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9" r:id="rId3"/>
    <p:sldId id="260" r:id="rId4"/>
    <p:sldId id="263" r:id="rId5"/>
    <p:sldId id="262" r:id="rId6"/>
    <p:sldId id="268" r:id="rId7"/>
    <p:sldId id="272" r:id="rId8"/>
    <p:sldId id="273" r:id="rId9"/>
    <p:sldId id="292" r:id="rId10"/>
    <p:sldId id="276" r:id="rId11"/>
    <p:sldId id="281" r:id="rId12"/>
    <p:sldId id="284" r:id="rId13"/>
    <p:sldId id="288" r:id="rId14"/>
    <p:sldId id="286" r:id="rId15"/>
    <p:sldId id="297" r:id="rId16"/>
    <p:sldId id="299" r:id="rId17"/>
    <p:sldId id="300" r:id="rId18"/>
    <p:sldId id="305" r:id="rId19"/>
    <p:sldId id="307" r:id="rId20"/>
    <p:sldId id="320" r:id="rId21"/>
    <p:sldId id="322" r:id="rId22"/>
    <p:sldId id="310" r:id="rId23"/>
    <p:sldId id="313" r:id="rId24"/>
    <p:sldId id="312" r:id="rId25"/>
    <p:sldId id="314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AB072D-EE1B-4A97-B16B-91F5D5053F3D}">
          <p14:sldIdLst>
            <p14:sldId id="323"/>
            <p14:sldId id="259"/>
            <p14:sldId id="260"/>
            <p14:sldId id="263"/>
            <p14:sldId id="262"/>
            <p14:sldId id="268"/>
            <p14:sldId id="272"/>
            <p14:sldId id="273"/>
            <p14:sldId id="292"/>
            <p14:sldId id="276"/>
            <p14:sldId id="281"/>
            <p14:sldId id="284"/>
            <p14:sldId id="288"/>
            <p14:sldId id="286"/>
            <p14:sldId id="297"/>
            <p14:sldId id="299"/>
            <p14:sldId id="300"/>
            <p14:sldId id="305"/>
            <p14:sldId id="307"/>
            <p14:sldId id="320"/>
            <p14:sldId id="322"/>
            <p14:sldId id="310"/>
            <p14:sldId id="313"/>
            <p14:sldId id="312"/>
            <p14:sldId id="314"/>
            <p14:sldId id="324"/>
          </p14:sldIdLst>
        </p14:section>
        <p14:section name="Default Section" id="{1658CB8B-0AC6-44D4-92A8-E6403CB15C8B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55687073688935E-2"/>
          <c:y val="9.9754036965308754E-2"/>
          <c:w val="0.9202505641780272"/>
          <c:h val="0.665830032457673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20</c:v>
                </c:pt>
                <c:pt idx="5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4DB-4104-8958-0C77AA3987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2018</c:v>
                </c:pt>
                <c:pt idx="5">
                  <c:v>2019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78</c:v>
                </c:pt>
                <c:pt idx="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4DB-4104-8958-0C77AA398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522360"/>
        <c:axId val="311522752"/>
      </c:scatterChart>
      <c:valAx>
        <c:axId val="311522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11522752"/>
        <c:crosses val="autoZero"/>
        <c:crossBetween val="midCat"/>
      </c:valAx>
      <c:valAx>
        <c:axId val="31152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11522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  <a:latin typeface="Montserrat 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53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97C5AB9-ACD3-42D4-8689-B8485958D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807201" cy="6858001"/>
          </a:xfrm>
          <a:custGeom>
            <a:avLst/>
            <a:gdLst>
              <a:gd name="connsiteX0" fmla="*/ 366462 w 5915999"/>
              <a:gd name="connsiteY0" fmla="*/ 1448819 h 5414873"/>
              <a:gd name="connsiteX1" fmla="*/ 368816 w 5915999"/>
              <a:gd name="connsiteY1" fmla="*/ 1449603 h 5414873"/>
              <a:gd name="connsiteX2" fmla="*/ 376663 w 5915999"/>
              <a:gd name="connsiteY2" fmla="*/ 1449603 h 5414873"/>
              <a:gd name="connsiteX3" fmla="*/ 384510 w 5915999"/>
              <a:gd name="connsiteY3" fmla="*/ 1449603 h 5414873"/>
              <a:gd name="connsiteX4" fmla="*/ 392357 w 5915999"/>
              <a:gd name="connsiteY4" fmla="*/ 1450387 h 5414873"/>
              <a:gd name="connsiteX5" fmla="*/ 400990 w 5915999"/>
              <a:gd name="connsiteY5" fmla="*/ 1451173 h 5414873"/>
              <a:gd name="connsiteX6" fmla="*/ 408837 w 5915999"/>
              <a:gd name="connsiteY6" fmla="*/ 1451958 h 5414873"/>
              <a:gd name="connsiteX7" fmla="*/ 416684 w 5915999"/>
              <a:gd name="connsiteY7" fmla="*/ 1453526 h 5414873"/>
              <a:gd name="connsiteX8" fmla="*/ 425708 w 5915999"/>
              <a:gd name="connsiteY8" fmla="*/ 1454704 h 5414873"/>
              <a:gd name="connsiteX9" fmla="*/ 433947 w 5915999"/>
              <a:gd name="connsiteY9" fmla="*/ 1455881 h 5414873"/>
              <a:gd name="connsiteX10" fmla="*/ 442973 w 5915999"/>
              <a:gd name="connsiteY10" fmla="*/ 1457841 h 5414873"/>
              <a:gd name="connsiteX11" fmla="*/ 451997 w 5915999"/>
              <a:gd name="connsiteY11" fmla="*/ 1459804 h 5414873"/>
              <a:gd name="connsiteX12" fmla="*/ 461413 w 5915999"/>
              <a:gd name="connsiteY12" fmla="*/ 1462943 h 5414873"/>
              <a:gd name="connsiteX13" fmla="*/ 470829 w 5915999"/>
              <a:gd name="connsiteY13" fmla="*/ 1465297 h 5414873"/>
              <a:gd name="connsiteX14" fmla="*/ 480639 w 5915999"/>
              <a:gd name="connsiteY14" fmla="*/ 1468045 h 5414873"/>
              <a:gd name="connsiteX15" fmla="*/ 490448 w 5915999"/>
              <a:gd name="connsiteY15" fmla="*/ 1472360 h 5414873"/>
              <a:gd name="connsiteX16" fmla="*/ 495941 w 5915999"/>
              <a:gd name="connsiteY16" fmla="*/ 1473929 h 5414873"/>
              <a:gd name="connsiteX17" fmla="*/ 501433 w 5915999"/>
              <a:gd name="connsiteY17" fmla="*/ 1476284 h 5414873"/>
              <a:gd name="connsiteX18" fmla="*/ 506926 w 5915999"/>
              <a:gd name="connsiteY18" fmla="*/ 1478637 h 5414873"/>
              <a:gd name="connsiteX19" fmla="*/ 511635 w 5915999"/>
              <a:gd name="connsiteY19" fmla="*/ 1480205 h 5414873"/>
              <a:gd name="connsiteX20" fmla="*/ 517521 w 5915999"/>
              <a:gd name="connsiteY20" fmla="*/ 1483738 h 5414873"/>
              <a:gd name="connsiteX21" fmla="*/ 523406 w 5915999"/>
              <a:gd name="connsiteY21" fmla="*/ 1486484 h 5414873"/>
              <a:gd name="connsiteX22" fmla="*/ 528899 w 5915999"/>
              <a:gd name="connsiteY22" fmla="*/ 1488838 h 5414873"/>
              <a:gd name="connsiteX23" fmla="*/ 534783 w 5915999"/>
              <a:gd name="connsiteY23" fmla="*/ 1491584 h 5414873"/>
              <a:gd name="connsiteX24" fmla="*/ 541454 w 5915999"/>
              <a:gd name="connsiteY24" fmla="*/ 1495901 h 5414873"/>
              <a:gd name="connsiteX25" fmla="*/ 547732 w 5915999"/>
              <a:gd name="connsiteY25" fmla="*/ 1499041 h 5414873"/>
              <a:gd name="connsiteX26" fmla="*/ 554402 w 5915999"/>
              <a:gd name="connsiteY26" fmla="*/ 1502572 h 5414873"/>
              <a:gd name="connsiteX27" fmla="*/ 560680 w 5915999"/>
              <a:gd name="connsiteY27" fmla="*/ 1507279 h 5414873"/>
              <a:gd name="connsiteX28" fmla="*/ 568526 w 5915999"/>
              <a:gd name="connsiteY28" fmla="*/ 1511988 h 5414873"/>
              <a:gd name="connsiteX29" fmla="*/ 575589 w 5915999"/>
              <a:gd name="connsiteY29" fmla="*/ 1517482 h 5414873"/>
              <a:gd name="connsiteX30" fmla="*/ 583829 w 5915999"/>
              <a:gd name="connsiteY30" fmla="*/ 1523366 h 5414873"/>
              <a:gd name="connsiteX31" fmla="*/ 590891 w 5915999"/>
              <a:gd name="connsiteY31" fmla="*/ 1528859 h 5414873"/>
              <a:gd name="connsiteX32" fmla="*/ 603447 w 5915999"/>
              <a:gd name="connsiteY32" fmla="*/ 1539061 h 5414873"/>
              <a:gd name="connsiteX33" fmla="*/ 614825 w 5915999"/>
              <a:gd name="connsiteY33" fmla="*/ 1549654 h 5414873"/>
              <a:gd name="connsiteX34" fmla="*/ 626203 w 5915999"/>
              <a:gd name="connsiteY34" fmla="*/ 1561032 h 5414873"/>
              <a:gd name="connsiteX35" fmla="*/ 637190 w 5915999"/>
              <a:gd name="connsiteY35" fmla="*/ 1572803 h 5414873"/>
              <a:gd name="connsiteX36" fmla="*/ 649744 w 5915999"/>
              <a:gd name="connsiteY36" fmla="*/ 1587713 h 5414873"/>
              <a:gd name="connsiteX37" fmla="*/ 661516 w 5915999"/>
              <a:gd name="connsiteY37" fmla="*/ 1604192 h 5414873"/>
              <a:gd name="connsiteX38" fmla="*/ 672895 w 5915999"/>
              <a:gd name="connsiteY38" fmla="*/ 1620279 h 5414873"/>
              <a:gd name="connsiteX39" fmla="*/ 682703 w 5915999"/>
              <a:gd name="connsiteY39" fmla="*/ 1637149 h 5414873"/>
              <a:gd name="connsiteX40" fmla="*/ 690158 w 5915999"/>
              <a:gd name="connsiteY40" fmla="*/ 1650883 h 5414873"/>
              <a:gd name="connsiteX41" fmla="*/ 696829 w 5915999"/>
              <a:gd name="connsiteY41" fmla="*/ 1665399 h 5414873"/>
              <a:gd name="connsiteX42" fmla="*/ 703497 w 5915999"/>
              <a:gd name="connsiteY42" fmla="*/ 1679916 h 5414873"/>
              <a:gd name="connsiteX43" fmla="*/ 708207 w 5915999"/>
              <a:gd name="connsiteY43" fmla="*/ 1694827 h 5414873"/>
              <a:gd name="connsiteX44" fmla="*/ 711345 w 5915999"/>
              <a:gd name="connsiteY44" fmla="*/ 1703458 h 5414873"/>
              <a:gd name="connsiteX45" fmla="*/ 714091 w 5915999"/>
              <a:gd name="connsiteY45" fmla="*/ 1712482 h 5414873"/>
              <a:gd name="connsiteX46" fmla="*/ 716447 w 5915999"/>
              <a:gd name="connsiteY46" fmla="*/ 1721899 h 5414873"/>
              <a:gd name="connsiteX47" fmla="*/ 719193 w 5915999"/>
              <a:gd name="connsiteY47" fmla="*/ 1730924 h 5414873"/>
              <a:gd name="connsiteX48" fmla="*/ 720369 w 5915999"/>
              <a:gd name="connsiteY48" fmla="*/ 1738379 h 5414873"/>
              <a:gd name="connsiteX49" fmla="*/ 722332 w 5915999"/>
              <a:gd name="connsiteY49" fmla="*/ 1745832 h 5414873"/>
              <a:gd name="connsiteX50" fmla="*/ 723115 w 5915999"/>
              <a:gd name="connsiteY50" fmla="*/ 1752896 h 5414873"/>
              <a:gd name="connsiteX51" fmla="*/ 724685 w 5915999"/>
              <a:gd name="connsiteY51" fmla="*/ 1759959 h 5414873"/>
              <a:gd name="connsiteX52" fmla="*/ 726255 w 5915999"/>
              <a:gd name="connsiteY52" fmla="*/ 1773298 h 5414873"/>
              <a:gd name="connsiteX53" fmla="*/ 727433 w 5915999"/>
              <a:gd name="connsiteY53" fmla="*/ 1785462 h 5414873"/>
              <a:gd name="connsiteX54" fmla="*/ 727825 w 5915999"/>
              <a:gd name="connsiteY54" fmla="*/ 1796840 h 5414873"/>
              <a:gd name="connsiteX55" fmla="*/ 727825 w 5915999"/>
              <a:gd name="connsiteY55" fmla="*/ 1808611 h 5414873"/>
              <a:gd name="connsiteX56" fmla="*/ 728609 w 5915999"/>
              <a:gd name="connsiteY56" fmla="*/ 1810965 h 5414873"/>
              <a:gd name="connsiteX57" fmla="*/ 727825 w 5915999"/>
              <a:gd name="connsiteY57" fmla="*/ 1813319 h 5414873"/>
              <a:gd name="connsiteX58" fmla="*/ 727825 w 5915999"/>
              <a:gd name="connsiteY58" fmla="*/ 1821166 h 5414873"/>
              <a:gd name="connsiteX59" fmla="*/ 727825 w 5915999"/>
              <a:gd name="connsiteY59" fmla="*/ 1829014 h 5414873"/>
              <a:gd name="connsiteX60" fmla="*/ 727040 w 5915999"/>
              <a:gd name="connsiteY60" fmla="*/ 1839214 h 5414873"/>
              <a:gd name="connsiteX61" fmla="*/ 727040 w 5915999"/>
              <a:gd name="connsiteY61" fmla="*/ 1848630 h 5414873"/>
              <a:gd name="connsiteX62" fmla="*/ 725471 w 5915999"/>
              <a:gd name="connsiteY62" fmla="*/ 1858049 h 5414873"/>
              <a:gd name="connsiteX63" fmla="*/ 724293 w 5915999"/>
              <a:gd name="connsiteY63" fmla="*/ 1867072 h 5414873"/>
              <a:gd name="connsiteX64" fmla="*/ 722724 w 5915999"/>
              <a:gd name="connsiteY64" fmla="*/ 1875704 h 5414873"/>
              <a:gd name="connsiteX65" fmla="*/ 721153 w 5915999"/>
              <a:gd name="connsiteY65" fmla="*/ 1884336 h 5414873"/>
              <a:gd name="connsiteX66" fmla="*/ 719584 w 5915999"/>
              <a:gd name="connsiteY66" fmla="*/ 1892183 h 5414873"/>
              <a:gd name="connsiteX67" fmla="*/ 717622 w 5915999"/>
              <a:gd name="connsiteY67" fmla="*/ 1900422 h 5414873"/>
              <a:gd name="connsiteX68" fmla="*/ 715660 w 5915999"/>
              <a:gd name="connsiteY68" fmla="*/ 1907876 h 5414873"/>
              <a:gd name="connsiteX69" fmla="*/ 713699 w 5915999"/>
              <a:gd name="connsiteY69" fmla="*/ 1916116 h 5414873"/>
              <a:gd name="connsiteX70" fmla="*/ 711346 w 5915999"/>
              <a:gd name="connsiteY70" fmla="*/ 1923179 h 5414873"/>
              <a:gd name="connsiteX71" fmla="*/ 708601 w 5915999"/>
              <a:gd name="connsiteY71" fmla="*/ 1930633 h 5414873"/>
              <a:gd name="connsiteX72" fmla="*/ 706245 w 5915999"/>
              <a:gd name="connsiteY72" fmla="*/ 1937697 h 5414873"/>
              <a:gd name="connsiteX73" fmla="*/ 703106 w 5915999"/>
              <a:gd name="connsiteY73" fmla="*/ 1944759 h 5414873"/>
              <a:gd name="connsiteX74" fmla="*/ 700752 w 5915999"/>
              <a:gd name="connsiteY74" fmla="*/ 1951036 h 5414873"/>
              <a:gd name="connsiteX75" fmla="*/ 697612 w 5915999"/>
              <a:gd name="connsiteY75" fmla="*/ 1958099 h 5414873"/>
              <a:gd name="connsiteX76" fmla="*/ 694865 w 5915999"/>
              <a:gd name="connsiteY76" fmla="*/ 1964769 h 5414873"/>
              <a:gd name="connsiteX77" fmla="*/ 692512 w 5915999"/>
              <a:gd name="connsiteY77" fmla="*/ 1971047 h 5414873"/>
              <a:gd name="connsiteX78" fmla="*/ 688980 w 5915999"/>
              <a:gd name="connsiteY78" fmla="*/ 1977716 h 5414873"/>
              <a:gd name="connsiteX79" fmla="*/ 686234 w 5915999"/>
              <a:gd name="connsiteY79" fmla="*/ 1983602 h 5414873"/>
              <a:gd name="connsiteX80" fmla="*/ 682703 w 5915999"/>
              <a:gd name="connsiteY80" fmla="*/ 1990272 h 5414873"/>
              <a:gd name="connsiteX81" fmla="*/ 679171 w 5915999"/>
              <a:gd name="connsiteY81" fmla="*/ 1995373 h 5414873"/>
              <a:gd name="connsiteX82" fmla="*/ 676033 w 5915999"/>
              <a:gd name="connsiteY82" fmla="*/ 2001651 h 5414873"/>
              <a:gd name="connsiteX83" fmla="*/ 672108 w 5915999"/>
              <a:gd name="connsiteY83" fmla="*/ 2007143 h 5414873"/>
              <a:gd name="connsiteX84" fmla="*/ 668579 w 5915999"/>
              <a:gd name="connsiteY84" fmla="*/ 2013029 h 5414873"/>
              <a:gd name="connsiteX85" fmla="*/ 665048 w 5915999"/>
              <a:gd name="connsiteY85" fmla="*/ 2018130 h 5414873"/>
              <a:gd name="connsiteX86" fmla="*/ 661516 w 5915999"/>
              <a:gd name="connsiteY86" fmla="*/ 2023231 h 5414873"/>
              <a:gd name="connsiteX87" fmla="*/ 657200 w 5915999"/>
              <a:gd name="connsiteY87" fmla="*/ 2029117 h 5414873"/>
              <a:gd name="connsiteX88" fmla="*/ 653277 w 5915999"/>
              <a:gd name="connsiteY88" fmla="*/ 2033825 h 5414873"/>
              <a:gd name="connsiteX89" fmla="*/ 649745 w 5915999"/>
              <a:gd name="connsiteY89" fmla="*/ 2038924 h 5414873"/>
              <a:gd name="connsiteX90" fmla="*/ 645430 w 5915999"/>
              <a:gd name="connsiteY90" fmla="*/ 2044025 h 5414873"/>
              <a:gd name="connsiteX91" fmla="*/ 641505 w 5915999"/>
              <a:gd name="connsiteY91" fmla="*/ 2048734 h 5414873"/>
              <a:gd name="connsiteX92" fmla="*/ 637582 w 5915999"/>
              <a:gd name="connsiteY92" fmla="*/ 2053443 h 5414873"/>
              <a:gd name="connsiteX93" fmla="*/ 632482 w 5915999"/>
              <a:gd name="connsiteY93" fmla="*/ 2058543 h 5414873"/>
              <a:gd name="connsiteX94" fmla="*/ 628950 w 5915999"/>
              <a:gd name="connsiteY94" fmla="*/ 2063643 h 5414873"/>
              <a:gd name="connsiteX95" fmla="*/ 624634 w 5915999"/>
              <a:gd name="connsiteY95" fmla="*/ 2067959 h 5414873"/>
              <a:gd name="connsiteX96" fmla="*/ 620318 w 5915999"/>
              <a:gd name="connsiteY96" fmla="*/ 2072275 h 5414873"/>
              <a:gd name="connsiteX97" fmla="*/ 615609 w 5915999"/>
              <a:gd name="connsiteY97" fmla="*/ 2076984 h 5414873"/>
              <a:gd name="connsiteX98" fmla="*/ 611294 w 5915999"/>
              <a:gd name="connsiteY98" fmla="*/ 2081300 h 5414873"/>
              <a:gd name="connsiteX99" fmla="*/ 606193 w 5915999"/>
              <a:gd name="connsiteY99" fmla="*/ 2084831 h 5414873"/>
              <a:gd name="connsiteX100" fmla="*/ 601486 w 5915999"/>
              <a:gd name="connsiteY100" fmla="*/ 2088754 h 5414873"/>
              <a:gd name="connsiteX101" fmla="*/ 596778 w 5915999"/>
              <a:gd name="connsiteY101" fmla="*/ 2093462 h 5414873"/>
              <a:gd name="connsiteX102" fmla="*/ 592462 w 5915999"/>
              <a:gd name="connsiteY102" fmla="*/ 2096993 h 5414873"/>
              <a:gd name="connsiteX103" fmla="*/ 587754 w 5915999"/>
              <a:gd name="connsiteY103" fmla="*/ 2100916 h 5414873"/>
              <a:gd name="connsiteX104" fmla="*/ 582652 w 5915999"/>
              <a:gd name="connsiteY104" fmla="*/ 2104450 h 5414873"/>
              <a:gd name="connsiteX105" fmla="*/ 577552 w 5915999"/>
              <a:gd name="connsiteY105" fmla="*/ 2107981 h 5414873"/>
              <a:gd name="connsiteX106" fmla="*/ 572451 w 5915999"/>
              <a:gd name="connsiteY106" fmla="*/ 2112296 h 5414873"/>
              <a:gd name="connsiteX107" fmla="*/ 567351 w 5915999"/>
              <a:gd name="connsiteY107" fmla="*/ 2115042 h 5414873"/>
              <a:gd name="connsiteX108" fmla="*/ 562250 w 5915999"/>
              <a:gd name="connsiteY108" fmla="*/ 2118573 h 5414873"/>
              <a:gd name="connsiteX109" fmla="*/ 557147 w 5915999"/>
              <a:gd name="connsiteY109" fmla="*/ 2122104 h 5414873"/>
              <a:gd name="connsiteX110" fmla="*/ 552047 w 5915999"/>
              <a:gd name="connsiteY110" fmla="*/ 2124851 h 5414873"/>
              <a:gd name="connsiteX111" fmla="*/ 546554 w 5915999"/>
              <a:gd name="connsiteY111" fmla="*/ 2127990 h 5414873"/>
              <a:gd name="connsiteX112" fmla="*/ 541062 w 5915999"/>
              <a:gd name="connsiteY112" fmla="*/ 2131913 h 5414873"/>
              <a:gd name="connsiteX113" fmla="*/ 535569 w 5915999"/>
              <a:gd name="connsiteY113" fmla="*/ 2134266 h 5414873"/>
              <a:gd name="connsiteX114" fmla="*/ 530075 w 5915999"/>
              <a:gd name="connsiteY114" fmla="*/ 2137407 h 5414873"/>
              <a:gd name="connsiteX115" fmla="*/ 524975 w 5915999"/>
              <a:gd name="connsiteY115" fmla="*/ 2140152 h 5414873"/>
              <a:gd name="connsiteX116" fmla="*/ 519089 w 5915999"/>
              <a:gd name="connsiteY116" fmla="*/ 2142900 h 5414873"/>
              <a:gd name="connsiteX117" fmla="*/ 513597 w 5915999"/>
              <a:gd name="connsiteY117" fmla="*/ 2145254 h 5414873"/>
              <a:gd name="connsiteX118" fmla="*/ 507319 w 5915999"/>
              <a:gd name="connsiteY118" fmla="*/ 2147607 h 5414873"/>
              <a:gd name="connsiteX119" fmla="*/ 501826 w 5915999"/>
              <a:gd name="connsiteY119" fmla="*/ 2149962 h 5414873"/>
              <a:gd name="connsiteX120" fmla="*/ 495156 w 5915999"/>
              <a:gd name="connsiteY120" fmla="*/ 2152709 h 5414873"/>
              <a:gd name="connsiteX121" fmla="*/ 490056 w 5915999"/>
              <a:gd name="connsiteY121" fmla="*/ 2155456 h 5414873"/>
              <a:gd name="connsiteX122" fmla="*/ 484170 w 5915999"/>
              <a:gd name="connsiteY122" fmla="*/ 2157417 h 5414873"/>
              <a:gd name="connsiteX123" fmla="*/ 477892 w 5915999"/>
              <a:gd name="connsiteY123" fmla="*/ 2159771 h 5414873"/>
              <a:gd name="connsiteX124" fmla="*/ 471615 w 5915999"/>
              <a:gd name="connsiteY124" fmla="*/ 2161340 h 5414873"/>
              <a:gd name="connsiteX125" fmla="*/ 465729 w 5915999"/>
              <a:gd name="connsiteY125" fmla="*/ 2163301 h 5414873"/>
              <a:gd name="connsiteX126" fmla="*/ 459058 w 5915999"/>
              <a:gd name="connsiteY126" fmla="*/ 2164479 h 5414873"/>
              <a:gd name="connsiteX127" fmla="*/ 452388 w 5915999"/>
              <a:gd name="connsiteY127" fmla="*/ 2166441 h 5414873"/>
              <a:gd name="connsiteX128" fmla="*/ 446111 w 5915999"/>
              <a:gd name="connsiteY128" fmla="*/ 2168010 h 5414873"/>
              <a:gd name="connsiteX129" fmla="*/ 439833 w 5915999"/>
              <a:gd name="connsiteY129" fmla="*/ 2169579 h 5414873"/>
              <a:gd name="connsiteX130" fmla="*/ 433163 w 5915999"/>
              <a:gd name="connsiteY130" fmla="*/ 2170757 h 5414873"/>
              <a:gd name="connsiteX131" fmla="*/ 426495 w 5915999"/>
              <a:gd name="connsiteY131" fmla="*/ 2171934 h 5414873"/>
              <a:gd name="connsiteX132" fmla="*/ 419430 w 5915999"/>
              <a:gd name="connsiteY132" fmla="*/ 2172720 h 5414873"/>
              <a:gd name="connsiteX133" fmla="*/ 413155 w 5915999"/>
              <a:gd name="connsiteY133" fmla="*/ 2174287 h 5414873"/>
              <a:gd name="connsiteX134" fmla="*/ 405698 w 5915999"/>
              <a:gd name="connsiteY134" fmla="*/ 2174680 h 5414873"/>
              <a:gd name="connsiteX135" fmla="*/ 399028 w 5915999"/>
              <a:gd name="connsiteY135" fmla="*/ 2175857 h 5414873"/>
              <a:gd name="connsiteX136" fmla="*/ 391573 w 5915999"/>
              <a:gd name="connsiteY136" fmla="*/ 2176249 h 5414873"/>
              <a:gd name="connsiteX137" fmla="*/ 384119 w 5915999"/>
              <a:gd name="connsiteY137" fmla="*/ 2176642 h 5414873"/>
              <a:gd name="connsiteX138" fmla="*/ 377449 w 5915999"/>
              <a:gd name="connsiteY138" fmla="*/ 2177035 h 5414873"/>
              <a:gd name="connsiteX139" fmla="*/ 369994 w 5915999"/>
              <a:gd name="connsiteY139" fmla="*/ 2177429 h 5414873"/>
              <a:gd name="connsiteX140" fmla="*/ 367247 w 5915999"/>
              <a:gd name="connsiteY140" fmla="*/ 2177035 h 5414873"/>
              <a:gd name="connsiteX141" fmla="*/ 364109 w 5915999"/>
              <a:gd name="connsiteY141" fmla="*/ 2177035 h 5414873"/>
              <a:gd name="connsiteX142" fmla="*/ 359400 w 5915999"/>
              <a:gd name="connsiteY142" fmla="*/ 2177035 h 5414873"/>
              <a:gd name="connsiteX143" fmla="*/ 354299 w 5915999"/>
              <a:gd name="connsiteY143" fmla="*/ 2177426 h 5414873"/>
              <a:gd name="connsiteX144" fmla="*/ 347237 w 5915999"/>
              <a:gd name="connsiteY144" fmla="*/ 2176642 h 5414873"/>
              <a:gd name="connsiteX145" fmla="*/ 339391 w 5915999"/>
              <a:gd name="connsiteY145" fmla="*/ 2176642 h 5414873"/>
              <a:gd name="connsiteX146" fmla="*/ 331543 w 5915999"/>
              <a:gd name="connsiteY146" fmla="*/ 2175857 h 5414873"/>
              <a:gd name="connsiteX147" fmla="*/ 322912 w 5915999"/>
              <a:gd name="connsiteY147" fmla="*/ 2175072 h 5414873"/>
              <a:gd name="connsiteX148" fmla="*/ 314672 w 5915999"/>
              <a:gd name="connsiteY148" fmla="*/ 2173895 h 5414873"/>
              <a:gd name="connsiteX149" fmla="*/ 306039 w 5915999"/>
              <a:gd name="connsiteY149" fmla="*/ 2172326 h 5414873"/>
              <a:gd name="connsiteX150" fmla="*/ 297408 w 5915999"/>
              <a:gd name="connsiteY150" fmla="*/ 2171542 h 5414873"/>
              <a:gd name="connsiteX151" fmla="*/ 288776 w 5915999"/>
              <a:gd name="connsiteY151" fmla="*/ 2169187 h 5414873"/>
              <a:gd name="connsiteX152" fmla="*/ 279751 w 5915999"/>
              <a:gd name="connsiteY152" fmla="*/ 2167225 h 5414873"/>
              <a:gd name="connsiteX153" fmla="*/ 271120 w 5915999"/>
              <a:gd name="connsiteY153" fmla="*/ 2165657 h 5414873"/>
              <a:gd name="connsiteX154" fmla="*/ 260917 w 5915999"/>
              <a:gd name="connsiteY154" fmla="*/ 2162518 h 5414873"/>
              <a:gd name="connsiteX155" fmla="*/ 251502 w 5915999"/>
              <a:gd name="connsiteY155" fmla="*/ 2159379 h 5414873"/>
              <a:gd name="connsiteX156" fmla="*/ 242085 w 5915999"/>
              <a:gd name="connsiteY156" fmla="*/ 2156241 h 5414873"/>
              <a:gd name="connsiteX157" fmla="*/ 231098 w 5915999"/>
              <a:gd name="connsiteY157" fmla="*/ 2152315 h 5414873"/>
              <a:gd name="connsiteX158" fmla="*/ 226390 w 5915999"/>
              <a:gd name="connsiteY158" fmla="*/ 2149962 h 5414873"/>
              <a:gd name="connsiteX159" fmla="*/ 220897 w 5915999"/>
              <a:gd name="connsiteY159" fmla="*/ 2147607 h 5414873"/>
              <a:gd name="connsiteX160" fmla="*/ 215405 w 5915999"/>
              <a:gd name="connsiteY160" fmla="*/ 2145253 h 5414873"/>
              <a:gd name="connsiteX161" fmla="*/ 209913 w 5915999"/>
              <a:gd name="connsiteY161" fmla="*/ 2142900 h 5414873"/>
              <a:gd name="connsiteX162" fmla="*/ 203635 w 5915999"/>
              <a:gd name="connsiteY162" fmla="*/ 2140546 h 5414873"/>
              <a:gd name="connsiteX163" fmla="*/ 198141 w 5915999"/>
              <a:gd name="connsiteY163" fmla="*/ 2137405 h 5414873"/>
              <a:gd name="connsiteX164" fmla="*/ 191864 w 5915999"/>
              <a:gd name="connsiteY164" fmla="*/ 2133483 h 5414873"/>
              <a:gd name="connsiteX165" fmla="*/ 185979 w 5915999"/>
              <a:gd name="connsiteY165" fmla="*/ 2130736 h 5414873"/>
              <a:gd name="connsiteX166" fmla="*/ 179307 w 5915999"/>
              <a:gd name="connsiteY166" fmla="*/ 2126421 h 5414873"/>
              <a:gd name="connsiteX167" fmla="*/ 172638 w 5915999"/>
              <a:gd name="connsiteY167" fmla="*/ 2122888 h 5414873"/>
              <a:gd name="connsiteX168" fmla="*/ 165968 w 5915999"/>
              <a:gd name="connsiteY168" fmla="*/ 2118572 h 5414873"/>
              <a:gd name="connsiteX169" fmla="*/ 159298 w 5915999"/>
              <a:gd name="connsiteY169" fmla="*/ 2114256 h 5414873"/>
              <a:gd name="connsiteX170" fmla="*/ 150667 w 5915999"/>
              <a:gd name="connsiteY170" fmla="*/ 2107978 h 5414873"/>
              <a:gd name="connsiteX171" fmla="*/ 142819 w 5915999"/>
              <a:gd name="connsiteY171" fmla="*/ 2101702 h 5414873"/>
              <a:gd name="connsiteX172" fmla="*/ 134186 w 5915999"/>
              <a:gd name="connsiteY172" fmla="*/ 2095424 h 5414873"/>
              <a:gd name="connsiteX173" fmla="*/ 126340 w 5915999"/>
              <a:gd name="connsiteY173" fmla="*/ 2088360 h 5414873"/>
              <a:gd name="connsiteX174" fmla="*/ 109860 w 5915999"/>
              <a:gd name="connsiteY174" fmla="*/ 2074236 h 5414873"/>
              <a:gd name="connsiteX175" fmla="*/ 94951 w 5915999"/>
              <a:gd name="connsiteY175" fmla="*/ 2057758 h 5414873"/>
              <a:gd name="connsiteX176" fmla="*/ 80041 w 5915999"/>
              <a:gd name="connsiteY176" fmla="*/ 2041279 h 5414873"/>
              <a:gd name="connsiteX177" fmla="*/ 66700 w 5915999"/>
              <a:gd name="connsiteY177" fmla="*/ 2023231 h 5414873"/>
              <a:gd name="connsiteX178" fmla="*/ 54931 w 5915999"/>
              <a:gd name="connsiteY178" fmla="*/ 2005181 h 5414873"/>
              <a:gd name="connsiteX179" fmla="*/ 43945 w 5915999"/>
              <a:gd name="connsiteY179" fmla="*/ 1985564 h 5414873"/>
              <a:gd name="connsiteX180" fmla="*/ 38059 w 5915999"/>
              <a:gd name="connsiteY180" fmla="*/ 1975755 h 5414873"/>
              <a:gd name="connsiteX181" fmla="*/ 33743 w 5915999"/>
              <a:gd name="connsiteY181" fmla="*/ 1965161 h 5414873"/>
              <a:gd name="connsiteX182" fmla="*/ 29035 w 5915999"/>
              <a:gd name="connsiteY182" fmla="*/ 1954960 h 5414873"/>
              <a:gd name="connsiteX183" fmla="*/ 25111 w 5915999"/>
              <a:gd name="connsiteY183" fmla="*/ 1944759 h 5414873"/>
              <a:gd name="connsiteX184" fmla="*/ 21187 w 5915999"/>
              <a:gd name="connsiteY184" fmla="*/ 1935343 h 5414873"/>
              <a:gd name="connsiteX185" fmla="*/ 18048 w 5915999"/>
              <a:gd name="connsiteY185" fmla="*/ 1925140 h 5414873"/>
              <a:gd name="connsiteX186" fmla="*/ 15302 w 5915999"/>
              <a:gd name="connsiteY186" fmla="*/ 1915332 h 5414873"/>
              <a:gd name="connsiteX187" fmla="*/ 11771 w 5915999"/>
              <a:gd name="connsiteY187" fmla="*/ 1905522 h 5414873"/>
              <a:gd name="connsiteX188" fmla="*/ 10202 w 5915999"/>
              <a:gd name="connsiteY188" fmla="*/ 1897676 h 5414873"/>
              <a:gd name="connsiteX189" fmla="*/ 8632 w 5915999"/>
              <a:gd name="connsiteY189" fmla="*/ 1890614 h 5414873"/>
              <a:gd name="connsiteX190" fmla="*/ 6670 w 5915999"/>
              <a:gd name="connsiteY190" fmla="*/ 1882373 h 5414873"/>
              <a:gd name="connsiteX191" fmla="*/ 5885 w 5915999"/>
              <a:gd name="connsiteY191" fmla="*/ 1874527 h 5414873"/>
              <a:gd name="connsiteX192" fmla="*/ 4316 w 5915999"/>
              <a:gd name="connsiteY192" fmla="*/ 1868249 h 5414873"/>
              <a:gd name="connsiteX193" fmla="*/ 3139 w 5915999"/>
              <a:gd name="connsiteY193" fmla="*/ 1861579 h 5414873"/>
              <a:gd name="connsiteX194" fmla="*/ 2748 w 5915999"/>
              <a:gd name="connsiteY194" fmla="*/ 1854908 h 5414873"/>
              <a:gd name="connsiteX195" fmla="*/ 1571 w 5915999"/>
              <a:gd name="connsiteY195" fmla="*/ 1848239 h 5414873"/>
              <a:gd name="connsiteX196" fmla="*/ 1177 w 5915999"/>
              <a:gd name="connsiteY196" fmla="*/ 1836860 h 5414873"/>
              <a:gd name="connsiteX197" fmla="*/ 393 w 5915999"/>
              <a:gd name="connsiteY197" fmla="*/ 1825089 h 5414873"/>
              <a:gd name="connsiteX198" fmla="*/ 0 w 5915999"/>
              <a:gd name="connsiteY198" fmla="*/ 1819205 h 5414873"/>
              <a:gd name="connsiteX199" fmla="*/ 392 w 5915999"/>
              <a:gd name="connsiteY199" fmla="*/ 1813319 h 5414873"/>
              <a:gd name="connsiteX200" fmla="*/ 392 w 5915999"/>
              <a:gd name="connsiteY200" fmla="*/ 1808611 h 5414873"/>
              <a:gd name="connsiteX201" fmla="*/ 0 w 5915999"/>
              <a:gd name="connsiteY201" fmla="*/ 1803511 h 5414873"/>
              <a:gd name="connsiteX202" fmla="*/ 785 w 5915999"/>
              <a:gd name="connsiteY202" fmla="*/ 1793308 h 5414873"/>
              <a:gd name="connsiteX203" fmla="*/ 1962 w 5915999"/>
              <a:gd name="connsiteY203" fmla="*/ 1783499 h 5414873"/>
              <a:gd name="connsiteX204" fmla="*/ 1961 w 5915999"/>
              <a:gd name="connsiteY204" fmla="*/ 1774083 h 5414873"/>
              <a:gd name="connsiteX205" fmla="*/ 3532 w 5915999"/>
              <a:gd name="connsiteY205" fmla="*/ 1764665 h 5414873"/>
              <a:gd name="connsiteX206" fmla="*/ 4708 w 5915999"/>
              <a:gd name="connsiteY206" fmla="*/ 1755643 h 5414873"/>
              <a:gd name="connsiteX207" fmla="*/ 6278 w 5915999"/>
              <a:gd name="connsiteY207" fmla="*/ 1747795 h 5414873"/>
              <a:gd name="connsiteX208" fmla="*/ 7847 w 5915999"/>
              <a:gd name="connsiteY208" fmla="*/ 1739163 h 5414873"/>
              <a:gd name="connsiteX209" fmla="*/ 9415 w 5915999"/>
              <a:gd name="connsiteY209" fmla="*/ 1730531 h 5414873"/>
              <a:gd name="connsiteX210" fmla="*/ 11771 w 5915999"/>
              <a:gd name="connsiteY210" fmla="*/ 1722683 h 5414873"/>
              <a:gd name="connsiteX211" fmla="*/ 14125 w 5915999"/>
              <a:gd name="connsiteY211" fmla="*/ 1715620 h 5414873"/>
              <a:gd name="connsiteX212" fmla="*/ 16087 w 5915999"/>
              <a:gd name="connsiteY212" fmla="*/ 1707382 h 5414873"/>
              <a:gd name="connsiteX213" fmla="*/ 18049 w 5915999"/>
              <a:gd name="connsiteY213" fmla="*/ 1700713 h 5414873"/>
              <a:gd name="connsiteX214" fmla="*/ 20403 w 5915999"/>
              <a:gd name="connsiteY214" fmla="*/ 1693650 h 5414873"/>
              <a:gd name="connsiteX215" fmla="*/ 22758 w 5915999"/>
              <a:gd name="connsiteY215" fmla="*/ 1685802 h 5414873"/>
              <a:gd name="connsiteX216" fmla="*/ 25504 w 5915999"/>
              <a:gd name="connsiteY216" fmla="*/ 1679132 h 5414873"/>
              <a:gd name="connsiteX217" fmla="*/ 28644 w 5915999"/>
              <a:gd name="connsiteY217" fmla="*/ 1672070 h 5414873"/>
              <a:gd name="connsiteX218" fmla="*/ 30996 w 5915999"/>
              <a:gd name="connsiteY218" fmla="*/ 1665792 h 5414873"/>
              <a:gd name="connsiteX219" fmla="*/ 34919 w 5915999"/>
              <a:gd name="connsiteY219" fmla="*/ 1659514 h 5414873"/>
              <a:gd name="connsiteX220" fmla="*/ 37666 w 5915999"/>
              <a:gd name="connsiteY220" fmla="*/ 1652844 h 5414873"/>
              <a:gd name="connsiteX221" fmla="*/ 40412 w 5915999"/>
              <a:gd name="connsiteY221" fmla="*/ 1646959 h 5414873"/>
              <a:gd name="connsiteX222" fmla="*/ 43945 w 5915999"/>
              <a:gd name="connsiteY222" fmla="*/ 1640288 h 5414873"/>
              <a:gd name="connsiteX223" fmla="*/ 46691 w 5915999"/>
              <a:gd name="connsiteY223" fmla="*/ 1634403 h 5414873"/>
              <a:gd name="connsiteX224" fmla="*/ 51006 w 5915999"/>
              <a:gd name="connsiteY224" fmla="*/ 1628518 h 5414873"/>
              <a:gd name="connsiteX225" fmla="*/ 53753 w 5915999"/>
              <a:gd name="connsiteY225" fmla="*/ 1622632 h 5414873"/>
              <a:gd name="connsiteX226" fmla="*/ 57284 w 5915999"/>
              <a:gd name="connsiteY226" fmla="*/ 1617532 h 5414873"/>
              <a:gd name="connsiteX227" fmla="*/ 61209 w 5915999"/>
              <a:gd name="connsiteY227" fmla="*/ 1611253 h 5414873"/>
              <a:gd name="connsiteX228" fmla="*/ 65132 w 5915999"/>
              <a:gd name="connsiteY228" fmla="*/ 1606545 h 5414873"/>
              <a:gd name="connsiteX229" fmla="*/ 68271 w 5915999"/>
              <a:gd name="connsiteY229" fmla="*/ 1601053 h 5414873"/>
              <a:gd name="connsiteX230" fmla="*/ 72979 w 5915999"/>
              <a:gd name="connsiteY230" fmla="*/ 1595560 h 5414873"/>
              <a:gd name="connsiteX231" fmla="*/ 76510 w 5915999"/>
              <a:gd name="connsiteY231" fmla="*/ 1590460 h 5414873"/>
              <a:gd name="connsiteX232" fmla="*/ 80041 w 5915999"/>
              <a:gd name="connsiteY232" fmla="*/ 1585360 h 5414873"/>
              <a:gd name="connsiteX233" fmla="*/ 83966 w 5915999"/>
              <a:gd name="connsiteY233" fmla="*/ 1580650 h 5414873"/>
              <a:gd name="connsiteX234" fmla="*/ 88674 w 5915999"/>
              <a:gd name="connsiteY234" fmla="*/ 1575942 h 5414873"/>
              <a:gd name="connsiteX235" fmla="*/ 92990 w 5915999"/>
              <a:gd name="connsiteY235" fmla="*/ 1570842 h 5414873"/>
              <a:gd name="connsiteX236" fmla="*/ 97305 w 5915999"/>
              <a:gd name="connsiteY236" fmla="*/ 1566527 h 5414873"/>
              <a:gd name="connsiteX237" fmla="*/ 101621 w 5915999"/>
              <a:gd name="connsiteY237" fmla="*/ 1561425 h 5414873"/>
              <a:gd name="connsiteX238" fmla="*/ 105938 w 5915999"/>
              <a:gd name="connsiteY238" fmla="*/ 1557109 h 5414873"/>
              <a:gd name="connsiteX239" fmla="*/ 110253 w 5915999"/>
              <a:gd name="connsiteY239" fmla="*/ 1552794 h 5414873"/>
              <a:gd name="connsiteX240" fmla="*/ 114569 w 5915999"/>
              <a:gd name="connsiteY240" fmla="*/ 1548477 h 5414873"/>
              <a:gd name="connsiteX241" fmla="*/ 119669 w 5915999"/>
              <a:gd name="connsiteY241" fmla="*/ 1544162 h 5414873"/>
              <a:gd name="connsiteX242" fmla="*/ 123985 w 5915999"/>
              <a:gd name="connsiteY242" fmla="*/ 1539845 h 5414873"/>
              <a:gd name="connsiteX243" fmla="*/ 128694 w 5915999"/>
              <a:gd name="connsiteY243" fmla="*/ 1535923 h 5414873"/>
              <a:gd name="connsiteX244" fmla="*/ 133010 w 5915999"/>
              <a:gd name="connsiteY244" fmla="*/ 1532390 h 5414873"/>
              <a:gd name="connsiteX245" fmla="*/ 138110 w 5915999"/>
              <a:gd name="connsiteY245" fmla="*/ 1528859 h 5414873"/>
              <a:gd name="connsiteX246" fmla="*/ 143211 w 5915999"/>
              <a:gd name="connsiteY246" fmla="*/ 1524544 h 5414873"/>
              <a:gd name="connsiteX247" fmla="*/ 147919 w 5915999"/>
              <a:gd name="connsiteY247" fmla="*/ 1520621 h 5414873"/>
              <a:gd name="connsiteX248" fmla="*/ 152627 w 5915999"/>
              <a:gd name="connsiteY248" fmla="*/ 1516697 h 5414873"/>
              <a:gd name="connsiteX249" fmla="*/ 158121 w 5915999"/>
              <a:gd name="connsiteY249" fmla="*/ 1513557 h 5414873"/>
              <a:gd name="connsiteX250" fmla="*/ 162829 w 5915999"/>
              <a:gd name="connsiteY250" fmla="*/ 1510418 h 5414873"/>
              <a:gd name="connsiteX251" fmla="*/ 168322 w 5915999"/>
              <a:gd name="connsiteY251" fmla="*/ 1506495 h 5414873"/>
              <a:gd name="connsiteX252" fmla="*/ 173422 w 5915999"/>
              <a:gd name="connsiteY252" fmla="*/ 1502964 h 5414873"/>
              <a:gd name="connsiteX253" fmla="*/ 178523 w 5915999"/>
              <a:gd name="connsiteY253" fmla="*/ 1500217 h 5414873"/>
              <a:gd name="connsiteX254" fmla="*/ 184015 w 5915999"/>
              <a:gd name="connsiteY254" fmla="*/ 1497079 h 5414873"/>
              <a:gd name="connsiteX255" fmla="*/ 189509 w 5915999"/>
              <a:gd name="connsiteY255" fmla="*/ 1493938 h 5414873"/>
              <a:gd name="connsiteX256" fmla="*/ 195002 w 5915999"/>
              <a:gd name="connsiteY256" fmla="*/ 1491584 h 5414873"/>
              <a:gd name="connsiteX257" fmla="*/ 200103 w 5915999"/>
              <a:gd name="connsiteY257" fmla="*/ 1488053 h 5414873"/>
              <a:gd name="connsiteX258" fmla="*/ 205596 w 5915999"/>
              <a:gd name="connsiteY258" fmla="*/ 1485700 h 5414873"/>
              <a:gd name="connsiteX259" fmla="*/ 211872 w 5915999"/>
              <a:gd name="connsiteY259" fmla="*/ 1482561 h 5414873"/>
              <a:gd name="connsiteX260" fmla="*/ 217757 w 5915999"/>
              <a:gd name="connsiteY260" fmla="*/ 1480599 h 5414873"/>
              <a:gd name="connsiteX261" fmla="*/ 223253 w 5915999"/>
              <a:gd name="connsiteY261" fmla="*/ 1477460 h 5414873"/>
              <a:gd name="connsiteX262" fmla="*/ 228746 w 5915999"/>
              <a:gd name="connsiteY262" fmla="*/ 1475106 h 5414873"/>
              <a:gd name="connsiteX263" fmla="*/ 234630 w 5915999"/>
              <a:gd name="connsiteY263" fmla="*/ 1473145 h 5414873"/>
              <a:gd name="connsiteX264" fmla="*/ 240908 w 5915999"/>
              <a:gd name="connsiteY264" fmla="*/ 1470791 h 5414873"/>
              <a:gd name="connsiteX265" fmla="*/ 246795 w 5915999"/>
              <a:gd name="connsiteY265" fmla="*/ 1468828 h 5414873"/>
              <a:gd name="connsiteX266" fmla="*/ 252679 w 5915999"/>
              <a:gd name="connsiteY266" fmla="*/ 1466866 h 5414873"/>
              <a:gd name="connsiteX267" fmla="*/ 259350 w 5915999"/>
              <a:gd name="connsiteY267" fmla="*/ 1464905 h 5414873"/>
              <a:gd name="connsiteX268" fmla="*/ 265234 w 5915999"/>
              <a:gd name="connsiteY268" fmla="*/ 1462943 h 5414873"/>
              <a:gd name="connsiteX269" fmla="*/ 271904 w 5915999"/>
              <a:gd name="connsiteY269" fmla="*/ 1461766 h 5414873"/>
              <a:gd name="connsiteX270" fmla="*/ 278182 w 5915999"/>
              <a:gd name="connsiteY270" fmla="*/ 1460197 h 5414873"/>
              <a:gd name="connsiteX271" fmla="*/ 284459 w 5915999"/>
              <a:gd name="connsiteY271" fmla="*/ 1458627 h 5414873"/>
              <a:gd name="connsiteX272" fmla="*/ 291521 w 5915999"/>
              <a:gd name="connsiteY272" fmla="*/ 1456273 h 5414873"/>
              <a:gd name="connsiteX273" fmla="*/ 297802 w 5915999"/>
              <a:gd name="connsiteY273" fmla="*/ 1454704 h 5414873"/>
              <a:gd name="connsiteX274" fmla="*/ 304863 w 5915999"/>
              <a:gd name="connsiteY274" fmla="*/ 1453919 h 5414873"/>
              <a:gd name="connsiteX275" fmla="*/ 311533 w 5915999"/>
              <a:gd name="connsiteY275" fmla="*/ 1452742 h 5414873"/>
              <a:gd name="connsiteX276" fmla="*/ 318594 w 5915999"/>
              <a:gd name="connsiteY276" fmla="*/ 1451958 h 5414873"/>
              <a:gd name="connsiteX277" fmla="*/ 325264 w 5915999"/>
              <a:gd name="connsiteY277" fmla="*/ 1450780 h 5414873"/>
              <a:gd name="connsiteX278" fmla="*/ 332719 w 5915999"/>
              <a:gd name="connsiteY278" fmla="*/ 1450388 h 5414873"/>
              <a:gd name="connsiteX279" fmla="*/ 339390 w 5915999"/>
              <a:gd name="connsiteY279" fmla="*/ 1450778 h 5414873"/>
              <a:gd name="connsiteX280" fmla="*/ 346846 w 5915999"/>
              <a:gd name="connsiteY280" fmla="*/ 1450388 h 5414873"/>
              <a:gd name="connsiteX281" fmla="*/ 353907 w 5915999"/>
              <a:gd name="connsiteY281" fmla="*/ 1449603 h 5414873"/>
              <a:gd name="connsiteX282" fmla="*/ 359400 w 5915999"/>
              <a:gd name="connsiteY282" fmla="*/ 1449603 h 5414873"/>
              <a:gd name="connsiteX283" fmla="*/ 364109 w 5915999"/>
              <a:gd name="connsiteY283" fmla="*/ 1449603 h 5414873"/>
              <a:gd name="connsiteX284" fmla="*/ 2504883 w 5915999"/>
              <a:gd name="connsiteY284" fmla="*/ 0 h 5414873"/>
              <a:gd name="connsiteX285" fmla="*/ 2541040 w 5915999"/>
              <a:gd name="connsiteY285" fmla="*/ 788 h 5414873"/>
              <a:gd name="connsiteX286" fmla="*/ 2577194 w 5915999"/>
              <a:gd name="connsiteY286" fmla="*/ 788 h 5414873"/>
              <a:gd name="connsiteX287" fmla="*/ 2613349 w 5915999"/>
              <a:gd name="connsiteY287" fmla="*/ 789 h 5414873"/>
              <a:gd name="connsiteX288" fmla="*/ 2649505 w 5915999"/>
              <a:gd name="connsiteY288" fmla="*/ 790 h 5414873"/>
              <a:gd name="connsiteX289" fmla="*/ 2685268 w 5915999"/>
              <a:gd name="connsiteY289" fmla="*/ 398 h 5414873"/>
              <a:gd name="connsiteX290" fmla="*/ 2721029 w 5915999"/>
              <a:gd name="connsiteY290" fmla="*/ 793 h 5414873"/>
              <a:gd name="connsiteX291" fmla="*/ 2757970 w 5915999"/>
              <a:gd name="connsiteY291" fmla="*/ 794 h 5414873"/>
              <a:gd name="connsiteX292" fmla="*/ 2794126 w 5915999"/>
              <a:gd name="connsiteY292" fmla="*/ 795 h 5414873"/>
              <a:gd name="connsiteX293" fmla="*/ 2830282 w 5915999"/>
              <a:gd name="connsiteY293" fmla="*/ 796 h 5414873"/>
              <a:gd name="connsiteX294" fmla="*/ 2866436 w 5915999"/>
              <a:gd name="connsiteY294" fmla="*/ 798 h 5414873"/>
              <a:gd name="connsiteX295" fmla="*/ 2902592 w 5915999"/>
              <a:gd name="connsiteY295" fmla="*/ 13 h 5414873"/>
              <a:gd name="connsiteX296" fmla="*/ 2938746 w 5915999"/>
              <a:gd name="connsiteY296" fmla="*/ 800 h 5414873"/>
              <a:gd name="connsiteX297" fmla="*/ 2974901 w 5915999"/>
              <a:gd name="connsiteY297" fmla="*/ 801 h 5414873"/>
              <a:gd name="connsiteX298" fmla="*/ 3011056 w 5915999"/>
              <a:gd name="connsiteY298" fmla="*/ 805 h 5414873"/>
              <a:gd name="connsiteX299" fmla="*/ 3047212 w 5915999"/>
              <a:gd name="connsiteY299" fmla="*/ 806 h 5414873"/>
              <a:gd name="connsiteX300" fmla="*/ 3083760 w 5915999"/>
              <a:gd name="connsiteY300" fmla="*/ 1199 h 5414873"/>
              <a:gd name="connsiteX301" fmla="*/ 3119915 w 5915999"/>
              <a:gd name="connsiteY301" fmla="*/ 414 h 5414873"/>
              <a:gd name="connsiteX302" fmla="*/ 3155679 w 5915999"/>
              <a:gd name="connsiteY302" fmla="*/ 807 h 5414873"/>
              <a:gd name="connsiteX303" fmla="*/ 3191833 w 5915999"/>
              <a:gd name="connsiteY303" fmla="*/ 811 h 5414873"/>
              <a:gd name="connsiteX304" fmla="*/ 3227988 w 5915999"/>
              <a:gd name="connsiteY304" fmla="*/ 811 h 5414873"/>
              <a:gd name="connsiteX305" fmla="*/ 3264536 w 5915999"/>
              <a:gd name="connsiteY305" fmla="*/ 1204 h 5414873"/>
              <a:gd name="connsiteX306" fmla="*/ 3301085 w 5915999"/>
              <a:gd name="connsiteY306" fmla="*/ 813 h 5414873"/>
              <a:gd name="connsiteX307" fmla="*/ 3336847 w 5915999"/>
              <a:gd name="connsiteY307" fmla="*/ 421 h 5414873"/>
              <a:gd name="connsiteX308" fmla="*/ 3372609 w 5915999"/>
              <a:gd name="connsiteY308" fmla="*/ 817 h 5414873"/>
              <a:gd name="connsiteX309" fmla="*/ 3408765 w 5915999"/>
              <a:gd name="connsiteY309" fmla="*/ 818 h 5414873"/>
              <a:gd name="connsiteX310" fmla="*/ 3445313 w 5915999"/>
              <a:gd name="connsiteY310" fmla="*/ 1211 h 5414873"/>
              <a:gd name="connsiteX311" fmla="*/ 3481468 w 5915999"/>
              <a:gd name="connsiteY311" fmla="*/ 1213 h 5414873"/>
              <a:gd name="connsiteX312" fmla="*/ 3517623 w 5915999"/>
              <a:gd name="connsiteY312" fmla="*/ 428 h 5414873"/>
              <a:gd name="connsiteX313" fmla="*/ 3553385 w 5915999"/>
              <a:gd name="connsiteY313" fmla="*/ 822 h 5414873"/>
              <a:gd name="connsiteX314" fmla="*/ 3589541 w 5915999"/>
              <a:gd name="connsiteY314" fmla="*/ 824 h 5414873"/>
              <a:gd name="connsiteX315" fmla="*/ 3625696 w 5915999"/>
              <a:gd name="connsiteY315" fmla="*/ 824 h 5414873"/>
              <a:gd name="connsiteX316" fmla="*/ 3662244 w 5915999"/>
              <a:gd name="connsiteY316" fmla="*/ 1219 h 5414873"/>
              <a:gd name="connsiteX317" fmla="*/ 3698793 w 5915999"/>
              <a:gd name="connsiteY317" fmla="*/ 826 h 5414873"/>
              <a:gd name="connsiteX318" fmla="*/ 3734554 w 5915999"/>
              <a:gd name="connsiteY318" fmla="*/ 436 h 5414873"/>
              <a:gd name="connsiteX319" fmla="*/ 3770318 w 5915999"/>
              <a:gd name="connsiteY319" fmla="*/ 830 h 5414873"/>
              <a:gd name="connsiteX320" fmla="*/ 3806471 w 5915999"/>
              <a:gd name="connsiteY320" fmla="*/ 831 h 5414873"/>
              <a:gd name="connsiteX321" fmla="*/ 3843020 w 5915999"/>
              <a:gd name="connsiteY321" fmla="*/ 1225 h 5414873"/>
              <a:gd name="connsiteX322" fmla="*/ 3879175 w 5915999"/>
              <a:gd name="connsiteY322" fmla="*/ 1226 h 5414873"/>
              <a:gd name="connsiteX323" fmla="*/ 3915722 w 5915999"/>
              <a:gd name="connsiteY323" fmla="*/ 834 h 5414873"/>
              <a:gd name="connsiteX324" fmla="*/ 3951485 w 5915999"/>
              <a:gd name="connsiteY324" fmla="*/ 443 h 5414873"/>
              <a:gd name="connsiteX325" fmla="*/ 3987247 w 5915999"/>
              <a:gd name="connsiteY325" fmla="*/ 838 h 5414873"/>
              <a:gd name="connsiteX326" fmla="*/ 4023797 w 5915999"/>
              <a:gd name="connsiteY326" fmla="*/ 1232 h 5414873"/>
              <a:gd name="connsiteX327" fmla="*/ 4059953 w 5915999"/>
              <a:gd name="connsiteY327" fmla="*/ 1233 h 5414873"/>
              <a:gd name="connsiteX328" fmla="*/ 4096499 w 5915999"/>
              <a:gd name="connsiteY328" fmla="*/ 841 h 5414873"/>
              <a:gd name="connsiteX329" fmla="*/ 4132655 w 5915999"/>
              <a:gd name="connsiteY329" fmla="*/ 841 h 5414873"/>
              <a:gd name="connsiteX330" fmla="*/ 4168417 w 5915999"/>
              <a:gd name="connsiteY330" fmla="*/ 450 h 5414873"/>
              <a:gd name="connsiteX331" fmla="*/ 4204573 w 5915999"/>
              <a:gd name="connsiteY331" fmla="*/ 1239 h 5414873"/>
              <a:gd name="connsiteX332" fmla="*/ 4240727 w 5915999"/>
              <a:gd name="connsiteY332" fmla="*/ 1239 h 5414873"/>
              <a:gd name="connsiteX333" fmla="*/ 4276881 w 5915999"/>
              <a:gd name="connsiteY333" fmla="*/ 1240 h 5414873"/>
              <a:gd name="connsiteX334" fmla="*/ 4313431 w 5915999"/>
              <a:gd name="connsiteY334" fmla="*/ 848 h 5414873"/>
              <a:gd name="connsiteX335" fmla="*/ 4349979 w 5915999"/>
              <a:gd name="connsiteY335" fmla="*/ 1241 h 5414873"/>
              <a:gd name="connsiteX336" fmla="*/ 4385741 w 5915999"/>
              <a:gd name="connsiteY336" fmla="*/ 853 h 5414873"/>
              <a:gd name="connsiteX337" fmla="*/ 4421503 w 5915999"/>
              <a:gd name="connsiteY337" fmla="*/ 1244 h 5414873"/>
              <a:gd name="connsiteX338" fmla="*/ 4457658 w 5915999"/>
              <a:gd name="connsiteY338" fmla="*/ 1247 h 5414873"/>
              <a:gd name="connsiteX339" fmla="*/ 4494208 w 5915999"/>
              <a:gd name="connsiteY339" fmla="*/ 855 h 5414873"/>
              <a:gd name="connsiteX340" fmla="*/ 4530362 w 5915999"/>
              <a:gd name="connsiteY340" fmla="*/ 857 h 5414873"/>
              <a:gd name="connsiteX341" fmla="*/ 4566125 w 5915999"/>
              <a:gd name="connsiteY341" fmla="*/ 465 h 5414873"/>
              <a:gd name="connsiteX342" fmla="*/ 4602279 w 5915999"/>
              <a:gd name="connsiteY342" fmla="*/ 1252 h 5414873"/>
              <a:gd name="connsiteX343" fmla="*/ 4638434 w 5915999"/>
              <a:gd name="connsiteY343" fmla="*/ 1254 h 5414873"/>
              <a:gd name="connsiteX344" fmla="*/ 4674591 w 5915999"/>
              <a:gd name="connsiteY344" fmla="*/ 1254 h 5414873"/>
              <a:gd name="connsiteX345" fmla="*/ 4711138 w 5915999"/>
              <a:gd name="connsiteY345" fmla="*/ 863 h 5414873"/>
              <a:gd name="connsiteX346" fmla="*/ 4747687 w 5915999"/>
              <a:gd name="connsiteY346" fmla="*/ 1257 h 5414873"/>
              <a:gd name="connsiteX347" fmla="*/ 4783448 w 5915999"/>
              <a:gd name="connsiteY347" fmla="*/ 863 h 5414873"/>
              <a:gd name="connsiteX348" fmla="*/ 4819211 w 5915999"/>
              <a:gd name="connsiteY348" fmla="*/ 1260 h 5414873"/>
              <a:gd name="connsiteX349" fmla="*/ 4855367 w 5915999"/>
              <a:gd name="connsiteY349" fmla="*/ 1261 h 5414873"/>
              <a:gd name="connsiteX350" fmla="*/ 4891914 w 5915999"/>
              <a:gd name="connsiteY350" fmla="*/ 870 h 5414873"/>
              <a:gd name="connsiteX351" fmla="*/ 4928463 w 5915999"/>
              <a:gd name="connsiteY351" fmla="*/ 1263 h 5414873"/>
              <a:gd name="connsiteX352" fmla="*/ 4964618 w 5915999"/>
              <a:gd name="connsiteY352" fmla="*/ 1264 h 5414873"/>
              <a:gd name="connsiteX353" fmla="*/ 5000380 w 5915999"/>
              <a:gd name="connsiteY353" fmla="*/ 874 h 5414873"/>
              <a:gd name="connsiteX354" fmla="*/ 5036143 w 5915999"/>
              <a:gd name="connsiteY354" fmla="*/ 1267 h 5414873"/>
              <a:gd name="connsiteX355" fmla="*/ 5072297 w 5915999"/>
              <a:gd name="connsiteY355" fmla="*/ 1269 h 5414873"/>
              <a:gd name="connsiteX356" fmla="*/ 5109239 w 5915999"/>
              <a:gd name="connsiteY356" fmla="*/ 1269 h 5414873"/>
              <a:gd name="connsiteX357" fmla="*/ 5145394 w 5915999"/>
              <a:gd name="connsiteY357" fmla="*/ 1270 h 5414873"/>
              <a:gd name="connsiteX358" fmla="*/ 5181548 w 5915999"/>
              <a:gd name="connsiteY358" fmla="*/ 1272 h 5414873"/>
              <a:gd name="connsiteX359" fmla="*/ 5217311 w 5915999"/>
              <a:gd name="connsiteY359" fmla="*/ 881 h 5414873"/>
              <a:gd name="connsiteX360" fmla="*/ 5253073 w 5915999"/>
              <a:gd name="connsiteY360" fmla="*/ 1275 h 5414873"/>
              <a:gd name="connsiteX361" fmla="*/ 5290015 w 5915999"/>
              <a:gd name="connsiteY361" fmla="*/ 1275 h 5414873"/>
              <a:gd name="connsiteX362" fmla="*/ 5326169 w 5915999"/>
              <a:gd name="connsiteY362" fmla="*/ 1278 h 5414873"/>
              <a:gd name="connsiteX363" fmla="*/ 5362324 w 5915999"/>
              <a:gd name="connsiteY363" fmla="*/ 1278 h 5414873"/>
              <a:gd name="connsiteX364" fmla="*/ 5398479 w 5915999"/>
              <a:gd name="connsiteY364" fmla="*/ 1279 h 5414873"/>
              <a:gd name="connsiteX365" fmla="*/ 5433848 w 5915999"/>
              <a:gd name="connsiteY365" fmla="*/ 1280 h 5414873"/>
              <a:gd name="connsiteX366" fmla="*/ 5470004 w 5915999"/>
              <a:gd name="connsiteY366" fmla="*/ 1281 h 5414873"/>
              <a:gd name="connsiteX367" fmla="*/ 5506945 w 5915999"/>
              <a:gd name="connsiteY367" fmla="*/ 1283 h 5414873"/>
              <a:gd name="connsiteX368" fmla="*/ 5543101 w 5915999"/>
              <a:gd name="connsiteY368" fmla="*/ 1284 h 5414873"/>
              <a:gd name="connsiteX369" fmla="*/ 5579257 w 5915999"/>
              <a:gd name="connsiteY369" fmla="*/ 1285 h 5414873"/>
              <a:gd name="connsiteX370" fmla="*/ 5615019 w 5915999"/>
              <a:gd name="connsiteY370" fmla="*/ 893 h 5414873"/>
              <a:gd name="connsiteX371" fmla="*/ 5650781 w 5915999"/>
              <a:gd name="connsiteY371" fmla="*/ 1288 h 5414873"/>
              <a:gd name="connsiteX372" fmla="*/ 5687721 w 5915999"/>
              <a:gd name="connsiteY372" fmla="*/ 1290 h 5414873"/>
              <a:gd name="connsiteX373" fmla="*/ 5723877 w 5915999"/>
              <a:gd name="connsiteY373" fmla="*/ 1289 h 5414873"/>
              <a:gd name="connsiteX374" fmla="*/ 5760033 w 5915999"/>
              <a:gd name="connsiteY374" fmla="*/ 1291 h 5414873"/>
              <a:gd name="connsiteX375" fmla="*/ 5796187 w 5915999"/>
              <a:gd name="connsiteY375" fmla="*/ 1294 h 5414873"/>
              <a:gd name="connsiteX376" fmla="*/ 5831949 w 5915999"/>
              <a:gd name="connsiteY376" fmla="*/ 902 h 5414873"/>
              <a:gd name="connsiteX377" fmla="*/ 5868103 w 5915999"/>
              <a:gd name="connsiteY377" fmla="*/ 1688 h 5414873"/>
              <a:gd name="connsiteX378" fmla="*/ 5904653 w 5915999"/>
              <a:gd name="connsiteY378" fmla="*/ 1297 h 5414873"/>
              <a:gd name="connsiteX379" fmla="*/ 5915999 w 5915999"/>
              <a:gd name="connsiteY379" fmla="*/ 1297 h 5414873"/>
              <a:gd name="connsiteX380" fmla="*/ 5915999 w 5915999"/>
              <a:gd name="connsiteY380" fmla="*/ 729904 h 5414873"/>
              <a:gd name="connsiteX381" fmla="*/ 5904679 w 5915999"/>
              <a:gd name="connsiteY381" fmla="*/ 729904 h 5414873"/>
              <a:gd name="connsiteX382" fmla="*/ 5868523 w 5915999"/>
              <a:gd name="connsiteY382" fmla="*/ 730688 h 5414873"/>
              <a:gd name="connsiteX383" fmla="*/ 5832369 w 5915999"/>
              <a:gd name="connsiteY383" fmla="*/ 730687 h 5414873"/>
              <a:gd name="connsiteX384" fmla="*/ 5796213 w 5915999"/>
              <a:gd name="connsiteY384" fmla="*/ 730686 h 5414873"/>
              <a:gd name="connsiteX385" fmla="*/ 5760059 w 5915999"/>
              <a:gd name="connsiteY385" fmla="*/ 729898 h 5414873"/>
              <a:gd name="connsiteX386" fmla="*/ 5723903 w 5915999"/>
              <a:gd name="connsiteY386" fmla="*/ 729897 h 5414873"/>
              <a:gd name="connsiteX387" fmla="*/ 5687749 w 5915999"/>
              <a:gd name="connsiteY387" fmla="*/ 730681 h 5414873"/>
              <a:gd name="connsiteX388" fmla="*/ 5651592 w 5915999"/>
              <a:gd name="connsiteY388" fmla="*/ 730680 h 5414873"/>
              <a:gd name="connsiteX389" fmla="*/ 5615437 w 5915999"/>
              <a:gd name="connsiteY389" fmla="*/ 730679 h 5414873"/>
              <a:gd name="connsiteX390" fmla="*/ 5578889 w 5915999"/>
              <a:gd name="connsiteY390" fmla="*/ 730286 h 5414873"/>
              <a:gd name="connsiteX391" fmla="*/ 5543127 w 5915999"/>
              <a:gd name="connsiteY391" fmla="*/ 729890 h 5414873"/>
              <a:gd name="connsiteX392" fmla="*/ 5506971 w 5915999"/>
              <a:gd name="connsiteY392" fmla="*/ 729890 h 5414873"/>
              <a:gd name="connsiteX393" fmla="*/ 5470817 w 5915999"/>
              <a:gd name="connsiteY393" fmla="*/ 730674 h 5414873"/>
              <a:gd name="connsiteX394" fmla="*/ 5434661 w 5915999"/>
              <a:gd name="connsiteY394" fmla="*/ 730672 h 5414873"/>
              <a:gd name="connsiteX395" fmla="*/ 5398505 w 5915999"/>
              <a:gd name="connsiteY395" fmla="*/ 730672 h 5414873"/>
              <a:gd name="connsiteX396" fmla="*/ 5361957 w 5915999"/>
              <a:gd name="connsiteY396" fmla="*/ 730276 h 5414873"/>
              <a:gd name="connsiteX397" fmla="*/ 5326194 w 5915999"/>
              <a:gd name="connsiteY397" fmla="*/ 729883 h 5414873"/>
              <a:gd name="connsiteX398" fmla="*/ 5289647 w 5915999"/>
              <a:gd name="connsiteY398" fmla="*/ 730274 h 5414873"/>
              <a:gd name="connsiteX399" fmla="*/ 5253885 w 5915999"/>
              <a:gd name="connsiteY399" fmla="*/ 730667 h 5414873"/>
              <a:gd name="connsiteX400" fmla="*/ 5217728 w 5915999"/>
              <a:gd name="connsiteY400" fmla="*/ 730665 h 5414873"/>
              <a:gd name="connsiteX401" fmla="*/ 5181181 w 5915999"/>
              <a:gd name="connsiteY401" fmla="*/ 730271 h 5414873"/>
              <a:gd name="connsiteX402" fmla="*/ 5145419 w 5915999"/>
              <a:gd name="connsiteY402" fmla="*/ 729877 h 5414873"/>
              <a:gd name="connsiteX403" fmla="*/ 5109264 w 5915999"/>
              <a:gd name="connsiteY403" fmla="*/ 729875 h 5414873"/>
              <a:gd name="connsiteX404" fmla="*/ 5072717 w 5915999"/>
              <a:gd name="connsiteY404" fmla="*/ 730268 h 5414873"/>
              <a:gd name="connsiteX405" fmla="*/ 5036953 w 5915999"/>
              <a:gd name="connsiteY405" fmla="*/ 730658 h 5414873"/>
              <a:gd name="connsiteX406" fmla="*/ 5023199 w 5915999"/>
              <a:gd name="connsiteY406" fmla="*/ 730266 h 5414873"/>
              <a:gd name="connsiteX407" fmla="*/ 5011409 w 5915999"/>
              <a:gd name="connsiteY407" fmla="*/ 730265 h 5414873"/>
              <a:gd name="connsiteX408" fmla="*/ 5001191 w 5915999"/>
              <a:gd name="connsiteY408" fmla="*/ 731050 h 5414873"/>
              <a:gd name="connsiteX409" fmla="*/ 4991367 w 5915999"/>
              <a:gd name="connsiteY409" fmla="*/ 731444 h 5414873"/>
              <a:gd name="connsiteX410" fmla="*/ 4982327 w 5915999"/>
              <a:gd name="connsiteY410" fmla="*/ 732622 h 5414873"/>
              <a:gd name="connsiteX411" fmla="*/ 4973289 w 5915999"/>
              <a:gd name="connsiteY411" fmla="*/ 733800 h 5414873"/>
              <a:gd name="connsiteX412" fmla="*/ 4964643 w 5915999"/>
              <a:gd name="connsiteY412" fmla="*/ 734587 h 5414873"/>
              <a:gd name="connsiteX413" fmla="*/ 4955211 w 5915999"/>
              <a:gd name="connsiteY413" fmla="*/ 736158 h 5414873"/>
              <a:gd name="connsiteX414" fmla="*/ 4946566 w 5915999"/>
              <a:gd name="connsiteY414" fmla="*/ 738516 h 5414873"/>
              <a:gd name="connsiteX415" fmla="*/ 4937133 w 5915999"/>
              <a:gd name="connsiteY415" fmla="*/ 740874 h 5414873"/>
              <a:gd name="connsiteX416" fmla="*/ 4928096 w 5915999"/>
              <a:gd name="connsiteY416" fmla="*/ 742837 h 5414873"/>
              <a:gd name="connsiteX417" fmla="*/ 4918663 w 5915999"/>
              <a:gd name="connsiteY417" fmla="*/ 745196 h 5414873"/>
              <a:gd name="connsiteX418" fmla="*/ 4910411 w 5915999"/>
              <a:gd name="connsiteY418" fmla="*/ 747947 h 5414873"/>
              <a:gd name="connsiteX419" fmla="*/ 4900586 w 5915999"/>
              <a:gd name="connsiteY419" fmla="*/ 751483 h 5414873"/>
              <a:gd name="connsiteX420" fmla="*/ 4891941 w 5915999"/>
              <a:gd name="connsiteY420" fmla="*/ 754626 h 5414873"/>
              <a:gd name="connsiteX421" fmla="*/ 4882508 w 5915999"/>
              <a:gd name="connsiteY421" fmla="*/ 757770 h 5414873"/>
              <a:gd name="connsiteX422" fmla="*/ 4873864 w 5915999"/>
              <a:gd name="connsiteY422" fmla="*/ 761699 h 5414873"/>
              <a:gd name="connsiteX423" fmla="*/ 4864433 w 5915999"/>
              <a:gd name="connsiteY423" fmla="*/ 766415 h 5414873"/>
              <a:gd name="connsiteX424" fmla="*/ 4856179 w 5915999"/>
              <a:gd name="connsiteY424" fmla="*/ 770738 h 5414873"/>
              <a:gd name="connsiteX425" fmla="*/ 4846355 w 5915999"/>
              <a:gd name="connsiteY425" fmla="*/ 775847 h 5414873"/>
              <a:gd name="connsiteX426" fmla="*/ 4837709 w 5915999"/>
              <a:gd name="connsiteY426" fmla="*/ 780562 h 5414873"/>
              <a:gd name="connsiteX427" fmla="*/ 4828671 w 5915999"/>
              <a:gd name="connsiteY427" fmla="*/ 786457 h 5414873"/>
              <a:gd name="connsiteX428" fmla="*/ 4819631 w 5915999"/>
              <a:gd name="connsiteY428" fmla="*/ 792352 h 5414873"/>
              <a:gd name="connsiteX429" fmla="*/ 4810201 w 5915999"/>
              <a:gd name="connsiteY429" fmla="*/ 798639 h 5414873"/>
              <a:gd name="connsiteX430" fmla="*/ 4801161 w 5915999"/>
              <a:gd name="connsiteY430" fmla="*/ 805320 h 5414873"/>
              <a:gd name="connsiteX431" fmla="*/ 4791730 w 5915999"/>
              <a:gd name="connsiteY431" fmla="*/ 812391 h 5414873"/>
              <a:gd name="connsiteX432" fmla="*/ 4783477 w 5915999"/>
              <a:gd name="connsiteY432" fmla="*/ 819860 h 5414873"/>
              <a:gd name="connsiteX433" fmla="*/ 4774439 w 5915999"/>
              <a:gd name="connsiteY433" fmla="*/ 828111 h 5414873"/>
              <a:gd name="connsiteX434" fmla="*/ 4765007 w 5915999"/>
              <a:gd name="connsiteY434" fmla="*/ 837543 h 5414873"/>
              <a:gd name="connsiteX435" fmla="*/ 4755969 w 5915999"/>
              <a:gd name="connsiteY435" fmla="*/ 846581 h 5414873"/>
              <a:gd name="connsiteX436" fmla="*/ 4747324 w 5915999"/>
              <a:gd name="connsiteY436" fmla="*/ 856014 h 5414873"/>
              <a:gd name="connsiteX437" fmla="*/ 4737105 w 5915999"/>
              <a:gd name="connsiteY437" fmla="*/ 867804 h 5414873"/>
              <a:gd name="connsiteX438" fmla="*/ 4728067 w 5915999"/>
              <a:gd name="connsiteY438" fmla="*/ 879986 h 5414873"/>
              <a:gd name="connsiteX439" fmla="*/ 4719421 w 5915999"/>
              <a:gd name="connsiteY439" fmla="*/ 892561 h 5414873"/>
              <a:gd name="connsiteX440" fmla="*/ 4711169 w 5915999"/>
              <a:gd name="connsiteY440" fmla="*/ 905529 h 5414873"/>
              <a:gd name="connsiteX441" fmla="*/ 4700167 w 5915999"/>
              <a:gd name="connsiteY441" fmla="*/ 924392 h 5414873"/>
              <a:gd name="connsiteX442" fmla="*/ 4690735 w 5915999"/>
              <a:gd name="connsiteY442" fmla="*/ 944040 h 5414873"/>
              <a:gd name="connsiteX443" fmla="*/ 4682484 w 5915999"/>
              <a:gd name="connsiteY443" fmla="*/ 964869 h 5414873"/>
              <a:gd name="connsiteX444" fmla="*/ 4675017 w 5915999"/>
              <a:gd name="connsiteY444" fmla="*/ 984913 h 5414873"/>
              <a:gd name="connsiteX445" fmla="*/ 4671481 w 5915999"/>
              <a:gd name="connsiteY445" fmla="*/ 998668 h 5414873"/>
              <a:gd name="connsiteX446" fmla="*/ 4667943 w 5915999"/>
              <a:gd name="connsiteY446" fmla="*/ 1011635 h 5414873"/>
              <a:gd name="connsiteX447" fmla="*/ 4665194 w 5915999"/>
              <a:gd name="connsiteY447" fmla="*/ 1025390 h 5414873"/>
              <a:gd name="connsiteX448" fmla="*/ 4662837 w 5915999"/>
              <a:gd name="connsiteY448" fmla="*/ 1038751 h 5414873"/>
              <a:gd name="connsiteX449" fmla="*/ 4660873 w 5915999"/>
              <a:gd name="connsiteY449" fmla="*/ 1052505 h 5414873"/>
              <a:gd name="connsiteX450" fmla="*/ 4659693 w 5915999"/>
              <a:gd name="connsiteY450" fmla="*/ 1066261 h 5414873"/>
              <a:gd name="connsiteX451" fmla="*/ 4658122 w 5915999"/>
              <a:gd name="connsiteY451" fmla="*/ 1080408 h 5414873"/>
              <a:gd name="connsiteX452" fmla="*/ 4658909 w 5915999"/>
              <a:gd name="connsiteY452" fmla="*/ 1094556 h 5414873"/>
              <a:gd name="connsiteX453" fmla="*/ 4658907 w 5915999"/>
              <a:gd name="connsiteY453" fmla="*/ 1108704 h 5414873"/>
              <a:gd name="connsiteX454" fmla="*/ 4659302 w 5915999"/>
              <a:gd name="connsiteY454" fmla="*/ 1122458 h 5414873"/>
              <a:gd name="connsiteX455" fmla="*/ 4660482 w 5915999"/>
              <a:gd name="connsiteY455" fmla="*/ 1137000 h 5414873"/>
              <a:gd name="connsiteX456" fmla="*/ 4662447 w 5915999"/>
              <a:gd name="connsiteY456" fmla="*/ 1150754 h 5414873"/>
              <a:gd name="connsiteX457" fmla="*/ 4665197 w 5915999"/>
              <a:gd name="connsiteY457" fmla="*/ 1163723 h 5414873"/>
              <a:gd name="connsiteX458" fmla="*/ 4668341 w 5915999"/>
              <a:gd name="connsiteY458" fmla="*/ 1177871 h 5414873"/>
              <a:gd name="connsiteX459" fmla="*/ 4671094 w 5915999"/>
              <a:gd name="connsiteY459" fmla="*/ 1190840 h 5414873"/>
              <a:gd name="connsiteX460" fmla="*/ 4675418 w 5915999"/>
              <a:gd name="connsiteY460" fmla="*/ 1203807 h 5414873"/>
              <a:gd name="connsiteX461" fmla="*/ 4682492 w 5915999"/>
              <a:gd name="connsiteY461" fmla="*/ 1224243 h 5414873"/>
              <a:gd name="connsiteX462" fmla="*/ 4691531 w 5915999"/>
              <a:gd name="connsiteY462" fmla="*/ 1245073 h 5414873"/>
              <a:gd name="connsiteX463" fmla="*/ 4700178 w 5915999"/>
              <a:gd name="connsiteY463" fmla="*/ 1264723 h 5414873"/>
              <a:gd name="connsiteX464" fmla="*/ 4711577 w 5915999"/>
              <a:gd name="connsiteY464" fmla="*/ 1283981 h 5414873"/>
              <a:gd name="connsiteX465" fmla="*/ 4719437 w 5915999"/>
              <a:gd name="connsiteY465" fmla="*/ 1296556 h 5414873"/>
              <a:gd name="connsiteX466" fmla="*/ 4728083 w 5915999"/>
              <a:gd name="connsiteY466" fmla="*/ 1309132 h 5414873"/>
              <a:gd name="connsiteX467" fmla="*/ 4737514 w 5915999"/>
              <a:gd name="connsiteY467" fmla="*/ 1321707 h 5414873"/>
              <a:gd name="connsiteX468" fmla="*/ 4746947 w 5915999"/>
              <a:gd name="connsiteY468" fmla="*/ 1333497 h 5414873"/>
              <a:gd name="connsiteX469" fmla="*/ 4755986 w 5915999"/>
              <a:gd name="connsiteY469" fmla="*/ 1343323 h 5414873"/>
              <a:gd name="connsiteX470" fmla="*/ 4765025 w 5915999"/>
              <a:gd name="connsiteY470" fmla="*/ 1352362 h 5414873"/>
              <a:gd name="connsiteX471" fmla="*/ 4773671 w 5915999"/>
              <a:gd name="connsiteY471" fmla="*/ 1361008 h 5414873"/>
              <a:gd name="connsiteX472" fmla="*/ 4783497 w 5915999"/>
              <a:gd name="connsiteY472" fmla="*/ 1370046 h 5414873"/>
              <a:gd name="connsiteX473" fmla="*/ 4792536 w 5915999"/>
              <a:gd name="connsiteY473" fmla="*/ 1376728 h 5414873"/>
              <a:gd name="connsiteX474" fmla="*/ 4801182 w 5915999"/>
              <a:gd name="connsiteY474" fmla="*/ 1384588 h 5414873"/>
              <a:gd name="connsiteX475" fmla="*/ 4810614 w 5915999"/>
              <a:gd name="connsiteY475" fmla="*/ 1390877 h 5414873"/>
              <a:gd name="connsiteX476" fmla="*/ 4820045 w 5915999"/>
              <a:gd name="connsiteY476" fmla="*/ 1397165 h 5414873"/>
              <a:gd name="connsiteX477" fmla="*/ 4828691 w 5915999"/>
              <a:gd name="connsiteY477" fmla="*/ 1403453 h 5414873"/>
              <a:gd name="connsiteX478" fmla="*/ 4836943 w 5915999"/>
              <a:gd name="connsiteY478" fmla="*/ 1408562 h 5414873"/>
              <a:gd name="connsiteX479" fmla="*/ 4846376 w 5915999"/>
              <a:gd name="connsiteY479" fmla="*/ 1414064 h 5414873"/>
              <a:gd name="connsiteX480" fmla="*/ 4856201 w 5915999"/>
              <a:gd name="connsiteY480" fmla="*/ 1419174 h 5414873"/>
              <a:gd name="connsiteX481" fmla="*/ 4864455 w 5915999"/>
              <a:gd name="connsiteY481" fmla="*/ 1423496 h 5414873"/>
              <a:gd name="connsiteX482" fmla="*/ 4873493 w 5915999"/>
              <a:gd name="connsiteY482" fmla="*/ 1427035 h 5414873"/>
              <a:gd name="connsiteX483" fmla="*/ 4882925 w 5915999"/>
              <a:gd name="connsiteY483" fmla="*/ 1431750 h 5414873"/>
              <a:gd name="connsiteX484" fmla="*/ 4891964 w 5915999"/>
              <a:gd name="connsiteY484" fmla="*/ 1435287 h 5414873"/>
              <a:gd name="connsiteX485" fmla="*/ 4901003 w 5915999"/>
              <a:gd name="connsiteY485" fmla="*/ 1438040 h 5414873"/>
              <a:gd name="connsiteX486" fmla="*/ 4910042 w 5915999"/>
              <a:gd name="connsiteY486" fmla="*/ 1441576 h 5414873"/>
              <a:gd name="connsiteX487" fmla="*/ 4919081 w 5915999"/>
              <a:gd name="connsiteY487" fmla="*/ 1444327 h 5414873"/>
              <a:gd name="connsiteX488" fmla="*/ 4928513 w 5915999"/>
              <a:gd name="connsiteY488" fmla="*/ 1446685 h 5414873"/>
              <a:gd name="connsiteX489" fmla="*/ 4937160 w 5915999"/>
              <a:gd name="connsiteY489" fmla="*/ 1449043 h 5414873"/>
              <a:gd name="connsiteX490" fmla="*/ 4946197 w 5915999"/>
              <a:gd name="connsiteY490" fmla="*/ 1451010 h 5414873"/>
              <a:gd name="connsiteX491" fmla="*/ 4955629 w 5915999"/>
              <a:gd name="connsiteY491" fmla="*/ 1453366 h 5414873"/>
              <a:gd name="connsiteX492" fmla="*/ 4964275 w 5915999"/>
              <a:gd name="connsiteY492" fmla="*/ 1454155 h 5414873"/>
              <a:gd name="connsiteX493" fmla="*/ 4973707 w 5915999"/>
              <a:gd name="connsiteY493" fmla="*/ 1455726 h 5414873"/>
              <a:gd name="connsiteX494" fmla="*/ 4982353 w 5915999"/>
              <a:gd name="connsiteY494" fmla="*/ 1456513 h 5414873"/>
              <a:gd name="connsiteX495" fmla="*/ 4991393 w 5915999"/>
              <a:gd name="connsiteY495" fmla="*/ 1457692 h 5414873"/>
              <a:gd name="connsiteX496" fmla="*/ 5000430 w 5915999"/>
              <a:gd name="connsiteY496" fmla="*/ 1458085 h 5414873"/>
              <a:gd name="connsiteX497" fmla="*/ 5011434 w 5915999"/>
              <a:gd name="connsiteY497" fmla="*/ 1458871 h 5414873"/>
              <a:gd name="connsiteX498" fmla="*/ 5023223 w 5915999"/>
              <a:gd name="connsiteY498" fmla="*/ 1458871 h 5414873"/>
              <a:gd name="connsiteX499" fmla="*/ 5036979 w 5915999"/>
              <a:gd name="connsiteY499" fmla="*/ 1459264 h 5414873"/>
              <a:gd name="connsiteX500" fmla="*/ 5072742 w 5915999"/>
              <a:gd name="connsiteY500" fmla="*/ 1459659 h 5414873"/>
              <a:gd name="connsiteX501" fmla="*/ 5108897 w 5915999"/>
              <a:gd name="connsiteY501" fmla="*/ 1459660 h 5414873"/>
              <a:gd name="connsiteX502" fmla="*/ 5145837 w 5915999"/>
              <a:gd name="connsiteY502" fmla="*/ 1459662 h 5414873"/>
              <a:gd name="connsiteX503" fmla="*/ 5181994 w 5915999"/>
              <a:gd name="connsiteY503" fmla="*/ 1459663 h 5414873"/>
              <a:gd name="connsiteX504" fmla="*/ 5217755 w 5915999"/>
              <a:gd name="connsiteY504" fmla="*/ 1460057 h 5414873"/>
              <a:gd name="connsiteX505" fmla="*/ 5253910 w 5915999"/>
              <a:gd name="connsiteY505" fmla="*/ 1460058 h 5414873"/>
              <a:gd name="connsiteX506" fmla="*/ 5289672 w 5915999"/>
              <a:gd name="connsiteY506" fmla="*/ 1459669 h 5414873"/>
              <a:gd name="connsiteX507" fmla="*/ 5326221 w 5915999"/>
              <a:gd name="connsiteY507" fmla="*/ 1460062 h 5414873"/>
              <a:gd name="connsiteX508" fmla="*/ 5361983 w 5915999"/>
              <a:gd name="connsiteY508" fmla="*/ 1460456 h 5414873"/>
              <a:gd name="connsiteX509" fmla="*/ 5398531 w 5915999"/>
              <a:gd name="connsiteY509" fmla="*/ 1460062 h 5414873"/>
              <a:gd name="connsiteX510" fmla="*/ 5434686 w 5915999"/>
              <a:gd name="connsiteY510" fmla="*/ 1460064 h 5414873"/>
              <a:gd name="connsiteX511" fmla="*/ 5470843 w 5915999"/>
              <a:gd name="connsiteY511" fmla="*/ 1460852 h 5414873"/>
              <a:gd name="connsiteX512" fmla="*/ 5506996 w 5915999"/>
              <a:gd name="connsiteY512" fmla="*/ 1460852 h 5414873"/>
              <a:gd name="connsiteX513" fmla="*/ 5543151 w 5915999"/>
              <a:gd name="connsiteY513" fmla="*/ 1460855 h 5414873"/>
              <a:gd name="connsiteX514" fmla="*/ 5575769 w 5915999"/>
              <a:gd name="connsiteY514" fmla="*/ 1460462 h 5414873"/>
              <a:gd name="connsiteX515" fmla="*/ 5579701 w 5915999"/>
              <a:gd name="connsiteY515" fmla="*/ 1460463 h 5414873"/>
              <a:gd name="connsiteX516" fmla="*/ 5588737 w 5915999"/>
              <a:gd name="connsiteY516" fmla="*/ 1460856 h 5414873"/>
              <a:gd name="connsiteX517" fmla="*/ 5597777 w 5915999"/>
              <a:gd name="connsiteY517" fmla="*/ 1461250 h 5414873"/>
              <a:gd name="connsiteX518" fmla="*/ 5606816 w 5915999"/>
              <a:gd name="connsiteY518" fmla="*/ 1462429 h 5414873"/>
              <a:gd name="connsiteX519" fmla="*/ 5615461 w 5915999"/>
              <a:gd name="connsiteY519" fmla="*/ 1463215 h 5414873"/>
              <a:gd name="connsiteX520" fmla="*/ 5624500 w 5915999"/>
              <a:gd name="connsiteY520" fmla="*/ 1464395 h 5414873"/>
              <a:gd name="connsiteX521" fmla="*/ 5633541 w 5915999"/>
              <a:gd name="connsiteY521" fmla="*/ 1465573 h 5414873"/>
              <a:gd name="connsiteX522" fmla="*/ 5642972 w 5915999"/>
              <a:gd name="connsiteY522" fmla="*/ 1467146 h 5414873"/>
              <a:gd name="connsiteX523" fmla="*/ 5652009 w 5915999"/>
              <a:gd name="connsiteY523" fmla="*/ 1469111 h 5414873"/>
              <a:gd name="connsiteX524" fmla="*/ 5660657 w 5915999"/>
              <a:gd name="connsiteY524" fmla="*/ 1471469 h 5414873"/>
              <a:gd name="connsiteX525" fmla="*/ 5669695 w 5915999"/>
              <a:gd name="connsiteY525" fmla="*/ 1473434 h 5414873"/>
              <a:gd name="connsiteX526" fmla="*/ 5678735 w 5915999"/>
              <a:gd name="connsiteY526" fmla="*/ 1475400 h 5414873"/>
              <a:gd name="connsiteX527" fmla="*/ 5687381 w 5915999"/>
              <a:gd name="connsiteY527" fmla="*/ 1478543 h 5414873"/>
              <a:gd name="connsiteX528" fmla="*/ 5696813 w 5915999"/>
              <a:gd name="connsiteY528" fmla="*/ 1481689 h 5414873"/>
              <a:gd name="connsiteX529" fmla="*/ 5705458 w 5915999"/>
              <a:gd name="connsiteY529" fmla="*/ 1484833 h 5414873"/>
              <a:gd name="connsiteX530" fmla="*/ 5715282 w 5915999"/>
              <a:gd name="connsiteY530" fmla="*/ 1488370 h 5414873"/>
              <a:gd name="connsiteX531" fmla="*/ 5723929 w 5915999"/>
              <a:gd name="connsiteY531" fmla="*/ 1492300 h 5414873"/>
              <a:gd name="connsiteX532" fmla="*/ 5732969 w 5915999"/>
              <a:gd name="connsiteY532" fmla="*/ 1496623 h 5414873"/>
              <a:gd name="connsiteX533" fmla="*/ 5742793 w 5915999"/>
              <a:gd name="connsiteY533" fmla="*/ 1500946 h 5414873"/>
              <a:gd name="connsiteX534" fmla="*/ 5751439 w 5915999"/>
              <a:gd name="connsiteY534" fmla="*/ 1505663 h 5414873"/>
              <a:gd name="connsiteX535" fmla="*/ 5760477 w 5915999"/>
              <a:gd name="connsiteY535" fmla="*/ 1510772 h 5414873"/>
              <a:gd name="connsiteX536" fmla="*/ 5769911 w 5915999"/>
              <a:gd name="connsiteY536" fmla="*/ 1516275 h 5414873"/>
              <a:gd name="connsiteX537" fmla="*/ 5778948 w 5915999"/>
              <a:gd name="connsiteY537" fmla="*/ 1522955 h 5414873"/>
              <a:gd name="connsiteX538" fmla="*/ 5787595 w 5915999"/>
              <a:gd name="connsiteY538" fmla="*/ 1528457 h 5414873"/>
              <a:gd name="connsiteX539" fmla="*/ 5796633 w 5915999"/>
              <a:gd name="connsiteY539" fmla="*/ 1535140 h 5414873"/>
              <a:gd name="connsiteX540" fmla="*/ 5806066 w 5915999"/>
              <a:gd name="connsiteY540" fmla="*/ 1542999 h 5414873"/>
              <a:gd name="connsiteX541" fmla="*/ 5814713 w 5915999"/>
              <a:gd name="connsiteY541" fmla="*/ 1550859 h 5414873"/>
              <a:gd name="connsiteX542" fmla="*/ 5823751 w 5915999"/>
              <a:gd name="connsiteY542" fmla="*/ 1558326 h 5414873"/>
              <a:gd name="connsiteX543" fmla="*/ 5832397 w 5915999"/>
              <a:gd name="connsiteY543" fmla="*/ 1566187 h 5414873"/>
              <a:gd name="connsiteX544" fmla="*/ 5841829 w 5915999"/>
              <a:gd name="connsiteY544" fmla="*/ 1576404 h 5414873"/>
              <a:gd name="connsiteX545" fmla="*/ 5850870 w 5915999"/>
              <a:gd name="connsiteY545" fmla="*/ 1587016 h 5414873"/>
              <a:gd name="connsiteX546" fmla="*/ 5860299 w 5915999"/>
              <a:gd name="connsiteY546" fmla="*/ 1597234 h 5414873"/>
              <a:gd name="connsiteX547" fmla="*/ 5868555 w 5915999"/>
              <a:gd name="connsiteY547" fmla="*/ 1608631 h 5414873"/>
              <a:gd name="connsiteX548" fmla="*/ 5878379 w 5915999"/>
              <a:gd name="connsiteY548" fmla="*/ 1622386 h 5414873"/>
              <a:gd name="connsiteX549" fmla="*/ 5888205 w 5915999"/>
              <a:gd name="connsiteY549" fmla="*/ 1637712 h 5414873"/>
              <a:gd name="connsiteX550" fmla="*/ 5896851 w 5915999"/>
              <a:gd name="connsiteY550" fmla="*/ 1652646 h 5414873"/>
              <a:gd name="connsiteX551" fmla="*/ 5904713 w 5915999"/>
              <a:gd name="connsiteY551" fmla="*/ 1668367 h 5414873"/>
              <a:gd name="connsiteX552" fmla="*/ 5912964 w 5915999"/>
              <a:gd name="connsiteY552" fmla="*/ 1686052 h 5414873"/>
              <a:gd name="connsiteX553" fmla="*/ 5915999 w 5915999"/>
              <a:gd name="connsiteY553" fmla="*/ 1694142 h 5414873"/>
              <a:gd name="connsiteX554" fmla="*/ 5915999 w 5915999"/>
              <a:gd name="connsiteY554" fmla="*/ 1957013 h 5414873"/>
              <a:gd name="connsiteX555" fmla="*/ 5912975 w 5915999"/>
              <a:gd name="connsiteY555" fmla="*/ 1965076 h 5414873"/>
              <a:gd name="connsiteX556" fmla="*/ 5904723 w 5915999"/>
              <a:gd name="connsiteY556" fmla="*/ 1983547 h 5414873"/>
              <a:gd name="connsiteX557" fmla="*/ 5896863 w 5915999"/>
              <a:gd name="connsiteY557" fmla="*/ 1999265 h 5414873"/>
              <a:gd name="connsiteX558" fmla="*/ 5888611 w 5915999"/>
              <a:gd name="connsiteY558" fmla="*/ 2014593 h 5414873"/>
              <a:gd name="connsiteX559" fmla="*/ 5878785 w 5915999"/>
              <a:gd name="connsiteY559" fmla="*/ 2029132 h 5414873"/>
              <a:gd name="connsiteX560" fmla="*/ 5868569 w 5915999"/>
              <a:gd name="connsiteY560" fmla="*/ 2043281 h 5414873"/>
              <a:gd name="connsiteX561" fmla="*/ 5860710 w 5915999"/>
              <a:gd name="connsiteY561" fmla="*/ 2054283 h 5414873"/>
              <a:gd name="connsiteX562" fmla="*/ 5851671 w 5915999"/>
              <a:gd name="connsiteY562" fmla="*/ 2064893 h 5414873"/>
              <a:gd name="connsiteX563" fmla="*/ 5842240 w 5915999"/>
              <a:gd name="connsiteY563" fmla="*/ 2075112 h 5414873"/>
              <a:gd name="connsiteX564" fmla="*/ 5832415 w 5915999"/>
              <a:gd name="connsiteY564" fmla="*/ 2084936 h 5414873"/>
              <a:gd name="connsiteX565" fmla="*/ 5824163 w 5915999"/>
              <a:gd name="connsiteY565" fmla="*/ 2093189 h 5414873"/>
              <a:gd name="connsiteX566" fmla="*/ 5815517 w 5915999"/>
              <a:gd name="connsiteY566" fmla="*/ 2101048 h 5414873"/>
              <a:gd name="connsiteX567" fmla="*/ 5805693 w 5915999"/>
              <a:gd name="connsiteY567" fmla="*/ 2109299 h 5414873"/>
              <a:gd name="connsiteX568" fmla="*/ 5796261 w 5915999"/>
              <a:gd name="connsiteY568" fmla="*/ 2116373 h 5414873"/>
              <a:gd name="connsiteX569" fmla="*/ 5788008 w 5915999"/>
              <a:gd name="connsiteY569" fmla="*/ 2123053 h 5414873"/>
              <a:gd name="connsiteX570" fmla="*/ 5778577 w 5915999"/>
              <a:gd name="connsiteY570" fmla="*/ 2129341 h 5414873"/>
              <a:gd name="connsiteX571" fmla="*/ 5769931 w 5915999"/>
              <a:gd name="connsiteY571" fmla="*/ 2134844 h 5414873"/>
              <a:gd name="connsiteX572" fmla="*/ 5760498 w 5915999"/>
              <a:gd name="connsiteY572" fmla="*/ 2140345 h 5414873"/>
              <a:gd name="connsiteX573" fmla="*/ 5751462 w 5915999"/>
              <a:gd name="connsiteY573" fmla="*/ 2145455 h 5414873"/>
              <a:gd name="connsiteX574" fmla="*/ 5742815 w 5915999"/>
              <a:gd name="connsiteY574" fmla="*/ 2150169 h 5414873"/>
              <a:gd name="connsiteX575" fmla="*/ 5733384 w 5915999"/>
              <a:gd name="connsiteY575" fmla="*/ 2154885 h 5414873"/>
              <a:gd name="connsiteX576" fmla="*/ 5724345 w 5915999"/>
              <a:gd name="connsiteY576" fmla="*/ 2159207 h 5414873"/>
              <a:gd name="connsiteX577" fmla="*/ 5715307 w 5915999"/>
              <a:gd name="connsiteY577" fmla="*/ 2162744 h 5414873"/>
              <a:gd name="connsiteX578" fmla="*/ 5706268 w 5915999"/>
              <a:gd name="connsiteY578" fmla="*/ 2167067 h 5414873"/>
              <a:gd name="connsiteX579" fmla="*/ 5697622 w 5915999"/>
              <a:gd name="connsiteY579" fmla="*/ 2170212 h 5414873"/>
              <a:gd name="connsiteX580" fmla="*/ 5687798 w 5915999"/>
              <a:gd name="connsiteY580" fmla="*/ 2172961 h 5414873"/>
              <a:gd name="connsiteX581" fmla="*/ 5678757 w 5915999"/>
              <a:gd name="connsiteY581" fmla="*/ 2175711 h 5414873"/>
              <a:gd name="connsiteX582" fmla="*/ 5670114 w 5915999"/>
              <a:gd name="connsiteY582" fmla="*/ 2178855 h 5414873"/>
              <a:gd name="connsiteX583" fmla="*/ 5661075 w 5915999"/>
              <a:gd name="connsiteY583" fmla="*/ 2180821 h 5414873"/>
              <a:gd name="connsiteX584" fmla="*/ 5651249 w 5915999"/>
              <a:gd name="connsiteY584" fmla="*/ 2182784 h 5414873"/>
              <a:gd name="connsiteX585" fmla="*/ 5642605 w 5915999"/>
              <a:gd name="connsiteY585" fmla="*/ 2184356 h 5414873"/>
              <a:gd name="connsiteX586" fmla="*/ 5634351 w 5915999"/>
              <a:gd name="connsiteY586" fmla="*/ 2186321 h 5414873"/>
              <a:gd name="connsiteX587" fmla="*/ 5624920 w 5915999"/>
              <a:gd name="connsiteY587" fmla="*/ 2187893 h 5414873"/>
              <a:gd name="connsiteX588" fmla="*/ 5616273 w 5915999"/>
              <a:gd name="connsiteY588" fmla="*/ 2188676 h 5414873"/>
              <a:gd name="connsiteX589" fmla="*/ 5615487 w 5915999"/>
              <a:gd name="connsiteY589" fmla="*/ 2187891 h 5414873"/>
              <a:gd name="connsiteX590" fmla="*/ 5579725 w 5915999"/>
              <a:gd name="connsiteY590" fmla="*/ 2188283 h 5414873"/>
              <a:gd name="connsiteX591" fmla="*/ 5543570 w 5915999"/>
              <a:gd name="connsiteY591" fmla="*/ 2188283 h 5414873"/>
              <a:gd name="connsiteX592" fmla="*/ 5507023 w 5915999"/>
              <a:gd name="connsiteY592" fmla="*/ 2188674 h 5414873"/>
              <a:gd name="connsiteX593" fmla="*/ 5470867 w 5915999"/>
              <a:gd name="connsiteY593" fmla="*/ 2188673 h 5414873"/>
              <a:gd name="connsiteX594" fmla="*/ 5434711 w 5915999"/>
              <a:gd name="connsiteY594" fmla="*/ 2187885 h 5414873"/>
              <a:gd name="connsiteX595" fmla="*/ 5398949 w 5915999"/>
              <a:gd name="connsiteY595" fmla="*/ 2188277 h 5414873"/>
              <a:gd name="connsiteX596" fmla="*/ 5362793 w 5915999"/>
              <a:gd name="connsiteY596" fmla="*/ 2188277 h 5414873"/>
              <a:gd name="connsiteX597" fmla="*/ 5326245 w 5915999"/>
              <a:gd name="connsiteY597" fmla="*/ 2188667 h 5414873"/>
              <a:gd name="connsiteX598" fmla="*/ 5290091 w 5915999"/>
              <a:gd name="connsiteY598" fmla="*/ 2188668 h 5414873"/>
              <a:gd name="connsiteX599" fmla="*/ 5253541 w 5915999"/>
              <a:gd name="connsiteY599" fmla="*/ 2188270 h 5414873"/>
              <a:gd name="connsiteX600" fmla="*/ 5217779 w 5915999"/>
              <a:gd name="connsiteY600" fmla="*/ 2187878 h 5414873"/>
              <a:gd name="connsiteX601" fmla="*/ 5182019 w 5915999"/>
              <a:gd name="connsiteY601" fmla="*/ 2188268 h 5414873"/>
              <a:gd name="connsiteX602" fmla="*/ 5145862 w 5915999"/>
              <a:gd name="connsiteY602" fmla="*/ 2188267 h 5414873"/>
              <a:gd name="connsiteX603" fmla="*/ 5109315 w 5915999"/>
              <a:gd name="connsiteY603" fmla="*/ 2188660 h 5414873"/>
              <a:gd name="connsiteX604" fmla="*/ 5072767 w 5915999"/>
              <a:gd name="connsiteY604" fmla="*/ 2188265 h 5414873"/>
              <a:gd name="connsiteX605" fmla="*/ 5036613 w 5915999"/>
              <a:gd name="connsiteY605" fmla="*/ 2188265 h 5414873"/>
              <a:gd name="connsiteX606" fmla="*/ 5000850 w 5915999"/>
              <a:gd name="connsiteY606" fmla="*/ 2187870 h 5414873"/>
              <a:gd name="connsiteX607" fmla="*/ 4965086 w 5915999"/>
              <a:gd name="connsiteY607" fmla="*/ 2188262 h 5414873"/>
              <a:gd name="connsiteX608" fmla="*/ 4928539 w 5915999"/>
              <a:gd name="connsiteY608" fmla="*/ 2188654 h 5414873"/>
              <a:gd name="connsiteX609" fmla="*/ 4892384 w 5915999"/>
              <a:gd name="connsiteY609" fmla="*/ 2188653 h 5414873"/>
              <a:gd name="connsiteX610" fmla="*/ 4855835 w 5915999"/>
              <a:gd name="connsiteY610" fmla="*/ 2188259 h 5414873"/>
              <a:gd name="connsiteX611" fmla="*/ 4819680 w 5915999"/>
              <a:gd name="connsiteY611" fmla="*/ 2188257 h 5414873"/>
              <a:gd name="connsiteX612" fmla="*/ 4783918 w 5915999"/>
              <a:gd name="connsiteY612" fmla="*/ 2187863 h 5414873"/>
              <a:gd name="connsiteX613" fmla="*/ 4748155 w 5915999"/>
              <a:gd name="connsiteY613" fmla="*/ 2188255 h 5414873"/>
              <a:gd name="connsiteX614" fmla="*/ 4711608 w 5915999"/>
              <a:gd name="connsiteY614" fmla="*/ 2188646 h 5414873"/>
              <a:gd name="connsiteX615" fmla="*/ 4675059 w 5915999"/>
              <a:gd name="connsiteY615" fmla="*/ 2188252 h 5414873"/>
              <a:gd name="connsiteX616" fmla="*/ 4638905 w 5915999"/>
              <a:gd name="connsiteY616" fmla="*/ 2188250 h 5414873"/>
              <a:gd name="connsiteX617" fmla="*/ 4602749 w 5915999"/>
              <a:gd name="connsiteY617" fmla="*/ 2188249 h 5414873"/>
              <a:gd name="connsiteX618" fmla="*/ 4567380 w 5915999"/>
              <a:gd name="connsiteY618" fmla="*/ 2188249 h 5414873"/>
              <a:gd name="connsiteX619" fmla="*/ 4530831 w 5915999"/>
              <a:gd name="connsiteY619" fmla="*/ 2188640 h 5414873"/>
              <a:gd name="connsiteX620" fmla="*/ 4494283 w 5915999"/>
              <a:gd name="connsiteY620" fmla="*/ 2188247 h 5414873"/>
              <a:gd name="connsiteX621" fmla="*/ 4458128 w 5915999"/>
              <a:gd name="connsiteY621" fmla="*/ 2188243 h 5414873"/>
              <a:gd name="connsiteX622" fmla="*/ 4421972 w 5915999"/>
              <a:gd name="connsiteY622" fmla="*/ 2188242 h 5414873"/>
              <a:gd name="connsiteX623" fmla="*/ 4386209 w 5915999"/>
              <a:gd name="connsiteY623" fmla="*/ 2187849 h 5414873"/>
              <a:gd name="connsiteX624" fmla="*/ 4385817 w 5915999"/>
              <a:gd name="connsiteY624" fmla="*/ 2188241 h 5414873"/>
              <a:gd name="connsiteX625" fmla="*/ 4376386 w 5915999"/>
              <a:gd name="connsiteY625" fmla="*/ 2188241 h 5414873"/>
              <a:gd name="connsiteX626" fmla="*/ 4367347 w 5915999"/>
              <a:gd name="connsiteY626" fmla="*/ 2188633 h 5414873"/>
              <a:gd name="connsiteX627" fmla="*/ 4358701 w 5915999"/>
              <a:gd name="connsiteY627" fmla="*/ 2188633 h 5414873"/>
              <a:gd name="connsiteX628" fmla="*/ 4349663 w 5915999"/>
              <a:gd name="connsiteY628" fmla="*/ 2189813 h 5414873"/>
              <a:gd name="connsiteX629" fmla="*/ 4341016 w 5915999"/>
              <a:gd name="connsiteY629" fmla="*/ 2190598 h 5414873"/>
              <a:gd name="connsiteX630" fmla="*/ 4331585 w 5915999"/>
              <a:gd name="connsiteY630" fmla="*/ 2192169 h 5414873"/>
              <a:gd name="connsiteX631" fmla="*/ 4322153 w 5915999"/>
              <a:gd name="connsiteY631" fmla="*/ 2193740 h 5414873"/>
              <a:gd name="connsiteX632" fmla="*/ 4313901 w 5915999"/>
              <a:gd name="connsiteY632" fmla="*/ 2194921 h 5414873"/>
              <a:gd name="connsiteX633" fmla="*/ 4304469 w 5915999"/>
              <a:gd name="connsiteY633" fmla="*/ 2197278 h 5414873"/>
              <a:gd name="connsiteX634" fmla="*/ 4295822 w 5915999"/>
              <a:gd name="connsiteY634" fmla="*/ 2199634 h 5414873"/>
              <a:gd name="connsiteX635" fmla="*/ 4286392 w 5915999"/>
              <a:gd name="connsiteY635" fmla="*/ 2201993 h 5414873"/>
              <a:gd name="connsiteX636" fmla="*/ 4277351 w 5915999"/>
              <a:gd name="connsiteY636" fmla="*/ 2203958 h 5414873"/>
              <a:gd name="connsiteX637" fmla="*/ 4268313 w 5915999"/>
              <a:gd name="connsiteY637" fmla="*/ 2207495 h 5414873"/>
              <a:gd name="connsiteX638" fmla="*/ 4259275 w 5915999"/>
              <a:gd name="connsiteY638" fmla="*/ 2210246 h 5414873"/>
              <a:gd name="connsiteX639" fmla="*/ 4250237 w 5915999"/>
              <a:gd name="connsiteY639" fmla="*/ 2213781 h 5414873"/>
              <a:gd name="connsiteX640" fmla="*/ 4240804 w 5915999"/>
              <a:gd name="connsiteY640" fmla="*/ 2217711 h 5414873"/>
              <a:gd name="connsiteX641" fmla="*/ 4231765 w 5915999"/>
              <a:gd name="connsiteY641" fmla="*/ 2222035 h 5414873"/>
              <a:gd name="connsiteX642" fmla="*/ 4223121 w 5915999"/>
              <a:gd name="connsiteY642" fmla="*/ 2225965 h 5414873"/>
              <a:gd name="connsiteX643" fmla="*/ 4214082 w 5915999"/>
              <a:gd name="connsiteY643" fmla="*/ 2231072 h 5414873"/>
              <a:gd name="connsiteX644" fmla="*/ 4205436 w 5915999"/>
              <a:gd name="connsiteY644" fmla="*/ 2235788 h 5414873"/>
              <a:gd name="connsiteX645" fmla="*/ 4196003 w 5915999"/>
              <a:gd name="connsiteY645" fmla="*/ 2241290 h 5414873"/>
              <a:gd name="connsiteX646" fmla="*/ 4186572 w 5915999"/>
              <a:gd name="connsiteY646" fmla="*/ 2246791 h 5414873"/>
              <a:gd name="connsiteX647" fmla="*/ 4177141 w 5915999"/>
              <a:gd name="connsiteY647" fmla="*/ 2253079 h 5414873"/>
              <a:gd name="connsiteX648" fmla="*/ 4168889 w 5915999"/>
              <a:gd name="connsiteY648" fmla="*/ 2259760 h 5414873"/>
              <a:gd name="connsiteX649" fmla="*/ 4159456 w 5915999"/>
              <a:gd name="connsiteY649" fmla="*/ 2266833 h 5414873"/>
              <a:gd name="connsiteX650" fmla="*/ 4150419 w 5915999"/>
              <a:gd name="connsiteY650" fmla="*/ 2274298 h 5414873"/>
              <a:gd name="connsiteX651" fmla="*/ 4141380 w 5915999"/>
              <a:gd name="connsiteY651" fmla="*/ 2281765 h 5414873"/>
              <a:gd name="connsiteX652" fmla="*/ 4132340 w 5915999"/>
              <a:gd name="connsiteY652" fmla="*/ 2290018 h 5414873"/>
              <a:gd name="connsiteX653" fmla="*/ 4123303 w 5915999"/>
              <a:gd name="connsiteY653" fmla="*/ 2299054 h 5414873"/>
              <a:gd name="connsiteX654" fmla="*/ 4113872 w 5915999"/>
              <a:gd name="connsiteY654" fmla="*/ 2309273 h 5414873"/>
              <a:gd name="connsiteX655" fmla="*/ 4105226 w 5915999"/>
              <a:gd name="connsiteY655" fmla="*/ 2319492 h 5414873"/>
              <a:gd name="connsiteX656" fmla="*/ 4096187 w 5915999"/>
              <a:gd name="connsiteY656" fmla="*/ 2330101 h 5414873"/>
              <a:gd name="connsiteX657" fmla="*/ 4086364 w 5915999"/>
              <a:gd name="connsiteY657" fmla="*/ 2343855 h 5414873"/>
              <a:gd name="connsiteX658" fmla="*/ 4077325 w 5915999"/>
              <a:gd name="connsiteY658" fmla="*/ 2357610 h 5414873"/>
              <a:gd name="connsiteX659" fmla="*/ 4068678 w 5915999"/>
              <a:gd name="connsiteY659" fmla="*/ 2372543 h 5414873"/>
              <a:gd name="connsiteX660" fmla="*/ 4061213 w 5915999"/>
              <a:gd name="connsiteY660" fmla="*/ 2387084 h 5414873"/>
              <a:gd name="connsiteX661" fmla="*/ 4053746 w 5915999"/>
              <a:gd name="connsiteY661" fmla="*/ 2400838 h 5414873"/>
              <a:gd name="connsiteX662" fmla="*/ 4047461 w 5915999"/>
              <a:gd name="connsiteY662" fmla="*/ 2414199 h 5414873"/>
              <a:gd name="connsiteX663" fmla="*/ 4041958 w 5915999"/>
              <a:gd name="connsiteY663" fmla="*/ 2428347 h 5414873"/>
              <a:gd name="connsiteX664" fmla="*/ 4038029 w 5915999"/>
              <a:gd name="connsiteY664" fmla="*/ 2442495 h 5414873"/>
              <a:gd name="connsiteX665" fmla="*/ 4033315 w 5915999"/>
              <a:gd name="connsiteY665" fmla="*/ 2456643 h 5414873"/>
              <a:gd name="connsiteX666" fmla="*/ 4029383 w 5915999"/>
              <a:gd name="connsiteY666" fmla="*/ 2471576 h 5414873"/>
              <a:gd name="connsiteX667" fmla="*/ 4027027 w 5915999"/>
              <a:gd name="connsiteY667" fmla="*/ 2486510 h 5414873"/>
              <a:gd name="connsiteX668" fmla="*/ 4024669 w 5915999"/>
              <a:gd name="connsiteY668" fmla="*/ 2502230 h 5414873"/>
              <a:gd name="connsiteX669" fmla="*/ 4022311 w 5915999"/>
              <a:gd name="connsiteY669" fmla="*/ 2514805 h 5414873"/>
              <a:gd name="connsiteX670" fmla="*/ 4021525 w 5915999"/>
              <a:gd name="connsiteY670" fmla="*/ 2527382 h 5414873"/>
              <a:gd name="connsiteX671" fmla="*/ 4021133 w 5915999"/>
              <a:gd name="connsiteY671" fmla="*/ 2539564 h 5414873"/>
              <a:gd name="connsiteX672" fmla="*/ 4020741 w 5915999"/>
              <a:gd name="connsiteY672" fmla="*/ 2553317 h 5414873"/>
              <a:gd name="connsiteX673" fmla="*/ 4021135 w 5915999"/>
              <a:gd name="connsiteY673" fmla="*/ 2565501 h 5414873"/>
              <a:gd name="connsiteX674" fmla="*/ 4021527 w 5915999"/>
              <a:gd name="connsiteY674" fmla="*/ 2578469 h 5414873"/>
              <a:gd name="connsiteX675" fmla="*/ 4023102 w 5915999"/>
              <a:gd name="connsiteY675" fmla="*/ 2591045 h 5414873"/>
              <a:gd name="connsiteX676" fmla="*/ 4023887 w 5915999"/>
              <a:gd name="connsiteY676" fmla="*/ 2603621 h 5414873"/>
              <a:gd name="connsiteX677" fmla="*/ 4026639 w 5915999"/>
              <a:gd name="connsiteY677" fmla="*/ 2618947 h 5414873"/>
              <a:gd name="connsiteX678" fmla="*/ 4029389 w 5915999"/>
              <a:gd name="connsiteY678" fmla="*/ 2633489 h 5414873"/>
              <a:gd name="connsiteX679" fmla="*/ 4033321 w 5915999"/>
              <a:gd name="connsiteY679" fmla="*/ 2648422 h 5414873"/>
              <a:gd name="connsiteX680" fmla="*/ 4038035 w 5915999"/>
              <a:gd name="connsiteY680" fmla="*/ 2662570 h 5414873"/>
              <a:gd name="connsiteX681" fmla="*/ 4042753 w 5915999"/>
              <a:gd name="connsiteY681" fmla="*/ 2677504 h 5414873"/>
              <a:gd name="connsiteX682" fmla="*/ 4047863 w 5915999"/>
              <a:gd name="connsiteY682" fmla="*/ 2691260 h 5414873"/>
              <a:gd name="connsiteX683" fmla="*/ 4053758 w 5915999"/>
              <a:gd name="connsiteY683" fmla="*/ 2705014 h 5414873"/>
              <a:gd name="connsiteX684" fmla="*/ 4060439 w 5915999"/>
              <a:gd name="connsiteY684" fmla="*/ 2718769 h 5414873"/>
              <a:gd name="connsiteX685" fmla="*/ 4068693 w 5915999"/>
              <a:gd name="connsiteY685" fmla="*/ 2733311 h 5414873"/>
              <a:gd name="connsiteX686" fmla="*/ 4077338 w 5915999"/>
              <a:gd name="connsiteY686" fmla="*/ 2748244 h 5414873"/>
              <a:gd name="connsiteX687" fmla="*/ 4087163 w 5915999"/>
              <a:gd name="connsiteY687" fmla="*/ 2761999 h 5414873"/>
              <a:gd name="connsiteX688" fmla="*/ 4096989 w 5915999"/>
              <a:gd name="connsiteY688" fmla="*/ 2775754 h 5414873"/>
              <a:gd name="connsiteX689" fmla="*/ 4105243 w 5915999"/>
              <a:gd name="connsiteY689" fmla="*/ 2785580 h 5414873"/>
              <a:gd name="connsiteX690" fmla="*/ 4113889 w 5915999"/>
              <a:gd name="connsiteY690" fmla="*/ 2795797 h 5414873"/>
              <a:gd name="connsiteX691" fmla="*/ 4123321 w 5915999"/>
              <a:gd name="connsiteY691" fmla="*/ 2806015 h 5414873"/>
              <a:gd name="connsiteX692" fmla="*/ 4132753 w 5915999"/>
              <a:gd name="connsiteY692" fmla="*/ 2815448 h 5414873"/>
              <a:gd name="connsiteX693" fmla="*/ 4141006 w 5915999"/>
              <a:gd name="connsiteY693" fmla="*/ 2823701 h 5414873"/>
              <a:gd name="connsiteX694" fmla="*/ 4150437 w 5915999"/>
              <a:gd name="connsiteY694" fmla="*/ 2830773 h 5414873"/>
              <a:gd name="connsiteX695" fmla="*/ 4159477 w 5915999"/>
              <a:gd name="connsiteY695" fmla="*/ 2839027 h 5414873"/>
              <a:gd name="connsiteX696" fmla="*/ 4169301 w 5915999"/>
              <a:gd name="connsiteY696" fmla="*/ 2845710 h 5414873"/>
              <a:gd name="connsiteX697" fmla="*/ 4177947 w 5915999"/>
              <a:gd name="connsiteY697" fmla="*/ 2852783 h 5414873"/>
              <a:gd name="connsiteX698" fmla="*/ 4186987 w 5915999"/>
              <a:gd name="connsiteY698" fmla="*/ 2858679 h 5414873"/>
              <a:gd name="connsiteX699" fmla="*/ 4196025 w 5915999"/>
              <a:gd name="connsiteY699" fmla="*/ 2863786 h 5414873"/>
              <a:gd name="connsiteX700" fmla="*/ 4205065 w 5915999"/>
              <a:gd name="connsiteY700" fmla="*/ 2869683 h 5414873"/>
              <a:gd name="connsiteX701" fmla="*/ 4214497 w 5915999"/>
              <a:gd name="connsiteY701" fmla="*/ 2874399 h 5414873"/>
              <a:gd name="connsiteX702" fmla="*/ 4223141 w 5915999"/>
              <a:gd name="connsiteY702" fmla="*/ 2879114 h 5414873"/>
              <a:gd name="connsiteX703" fmla="*/ 4232575 w 5915999"/>
              <a:gd name="connsiteY703" fmla="*/ 2883831 h 5414873"/>
              <a:gd name="connsiteX704" fmla="*/ 4241221 w 5915999"/>
              <a:gd name="connsiteY704" fmla="*/ 2887761 h 5414873"/>
              <a:gd name="connsiteX705" fmla="*/ 4250259 w 5915999"/>
              <a:gd name="connsiteY705" fmla="*/ 2891297 h 5414873"/>
              <a:gd name="connsiteX706" fmla="*/ 4259298 w 5915999"/>
              <a:gd name="connsiteY706" fmla="*/ 2894835 h 5414873"/>
              <a:gd name="connsiteX707" fmla="*/ 4268337 w 5915999"/>
              <a:gd name="connsiteY707" fmla="*/ 2897588 h 5414873"/>
              <a:gd name="connsiteX708" fmla="*/ 4277377 w 5915999"/>
              <a:gd name="connsiteY708" fmla="*/ 2901124 h 5414873"/>
              <a:gd name="connsiteX709" fmla="*/ 4286416 w 5915999"/>
              <a:gd name="connsiteY709" fmla="*/ 2903088 h 5414873"/>
              <a:gd name="connsiteX710" fmla="*/ 4295060 w 5915999"/>
              <a:gd name="connsiteY710" fmla="*/ 2906233 h 5414873"/>
              <a:gd name="connsiteX711" fmla="*/ 4304493 w 5915999"/>
              <a:gd name="connsiteY711" fmla="*/ 2908591 h 5414873"/>
              <a:gd name="connsiteX712" fmla="*/ 4313925 w 5915999"/>
              <a:gd name="connsiteY712" fmla="*/ 2910164 h 5414873"/>
              <a:gd name="connsiteX713" fmla="*/ 4322965 w 5915999"/>
              <a:gd name="connsiteY713" fmla="*/ 2912130 h 5414873"/>
              <a:gd name="connsiteX714" fmla="*/ 4331609 w 5915999"/>
              <a:gd name="connsiteY714" fmla="*/ 2912914 h 5414873"/>
              <a:gd name="connsiteX715" fmla="*/ 4341043 w 5915999"/>
              <a:gd name="connsiteY715" fmla="*/ 2914489 h 5414873"/>
              <a:gd name="connsiteX716" fmla="*/ 4349687 w 5915999"/>
              <a:gd name="connsiteY716" fmla="*/ 2915275 h 5414873"/>
              <a:gd name="connsiteX717" fmla="*/ 4358726 w 5915999"/>
              <a:gd name="connsiteY717" fmla="*/ 2916454 h 5414873"/>
              <a:gd name="connsiteX718" fmla="*/ 4367372 w 5915999"/>
              <a:gd name="connsiteY718" fmla="*/ 2916454 h 5414873"/>
              <a:gd name="connsiteX719" fmla="*/ 4376411 w 5915999"/>
              <a:gd name="connsiteY719" fmla="*/ 2917633 h 5414873"/>
              <a:gd name="connsiteX720" fmla="*/ 4385057 w 5915999"/>
              <a:gd name="connsiteY720" fmla="*/ 2917633 h 5414873"/>
              <a:gd name="connsiteX721" fmla="*/ 4385842 w 5915999"/>
              <a:gd name="connsiteY721" fmla="*/ 2917633 h 5414873"/>
              <a:gd name="connsiteX722" fmla="*/ 4422391 w 5915999"/>
              <a:gd name="connsiteY722" fmla="*/ 2917240 h 5414873"/>
              <a:gd name="connsiteX723" fmla="*/ 4458151 w 5915999"/>
              <a:gd name="connsiteY723" fmla="*/ 2916849 h 5414873"/>
              <a:gd name="connsiteX724" fmla="*/ 4494701 w 5915999"/>
              <a:gd name="connsiteY724" fmla="*/ 2917245 h 5414873"/>
              <a:gd name="connsiteX725" fmla="*/ 4530463 w 5915999"/>
              <a:gd name="connsiteY725" fmla="*/ 2917640 h 5414873"/>
              <a:gd name="connsiteX726" fmla="*/ 4566618 w 5915999"/>
              <a:gd name="connsiteY726" fmla="*/ 2917640 h 5414873"/>
              <a:gd name="connsiteX727" fmla="*/ 4603169 w 5915999"/>
              <a:gd name="connsiteY727" fmla="*/ 2917247 h 5414873"/>
              <a:gd name="connsiteX728" fmla="*/ 4639716 w 5915999"/>
              <a:gd name="connsiteY728" fmla="*/ 2917644 h 5414873"/>
              <a:gd name="connsiteX729" fmla="*/ 4675477 w 5915999"/>
              <a:gd name="connsiteY729" fmla="*/ 2917251 h 5414873"/>
              <a:gd name="connsiteX730" fmla="*/ 4711633 w 5915999"/>
              <a:gd name="connsiteY730" fmla="*/ 2917253 h 5414873"/>
              <a:gd name="connsiteX731" fmla="*/ 4747395 w 5915999"/>
              <a:gd name="connsiteY731" fmla="*/ 2917647 h 5414873"/>
              <a:gd name="connsiteX732" fmla="*/ 4783550 w 5915999"/>
              <a:gd name="connsiteY732" fmla="*/ 2917647 h 5414873"/>
              <a:gd name="connsiteX733" fmla="*/ 4820492 w 5915999"/>
              <a:gd name="connsiteY733" fmla="*/ 2917650 h 5414873"/>
              <a:gd name="connsiteX734" fmla="*/ 4856647 w 5915999"/>
              <a:gd name="connsiteY734" fmla="*/ 2917649 h 5414873"/>
              <a:gd name="connsiteX735" fmla="*/ 4892409 w 5915999"/>
              <a:gd name="connsiteY735" fmla="*/ 2917259 h 5414873"/>
              <a:gd name="connsiteX736" fmla="*/ 4928566 w 5915999"/>
              <a:gd name="connsiteY736" fmla="*/ 2917260 h 5414873"/>
              <a:gd name="connsiteX737" fmla="*/ 4964326 w 5915999"/>
              <a:gd name="connsiteY737" fmla="*/ 2917653 h 5414873"/>
              <a:gd name="connsiteX738" fmla="*/ 5001268 w 5915999"/>
              <a:gd name="connsiteY738" fmla="*/ 2917656 h 5414873"/>
              <a:gd name="connsiteX739" fmla="*/ 5037422 w 5915999"/>
              <a:gd name="connsiteY739" fmla="*/ 2917656 h 5414873"/>
              <a:gd name="connsiteX740" fmla="*/ 5073187 w 5915999"/>
              <a:gd name="connsiteY740" fmla="*/ 2917264 h 5414873"/>
              <a:gd name="connsiteX741" fmla="*/ 5109339 w 5915999"/>
              <a:gd name="connsiteY741" fmla="*/ 2917266 h 5414873"/>
              <a:gd name="connsiteX742" fmla="*/ 5145495 w 5915999"/>
              <a:gd name="connsiteY742" fmla="*/ 2917267 h 5414873"/>
              <a:gd name="connsiteX743" fmla="*/ 5181257 w 5915999"/>
              <a:gd name="connsiteY743" fmla="*/ 2917662 h 5414873"/>
              <a:gd name="connsiteX744" fmla="*/ 5218199 w 5915999"/>
              <a:gd name="connsiteY744" fmla="*/ 2917662 h 5414873"/>
              <a:gd name="connsiteX745" fmla="*/ 5254353 w 5915999"/>
              <a:gd name="connsiteY745" fmla="*/ 2917664 h 5414873"/>
              <a:gd name="connsiteX746" fmla="*/ 5290115 w 5915999"/>
              <a:gd name="connsiteY746" fmla="*/ 2917272 h 5414873"/>
              <a:gd name="connsiteX747" fmla="*/ 5326270 w 5915999"/>
              <a:gd name="connsiteY747" fmla="*/ 2917273 h 5414873"/>
              <a:gd name="connsiteX748" fmla="*/ 5362819 w 5915999"/>
              <a:gd name="connsiteY748" fmla="*/ 2916883 h 5414873"/>
              <a:gd name="connsiteX749" fmla="*/ 5398975 w 5915999"/>
              <a:gd name="connsiteY749" fmla="*/ 2917667 h 5414873"/>
              <a:gd name="connsiteX750" fmla="*/ 5435129 w 5915999"/>
              <a:gd name="connsiteY750" fmla="*/ 2917670 h 5414873"/>
              <a:gd name="connsiteX751" fmla="*/ 5471285 w 5915999"/>
              <a:gd name="connsiteY751" fmla="*/ 2917672 h 5414873"/>
              <a:gd name="connsiteX752" fmla="*/ 5507047 w 5915999"/>
              <a:gd name="connsiteY752" fmla="*/ 2917280 h 5414873"/>
              <a:gd name="connsiteX753" fmla="*/ 5543203 w 5915999"/>
              <a:gd name="connsiteY753" fmla="*/ 2917281 h 5414873"/>
              <a:gd name="connsiteX754" fmla="*/ 5579357 w 5915999"/>
              <a:gd name="connsiteY754" fmla="*/ 2918068 h 5414873"/>
              <a:gd name="connsiteX755" fmla="*/ 5615905 w 5915999"/>
              <a:gd name="connsiteY755" fmla="*/ 2917677 h 5414873"/>
              <a:gd name="connsiteX756" fmla="*/ 5652061 w 5915999"/>
              <a:gd name="connsiteY756" fmla="*/ 2917679 h 5414873"/>
              <a:gd name="connsiteX757" fmla="*/ 5688217 w 5915999"/>
              <a:gd name="connsiteY757" fmla="*/ 2917679 h 5414873"/>
              <a:gd name="connsiteX758" fmla="*/ 5723979 w 5915999"/>
              <a:gd name="connsiteY758" fmla="*/ 2917287 h 5414873"/>
              <a:gd name="connsiteX759" fmla="*/ 5760920 w 5915999"/>
              <a:gd name="connsiteY759" fmla="*/ 2917288 h 5414873"/>
              <a:gd name="connsiteX760" fmla="*/ 5796682 w 5915999"/>
              <a:gd name="connsiteY760" fmla="*/ 2917683 h 5414873"/>
              <a:gd name="connsiteX761" fmla="*/ 5832837 w 5915999"/>
              <a:gd name="connsiteY761" fmla="*/ 2917684 h 5414873"/>
              <a:gd name="connsiteX762" fmla="*/ 5868993 w 5915999"/>
              <a:gd name="connsiteY762" fmla="*/ 2917686 h 5414873"/>
              <a:gd name="connsiteX763" fmla="*/ 5905541 w 5915999"/>
              <a:gd name="connsiteY763" fmla="*/ 2918080 h 5414873"/>
              <a:gd name="connsiteX764" fmla="*/ 5915999 w 5915999"/>
              <a:gd name="connsiteY764" fmla="*/ 2917966 h 5414873"/>
              <a:gd name="connsiteX765" fmla="*/ 5915999 w 5915999"/>
              <a:gd name="connsiteY765" fmla="*/ 3646802 h 5414873"/>
              <a:gd name="connsiteX766" fmla="*/ 5905566 w 5915999"/>
              <a:gd name="connsiteY766" fmla="*/ 3646687 h 5414873"/>
              <a:gd name="connsiteX767" fmla="*/ 5869412 w 5915999"/>
              <a:gd name="connsiteY767" fmla="*/ 3646684 h 5414873"/>
              <a:gd name="connsiteX768" fmla="*/ 5832863 w 5915999"/>
              <a:gd name="connsiteY768" fmla="*/ 3646289 h 5414873"/>
              <a:gd name="connsiteX769" fmla="*/ 5796708 w 5915999"/>
              <a:gd name="connsiteY769" fmla="*/ 3646289 h 5414873"/>
              <a:gd name="connsiteX770" fmla="*/ 5760551 w 5915999"/>
              <a:gd name="connsiteY770" fmla="*/ 3647072 h 5414873"/>
              <a:gd name="connsiteX771" fmla="*/ 5724398 w 5915999"/>
              <a:gd name="connsiteY771" fmla="*/ 3647072 h 5414873"/>
              <a:gd name="connsiteX772" fmla="*/ 5688635 w 5915999"/>
              <a:gd name="connsiteY772" fmla="*/ 3646679 h 5414873"/>
              <a:gd name="connsiteX773" fmla="*/ 5661125 w 5915999"/>
              <a:gd name="connsiteY773" fmla="*/ 3646677 h 5414873"/>
              <a:gd name="connsiteX774" fmla="*/ 5657195 w 5915999"/>
              <a:gd name="connsiteY774" fmla="*/ 3646677 h 5414873"/>
              <a:gd name="connsiteX775" fmla="*/ 5652087 w 5915999"/>
              <a:gd name="connsiteY775" fmla="*/ 3646282 h 5414873"/>
              <a:gd name="connsiteX776" fmla="*/ 5642656 w 5915999"/>
              <a:gd name="connsiteY776" fmla="*/ 3647070 h 5414873"/>
              <a:gd name="connsiteX777" fmla="*/ 5634009 w 5915999"/>
              <a:gd name="connsiteY777" fmla="*/ 3647855 h 5414873"/>
              <a:gd name="connsiteX778" fmla="*/ 5624577 w 5915999"/>
              <a:gd name="connsiteY778" fmla="*/ 3648641 h 5414873"/>
              <a:gd name="connsiteX779" fmla="*/ 5615932 w 5915999"/>
              <a:gd name="connsiteY779" fmla="*/ 3649427 h 5414873"/>
              <a:gd name="connsiteX780" fmla="*/ 5606891 w 5915999"/>
              <a:gd name="connsiteY780" fmla="*/ 3650605 h 5414873"/>
              <a:gd name="connsiteX781" fmla="*/ 5597854 w 5915999"/>
              <a:gd name="connsiteY781" fmla="*/ 3651784 h 5414873"/>
              <a:gd name="connsiteX782" fmla="*/ 5588814 w 5915999"/>
              <a:gd name="connsiteY782" fmla="*/ 3653748 h 5414873"/>
              <a:gd name="connsiteX783" fmla="*/ 5579775 w 5915999"/>
              <a:gd name="connsiteY783" fmla="*/ 3655713 h 5414873"/>
              <a:gd name="connsiteX784" fmla="*/ 5570737 w 5915999"/>
              <a:gd name="connsiteY784" fmla="*/ 3658464 h 5414873"/>
              <a:gd name="connsiteX785" fmla="*/ 5561307 w 5915999"/>
              <a:gd name="connsiteY785" fmla="*/ 3660821 h 5414873"/>
              <a:gd name="connsiteX786" fmla="*/ 5552267 w 5915999"/>
              <a:gd name="connsiteY786" fmla="*/ 3662787 h 5414873"/>
              <a:gd name="connsiteX787" fmla="*/ 5543623 w 5915999"/>
              <a:gd name="connsiteY787" fmla="*/ 3665930 h 5414873"/>
              <a:gd name="connsiteX788" fmla="*/ 5534189 w 5915999"/>
              <a:gd name="connsiteY788" fmla="*/ 3669073 h 5414873"/>
              <a:gd name="connsiteX789" fmla="*/ 5525545 w 5915999"/>
              <a:gd name="connsiteY789" fmla="*/ 3673003 h 5414873"/>
              <a:gd name="connsiteX790" fmla="*/ 5516113 w 5915999"/>
              <a:gd name="connsiteY790" fmla="*/ 3676146 h 5414873"/>
              <a:gd name="connsiteX791" fmla="*/ 5507073 w 5915999"/>
              <a:gd name="connsiteY791" fmla="*/ 3680469 h 5414873"/>
              <a:gd name="connsiteX792" fmla="*/ 5498427 w 5915999"/>
              <a:gd name="connsiteY792" fmla="*/ 3685186 h 5414873"/>
              <a:gd name="connsiteX793" fmla="*/ 5489389 w 5915999"/>
              <a:gd name="connsiteY793" fmla="*/ 3689509 h 5414873"/>
              <a:gd name="connsiteX794" fmla="*/ 5480350 w 5915999"/>
              <a:gd name="connsiteY794" fmla="*/ 3694616 h 5414873"/>
              <a:gd name="connsiteX795" fmla="*/ 5470919 w 5915999"/>
              <a:gd name="connsiteY795" fmla="*/ 3700117 h 5414873"/>
              <a:gd name="connsiteX796" fmla="*/ 5462273 w 5915999"/>
              <a:gd name="connsiteY796" fmla="*/ 3705619 h 5414873"/>
              <a:gd name="connsiteX797" fmla="*/ 5452842 w 5915999"/>
              <a:gd name="connsiteY797" fmla="*/ 3711906 h 5414873"/>
              <a:gd name="connsiteX798" fmla="*/ 5443803 w 5915999"/>
              <a:gd name="connsiteY798" fmla="*/ 3718587 h 5414873"/>
              <a:gd name="connsiteX799" fmla="*/ 5435159 w 5915999"/>
              <a:gd name="connsiteY799" fmla="*/ 3724875 h 5414873"/>
              <a:gd name="connsiteX800" fmla="*/ 5425726 w 5915999"/>
              <a:gd name="connsiteY800" fmla="*/ 3733519 h 5414873"/>
              <a:gd name="connsiteX801" fmla="*/ 5416294 w 5915999"/>
              <a:gd name="connsiteY801" fmla="*/ 3740594 h 5414873"/>
              <a:gd name="connsiteX802" fmla="*/ 5407648 w 5915999"/>
              <a:gd name="connsiteY802" fmla="*/ 3749240 h 5414873"/>
              <a:gd name="connsiteX803" fmla="*/ 5398611 w 5915999"/>
              <a:gd name="connsiteY803" fmla="*/ 3758276 h 5414873"/>
              <a:gd name="connsiteX804" fmla="*/ 5389573 w 5915999"/>
              <a:gd name="connsiteY804" fmla="*/ 3768889 h 5414873"/>
              <a:gd name="connsiteX805" fmla="*/ 5380141 w 5915999"/>
              <a:gd name="connsiteY805" fmla="*/ 3779105 h 5414873"/>
              <a:gd name="connsiteX806" fmla="*/ 5371495 w 5915999"/>
              <a:gd name="connsiteY806" fmla="*/ 3790895 h 5414873"/>
              <a:gd name="connsiteX807" fmla="*/ 5362850 w 5915999"/>
              <a:gd name="connsiteY807" fmla="*/ 3801899 h 5414873"/>
              <a:gd name="connsiteX808" fmla="*/ 5352633 w 5915999"/>
              <a:gd name="connsiteY808" fmla="*/ 3817618 h 5414873"/>
              <a:gd name="connsiteX809" fmla="*/ 5343203 w 5915999"/>
              <a:gd name="connsiteY809" fmla="*/ 3833337 h 5414873"/>
              <a:gd name="connsiteX810" fmla="*/ 5333771 w 5915999"/>
              <a:gd name="connsiteY810" fmla="*/ 3849842 h 5414873"/>
              <a:gd name="connsiteX811" fmla="*/ 5326698 w 5915999"/>
              <a:gd name="connsiteY811" fmla="*/ 3867133 h 5414873"/>
              <a:gd name="connsiteX812" fmla="*/ 5319623 w 5915999"/>
              <a:gd name="connsiteY812" fmla="*/ 3883640 h 5414873"/>
              <a:gd name="connsiteX813" fmla="*/ 5314123 w 5915999"/>
              <a:gd name="connsiteY813" fmla="*/ 3900144 h 5414873"/>
              <a:gd name="connsiteX814" fmla="*/ 5308621 w 5915999"/>
              <a:gd name="connsiteY814" fmla="*/ 3918222 h 5414873"/>
              <a:gd name="connsiteX815" fmla="*/ 5304693 w 5915999"/>
              <a:gd name="connsiteY815" fmla="*/ 3936299 h 5414873"/>
              <a:gd name="connsiteX816" fmla="*/ 5301157 w 5915999"/>
              <a:gd name="connsiteY816" fmla="*/ 3953984 h 5414873"/>
              <a:gd name="connsiteX817" fmla="*/ 5299193 w 5915999"/>
              <a:gd name="connsiteY817" fmla="*/ 3973241 h 5414873"/>
              <a:gd name="connsiteX818" fmla="*/ 5297619 w 5915999"/>
              <a:gd name="connsiteY818" fmla="*/ 3992105 h 5414873"/>
              <a:gd name="connsiteX819" fmla="*/ 5296836 w 5915999"/>
              <a:gd name="connsiteY819" fmla="*/ 4010967 h 5414873"/>
              <a:gd name="connsiteX820" fmla="*/ 5297229 w 5915999"/>
              <a:gd name="connsiteY820" fmla="*/ 4030224 h 5414873"/>
              <a:gd name="connsiteX821" fmla="*/ 5298801 w 5915999"/>
              <a:gd name="connsiteY821" fmla="*/ 4049087 h 5414873"/>
              <a:gd name="connsiteX822" fmla="*/ 5301553 w 5915999"/>
              <a:gd name="connsiteY822" fmla="*/ 4067559 h 5414873"/>
              <a:gd name="connsiteX823" fmla="*/ 5305091 w 5915999"/>
              <a:gd name="connsiteY823" fmla="*/ 4086029 h 5414873"/>
              <a:gd name="connsiteX824" fmla="*/ 5309021 w 5915999"/>
              <a:gd name="connsiteY824" fmla="*/ 4103321 h 5414873"/>
              <a:gd name="connsiteX825" fmla="*/ 5313737 w 5915999"/>
              <a:gd name="connsiteY825" fmla="*/ 4121398 h 5414873"/>
              <a:gd name="connsiteX826" fmla="*/ 5319632 w 5915999"/>
              <a:gd name="connsiteY826" fmla="*/ 4139084 h 5414873"/>
              <a:gd name="connsiteX827" fmla="*/ 5326709 w 5915999"/>
              <a:gd name="connsiteY827" fmla="*/ 4155590 h 5414873"/>
              <a:gd name="connsiteX828" fmla="*/ 5334568 w 5915999"/>
              <a:gd name="connsiteY828" fmla="*/ 4172096 h 5414873"/>
              <a:gd name="connsiteX829" fmla="*/ 5343607 w 5915999"/>
              <a:gd name="connsiteY829" fmla="*/ 4188995 h 5414873"/>
              <a:gd name="connsiteX830" fmla="*/ 5352255 w 5915999"/>
              <a:gd name="connsiteY830" fmla="*/ 4204715 h 5414873"/>
              <a:gd name="connsiteX831" fmla="*/ 5362865 w 5915999"/>
              <a:gd name="connsiteY831" fmla="*/ 4220042 h 5414873"/>
              <a:gd name="connsiteX832" fmla="*/ 5371511 w 5915999"/>
              <a:gd name="connsiteY832" fmla="*/ 4231831 h 5414873"/>
              <a:gd name="connsiteX833" fmla="*/ 5380157 w 5915999"/>
              <a:gd name="connsiteY833" fmla="*/ 4242835 h 5414873"/>
              <a:gd name="connsiteX834" fmla="*/ 5389590 w 5915999"/>
              <a:gd name="connsiteY834" fmla="*/ 4253839 h 5414873"/>
              <a:gd name="connsiteX835" fmla="*/ 5399021 w 5915999"/>
              <a:gd name="connsiteY835" fmla="*/ 4264057 h 5414873"/>
              <a:gd name="connsiteX836" fmla="*/ 5408061 w 5915999"/>
              <a:gd name="connsiteY836" fmla="*/ 4273097 h 5414873"/>
              <a:gd name="connsiteX837" fmla="*/ 5416707 w 5915999"/>
              <a:gd name="connsiteY837" fmla="*/ 4280956 h 5414873"/>
              <a:gd name="connsiteX838" fmla="*/ 5425745 w 5915999"/>
              <a:gd name="connsiteY838" fmla="*/ 4289210 h 5414873"/>
              <a:gd name="connsiteX839" fmla="*/ 5435571 w 5915999"/>
              <a:gd name="connsiteY839" fmla="*/ 4296678 h 5414873"/>
              <a:gd name="connsiteX840" fmla="*/ 5444217 w 5915999"/>
              <a:gd name="connsiteY840" fmla="*/ 4303752 h 5414873"/>
              <a:gd name="connsiteX841" fmla="*/ 5453255 w 5915999"/>
              <a:gd name="connsiteY841" fmla="*/ 4310433 h 5414873"/>
              <a:gd name="connsiteX842" fmla="*/ 5461509 w 5915999"/>
              <a:gd name="connsiteY842" fmla="*/ 4316327 h 5414873"/>
              <a:gd name="connsiteX843" fmla="*/ 5471335 w 5915999"/>
              <a:gd name="connsiteY843" fmla="*/ 4322223 h 5414873"/>
              <a:gd name="connsiteX844" fmla="*/ 5479981 w 5915999"/>
              <a:gd name="connsiteY844" fmla="*/ 4327725 h 5414873"/>
              <a:gd name="connsiteX845" fmla="*/ 5488626 w 5915999"/>
              <a:gd name="connsiteY845" fmla="*/ 4332441 h 5414873"/>
              <a:gd name="connsiteX846" fmla="*/ 5498059 w 5915999"/>
              <a:gd name="connsiteY846" fmla="*/ 4337158 h 5414873"/>
              <a:gd name="connsiteX847" fmla="*/ 5507491 w 5915999"/>
              <a:gd name="connsiteY847" fmla="*/ 4341088 h 5414873"/>
              <a:gd name="connsiteX848" fmla="*/ 5516921 w 5915999"/>
              <a:gd name="connsiteY848" fmla="*/ 4345803 h 5414873"/>
              <a:gd name="connsiteX849" fmla="*/ 5525175 w 5915999"/>
              <a:gd name="connsiteY849" fmla="*/ 4349341 h 5414873"/>
              <a:gd name="connsiteX850" fmla="*/ 5534606 w 5915999"/>
              <a:gd name="connsiteY850" fmla="*/ 4352486 h 5414873"/>
              <a:gd name="connsiteX851" fmla="*/ 5543647 w 5915999"/>
              <a:gd name="connsiteY851" fmla="*/ 4356023 h 5414873"/>
              <a:gd name="connsiteX852" fmla="*/ 5552685 w 5915999"/>
              <a:gd name="connsiteY852" fmla="*/ 4358774 h 5414873"/>
              <a:gd name="connsiteX853" fmla="*/ 5561330 w 5915999"/>
              <a:gd name="connsiteY853" fmla="*/ 4361917 h 5414873"/>
              <a:gd name="connsiteX854" fmla="*/ 5570763 w 5915999"/>
              <a:gd name="connsiteY854" fmla="*/ 4364277 h 5414873"/>
              <a:gd name="connsiteX855" fmla="*/ 5579800 w 5915999"/>
              <a:gd name="connsiteY855" fmla="*/ 4366241 h 5414873"/>
              <a:gd name="connsiteX856" fmla="*/ 5588447 w 5915999"/>
              <a:gd name="connsiteY856" fmla="*/ 4368600 h 5414873"/>
              <a:gd name="connsiteX857" fmla="*/ 5597485 w 5915999"/>
              <a:gd name="connsiteY857" fmla="*/ 4369780 h 5414873"/>
              <a:gd name="connsiteX858" fmla="*/ 5606524 w 5915999"/>
              <a:gd name="connsiteY858" fmla="*/ 4371744 h 5414873"/>
              <a:gd name="connsiteX859" fmla="*/ 5616350 w 5915999"/>
              <a:gd name="connsiteY859" fmla="*/ 4372923 h 5414873"/>
              <a:gd name="connsiteX860" fmla="*/ 5624995 w 5915999"/>
              <a:gd name="connsiteY860" fmla="*/ 4373709 h 5414873"/>
              <a:gd name="connsiteX861" fmla="*/ 5634033 w 5915999"/>
              <a:gd name="connsiteY861" fmla="*/ 4374889 h 5414873"/>
              <a:gd name="connsiteX862" fmla="*/ 5643465 w 5915999"/>
              <a:gd name="connsiteY862" fmla="*/ 4374890 h 5414873"/>
              <a:gd name="connsiteX863" fmla="*/ 5652505 w 5915999"/>
              <a:gd name="connsiteY863" fmla="*/ 4375281 h 5414873"/>
              <a:gd name="connsiteX864" fmla="*/ 5656829 w 5915999"/>
              <a:gd name="connsiteY864" fmla="*/ 4375677 h 5414873"/>
              <a:gd name="connsiteX865" fmla="*/ 5661545 w 5915999"/>
              <a:gd name="connsiteY865" fmla="*/ 4375675 h 5414873"/>
              <a:gd name="connsiteX866" fmla="*/ 5688659 w 5915999"/>
              <a:gd name="connsiteY866" fmla="*/ 4376070 h 5414873"/>
              <a:gd name="connsiteX867" fmla="*/ 5724421 w 5915999"/>
              <a:gd name="connsiteY867" fmla="*/ 4376464 h 5414873"/>
              <a:gd name="connsiteX868" fmla="*/ 5760971 w 5915999"/>
              <a:gd name="connsiteY868" fmla="*/ 4377644 h 5414873"/>
              <a:gd name="connsiteX869" fmla="*/ 5796733 w 5915999"/>
              <a:gd name="connsiteY869" fmla="*/ 4378038 h 5414873"/>
              <a:gd name="connsiteX870" fmla="*/ 5833281 w 5915999"/>
              <a:gd name="connsiteY870" fmla="*/ 4379219 h 5414873"/>
              <a:gd name="connsiteX871" fmla="*/ 5869043 w 5915999"/>
              <a:gd name="connsiteY871" fmla="*/ 4379614 h 5414873"/>
              <a:gd name="connsiteX872" fmla="*/ 5895373 w 5915999"/>
              <a:gd name="connsiteY872" fmla="*/ 4380007 h 5414873"/>
              <a:gd name="connsiteX873" fmla="*/ 5900875 w 5915999"/>
              <a:gd name="connsiteY873" fmla="*/ 4380008 h 5414873"/>
              <a:gd name="connsiteX874" fmla="*/ 5905591 w 5915999"/>
              <a:gd name="connsiteY874" fmla="*/ 4380007 h 5414873"/>
              <a:gd name="connsiteX875" fmla="*/ 5914631 w 5915999"/>
              <a:gd name="connsiteY875" fmla="*/ 4380402 h 5414873"/>
              <a:gd name="connsiteX876" fmla="*/ 5915999 w 5915999"/>
              <a:gd name="connsiteY876" fmla="*/ 4380525 h 5414873"/>
              <a:gd name="connsiteX877" fmla="*/ 5915999 w 5915999"/>
              <a:gd name="connsiteY877" fmla="*/ 5104407 h 5414873"/>
              <a:gd name="connsiteX878" fmla="*/ 5905223 w 5915999"/>
              <a:gd name="connsiteY878" fmla="*/ 5104290 h 5414873"/>
              <a:gd name="connsiteX879" fmla="*/ 5869461 w 5915999"/>
              <a:gd name="connsiteY879" fmla="*/ 5104682 h 5414873"/>
              <a:gd name="connsiteX880" fmla="*/ 5832913 w 5915999"/>
              <a:gd name="connsiteY880" fmla="*/ 5105073 h 5414873"/>
              <a:gd name="connsiteX881" fmla="*/ 5796758 w 5915999"/>
              <a:gd name="connsiteY881" fmla="*/ 5105073 h 5414873"/>
              <a:gd name="connsiteX882" fmla="*/ 5760996 w 5915999"/>
              <a:gd name="connsiteY882" fmla="*/ 5104679 h 5414873"/>
              <a:gd name="connsiteX883" fmla="*/ 5752743 w 5915999"/>
              <a:gd name="connsiteY883" fmla="*/ 5105070 h 5414873"/>
              <a:gd name="connsiteX884" fmla="*/ 5738597 w 5915999"/>
              <a:gd name="connsiteY884" fmla="*/ 5105070 h 5414873"/>
              <a:gd name="connsiteX885" fmla="*/ 5724839 w 5915999"/>
              <a:gd name="connsiteY885" fmla="*/ 5105463 h 5414873"/>
              <a:gd name="connsiteX886" fmla="*/ 5715802 w 5915999"/>
              <a:gd name="connsiteY886" fmla="*/ 5106642 h 5414873"/>
              <a:gd name="connsiteX887" fmla="*/ 5706763 w 5915999"/>
              <a:gd name="connsiteY887" fmla="*/ 5107821 h 5414873"/>
              <a:gd name="connsiteX888" fmla="*/ 5697723 w 5915999"/>
              <a:gd name="connsiteY888" fmla="*/ 5108999 h 5414873"/>
              <a:gd name="connsiteX889" fmla="*/ 5688293 w 5915999"/>
              <a:gd name="connsiteY889" fmla="*/ 5110571 h 5414873"/>
              <a:gd name="connsiteX890" fmla="*/ 5679647 w 5915999"/>
              <a:gd name="connsiteY890" fmla="*/ 5112142 h 5414873"/>
              <a:gd name="connsiteX891" fmla="*/ 5670216 w 5915999"/>
              <a:gd name="connsiteY891" fmla="*/ 5113715 h 5414873"/>
              <a:gd name="connsiteX892" fmla="*/ 5661175 w 5915999"/>
              <a:gd name="connsiteY892" fmla="*/ 5116465 h 5414873"/>
              <a:gd name="connsiteX893" fmla="*/ 5652531 w 5915999"/>
              <a:gd name="connsiteY893" fmla="*/ 5118823 h 5414873"/>
              <a:gd name="connsiteX894" fmla="*/ 5643098 w 5915999"/>
              <a:gd name="connsiteY894" fmla="*/ 5121180 h 5414873"/>
              <a:gd name="connsiteX895" fmla="*/ 5633667 w 5915999"/>
              <a:gd name="connsiteY895" fmla="*/ 5124324 h 5414873"/>
              <a:gd name="connsiteX896" fmla="*/ 5625021 w 5915999"/>
              <a:gd name="connsiteY896" fmla="*/ 5127468 h 5414873"/>
              <a:gd name="connsiteX897" fmla="*/ 5616377 w 5915999"/>
              <a:gd name="connsiteY897" fmla="*/ 5131396 h 5414873"/>
              <a:gd name="connsiteX898" fmla="*/ 5606551 w 5915999"/>
              <a:gd name="connsiteY898" fmla="*/ 5134934 h 5414873"/>
              <a:gd name="connsiteX899" fmla="*/ 5597905 w 5915999"/>
              <a:gd name="connsiteY899" fmla="*/ 5138862 h 5414873"/>
              <a:gd name="connsiteX900" fmla="*/ 5589259 w 5915999"/>
              <a:gd name="connsiteY900" fmla="*/ 5143579 h 5414873"/>
              <a:gd name="connsiteX901" fmla="*/ 5579828 w 5915999"/>
              <a:gd name="connsiteY901" fmla="*/ 5148294 h 5414873"/>
              <a:gd name="connsiteX902" fmla="*/ 5570397 w 5915999"/>
              <a:gd name="connsiteY902" fmla="*/ 5153796 h 5414873"/>
              <a:gd name="connsiteX903" fmla="*/ 5561751 w 5915999"/>
              <a:gd name="connsiteY903" fmla="*/ 5158512 h 5414873"/>
              <a:gd name="connsiteX904" fmla="*/ 5552711 w 5915999"/>
              <a:gd name="connsiteY904" fmla="*/ 5164406 h 5414873"/>
              <a:gd name="connsiteX905" fmla="*/ 5543675 w 5915999"/>
              <a:gd name="connsiteY905" fmla="*/ 5170300 h 5414873"/>
              <a:gd name="connsiteX906" fmla="*/ 5534635 w 5915999"/>
              <a:gd name="connsiteY906" fmla="*/ 5177767 h 5414873"/>
              <a:gd name="connsiteX907" fmla="*/ 5525203 w 5915999"/>
              <a:gd name="connsiteY907" fmla="*/ 5184054 h 5414873"/>
              <a:gd name="connsiteX908" fmla="*/ 5516557 w 5915999"/>
              <a:gd name="connsiteY908" fmla="*/ 5191915 h 5414873"/>
              <a:gd name="connsiteX909" fmla="*/ 5507913 w 5915999"/>
              <a:gd name="connsiteY909" fmla="*/ 5199773 h 5414873"/>
              <a:gd name="connsiteX910" fmla="*/ 5498088 w 5915999"/>
              <a:gd name="connsiteY910" fmla="*/ 5208026 h 5414873"/>
              <a:gd name="connsiteX911" fmla="*/ 5488656 w 5915999"/>
              <a:gd name="connsiteY911" fmla="*/ 5217458 h 5414873"/>
              <a:gd name="connsiteX912" fmla="*/ 5480403 w 5915999"/>
              <a:gd name="connsiteY912" fmla="*/ 5227282 h 5414873"/>
              <a:gd name="connsiteX913" fmla="*/ 5471758 w 5915999"/>
              <a:gd name="connsiteY913" fmla="*/ 5237499 h 5414873"/>
              <a:gd name="connsiteX914" fmla="*/ 5461541 w 5915999"/>
              <a:gd name="connsiteY914" fmla="*/ 5250075 h 5414873"/>
              <a:gd name="connsiteX915" fmla="*/ 5452897 w 5915999"/>
              <a:gd name="connsiteY915" fmla="*/ 5262651 h 5414873"/>
              <a:gd name="connsiteX916" fmla="*/ 5443858 w 5915999"/>
              <a:gd name="connsiteY916" fmla="*/ 5276405 h 5414873"/>
              <a:gd name="connsiteX917" fmla="*/ 5435605 w 5915999"/>
              <a:gd name="connsiteY917" fmla="*/ 5289374 h 5414873"/>
              <a:gd name="connsiteX918" fmla="*/ 5429319 w 5915999"/>
              <a:gd name="connsiteY918" fmla="*/ 5300377 h 5414873"/>
              <a:gd name="connsiteX919" fmla="*/ 5424211 w 5915999"/>
              <a:gd name="connsiteY919" fmla="*/ 5311774 h 5414873"/>
              <a:gd name="connsiteX920" fmla="*/ 5419101 w 5915999"/>
              <a:gd name="connsiteY920" fmla="*/ 5322384 h 5414873"/>
              <a:gd name="connsiteX921" fmla="*/ 5414385 w 5915999"/>
              <a:gd name="connsiteY921" fmla="*/ 5333389 h 5414873"/>
              <a:gd name="connsiteX922" fmla="*/ 5410455 w 5915999"/>
              <a:gd name="connsiteY922" fmla="*/ 5345177 h 5414873"/>
              <a:gd name="connsiteX923" fmla="*/ 5405741 w 5915999"/>
              <a:gd name="connsiteY923" fmla="*/ 5356181 h 5414873"/>
              <a:gd name="connsiteX924" fmla="*/ 5402597 w 5915999"/>
              <a:gd name="connsiteY924" fmla="*/ 5368757 h 5414873"/>
              <a:gd name="connsiteX925" fmla="*/ 5399453 w 5915999"/>
              <a:gd name="connsiteY925" fmla="*/ 5380547 h 5414873"/>
              <a:gd name="connsiteX926" fmla="*/ 5394737 w 5915999"/>
              <a:gd name="connsiteY926" fmla="*/ 5401768 h 5414873"/>
              <a:gd name="connsiteX927" fmla="*/ 5392669 w 5915999"/>
              <a:gd name="connsiteY927" fmla="*/ 5414873 h 5414873"/>
              <a:gd name="connsiteX928" fmla="*/ 2515580 w 5915999"/>
              <a:gd name="connsiteY928" fmla="*/ 5414873 h 5414873"/>
              <a:gd name="connsiteX929" fmla="*/ 2514505 w 5915999"/>
              <a:gd name="connsiteY929" fmla="*/ 5409134 h 5414873"/>
              <a:gd name="connsiteX930" fmla="*/ 2512147 w 5915999"/>
              <a:gd name="connsiteY930" fmla="*/ 5396559 h 5414873"/>
              <a:gd name="connsiteX931" fmla="*/ 2509002 w 5915999"/>
              <a:gd name="connsiteY931" fmla="*/ 5383983 h 5414873"/>
              <a:gd name="connsiteX932" fmla="*/ 2505857 w 5915999"/>
              <a:gd name="connsiteY932" fmla="*/ 5371407 h 5414873"/>
              <a:gd name="connsiteX933" fmla="*/ 2502320 w 5915999"/>
              <a:gd name="connsiteY933" fmla="*/ 5361581 h 5414873"/>
              <a:gd name="connsiteX934" fmla="*/ 2498784 w 5915999"/>
              <a:gd name="connsiteY934" fmla="*/ 5350185 h 5414873"/>
              <a:gd name="connsiteX935" fmla="*/ 2494461 w 5915999"/>
              <a:gd name="connsiteY935" fmla="*/ 5339573 h 5414873"/>
              <a:gd name="connsiteX936" fmla="*/ 2490529 w 5915999"/>
              <a:gd name="connsiteY936" fmla="*/ 5328570 h 5414873"/>
              <a:gd name="connsiteX937" fmla="*/ 2485026 w 5915999"/>
              <a:gd name="connsiteY937" fmla="*/ 5318352 h 5414873"/>
              <a:gd name="connsiteX938" fmla="*/ 2480705 w 5915999"/>
              <a:gd name="connsiteY938" fmla="*/ 5308528 h 5414873"/>
              <a:gd name="connsiteX939" fmla="*/ 2474808 w 5915999"/>
              <a:gd name="connsiteY939" fmla="*/ 5298702 h 5414873"/>
              <a:gd name="connsiteX940" fmla="*/ 2470093 w 5915999"/>
              <a:gd name="connsiteY940" fmla="*/ 5288485 h 5414873"/>
              <a:gd name="connsiteX941" fmla="*/ 2461447 w 5915999"/>
              <a:gd name="connsiteY941" fmla="*/ 5275124 h 5414873"/>
              <a:gd name="connsiteX942" fmla="*/ 2452801 w 5915999"/>
              <a:gd name="connsiteY942" fmla="*/ 5262545 h 5414873"/>
              <a:gd name="connsiteX943" fmla="*/ 2442975 w 5915999"/>
              <a:gd name="connsiteY943" fmla="*/ 5249577 h 5414873"/>
              <a:gd name="connsiteX944" fmla="*/ 2433150 w 5915999"/>
              <a:gd name="connsiteY944" fmla="*/ 5238181 h 5414873"/>
              <a:gd name="connsiteX945" fmla="*/ 2425288 w 5915999"/>
              <a:gd name="connsiteY945" fmla="*/ 5227961 h 5414873"/>
              <a:gd name="connsiteX946" fmla="*/ 2415857 w 5915999"/>
              <a:gd name="connsiteY946" fmla="*/ 5218531 h 5414873"/>
              <a:gd name="connsiteX947" fmla="*/ 2406817 w 5915999"/>
              <a:gd name="connsiteY947" fmla="*/ 5209491 h 5414873"/>
              <a:gd name="connsiteX948" fmla="*/ 2396993 w 5915999"/>
              <a:gd name="connsiteY948" fmla="*/ 5201239 h 5414873"/>
              <a:gd name="connsiteX949" fmla="*/ 2388346 w 5915999"/>
              <a:gd name="connsiteY949" fmla="*/ 5193377 h 5414873"/>
              <a:gd name="connsiteX950" fmla="*/ 2379701 w 5915999"/>
              <a:gd name="connsiteY950" fmla="*/ 5186304 h 5414873"/>
              <a:gd name="connsiteX951" fmla="*/ 2370268 w 5915999"/>
              <a:gd name="connsiteY951" fmla="*/ 5179229 h 5414873"/>
              <a:gd name="connsiteX952" fmla="*/ 2360839 w 5915999"/>
              <a:gd name="connsiteY952" fmla="*/ 5172941 h 5414873"/>
              <a:gd name="connsiteX953" fmla="*/ 2352191 w 5915999"/>
              <a:gd name="connsiteY953" fmla="*/ 5166652 h 5414873"/>
              <a:gd name="connsiteX954" fmla="*/ 2343544 w 5915999"/>
              <a:gd name="connsiteY954" fmla="*/ 5161151 h 5414873"/>
              <a:gd name="connsiteX955" fmla="*/ 2334506 w 5915999"/>
              <a:gd name="connsiteY955" fmla="*/ 5156042 h 5414873"/>
              <a:gd name="connsiteX956" fmla="*/ 2324681 w 5915999"/>
              <a:gd name="connsiteY956" fmla="*/ 5150932 h 5414873"/>
              <a:gd name="connsiteX957" fmla="*/ 2316428 w 5915999"/>
              <a:gd name="connsiteY957" fmla="*/ 5146609 h 5414873"/>
              <a:gd name="connsiteX958" fmla="*/ 2306603 w 5915999"/>
              <a:gd name="connsiteY958" fmla="*/ 5142284 h 5414873"/>
              <a:gd name="connsiteX959" fmla="*/ 2297957 w 5915999"/>
              <a:gd name="connsiteY959" fmla="*/ 5138354 h 5414873"/>
              <a:gd name="connsiteX960" fmla="*/ 2288918 w 5915999"/>
              <a:gd name="connsiteY960" fmla="*/ 5134818 h 5414873"/>
              <a:gd name="connsiteX961" fmla="*/ 2279486 w 5915999"/>
              <a:gd name="connsiteY961" fmla="*/ 5130888 h 5414873"/>
              <a:gd name="connsiteX962" fmla="*/ 2270841 w 5915999"/>
              <a:gd name="connsiteY962" fmla="*/ 5127744 h 5414873"/>
              <a:gd name="connsiteX963" fmla="*/ 2261802 w 5915999"/>
              <a:gd name="connsiteY963" fmla="*/ 5124992 h 5414873"/>
              <a:gd name="connsiteX964" fmla="*/ 2252369 w 5915999"/>
              <a:gd name="connsiteY964" fmla="*/ 5121848 h 5414873"/>
              <a:gd name="connsiteX965" fmla="*/ 2243330 w 5915999"/>
              <a:gd name="connsiteY965" fmla="*/ 5119882 h 5414873"/>
              <a:gd name="connsiteX966" fmla="*/ 2234683 w 5915999"/>
              <a:gd name="connsiteY966" fmla="*/ 5118311 h 5414873"/>
              <a:gd name="connsiteX967" fmla="*/ 2225645 w 5915999"/>
              <a:gd name="connsiteY967" fmla="*/ 5116347 h 5414873"/>
              <a:gd name="connsiteX968" fmla="*/ 2215821 w 5915999"/>
              <a:gd name="connsiteY968" fmla="*/ 5114381 h 5414873"/>
              <a:gd name="connsiteX969" fmla="*/ 2206782 w 5915999"/>
              <a:gd name="connsiteY969" fmla="*/ 5113201 h 5414873"/>
              <a:gd name="connsiteX970" fmla="*/ 2198529 w 5915999"/>
              <a:gd name="connsiteY970" fmla="*/ 5112021 h 5414873"/>
              <a:gd name="connsiteX971" fmla="*/ 2189096 w 5915999"/>
              <a:gd name="connsiteY971" fmla="*/ 5110449 h 5414873"/>
              <a:gd name="connsiteX972" fmla="*/ 2180451 w 5915999"/>
              <a:gd name="connsiteY972" fmla="*/ 5109662 h 5414873"/>
              <a:gd name="connsiteX973" fmla="*/ 2167876 w 5915999"/>
              <a:gd name="connsiteY973" fmla="*/ 5108877 h 5414873"/>
              <a:gd name="connsiteX974" fmla="*/ 2154907 w 5915999"/>
              <a:gd name="connsiteY974" fmla="*/ 5109268 h 5414873"/>
              <a:gd name="connsiteX975" fmla="*/ 2144297 w 5915999"/>
              <a:gd name="connsiteY975" fmla="*/ 5108876 h 5414873"/>
              <a:gd name="connsiteX976" fmla="*/ 2107748 w 5915999"/>
              <a:gd name="connsiteY976" fmla="*/ 5109267 h 5414873"/>
              <a:gd name="connsiteX977" fmla="*/ 2071592 w 5915999"/>
              <a:gd name="connsiteY977" fmla="*/ 5109265 h 5414873"/>
              <a:gd name="connsiteX978" fmla="*/ 2035438 w 5915999"/>
              <a:gd name="connsiteY978" fmla="*/ 5109265 h 5414873"/>
              <a:gd name="connsiteX979" fmla="*/ 1999282 w 5915999"/>
              <a:gd name="connsiteY979" fmla="*/ 5109264 h 5414873"/>
              <a:gd name="connsiteX980" fmla="*/ 1963913 w 5915999"/>
              <a:gd name="connsiteY980" fmla="*/ 5109262 h 5414873"/>
              <a:gd name="connsiteX981" fmla="*/ 1926972 w 5915999"/>
              <a:gd name="connsiteY981" fmla="*/ 5109260 h 5414873"/>
              <a:gd name="connsiteX982" fmla="*/ 1890816 w 5915999"/>
              <a:gd name="connsiteY982" fmla="*/ 5109260 h 5414873"/>
              <a:gd name="connsiteX983" fmla="*/ 1854662 w 5915999"/>
              <a:gd name="connsiteY983" fmla="*/ 5109259 h 5414873"/>
              <a:gd name="connsiteX984" fmla="*/ 1818506 w 5915999"/>
              <a:gd name="connsiteY984" fmla="*/ 5109258 h 5414873"/>
              <a:gd name="connsiteX985" fmla="*/ 1781959 w 5915999"/>
              <a:gd name="connsiteY985" fmla="*/ 5108863 h 5414873"/>
              <a:gd name="connsiteX986" fmla="*/ 1746588 w 5915999"/>
              <a:gd name="connsiteY986" fmla="*/ 5108862 h 5414873"/>
              <a:gd name="connsiteX987" fmla="*/ 1710040 w 5915999"/>
              <a:gd name="connsiteY987" fmla="*/ 5109253 h 5414873"/>
              <a:gd name="connsiteX988" fmla="*/ 1673887 w 5915999"/>
              <a:gd name="connsiteY988" fmla="*/ 5109251 h 5414873"/>
              <a:gd name="connsiteX989" fmla="*/ 1637731 w 5915999"/>
              <a:gd name="connsiteY989" fmla="*/ 5109251 h 5414873"/>
              <a:gd name="connsiteX990" fmla="*/ 1601184 w 5915999"/>
              <a:gd name="connsiteY990" fmla="*/ 5108857 h 5414873"/>
              <a:gd name="connsiteX991" fmla="*/ 1564634 w 5915999"/>
              <a:gd name="connsiteY991" fmla="*/ 5109249 h 5414873"/>
              <a:gd name="connsiteX992" fmla="*/ 1529266 w 5915999"/>
              <a:gd name="connsiteY992" fmla="*/ 5109247 h 5414873"/>
              <a:gd name="connsiteX993" fmla="*/ 1493109 w 5915999"/>
              <a:gd name="connsiteY993" fmla="*/ 5109247 h 5414873"/>
              <a:gd name="connsiteX994" fmla="*/ 1471495 w 5915999"/>
              <a:gd name="connsiteY994" fmla="*/ 5108853 h 5414873"/>
              <a:gd name="connsiteX995" fmla="*/ 1463635 w 5915999"/>
              <a:gd name="connsiteY995" fmla="*/ 5108850 h 5414873"/>
              <a:gd name="connsiteX996" fmla="*/ 1456954 w 5915999"/>
              <a:gd name="connsiteY996" fmla="*/ 5109244 h 5414873"/>
              <a:gd name="connsiteX997" fmla="*/ 1447523 w 5915999"/>
              <a:gd name="connsiteY997" fmla="*/ 5108458 h 5414873"/>
              <a:gd name="connsiteX998" fmla="*/ 1438876 w 5915999"/>
              <a:gd name="connsiteY998" fmla="*/ 5107671 h 5414873"/>
              <a:gd name="connsiteX999" fmla="*/ 1429837 w 5915999"/>
              <a:gd name="connsiteY999" fmla="*/ 5106492 h 5414873"/>
              <a:gd name="connsiteX1000" fmla="*/ 1421192 w 5915999"/>
              <a:gd name="connsiteY1000" fmla="*/ 5105706 h 5414873"/>
              <a:gd name="connsiteX1001" fmla="*/ 1411758 w 5915999"/>
              <a:gd name="connsiteY1001" fmla="*/ 5104133 h 5414873"/>
              <a:gd name="connsiteX1002" fmla="*/ 1402329 w 5915999"/>
              <a:gd name="connsiteY1002" fmla="*/ 5102561 h 5414873"/>
              <a:gd name="connsiteX1003" fmla="*/ 1393288 w 5915999"/>
              <a:gd name="connsiteY1003" fmla="*/ 5100597 h 5414873"/>
              <a:gd name="connsiteX1004" fmla="*/ 1384643 w 5915999"/>
              <a:gd name="connsiteY1004" fmla="*/ 5099023 h 5414873"/>
              <a:gd name="connsiteX1005" fmla="*/ 1375604 w 5915999"/>
              <a:gd name="connsiteY1005" fmla="*/ 5096272 h 5414873"/>
              <a:gd name="connsiteX1006" fmla="*/ 1366172 w 5915999"/>
              <a:gd name="connsiteY1006" fmla="*/ 5093915 h 5414873"/>
              <a:gd name="connsiteX1007" fmla="*/ 1357133 w 5915999"/>
              <a:gd name="connsiteY1007" fmla="*/ 5091163 h 5414873"/>
              <a:gd name="connsiteX1008" fmla="*/ 1348488 w 5915999"/>
              <a:gd name="connsiteY1008" fmla="*/ 5088020 h 5414873"/>
              <a:gd name="connsiteX1009" fmla="*/ 1338662 w 5915999"/>
              <a:gd name="connsiteY1009" fmla="*/ 5084483 h 5414873"/>
              <a:gd name="connsiteX1010" fmla="*/ 1330017 w 5915999"/>
              <a:gd name="connsiteY1010" fmla="*/ 5080551 h 5414873"/>
              <a:gd name="connsiteX1011" fmla="*/ 1321372 w 5915999"/>
              <a:gd name="connsiteY1011" fmla="*/ 5076622 h 5414873"/>
              <a:gd name="connsiteX1012" fmla="*/ 1312725 w 5915999"/>
              <a:gd name="connsiteY1012" fmla="*/ 5072691 h 5414873"/>
              <a:gd name="connsiteX1013" fmla="*/ 1302509 w 5915999"/>
              <a:gd name="connsiteY1013" fmla="*/ 5067974 h 5414873"/>
              <a:gd name="connsiteX1014" fmla="*/ 1293468 w 5915999"/>
              <a:gd name="connsiteY1014" fmla="*/ 5062865 h 5414873"/>
              <a:gd name="connsiteX1015" fmla="*/ 1284822 w 5915999"/>
              <a:gd name="connsiteY1015" fmla="*/ 5058150 h 5414873"/>
              <a:gd name="connsiteX1016" fmla="*/ 1275391 w 5915999"/>
              <a:gd name="connsiteY1016" fmla="*/ 5052648 h 5414873"/>
              <a:gd name="connsiteX1017" fmla="*/ 1266351 w 5915999"/>
              <a:gd name="connsiteY1017" fmla="*/ 5045966 h 5414873"/>
              <a:gd name="connsiteX1018" fmla="*/ 1257313 w 5915999"/>
              <a:gd name="connsiteY1018" fmla="*/ 5040072 h 5414873"/>
              <a:gd name="connsiteX1019" fmla="*/ 1248273 w 5915999"/>
              <a:gd name="connsiteY1019" fmla="*/ 5033391 h 5414873"/>
              <a:gd name="connsiteX1020" fmla="*/ 1239627 w 5915999"/>
              <a:gd name="connsiteY1020" fmla="*/ 5026316 h 5414873"/>
              <a:gd name="connsiteX1021" fmla="*/ 1230589 w 5915999"/>
              <a:gd name="connsiteY1021" fmla="*/ 5018062 h 5414873"/>
              <a:gd name="connsiteX1022" fmla="*/ 1221156 w 5915999"/>
              <a:gd name="connsiteY1022" fmla="*/ 5010202 h 5414873"/>
              <a:gd name="connsiteX1023" fmla="*/ 1212117 w 5915999"/>
              <a:gd name="connsiteY1023" fmla="*/ 5001163 h 5414873"/>
              <a:gd name="connsiteX1024" fmla="*/ 1203471 w 5915999"/>
              <a:gd name="connsiteY1024" fmla="*/ 4992516 h 5414873"/>
              <a:gd name="connsiteX1025" fmla="*/ 1193646 w 5915999"/>
              <a:gd name="connsiteY1025" fmla="*/ 4981120 h 5414873"/>
              <a:gd name="connsiteX1026" fmla="*/ 1184214 w 5915999"/>
              <a:gd name="connsiteY1026" fmla="*/ 4970117 h 5414873"/>
              <a:gd name="connsiteX1027" fmla="*/ 1175568 w 5915999"/>
              <a:gd name="connsiteY1027" fmla="*/ 4958326 h 5414873"/>
              <a:gd name="connsiteX1028" fmla="*/ 1167707 w 5915999"/>
              <a:gd name="connsiteY1028" fmla="*/ 4946536 h 5414873"/>
              <a:gd name="connsiteX1029" fmla="*/ 1156703 w 5915999"/>
              <a:gd name="connsiteY1029" fmla="*/ 4930030 h 5414873"/>
              <a:gd name="connsiteX1030" fmla="*/ 1147271 w 5915999"/>
              <a:gd name="connsiteY1030" fmla="*/ 4912737 h 5414873"/>
              <a:gd name="connsiteX1031" fmla="*/ 1138624 w 5915999"/>
              <a:gd name="connsiteY1031" fmla="*/ 4894661 h 5414873"/>
              <a:gd name="connsiteX1032" fmla="*/ 1131155 w 5915999"/>
              <a:gd name="connsiteY1032" fmla="*/ 4876975 h 5414873"/>
              <a:gd name="connsiteX1033" fmla="*/ 1126046 w 5915999"/>
              <a:gd name="connsiteY1033" fmla="*/ 4861648 h 5414873"/>
              <a:gd name="connsiteX1034" fmla="*/ 1120545 w 5915999"/>
              <a:gd name="connsiteY1034" fmla="*/ 4845142 h 5414873"/>
              <a:gd name="connsiteX1035" fmla="*/ 1116221 w 5915999"/>
              <a:gd name="connsiteY1035" fmla="*/ 4829030 h 5414873"/>
              <a:gd name="connsiteX1036" fmla="*/ 1112685 w 5915999"/>
              <a:gd name="connsiteY1036" fmla="*/ 4812916 h 5414873"/>
              <a:gd name="connsiteX1037" fmla="*/ 1109931 w 5915999"/>
              <a:gd name="connsiteY1037" fmla="*/ 4796019 h 5414873"/>
              <a:gd name="connsiteX1038" fmla="*/ 1107965 w 5915999"/>
              <a:gd name="connsiteY1038" fmla="*/ 4779120 h 5414873"/>
              <a:gd name="connsiteX1039" fmla="*/ 1106394 w 5915999"/>
              <a:gd name="connsiteY1039" fmla="*/ 4761827 h 5414873"/>
              <a:gd name="connsiteX1040" fmla="*/ 1106786 w 5915999"/>
              <a:gd name="connsiteY1040" fmla="*/ 4744144 h 5414873"/>
              <a:gd name="connsiteX1041" fmla="*/ 1106392 w 5915999"/>
              <a:gd name="connsiteY1041" fmla="*/ 4726459 h 5414873"/>
              <a:gd name="connsiteX1042" fmla="*/ 1107963 w 5915999"/>
              <a:gd name="connsiteY1042" fmla="*/ 4709167 h 5414873"/>
              <a:gd name="connsiteX1043" fmla="*/ 1110322 w 5915999"/>
              <a:gd name="connsiteY1043" fmla="*/ 4692661 h 5414873"/>
              <a:gd name="connsiteX1044" fmla="*/ 1112678 w 5915999"/>
              <a:gd name="connsiteY1044" fmla="*/ 4675368 h 5414873"/>
              <a:gd name="connsiteX1045" fmla="*/ 1116217 w 5915999"/>
              <a:gd name="connsiteY1045" fmla="*/ 4659257 h 5414873"/>
              <a:gd name="connsiteX1046" fmla="*/ 1120537 w 5915999"/>
              <a:gd name="connsiteY1046" fmla="*/ 4643145 h 5414873"/>
              <a:gd name="connsiteX1047" fmla="*/ 1125646 w 5915999"/>
              <a:gd name="connsiteY1047" fmla="*/ 4627032 h 5414873"/>
              <a:gd name="connsiteX1048" fmla="*/ 1131147 w 5915999"/>
              <a:gd name="connsiteY1048" fmla="*/ 4611313 h 5414873"/>
              <a:gd name="connsiteX1049" fmla="*/ 1139006 w 5915999"/>
              <a:gd name="connsiteY1049" fmla="*/ 4593235 h 5414873"/>
              <a:gd name="connsiteX1050" fmla="*/ 1147259 w 5915999"/>
              <a:gd name="connsiteY1050" fmla="*/ 4575552 h 5414873"/>
              <a:gd name="connsiteX1051" fmla="*/ 1156690 w 5915999"/>
              <a:gd name="connsiteY1051" fmla="*/ 4558259 h 5414873"/>
              <a:gd name="connsiteX1052" fmla="*/ 1167694 w 5915999"/>
              <a:gd name="connsiteY1052" fmla="*/ 4541756 h 5414873"/>
              <a:gd name="connsiteX1053" fmla="*/ 1175553 w 5915999"/>
              <a:gd name="connsiteY1053" fmla="*/ 4529966 h 5414873"/>
              <a:gd name="connsiteX1054" fmla="*/ 1184197 w 5915999"/>
              <a:gd name="connsiteY1054" fmla="*/ 4518177 h 5414873"/>
              <a:gd name="connsiteX1055" fmla="*/ 1193628 w 5915999"/>
              <a:gd name="connsiteY1055" fmla="*/ 4507173 h 5414873"/>
              <a:gd name="connsiteX1056" fmla="*/ 1203061 w 5915999"/>
              <a:gd name="connsiteY1056" fmla="*/ 4496169 h 5414873"/>
              <a:gd name="connsiteX1057" fmla="*/ 1212100 w 5915999"/>
              <a:gd name="connsiteY1057" fmla="*/ 4487131 h 5414873"/>
              <a:gd name="connsiteX1058" fmla="*/ 1220745 w 5915999"/>
              <a:gd name="connsiteY1058" fmla="*/ 4478486 h 5414873"/>
              <a:gd name="connsiteX1059" fmla="*/ 1230569 w 5915999"/>
              <a:gd name="connsiteY1059" fmla="*/ 4470233 h 5414873"/>
              <a:gd name="connsiteX1060" fmla="*/ 1239607 w 5915999"/>
              <a:gd name="connsiteY1060" fmla="*/ 4461980 h 5414873"/>
              <a:gd name="connsiteX1061" fmla="*/ 1248253 w 5915999"/>
              <a:gd name="connsiteY1061" fmla="*/ 4454906 h 5414873"/>
              <a:gd name="connsiteX1062" fmla="*/ 1257292 w 5915999"/>
              <a:gd name="connsiteY1062" fmla="*/ 4448226 h 5414873"/>
              <a:gd name="connsiteX1063" fmla="*/ 1266330 w 5915999"/>
              <a:gd name="connsiteY1063" fmla="*/ 4442331 h 5414873"/>
              <a:gd name="connsiteX1064" fmla="*/ 1275369 w 5915999"/>
              <a:gd name="connsiteY1064" fmla="*/ 4435651 h 5414873"/>
              <a:gd name="connsiteX1065" fmla="*/ 1284800 w 5915999"/>
              <a:gd name="connsiteY1065" fmla="*/ 4430149 h 5414873"/>
              <a:gd name="connsiteX1066" fmla="*/ 1293446 w 5915999"/>
              <a:gd name="connsiteY1066" fmla="*/ 4425433 h 5414873"/>
              <a:gd name="connsiteX1067" fmla="*/ 1302487 w 5915999"/>
              <a:gd name="connsiteY1067" fmla="*/ 4420324 h 5414873"/>
              <a:gd name="connsiteX1068" fmla="*/ 1312308 w 5915999"/>
              <a:gd name="connsiteY1068" fmla="*/ 4416003 h 5414873"/>
              <a:gd name="connsiteX1069" fmla="*/ 1320954 w 5915999"/>
              <a:gd name="connsiteY1069" fmla="*/ 4411287 h 5414873"/>
              <a:gd name="connsiteX1070" fmla="*/ 1329994 w 5915999"/>
              <a:gd name="connsiteY1070" fmla="*/ 4407751 h 5414873"/>
              <a:gd name="connsiteX1071" fmla="*/ 1338639 w 5915999"/>
              <a:gd name="connsiteY1071" fmla="*/ 4403820 h 5414873"/>
              <a:gd name="connsiteX1072" fmla="*/ 1348070 w 5915999"/>
              <a:gd name="connsiteY1072" fmla="*/ 4400676 h 5414873"/>
              <a:gd name="connsiteX1073" fmla="*/ 1356717 w 5915999"/>
              <a:gd name="connsiteY1073" fmla="*/ 4397533 h 5414873"/>
              <a:gd name="connsiteX1074" fmla="*/ 1365755 w 5915999"/>
              <a:gd name="connsiteY1074" fmla="*/ 4394784 h 5414873"/>
              <a:gd name="connsiteX1075" fmla="*/ 1375186 w 5915999"/>
              <a:gd name="connsiteY1075" fmla="*/ 4392425 h 5414873"/>
              <a:gd name="connsiteX1076" fmla="*/ 1384227 w 5915999"/>
              <a:gd name="connsiteY1076" fmla="*/ 4389675 h 5414873"/>
              <a:gd name="connsiteX1077" fmla="*/ 1393264 w 5915999"/>
              <a:gd name="connsiteY1077" fmla="*/ 4387712 h 5414873"/>
              <a:gd name="connsiteX1078" fmla="*/ 1402302 w 5915999"/>
              <a:gd name="connsiteY1078" fmla="*/ 4385746 h 5414873"/>
              <a:gd name="connsiteX1079" fmla="*/ 1411735 w 5915999"/>
              <a:gd name="connsiteY1079" fmla="*/ 4384174 h 5414873"/>
              <a:gd name="connsiteX1080" fmla="*/ 1420772 w 5915999"/>
              <a:gd name="connsiteY1080" fmla="*/ 4382995 h 5414873"/>
              <a:gd name="connsiteX1081" fmla="*/ 1429813 w 5915999"/>
              <a:gd name="connsiteY1081" fmla="*/ 4381818 h 5414873"/>
              <a:gd name="connsiteX1082" fmla="*/ 1438457 w 5915999"/>
              <a:gd name="connsiteY1082" fmla="*/ 4381030 h 5414873"/>
              <a:gd name="connsiteX1083" fmla="*/ 1447497 w 5915999"/>
              <a:gd name="connsiteY1083" fmla="*/ 4379850 h 5414873"/>
              <a:gd name="connsiteX1084" fmla="*/ 1456535 w 5915999"/>
              <a:gd name="connsiteY1084" fmla="*/ 4379459 h 5414873"/>
              <a:gd name="connsiteX1085" fmla="*/ 1463610 w 5915999"/>
              <a:gd name="connsiteY1085" fmla="*/ 4379460 h 5414873"/>
              <a:gd name="connsiteX1086" fmla="*/ 1471471 w 5915999"/>
              <a:gd name="connsiteY1086" fmla="*/ 4379460 h 5414873"/>
              <a:gd name="connsiteX1087" fmla="*/ 1492691 w 5915999"/>
              <a:gd name="connsiteY1087" fmla="*/ 4379460 h 5414873"/>
              <a:gd name="connsiteX1088" fmla="*/ 1528845 w 5915999"/>
              <a:gd name="connsiteY1088" fmla="*/ 4378675 h 5414873"/>
              <a:gd name="connsiteX1089" fmla="*/ 1565395 w 5915999"/>
              <a:gd name="connsiteY1089" fmla="*/ 4379071 h 5414873"/>
              <a:gd name="connsiteX1090" fmla="*/ 1601157 w 5915999"/>
              <a:gd name="connsiteY1090" fmla="*/ 4379463 h 5414873"/>
              <a:gd name="connsiteX1091" fmla="*/ 1637311 w 5915999"/>
              <a:gd name="connsiteY1091" fmla="*/ 4379465 h 5414873"/>
              <a:gd name="connsiteX1092" fmla="*/ 1673468 w 5915999"/>
              <a:gd name="connsiteY1092" fmla="*/ 4379466 h 5414873"/>
              <a:gd name="connsiteX1093" fmla="*/ 1710408 w 5915999"/>
              <a:gd name="connsiteY1093" fmla="*/ 4379468 h 5414873"/>
              <a:gd name="connsiteX1094" fmla="*/ 1746171 w 5915999"/>
              <a:gd name="connsiteY1094" fmla="*/ 4379077 h 5414873"/>
              <a:gd name="connsiteX1095" fmla="*/ 1781932 w 5915999"/>
              <a:gd name="connsiteY1095" fmla="*/ 4379471 h 5414873"/>
              <a:gd name="connsiteX1096" fmla="*/ 1818087 w 5915999"/>
              <a:gd name="connsiteY1096" fmla="*/ 4379472 h 5414873"/>
              <a:gd name="connsiteX1097" fmla="*/ 1854244 w 5915999"/>
              <a:gd name="connsiteY1097" fmla="*/ 4379473 h 5414873"/>
              <a:gd name="connsiteX1098" fmla="*/ 1890398 w 5915999"/>
              <a:gd name="connsiteY1098" fmla="*/ 4379475 h 5414873"/>
              <a:gd name="connsiteX1099" fmla="*/ 1927341 w 5915999"/>
              <a:gd name="connsiteY1099" fmla="*/ 4379475 h 5414873"/>
              <a:gd name="connsiteX1100" fmla="*/ 1963100 w 5915999"/>
              <a:gd name="connsiteY1100" fmla="*/ 4379084 h 5414873"/>
              <a:gd name="connsiteX1101" fmla="*/ 1998863 w 5915999"/>
              <a:gd name="connsiteY1101" fmla="*/ 4379479 h 5414873"/>
              <a:gd name="connsiteX1102" fmla="*/ 2035020 w 5915999"/>
              <a:gd name="connsiteY1102" fmla="*/ 4379479 h 5414873"/>
              <a:gd name="connsiteX1103" fmla="*/ 2071175 w 5915999"/>
              <a:gd name="connsiteY1103" fmla="*/ 4379481 h 5414873"/>
              <a:gd name="connsiteX1104" fmla="*/ 2108117 w 5915999"/>
              <a:gd name="connsiteY1104" fmla="*/ 4379481 h 5414873"/>
              <a:gd name="connsiteX1105" fmla="*/ 2144271 w 5915999"/>
              <a:gd name="connsiteY1105" fmla="*/ 4379483 h 5414873"/>
              <a:gd name="connsiteX1106" fmla="*/ 2180033 w 5915999"/>
              <a:gd name="connsiteY1106" fmla="*/ 4379092 h 5414873"/>
              <a:gd name="connsiteX1107" fmla="*/ 2215794 w 5915999"/>
              <a:gd name="connsiteY1107" fmla="*/ 4379486 h 5414873"/>
              <a:gd name="connsiteX1108" fmla="*/ 2251950 w 5915999"/>
              <a:gd name="connsiteY1108" fmla="*/ 4379487 h 5414873"/>
              <a:gd name="connsiteX1109" fmla="*/ 2288499 w 5915999"/>
              <a:gd name="connsiteY1109" fmla="*/ 4379882 h 5414873"/>
              <a:gd name="connsiteX1110" fmla="*/ 2325045 w 5915999"/>
              <a:gd name="connsiteY1110" fmla="*/ 4379490 h 5414873"/>
              <a:gd name="connsiteX1111" fmla="*/ 2361202 w 5915999"/>
              <a:gd name="connsiteY1111" fmla="*/ 4379492 h 5414873"/>
              <a:gd name="connsiteX1112" fmla="*/ 2396965 w 5915999"/>
              <a:gd name="connsiteY1112" fmla="*/ 4379099 h 5414873"/>
              <a:gd name="connsiteX1113" fmla="*/ 2432727 w 5915999"/>
              <a:gd name="connsiteY1113" fmla="*/ 4379494 h 5414873"/>
              <a:gd name="connsiteX1114" fmla="*/ 2469275 w 5915999"/>
              <a:gd name="connsiteY1114" fmla="*/ 4379888 h 5414873"/>
              <a:gd name="connsiteX1115" fmla="*/ 2505823 w 5915999"/>
              <a:gd name="connsiteY1115" fmla="*/ 4379496 h 5414873"/>
              <a:gd name="connsiteX1116" fmla="*/ 2541978 w 5915999"/>
              <a:gd name="connsiteY1116" fmla="*/ 4379498 h 5414873"/>
              <a:gd name="connsiteX1117" fmla="*/ 2577741 w 5915999"/>
              <a:gd name="connsiteY1117" fmla="*/ 4379105 h 5414873"/>
              <a:gd name="connsiteX1118" fmla="*/ 2613895 w 5915999"/>
              <a:gd name="connsiteY1118" fmla="*/ 4379108 h 5414873"/>
              <a:gd name="connsiteX1119" fmla="*/ 2650052 w 5915999"/>
              <a:gd name="connsiteY1119" fmla="*/ 4379894 h 5414873"/>
              <a:gd name="connsiteX1120" fmla="*/ 2686206 w 5915999"/>
              <a:gd name="connsiteY1120" fmla="*/ 4379896 h 5414873"/>
              <a:gd name="connsiteX1121" fmla="*/ 2722753 w 5915999"/>
              <a:gd name="connsiteY1121" fmla="*/ 4379502 h 5414873"/>
              <a:gd name="connsiteX1122" fmla="*/ 2758909 w 5915999"/>
              <a:gd name="connsiteY1122" fmla="*/ 4379505 h 5414873"/>
              <a:gd name="connsiteX1123" fmla="*/ 2794672 w 5915999"/>
              <a:gd name="connsiteY1123" fmla="*/ 4379114 h 5414873"/>
              <a:gd name="connsiteX1124" fmla="*/ 2830826 w 5915999"/>
              <a:gd name="connsiteY1124" fmla="*/ 4379114 h 5414873"/>
              <a:gd name="connsiteX1125" fmla="*/ 2866982 w 5915999"/>
              <a:gd name="connsiteY1125" fmla="*/ 4379902 h 5414873"/>
              <a:gd name="connsiteX1126" fmla="*/ 2903531 w 5915999"/>
              <a:gd name="connsiteY1126" fmla="*/ 4379509 h 5414873"/>
              <a:gd name="connsiteX1127" fmla="*/ 2931040 w 5915999"/>
              <a:gd name="connsiteY1127" fmla="*/ 4379510 h 5414873"/>
              <a:gd name="connsiteX1128" fmla="*/ 2934969 w 5915999"/>
              <a:gd name="connsiteY1128" fmla="*/ 4379511 h 5414873"/>
              <a:gd name="connsiteX1129" fmla="*/ 2939685 w 5915999"/>
              <a:gd name="connsiteY1129" fmla="*/ 4379510 h 5414873"/>
              <a:gd name="connsiteX1130" fmla="*/ 2948724 w 5915999"/>
              <a:gd name="connsiteY1130" fmla="*/ 4379117 h 5414873"/>
              <a:gd name="connsiteX1131" fmla="*/ 2957763 w 5915999"/>
              <a:gd name="connsiteY1131" fmla="*/ 4377941 h 5414873"/>
              <a:gd name="connsiteX1132" fmla="*/ 2967194 w 5915999"/>
              <a:gd name="connsiteY1132" fmla="*/ 4377941 h 5414873"/>
              <a:gd name="connsiteX1133" fmla="*/ 2976233 w 5915999"/>
              <a:gd name="connsiteY1133" fmla="*/ 4376761 h 5414873"/>
              <a:gd name="connsiteX1134" fmla="*/ 2984880 w 5915999"/>
              <a:gd name="connsiteY1134" fmla="*/ 4375975 h 5414873"/>
              <a:gd name="connsiteX1135" fmla="*/ 2994311 w 5915999"/>
              <a:gd name="connsiteY1135" fmla="*/ 4374404 h 5414873"/>
              <a:gd name="connsiteX1136" fmla="*/ 3002956 w 5915999"/>
              <a:gd name="connsiteY1136" fmla="*/ 4372045 h 5414873"/>
              <a:gd name="connsiteX1137" fmla="*/ 3011994 w 5915999"/>
              <a:gd name="connsiteY1137" fmla="*/ 4370081 h 5414873"/>
              <a:gd name="connsiteX1138" fmla="*/ 3020641 w 5915999"/>
              <a:gd name="connsiteY1138" fmla="*/ 4368509 h 5414873"/>
              <a:gd name="connsiteX1139" fmla="*/ 3030073 w 5915999"/>
              <a:gd name="connsiteY1139" fmla="*/ 4366152 h 5414873"/>
              <a:gd name="connsiteX1140" fmla="*/ 3038717 w 5915999"/>
              <a:gd name="connsiteY1140" fmla="*/ 4363009 h 5414873"/>
              <a:gd name="connsiteX1141" fmla="*/ 3048151 w 5915999"/>
              <a:gd name="connsiteY1141" fmla="*/ 4360652 h 5414873"/>
              <a:gd name="connsiteX1142" fmla="*/ 3057188 w 5915999"/>
              <a:gd name="connsiteY1142" fmla="*/ 4357115 h 5414873"/>
              <a:gd name="connsiteX1143" fmla="*/ 3066620 w 5915999"/>
              <a:gd name="connsiteY1143" fmla="*/ 4353185 h 5414873"/>
              <a:gd name="connsiteX1144" fmla="*/ 3075659 w 5915999"/>
              <a:gd name="connsiteY1144" fmla="*/ 4349648 h 5414873"/>
              <a:gd name="connsiteX1145" fmla="*/ 3084305 w 5915999"/>
              <a:gd name="connsiteY1145" fmla="*/ 4345717 h 5414873"/>
              <a:gd name="connsiteX1146" fmla="*/ 3094130 w 5915999"/>
              <a:gd name="connsiteY1146" fmla="*/ 4341396 h 5414873"/>
              <a:gd name="connsiteX1147" fmla="*/ 3102776 w 5915999"/>
              <a:gd name="connsiteY1147" fmla="*/ 4336681 h 5414873"/>
              <a:gd name="connsiteX1148" fmla="*/ 3111813 w 5915999"/>
              <a:gd name="connsiteY1148" fmla="*/ 4331572 h 5414873"/>
              <a:gd name="connsiteX1149" fmla="*/ 3120459 w 5915999"/>
              <a:gd name="connsiteY1149" fmla="*/ 4326856 h 5414873"/>
              <a:gd name="connsiteX1150" fmla="*/ 3129498 w 5915999"/>
              <a:gd name="connsiteY1150" fmla="*/ 4320177 h 5414873"/>
              <a:gd name="connsiteX1151" fmla="*/ 3138537 w 5915999"/>
              <a:gd name="connsiteY1151" fmla="*/ 4314282 h 5414873"/>
              <a:gd name="connsiteX1152" fmla="*/ 3147967 w 5915999"/>
              <a:gd name="connsiteY1152" fmla="*/ 4307994 h 5414873"/>
              <a:gd name="connsiteX1153" fmla="*/ 3156614 w 5915999"/>
              <a:gd name="connsiteY1153" fmla="*/ 4300920 h 5414873"/>
              <a:gd name="connsiteX1154" fmla="*/ 3166045 w 5915999"/>
              <a:gd name="connsiteY1154" fmla="*/ 4293848 h 5414873"/>
              <a:gd name="connsiteX1155" fmla="*/ 3175477 w 5915999"/>
              <a:gd name="connsiteY1155" fmla="*/ 4285201 h 5414873"/>
              <a:gd name="connsiteX1156" fmla="*/ 3183729 w 5915999"/>
              <a:gd name="connsiteY1156" fmla="*/ 4276949 h 5414873"/>
              <a:gd name="connsiteX1157" fmla="*/ 3192374 w 5915999"/>
              <a:gd name="connsiteY1157" fmla="*/ 4268303 h 5414873"/>
              <a:gd name="connsiteX1158" fmla="*/ 3202200 w 5915999"/>
              <a:gd name="connsiteY1158" fmla="*/ 4258478 h 5414873"/>
              <a:gd name="connsiteX1159" fmla="*/ 3212023 w 5915999"/>
              <a:gd name="connsiteY1159" fmla="*/ 4247083 h 5414873"/>
              <a:gd name="connsiteX1160" fmla="*/ 3220669 w 5915999"/>
              <a:gd name="connsiteY1160" fmla="*/ 4236080 h 5414873"/>
              <a:gd name="connsiteX1161" fmla="*/ 3228922 w 5915999"/>
              <a:gd name="connsiteY1161" fmla="*/ 4224681 h 5414873"/>
              <a:gd name="connsiteX1162" fmla="*/ 3239139 w 5915999"/>
              <a:gd name="connsiteY1162" fmla="*/ 4209749 h 5414873"/>
              <a:gd name="connsiteX1163" fmla="*/ 3248569 w 5915999"/>
              <a:gd name="connsiteY1163" fmla="*/ 4193243 h 5414873"/>
              <a:gd name="connsiteX1164" fmla="*/ 3257608 w 5915999"/>
              <a:gd name="connsiteY1164" fmla="*/ 4177918 h 5414873"/>
              <a:gd name="connsiteX1165" fmla="*/ 3264682 w 5915999"/>
              <a:gd name="connsiteY1165" fmla="*/ 4160626 h 5414873"/>
              <a:gd name="connsiteX1166" fmla="*/ 3271754 w 5915999"/>
              <a:gd name="connsiteY1166" fmla="*/ 4144121 h 5414873"/>
              <a:gd name="connsiteX1167" fmla="*/ 3278041 w 5915999"/>
              <a:gd name="connsiteY1167" fmla="*/ 4126830 h 5414873"/>
              <a:gd name="connsiteX1168" fmla="*/ 3283543 w 5915999"/>
              <a:gd name="connsiteY1168" fmla="*/ 4108752 h 5414873"/>
              <a:gd name="connsiteX1169" fmla="*/ 3287865 w 5915999"/>
              <a:gd name="connsiteY1169" fmla="*/ 4090282 h 5414873"/>
              <a:gd name="connsiteX1170" fmla="*/ 3290616 w 5915999"/>
              <a:gd name="connsiteY1170" fmla="*/ 4071811 h 5414873"/>
              <a:gd name="connsiteX1171" fmla="*/ 3293759 w 5915999"/>
              <a:gd name="connsiteY1171" fmla="*/ 4052947 h 5414873"/>
              <a:gd name="connsiteX1172" fmla="*/ 3295329 w 5915999"/>
              <a:gd name="connsiteY1172" fmla="*/ 4034084 h 5414873"/>
              <a:gd name="connsiteX1173" fmla="*/ 3295721 w 5915999"/>
              <a:gd name="connsiteY1173" fmla="*/ 4014827 h 5414873"/>
              <a:gd name="connsiteX1174" fmla="*/ 3294936 w 5915999"/>
              <a:gd name="connsiteY1174" fmla="*/ 3995178 h 5414873"/>
              <a:gd name="connsiteX1175" fmla="*/ 3292972 w 5915999"/>
              <a:gd name="connsiteY1175" fmla="*/ 3975922 h 5414873"/>
              <a:gd name="connsiteX1176" fmla="*/ 3291005 w 5915999"/>
              <a:gd name="connsiteY1176" fmla="*/ 3957451 h 5414873"/>
              <a:gd name="connsiteX1177" fmla="*/ 3287075 w 5915999"/>
              <a:gd name="connsiteY1177" fmla="*/ 3938587 h 5414873"/>
              <a:gd name="connsiteX1178" fmla="*/ 3283538 w 5915999"/>
              <a:gd name="connsiteY1178" fmla="*/ 3920902 h 5414873"/>
              <a:gd name="connsiteX1179" fmla="*/ 3278033 w 5915999"/>
              <a:gd name="connsiteY1179" fmla="*/ 3902823 h 5414873"/>
              <a:gd name="connsiteX1180" fmla="*/ 3272139 w 5915999"/>
              <a:gd name="connsiteY1180" fmla="*/ 3885140 h 5414873"/>
              <a:gd name="connsiteX1181" fmla="*/ 3265064 w 5915999"/>
              <a:gd name="connsiteY1181" fmla="*/ 3868633 h 5414873"/>
              <a:gd name="connsiteX1182" fmla="*/ 3257596 w 5915999"/>
              <a:gd name="connsiteY1182" fmla="*/ 3851735 h 5414873"/>
              <a:gd name="connsiteX1183" fmla="*/ 3248559 w 5915999"/>
              <a:gd name="connsiteY1183" fmla="*/ 3834836 h 5414873"/>
              <a:gd name="connsiteX1184" fmla="*/ 3239125 w 5915999"/>
              <a:gd name="connsiteY1184" fmla="*/ 3819902 h 5414873"/>
              <a:gd name="connsiteX1185" fmla="*/ 3228907 w 5915999"/>
              <a:gd name="connsiteY1185" fmla="*/ 3804969 h 5414873"/>
              <a:gd name="connsiteX1186" fmla="*/ 3220653 w 5915999"/>
              <a:gd name="connsiteY1186" fmla="*/ 3793571 h 5414873"/>
              <a:gd name="connsiteX1187" fmla="*/ 3211615 w 5915999"/>
              <a:gd name="connsiteY1187" fmla="*/ 3781389 h 5414873"/>
              <a:gd name="connsiteX1188" fmla="*/ 3202183 w 5915999"/>
              <a:gd name="connsiteY1188" fmla="*/ 3771169 h 5414873"/>
              <a:gd name="connsiteX1189" fmla="*/ 3192749 w 5915999"/>
              <a:gd name="connsiteY1189" fmla="*/ 3760952 h 5414873"/>
              <a:gd name="connsiteX1190" fmla="*/ 3184105 w 5915999"/>
              <a:gd name="connsiteY1190" fmla="*/ 3752306 h 5414873"/>
              <a:gd name="connsiteX1191" fmla="*/ 3174671 w 5915999"/>
              <a:gd name="connsiteY1191" fmla="*/ 3743659 h 5414873"/>
              <a:gd name="connsiteX1192" fmla="*/ 3166025 w 5915999"/>
              <a:gd name="connsiteY1192" fmla="*/ 3735799 h 5414873"/>
              <a:gd name="connsiteX1193" fmla="*/ 3156200 w 5915999"/>
              <a:gd name="connsiteY1193" fmla="*/ 3728331 h 5414873"/>
              <a:gd name="connsiteX1194" fmla="*/ 3147949 w 5915999"/>
              <a:gd name="connsiteY1194" fmla="*/ 3721651 h 5414873"/>
              <a:gd name="connsiteX1195" fmla="*/ 3138909 w 5915999"/>
              <a:gd name="connsiteY1195" fmla="*/ 3714970 h 5414873"/>
              <a:gd name="connsiteX1196" fmla="*/ 3129870 w 5915999"/>
              <a:gd name="connsiteY1196" fmla="*/ 3708288 h 5414873"/>
              <a:gd name="connsiteX1197" fmla="*/ 3120437 w 5915999"/>
              <a:gd name="connsiteY1197" fmla="*/ 3702786 h 5414873"/>
              <a:gd name="connsiteX1198" fmla="*/ 3111793 w 5915999"/>
              <a:gd name="connsiteY1198" fmla="*/ 3698068 h 5414873"/>
              <a:gd name="connsiteX1199" fmla="*/ 3102752 w 5915999"/>
              <a:gd name="connsiteY1199" fmla="*/ 3692960 h 5414873"/>
              <a:gd name="connsiteX1200" fmla="*/ 3093321 w 5915999"/>
              <a:gd name="connsiteY1200" fmla="*/ 3687459 h 5414873"/>
              <a:gd name="connsiteX1201" fmla="*/ 3083889 w 5915999"/>
              <a:gd name="connsiteY1201" fmla="*/ 3683529 h 5414873"/>
              <a:gd name="connsiteX1202" fmla="*/ 3075242 w 5915999"/>
              <a:gd name="connsiteY1202" fmla="*/ 3679597 h 5414873"/>
              <a:gd name="connsiteX1203" fmla="*/ 3066203 w 5915999"/>
              <a:gd name="connsiteY1203" fmla="*/ 3675274 h 5414873"/>
              <a:gd name="connsiteX1204" fmla="*/ 3057165 w 5915999"/>
              <a:gd name="connsiteY1204" fmla="*/ 3672523 h 5414873"/>
              <a:gd name="connsiteX1205" fmla="*/ 3048126 w 5915999"/>
              <a:gd name="connsiteY1205" fmla="*/ 3668986 h 5414873"/>
              <a:gd name="connsiteX1206" fmla="*/ 3039087 w 5915999"/>
              <a:gd name="connsiteY1206" fmla="*/ 3666235 h 5414873"/>
              <a:gd name="connsiteX1207" fmla="*/ 3030049 w 5915999"/>
              <a:gd name="connsiteY1207" fmla="*/ 3663483 h 5414873"/>
              <a:gd name="connsiteX1208" fmla="*/ 3021009 w 5915999"/>
              <a:gd name="connsiteY1208" fmla="*/ 3660733 h 5414873"/>
              <a:gd name="connsiteX1209" fmla="*/ 3011578 w 5915999"/>
              <a:gd name="connsiteY1209" fmla="*/ 3659161 h 5414873"/>
              <a:gd name="connsiteX1210" fmla="*/ 3002932 w 5915999"/>
              <a:gd name="connsiteY1210" fmla="*/ 3657588 h 5414873"/>
              <a:gd name="connsiteX1211" fmla="*/ 2994285 w 5915999"/>
              <a:gd name="connsiteY1211" fmla="*/ 3655230 h 5414873"/>
              <a:gd name="connsiteX1212" fmla="*/ 2984854 w 5915999"/>
              <a:gd name="connsiteY1212" fmla="*/ 3653659 h 5414873"/>
              <a:gd name="connsiteX1213" fmla="*/ 2975422 w 5915999"/>
              <a:gd name="connsiteY1213" fmla="*/ 3652086 h 5414873"/>
              <a:gd name="connsiteX1214" fmla="*/ 2966777 w 5915999"/>
              <a:gd name="connsiteY1214" fmla="*/ 3651299 h 5414873"/>
              <a:gd name="connsiteX1215" fmla="*/ 2957738 w 5915999"/>
              <a:gd name="connsiteY1215" fmla="*/ 3650120 h 5414873"/>
              <a:gd name="connsiteX1216" fmla="*/ 2948305 w 5915999"/>
              <a:gd name="connsiteY1216" fmla="*/ 3650118 h 5414873"/>
              <a:gd name="connsiteX1217" fmla="*/ 2939659 w 5915999"/>
              <a:gd name="connsiteY1217" fmla="*/ 3650118 h 5414873"/>
              <a:gd name="connsiteX1218" fmla="*/ 2934551 w 5915999"/>
              <a:gd name="connsiteY1218" fmla="*/ 3649725 h 5414873"/>
              <a:gd name="connsiteX1219" fmla="*/ 2930621 w 5915999"/>
              <a:gd name="connsiteY1219" fmla="*/ 3649726 h 5414873"/>
              <a:gd name="connsiteX1220" fmla="*/ 2903111 w 5915999"/>
              <a:gd name="connsiteY1220" fmla="*/ 3649725 h 5414873"/>
              <a:gd name="connsiteX1221" fmla="*/ 2866957 w 5915999"/>
              <a:gd name="connsiteY1221" fmla="*/ 3649725 h 5414873"/>
              <a:gd name="connsiteX1222" fmla="*/ 2831194 w 5915999"/>
              <a:gd name="connsiteY1222" fmla="*/ 3649328 h 5414873"/>
              <a:gd name="connsiteX1223" fmla="*/ 2794646 w 5915999"/>
              <a:gd name="connsiteY1223" fmla="*/ 3649720 h 5414873"/>
              <a:gd name="connsiteX1224" fmla="*/ 2758883 w 5915999"/>
              <a:gd name="connsiteY1224" fmla="*/ 3650112 h 5414873"/>
              <a:gd name="connsiteX1225" fmla="*/ 2722335 w 5915999"/>
              <a:gd name="connsiteY1225" fmla="*/ 3649719 h 5414873"/>
              <a:gd name="connsiteX1226" fmla="*/ 2686179 w 5915999"/>
              <a:gd name="connsiteY1226" fmla="*/ 3649719 h 5414873"/>
              <a:gd name="connsiteX1227" fmla="*/ 2650025 w 5915999"/>
              <a:gd name="connsiteY1227" fmla="*/ 3649716 h 5414873"/>
              <a:gd name="connsiteX1228" fmla="*/ 2614262 w 5915999"/>
              <a:gd name="connsiteY1228" fmla="*/ 3649322 h 5414873"/>
              <a:gd name="connsiteX1229" fmla="*/ 2577715 w 5915999"/>
              <a:gd name="connsiteY1229" fmla="*/ 3649714 h 5414873"/>
              <a:gd name="connsiteX1230" fmla="*/ 2541951 w 5915999"/>
              <a:gd name="connsiteY1230" fmla="*/ 3650105 h 5414873"/>
              <a:gd name="connsiteX1231" fmla="*/ 2505404 w 5915999"/>
              <a:gd name="connsiteY1231" fmla="*/ 3649710 h 5414873"/>
              <a:gd name="connsiteX1232" fmla="*/ 2469249 w 5915999"/>
              <a:gd name="connsiteY1232" fmla="*/ 3649709 h 5414873"/>
              <a:gd name="connsiteX1233" fmla="*/ 2432702 w 5915999"/>
              <a:gd name="connsiteY1233" fmla="*/ 3650102 h 5414873"/>
              <a:gd name="connsiteX1234" fmla="*/ 2396939 w 5915999"/>
              <a:gd name="connsiteY1234" fmla="*/ 3649708 h 5414873"/>
              <a:gd name="connsiteX1235" fmla="*/ 2360390 w 5915999"/>
              <a:gd name="connsiteY1235" fmla="*/ 3649312 h 5414873"/>
              <a:gd name="connsiteX1236" fmla="*/ 2324628 w 5915999"/>
              <a:gd name="connsiteY1236" fmla="*/ 3649704 h 5414873"/>
              <a:gd name="connsiteX1237" fmla="*/ 2288473 w 5915999"/>
              <a:gd name="connsiteY1237" fmla="*/ 3649704 h 5414873"/>
              <a:gd name="connsiteX1238" fmla="*/ 2252318 w 5915999"/>
              <a:gd name="connsiteY1238" fmla="*/ 3649703 h 5414873"/>
              <a:gd name="connsiteX1239" fmla="*/ 2215771 w 5915999"/>
              <a:gd name="connsiteY1239" fmla="*/ 3650093 h 5414873"/>
              <a:gd name="connsiteX1240" fmla="*/ 2179614 w 5915999"/>
              <a:gd name="connsiteY1240" fmla="*/ 3649306 h 5414873"/>
              <a:gd name="connsiteX1241" fmla="*/ 2143459 w 5915999"/>
              <a:gd name="connsiteY1241" fmla="*/ 3649306 h 5414873"/>
              <a:gd name="connsiteX1242" fmla="*/ 2107697 w 5915999"/>
              <a:gd name="connsiteY1242" fmla="*/ 3649697 h 5414873"/>
              <a:gd name="connsiteX1243" fmla="*/ 2071542 w 5915999"/>
              <a:gd name="connsiteY1243" fmla="*/ 3649697 h 5414873"/>
              <a:gd name="connsiteX1244" fmla="*/ 2034994 w 5915999"/>
              <a:gd name="connsiteY1244" fmla="*/ 3650089 h 5414873"/>
              <a:gd name="connsiteX1245" fmla="*/ 1998445 w 5915999"/>
              <a:gd name="connsiteY1245" fmla="*/ 3649695 h 5414873"/>
              <a:gd name="connsiteX1246" fmla="*/ 1962684 w 5915999"/>
              <a:gd name="connsiteY1246" fmla="*/ 3649299 h 5414873"/>
              <a:gd name="connsiteX1247" fmla="*/ 1926920 w 5915999"/>
              <a:gd name="connsiteY1247" fmla="*/ 3649691 h 5414873"/>
              <a:gd name="connsiteX1248" fmla="*/ 1890767 w 5915999"/>
              <a:gd name="connsiteY1248" fmla="*/ 3649690 h 5414873"/>
              <a:gd name="connsiteX1249" fmla="*/ 1854611 w 5915999"/>
              <a:gd name="connsiteY1249" fmla="*/ 3649688 h 5414873"/>
              <a:gd name="connsiteX1250" fmla="*/ 1817670 w 5915999"/>
              <a:gd name="connsiteY1250" fmla="*/ 3649686 h 5414873"/>
              <a:gd name="connsiteX1251" fmla="*/ 1781906 w 5915999"/>
              <a:gd name="connsiteY1251" fmla="*/ 3649293 h 5414873"/>
              <a:gd name="connsiteX1252" fmla="*/ 1745752 w 5915999"/>
              <a:gd name="connsiteY1252" fmla="*/ 3649292 h 5414873"/>
              <a:gd name="connsiteX1253" fmla="*/ 1709991 w 5915999"/>
              <a:gd name="connsiteY1253" fmla="*/ 3649683 h 5414873"/>
              <a:gd name="connsiteX1254" fmla="*/ 1673835 w 5915999"/>
              <a:gd name="connsiteY1254" fmla="*/ 3649682 h 5414873"/>
              <a:gd name="connsiteX1255" fmla="*/ 1637287 w 5915999"/>
              <a:gd name="connsiteY1255" fmla="*/ 3650073 h 5414873"/>
              <a:gd name="connsiteX1256" fmla="*/ 1600738 w 5915999"/>
              <a:gd name="connsiteY1256" fmla="*/ 3649680 h 5414873"/>
              <a:gd name="connsiteX1257" fmla="*/ 1564976 w 5915999"/>
              <a:gd name="connsiteY1257" fmla="*/ 3649285 h 5414873"/>
              <a:gd name="connsiteX1258" fmla="*/ 1528820 w 5915999"/>
              <a:gd name="connsiteY1258" fmla="*/ 3649283 h 5414873"/>
              <a:gd name="connsiteX1259" fmla="*/ 1493058 w 5915999"/>
              <a:gd name="connsiteY1259" fmla="*/ 3649676 h 5414873"/>
              <a:gd name="connsiteX1260" fmla="*/ 1456904 w 5915999"/>
              <a:gd name="connsiteY1260" fmla="*/ 3649674 h 5414873"/>
              <a:gd name="connsiteX1261" fmla="*/ 1419963 w 5915999"/>
              <a:gd name="connsiteY1261" fmla="*/ 3649674 h 5414873"/>
              <a:gd name="connsiteX1262" fmla="*/ 1383806 w 5915999"/>
              <a:gd name="connsiteY1262" fmla="*/ 3649672 h 5414873"/>
              <a:gd name="connsiteX1263" fmla="*/ 1348044 w 5915999"/>
              <a:gd name="connsiteY1263" fmla="*/ 3649278 h 5414873"/>
              <a:gd name="connsiteX1264" fmla="*/ 1311891 w 5915999"/>
              <a:gd name="connsiteY1264" fmla="*/ 3649276 h 5414873"/>
              <a:gd name="connsiteX1265" fmla="*/ 1276126 w 5915999"/>
              <a:gd name="connsiteY1265" fmla="*/ 3649669 h 5414873"/>
              <a:gd name="connsiteX1266" fmla="*/ 1239186 w 5915999"/>
              <a:gd name="connsiteY1266" fmla="*/ 3649668 h 5414873"/>
              <a:gd name="connsiteX1267" fmla="*/ 1203030 w 5915999"/>
              <a:gd name="connsiteY1267" fmla="*/ 3649665 h 5414873"/>
              <a:gd name="connsiteX1268" fmla="*/ 1166876 w 5915999"/>
              <a:gd name="connsiteY1268" fmla="*/ 3649663 h 5414873"/>
              <a:gd name="connsiteX1269" fmla="*/ 1131114 w 5915999"/>
              <a:gd name="connsiteY1269" fmla="*/ 3649271 h 5414873"/>
              <a:gd name="connsiteX1270" fmla="*/ 1094566 w 5915999"/>
              <a:gd name="connsiteY1270" fmla="*/ 3648875 h 5414873"/>
              <a:gd name="connsiteX1271" fmla="*/ 1058804 w 5915999"/>
              <a:gd name="connsiteY1271" fmla="*/ 3649268 h 5414873"/>
              <a:gd name="connsiteX1272" fmla="*/ 1022255 w 5915999"/>
              <a:gd name="connsiteY1272" fmla="*/ 3649658 h 5414873"/>
              <a:gd name="connsiteX1273" fmla="*/ 986099 w 5915999"/>
              <a:gd name="connsiteY1273" fmla="*/ 3649657 h 5414873"/>
              <a:gd name="connsiteX1274" fmla="*/ 950337 w 5915999"/>
              <a:gd name="connsiteY1274" fmla="*/ 3649265 h 5414873"/>
              <a:gd name="connsiteX1275" fmla="*/ 913790 w 5915999"/>
              <a:gd name="connsiteY1275" fmla="*/ 3648869 h 5414873"/>
              <a:gd name="connsiteX1276" fmla="*/ 878027 w 5915999"/>
              <a:gd name="connsiteY1276" fmla="*/ 3649261 h 5414873"/>
              <a:gd name="connsiteX1277" fmla="*/ 841478 w 5915999"/>
              <a:gd name="connsiteY1277" fmla="*/ 3649652 h 5414873"/>
              <a:gd name="connsiteX1278" fmla="*/ 805323 w 5915999"/>
              <a:gd name="connsiteY1278" fmla="*/ 3649650 h 5414873"/>
              <a:gd name="connsiteX1279" fmla="*/ 769168 w 5915999"/>
              <a:gd name="connsiteY1279" fmla="*/ 3649650 h 5414873"/>
              <a:gd name="connsiteX1280" fmla="*/ 733406 w 5915999"/>
              <a:gd name="connsiteY1280" fmla="*/ 3649256 h 5414873"/>
              <a:gd name="connsiteX1281" fmla="*/ 696859 w 5915999"/>
              <a:gd name="connsiteY1281" fmla="*/ 3648862 h 5414873"/>
              <a:gd name="connsiteX1282" fmla="*/ 661095 w 5915999"/>
              <a:gd name="connsiteY1282" fmla="*/ 3649254 h 5414873"/>
              <a:gd name="connsiteX1283" fmla="*/ 624548 w 5915999"/>
              <a:gd name="connsiteY1283" fmla="*/ 3649646 h 5414873"/>
              <a:gd name="connsiteX1284" fmla="*/ 588392 w 5915999"/>
              <a:gd name="connsiteY1284" fmla="*/ 3649645 h 5414873"/>
              <a:gd name="connsiteX1285" fmla="*/ 552238 w 5915999"/>
              <a:gd name="connsiteY1285" fmla="*/ 3649642 h 5414873"/>
              <a:gd name="connsiteX1286" fmla="*/ 516083 w 5915999"/>
              <a:gd name="connsiteY1286" fmla="*/ 3648857 h 5414873"/>
              <a:gd name="connsiteX1287" fmla="*/ 479927 w 5915999"/>
              <a:gd name="connsiteY1287" fmla="*/ 3648855 h 5414873"/>
              <a:gd name="connsiteX1288" fmla="*/ 467352 w 5915999"/>
              <a:gd name="connsiteY1288" fmla="*/ 3649640 h 5414873"/>
              <a:gd name="connsiteX1289" fmla="*/ 455168 w 5915999"/>
              <a:gd name="connsiteY1289" fmla="*/ 3649246 h 5414873"/>
              <a:gd name="connsiteX1290" fmla="*/ 444164 w 5915999"/>
              <a:gd name="connsiteY1290" fmla="*/ 3648460 h 5414873"/>
              <a:gd name="connsiteX1291" fmla="*/ 434340 w 5915999"/>
              <a:gd name="connsiteY1291" fmla="*/ 3648067 h 5414873"/>
              <a:gd name="connsiteX1292" fmla="*/ 425694 w 5915999"/>
              <a:gd name="connsiteY1292" fmla="*/ 3647281 h 5414873"/>
              <a:gd name="connsiteX1293" fmla="*/ 416262 w 5915999"/>
              <a:gd name="connsiteY1293" fmla="*/ 3645707 h 5414873"/>
              <a:gd name="connsiteX1294" fmla="*/ 407618 w 5915999"/>
              <a:gd name="connsiteY1294" fmla="*/ 3644922 h 5414873"/>
              <a:gd name="connsiteX1295" fmla="*/ 398184 w 5915999"/>
              <a:gd name="connsiteY1295" fmla="*/ 3643351 h 5414873"/>
              <a:gd name="connsiteX1296" fmla="*/ 389538 w 5915999"/>
              <a:gd name="connsiteY1296" fmla="*/ 3640991 h 5414873"/>
              <a:gd name="connsiteX1297" fmla="*/ 380106 w 5915999"/>
              <a:gd name="connsiteY1297" fmla="*/ 3638633 h 5414873"/>
              <a:gd name="connsiteX1298" fmla="*/ 371068 w 5915999"/>
              <a:gd name="connsiteY1298" fmla="*/ 3636668 h 5414873"/>
              <a:gd name="connsiteX1299" fmla="*/ 362422 w 5915999"/>
              <a:gd name="connsiteY1299" fmla="*/ 3633525 h 5414873"/>
              <a:gd name="connsiteX1300" fmla="*/ 352991 w 5915999"/>
              <a:gd name="connsiteY1300" fmla="*/ 3631166 h 5414873"/>
              <a:gd name="connsiteX1301" fmla="*/ 343559 w 5915999"/>
              <a:gd name="connsiteY1301" fmla="*/ 3628020 h 5414873"/>
              <a:gd name="connsiteX1302" fmla="*/ 335306 w 5915999"/>
              <a:gd name="connsiteY1302" fmla="*/ 3624483 h 5414873"/>
              <a:gd name="connsiteX1303" fmla="*/ 326265 w 5915999"/>
              <a:gd name="connsiteY1303" fmla="*/ 3620945 h 5414873"/>
              <a:gd name="connsiteX1304" fmla="*/ 316835 w 5915999"/>
              <a:gd name="connsiteY1304" fmla="*/ 3616230 h 5414873"/>
              <a:gd name="connsiteX1305" fmla="*/ 307795 w 5915999"/>
              <a:gd name="connsiteY1305" fmla="*/ 3612693 h 5414873"/>
              <a:gd name="connsiteX1306" fmla="*/ 298756 w 5915999"/>
              <a:gd name="connsiteY1306" fmla="*/ 3608370 h 5414873"/>
              <a:gd name="connsiteX1307" fmla="*/ 289716 w 5915999"/>
              <a:gd name="connsiteY1307" fmla="*/ 3603261 h 5414873"/>
              <a:gd name="connsiteX1308" fmla="*/ 280285 w 5915999"/>
              <a:gd name="connsiteY1308" fmla="*/ 3597758 h 5414873"/>
              <a:gd name="connsiteX1309" fmla="*/ 271639 w 5915999"/>
              <a:gd name="connsiteY1309" fmla="*/ 3592256 h 5414873"/>
              <a:gd name="connsiteX1310" fmla="*/ 263386 w 5915999"/>
              <a:gd name="connsiteY1310" fmla="*/ 3586360 h 5414873"/>
              <a:gd name="connsiteX1311" fmla="*/ 253560 w 5915999"/>
              <a:gd name="connsiteY1311" fmla="*/ 3579680 h 5414873"/>
              <a:gd name="connsiteX1312" fmla="*/ 244129 w 5915999"/>
              <a:gd name="connsiteY1312" fmla="*/ 3573392 h 5414873"/>
              <a:gd name="connsiteX1313" fmla="*/ 235877 w 5915999"/>
              <a:gd name="connsiteY1313" fmla="*/ 3565924 h 5414873"/>
              <a:gd name="connsiteX1314" fmla="*/ 226444 w 5915999"/>
              <a:gd name="connsiteY1314" fmla="*/ 3558850 h 5414873"/>
              <a:gd name="connsiteX1315" fmla="*/ 217013 w 5915999"/>
              <a:gd name="connsiteY1315" fmla="*/ 3550205 h 5414873"/>
              <a:gd name="connsiteX1316" fmla="*/ 207581 w 5915999"/>
              <a:gd name="connsiteY1316" fmla="*/ 3540772 h 5414873"/>
              <a:gd name="connsiteX1317" fmla="*/ 199328 w 5915999"/>
              <a:gd name="connsiteY1317" fmla="*/ 3531734 h 5414873"/>
              <a:gd name="connsiteX1318" fmla="*/ 190681 w 5915999"/>
              <a:gd name="connsiteY1318" fmla="*/ 3521515 h 5414873"/>
              <a:gd name="connsiteX1319" fmla="*/ 180855 w 5915999"/>
              <a:gd name="connsiteY1319" fmla="*/ 3510118 h 5414873"/>
              <a:gd name="connsiteX1320" fmla="*/ 171422 w 5915999"/>
              <a:gd name="connsiteY1320" fmla="*/ 3497541 h 5414873"/>
              <a:gd name="connsiteX1321" fmla="*/ 162777 w 5915999"/>
              <a:gd name="connsiteY1321" fmla="*/ 3484966 h 5414873"/>
              <a:gd name="connsiteX1322" fmla="*/ 154131 w 5915999"/>
              <a:gd name="connsiteY1322" fmla="*/ 3471603 h 5414873"/>
              <a:gd name="connsiteX1323" fmla="*/ 143913 w 5915999"/>
              <a:gd name="connsiteY1323" fmla="*/ 3452740 h 5414873"/>
              <a:gd name="connsiteX1324" fmla="*/ 133694 w 5915999"/>
              <a:gd name="connsiteY1324" fmla="*/ 3432305 h 5414873"/>
              <a:gd name="connsiteX1325" fmla="*/ 128978 w 5915999"/>
              <a:gd name="connsiteY1325" fmla="*/ 3422087 h 5414873"/>
              <a:gd name="connsiteX1326" fmla="*/ 125832 w 5915999"/>
              <a:gd name="connsiteY1326" fmla="*/ 3411868 h 5414873"/>
              <a:gd name="connsiteX1327" fmla="*/ 121902 w 5915999"/>
              <a:gd name="connsiteY1327" fmla="*/ 3400864 h 5414873"/>
              <a:gd name="connsiteX1328" fmla="*/ 118365 w 5915999"/>
              <a:gd name="connsiteY1328" fmla="*/ 3391040 h 5414873"/>
              <a:gd name="connsiteX1329" fmla="*/ 114435 w 5915999"/>
              <a:gd name="connsiteY1329" fmla="*/ 3377678 h 5414873"/>
              <a:gd name="connsiteX1330" fmla="*/ 111291 w 5915999"/>
              <a:gd name="connsiteY1330" fmla="*/ 3365101 h 5414873"/>
              <a:gd name="connsiteX1331" fmla="*/ 108933 w 5915999"/>
              <a:gd name="connsiteY1331" fmla="*/ 3351740 h 5414873"/>
              <a:gd name="connsiteX1332" fmla="*/ 106575 w 5915999"/>
              <a:gd name="connsiteY1332" fmla="*/ 3338377 h 5414873"/>
              <a:gd name="connsiteX1333" fmla="*/ 105394 w 5915999"/>
              <a:gd name="connsiteY1333" fmla="*/ 3325409 h 5414873"/>
              <a:gd name="connsiteX1334" fmla="*/ 103822 w 5915999"/>
              <a:gd name="connsiteY1334" fmla="*/ 3312047 h 5414873"/>
              <a:gd name="connsiteX1335" fmla="*/ 102643 w 5915999"/>
              <a:gd name="connsiteY1335" fmla="*/ 3298293 h 5414873"/>
              <a:gd name="connsiteX1336" fmla="*/ 102642 w 5915999"/>
              <a:gd name="connsiteY1336" fmla="*/ 3284931 h 5414873"/>
              <a:gd name="connsiteX1337" fmla="*/ 102642 w 5915999"/>
              <a:gd name="connsiteY1337" fmla="*/ 3270784 h 5414873"/>
              <a:gd name="connsiteX1338" fmla="*/ 103819 w 5915999"/>
              <a:gd name="connsiteY1338" fmla="*/ 3257029 h 5414873"/>
              <a:gd name="connsiteX1339" fmla="*/ 104606 w 5915999"/>
              <a:gd name="connsiteY1339" fmla="*/ 3243667 h 5414873"/>
              <a:gd name="connsiteX1340" fmla="*/ 106178 w 5915999"/>
              <a:gd name="connsiteY1340" fmla="*/ 3230306 h 5414873"/>
              <a:gd name="connsiteX1341" fmla="*/ 108535 w 5915999"/>
              <a:gd name="connsiteY1341" fmla="*/ 3216944 h 5414873"/>
              <a:gd name="connsiteX1342" fmla="*/ 111284 w 5915999"/>
              <a:gd name="connsiteY1342" fmla="*/ 3203975 h 5414873"/>
              <a:gd name="connsiteX1343" fmla="*/ 114429 w 5915999"/>
              <a:gd name="connsiteY1343" fmla="*/ 3191400 h 5414873"/>
              <a:gd name="connsiteX1344" fmla="*/ 118359 w 5915999"/>
              <a:gd name="connsiteY1344" fmla="*/ 3178824 h 5414873"/>
              <a:gd name="connsiteX1345" fmla="*/ 121502 w 5915999"/>
              <a:gd name="connsiteY1345" fmla="*/ 3167819 h 5414873"/>
              <a:gd name="connsiteX1346" fmla="*/ 125430 w 5915999"/>
              <a:gd name="connsiteY1346" fmla="*/ 3156816 h 5414873"/>
              <a:gd name="connsiteX1347" fmla="*/ 129360 w 5915999"/>
              <a:gd name="connsiteY1347" fmla="*/ 3146600 h 5414873"/>
              <a:gd name="connsiteX1348" fmla="*/ 134075 w 5915999"/>
              <a:gd name="connsiteY1348" fmla="*/ 3136382 h 5414873"/>
              <a:gd name="connsiteX1349" fmla="*/ 143508 w 5915999"/>
              <a:gd name="connsiteY1349" fmla="*/ 3115946 h 5414873"/>
              <a:gd name="connsiteX1350" fmla="*/ 154117 w 5915999"/>
              <a:gd name="connsiteY1350" fmla="*/ 3096691 h 5414873"/>
              <a:gd name="connsiteX1351" fmla="*/ 162763 w 5915999"/>
              <a:gd name="connsiteY1351" fmla="*/ 3083329 h 5414873"/>
              <a:gd name="connsiteX1352" fmla="*/ 171408 w 5915999"/>
              <a:gd name="connsiteY1352" fmla="*/ 3070752 h 5414873"/>
              <a:gd name="connsiteX1353" fmla="*/ 180841 w 5915999"/>
              <a:gd name="connsiteY1353" fmla="*/ 3058177 h 5414873"/>
              <a:gd name="connsiteX1354" fmla="*/ 190270 w 5915999"/>
              <a:gd name="connsiteY1354" fmla="*/ 3046389 h 5414873"/>
              <a:gd name="connsiteX1355" fmla="*/ 198917 w 5915999"/>
              <a:gd name="connsiteY1355" fmla="*/ 3036958 h 5414873"/>
              <a:gd name="connsiteX1356" fmla="*/ 207955 w 5915999"/>
              <a:gd name="connsiteY1356" fmla="*/ 3027919 h 5414873"/>
              <a:gd name="connsiteX1357" fmla="*/ 216994 w 5915999"/>
              <a:gd name="connsiteY1357" fmla="*/ 3018881 h 5414873"/>
              <a:gd name="connsiteX1358" fmla="*/ 226817 w 5915999"/>
              <a:gd name="connsiteY1358" fmla="*/ 3009841 h 5414873"/>
              <a:gd name="connsiteX1359" fmla="*/ 235463 w 5915999"/>
              <a:gd name="connsiteY1359" fmla="*/ 3002769 h 5414873"/>
              <a:gd name="connsiteX1360" fmla="*/ 244502 w 5915999"/>
              <a:gd name="connsiteY1360" fmla="*/ 2995301 h 5414873"/>
              <a:gd name="connsiteX1361" fmla="*/ 253541 w 5915999"/>
              <a:gd name="connsiteY1361" fmla="*/ 2988620 h 5414873"/>
              <a:gd name="connsiteX1362" fmla="*/ 262578 w 5915999"/>
              <a:gd name="connsiteY1362" fmla="*/ 2981940 h 5414873"/>
              <a:gd name="connsiteX1363" fmla="*/ 271618 w 5915999"/>
              <a:gd name="connsiteY1363" fmla="*/ 2976046 h 5414873"/>
              <a:gd name="connsiteX1364" fmla="*/ 280655 w 5915999"/>
              <a:gd name="connsiteY1364" fmla="*/ 2970937 h 5414873"/>
              <a:gd name="connsiteX1365" fmla="*/ 289695 w 5915999"/>
              <a:gd name="connsiteY1365" fmla="*/ 2965828 h 5414873"/>
              <a:gd name="connsiteX1366" fmla="*/ 299127 w 5915999"/>
              <a:gd name="connsiteY1366" fmla="*/ 2960326 h 5414873"/>
              <a:gd name="connsiteX1367" fmla="*/ 307380 w 5915999"/>
              <a:gd name="connsiteY1367" fmla="*/ 2956004 h 5414873"/>
              <a:gd name="connsiteX1368" fmla="*/ 316418 w 5915999"/>
              <a:gd name="connsiteY1368" fmla="*/ 2951683 h 5414873"/>
              <a:gd name="connsiteX1369" fmla="*/ 326242 w 5915999"/>
              <a:gd name="connsiteY1369" fmla="*/ 2948145 h 5414873"/>
              <a:gd name="connsiteX1370" fmla="*/ 334887 w 5915999"/>
              <a:gd name="connsiteY1370" fmla="*/ 2944216 h 5414873"/>
              <a:gd name="connsiteX1371" fmla="*/ 344320 w 5915999"/>
              <a:gd name="connsiteY1371" fmla="*/ 2941070 h 5414873"/>
              <a:gd name="connsiteX1372" fmla="*/ 352965 w 5915999"/>
              <a:gd name="connsiteY1372" fmla="*/ 2937929 h 5414873"/>
              <a:gd name="connsiteX1373" fmla="*/ 362004 w 5915999"/>
              <a:gd name="connsiteY1373" fmla="*/ 2935178 h 5414873"/>
              <a:gd name="connsiteX1374" fmla="*/ 371043 w 5915999"/>
              <a:gd name="connsiteY1374" fmla="*/ 2932427 h 5414873"/>
              <a:gd name="connsiteX1375" fmla="*/ 380475 w 5915999"/>
              <a:gd name="connsiteY1375" fmla="*/ 2930069 h 5414873"/>
              <a:gd name="connsiteX1376" fmla="*/ 389514 w 5915999"/>
              <a:gd name="connsiteY1376" fmla="*/ 2928105 h 5414873"/>
              <a:gd name="connsiteX1377" fmla="*/ 398551 w 5915999"/>
              <a:gd name="connsiteY1377" fmla="*/ 2926140 h 5414873"/>
              <a:gd name="connsiteX1378" fmla="*/ 407591 w 5915999"/>
              <a:gd name="connsiteY1378" fmla="*/ 2924961 h 5414873"/>
              <a:gd name="connsiteX1379" fmla="*/ 416236 w 5915999"/>
              <a:gd name="connsiteY1379" fmla="*/ 2922605 h 5414873"/>
              <a:gd name="connsiteX1380" fmla="*/ 424883 w 5915999"/>
              <a:gd name="connsiteY1380" fmla="*/ 2921818 h 5414873"/>
              <a:gd name="connsiteX1381" fmla="*/ 434707 w 5915999"/>
              <a:gd name="connsiteY1381" fmla="*/ 2921425 h 5414873"/>
              <a:gd name="connsiteX1382" fmla="*/ 443352 w 5915999"/>
              <a:gd name="connsiteY1382" fmla="*/ 2920640 h 5414873"/>
              <a:gd name="connsiteX1383" fmla="*/ 455928 w 5915999"/>
              <a:gd name="connsiteY1383" fmla="*/ 2919853 h 5414873"/>
              <a:gd name="connsiteX1384" fmla="*/ 467719 w 5915999"/>
              <a:gd name="connsiteY1384" fmla="*/ 2919855 h 5414873"/>
              <a:gd name="connsiteX1385" fmla="*/ 479901 w 5915999"/>
              <a:gd name="connsiteY1385" fmla="*/ 2919463 h 5414873"/>
              <a:gd name="connsiteX1386" fmla="*/ 516055 w 5915999"/>
              <a:gd name="connsiteY1386" fmla="*/ 2919463 h 5414873"/>
              <a:gd name="connsiteX1387" fmla="*/ 552212 w 5915999"/>
              <a:gd name="connsiteY1387" fmla="*/ 2919464 h 5414873"/>
              <a:gd name="connsiteX1388" fmla="*/ 587974 w 5915999"/>
              <a:gd name="connsiteY1388" fmla="*/ 2919859 h 5414873"/>
              <a:gd name="connsiteX1389" fmla="*/ 624522 w 5915999"/>
              <a:gd name="connsiteY1389" fmla="*/ 2919468 h 5414873"/>
              <a:gd name="connsiteX1390" fmla="*/ 660284 w 5915999"/>
              <a:gd name="connsiteY1390" fmla="*/ 2919076 h 5414873"/>
              <a:gd name="connsiteX1391" fmla="*/ 696832 w 5915999"/>
              <a:gd name="connsiteY1391" fmla="*/ 2919469 h 5414873"/>
              <a:gd name="connsiteX1392" fmla="*/ 732988 w 5915999"/>
              <a:gd name="connsiteY1392" fmla="*/ 2919470 h 5414873"/>
              <a:gd name="connsiteX1393" fmla="*/ 768750 w 5915999"/>
              <a:gd name="connsiteY1393" fmla="*/ 2919866 h 5414873"/>
              <a:gd name="connsiteX1394" fmla="*/ 804906 w 5915999"/>
              <a:gd name="connsiteY1394" fmla="*/ 2919867 h 5414873"/>
              <a:gd name="connsiteX1395" fmla="*/ 841846 w 5915999"/>
              <a:gd name="connsiteY1395" fmla="*/ 2919868 h 5414873"/>
              <a:gd name="connsiteX1396" fmla="*/ 877608 w 5915999"/>
              <a:gd name="connsiteY1396" fmla="*/ 2919476 h 5414873"/>
              <a:gd name="connsiteX1397" fmla="*/ 913763 w 5915999"/>
              <a:gd name="connsiteY1397" fmla="*/ 2919477 h 5414873"/>
              <a:gd name="connsiteX1398" fmla="*/ 949919 w 5915999"/>
              <a:gd name="connsiteY1398" fmla="*/ 2919479 h 5414873"/>
              <a:gd name="connsiteX1399" fmla="*/ 985681 w 5915999"/>
              <a:gd name="connsiteY1399" fmla="*/ 2919873 h 5414873"/>
              <a:gd name="connsiteX1400" fmla="*/ 1022623 w 5915999"/>
              <a:gd name="connsiteY1400" fmla="*/ 2919874 h 5414873"/>
              <a:gd name="connsiteX1401" fmla="*/ 1058777 w 5915999"/>
              <a:gd name="connsiteY1401" fmla="*/ 2919877 h 5414873"/>
              <a:gd name="connsiteX1402" fmla="*/ 1094539 w 5915999"/>
              <a:gd name="connsiteY1402" fmla="*/ 2919484 h 5414873"/>
              <a:gd name="connsiteX1403" fmla="*/ 1130695 w 5915999"/>
              <a:gd name="connsiteY1403" fmla="*/ 2919485 h 5414873"/>
              <a:gd name="connsiteX1404" fmla="*/ 1167243 w 5915999"/>
              <a:gd name="connsiteY1404" fmla="*/ 2919094 h 5414873"/>
              <a:gd name="connsiteX1405" fmla="*/ 1203005 w 5915999"/>
              <a:gd name="connsiteY1405" fmla="*/ 2920273 h 5414873"/>
              <a:gd name="connsiteX1406" fmla="*/ 1239554 w 5915999"/>
              <a:gd name="connsiteY1406" fmla="*/ 2919882 h 5414873"/>
              <a:gd name="connsiteX1407" fmla="*/ 1275709 w 5915999"/>
              <a:gd name="connsiteY1407" fmla="*/ 2919883 h 5414873"/>
              <a:gd name="connsiteX1408" fmla="*/ 1311472 w 5915999"/>
              <a:gd name="connsiteY1408" fmla="*/ 2919491 h 5414873"/>
              <a:gd name="connsiteX1409" fmla="*/ 1347627 w 5915999"/>
              <a:gd name="connsiteY1409" fmla="*/ 2919493 h 5414873"/>
              <a:gd name="connsiteX1410" fmla="*/ 1384568 w 5915999"/>
              <a:gd name="connsiteY1410" fmla="*/ 2919494 h 5414873"/>
              <a:gd name="connsiteX1411" fmla="*/ 1420330 w 5915999"/>
              <a:gd name="connsiteY1411" fmla="*/ 2919889 h 5414873"/>
              <a:gd name="connsiteX1412" fmla="*/ 1456485 w 5915999"/>
              <a:gd name="connsiteY1412" fmla="*/ 2919890 h 5414873"/>
              <a:gd name="connsiteX1413" fmla="*/ 1492247 w 5915999"/>
              <a:gd name="connsiteY1413" fmla="*/ 2919497 h 5414873"/>
              <a:gd name="connsiteX1414" fmla="*/ 1528404 w 5915999"/>
              <a:gd name="connsiteY1414" fmla="*/ 2919498 h 5414873"/>
              <a:gd name="connsiteX1415" fmla="*/ 1564950 w 5915999"/>
              <a:gd name="connsiteY1415" fmla="*/ 2919106 h 5414873"/>
              <a:gd name="connsiteX1416" fmla="*/ 1601499 w 5915999"/>
              <a:gd name="connsiteY1416" fmla="*/ 2919502 h 5414873"/>
              <a:gd name="connsiteX1417" fmla="*/ 1637262 w 5915999"/>
              <a:gd name="connsiteY1417" fmla="*/ 2919895 h 5414873"/>
              <a:gd name="connsiteX1418" fmla="*/ 1673415 w 5915999"/>
              <a:gd name="connsiteY1418" fmla="*/ 2919897 h 5414873"/>
              <a:gd name="connsiteX1419" fmla="*/ 1709179 w 5915999"/>
              <a:gd name="connsiteY1419" fmla="*/ 2919506 h 5414873"/>
              <a:gd name="connsiteX1420" fmla="*/ 1745333 w 5915999"/>
              <a:gd name="connsiteY1420" fmla="*/ 2919506 h 5414873"/>
              <a:gd name="connsiteX1421" fmla="*/ 1782276 w 5915999"/>
              <a:gd name="connsiteY1421" fmla="*/ 2919508 h 5414873"/>
              <a:gd name="connsiteX1422" fmla="*/ 1818037 w 5915999"/>
              <a:gd name="connsiteY1422" fmla="*/ 2919902 h 5414873"/>
              <a:gd name="connsiteX1423" fmla="*/ 1854191 w 5915999"/>
              <a:gd name="connsiteY1423" fmla="*/ 2919903 h 5414873"/>
              <a:gd name="connsiteX1424" fmla="*/ 1890348 w 5915999"/>
              <a:gd name="connsiteY1424" fmla="*/ 2919904 h 5414873"/>
              <a:gd name="connsiteX1425" fmla="*/ 1926110 w 5915999"/>
              <a:gd name="connsiteY1425" fmla="*/ 2919513 h 5414873"/>
              <a:gd name="connsiteX1426" fmla="*/ 1963051 w 5915999"/>
              <a:gd name="connsiteY1426" fmla="*/ 2919515 h 5414873"/>
              <a:gd name="connsiteX1427" fmla="*/ 1999206 w 5915999"/>
              <a:gd name="connsiteY1427" fmla="*/ 2919515 h 5414873"/>
              <a:gd name="connsiteX1428" fmla="*/ 2034968 w 5915999"/>
              <a:gd name="connsiteY1428" fmla="*/ 2919910 h 5414873"/>
              <a:gd name="connsiteX1429" fmla="*/ 2071124 w 5915999"/>
              <a:gd name="connsiteY1429" fmla="*/ 2919911 h 5414873"/>
              <a:gd name="connsiteX1430" fmla="*/ 2107672 w 5915999"/>
              <a:gd name="connsiteY1430" fmla="*/ 2920305 h 5414873"/>
              <a:gd name="connsiteX1431" fmla="*/ 2143433 w 5915999"/>
              <a:gd name="connsiteY1431" fmla="*/ 2919915 h 5414873"/>
              <a:gd name="connsiteX1432" fmla="*/ 2179981 w 5915999"/>
              <a:gd name="connsiteY1432" fmla="*/ 2919521 h 5414873"/>
              <a:gd name="connsiteX1433" fmla="*/ 2216138 w 5915999"/>
              <a:gd name="connsiteY1433" fmla="*/ 2919522 h 5414873"/>
              <a:gd name="connsiteX1434" fmla="*/ 2251900 w 5915999"/>
              <a:gd name="connsiteY1434" fmla="*/ 2919916 h 5414873"/>
              <a:gd name="connsiteX1435" fmla="*/ 2288447 w 5915999"/>
              <a:gd name="connsiteY1435" fmla="*/ 2920311 h 5414873"/>
              <a:gd name="connsiteX1436" fmla="*/ 2324602 w 5915999"/>
              <a:gd name="connsiteY1436" fmla="*/ 2920313 h 5414873"/>
              <a:gd name="connsiteX1437" fmla="*/ 2360758 w 5915999"/>
              <a:gd name="connsiteY1437" fmla="*/ 2919527 h 5414873"/>
              <a:gd name="connsiteX1438" fmla="*/ 2396912 w 5915999"/>
              <a:gd name="connsiteY1438" fmla="*/ 2919530 h 5414873"/>
              <a:gd name="connsiteX1439" fmla="*/ 2433069 w 5915999"/>
              <a:gd name="connsiteY1439" fmla="*/ 2919532 h 5414873"/>
              <a:gd name="connsiteX1440" fmla="*/ 2468831 w 5915999"/>
              <a:gd name="connsiteY1440" fmla="*/ 2919925 h 5414873"/>
              <a:gd name="connsiteX1441" fmla="*/ 2474331 w 5915999"/>
              <a:gd name="connsiteY1441" fmla="*/ 2919924 h 5414873"/>
              <a:gd name="connsiteX1442" fmla="*/ 2482193 w 5915999"/>
              <a:gd name="connsiteY1442" fmla="*/ 2919925 h 5414873"/>
              <a:gd name="connsiteX1443" fmla="*/ 2490051 w 5915999"/>
              <a:gd name="connsiteY1443" fmla="*/ 2919925 h 5414873"/>
              <a:gd name="connsiteX1444" fmla="*/ 2497127 w 5915999"/>
              <a:gd name="connsiteY1444" fmla="*/ 2919140 h 5414873"/>
              <a:gd name="connsiteX1445" fmla="*/ 2505378 w 5915999"/>
              <a:gd name="connsiteY1445" fmla="*/ 2917960 h 5414873"/>
              <a:gd name="connsiteX1446" fmla="*/ 2514417 w 5915999"/>
              <a:gd name="connsiteY1446" fmla="*/ 2917568 h 5414873"/>
              <a:gd name="connsiteX1447" fmla="*/ 2523457 w 5915999"/>
              <a:gd name="connsiteY1447" fmla="*/ 2916390 h 5414873"/>
              <a:gd name="connsiteX1448" fmla="*/ 2532495 w 5915999"/>
              <a:gd name="connsiteY1448" fmla="*/ 2915212 h 5414873"/>
              <a:gd name="connsiteX1449" fmla="*/ 2541141 w 5915999"/>
              <a:gd name="connsiteY1449" fmla="*/ 2913640 h 5414873"/>
              <a:gd name="connsiteX1450" fmla="*/ 2550966 w 5915999"/>
              <a:gd name="connsiteY1450" fmla="*/ 2911675 h 5414873"/>
              <a:gd name="connsiteX1451" fmla="*/ 2560004 w 5915999"/>
              <a:gd name="connsiteY1451" fmla="*/ 2909710 h 5414873"/>
              <a:gd name="connsiteX1452" fmla="*/ 2568651 w 5915999"/>
              <a:gd name="connsiteY1452" fmla="*/ 2908139 h 5414873"/>
              <a:gd name="connsiteX1453" fmla="*/ 2577297 w 5915999"/>
              <a:gd name="connsiteY1453" fmla="*/ 2904995 h 5414873"/>
              <a:gd name="connsiteX1454" fmla="*/ 2586727 w 5915999"/>
              <a:gd name="connsiteY1454" fmla="*/ 2902638 h 5414873"/>
              <a:gd name="connsiteX1455" fmla="*/ 2596159 w 5915999"/>
              <a:gd name="connsiteY1455" fmla="*/ 2898707 h 5414873"/>
              <a:gd name="connsiteX1456" fmla="*/ 2605199 w 5915999"/>
              <a:gd name="connsiteY1456" fmla="*/ 2895957 h 5414873"/>
              <a:gd name="connsiteX1457" fmla="*/ 2613843 w 5915999"/>
              <a:gd name="connsiteY1457" fmla="*/ 2892027 h 5414873"/>
              <a:gd name="connsiteX1458" fmla="*/ 2622488 w 5915999"/>
              <a:gd name="connsiteY1458" fmla="*/ 2888098 h 5414873"/>
              <a:gd name="connsiteX1459" fmla="*/ 2632314 w 5915999"/>
              <a:gd name="connsiteY1459" fmla="*/ 2883775 h 5414873"/>
              <a:gd name="connsiteX1460" fmla="*/ 2641353 w 5915999"/>
              <a:gd name="connsiteY1460" fmla="*/ 2879453 h 5414873"/>
              <a:gd name="connsiteX1461" fmla="*/ 2649605 w 5915999"/>
              <a:gd name="connsiteY1461" fmla="*/ 2875130 h 5414873"/>
              <a:gd name="connsiteX1462" fmla="*/ 2659037 w 5915999"/>
              <a:gd name="connsiteY1462" fmla="*/ 2869628 h 5414873"/>
              <a:gd name="connsiteX1463" fmla="*/ 2668468 w 5915999"/>
              <a:gd name="connsiteY1463" fmla="*/ 2864127 h 5414873"/>
              <a:gd name="connsiteX1464" fmla="*/ 2677507 w 5915999"/>
              <a:gd name="connsiteY1464" fmla="*/ 2858232 h 5414873"/>
              <a:gd name="connsiteX1465" fmla="*/ 2685759 w 5915999"/>
              <a:gd name="connsiteY1465" fmla="*/ 2852337 h 5414873"/>
              <a:gd name="connsiteX1466" fmla="*/ 2695191 w 5915999"/>
              <a:gd name="connsiteY1466" fmla="*/ 2845265 h 5414873"/>
              <a:gd name="connsiteX1467" fmla="*/ 2704623 w 5915999"/>
              <a:gd name="connsiteY1467" fmla="*/ 2837405 h 5414873"/>
              <a:gd name="connsiteX1468" fmla="*/ 2713660 w 5915999"/>
              <a:gd name="connsiteY1468" fmla="*/ 2830724 h 5414873"/>
              <a:gd name="connsiteX1469" fmla="*/ 2722307 w 5915999"/>
              <a:gd name="connsiteY1469" fmla="*/ 2822865 h 5414873"/>
              <a:gd name="connsiteX1470" fmla="*/ 2731739 w 5915999"/>
              <a:gd name="connsiteY1470" fmla="*/ 2813434 h 5414873"/>
              <a:gd name="connsiteX1471" fmla="*/ 2740776 w 5915999"/>
              <a:gd name="connsiteY1471" fmla="*/ 2804395 h 5414873"/>
              <a:gd name="connsiteX1472" fmla="*/ 2749815 w 5915999"/>
              <a:gd name="connsiteY1472" fmla="*/ 2794569 h 5414873"/>
              <a:gd name="connsiteX1473" fmla="*/ 2758068 w 5915999"/>
              <a:gd name="connsiteY1473" fmla="*/ 2783960 h 5414873"/>
              <a:gd name="connsiteX1474" fmla="*/ 2768679 w 5915999"/>
              <a:gd name="connsiteY1474" fmla="*/ 2770990 h 5414873"/>
              <a:gd name="connsiteX1475" fmla="*/ 2778109 w 5915999"/>
              <a:gd name="connsiteY1475" fmla="*/ 2757629 h 5414873"/>
              <a:gd name="connsiteX1476" fmla="*/ 2786363 w 5915999"/>
              <a:gd name="connsiteY1476" fmla="*/ 2743876 h 5414873"/>
              <a:gd name="connsiteX1477" fmla="*/ 2794614 w 5915999"/>
              <a:gd name="connsiteY1477" fmla="*/ 2730122 h 5414873"/>
              <a:gd name="connsiteX1478" fmla="*/ 2800117 w 5915999"/>
              <a:gd name="connsiteY1478" fmla="*/ 2718333 h 5414873"/>
              <a:gd name="connsiteX1479" fmla="*/ 2806010 w 5915999"/>
              <a:gd name="connsiteY1479" fmla="*/ 2706935 h 5414873"/>
              <a:gd name="connsiteX1480" fmla="*/ 2811119 w 5915999"/>
              <a:gd name="connsiteY1480" fmla="*/ 2694752 h 5414873"/>
              <a:gd name="connsiteX1481" fmla="*/ 2815833 w 5915999"/>
              <a:gd name="connsiteY1481" fmla="*/ 2682964 h 5414873"/>
              <a:gd name="connsiteX1482" fmla="*/ 2820550 w 5915999"/>
              <a:gd name="connsiteY1482" fmla="*/ 2670388 h 5414873"/>
              <a:gd name="connsiteX1483" fmla="*/ 2824086 w 5915999"/>
              <a:gd name="connsiteY1483" fmla="*/ 2658205 h 5414873"/>
              <a:gd name="connsiteX1484" fmla="*/ 2828015 w 5915999"/>
              <a:gd name="connsiteY1484" fmla="*/ 2645630 h 5414873"/>
              <a:gd name="connsiteX1485" fmla="*/ 2830766 w 5915999"/>
              <a:gd name="connsiteY1485" fmla="*/ 2632661 h 5414873"/>
              <a:gd name="connsiteX1486" fmla="*/ 2834302 w 5915999"/>
              <a:gd name="connsiteY1486" fmla="*/ 2613405 h 5414873"/>
              <a:gd name="connsiteX1487" fmla="*/ 2836659 w 5915999"/>
              <a:gd name="connsiteY1487" fmla="*/ 2594542 h 5414873"/>
              <a:gd name="connsiteX1488" fmla="*/ 2838623 w 5915999"/>
              <a:gd name="connsiteY1488" fmla="*/ 2575284 h 5414873"/>
              <a:gd name="connsiteX1489" fmla="*/ 2839408 w 5915999"/>
              <a:gd name="connsiteY1489" fmla="*/ 2554848 h 5414873"/>
              <a:gd name="connsiteX1490" fmla="*/ 2838622 w 5915999"/>
              <a:gd name="connsiteY1490" fmla="*/ 2534413 h 5414873"/>
              <a:gd name="connsiteX1491" fmla="*/ 2837050 w 5915999"/>
              <a:gd name="connsiteY1491" fmla="*/ 2515550 h 5414873"/>
              <a:gd name="connsiteX1492" fmla="*/ 2834297 w 5915999"/>
              <a:gd name="connsiteY1492" fmla="*/ 2496294 h 5414873"/>
              <a:gd name="connsiteX1493" fmla="*/ 2830761 w 5915999"/>
              <a:gd name="connsiteY1493" fmla="*/ 2477035 h 5414873"/>
              <a:gd name="connsiteX1494" fmla="*/ 2828009 w 5915999"/>
              <a:gd name="connsiteY1494" fmla="*/ 2464067 h 5414873"/>
              <a:gd name="connsiteX1495" fmla="*/ 2824471 w 5915999"/>
              <a:gd name="connsiteY1495" fmla="*/ 2451885 h 5414873"/>
              <a:gd name="connsiteX1496" fmla="*/ 2820541 w 5915999"/>
              <a:gd name="connsiteY1496" fmla="*/ 2439308 h 5414873"/>
              <a:gd name="connsiteX1497" fmla="*/ 2815825 w 5915999"/>
              <a:gd name="connsiteY1497" fmla="*/ 2426732 h 5414873"/>
              <a:gd name="connsiteX1498" fmla="*/ 2811109 w 5915999"/>
              <a:gd name="connsiteY1498" fmla="*/ 2414942 h 5414873"/>
              <a:gd name="connsiteX1499" fmla="*/ 2806393 w 5915999"/>
              <a:gd name="connsiteY1499" fmla="*/ 2403153 h 5414873"/>
              <a:gd name="connsiteX1500" fmla="*/ 2800104 w 5915999"/>
              <a:gd name="connsiteY1500" fmla="*/ 2391362 h 5414873"/>
              <a:gd name="connsiteX1501" fmla="*/ 2794601 w 5915999"/>
              <a:gd name="connsiteY1501" fmla="*/ 2380360 h 5414873"/>
              <a:gd name="connsiteX1502" fmla="*/ 2785956 w 5915999"/>
              <a:gd name="connsiteY1502" fmla="*/ 2366210 h 5414873"/>
              <a:gd name="connsiteX1503" fmla="*/ 2778093 w 5915999"/>
              <a:gd name="connsiteY1503" fmla="*/ 2352063 h 5414873"/>
              <a:gd name="connsiteX1504" fmla="*/ 2768663 w 5915999"/>
              <a:gd name="connsiteY1504" fmla="*/ 2338702 h 5414873"/>
              <a:gd name="connsiteX1505" fmla="*/ 2758444 w 5915999"/>
              <a:gd name="connsiteY1505" fmla="*/ 2326125 h 5414873"/>
              <a:gd name="connsiteX1506" fmla="*/ 2749797 w 5915999"/>
              <a:gd name="connsiteY1506" fmla="*/ 2315907 h 5414873"/>
              <a:gd name="connsiteX1507" fmla="*/ 2741153 w 5915999"/>
              <a:gd name="connsiteY1507" fmla="*/ 2306475 h 5414873"/>
              <a:gd name="connsiteX1508" fmla="*/ 2732113 w 5915999"/>
              <a:gd name="connsiteY1508" fmla="*/ 2296650 h 5414873"/>
              <a:gd name="connsiteX1509" fmla="*/ 2722289 w 5915999"/>
              <a:gd name="connsiteY1509" fmla="*/ 2287610 h 5414873"/>
              <a:gd name="connsiteX1510" fmla="*/ 2713642 w 5915999"/>
              <a:gd name="connsiteY1510" fmla="*/ 2279751 h 5414873"/>
              <a:gd name="connsiteX1511" fmla="*/ 2704602 w 5915999"/>
              <a:gd name="connsiteY1511" fmla="*/ 2272283 h 5414873"/>
              <a:gd name="connsiteX1512" fmla="*/ 2695170 w 5915999"/>
              <a:gd name="connsiteY1512" fmla="*/ 2264423 h 5414873"/>
              <a:gd name="connsiteX1513" fmla="*/ 2685739 w 5915999"/>
              <a:gd name="connsiteY1513" fmla="*/ 2258136 h 5414873"/>
              <a:gd name="connsiteX1514" fmla="*/ 2677878 w 5915999"/>
              <a:gd name="connsiteY1514" fmla="*/ 2251847 h 5414873"/>
              <a:gd name="connsiteX1515" fmla="*/ 2668447 w 5915999"/>
              <a:gd name="connsiteY1515" fmla="*/ 2246345 h 5414873"/>
              <a:gd name="connsiteX1516" fmla="*/ 2659408 w 5915999"/>
              <a:gd name="connsiteY1516" fmla="*/ 2240448 h 5414873"/>
              <a:gd name="connsiteX1517" fmla="*/ 2649976 w 5915999"/>
              <a:gd name="connsiteY1517" fmla="*/ 2234947 h 5414873"/>
              <a:gd name="connsiteX1518" fmla="*/ 2641329 w 5915999"/>
              <a:gd name="connsiteY1518" fmla="*/ 2230232 h 5414873"/>
              <a:gd name="connsiteX1519" fmla="*/ 2631897 w 5915999"/>
              <a:gd name="connsiteY1519" fmla="*/ 2225515 h 5414873"/>
              <a:gd name="connsiteX1520" fmla="*/ 2622860 w 5915999"/>
              <a:gd name="connsiteY1520" fmla="*/ 2221976 h 5414873"/>
              <a:gd name="connsiteX1521" fmla="*/ 2613821 w 5915999"/>
              <a:gd name="connsiteY1521" fmla="*/ 2217654 h 5414873"/>
              <a:gd name="connsiteX1522" fmla="*/ 2605174 w 5915999"/>
              <a:gd name="connsiteY1522" fmla="*/ 2214511 h 5414873"/>
              <a:gd name="connsiteX1523" fmla="*/ 2595349 w 5915999"/>
              <a:gd name="connsiteY1523" fmla="*/ 2210972 h 5414873"/>
              <a:gd name="connsiteX1524" fmla="*/ 2586703 w 5915999"/>
              <a:gd name="connsiteY1524" fmla="*/ 2207829 h 5414873"/>
              <a:gd name="connsiteX1525" fmla="*/ 2577272 w 5915999"/>
              <a:gd name="connsiteY1525" fmla="*/ 2204685 h 5414873"/>
              <a:gd name="connsiteX1526" fmla="*/ 2568232 w 5915999"/>
              <a:gd name="connsiteY1526" fmla="*/ 2202720 h 5414873"/>
              <a:gd name="connsiteX1527" fmla="*/ 2559193 w 5915999"/>
              <a:gd name="connsiteY1527" fmla="*/ 2199968 h 5414873"/>
              <a:gd name="connsiteX1528" fmla="*/ 2550549 w 5915999"/>
              <a:gd name="connsiteY1528" fmla="*/ 2198395 h 5414873"/>
              <a:gd name="connsiteX1529" fmla="*/ 2541508 w 5915999"/>
              <a:gd name="connsiteY1529" fmla="*/ 2196430 h 5414873"/>
              <a:gd name="connsiteX1530" fmla="*/ 2532077 w 5915999"/>
              <a:gd name="connsiteY1530" fmla="*/ 2194857 h 5414873"/>
              <a:gd name="connsiteX1531" fmla="*/ 2522645 w 5915999"/>
              <a:gd name="connsiteY1531" fmla="*/ 2193285 h 5414873"/>
              <a:gd name="connsiteX1532" fmla="*/ 2513999 w 5915999"/>
              <a:gd name="connsiteY1532" fmla="*/ 2192500 h 5414873"/>
              <a:gd name="connsiteX1533" fmla="*/ 2504961 w 5915999"/>
              <a:gd name="connsiteY1533" fmla="*/ 2191320 h 5414873"/>
              <a:gd name="connsiteX1534" fmla="*/ 2497101 w 5915999"/>
              <a:gd name="connsiteY1534" fmla="*/ 2190533 h 5414873"/>
              <a:gd name="connsiteX1535" fmla="*/ 2489241 w 5915999"/>
              <a:gd name="connsiteY1535" fmla="*/ 2190535 h 5414873"/>
              <a:gd name="connsiteX1536" fmla="*/ 2482166 w 5915999"/>
              <a:gd name="connsiteY1536" fmla="*/ 2189747 h 5414873"/>
              <a:gd name="connsiteX1537" fmla="*/ 2474307 w 5915999"/>
              <a:gd name="connsiteY1537" fmla="*/ 2189747 h 5414873"/>
              <a:gd name="connsiteX1538" fmla="*/ 2468805 w 5915999"/>
              <a:gd name="connsiteY1538" fmla="*/ 2190533 h 5414873"/>
              <a:gd name="connsiteX1539" fmla="*/ 2433044 w 5915999"/>
              <a:gd name="connsiteY1539" fmla="*/ 2190139 h 5414873"/>
              <a:gd name="connsiteX1540" fmla="*/ 2396494 w 5915999"/>
              <a:gd name="connsiteY1540" fmla="*/ 2189743 h 5414873"/>
              <a:gd name="connsiteX1541" fmla="*/ 2360340 w 5915999"/>
              <a:gd name="connsiteY1541" fmla="*/ 2189743 h 5414873"/>
              <a:gd name="connsiteX1542" fmla="*/ 2324184 w 5915999"/>
              <a:gd name="connsiteY1542" fmla="*/ 2189743 h 5414873"/>
              <a:gd name="connsiteX1543" fmla="*/ 2288030 w 5915999"/>
              <a:gd name="connsiteY1543" fmla="*/ 2190528 h 5414873"/>
              <a:gd name="connsiteX1544" fmla="*/ 2251874 w 5915999"/>
              <a:gd name="connsiteY1544" fmla="*/ 2190526 h 5414873"/>
              <a:gd name="connsiteX1545" fmla="*/ 2216111 w 5915999"/>
              <a:gd name="connsiteY1545" fmla="*/ 2190132 h 5414873"/>
              <a:gd name="connsiteX1546" fmla="*/ 2179563 w 5915999"/>
              <a:gd name="connsiteY1546" fmla="*/ 2189737 h 5414873"/>
              <a:gd name="connsiteX1547" fmla="*/ 2143409 w 5915999"/>
              <a:gd name="connsiteY1547" fmla="*/ 2189735 h 5414873"/>
              <a:gd name="connsiteX1548" fmla="*/ 2106859 w 5915999"/>
              <a:gd name="connsiteY1548" fmla="*/ 2190127 h 5414873"/>
              <a:gd name="connsiteX1549" fmla="*/ 2071098 w 5915999"/>
              <a:gd name="connsiteY1549" fmla="*/ 2190519 h 5414873"/>
              <a:gd name="connsiteX1550" fmla="*/ 2035336 w 5915999"/>
              <a:gd name="connsiteY1550" fmla="*/ 2190125 h 5414873"/>
              <a:gd name="connsiteX1551" fmla="*/ 1998787 w 5915999"/>
              <a:gd name="connsiteY1551" fmla="*/ 2189731 h 5414873"/>
              <a:gd name="connsiteX1552" fmla="*/ 1962633 w 5915999"/>
              <a:gd name="connsiteY1552" fmla="*/ 2189729 h 5414873"/>
              <a:gd name="connsiteX1553" fmla="*/ 1926477 w 5915999"/>
              <a:gd name="connsiteY1553" fmla="*/ 2189727 h 5414873"/>
              <a:gd name="connsiteX1554" fmla="*/ 1889929 w 5915999"/>
              <a:gd name="connsiteY1554" fmla="*/ 2190119 h 5414873"/>
              <a:gd name="connsiteX1555" fmla="*/ 1854167 w 5915999"/>
              <a:gd name="connsiteY1555" fmla="*/ 2190511 h 5414873"/>
              <a:gd name="connsiteX1556" fmla="*/ 1818012 w 5915999"/>
              <a:gd name="connsiteY1556" fmla="*/ 2189724 h 5414873"/>
              <a:gd name="connsiteX1557" fmla="*/ 1781856 w 5915999"/>
              <a:gd name="connsiteY1557" fmla="*/ 2189722 h 5414873"/>
              <a:gd name="connsiteX1558" fmla="*/ 1745701 w 5915999"/>
              <a:gd name="connsiteY1558" fmla="*/ 2189722 h 5414873"/>
              <a:gd name="connsiteX1559" fmla="*/ 1709153 w 5915999"/>
              <a:gd name="connsiteY1559" fmla="*/ 2190113 h 5414873"/>
              <a:gd name="connsiteX1560" fmla="*/ 1673391 w 5915999"/>
              <a:gd name="connsiteY1560" fmla="*/ 2190505 h 5414873"/>
              <a:gd name="connsiteX1561" fmla="*/ 1636842 w 5915999"/>
              <a:gd name="connsiteY1561" fmla="*/ 2190112 h 5414873"/>
              <a:gd name="connsiteX1562" fmla="*/ 1601080 w 5915999"/>
              <a:gd name="connsiteY1562" fmla="*/ 2189715 h 5414873"/>
              <a:gd name="connsiteX1563" fmla="*/ 1564924 w 5915999"/>
              <a:gd name="connsiteY1563" fmla="*/ 2189715 h 5414873"/>
              <a:gd name="connsiteX1564" fmla="*/ 1528768 w 5915999"/>
              <a:gd name="connsiteY1564" fmla="*/ 2189714 h 5414873"/>
              <a:gd name="connsiteX1565" fmla="*/ 1491828 w 5915999"/>
              <a:gd name="connsiteY1565" fmla="*/ 2189713 h 5414873"/>
              <a:gd name="connsiteX1566" fmla="*/ 1456066 w 5915999"/>
              <a:gd name="connsiteY1566" fmla="*/ 2190105 h 5414873"/>
              <a:gd name="connsiteX1567" fmla="*/ 1419911 w 5915999"/>
              <a:gd name="connsiteY1567" fmla="*/ 2190103 h 5414873"/>
              <a:gd name="connsiteX1568" fmla="*/ 1384148 w 5915999"/>
              <a:gd name="connsiteY1568" fmla="*/ 2189709 h 5414873"/>
              <a:gd name="connsiteX1569" fmla="*/ 1347993 w 5915999"/>
              <a:gd name="connsiteY1569" fmla="*/ 2189707 h 5414873"/>
              <a:gd name="connsiteX1570" fmla="*/ 1311446 w 5915999"/>
              <a:gd name="connsiteY1570" fmla="*/ 2190100 h 5414873"/>
              <a:gd name="connsiteX1571" fmla="*/ 1274898 w 5915999"/>
              <a:gd name="connsiteY1571" fmla="*/ 2189704 h 5414873"/>
              <a:gd name="connsiteX1572" fmla="*/ 1239135 w 5915999"/>
              <a:gd name="connsiteY1572" fmla="*/ 2190096 h 5414873"/>
              <a:gd name="connsiteX1573" fmla="*/ 1202980 w 5915999"/>
              <a:gd name="connsiteY1573" fmla="*/ 2190096 h 5414873"/>
              <a:gd name="connsiteX1574" fmla="*/ 1197085 w 5915999"/>
              <a:gd name="connsiteY1574" fmla="*/ 2190488 h 5414873"/>
              <a:gd name="connsiteX1575" fmla="*/ 1190010 w 5915999"/>
              <a:gd name="connsiteY1575" fmla="*/ 2189702 h 5414873"/>
              <a:gd name="connsiteX1576" fmla="*/ 1182152 w 5915999"/>
              <a:gd name="connsiteY1576" fmla="*/ 2189702 h 5414873"/>
              <a:gd name="connsiteX1577" fmla="*/ 1174684 w 5915999"/>
              <a:gd name="connsiteY1577" fmla="*/ 2189309 h 5414873"/>
              <a:gd name="connsiteX1578" fmla="*/ 1167217 w 5915999"/>
              <a:gd name="connsiteY1578" fmla="*/ 2188916 h 5414873"/>
              <a:gd name="connsiteX1579" fmla="*/ 1157393 w 5915999"/>
              <a:gd name="connsiteY1579" fmla="*/ 2187735 h 5414873"/>
              <a:gd name="connsiteX1580" fmla="*/ 1148353 w 5915999"/>
              <a:gd name="connsiteY1580" fmla="*/ 2186556 h 5414873"/>
              <a:gd name="connsiteX1581" fmla="*/ 1140101 w 5915999"/>
              <a:gd name="connsiteY1581" fmla="*/ 2185377 h 5414873"/>
              <a:gd name="connsiteX1582" fmla="*/ 1130669 w 5915999"/>
              <a:gd name="connsiteY1582" fmla="*/ 2183803 h 5414873"/>
              <a:gd name="connsiteX1583" fmla="*/ 1121239 w 5915999"/>
              <a:gd name="connsiteY1583" fmla="*/ 2182232 h 5414873"/>
              <a:gd name="connsiteX1584" fmla="*/ 1111806 w 5915999"/>
              <a:gd name="connsiteY1584" fmla="*/ 2179874 h 5414873"/>
              <a:gd name="connsiteX1585" fmla="*/ 1103553 w 5915999"/>
              <a:gd name="connsiteY1585" fmla="*/ 2177910 h 5414873"/>
              <a:gd name="connsiteX1586" fmla="*/ 1094513 w 5915999"/>
              <a:gd name="connsiteY1586" fmla="*/ 2175159 h 5414873"/>
              <a:gd name="connsiteX1587" fmla="*/ 1085082 w 5915999"/>
              <a:gd name="connsiteY1587" fmla="*/ 2172801 h 5414873"/>
              <a:gd name="connsiteX1588" fmla="*/ 1076436 w 5915999"/>
              <a:gd name="connsiteY1588" fmla="*/ 2169656 h 5414873"/>
              <a:gd name="connsiteX1589" fmla="*/ 1066610 w 5915999"/>
              <a:gd name="connsiteY1589" fmla="*/ 2166118 h 5414873"/>
              <a:gd name="connsiteX1590" fmla="*/ 1058357 w 5915999"/>
              <a:gd name="connsiteY1590" fmla="*/ 2162581 h 5414873"/>
              <a:gd name="connsiteX1591" fmla="*/ 1049319 w 5915999"/>
              <a:gd name="connsiteY1591" fmla="*/ 2158258 h 5414873"/>
              <a:gd name="connsiteX1592" fmla="*/ 1040674 w 5915999"/>
              <a:gd name="connsiteY1592" fmla="*/ 2154328 h 5414873"/>
              <a:gd name="connsiteX1593" fmla="*/ 1030848 w 5915999"/>
              <a:gd name="connsiteY1593" fmla="*/ 2150005 h 5414873"/>
              <a:gd name="connsiteX1594" fmla="*/ 1022204 w 5915999"/>
              <a:gd name="connsiteY1594" fmla="*/ 2145288 h 5414873"/>
              <a:gd name="connsiteX1595" fmla="*/ 1012770 w 5915999"/>
              <a:gd name="connsiteY1595" fmla="*/ 2139786 h 5414873"/>
              <a:gd name="connsiteX1596" fmla="*/ 1003731 w 5915999"/>
              <a:gd name="connsiteY1596" fmla="*/ 2134678 h 5414873"/>
              <a:gd name="connsiteX1597" fmla="*/ 995478 w 5915999"/>
              <a:gd name="connsiteY1597" fmla="*/ 2128781 h 5414873"/>
              <a:gd name="connsiteX1598" fmla="*/ 986045 w 5915999"/>
              <a:gd name="connsiteY1598" fmla="*/ 2122493 h 5414873"/>
              <a:gd name="connsiteX1599" fmla="*/ 976613 w 5915999"/>
              <a:gd name="connsiteY1599" fmla="*/ 2116205 h 5414873"/>
              <a:gd name="connsiteX1600" fmla="*/ 967183 w 5915999"/>
              <a:gd name="connsiteY1600" fmla="*/ 2108345 h 5414873"/>
              <a:gd name="connsiteX1601" fmla="*/ 958143 w 5915999"/>
              <a:gd name="connsiteY1601" fmla="*/ 2100877 h 5414873"/>
              <a:gd name="connsiteX1602" fmla="*/ 949891 w 5915999"/>
              <a:gd name="connsiteY1602" fmla="*/ 2093411 h 5414873"/>
              <a:gd name="connsiteX1603" fmla="*/ 940066 w 5915999"/>
              <a:gd name="connsiteY1603" fmla="*/ 2084372 h 5414873"/>
              <a:gd name="connsiteX1604" fmla="*/ 931419 w 5915999"/>
              <a:gd name="connsiteY1604" fmla="*/ 2074939 h 5414873"/>
              <a:gd name="connsiteX1605" fmla="*/ 922379 w 5915999"/>
              <a:gd name="connsiteY1605" fmla="*/ 2065114 h 5414873"/>
              <a:gd name="connsiteX1606" fmla="*/ 913733 w 5915999"/>
              <a:gd name="connsiteY1606" fmla="*/ 2054896 h 5414873"/>
              <a:gd name="connsiteX1607" fmla="*/ 903516 w 5915999"/>
              <a:gd name="connsiteY1607" fmla="*/ 2042321 h 5414873"/>
              <a:gd name="connsiteX1608" fmla="*/ 894477 w 5915999"/>
              <a:gd name="connsiteY1608" fmla="*/ 2029351 h 5414873"/>
              <a:gd name="connsiteX1609" fmla="*/ 885829 w 5915999"/>
              <a:gd name="connsiteY1609" fmla="*/ 2015204 h 5414873"/>
              <a:gd name="connsiteX1610" fmla="*/ 877182 w 5915999"/>
              <a:gd name="connsiteY1610" fmla="*/ 2001056 h 5414873"/>
              <a:gd name="connsiteX1611" fmla="*/ 871288 w 5915999"/>
              <a:gd name="connsiteY1611" fmla="*/ 1990445 h 5414873"/>
              <a:gd name="connsiteX1612" fmla="*/ 866180 w 5915999"/>
              <a:gd name="connsiteY1612" fmla="*/ 1979047 h 5414873"/>
              <a:gd name="connsiteX1613" fmla="*/ 861070 w 5915999"/>
              <a:gd name="connsiteY1613" fmla="*/ 1966865 h 5414873"/>
              <a:gd name="connsiteX1614" fmla="*/ 855960 w 5915999"/>
              <a:gd name="connsiteY1614" fmla="*/ 1955468 h 5414873"/>
              <a:gd name="connsiteX1615" fmla="*/ 851638 w 5915999"/>
              <a:gd name="connsiteY1615" fmla="*/ 1944071 h 5414873"/>
              <a:gd name="connsiteX1616" fmla="*/ 847705 w 5915999"/>
              <a:gd name="connsiteY1616" fmla="*/ 1931495 h 5414873"/>
              <a:gd name="connsiteX1617" fmla="*/ 844563 w 5915999"/>
              <a:gd name="connsiteY1617" fmla="*/ 1918919 h 5414873"/>
              <a:gd name="connsiteX1618" fmla="*/ 841417 w 5915999"/>
              <a:gd name="connsiteY1618" fmla="*/ 1907129 h 5414873"/>
              <a:gd name="connsiteX1619" fmla="*/ 837095 w 5915999"/>
              <a:gd name="connsiteY1619" fmla="*/ 1887086 h 5414873"/>
              <a:gd name="connsiteX1620" fmla="*/ 833950 w 5915999"/>
              <a:gd name="connsiteY1620" fmla="*/ 1866651 h 5414873"/>
              <a:gd name="connsiteX1621" fmla="*/ 832769 w 5915999"/>
              <a:gd name="connsiteY1621" fmla="*/ 1845821 h 5414873"/>
              <a:gd name="connsiteX1622" fmla="*/ 831590 w 5915999"/>
              <a:gd name="connsiteY1622" fmla="*/ 1824993 h 5414873"/>
              <a:gd name="connsiteX1623" fmla="*/ 832769 w 5915999"/>
              <a:gd name="connsiteY1623" fmla="*/ 1804163 h 5414873"/>
              <a:gd name="connsiteX1624" fmla="*/ 834339 w 5915999"/>
              <a:gd name="connsiteY1624" fmla="*/ 1782944 h 5414873"/>
              <a:gd name="connsiteX1625" fmla="*/ 837482 w 5915999"/>
              <a:gd name="connsiteY1625" fmla="*/ 1763294 h 5414873"/>
              <a:gd name="connsiteX1626" fmla="*/ 840626 w 5915999"/>
              <a:gd name="connsiteY1626" fmla="*/ 1742858 h 5414873"/>
              <a:gd name="connsiteX1627" fmla="*/ 844162 w 5915999"/>
              <a:gd name="connsiteY1627" fmla="*/ 1730676 h 5414873"/>
              <a:gd name="connsiteX1628" fmla="*/ 847698 w 5915999"/>
              <a:gd name="connsiteY1628" fmla="*/ 1718494 h 5414873"/>
              <a:gd name="connsiteX1629" fmla="*/ 852414 w 5915999"/>
              <a:gd name="connsiteY1629" fmla="*/ 1705917 h 5414873"/>
              <a:gd name="connsiteX1630" fmla="*/ 856344 w 5915999"/>
              <a:gd name="connsiteY1630" fmla="*/ 1694129 h 5414873"/>
              <a:gd name="connsiteX1631" fmla="*/ 861060 w 5915999"/>
              <a:gd name="connsiteY1631" fmla="*/ 1682340 h 5414873"/>
              <a:gd name="connsiteX1632" fmla="*/ 865776 w 5915999"/>
              <a:gd name="connsiteY1632" fmla="*/ 1670549 h 5414873"/>
              <a:gd name="connsiteX1633" fmla="*/ 871276 w 5915999"/>
              <a:gd name="connsiteY1633" fmla="*/ 1659544 h 5414873"/>
              <a:gd name="connsiteX1634" fmla="*/ 877564 w 5915999"/>
              <a:gd name="connsiteY1634" fmla="*/ 1648542 h 5414873"/>
              <a:gd name="connsiteX1635" fmla="*/ 885425 w 5915999"/>
              <a:gd name="connsiteY1635" fmla="*/ 1634394 h 5414873"/>
              <a:gd name="connsiteX1636" fmla="*/ 894462 w 5915999"/>
              <a:gd name="connsiteY1636" fmla="*/ 1620638 h 5414873"/>
              <a:gd name="connsiteX1637" fmla="*/ 903894 w 5915999"/>
              <a:gd name="connsiteY1637" fmla="*/ 1607278 h 5414873"/>
              <a:gd name="connsiteX1638" fmla="*/ 913719 w 5915999"/>
              <a:gd name="connsiteY1638" fmla="*/ 1594310 h 5414873"/>
              <a:gd name="connsiteX1639" fmla="*/ 922363 w 5915999"/>
              <a:gd name="connsiteY1639" fmla="*/ 1584879 h 5414873"/>
              <a:gd name="connsiteX1640" fmla="*/ 931401 w 5915999"/>
              <a:gd name="connsiteY1640" fmla="*/ 1575053 h 5414873"/>
              <a:gd name="connsiteX1641" fmla="*/ 940832 w 5915999"/>
              <a:gd name="connsiteY1641" fmla="*/ 1565623 h 5414873"/>
              <a:gd name="connsiteX1642" fmla="*/ 950264 w 5915999"/>
              <a:gd name="connsiteY1642" fmla="*/ 1556191 h 5414873"/>
              <a:gd name="connsiteX1643" fmla="*/ 958517 w 5915999"/>
              <a:gd name="connsiteY1643" fmla="*/ 1548725 h 5414873"/>
              <a:gd name="connsiteX1644" fmla="*/ 967162 w 5915999"/>
              <a:gd name="connsiteY1644" fmla="*/ 1540866 h 5414873"/>
              <a:gd name="connsiteX1645" fmla="*/ 976595 w 5915999"/>
              <a:gd name="connsiteY1645" fmla="*/ 1533791 h 5414873"/>
              <a:gd name="connsiteX1646" fmla="*/ 985632 w 5915999"/>
              <a:gd name="connsiteY1646" fmla="*/ 1527112 h 5414873"/>
              <a:gd name="connsiteX1647" fmla="*/ 994671 w 5915999"/>
              <a:gd name="connsiteY1647" fmla="*/ 1521217 h 5414873"/>
              <a:gd name="connsiteX1648" fmla="*/ 1003316 w 5915999"/>
              <a:gd name="connsiteY1648" fmla="*/ 1515715 h 5414873"/>
              <a:gd name="connsiteX1649" fmla="*/ 1012749 w 5915999"/>
              <a:gd name="connsiteY1649" fmla="*/ 1510214 h 5414873"/>
              <a:gd name="connsiteX1650" fmla="*/ 1022179 w 5915999"/>
              <a:gd name="connsiteY1650" fmla="*/ 1504711 h 5414873"/>
              <a:gd name="connsiteX1651" fmla="*/ 1030825 w 5915999"/>
              <a:gd name="connsiteY1651" fmla="*/ 1499996 h 5414873"/>
              <a:gd name="connsiteX1652" fmla="*/ 1040256 w 5915999"/>
              <a:gd name="connsiteY1652" fmla="*/ 1495280 h 5414873"/>
              <a:gd name="connsiteX1653" fmla="*/ 1048903 w 5915999"/>
              <a:gd name="connsiteY1653" fmla="*/ 1491352 h 5414873"/>
              <a:gd name="connsiteX1654" fmla="*/ 1057940 w 5915999"/>
              <a:gd name="connsiteY1654" fmla="*/ 1487814 h 5414873"/>
              <a:gd name="connsiteX1655" fmla="*/ 1067372 w 5915999"/>
              <a:gd name="connsiteY1655" fmla="*/ 1483885 h 5414873"/>
              <a:gd name="connsiteX1656" fmla="*/ 1076017 w 5915999"/>
              <a:gd name="connsiteY1656" fmla="*/ 1479956 h 5414873"/>
              <a:gd name="connsiteX1657" fmla="*/ 1085450 w 5915999"/>
              <a:gd name="connsiteY1657" fmla="*/ 1477597 h 5414873"/>
              <a:gd name="connsiteX1658" fmla="*/ 1094489 w 5915999"/>
              <a:gd name="connsiteY1658" fmla="*/ 1474847 h 5414873"/>
              <a:gd name="connsiteX1659" fmla="*/ 1103529 w 5915999"/>
              <a:gd name="connsiteY1659" fmla="*/ 1472096 h 5414873"/>
              <a:gd name="connsiteX1660" fmla="*/ 1112173 w 5915999"/>
              <a:gd name="connsiteY1660" fmla="*/ 1469738 h 5414873"/>
              <a:gd name="connsiteX1661" fmla="*/ 1122000 w 5915999"/>
              <a:gd name="connsiteY1661" fmla="*/ 1467774 h 5414873"/>
              <a:gd name="connsiteX1662" fmla="*/ 1130643 w 5915999"/>
              <a:gd name="connsiteY1662" fmla="*/ 1466202 h 5414873"/>
              <a:gd name="connsiteX1663" fmla="*/ 1139683 w 5915999"/>
              <a:gd name="connsiteY1663" fmla="*/ 1465024 h 5414873"/>
              <a:gd name="connsiteX1664" fmla="*/ 1149114 w 5915999"/>
              <a:gd name="connsiteY1664" fmla="*/ 1463453 h 5414873"/>
              <a:gd name="connsiteX1665" fmla="*/ 1157762 w 5915999"/>
              <a:gd name="connsiteY1665" fmla="*/ 1462666 h 5414873"/>
              <a:gd name="connsiteX1666" fmla="*/ 1167192 w 5915999"/>
              <a:gd name="connsiteY1666" fmla="*/ 1461095 h 5414873"/>
              <a:gd name="connsiteX1667" fmla="*/ 1174266 w 5915999"/>
              <a:gd name="connsiteY1667" fmla="*/ 1460309 h 5414873"/>
              <a:gd name="connsiteX1668" fmla="*/ 1181732 w 5915999"/>
              <a:gd name="connsiteY1668" fmla="*/ 1459916 h 5414873"/>
              <a:gd name="connsiteX1669" fmla="*/ 1189593 w 5915999"/>
              <a:gd name="connsiteY1669" fmla="*/ 1459918 h 5414873"/>
              <a:gd name="connsiteX1670" fmla="*/ 1196666 w 5915999"/>
              <a:gd name="connsiteY1670" fmla="*/ 1459916 h 5414873"/>
              <a:gd name="connsiteX1671" fmla="*/ 1202954 w 5915999"/>
              <a:gd name="connsiteY1671" fmla="*/ 1459918 h 5414873"/>
              <a:gd name="connsiteX1672" fmla="*/ 1238323 w 5915999"/>
              <a:gd name="connsiteY1672" fmla="*/ 1459919 h 5414873"/>
              <a:gd name="connsiteX1673" fmla="*/ 1275265 w 5915999"/>
              <a:gd name="connsiteY1673" fmla="*/ 1459919 h 5414873"/>
              <a:gd name="connsiteX1674" fmla="*/ 1311419 w 5915999"/>
              <a:gd name="connsiteY1674" fmla="*/ 1459921 h 5414873"/>
              <a:gd name="connsiteX1675" fmla="*/ 1347576 w 5915999"/>
              <a:gd name="connsiteY1675" fmla="*/ 1459922 h 5414873"/>
              <a:gd name="connsiteX1676" fmla="*/ 1383731 w 5915999"/>
              <a:gd name="connsiteY1676" fmla="*/ 1459924 h 5414873"/>
              <a:gd name="connsiteX1677" fmla="*/ 1420279 w 5915999"/>
              <a:gd name="connsiteY1677" fmla="*/ 1460317 h 5414873"/>
              <a:gd name="connsiteX1678" fmla="*/ 1455647 w 5915999"/>
              <a:gd name="connsiteY1678" fmla="*/ 1460319 h 5414873"/>
              <a:gd name="connsiteX1679" fmla="*/ 1492196 w 5915999"/>
              <a:gd name="connsiteY1679" fmla="*/ 1459928 h 5414873"/>
              <a:gd name="connsiteX1680" fmla="*/ 1528352 w 5915999"/>
              <a:gd name="connsiteY1680" fmla="*/ 1459929 h 5414873"/>
              <a:gd name="connsiteX1681" fmla="*/ 1564507 w 5915999"/>
              <a:gd name="connsiteY1681" fmla="*/ 1459931 h 5414873"/>
              <a:gd name="connsiteX1682" fmla="*/ 1601055 w 5915999"/>
              <a:gd name="connsiteY1682" fmla="*/ 1460325 h 5414873"/>
              <a:gd name="connsiteX1683" fmla="*/ 1637603 w 5915999"/>
              <a:gd name="connsiteY1683" fmla="*/ 1459933 h 5414873"/>
              <a:gd name="connsiteX1684" fmla="*/ 1672972 w 5915999"/>
              <a:gd name="connsiteY1684" fmla="*/ 1459933 h 5414873"/>
              <a:gd name="connsiteX1685" fmla="*/ 1709129 w 5915999"/>
              <a:gd name="connsiteY1685" fmla="*/ 1459935 h 5414873"/>
              <a:gd name="connsiteX1686" fmla="*/ 1745283 w 5915999"/>
              <a:gd name="connsiteY1686" fmla="*/ 1459936 h 5414873"/>
              <a:gd name="connsiteX1687" fmla="*/ 1781831 w 5915999"/>
              <a:gd name="connsiteY1687" fmla="*/ 1460332 h 5414873"/>
              <a:gd name="connsiteX1688" fmla="*/ 1817986 w 5915999"/>
              <a:gd name="connsiteY1688" fmla="*/ 1460332 h 5414873"/>
              <a:gd name="connsiteX1689" fmla="*/ 1853747 w 5915999"/>
              <a:gd name="connsiteY1689" fmla="*/ 1460726 h 5414873"/>
              <a:gd name="connsiteX1690" fmla="*/ 1889904 w 5915999"/>
              <a:gd name="connsiteY1690" fmla="*/ 1459941 h 5414873"/>
              <a:gd name="connsiteX1691" fmla="*/ 1926059 w 5915999"/>
              <a:gd name="connsiteY1691" fmla="*/ 1459941 h 5414873"/>
              <a:gd name="connsiteX1692" fmla="*/ 1962607 w 5915999"/>
              <a:gd name="connsiteY1692" fmla="*/ 1460338 h 5414873"/>
              <a:gd name="connsiteX1693" fmla="*/ 1998763 w 5915999"/>
              <a:gd name="connsiteY1693" fmla="*/ 1460339 h 5414873"/>
              <a:gd name="connsiteX1694" fmla="*/ 2035309 w 5915999"/>
              <a:gd name="connsiteY1694" fmla="*/ 1459946 h 5414873"/>
              <a:gd name="connsiteX1695" fmla="*/ 2071073 w 5915999"/>
              <a:gd name="connsiteY1695" fmla="*/ 1460339 h 5414873"/>
              <a:gd name="connsiteX1696" fmla="*/ 2106834 w 5915999"/>
              <a:gd name="connsiteY1696" fmla="*/ 1459948 h 5414873"/>
              <a:gd name="connsiteX1697" fmla="*/ 2142989 w 5915999"/>
              <a:gd name="connsiteY1697" fmla="*/ 1459950 h 5414873"/>
              <a:gd name="connsiteX1698" fmla="*/ 2179538 w 5915999"/>
              <a:gd name="connsiteY1698" fmla="*/ 1460345 h 5414873"/>
              <a:gd name="connsiteX1699" fmla="*/ 2215693 w 5915999"/>
              <a:gd name="connsiteY1699" fmla="*/ 1460346 h 5414873"/>
              <a:gd name="connsiteX1700" fmla="*/ 2252242 w 5915999"/>
              <a:gd name="connsiteY1700" fmla="*/ 1459955 h 5414873"/>
              <a:gd name="connsiteX1701" fmla="*/ 2287610 w 5915999"/>
              <a:gd name="connsiteY1701" fmla="*/ 1459955 h 5414873"/>
              <a:gd name="connsiteX1702" fmla="*/ 2323765 w 5915999"/>
              <a:gd name="connsiteY1702" fmla="*/ 1459956 h 5414873"/>
              <a:gd name="connsiteX1703" fmla="*/ 2360315 w 5915999"/>
              <a:gd name="connsiteY1703" fmla="*/ 1460350 h 5414873"/>
              <a:gd name="connsiteX1704" fmla="*/ 2396469 w 5915999"/>
              <a:gd name="connsiteY1704" fmla="*/ 1460351 h 5414873"/>
              <a:gd name="connsiteX1705" fmla="*/ 2433018 w 5915999"/>
              <a:gd name="connsiteY1705" fmla="*/ 1459960 h 5414873"/>
              <a:gd name="connsiteX1706" fmla="*/ 2469173 w 5915999"/>
              <a:gd name="connsiteY1706" fmla="*/ 1459961 h 5414873"/>
              <a:gd name="connsiteX1707" fmla="*/ 2504541 w 5915999"/>
              <a:gd name="connsiteY1707" fmla="*/ 1459962 h 5414873"/>
              <a:gd name="connsiteX1708" fmla="*/ 2541091 w 5915999"/>
              <a:gd name="connsiteY1708" fmla="*/ 1460358 h 5414873"/>
              <a:gd name="connsiteX1709" fmla="*/ 2577245 w 5915999"/>
              <a:gd name="connsiteY1709" fmla="*/ 1460359 h 5414873"/>
              <a:gd name="connsiteX1710" fmla="*/ 2613400 w 5915999"/>
              <a:gd name="connsiteY1710" fmla="*/ 1460360 h 5414873"/>
              <a:gd name="connsiteX1711" fmla="*/ 2649949 w 5915999"/>
              <a:gd name="connsiteY1711" fmla="*/ 1459969 h 5414873"/>
              <a:gd name="connsiteX1712" fmla="*/ 2686497 w 5915999"/>
              <a:gd name="connsiteY1712" fmla="*/ 1460362 h 5414873"/>
              <a:gd name="connsiteX1713" fmla="*/ 2721865 w 5915999"/>
              <a:gd name="connsiteY1713" fmla="*/ 1460363 h 5414873"/>
              <a:gd name="connsiteX1714" fmla="*/ 2758021 w 5915999"/>
              <a:gd name="connsiteY1714" fmla="*/ 1460365 h 5414873"/>
              <a:gd name="connsiteX1715" fmla="*/ 2794176 w 5915999"/>
              <a:gd name="connsiteY1715" fmla="*/ 1460366 h 5414873"/>
              <a:gd name="connsiteX1716" fmla="*/ 2830725 w 5915999"/>
              <a:gd name="connsiteY1716" fmla="*/ 1459976 h 5414873"/>
              <a:gd name="connsiteX1717" fmla="*/ 2867273 w 5915999"/>
              <a:gd name="connsiteY1717" fmla="*/ 1460369 h 5414873"/>
              <a:gd name="connsiteX1718" fmla="*/ 2903036 w 5915999"/>
              <a:gd name="connsiteY1718" fmla="*/ 1460763 h 5414873"/>
              <a:gd name="connsiteX1719" fmla="*/ 2938798 w 5915999"/>
              <a:gd name="connsiteY1719" fmla="*/ 1460371 h 5414873"/>
              <a:gd name="connsiteX1720" fmla="*/ 2974953 w 5915999"/>
              <a:gd name="connsiteY1720" fmla="*/ 1460372 h 5414873"/>
              <a:gd name="connsiteX1721" fmla="*/ 3011109 w 5915999"/>
              <a:gd name="connsiteY1721" fmla="*/ 1460374 h 5414873"/>
              <a:gd name="connsiteX1722" fmla="*/ 3047656 w 5915999"/>
              <a:gd name="connsiteY1722" fmla="*/ 1459982 h 5414873"/>
              <a:gd name="connsiteX1723" fmla="*/ 3084205 w 5915999"/>
              <a:gd name="connsiteY1723" fmla="*/ 1460375 h 5414873"/>
              <a:gd name="connsiteX1724" fmla="*/ 3119967 w 5915999"/>
              <a:gd name="connsiteY1724" fmla="*/ 1460771 h 5414873"/>
              <a:gd name="connsiteX1725" fmla="*/ 3155729 w 5915999"/>
              <a:gd name="connsiteY1725" fmla="*/ 1460379 h 5414873"/>
              <a:gd name="connsiteX1726" fmla="*/ 3191885 w 5915999"/>
              <a:gd name="connsiteY1726" fmla="*/ 1460380 h 5414873"/>
              <a:gd name="connsiteX1727" fmla="*/ 3228433 w 5915999"/>
              <a:gd name="connsiteY1727" fmla="*/ 1459989 h 5414873"/>
              <a:gd name="connsiteX1728" fmla="*/ 3249261 w 5915999"/>
              <a:gd name="connsiteY1728" fmla="*/ 1460382 h 5414873"/>
              <a:gd name="connsiteX1729" fmla="*/ 3257119 w 5915999"/>
              <a:gd name="connsiteY1729" fmla="*/ 1460382 h 5414873"/>
              <a:gd name="connsiteX1730" fmla="*/ 3264981 w 5915999"/>
              <a:gd name="connsiteY1730" fmla="*/ 1460382 h 5414873"/>
              <a:gd name="connsiteX1731" fmla="*/ 3273626 w 5915999"/>
              <a:gd name="connsiteY1731" fmla="*/ 1459597 h 5414873"/>
              <a:gd name="connsiteX1732" fmla="*/ 3283058 w 5915999"/>
              <a:gd name="connsiteY1732" fmla="*/ 1458811 h 5414873"/>
              <a:gd name="connsiteX1733" fmla="*/ 3291704 w 5915999"/>
              <a:gd name="connsiteY1733" fmla="*/ 1458026 h 5414873"/>
              <a:gd name="connsiteX1734" fmla="*/ 3300742 w 5915999"/>
              <a:gd name="connsiteY1734" fmla="*/ 1456847 h 5414873"/>
              <a:gd name="connsiteX1735" fmla="*/ 3309781 w 5915999"/>
              <a:gd name="connsiteY1735" fmla="*/ 1455668 h 5414873"/>
              <a:gd name="connsiteX1736" fmla="*/ 3318819 w 5915999"/>
              <a:gd name="connsiteY1736" fmla="*/ 1453703 h 5414873"/>
              <a:gd name="connsiteX1737" fmla="*/ 3328253 w 5915999"/>
              <a:gd name="connsiteY1737" fmla="*/ 1452132 h 5414873"/>
              <a:gd name="connsiteX1738" fmla="*/ 3336897 w 5915999"/>
              <a:gd name="connsiteY1738" fmla="*/ 1449774 h 5414873"/>
              <a:gd name="connsiteX1739" fmla="*/ 3346330 w 5915999"/>
              <a:gd name="connsiteY1739" fmla="*/ 1447417 h 5414873"/>
              <a:gd name="connsiteX1740" fmla="*/ 3355367 w 5915999"/>
              <a:gd name="connsiteY1740" fmla="*/ 1444667 h 5414873"/>
              <a:gd name="connsiteX1741" fmla="*/ 3364406 w 5915999"/>
              <a:gd name="connsiteY1741" fmla="*/ 1441915 h 5414873"/>
              <a:gd name="connsiteX1742" fmla="*/ 3373052 w 5915999"/>
              <a:gd name="connsiteY1742" fmla="*/ 1438772 h 5414873"/>
              <a:gd name="connsiteX1743" fmla="*/ 3382091 w 5915999"/>
              <a:gd name="connsiteY1743" fmla="*/ 1435236 h 5414873"/>
              <a:gd name="connsiteX1744" fmla="*/ 3391521 w 5915999"/>
              <a:gd name="connsiteY1744" fmla="*/ 1432091 h 5414873"/>
              <a:gd name="connsiteX1745" fmla="*/ 3400168 w 5915999"/>
              <a:gd name="connsiteY1745" fmla="*/ 1428161 h 5414873"/>
              <a:gd name="connsiteX1746" fmla="*/ 3409207 w 5915999"/>
              <a:gd name="connsiteY1746" fmla="*/ 1423840 h 5414873"/>
              <a:gd name="connsiteX1747" fmla="*/ 3418245 w 5915999"/>
              <a:gd name="connsiteY1747" fmla="*/ 1418729 h 5414873"/>
              <a:gd name="connsiteX1748" fmla="*/ 3427678 w 5915999"/>
              <a:gd name="connsiteY1748" fmla="*/ 1414015 h 5414873"/>
              <a:gd name="connsiteX1749" fmla="*/ 3435931 w 5915999"/>
              <a:gd name="connsiteY1749" fmla="*/ 1408907 h 5414873"/>
              <a:gd name="connsiteX1750" fmla="*/ 3445361 w 5915999"/>
              <a:gd name="connsiteY1750" fmla="*/ 1403405 h 5414873"/>
              <a:gd name="connsiteX1751" fmla="*/ 3454793 w 5915999"/>
              <a:gd name="connsiteY1751" fmla="*/ 1397118 h 5414873"/>
              <a:gd name="connsiteX1752" fmla="*/ 3464225 w 5915999"/>
              <a:gd name="connsiteY1752" fmla="*/ 1390830 h 5414873"/>
              <a:gd name="connsiteX1753" fmla="*/ 3472870 w 5915999"/>
              <a:gd name="connsiteY1753" fmla="*/ 1383757 h 5414873"/>
              <a:gd name="connsiteX1754" fmla="*/ 3481908 w 5915999"/>
              <a:gd name="connsiteY1754" fmla="*/ 1377076 h 5414873"/>
              <a:gd name="connsiteX1755" fmla="*/ 3490554 w 5915999"/>
              <a:gd name="connsiteY1755" fmla="*/ 1369216 h 5414873"/>
              <a:gd name="connsiteX1756" fmla="*/ 3499986 w 5915999"/>
              <a:gd name="connsiteY1756" fmla="*/ 1360571 h 5414873"/>
              <a:gd name="connsiteX1757" fmla="*/ 3508631 w 5915999"/>
              <a:gd name="connsiteY1757" fmla="*/ 1351926 h 5414873"/>
              <a:gd name="connsiteX1758" fmla="*/ 3517670 w 5915999"/>
              <a:gd name="connsiteY1758" fmla="*/ 1342888 h 5414873"/>
              <a:gd name="connsiteX1759" fmla="*/ 3527493 w 5915999"/>
              <a:gd name="connsiteY1759" fmla="*/ 1332277 h 5414873"/>
              <a:gd name="connsiteX1760" fmla="*/ 3536140 w 5915999"/>
              <a:gd name="connsiteY1760" fmla="*/ 1320487 h 5414873"/>
              <a:gd name="connsiteX1761" fmla="*/ 3545571 w 5915999"/>
              <a:gd name="connsiteY1761" fmla="*/ 1309484 h 5414873"/>
              <a:gd name="connsiteX1762" fmla="*/ 3554216 w 5915999"/>
              <a:gd name="connsiteY1762" fmla="*/ 1296909 h 5414873"/>
              <a:gd name="connsiteX1763" fmla="*/ 3564433 w 5915999"/>
              <a:gd name="connsiteY1763" fmla="*/ 1279618 h 5414873"/>
              <a:gd name="connsiteX1764" fmla="*/ 3573471 w 5915999"/>
              <a:gd name="connsiteY1764" fmla="*/ 1262720 h 5414873"/>
              <a:gd name="connsiteX1765" fmla="*/ 3582510 w 5915999"/>
              <a:gd name="connsiteY1765" fmla="*/ 1245034 h 5414873"/>
              <a:gd name="connsiteX1766" fmla="*/ 3589976 w 5915999"/>
              <a:gd name="connsiteY1766" fmla="*/ 1226563 h 5414873"/>
              <a:gd name="connsiteX1767" fmla="*/ 3595477 w 5915999"/>
              <a:gd name="connsiteY1767" fmla="*/ 1210844 h 5414873"/>
              <a:gd name="connsiteX1768" fmla="*/ 3600586 w 5915999"/>
              <a:gd name="connsiteY1768" fmla="*/ 1195517 h 5414873"/>
              <a:gd name="connsiteX1769" fmla="*/ 3604514 w 5915999"/>
              <a:gd name="connsiteY1769" fmla="*/ 1179798 h 5414873"/>
              <a:gd name="connsiteX1770" fmla="*/ 3607658 w 5915999"/>
              <a:gd name="connsiteY1770" fmla="*/ 1163293 h 5414873"/>
              <a:gd name="connsiteX1771" fmla="*/ 3610802 w 5915999"/>
              <a:gd name="connsiteY1771" fmla="*/ 1146788 h 5414873"/>
              <a:gd name="connsiteX1772" fmla="*/ 3612768 w 5915999"/>
              <a:gd name="connsiteY1772" fmla="*/ 1129888 h 5414873"/>
              <a:gd name="connsiteX1773" fmla="*/ 3613945 w 5915999"/>
              <a:gd name="connsiteY1773" fmla="*/ 1112990 h 5414873"/>
              <a:gd name="connsiteX1774" fmla="*/ 3613944 w 5915999"/>
              <a:gd name="connsiteY1774" fmla="*/ 1095698 h 5414873"/>
              <a:gd name="connsiteX1775" fmla="*/ 3613944 w 5915999"/>
              <a:gd name="connsiteY1775" fmla="*/ 1077621 h 5414873"/>
              <a:gd name="connsiteX1776" fmla="*/ 3613157 w 5915999"/>
              <a:gd name="connsiteY1776" fmla="*/ 1061116 h 5414873"/>
              <a:gd name="connsiteX1777" fmla="*/ 3610797 w 5915999"/>
              <a:gd name="connsiteY1777" fmla="*/ 1044611 h 5414873"/>
              <a:gd name="connsiteX1778" fmla="*/ 3608046 w 5915999"/>
              <a:gd name="connsiteY1778" fmla="*/ 1027710 h 5414873"/>
              <a:gd name="connsiteX1779" fmla="*/ 3604509 w 5915999"/>
              <a:gd name="connsiteY1779" fmla="*/ 1011598 h 5414873"/>
              <a:gd name="connsiteX1780" fmla="*/ 3600579 w 5915999"/>
              <a:gd name="connsiteY1780" fmla="*/ 995877 h 5414873"/>
              <a:gd name="connsiteX1781" fmla="*/ 3595862 w 5915999"/>
              <a:gd name="connsiteY1781" fmla="*/ 980158 h 5414873"/>
              <a:gd name="connsiteX1782" fmla="*/ 3589573 w 5915999"/>
              <a:gd name="connsiteY1782" fmla="*/ 964438 h 5414873"/>
              <a:gd name="connsiteX1783" fmla="*/ 3582499 w 5915999"/>
              <a:gd name="connsiteY1783" fmla="*/ 946361 h 5414873"/>
              <a:gd name="connsiteX1784" fmla="*/ 3573460 w 5915999"/>
              <a:gd name="connsiteY1784" fmla="*/ 928676 h 5414873"/>
              <a:gd name="connsiteX1785" fmla="*/ 3564027 w 5915999"/>
              <a:gd name="connsiteY1785" fmla="*/ 911385 h 5414873"/>
              <a:gd name="connsiteX1786" fmla="*/ 3553810 w 5915999"/>
              <a:gd name="connsiteY1786" fmla="*/ 894092 h 5414873"/>
              <a:gd name="connsiteX1787" fmla="*/ 3545164 w 5915999"/>
              <a:gd name="connsiteY1787" fmla="*/ 882303 h 5414873"/>
              <a:gd name="connsiteX1788" fmla="*/ 3536124 w 5915999"/>
              <a:gd name="connsiteY1788" fmla="*/ 870905 h 5414873"/>
              <a:gd name="connsiteX1789" fmla="*/ 3527479 w 5915999"/>
              <a:gd name="connsiteY1789" fmla="*/ 859115 h 5414873"/>
              <a:gd name="connsiteX1790" fmla="*/ 3517260 w 5915999"/>
              <a:gd name="connsiteY1790" fmla="*/ 848110 h 5414873"/>
              <a:gd name="connsiteX1791" fmla="*/ 3508613 w 5915999"/>
              <a:gd name="connsiteY1791" fmla="*/ 839464 h 5414873"/>
              <a:gd name="connsiteX1792" fmla="*/ 3499574 w 5915999"/>
              <a:gd name="connsiteY1792" fmla="*/ 830426 h 5414873"/>
              <a:gd name="connsiteX1793" fmla="*/ 3490535 w 5915999"/>
              <a:gd name="connsiteY1793" fmla="*/ 822172 h 5414873"/>
              <a:gd name="connsiteX1794" fmla="*/ 3481889 w 5915999"/>
              <a:gd name="connsiteY1794" fmla="*/ 814312 h 5414873"/>
              <a:gd name="connsiteX1795" fmla="*/ 3472851 w 5915999"/>
              <a:gd name="connsiteY1795" fmla="*/ 807631 h 5414873"/>
              <a:gd name="connsiteX1796" fmla="*/ 3464204 w 5915999"/>
              <a:gd name="connsiteY1796" fmla="*/ 800556 h 5414873"/>
              <a:gd name="connsiteX1797" fmla="*/ 3454772 w 5915999"/>
              <a:gd name="connsiteY1797" fmla="*/ 794268 h 5414873"/>
              <a:gd name="connsiteX1798" fmla="*/ 3445339 w 5915999"/>
              <a:gd name="connsiteY1798" fmla="*/ 787982 h 5414873"/>
              <a:gd name="connsiteX1799" fmla="*/ 3435908 w 5915999"/>
              <a:gd name="connsiteY1799" fmla="*/ 782477 h 5414873"/>
              <a:gd name="connsiteX1800" fmla="*/ 3427655 w 5915999"/>
              <a:gd name="connsiteY1800" fmla="*/ 776583 h 5414873"/>
              <a:gd name="connsiteX1801" fmla="*/ 3418223 w 5915999"/>
              <a:gd name="connsiteY1801" fmla="*/ 772652 h 5414873"/>
              <a:gd name="connsiteX1802" fmla="*/ 3409184 w 5915999"/>
              <a:gd name="connsiteY1802" fmla="*/ 767543 h 5414873"/>
              <a:gd name="connsiteX1803" fmla="*/ 3400146 w 5915999"/>
              <a:gd name="connsiteY1803" fmla="*/ 763221 h 5414873"/>
              <a:gd name="connsiteX1804" fmla="*/ 3391499 w 5915999"/>
              <a:gd name="connsiteY1804" fmla="*/ 759290 h 5414873"/>
              <a:gd name="connsiteX1805" fmla="*/ 3381675 w 5915999"/>
              <a:gd name="connsiteY1805" fmla="*/ 755753 h 5414873"/>
              <a:gd name="connsiteX1806" fmla="*/ 3372635 w 5915999"/>
              <a:gd name="connsiteY1806" fmla="*/ 752216 h 5414873"/>
              <a:gd name="connsiteX1807" fmla="*/ 3363596 w 5915999"/>
              <a:gd name="connsiteY1807" fmla="*/ 749464 h 5414873"/>
              <a:gd name="connsiteX1808" fmla="*/ 3354950 w 5915999"/>
              <a:gd name="connsiteY1808" fmla="*/ 746320 h 5414873"/>
              <a:gd name="connsiteX1809" fmla="*/ 3345911 w 5915999"/>
              <a:gd name="connsiteY1809" fmla="*/ 743570 h 5414873"/>
              <a:gd name="connsiteX1810" fmla="*/ 3336873 w 5915999"/>
              <a:gd name="connsiteY1810" fmla="*/ 740818 h 5414873"/>
              <a:gd name="connsiteX1811" fmla="*/ 3327833 w 5915999"/>
              <a:gd name="connsiteY1811" fmla="*/ 738853 h 5414873"/>
              <a:gd name="connsiteX1812" fmla="*/ 3318794 w 5915999"/>
              <a:gd name="connsiteY1812" fmla="*/ 737673 h 5414873"/>
              <a:gd name="connsiteX1813" fmla="*/ 3309757 w 5915999"/>
              <a:gd name="connsiteY1813" fmla="*/ 735708 h 5414873"/>
              <a:gd name="connsiteX1814" fmla="*/ 3300323 w 5915999"/>
              <a:gd name="connsiteY1814" fmla="*/ 734137 h 5414873"/>
              <a:gd name="connsiteX1815" fmla="*/ 3291679 w 5915999"/>
              <a:gd name="connsiteY1815" fmla="*/ 733350 h 5414873"/>
              <a:gd name="connsiteX1816" fmla="*/ 3282640 w 5915999"/>
              <a:gd name="connsiteY1816" fmla="*/ 732170 h 5414873"/>
              <a:gd name="connsiteX1817" fmla="*/ 3273599 w 5915999"/>
              <a:gd name="connsiteY1817" fmla="*/ 731777 h 5414873"/>
              <a:gd name="connsiteX1818" fmla="*/ 3264169 w 5915999"/>
              <a:gd name="connsiteY1818" fmla="*/ 730990 h 5414873"/>
              <a:gd name="connsiteX1819" fmla="*/ 3256702 w 5915999"/>
              <a:gd name="connsiteY1819" fmla="*/ 730597 h 5414873"/>
              <a:gd name="connsiteX1820" fmla="*/ 3248842 w 5915999"/>
              <a:gd name="connsiteY1820" fmla="*/ 730596 h 5414873"/>
              <a:gd name="connsiteX1821" fmla="*/ 3228407 w 5915999"/>
              <a:gd name="connsiteY1821" fmla="*/ 730595 h 5414873"/>
              <a:gd name="connsiteX1822" fmla="*/ 3192252 w 5915999"/>
              <a:gd name="connsiteY1822" fmla="*/ 730595 h 5414873"/>
              <a:gd name="connsiteX1823" fmla="*/ 3155309 w 5915999"/>
              <a:gd name="connsiteY1823" fmla="*/ 730594 h 5414873"/>
              <a:gd name="connsiteX1824" fmla="*/ 3119547 w 5915999"/>
              <a:gd name="connsiteY1824" fmla="*/ 730199 h 5414873"/>
              <a:gd name="connsiteX1825" fmla="*/ 3083785 w 5915999"/>
              <a:gd name="connsiteY1825" fmla="*/ 730591 h 5414873"/>
              <a:gd name="connsiteX1826" fmla="*/ 3047630 w 5915999"/>
              <a:gd name="connsiteY1826" fmla="*/ 730589 h 5414873"/>
              <a:gd name="connsiteX1827" fmla="*/ 3011475 w 5915999"/>
              <a:gd name="connsiteY1827" fmla="*/ 730589 h 5414873"/>
              <a:gd name="connsiteX1828" fmla="*/ 2974533 w 5915999"/>
              <a:gd name="connsiteY1828" fmla="*/ 730587 h 5414873"/>
              <a:gd name="connsiteX1829" fmla="*/ 2938379 w 5915999"/>
              <a:gd name="connsiteY1829" fmla="*/ 730585 h 5414873"/>
              <a:gd name="connsiteX1830" fmla="*/ 2902617 w 5915999"/>
              <a:gd name="connsiteY1830" fmla="*/ 730193 h 5414873"/>
              <a:gd name="connsiteX1831" fmla="*/ 2866855 w 5915999"/>
              <a:gd name="connsiteY1831" fmla="*/ 730583 h 5414873"/>
              <a:gd name="connsiteX1832" fmla="*/ 2830700 w 5915999"/>
              <a:gd name="connsiteY1832" fmla="*/ 730582 h 5414873"/>
              <a:gd name="connsiteX1833" fmla="*/ 2794544 w 5915999"/>
              <a:gd name="connsiteY1833" fmla="*/ 730580 h 5414873"/>
              <a:gd name="connsiteX1834" fmla="*/ 2757604 w 5915999"/>
              <a:gd name="connsiteY1834" fmla="*/ 730580 h 5414873"/>
              <a:gd name="connsiteX1835" fmla="*/ 2721448 w 5915999"/>
              <a:gd name="connsiteY1835" fmla="*/ 730579 h 5414873"/>
              <a:gd name="connsiteX1836" fmla="*/ 2686078 w 5915999"/>
              <a:gd name="connsiteY1836" fmla="*/ 730576 h 5414873"/>
              <a:gd name="connsiteX1837" fmla="*/ 2649923 w 5915999"/>
              <a:gd name="connsiteY1837" fmla="*/ 730576 h 5414873"/>
              <a:gd name="connsiteX1838" fmla="*/ 2613769 w 5915999"/>
              <a:gd name="connsiteY1838" fmla="*/ 730576 h 5414873"/>
              <a:gd name="connsiteX1839" fmla="*/ 2576827 w 5915999"/>
              <a:gd name="connsiteY1839" fmla="*/ 730574 h 5414873"/>
              <a:gd name="connsiteX1840" fmla="*/ 2540672 w 5915999"/>
              <a:gd name="connsiteY1840" fmla="*/ 730573 h 5414873"/>
              <a:gd name="connsiteX1841" fmla="*/ 2504516 w 5915999"/>
              <a:gd name="connsiteY1841" fmla="*/ 730572 h 5414873"/>
              <a:gd name="connsiteX1842" fmla="*/ 2469147 w 5915999"/>
              <a:gd name="connsiteY1842" fmla="*/ 730570 h 5414873"/>
              <a:gd name="connsiteX1843" fmla="*/ 2432991 w 5915999"/>
              <a:gd name="connsiteY1843" fmla="*/ 730568 h 5414873"/>
              <a:gd name="connsiteX1844" fmla="*/ 2396444 w 5915999"/>
              <a:gd name="connsiteY1844" fmla="*/ 730174 h 5414873"/>
              <a:gd name="connsiteX1845" fmla="*/ 2359895 w 5915999"/>
              <a:gd name="connsiteY1845" fmla="*/ 730566 h 5414873"/>
              <a:gd name="connsiteX1846" fmla="*/ 2323741 w 5915999"/>
              <a:gd name="connsiteY1846" fmla="*/ 730564 h 5414873"/>
              <a:gd name="connsiteX1847" fmla="*/ 2287585 w 5915999"/>
              <a:gd name="connsiteY1847" fmla="*/ 730563 h 5414873"/>
              <a:gd name="connsiteX1848" fmla="*/ 2252216 w 5915999"/>
              <a:gd name="connsiteY1848" fmla="*/ 730561 h 5414873"/>
              <a:gd name="connsiteX1849" fmla="*/ 2215668 w 5915999"/>
              <a:gd name="connsiteY1849" fmla="*/ 730167 h 5414873"/>
              <a:gd name="connsiteX1850" fmla="*/ 2179119 w 5915999"/>
              <a:gd name="connsiteY1850" fmla="*/ 730560 h 5414873"/>
              <a:gd name="connsiteX1851" fmla="*/ 2142965 w 5915999"/>
              <a:gd name="connsiteY1851" fmla="*/ 730558 h 5414873"/>
              <a:gd name="connsiteX1852" fmla="*/ 2106809 w 5915999"/>
              <a:gd name="connsiteY1852" fmla="*/ 730557 h 5414873"/>
              <a:gd name="connsiteX1853" fmla="*/ 2070261 w 5915999"/>
              <a:gd name="connsiteY1853" fmla="*/ 730163 h 5414873"/>
              <a:gd name="connsiteX1854" fmla="*/ 2034893 w 5915999"/>
              <a:gd name="connsiteY1854" fmla="*/ 730161 h 5414873"/>
              <a:gd name="connsiteX1855" fmla="*/ 1998736 w 5915999"/>
              <a:gd name="connsiteY1855" fmla="*/ 730161 h 5414873"/>
              <a:gd name="connsiteX1856" fmla="*/ 1962188 w 5915999"/>
              <a:gd name="connsiteY1856" fmla="*/ 730551 h 5414873"/>
              <a:gd name="connsiteX1857" fmla="*/ 1926032 w 5915999"/>
              <a:gd name="connsiteY1857" fmla="*/ 730551 h 5414873"/>
              <a:gd name="connsiteX1858" fmla="*/ 1889878 w 5915999"/>
              <a:gd name="connsiteY1858" fmla="*/ 730551 h 5414873"/>
              <a:gd name="connsiteX1859" fmla="*/ 1854509 w 5915999"/>
              <a:gd name="connsiteY1859" fmla="*/ 730548 h 5414873"/>
              <a:gd name="connsiteX1860" fmla="*/ 1817960 w 5915999"/>
              <a:gd name="connsiteY1860" fmla="*/ 730154 h 5414873"/>
              <a:gd name="connsiteX1861" fmla="*/ 1781412 w 5915999"/>
              <a:gd name="connsiteY1861" fmla="*/ 730546 h 5414873"/>
              <a:gd name="connsiteX1862" fmla="*/ 1745256 w 5915999"/>
              <a:gd name="connsiteY1862" fmla="*/ 730544 h 5414873"/>
              <a:gd name="connsiteX1863" fmla="*/ 1709102 w 5915999"/>
              <a:gd name="connsiteY1863" fmla="*/ 730544 h 5414873"/>
              <a:gd name="connsiteX1864" fmla="*/ 1672553 w 5915999"/>
              <a:gd name="connsiteY1864" fmla="*/ 730147 h 5414873"/>
              <a:gd name="connsiteX1865" fmla="*/ 1652905 w 5915999"/>
              <a:gd name="connsiteY1865" fmla="*/ 730148 h 5414873"/>
              <a:gd name="connsiteX1866" fmla="*/ 1645044 w 5915999"/>
              <a:gd name="connsiteY1866" fmla="*/ 730146 h 5414873"/>
              <a:gd name="connsiteX1867" fmla="*/ 1636791 w 5915999"/>
              <a:gd name="connsiteY1867" fmla="*/ 729755 h 5414873"/>
              <a:gd name="connsiteX1868" fmla="*/ 1627753 w 5915999"/>
              <a:gd name="connsiteY1868" fmla="*/ 729361 h 5414873"/>
              <a:gd name="connsiteX1869" fmla="*/ 1618715 w 5915999"/>
              <a:gd name="connsiteY1869" fmla="*/ 728182 h 5414873"/>
              <a:gd name="connsiteX1870" fmla="*/ 1609283 w 5915999"/>
              <a:gd name="connsiteY1870" fmla="*/ 728182 h 5414873"/>
              <a:gd name="connsiteX1871" fmla="*/ 1601029 w 5915999"/>
              <a:gd name="connsiteY1871" fmla="*/ 726218 h 5414873"/>
              <a:gd name="connsiteX1872" fmla="*/ 1591597 w 5915999"/>
              <a:gd name="connsiteY1872" fmla="*/ 724644 h 5414873"/>
              <a:gd name="connsiteX1873" fmla="*/ 1582559 w 5915999"/>
              <a:gd name="connsiteY1873" fmla="*/ 723465 h 5414873"/>
              <a:gd name="connsiteX1874" fmla="*/ 1573519 w 5915999"/>
              <a:gd name="connsiteY1874" fmla="*/ 721500 h 5414873"/>
              <a:gd name="connsiteX1875" fmla="*/ 1564481 w 5915999"/>
              <a:gd name="connsiteY1875" fmla="*/ 719533 h 5414873"/>
              <a:gd name="connsiteX1876" fmla="*/ 1555049 w 5915999"/>
              <a:gd name="connsiteY1876" fmla="*/ 717176 h 5414873"/>
              <a:gd name="connsiteX1877" fmla="*/ 1546010 w 5915999"/>
              <a:gd name="connsiteY1877" fmla="*/ 714424 h 5414873"/>
              <a:gd name="connsiteX1878" fmla="*/ 1536971 w 5915999"/>
              <a:gd name="connsiteY1878" fmla="*/ 711674 h 5414873"/>
              <a:gd name="connsiteX1879" fmla="*/ 1528326 w 5915999"/>
              <a:gd name="connsiteY1879" fmla="*/ 708530 h 5414873"/>
              <a:gd name="connsiteX1880" fmla="*/ 1518893 w 5915999"/>
              <a:gd name="connsiteY1880" fmla="*/ 705385 h 5414873"/>
              <a:gd name="connsiteX1881" fmla="*/ 1510247 w 5915999"/>
              <a:gd name="connsiteY1881" fmla="*/ 701454 h 5414873"/>
              <a:gd name="connsiteX1882" fmla="*/ 1501209 w 5915999"/>
              <a:gd name="connsiteY1882" fmla="*/ 697131 h 5414873"/>
              <a:gd name="connsiteX1883" fmla="*/ 1491776 w 5915999"/>
              <a:gd name="connsiteY1883" fmla="*/ 693201 h 5414873"/>
              <a:gd name="connsiteX1884" fmla="*/ 1482738 w 5915999"/>
              <a:gd name="connsiteY1884" fmla="*/ 688091 h 5414873"/>
              <a:gd name="connsiteX1885" fmla="*/ 1473697 w 5915999"/>
              <a:gd name="connsiteY1885" fmla="*/ 683769 h 5414873"/>
              <a:gd name="connsiteX1886" fmla="*/ 1464267 w 5915999"/>
              <a:gd name="connsiteY1886" fmla="*/ 678266 h 5414873"/>
              <a:gd name="connsiteX1887" fmla="*/ 1456013 w 5915999"/>
              <a:gd name="connsiteY1887" fmla="*/ 673158 h 5414873"/>
              <a:gd name="connsiteX1888" fmla="*/ 1446975 w 5915999"/>
              <a:gd name="connsiteY1888" fmla="*/ 666477 h 5414873"/>
              <a:gd name="connsiteX1889" fmla="*/ 1437542 w 5915999"/>
              <a:gd name="connsiteY1889" fmla="*/ 660188 h 5414873"/>
              <a:gd name="connsiteX1890" fmla="*/ 1428503 w 5915999"/>
              <a:gd name="connsiteY1890" fmla="*/ 653506 h 5414873"/>
              <a:gd name="connsiteX1891" fmla="*/ 1419858 w 5915999"/>
              <a:gd name="connsiteY1891" fmla="*/ 646433 h 5414873"/>
              <a:gd name="connsiteX1892" fmla="*/ 1410425 w 5915999"/>
              <a:gd name="connsiteY1892" fmla="*/ 637786 h 5414873"/>
              <a:gd name="connsiteX1893" fmla="*/ 1400993 w 5915999"/>
              <a:gd name="connsiteY1893" fmla="*/ 629926 h 5414873"/>
              <a:gd name="connsiteX1894" fmla="*/ 1391954 w 5915999"/>
              <a:gd name="connsiteY1894" fmla="*/ 620888 h 5414873"/>
              <a:gd name="connsiteX1895" fmla="*/ 1384093 w 5915999"/>
              <a:gd name="connsiteY1895" fmla="*/ 611455 h 5414873"/>
              <a:gd name="connsiteX1896" fmla="*/ 1373876 w 5915999"/>
              <a:gd name="connsiteY1896" fmla="*/ 600451 h 5414873"/>
              <a:gd name="connsiteX1897" fmla="*/ 1364444 w 5915999"/>
              <a:gd name="connsiteY1897" fmla="*/ 589447 h 5414873"/>
              <a:gd name="connsiteX1898" fmla="*/ 1355798 w 5915999"/>
              <a:gd name="connsiteY1898" fmla="*/ 577658 h 5414873"/>
              <a:gd name="connsiteX1899" fmla="*/ 1347544 w 5915999"/>
              <a:gd name="connsiteY1899" fmla="*/ 565474 h 5414873"/>
              <a:gd name="connsiteX1900" fmla="*/ 1337326 w 5915999"/>
              <a:gd name="connsiteY1900" fmla="*/ 548182 h 5414873"/>
              <a:gd name="connsiteX1901" fmla="*/ 1327500 w 5915999"/>
              <a:gd name="connsiteY1901" fmla="*/ 530498 h 5414873"/>
              <a:gd name="connsiteX1902" fmla="*/ 1318853 w 5915999"/>
              <a:gd name="connsiteY1902" fmla="*/ 512420 h 5414873"/>
              <a:gd name="connsiteX1903" fmla="*/ 1310994 w 5915999"/>
              <a:gd name="connsiteY1903" fmla="*/ 493554 h 5414873"/>
              <a:gd name="connsiteX1904" fmla="*/ 1306276 w 5915999"/>
              <a:gd name="connsiteY1904" fmla="*/ 478622 h 5414873"/>
              <a:gd name="connsiteX1905" fmla="*/ 1301168 w 5915999"/>
              <a:gd name="connsiteY1905" fmla="*/ 463296 h 5414873"/>
              <a:gd name="connsiteX1906" fmla="*/ 1297237 w 5915999"/>
              <a:gd name="connsiteY1906" fmla="*/ 447574 h 5414873"/>
              <a:gd name="connsiteX1907" fmla="*/ 1294092 w 5915999"/>
              <a:gd name="connsiteY1907" fmla="*/ 431070 h 5414873"/>
              <a:gd name="connsiteX1908" fmla="*/ 1290948 w 5915999"/>
              <a:gd name="connsiteY1908" fmla="*/ 415349 h 5414873"/>
              <a:gd name="connsiteX1909" fmla="*/ 1289769 w 5915999"/>
              <a:gd name="connsiteY1909" fmla="*/ 399236 h 5414873"/>
              <a:gd name="connsiteX1910" fmla="*/ 1288195 w 5915999"/>
              <a:gd name="connsiteY1910" fmla="*/ 381945 h 5414873"/>
              <a:gd name="connsiteX1911" fmla="*/ 1288196 w 5915999"/>
              <a:gd name="connsiteY1911" fmla="*/ 365440 h 5414873"/>
              <a:gd name="connsiteX1912" fmla="*/ 1288587 w 5915999"/>
              <a:gd name="connsiteY1912" fmla="*/ 348541 h 5414873"/>
              <a:gd name="connsiteX1913" fmla="*/ 1289766 w 5915999"/>
              <a:gd name="connsiteY1913" fmla="*/ 331643 h 5414873"/>
              <a:gd name="connsiteX1914" fmla="*/ 1290943 w 5915999"/>
              <a:gd name="connsiteY1914" fmla="*/ 315529 h 5414873"/>
              <a:gd name="connsiteX1915" fmla="*/ 1293694 w 5915999"/>
              <a:gd name="connsiteY1915" fmla="*/ 298632 h 5414873"/>
              <a:gd name="connsiteX1916" fmla="*/ 1297232 w 5915999"/>
              <a:gd name="connsiteY1916" fmla="*/ 283304 h 5414873"/>
              <a:gd name="connsiteX1917" fmla="*/ 1301162 w 5915999"/>
              <a:gd name="connsiteY1917" fmla="*/ 267584 h 5414873"/>
              <a:gd name="connsiteX1918" fmla="*/ 1306270 w 5915999"/>
              <a:gd name="connsiteY1918" fmla="*/ 252259 h 5414873"/>
              <a:gd name="connsiteX1919" fmla="*/ 1311379 w 5915999"/>
              <a:gd name="connsiteY1919" fmla="*/ 236932 h 5414873"/>
              <a:gd name="connsiteX1920" fmla="*/ 1318450 w 5915999"/>
              <a:gd name="connsiteY1920" fmla="*/ 218067 h 5414873"/>
              <a:gd name="connsiteX1921" fmla="*/ 1327489 w 5915999"/>
              <a:gd name="connsiteY1921" fmla="*/ 200385 h 5414873"/>
              <a:gd name="connsiteX1922" fmla="*/ 1337312 w 5915999"/>
              <a:gd name="connsiteY1922" fmla="*/ 182700 h 5414873"/>
              <a:gd name="connsiteX1923" fmla="*/ 1347529 w 5915999"/>
              <a:gd name="connsiteY1923" fmla="*/ 165409 h 5414873"/>
              <a:gd name="connsiteX1924" fmla="*/ 1355783 w 5915999"/>
              <a:gd name="connsiteY1924" fmla="*/ 153226 h 5414873"/>
              <a:gd name="connsiteX1925" fmla="*/ 1364426 w 5915999"/>
              <a:gd name="connsiteY1925" fmla="*/ 141437 h 5414873"/>
              <a:gd name="connsiteX1926" fmla="*/ 1373860 w 5915999"/>
              <a:gd name="connsiteY1926" fmla="*/ 130432 h 5414873"/>
              <a:gd name="connsiteX1927" fmla="*/ 1383291 w 5915999"/>
              <a:gd name="connsiteY1927" fmla="*/ 118644 h 5414873"/>
              <a:gd name="connsiteX1928" fmla="*/ 1391936 w 5915999"/>
              <a:gd name="connsiteY1928" fmla="*/ 109999 h 5414873"/>
              <a:gd name="connsiteX1929" fmla="*/ 1400976 w 5915999"/>
              <a:gd name="connsiteY1929" fmla="*/ 100960 h 5414873"/>
              <a:gd name="connsiteX1930" fmla="*/ 1410406 w 5915999"/>
              <a:gd name="connsiteY1930" fmla="*/ 93101 h 5414873"/>
              <a:gd name="connsiteX1931" fmla="*/ 1419838 w 5915999"/>
              <a:gd name="connsiteY1931" fmla="*/ 84455 h 5414873"/>
              <a:gd name="connsiteX1932" fmla="*/ 1428482 w 5915999"/>
              <a:gd name="connsiteY1932" fmla="*/ 77381 h 5414873"/>
              <a:gd name="connsiteX1933" fmla="*/ 1437522 w 5915999"/>
              <a:gd name="connsiteY1933" fmla="*/ 70701 h 5414873"/>
              <a:gd name="connsiteX1934" fmla="*/ 1446954 w 5915999"/>
              <a:gd name="connsiteY1934" fmla="*/ 64414 h 5414873"/>
              <a:gd name="connsiteX1935" fmla="*/ 1455992 w 5915999"/>
              <a:gd name="connsiteY1935" fmla="*/ 57734 h 5414873"/>
              <a:gd name="connsiteX1936" fmla="*/ 1464245 w 5915999"/>
              <a:gd name="connsiteY1936" fmla="*/ 52625 h 5414873"/>
              <a:gd name="connsiteX1937" fmla="*/ 1473677 w 5915999"/>
              <a:gd name="connsiteY1937" fmla="*/ 47123 h 5414873"/>
              <a:gd name="connsiteX1938" fmla="*/ 1482322 w 5915999"/>
              <a:gd name="connsiteY1938" fmla="*/ 42407 h 5414873"/>
              <a:gd name="connsiteX1939" fmla="*/ 1491753 w 5915999"/>
              <a:gd name="connsiteY1939" fmla="*/ 37692 h 5414873"/>
              <a:gd name="connsiteX1940" fmla="*/ 1501185 w 5915999"/>
              <a:gd name="connsiteY1940" fmla="*/ 33762 h 5414873"/>
              <a:gd name="connsiteX1941" fmla="*/ 1509831 w 5915999"/>
              <a:gd name="connsiteY1941" fmla="*/ 29833 h 5414873"/>
              <a:gd name="connsiteX1942" fmla="*/ 1518869 w 5915999"/>
              <a:gd name="connsiteY1942" fmla="*/ 25510 h 5414873"/>
              <a:gd name="connsiteX1943" fmla="*/ 1528301 w 5915999"/>
              <a:gd name="connsiteY1943" fmla="*/ 22365 h 5414873"/>
              <a:gd name="connsiteX1944" fmla="*/ 1536948 w 5915999"/>
              <a:gd name="connsiteY1944" fmla="*/ 19222 h 5414873"/>
              <a:gd name="connsiteX1945" fmla="*/ 1545986 w 5915999"/>
              <a:gd name="connsiteY1945" fmla="*/ 16472 h 5414873"/>
              <a:gd name="connsiteX1946" fmla="*/ 1555024 w 5915999"/>
              <a:gd name="connsiteY1946" fmla="*/ 13722 h 5414873"/>
              <a:gd name="connsiteX1947" fmla="*/ 1564455 w 5915999"/>
              <a:gd name="connsiteY1947" fmla="*/ 11364 h 5414873"/>
              <a:gd name="connsiteX1948" fmla="*/ 1573493 w 5915999"/>
              <a:gd name="connsiteY1948" fmla="*/ 9399 h 5414873"/>
              <a:gd name="connsiteX1949" fmla="*/ 1582140 w 5915999"/>
              <a:gd name="connsiteY1949" fmla="*/ 7828 h 5414873"/>
              <a:gd name="connsiteX1950" fmla="*/ 1591571 w 5915999"/>
              <a:gd name="connsiteY1950" fmla="*/ 6256 h 5414873"/>
              <a:gd name="connsiteX1951" fmla="*/ 1600219 w 5915999"/>
              <a:gd name="connsiteY1951" fmla="*/ 3899 h 5414873"/>
              <a:gd name="connsiteX1952" fmla="*/ 1608863 w 5915999"/>
              <a:gd name="connsiteY1952" fmla="*/ 3111 h 5414873"/>
              <a:gd name="connsiteX1953" fmla="*/ 1618689 w 5915999"/>
              <a:gd name="connsiteY1953" fmla="*/ 2720 h 5414873"/>
              <a:gd name="connsiteX1954" fmla="*/ 1627334 w 5915999"/>
              <a:gd name="connsiteY1954" fmla="*/ 1934 h 5414873"/>
              <a:gd name="connsiteX1955" fmla="*/ 1636765 w 5915999"/>
              <a:gd name="connsiteY1955" fmla="*/ 1149 h 5414873"/>
              <a:gd name="connsiteX1956" fmla="*/ 1645018 w 5915999"/>
              <a:gd name="connsiteY1956" fmla="*/ 756 h 5414873"/>
              <a:gd name="connsiteX1957" fmla="*/ 1652878 w 5915999"/>
              <a:gd name="connsiteY1957" fmla="*/ 757 h 5414873"/>
              <a:gd name="connsiteX1958" fmla="*/ 1672528 w 5915999"/>
              <a:gd name="connsiteY1958" fmla="*/ 757 h 5414873"/>
              <a:gd name="connsiteX1959" fmla="*/ 1708683 w 5915999"/>
              <a:gd name="connsiteY1959" fmla="*/ 758 h 5414873"/>
              <a:gd name="connsiteX1960" fmla="*/ 1745231 w 5915999"/>
              <a:gd name="connsiteY1960" fmla="*/ 367 h 5414873"/>
              <a:gd name="connsiteX1961" fmla="*/ 1781386 w 5915999"/>
              <a:gd name="connsiteY1961" fmla="*/ 369 h 5414873"/>
              <a:gd name="connsiteX1962" fmla="*/ 1817935 w 5915999"/>
              <a:gd name="connsiteY1962" fmla="*/ 763 h 5414873"/>
              <a:gd name="connsiteX1963" fmla="*/ 1853698 w 5915999"/>
              <a:gd name="connsiteY1963" fmla="*/ 369 h 5414873"/>
              <a:gd name="connsiteX1964" fmla="*/ 1889460 w 5915999"/>
              <a:gd name="connsiteY1964" fmla="*/ 764 h 5414873"/>
              <a:gd name="connsiteX1965" fmla="*/ 1925615 w 5915999"/>
              <a:gd name="connsiteY1965" fmla="*/ 765 h 5414873"/>
              <a:gd name="connsiteX1966" fmla="*/ 1962163 w 5915999"/>
              <a:gd name="connsiteY1966" fmla="*/ 374 h 5414873"/>
              <a:gd name="connsiteX1967" fmla="*/ 1998711 w 5915999"/>
              <a:gd name="connsiteY1967" fmla="*/ 768 h 5414873"/>
              <a:gd name="connsiteX1968" fmla="*/ 2034867 w 5915999"/>
              <a:gd name="connsiteY1968" fmla="*/ 770 h 5414873"/>
              <a:gd name="connsiteX1969" fmla="*/ 2070628 w 5915999"/>
              <a:gd name="connsiteY1969" fmla="*/ 379 h 5414873"/>
              <a:gd name="connsiteX1970" fmla="*/ 2106392 w 5915999"/>
              <a:gd name="connsiteY1970" fmla="*/ 771 h 5414873"/>
              <a:gd name="connsiteX1971" fmla="*/ 2142939 w 5915999"/>
              <a:gd name="connsiteY1971" fmla="*/ 379 h 5414873"/>
              <a:gd name="connsiteX1972" fmla="*/ 2179488 w 5915999"/>
              <a:gd name="connsiteY1972" fmla="*/ 774 h 5414873"/>
              <a:gd name="connsiteX1973" fmla="*/ 2215643 w 5915999"/>
              <a:gd name="connsiteY1973" fmla="*/ 776 h 5414873"/>
              <a:gd name="connsiteX1974" fmla="*/ 2251404 w 5915999"/>
              <a:gd name="connsiteY1974" fmla="*/ 384 h 5414873"/>
              <a:gd name="connsiteX1975" fmla="*/ 2287560 w 5915999"/>
              <a:gd name="connsiteY1975" fmla="*/ 386 h 5414873"/>
              <a:gd name="connsiteX1976" fmla="*/ 2323321 w 5915999"/>
              <a:gd name="connsiteY1976" fmla="*/ 779 h 5414873"/>
              <a:gd name="connsiteX1977" fmla="*/ 2360263 w 5915999"/>
              <a:gd name="connsiteY1977" fmla="*/ 782 h 5414873"/>
              <a:gd name="connsiteX1978" fmla="*/ 2396419 w 5915999"/>
              <a:gd name="connsiteY1978" fmla="*/ 784 h 5414873"/>
              <a:gd name="connsiteX1979" fmla="*/ 2432573 w 5915999"/>
              <a:gd name="connsiteY1979" fmla="*/ 784 h 5414873"/>
              <a:gd name="connsiteX1980" fmla="*/ 2468337 w 5915999"/>
              <a:gd name="connsiteY1980" fmla="*/ 392 h 54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5915999" h="5414873">
                <a:moveTo>
                  <a:pt x="366462" y="1448819"/>
                </a:moveTo>
                <a:lnTo>
                  <a:pt x="368816" y="1449603"/>
                </a:lnTo>
                <a:lnTo>
                  <a:pt x="376663" y="1449603"/>
                </a:lnTo>
                <a:lnTo>
                  <a:pt x="384510" y="1449603"/>
                </a:lnTo>
                <a:lnTo>
                  <a:pt x="392357" y="1450387"/>
                </a:lnTo>
                <a:lnTo>
                  <a:pt x="400990" y="1451173"/>
                </a:lnTo>
                <a:lnTo>
                  <a:pt x="408837" y="1451958"/>
                </a:lnTo>
                <a:lnTo>
                  <a:pt x="416684" y="1453526"/>
                </a:lnTo>
                <a:lnTo>
                  <a:pt x="425708" y="1454704"/>
                </a:lnTo>
                <a:lnTo>
                  <a:pt x="433947" y="1455881"/>
                </a:lnTo>
                <a:lnTo>
                  <a:pt x="442973" y="1457841"/>
                </a:lnTo>
                <a:lnTo>
                  <a:pt x="451997" y="1459804"/>
                </a:lnTo>
                <a:lnTo>
                  <a:pt x="461413" y="1462943"/>
                </a:lnTo>
                <a:lnTo>
                  <a:pt x="470829" y="1465297"/>
                </a:lnTo>
                <a:lnTo>
                  <a:pt x="480639" y="1468045"/>
                </a:lnTo>
                <a:lnTo>
                  <a:pt x="490448" y="1472360"/>
                </a:lnTo>
                <a:lnTo>
                  <a:pt x="495941" y="1473929"/>
                </a:lnTo>
                <a:lnTo>
                  <a:pt x="501433" y="1476284"/>
                </a:lnTo>
                <a:lnTo>
                  <a:pt x="506926" y="1478637"/>
                </a:lnTo>
                <a:lnTo>
                  <a:pt x="511635" y="1480205"/>
                </a:lnTo>
                <a:lnTo>
                  <a:pt x="517521" y="1483738"/>
                </a:lnTo>
                <a:lnTo>
                  <a:pt x="523406" y="1486484"/>
                </a:lnTo>
                <a:lnTo>
                  <a:pt x="528899" y="1488838"/>
                </a:lnTo>
                <a:lnTo>
                  <a:pt x="534783" y="1491584"/>
                </a:lnTo>
                <a:lnTo>
                  <a:pt x="541454" y="1495901"/>
                </a:lnTo>
                <a:lnTo>
                  <a:pt x="547732" y="1499041"/>
                </a:lnTo>
                <a:lnTo>
                  <a:pt x="554402" y="1502572"/>
                </a:lnTo>
                <a:lnTo>
                  <a:pt x="560680" y="1507279"/>
                </a:lnTo>
                <a:lnTo>
                  <a:pt x="568526" y="1511988"/>
                </a:lnTo>
                <a:lnTo>
                  <a:pt x="575589" y="1517482"/>
                </a:lnTo>
                <a:lnTo>
                  <a:pt x="583829" y="1523366"/>
                </a:lnTo>
                <a:lnTo>
                  <a:pt x="590891" y="1528859"/>
                </a:lnTo>
                <a:lnTo>
                  <a:pt x="603447" y="1539061"/>
                </a:lnTo>
                <a:lnTo>
                  <a:pt x="614825" y="1549654"/>
                </a:lnTo>
                <a:lnTo>
                  <a:pt x="626203" y="1561032"/>
                </a:lnTo>
                <a:lnTo>
                  <a:pt x="637190" y="1572803"/>
                </a:lnTo>
                <a:lnTo>
                  <a:pt x="649744" y="1587713"/>
                </a:lnTo>
                <a:lnTo>
                  <a:pt x="661516" y="1604192"/>
                </a:lnTo>
                <a:lnTo>
                  <a:pt x="672895" y="1620279"/>
                </a:lnTo>
                <a:lnTo>
                  <a:pt x="682703" y="1637149"/>
                </a:lnTo>
                <a:lnTo>
                  <a:pt x="690158" y="1650883"/>
                </a:lnTo>
                <a:lnTo>
                  <a:pt x="696829" y="1665399"/>
                </a:lnTo>
                <a:lnTo>
                  <a:pt x="703497" y="1679916"/>
                </a:lnTo>
                <a:lnTo>
                  <a:pt x="708207" y="1694827"/>
                </a:lnTo>
                <a:lnTo>
                  <a:pt x="711345" y="1703458"/>
                </a:lnTo>
                <a:lnTo>
                  <a:pt x="714091" y="1712482"/>
                </a:lnTo>
                <a:lnTo>
                  <a:pt x="716447" y="1721899"/>
                </a:lnTo>
                <a:lnTo>
                  <a:pt x="719193" y="1730924"/>
                </a:lnTo>
                <a:lnTo>
                  <a:pt x="720369" y="1738379"/>
                </a:lnTo>
                <a:lnTo>
                  <a:pt x="722332" y="1745832"/>
                </a:lnTo>
                <a:lnTo>
                  <a:pt x="723115" y="1752896"/>
                </a:lnTo>
                <a:lnTo>
                  <a:pt x="724685" y="1759959"/>
                </a:lnTo>
                <a:lnTo>
                  <a:pt x="726255" y="1773298"/>
                </a:lnTo>
                <a:lnTo>
                  <a:pt x="727433" y="1785462"/>
                </a:lnTo>
                <a:lnTo>
                  <a:pt x="727825" y="1796840"/>
                </a:lnTo>
                <a:lnTo>
                  <a:pt x="727825" y="1808611"/>
                </a:lnTo>
                <a:lnTo>
                  <a:pt x="728609" y="1810965"/>
                </a:lnTo>
                <a:lnTo>
                  <a:pt x="727825" y="1813319"/>
                </a:lnTo>
                <a:lnTo>
                  <a:pt x="727825" y="1821166"/>
                </a:lnTo>
                <a:lnTo>
                  <a:pt x="727825" y="1829014"/>
                </a:lnTo>
                <a:lnTo>
                  <a:pt x="727040" y="1839214"/>
                </a:lnTo>
                <a:lnTo>
                  <a:pt x="727040" y="1848630"/>
                </a:lnTo>
                <a:lnTo>
                  <a:pt x="725471" y="1858049"/>
                </a:lnTo>
                <a:lnTo>
                  <a:pt x="724293" y="1867072"/>
                </a:lnTo>
                <a:lnTo>
                  <a:pt x="722724" y="1875704"/>
                </a:lnTo>
                <a:lnTo>
                  <a:pt x="721153" y="1884336"/>
                </a:lnTo>
                <a:lnTo>
                  <a:pt x="719584" y="1892183"/>
                </a:lnTo>
                <a:lnTo>
                  <a:pt x="717622" y="1900422"/>
                </a:lnTo>
                <a:lnTo>
                  <a:pt x="715660" y="1907876"/>
                </a:lnTo>
                <a:lnTo>
                  <a:pt x="713699" y="1916116"/>
                </a:lnTo>
                <a:lnTo>
                  <a:pt x="711346" y="1923179"/>
                </a:lnTo>
                <a:lnTo>
                  <a:pt x="708601" y="1930633"/>
                </a:lnTo>
                <a:lnTo>
                  <a:pt x="706245" y="1937697"/>
                </a:lnTo>
                <a:lnTo>
                  <a:pt x="703106" y="1944759"/>
                </a:lnTo>
                <a:lnTo>
                  <a:pt x="700752" y="1951036"/>
                </a:lnTo>
                <a:lnTo>
                  <a:pt x="697612" y="1958099"/>
                </a:lnTo>
                <a:lnTo>
                  <a:pt x="694865" y="1964769"/>
                </a:lnTo>
                <a:lnTo>
                  <a:pt x="692512" y="1971047"/>
                </a:lnTo>
                <a:lnTo>
                  <a:pt x="688980" y="1977716"/>
                </a:lnTo>
                <a:lnTo>
                  <a:pt x="686234" y="1983602"/>
                </a:lnTo>
                <a:lnTo>
                  <a:pt x="682703" y="1990272"/>
                </a:lnTo>
                <a:lnTo>
                  <a:pt x="679171" y="1995373"/>
                </a:lnTo>
                <a:lnTo>
                  <a:pt x="676033" y="2001651"/>
                </a:lnTo>
                <a:lnTo>
                  <a:pt x="672108" y="2007143"/>
                </a:lnTo>
                <a:lnTo>
                  <a:pt x="668579" y="2013029"/>
                </a:lnTo>
                <a:lnTo>
                  <a:pt x="665048" y="2018130"/>
                </a:lnTo>
                <a:lnTo>
                  <a:pt x="661516" y="2023231"/>
                </a:lnTo>
                <a:lnTo>
                  <a:pt x="657200" y="2029117"/>
                </a:lnTo>
                <a:lnTo>
                  <a:pt x="653277" y="2033825"/>
                </a:lnTo>
                <a:lnTo>
                  <a:pt x="649745" y="2038924"/>
                </a:lnTo>
                <a:lnTo>
                  <a:pt x="645430" y="2044025"/>
                </a:lnTo>
                <a:lnTo>
                  <a:pt x="641505" y="2048734"/>
                </a:lnTo>
                <a:lnTo>
                  <a:pt x="637582" y="2053443"/>
                </a:lnTo>
                <a:lnTo>
                  <a:pt x="632482" y="2058543"/>
                </a:lnTo>
                <a:lnTo>
                  <a:pt x="628950" y="2063643"/>
                </a:lnTo>
                <a:lnTo>
                  <a:pt x="624634" y="2067959"/>
                </a:lnTo>
                <a:lnTo>
                  <a:pt x="620318" y="2072275"/>
                </a:lnTo>
                <a:lnTo>
                  <a:pt x="615609" y="2076984"/>
                </a:lnTo>
                <a:lnTo>
                  <a:pt x="611294" y="2081300"/>
                </a:lnTo>
                <a:lnTo>
                  <a:pt x="606193" y="2084831"/>
                </a:lnTo>
                <a:lnTo>
                  <a:pt x="601486" y="2088754"/>
                </a:lnTo>
                <a:lnTo>
                  <a:pt x="596778" y="2093462"/>
                </a:lnTo>
                <a:lnTo>
                  <a:pt x="592462" y="2096993"/>
                </a:lnTo>
                <a:lnTo>
                  <a:pt x="587754" y="2100916"/>
                </a:lnTo>
                <a:lnTo>
                  <a:pt x="582652" y="2104450"/>
                </a:lnTo>
                <a:lnTo>
                  <a:pt x="577552" y="2107981"/>
                </a:lnTo>
                <a:lnTo>
                  <a:pt x="572451" y="2112296"/>
                </a:lnTo>
                <a:lnTo>
                  <a:pt x="567351" y="2115042"/>
                </a:lnTo>
                <a:lnTo>
                  <a:pt x="562250" y="2118573"/>
                </a:lnTo>
                <a:lnTo>
                  <a:pt x="557147" y="2122104"/>
                </a:lnTo>
                <a:lnTo>
                  <a:pt x="552047" y="2124851"/>
                </a:lnTo>
                <a:lnTo>
                  <a:pt x="546554" y="2127990"/>
                </a:lnTo>
                <a:lnTo>
                  <a:pt x="541062" y="2131913"/>
                </a:lnTo>
                <a:lnTo>
                  <a:pt x="535569" y="2134266"/>
                </a:lnTo>
                <a:lnTo>
                  <a:pt x="530075" y="2137407"/>
                </a:lnTo>
                <a:lnTo>
                  <a:pt x="524975" y="2140152"/>
                </a:lnTo>
                <a:lnTo>
                  <a:pt x="519089" y="2142900"/>
                </a:lnTo>
                <a:lnTo>
                  <a:pt x="513597" y="2145254"/>
                </a:lnTo>
                <a:lnTo>
                  <a:pt x="507319" y="2147607"/>
                </a:lnTo>
                <a:lnTo>
                  <a:pt x="501826" y="2149962"/>
                </a:lnTo>
                <a:lnTo>
                  <a:pt x="495156" y="2152709"/>
                </a:lnTo>
                <a:lnTo>
                  <a:pt x="490056" y="2155456"/>
                </a:lnTo>
                <a:lnTo>
                  <a:pt x="484170" y="2157417"/>
                </a:lnTo>
                <a:lnTo>
                  <a:pt x="477892" y="2159771"/>
                </a:lnTo>
                <a:lnTo>
                  <a:pt x="471615" y="2161340"/>
                </a:lnTo>
                <a:lnTo>
                  <a:pt x="465729" y="2163301"/>
                </a:lnTo>
                <a:lnTo>
                  <a:pt x="459058" y="2164479"/>
                </a:lnTo>
                <a:lnTo>
                  <a:pt x="452388" y="2166441"/>
                </a:lnTo>
                <a:lnTo>
                  <a:pt x="446111" y="2168010"/>
                </a:lnTo>
                <a:lnTo>
                  <a:pt x="439833" y="2169579"/>
                </a:lnTo>
                <a:lnTo>
                  <a:pt x="433163" y="2170757"/>
                </a:lnTo>
                <a:lnTo>
                  <a:pt x="426495" y="2171934"/>
                </a:lnTo>
                <a:lnTo>
                  <a:pt x="419430" y="2172720"/>
                </a:lnTo>
                <a:lnTo>
                  <a:pt x="413155" y="2174287"/>
                </a:lnTo>
                <a:lnTo>
                  <a:pt x="405698" y="2174680"/>
                </a:lnTo>
                <a:lnTo>
                  <a:pt x="399028" y="2175857"/>
                </a:lnTo>
                <a:lnTo>
                  <a:pt x="391573" y="2176249"/>
                </a:lnTo>
                <a:lnTo>
                  <a:pt x="384119" y="2176642"/>
                </a:lnTo>
                <a:lnTo>
                  <a:pt x="377449" y="2177035"/>
                </a:lnTo>
                <a:lnTo>
                  <a:pt x="369994" y="2177429"/>
                </a:lnTo>
                <a:lnTo>
                  <a:pt x="367247" y="2177035"/>
                </a:lnTo>
                <a:lnTo>
                  <a:pt x="364109" y="2177035"/>
                </a:lnTo>
                <a:lnTo>
                  <a:pt x="359400" y="2177035"/>
                </a:lnTo>
                <a:lnTo>
                  <a:pt x="354299" y="2177426"/>
                </a:lnTo>
                <a:lnTo>
                  <a:pt x="347237" y="2176642"/>
                </a:lnTo>
                <a:lnTo>
                  <a:pt x="339391" y="2176642"/>
                </a:lnTo>
                <a:lnTo>
                  <a:pt x="331543" y="2175857"/>
                </a:lnTo>
                <a:lnTo>
                  <a:pt x="322912" y="2175072"/>
                </a:lnTo>
                <a:lnTo>
                  <a:pt x="314672" y="2173895"/>
                </a:lnTo>
                <a:lnTo>
                  <a:pt x="306039" y="2172326"/>
                </a:lnTo>
                <a:lnTo>
                  <a:pt x="297408" y="2171542"/>
                </a:lnTo>
                <a:lnTo>
                  <a:pt x="288776" y="2169187"/>
                </a:lnTo>
                <a:lnTo>
                  <a:pt x="279751" y="2167225"/>
                </a:lnTo>
                <a:lnTo>
                  <a:pt x="271120" y="2165657"/>
                </a:lnTo>
                <a:lnTo>
                  <a:pt x="260917" y="2162518"/>
                </a:lnTo>
                <a:lnTo>
                  <a:pt x="251502" y="2159379"/>
                </a:lnTo>
                <a:lnTo>
                  <a:pt x="242085" y="2156241"/>
                </a:lnTo>
                <a:lnTo>
                  <a:pt x="231098" y="2152315"/>
                </a:lnTo>
                <a:lnTo>
                  <a:pt x="226390" y="2149962"/>
                </a:lnTo>
                <a:lnTo>
                  <a:pt x="220897" y="2147607"/>
                </a:lnTo>
                <a:lnTo>
                  <a:pt x="215405" y="2145253"/>
                </a:lnTo>
                <a:lnTo>
                  <a:pt x="209913" y="2142900"/>
                </a:lnTo>
                <a:lnTo>
                  <a:pt x="203635" y="2140546"/>
                </a:lnTo>
                <a:lnTo>
                  <a:pt x="198141" y="2137405"/>
                </a:lnTo>
                <a:lnTo>
                  <a:pt x="191864" y="2133483"/>
                </a:lnTo>
                <a:lnTo>
                  <a:pt x="185979" y="2130736"/>
                </a:lnTo>
                <a:lnTo>
                  <a:pt x="179307" y="2126421"/>
                </a:lnTo>
                <a:lnTo>
                  <a:pt x="172638" y="2122888"/>
                </a:lnTo>
                <a:lnTo>
                  <a:pt x="165968" y="2118572"/>
                </a:lnTo>
                <a:lnTo>
                  <a:pt x="159298" y="2114256"/>
                </a:lnTo>
                <a:lnTo>
                  <a:pt x="150667" y="2107978"/>
                </a:lnTo>
                <a:lnTo>
                  <a:pt x="142819" y="2101702"/>
                </a:lnTo>
                <a:lnTo>
                  <a:pt x="134186" y="2095424"/>
                </a:lnTo>
                <a:lnTo>
                  <a:pt x="126340" y="2088360"/>
                </a:lnTo>
                <a:lnTo>
                  <a:pt x="109860" y="2074236"/>
                </a:lnTo>
                <a:lnTo>
                  <a:pt x="94951" y="2057758"/>
                </a:lnTo>
                <a:lnTo>
                  <a:pt x="80041" y="2041279"/>
                </a:lnTo>
                <a:lnTo>
                  <a:pt x="66700" y="2023231"/>
                </a:lnTo>
                <a:lnTo>
                  <a:pt x="54931" y="2005181"/>
                </a:lnTo>
                <a:lnTo>
                  <a:pt x="43945" y="1985564"/>
                </a:lnTo>
                <a:lnTo>
                  <a:pt x="38059" y="1975755"/>
                </a:lnTo>
                <a:lnTo>
                  <a:pt x="33743" y="1965161"/>
                </a:lnTo>
                <a:lnTo>
                  <a:pt x="29035" y="1954960"/>
                </a:lnTo>
                <a:lnTo>
                  <a:pt x="25111" y="1944759"/>
                </a:lnTo>
                <a:lnTo>
                  <a:pt x="21187" y="1935343"/>
                </a:lnTo>
                <a:lnTo>
                  <a:pt x="18048" y="1925140"/>
                </a:lnTo>
                <a:lnTo>
                  <a:pt x="15302" y="1915332"/>
                </a:lnTo>
                <a:lnTo>
                  <a:pt x="11771" y="1905522"/>
                </a:lnTo>
                <a:lnTo>
                  <a:pt x="10202" y="1897676"/>
                </a:lnTo>
                <a:lnTo>
                  <a:pt x="8632" y="1890614"/>
                </a:lnTo>
                <a:lnTo>
                  <a:pt x="6670" y="1882373"/>
                </a:lnTo>
                <a:lnTo>
                  <a:pt x="5885" y="1874527"/>
                </a:lnTo>
                <a:lnTo>
                  <a:pt x="4316" y="1868249"/>
                </a:lnTo>
                <a:lnTo>
                  <a:pt x="3139" y="1861579"/>
                </a:lnTo>
                <a:lnTo>
                  <a:pt x="2748" y="1854908"/>
                </a:lnTo>
                <a:lnTo>
                  <a:pt x="1571" y="1848239"/>
                </a:lnTo>
                <a:lnTo>
                  <a:pt x="1177" y="1836860"/>
                </a:lnTo>
                <a:lnTo>
                  <a:pt x="393" y="1825089"/>
                </a:lnTo>
                <a:lnTo>
                  <a:pt x="0" y="1819205"/>
                </a:lnTo>
                <a:lnTo>
                  <a:pt x="392" y="1813319"/>
                </a:lnTo>
                <a:lnTo>
                  <a:pt x="392" y="1808611"/>
                </a:lnTo>
                <a:lnTo>
                  <a:pt x="0" y="1803511"/>
                </a:lnTo>
                <a:lnTo>
                  <a:pt x="785" y="1793308"/>
                </a:lnTo>
                <a:lnTo>
                  <a:pt x="1962" y="1783499"/>
                </a:lnTo>
                <a:lnTo>
                  <a:pt x="1961" y="1774083"/>
                </a:lnTo>
                <a:lnTo>
                  <a:pt x="3532" y="1764665"/>
                </a:lnTo>
                <a:lnTo>
                  <a:pt x="4708" y="1755643"/>
                </a:lnTo>
                <a:lnTo>
                  <a:pt x="6278" y="1747795"/>
                </a:lnTo>
                <a:lnTo>
                  <a:pt x="7847" y="1739163"/>
                </a:lnTo>
                <a:lnTo>
                  <a:pt x="9415" y="1730531"/>
                </a:lnTo>
                <a:lnTo>
                  <a:pt x="11771" y="1722683"/>
                </a:lnTo>
                <a:lnTo>
                  <a:pt x="14125" y="1715620"/>
                </a:lnTo>
                <a:lnTo>
                  <a:pt x="16087" y="1707382"/>
                </a:lnTo>
                <a:lnTo>
                  <a:pt x="18049" y="1700713"/>
                </a:lnTo>
                <a:lnTo>
                  <a:pt x="20403" y="1693650"/>
                </a:lnTo>
                <a:lnTo>
                  <a:pt x="22758" y="1685802"/>
                </a:lnTo>
                <a:lnTo>
                  <a:pt x="25504" y="1679132"/>
                </a:lnTo>
                <a:lnTo>
                  <a:pt x="28644" y="1672070"/>
                </a:lnTo>
                <a:lnTo>
                  <a:pt x="30996" y="1665792"/>
                </a:lnTo>
                <a:lnTo>
                  <a:pt x="34919" y="1659514"/>
                </a:lnTo>
                <a:lnTo>
                  <a:pt x="37666" y="1652844"/>
                </a:lnTo>
                <a:lnTo>
                  <a:pt x="40412" y="1646959"/>
                </a:lnTo>
                <a:lnTo>
                  <a:pt x="43945" y="1640288"/>
                </a:lnTo>
                <a:lnTo>
                  <a:pt x="46691" y="1634403"/>
                </a:lnTo>
                <a:lnTo>
                  <a:pt x="51006" y="1628518"/>
                </a:lnTo>
                <a:lnTo>
                  <a:pt x="53753" y="1622632"/>
                </a:lnTo>
                <a:lnTo>
                  <a:pt x="57284" y="1617532"/>
                </a:lnTo>
                <a:lnTo>
                  <a:pt x="61209" y="1611253"/>
                </a:lnTo>
                <a:lnTo>
                  <a:pt x="65132" y="1606545"/>
                </a:lnTo>
                <a:lnTo>
                  <a:pt x="68271" y="1601053"/>
                </a:lnTo>
                <a:lnTo>
                  <a:pt x="72979" y="1595560"/>
                </a:lnTo>
                <a:lnTo>
                  <a:pt x="76510" y="1590460"/>
                </a:lnTo>
                <a:lnTo>
                  <a:pt x="80041" y="1585360"/>
                </a:lnTo>
                <a:lnTo>
                  <a:pt x="83966" y="1580650"/>
                </a:lnTo>
                <a:lnTo>
                  <a:pt x="88674" y="1575942"/>
                </a:lnTo>
                <a:lnTo>
                  <a:pt x="92990" y="1570842"/>
                </a:lnTo>
                <a:lnTo>
                  <a:pt x="97305" y="1566527"/>
                </a:lnTo>
                <a:lnTo>
                  <a:pt x="101621" y="1561425"/>
                </a:lnTo>
                <a:lnTo>
                  <a:pt x="105938" y="1557109"/>
                </a:lnTo>
                <a:lnTo>
                  <a:pt x="110253" y="1552794"/>
                </a:lnTo>
                <a:lnTo>
                  <a:pt x="114569" y="1548477"/>
                </a:lnTo>
                <a:lnTo>
                  <a:pt x="119669" y="1544162"/>
                </a:lnTo>
                <a:lnTo>
                  <a:pt x="123985" y="1539845"/>
                </a:lnTo>
                <a:lnTo>
                  <a:pt x="128694" y="1535923"/>
                </a:lnTo>
                <a:lnTo>
                  <a:pt x="133010" y="1532390"/>
                </a:lnTo>
                <a:lnTo>
                  <a:pt x="138110" y="1528859"/>
                </a:lnTo>
                <a:lnTo>
                  <a:pt x="143211" y="1524544"/>
                </a:lnTo>
                <a:lnTo>
                  <a:pt x="147919" y="1520621"/>
                </a:lnTo>
                <a:lnTo>
                  <a:pt x="152627" y="1516697"/>
                </a:lnTo>
                <a:lnTo>
                  <a:pt x="158121" y="1513557"/>
                </a:lnTo>
                <a:lnTo>
                  <a:pt x="162829" y="1510418"/>
                </a:lnTo>
                <a:lnTo>
                  <a:pt x="168322" y="1506495"/>
                </a:lnTo>
                <a:lnTo>
                  <a:pt x="173422" y="1502964"/>
                </a:lnTo>
                <a:lnTo>
                  <a:pt x="178523" y="1500217"/>
                </a:lnTo>
                <a:lnTo>
                  <a:pt x="184015" y="1497079"/>
                </a:lnTo>
                <a:lnTo>
                  <a:pt x="189509" y="1493938"/>
                </a:lnTo>
                <a:lnTo>
                  <a:pt x="195002" y="1491584"/>
                </a:lnTo>
                <a:lnTo>
                  <a:pt x="200103" y="1488053"/>
                </a:lnTo>
                <a:lnTo>
                  <a:pt x="205596" y="1485700"/>
                </a:lnTo>
                <a:lnTo>
                  <a:pt x="211872" y="1482561"/>
                </a:lnTo>
                <a:lnTo>
                  <a:pt x="217757" y="1480599"/>
                </a:lnTo>
                <a:lnTo>
                  <a:pt x="223253" y="1477460"/>
                </a:lnTo>
                <a:lnTo>
                  <a:pt x="228746" y="1475106"/>
                </a:lnTo>
                <a:lnTo>
                  <a:pt x="234630" y="1473145"/>
                </a:lnTo>
                <a:lnTo>
                  <a:pt x="240908" y="1470791"/>
                </a:lnTo>
                <a:lnTo>
                  <a:pt x="246795" y="1468828"/>
                </a:lnTo>
                <a:lnTo>
                  <a:pt x="252679" y="1466866"/>
                </a:lnTo>
                <a:lnTo>
                  <a:pt x="259350" y="1464905"/>
                </a:lnTo>
                <a:lnTo>
                  <a:pt x="265234" y="1462943"/>
                </a:lnTo>
                <a:lnTo>
                  <a:pt x="271904" y="1461766"/>
                </a:lnTo>
                <a:lnTo>
                  <a:pt x="278182" y="1460197"/>
                </a:lnTo>
                <a:lnTo>
                  <a:pt x="284459" y="1458627"/>
                </a:lnTo>
                <a:lnTo>
                  <a:pt x="291521" y="1456273"/>
                </a:lnTo>
                <a:lnTo>
                  <a:pt x="297802" y="1454704"/>
                </a:lnTo>
                <a:lnTo>
                  <a:pt x="304863" y="1453919"/>
                </a:lnTo>
                <a:lnTo>
                  <a:pt x="311533" y="1452742"/>
                </a:lnTo>
                <a:lnTo>
                  <a:pt x="318594" y="1451958"/>
                </a:lnTo>
                <a:lnTo>
                  <a:pt x="325264" y="1450780"/>
                </a:lnTo>
                <a:lnTo>
                  <a:pt x="332719" y="1450388"/>
                </a:lnTo>
                <a:lnTo>
                  <a:pt x="339390" y="1450778"/>
                </a:lnTo>
                <a:lnTo>
                  <a:pt x="346846" y="1450388"/>
                </a:lnTo>
                <a:lnTo>
                  <a:pt x="353907" y="1449603"/>
                </a:lnTo>
                <a:lnTo>
                  <a:pt x="359400" y="1449603"/>
                </a:lnTo>
                <a:lnTo>
                  <a:pt x="364109" y="1449603"/>
                </a:lnTo>
                <a:close/>
                <a:moveTo>
                  <a:pt x="2504883" y="0"/>
                </a:moveTo>
                <a:lnTo>
                  <a:pt x="2541040" y="788"/>
                </a:lnTo>
                <a:lnTo>
                  <a:pt x="2577194" y="788"/>
                </a:lnTo>
                <a:lnTo>
                  <a:pt x="2613349" y="789"/>
                </a:lnTo>
                <a:lnTo>
                  <a:pt x="2649505" y="790"/>
                </a:lnTo>
                <a:lnTo>
                  <a:pt x="2685268" y="398"/>
                </a:lnTo>
                <a:lnTo>
                  <a:pt x="2721029" y="793"/>
                </a:lnTo>
                <a:lnTo>
                  <a:pt x="2757970" y="794"/>
                </a:lnTo>
                <a:lnTo>
                  <a:pt x="2794126" y="795"/>
                </a:lnTo>
                <a:lnTo>
                  <a:pt x="2830282" y="796"/>
                </a:lnTo>
                <a:lnTo>
                  <a:pt x="2866436" y="798"/>
                </a:lnTo>
                <a:lnTo>
                  <a:pt x="2902592" y="13"/>
                </a:lnTo>
                <a:lnTo>
                  <a:pt x="2938746" y="800"/>
                </a:lnTo>
                <a:lnTo>
                  <a:pt x="2974901" y="801"/>
                </a:lnTo>
                <a:lnTo>
                  <a:pt x="3011056" y="805"/>
                </a:lnTo>
                <a:lnTo>
                  <a:pt x="3047212" y="806"/>
                </a:lnTo>
                <a:lnTo>
                  <a:pt x="3083760" y="1199"/>
                </a:lnTo>
                <a:lnTo>
                  <a:pt x="3119915" y="414"/>
                </a:lnTo>
                <a:lnTo>
                  <a:pt x="3155679" y="807"/>
                </a:lnTo>
                <a:lnTo>
                  <a:pt x="3191833" y="811"/>
                </a:lnTo>
                <a:lnTo>
                  <a:pt x="3227988" y="811"/>
                </a:lnTo>
                <a:lnTo>
                  <a:pt x="3264536" y="1204"/>
                </a:lnTo>
                <a:lnTo>
                  <a:pt x="3301085" y="813"/>
                </a:lnTo>
                <a:lnTo>
                  <a:pt x="3336847" y="421"/>
                </a:lnTo>
                <a:lnTo>
                  <a:pt x="3372609" y="817"/>
                </a:lnTo>
                <a:lnTo>
                  <a:pt x="3408765" y="818"/>
                </a:lnTo>
                <a:lnTo>
                  <a:pt x="3445313" y="1211"/>
                </a:lnTo>
                <a:lnTo>
                  <a:pt x="3481468" y="1213"/>
                </a:lnTo>
                <a:lnTo>
                  <a:pt x="3517623" y="428"/>
                </a:lnTo>
                <a:lnTo>
                  <a:pt x="3553385" y="822"/>
                </a:lnTo>
                <a:lnTo>
                  <a:pt x="3589541" y="824"/>
                </a:lnTo>
                <a:lnTo>
                  <a:pt x="3625696" y="824"/>
                </a:lnTo>
                <a:lnTo>
                  <a:pt x="3662244" y="1219"/>
                </a:lnTo>
                <a:lnTo>
                  <a:pt x="3698793" y="826"/>
                </a:lnTo>
                <a:lnTo>
                  <a:pt x="3734554" y="436"/>
                </a:lnTo>
                <a:lnTo>
                  <a:pt x="3770318" y="830"/>
                </a:lnTo>
                <a:lnTo>
                  <a:pt x="3806471" y="831"/>
                </a:lnTo>
                <a:lnTo>
                  <a:pt x="3843020" y="1225"/>
                </a:lnTo>
                <a:lnTo>
                  <a:pt x="3879175" y="1226"/>
                </a:lnTo>
                <a:lnTo>
                  <a:pt x="3915722" y="834"/>
                </a:lnTo>
                <a:lnTo>
                  <a:pt x="3951485" y="443"/>
                </a:lnTo>
                <a:lnTo>
                  <a:pt x="3987247" y="838"/>
                </a:lnTo>
                <a:lnTo>
                  <a:pt x="4023797" y="1232"/>
                </a:lnTo>
                <a:lnTo>
                  <a:pt x="4059953" y="1233"/>
                </a:lnTo>
                <a:lnTo>
                  <a:pt x="4096499" y="841"/>
                </a:lnTo>
                <a:lnTo>
                  <a:pt x="4132655" y="841"/>
                </a:lnTo>
                <a:lnTo>
                  <a:pt x="4168417" y="450"/>
                </a:lnTo>
                <a:lnTo>
                  <a:pt x="4204573" y="1239"/>
                </a:lnTo>
                <a:lnTo>
                  <a:pt x="4240727" y="1239"/>
                </a:lnTo>
                <a:lnTo>
                  <a:pt x="4276881" y="1240"/>
                </a:lnTo>
                <a:lnTo>
                  <a:pt x="4313431" y="848"/>
                </a:lnTo>
                <a:lnTo>
                  <a:pt x="4349979" y="1241"/>
                </a:lnTo>
                <a:lnTo>
                  <a:pt x="4385741" y="853"/>
                </a:lnTo>
                <a:lnTo>
                  <a:pt x="4421503" y="1244"/>
                </a:lnTo>
                <a:lnTo>
                  <a:pt x="4457658" y="1247"/>
                </a:lnTo>
                <a:lnTo>
                  <a:pt x="4494208" y="855"/>
                </a:lnTo>
                <a:lnTo>
                  <a:pt x="4530362" y="857"/>
                </a:lnTo>
                <a:lnTo>
                  <a:pt x="4566125" y="465"/>
                </a:lnTo>
                <a:lnTo>
                  <a:pt x="4602279" y="1252"/>
                </a:lnTo>
                <a:lnTo>
                  <a:pt x="4638434" y="1254"/>
                </a:lnTo>
                <a:lnTo>
                  <a:pt x="4674591" y="1254"/>
                </a:lnTo>
                <a:lnTo>
                  <a:pt x="4711138" y="863"/>
                </a:lnTo>
                <a:lnTo>
                  <a:pt x="4747687" y="1257"/>
                </a:lnTo>
                <a:lnTo>
                  <a:pt x="4783448" y="863"/>
                </a:lnTo>
                <a:lnTo>
                  <a:pt x="4819211" y="1260"/>
                </a:lnTo>
                <a:lnTo>
                  <a:pt x="4855367" y="1261"/>
                </a:lnTo>
                <a:lnTo>
                  <a:pt x="4891914" y="870"/>
                </a:lnTo>
                <a:lnTo>
                  <a:pt x="4928463" y="1263"/>
                </a:lnTo>
                <a:lnTo>
                  <a:pt x="4964618" y="1264"/>
                </a:lnTo>
                <a:lnTo>
                  <a:pt x="5000380" y="874"/>
                </a:lnTo>
                <a:lnTo>
                  <a:pt x="5036143" y="1267"/>
                </a:lnTo>
                <a:lnTo>
                  <a:pt x="5072297" y="1269"/>
                </a:lnTo>
                <a:lnTo>
                  <a:pt x="5109239" y="1269"/>
                </a:lnTo>
                <a:lnTo>
                  <a:pt x="5145394" y="1270"/>
                </a:lnTo>
                <a:lnTo>
                  <a:pt x="5181548" y="1272"/>
                </a:lnTo>
                <a:lnTo>
                  <a:pt x="5217311" y="881"/>
                </a:lnTo>
                <a:lnTo>
                  <a:pt x="5253073" y="1275"/>
                </a:lnTo>
                <a:lnTo>
                  <a:pt x="5290015" y="1275"/>
                </a:lnTo>
                <a:lnTo>
                  <a:pt x="5326169" y="1278"/>
                </a:lnTo>
                <a:lnTo>
                  <a:pt x="5362324" y="1278"/>
                </a:lnTo>
                <a:lnTo>
                  <a:pt x="5398479" y="1279"/>
                </a:lnTo>
                <a:lnTo>
                  <a:pt x="5433848" y="1280"/>
                </a:lnTo>
                <a:lnTo>
                  <a:pt x="5470004" y="1281"/>
                </a:lnTo>
                <a:lnTo>
                  <a:pt x="5506945" y="1283"/>
                </a:lnTo>
                <a:lnTo>
                  <a:pt x="5543101" y="1284"/>
                </a:lnTo>
                <a:lnTo>
                  <a:pt x="5579257" y="1285"/>
                </a:lnTo>
                <a:lnTo>
                  <a:pt x="5615019" y="893"/>
                </a:lnTo>
                <a:lnTo>
                  <a:pt x="5650781" y="1288"/>
                </a:lnTo>
                <a:lnTo>
                  <a:pt x="5687721" y="1290"/>
                </a:lnTo>
                <a:lnTo>
                  <a:pt x="5723877" y="1289"/>
                </a:lnTo>
                <a:lnTo>
                  <a:pt x="5760033" y="1291"/>
                </a:lnTo>
                <a:lnTo>
                  <a:pt x="5796187" y="1294"/>
                </a:lnTo>
                <a:lnTo>
                  <a:pt x="5831949" y="902"/>
                </a:lnTo>
                <a:lnTo>
                  <a:pt x="5868103" y="1688"/>
                </a:lnTo>
                <a:lnTo>
                  <a:pt x="5904653" y="1297"/>
                </a:lnTo>
                <a:lnTo>
                  <a:pt x="5915999" y="1297"/>
                </a:lnTo>
                <a:lnTo>
                  <a:pt x="5915999" y="729904"/>
                </a:lnTo>
                <a:lnTo>
                  <a:pt x="5904679" y="729904"/>
                </a:lnTo>
                <a:lnTo>
                  <a:pt x="5868523" y="730688"/>
                </a:lnTo>
                <a:lnTo>
                  <a:pt x="5832369" y="730687"/>
                </a:lnTo>
                <a:lnTo>
                  <a:pt x="5796213" y="730686"/>
                </a:lnTo>
                <a:lnTo>
                  <a:pt x="5760059" y="729898"/>
                </a:lnTo>
                <a:lnTo>
                  <a:pt x="5723903" y="729897"/>
                </a:lnTo>
                <a:lnTo>
                  <a:pt x="5687749" y="730681"/>
                </a:lnTo>
                <a:lnTo>
                  <a:pt x="5651592" y="730680"/>
                </a:lnTo>
                <a:lnTo>
                  <a:pt x="5615437" y="730679"/>
                </a:lnTo>
                <a:lnTo>
                  <a:pt x="5578889" y="730286"/>
                </a:lnTo>
                <a:lnTo>
                  <a:pt x="5543127" y="729890"/>
                </a:lnTo>
                <a:lnTo>
                  <a:pt x="5506971" y="729890"/>
                </a:lnTo>
                <a:lnTo>
                  <a:pt x="5470817" y="730674"/>
                </a:lnTo>
                <a:lnTo>
                  <a:pt x="5434661" y="730672"/>
                </a:lnTo>
                <a:lnTo>
                  <a:pt x="5398505" y="730672"/>
                </a:lnTo>
                <a:lnTo>
                  <a:pt x="5361957" y="730276"/>
                </a:lnTo>
                <a:lnTo>
                  <a:pt x="5326194" y="729883"/>
                </a:lnTo>
                <a:lnTo>
                  <a:pt x="5289647" y="730274"/>
                </a:lnTo>
                <a:lnTo>
                  <a:pt x="5253885" y="730667"/>
                </a:lnTo>
                <a:lnTo>
                  <a:pt x="5217728" y="730665"/>
                </a:lnTo>
                <a:lnTo>
                  <a:pt x="5181181" y="730271"/>
                </a:lnTo>
                <a:lnTo>
                  <a:pt x="5145419" y="729877"/>
                </a:lnTo>
                <a:lnTo>
                  <a:pt x="5109264" y="729875"/>
                </a:lnTo>
                <a:lnTo>
                  <a:pt x="5072717" y="730268"/>
                </a:lnTo>
                <a:lnTo>
                  <a:pt x="5036953" y="730658"/>
                </a:lnTo>
                <a:lnTo>
                  <a:pt x="5023199" y="730266"/>
                </a:lnTo>
                <a:lnTo>
                  <a:pt x="5011409" y="730265"/>
                </a:lnTo>
                <a:lnTo>
                  <a:pt x="5001191" y="731050"/>
                </a:lnTo>
                <a:lnTo>
                  <a:pt x="4991367" y="731444"/>
                </a:lnTo>
                <a:lnTo>
                  <a:pt x="4982327" y="732622"/>
                </a:lnTo>
                <a:lnTo>
                  <a:pt x="4973289" y="733800"/>
                </a:lnTo>
                <a:lnTo>
                  <a:pt x="4964643" y="734587"/>
                </a:lnTo>
                <a:lnTo>
                  <a:pt x="4955211" y="736158"/>
                </a:lnTo>
                <a:lnTo>
                  <a:pt x="4946566" y="738516"/>
                </a:lnTo>
                <a:lnTo>
                  <a:pt x="4937133" y="740874"/>
                </a:lnTo>
                <a:lnTo>
                  <a:pt x="4928096" y="742837"/>
                </a:lnTo>
                <a:lnTo>
                  <a:pt x="4918663" y="745196"/>
                </a:lnTo>
                <a:lnTo>
                  <a:pt x="4910411" y="747947"/>
                </a:lnTo>
                <a:lnTo>
                  <a:pt x="4900586" y="751483"/>
                </a:lnTo>
                <a:lnTo>
                  <a:pt x="4891941" y="754626"/>
                </a:lnTo>
                <a:lnTo>
                  <a:pt x="4882508" y="757770"/>
                </a:lnTo>
                <a:lnTo>
                  <a:pt x="4873864" y="761699"/>
                </a:lnTo>
                <a:lnTo>
                  <a:pt x="4864433" y="766415"/>
                </a:lnTo>
                <a:lnTo>
                  <a:pt x="4856179" y="770738"/>
                </a:lnTo>
                <a:lnTo>
                  <a:pt x="4846355" y="775847"/>
                </a:lnTo>
                <a:lnTo>
                  <a:pt x="4837709" y="780562"/>
                </a:lnTo>
                <a:lnTo>
                  <a:pt x="4828671" y="786457"/>
                </a:lnTo>
                <a:lnTo>
                  <a:pt x="4819631" y="792352"/>
                </a:lnTo>
                <a:lnTo>
                  <a:pt x="4810201" y="798639"/>
                </a:lnTo>
                <a:lnTo>
                  <a:pt x="4801161" y="805320"/>
                </a:lnTo>
                <a:lnTo>
                  <a:pt x="4791730" y="812391"/>
                </a:lnTo>
                <a:lnTo>
                  <a:pt x="4783477" y="819860"/>
                </a:lnTo>
                <a:lnTo>
                  <a:pt x="4774439" y="828111"/>
                </a:lnTo>
                <a:lnTo>
                  <a:pt x="4765007" y="837543"/>
                </a:lnTo>
                <a:lnTo>
                  <a:pt x="4755969" y="846581"/>
                </a:lnTo>
                <a:lnTo>
                  <a:pt x="4747324" y="856014"/>
                </a:lnTo>
                <a:lnTo>
                  <a:pt x="4737105" y="867804"/>
                </a:lnTo>
                <a:lnTo>
                  <a:pt x="4728067" y="879986"/>
                </a:lnTo>
                <a:lnTo>
                  <a:pt x="4719421" y="892561"/>
                </a:lnTo>
                <a:lnTo>
                  <a:pt x="4711169" y="905529"/>
                </a:lnTo>
                <a:lnTo>
                  <a:pt x="4700167" y="924392"/>
                </a:lnTo>
                <a:lnTo>
                  <a:pt x="4690735" y="944040"/>
                </a:lnTo>
                <a:lnTo>
                  <a:pt x="4682484" y="964869"/>
                </a:lnTo>
                <a:lnTo>
                  <a:pt x="4675017" y="984913"/>
                </a:lnTo>
                <a:lnTo>
                  <a:pt x="4671481" y="998668"/>
                </a:lnTo>
                <a:lnTo>
                  <a:pt x="4667943" y="1011635"/>
                </a:lnTo>
                <a:lnTo>
                  <a:pt x="4665194" y="1025390"/>
                </a:lnTo>
                <a:lnTo>
                  <a:pt x="4662837" y="1038751"/>
                </a:lnTo>
                <a:lnTo>
                  <a:pt x="4660873" y="1052505"/>
                </a:lnTo>
                <a:lnTo>
                  <a:pt x="4659693" y="1066261"/>
                </a:lnTo>
                <a:lnTo>
                  <a:pt x="4658122" y="1080408"/>
                </a:lnTo>
                <a:lnTo>
                  <a:pt x="4658909" y="1094556"/>
                </a:lnTo>
                <a:lnTo>
                  <a:pt x="4658907" y="1108704"/>
                </a:lnTo>
                <a:lnTo>
                  <a:pt x="4659302" y="1122458"/>
                </a:lnTo>
                <a:lnTo>
                  <a:pt x="4660482" y="1137000"/>
                </a:lnTo>
                <a:lnTo>
                  <a:pt x="4662447" y="1150754"/>
                </a:lnTo>
                <a:lnTo>
                  <a:pt x="4665197" y="1163723"/>
                </a:lnTo>
                <a:lnTo>
                  <a:pt x="4668341" y="1177871"/>
                </a:lnTo>
                <a:lnTo>
                  <a:pt x="4671094" y="1190840"/>
                </a:lnTo>
                <a:lnTo>
                  <a:pt x="4675418" y="1203807"/>
                </a:lnTo>
                <a:lnTo>
                  <a:pt x="4682492" y="1224243"/>
                </a:lnTo>
                <a:lnTo>
                  <a:pt x="4691531" y="1245073"/>
                </a:lnTo>
                <a:lnTo>
                  <a:pt x="4700178" y="1264723"/>
                </a:lnTo>
                <a:lnTo>
                  <a:pt x="4711577" y="1283981"/>
                </a:lnTo>
                <a:lnTo>
                  <a:pt x="4719437" y="1296556"/>
                </a:lnTo>
                <a:lnTo>
                  <a:pt x="4728083" y="1309132"/>
                </a:lnTo>
                <a:lnTo>
                  <a:pt x="4737514" y="1321707"/>
                </a:lnTo>
                <a:lnTo>
                  <a:pt x="4746947" y="1333497"/>
                </a:lnTo>
                <a:lnTo>
                  <a:pt x="4755986" y="1343323"/>
                </a:lnTo>
                <a:lnTo>
                  <a:pt x="4765025" y="1352362"/>
                </a:lnTo>
                <a:lnTo>
                  <a:pt x="4773671" y="1361008"/>
                </a:lnTo>
                <a:lnTo>
                  <a:pt x="4783497" y="1370046"/>
                </a:lnTo>
                <a:lnTo>
                  <a:pt x="4792536" y="1376728"/>
                </a:lnTo>
                <a:lnTo>
                  <a:pt x="4801182" y="1384588"/>
                </a:lnTo>
                <a:lnTo>
                  <a:pt x="4810614" y="1390877"/>
                </a:lnTo>
                <a:lnTo>
                  <a:pt x="4820045" y="1397165"/>
                </a:lnTo>
                <a:lnTo>
                  <a:pt x="4828691" y="1403453"/>
                </a:lnTo>
                <a:lnTo>
                  <a:pt x="4836943" y="1408562"/>
                </a:lnTo>
                <a:lnTo>
                  <a:pt x="4846376" y="1414064"/>
                </a:lnTo>
                <a:lnTo>
                  <a:pt x="4856201" y="1419174"/>
                </a:lnTo>
                <a:lnTo>
                  <a:pt x="4864455" y="1423496"/>
                </a:lnTo>
                <a:lnTo>
                  <a:pt x="4873493" y="1427035"/>
                </a:lnTo>
                <a:lnTo>
                  <a:pt x="4882925" y="1431750"/>
                </a:lnTo>
                <a:lnTo>
                  <a:pt x="4891964" y="1435287"/>
                </a:lnTo>
                <a:lnTo>
                  <a:pt x="4901003" y="1438040"/>
                </a:lnTo>
                <a:lnTo>
                  <a:pt x="4910042" y="1441576"/>
                </a:lnTo>
                <a:lnTo>
                  <a:pt x="4919081" y="1444327"/>
                </a:lnTo>
                <a:lnTo>
                  <a:pt x="4928513" y="1446685"/>
                </a:lnTo>
                <a:lnTo>
                  <a:pt x="4937160" y="1449043"/>
                </a:lnTo>
                <a:lnTo>
                  <a:pt x="4946197" y="1451010"/>
                </a:lnTo>
                <a:lnTo>
                  <a:pt x="4955629" y="1453366"/>
                </a:lnTo>
                <a:lnTo>
                  <a:pt x="4964275" y="1454155"/>
                </a:lnTo>
                <a:lnTo>
                  <a:pt x="4973707" y="1455726"/>
                </a:lnTo>
                <a:lnTo>
                  <a:pt x="4982353" y="1456513"/>
                </a:lnTo>
                <a:lnTo>
                  <a:pt x="4991393" y="1457692"/>
                </a:lnTo>
                <a:lnTo>
                  <a:pt x="5000430" y="1458085"/>
                </a:lnTo>
                <a:lnTo>
                  <a:pt x="5011434" y="1458871"/>
                </a:lnTo>
                <a:lnTo>
                  <a:pt x="5023223" y="1458871"/>
                </a:lnTo>
                <a:lnTo>
                  <a:pt x="5036979" y="1459264"/>
                </a:lnTo>
                <a:lnTo>
                  <a:pt x="5072742" y="1459659"/>
                </a:lnTo>
                <a:lnTo>
                  <a:pt x="5108897" y="1459660"/>
                </a:lnTo>
                <a:lnTo>
                  <a:pt x="5145837" y="1459662"/>
                </a:lnTo>
                <a:lnTo>
                  <a:pt x="5181994" y="1459663"/>
                </a:lnTo>
                <a:lnTo>
                  <a:pt x="5217755" y="1460057"/>
                </a:lnTo>
                <a:lnTo>
                  <a:pt x="5253910" y="1460058"/>
                </a:lnTo>
                <a:lnTo>
                  <a:pt x="5289672" y="1459669"/>
                </a:lnTo>
                <a:lnTo>
                  <a:pt x="5326221" y="1460062"/>
                </a:lnTo>
                <a:lnTo>
                  <a:pt x="5361983" y="1460456"/>
                </a:lnTo>
                <a:lnTo>
                  <a:pt x="5398531" y="1460062"/>
                </a:lnTo>
                <a:lnTo>
                  <a:pt x="5434686" y="1460064"/>
                </a:lnTo>
                <a:lnTo>
                  <a:pt x="5470843" y="1460852"/>
                </a:lnTo>
                <a:lnTo>
                  <a:pt x="5506996" y="1460852"/>
                </a:lnTo>
                <a:lnTo>
                  <a:pt x="5543151" y="1460855"/>
                </a:lnTo>
                <a:lnTo>
                  <a:pt x="5575769" y="1460462"/>
                </a:lnTo>
                <a:lnTo>
                  <a:pt x="5579701" y="1460463"/>
                </a:lnTo>
                <a:lnTo>
                  <a:pt x="5588737" y="1460856"/>
                </a:lnTo>
                <a:lnTo>
                  <a:pt x="5597777" y="1461250"/>
                </a:lnTo>
                <a:lnTo>
                  <a:pt x="5606816" y="1462429"/>
                </a:lnTo>
                <a:lnTo>
                  <a:pt x="5615461" y="1463215"/>
                </a:lnTo>
                <a:lnTo>
                  <a:pt x="5624500" y="1464395"/>
                </a:lnTo>
                <a:lnTo>
                  <a:pt x="5633541" y="1465573"/>
                </a:lnTo>
                <a:lnTo>
                  <a:pt x="5642972" y="1467146"/>
                </a:lnTo>
                <a:lnTo>
                  <a:pt x="5652009" y="1469111"/>
                </a:lnTo>
                <a:lnTo>
                  <a:pt x="5660657" y="1471469"/>
                </a:lnTo>
                <a:lnTo>
                  <a:pt x="5669695" y="1473434"/>
                </a:lnTo>
                <a:lnTo>
                  <a:pt x="5678735" y="1475400"/>
                </a:lnTo>
                <a:lnTo>
                  <a:pt x="5687381" y="1478543"/>
                </a:lnTo>
                <a:lnTo>
                  <a:pt x="5696813" y="1481689"/>
                </a:lnTo>
                <a:lnTo>
                  <a:pt x="5705458" y="1484833"/>
                </a:lnTo>
                <a:lnTo>
                  <a:pt x="5715282" y="1488370"/>
                </a:lnTo>
                <a:lnTo>
                  <a:pt x="5723929" y="1492300"/>
                </a:lnTo>
                <a:lnTo>
                  <a:pt x="5732969" y="1496623"/>
                </a:lnTo>
                <a:lnTo>
                  <a:pt x="5742793" y="1500946"/>
                </a:lnTo>
                <a:lnTo>
                  <a:pt x="5751439" y="1505663"/>
                </a:lnTo>
                <a:lnTo>
                  <a:pt x="5760477" y="1510772"/>
                </a:lnTo>
                <a:lnTo>
                  <a:pt x="5769911" y="1516275"/>
                </a:lnTo>
                <a:lnTo>
                  <a:pt x="5778948" y="1522955"/>
                </a:lnTo>
                <a:lnTo>
                  <a:pt x="5787595" y="1528457"/>
                </a:lnTo>
                <a:lnTo>
                  <a:pt x="5796633" y="1535140"/>
                </a:lnTo>
                <a:lnTo>
                  <a:pt x="5806066" y="1542999"/>
                </a:lnTo>
                <a:lnTo>
                  <a:pt x="5814713" y="1550859"/>
                </a:lnTo>
                <a:lnTo>
                  <a:pt x="5823751" y="1558326"/>
                </a:lnTo>
                <a:lnTo>
                  <a:pt x="5832397" y="1566187"/>
                </a:lnTo>
                <a:lnTo>
                  <a:pt x="5841829" y="1576404"/>
                </a:lnTo>
                <a:lnTo>
                  <a:pt x="5850870" y="1587016"/>
                </a:lnTo>
                <a:lnTo>
                  <a:pt x="5860299" y="1597234"/>
                </a:lnTo>
                <a:lnTo>
                  <a:pt x="5868555" y="1608631"/>
                </a:lnTo>
                <a:lnTo>
                  <a:pt x="5878379" y="1622386"/>
                </a:lnTo>
                <a:lnTo>
                  <a:pt x="5888205" y="1637712"/>
                </a:lnTo>
                <a:lnTo>
                  <a:pt x="5896851" y="1652646"/>
                </a:lnTo>
                <a:lnTo>
                  <a:pt x="5904713" y="1668367"/>
                </a:lnTo>
                <a:lnTo>
                  <a:pt x="5912964" y="1686052"/>
                </a:lnTo>
                <a:lnTo>
                  <a:pt x="5915999" y="1694142"/>
                </a:lnTo>
                <a:lnTo>
                  <a:pt x="5915999" y="1957013"/>
                </a:lnTo>
                <a:lnTo>
                  <a:pt x="5912975" y="1965076"/>
                </a:lnTo>
                <a:lnTo>
                  <a:pt x="5904723" y="1983547"/>
                </a:lnTo>
                <a:lnTo>
                  <a:pt x="5896863" y="1999265"/>
                </a:lnTo>
                <a:lnTo>
                  <a:pt x="5888611" y="2014593"/>
                </a:lnTo>
                <a:lnTo>
                  <a:pt x="5878785" y="2029132"/>
                </a:lnTo>
                <a:lnTo>
                  <a:pt x="5868569" y="2043281"/>
                </a:lnTo>
                <a:lnTo>
                  <a:pt x="5860710" y="2054283"/>
                </a:lnTo>
                <a:lnTo>
                  <a:pt x="5851671" y="2064893"/>
                </a:lnTo>
                <a:lnTo>
                  <a:pt x="5842240" y="2075112"/>
                </a:lnTo>
                <a:lnTo>
                  <a:pt x="5832415" y="2084936"/>
                </a:lnTo>
                <a:lnTo>
                  <a:pt x="5824163" y="2093189"/>
                </a:lnTo>
                <a:lnTo>
                  <a:pt x="5815517" y="2101048"/>
                </a:lnTo>
                <a:lnTo>
                  <a:pt x="5805693" y="2109299"/>
                </a:lnTo>
                <a:lnTo>
                  <a:pt x="5796261" y="2116373"/>
                </a:lnTo>
                <a:lnTo>
                  <a:pt x="5788008" y="2123053"/>
                </a:lnTo>
                <a:lnTo>
                  <a:pt x="5778577" y="2129341"/>
                </a:lnTo>
                <a:lnTo>
                  <a:pt x="5769931" y="2134844"/>
                </a:lnTo>
                <a:lnTo>
                  <a:pt x="5760498" y="2140345"/>
                </a:lnTo>
                <a:lnTo>
                  <a:pt x="5751462" y="2145455"/>
                </a:lnTo>
                <a:lnTo>
                  <a:pt x="5742815" y="2150169"/>
                </a:lnTo>
                <a:lnTo>
                  <a:pt x="5733384" y="2154885"/>
                </a:lnTo>
                <a:lnTo>
                  <a:pt x="5724345" y="2159207"/>
                </a:lnTo>
                <a:lnTo>
                  <a:pt x="5715307" y="2162744"/>
                </a:lnTo>
                <a:lnTo>
                  <a:pt x="5706268" y="2167067"/>
                </a:lnTo>
                <a:lnTo>
                  <a:pt x="5697622" y="2170212"/>
                </a:lnTo>
                <a:lnTo>
                  <a:pt x="5687798" y="2172961"/>
                </a:lnTo>
                <a:lnTo>
                  <a:pt x="5678757" y="2175711"/>
                </a:lnTo>
                <a:lnTo>
                  <a:pt x="5670114" y="2178855"/>
                </a:lnTo>
                <a:lnTo>
                  <a:pt x="5661075" y="2180821"/>
                </a:lnTo>
                <a:lnTo>
                  <a:pt x="5651249" y="2182784"/>
                </a:lnTo>
                <a:lnTo>
                  <a:pt x="5642605" y="2184356"/>
                </a:lnTo>
                <a:lnTo>
                  <a:pt x="5634351" y="2186321"/>
                </a:lnTo>
                <a:lnTo>
                  <a:pt x="5624920" y="2187893"/>
                </a:lnTo>
                <a:lnTo>
                  <a:pt x="5616273" y="2188676"/>
                </a:lnTo>
                <a:lnTo>
                  <a:pt x="5615487" y="2187891"/>
                </a:lnTo>
                <a:lnTo>
                  <a:pt x="5579725" y="2188283"/>
                </a:lnTo>
                <a:lnTo>
                  <a:pt x="5543570" y="2188283"/>
                </a:lnTo>
                <a:lnTo>
                  <a:pt x="5507023" y="2188674"/>
                </a:lnTo>
                <a:lnTo>
                  <a:pt x="5470867" y="2188673"/>
                </a:lnTo>
                <a:lnTo>
                  <a:pt x="5434711" y="2187885"/>
                </a:lnTo>
                <a:lnTo>
                  <a:pt x="5398949" y="2188277"/>
                </a:lnTo>
                <a:lnTo>
                  <a:pt x="5362793" y="2188277"/>
                </a:lnTo>
                <a:lnTo>
                  <a:pt x="5326245" y="2188667"/>
                </a:lnTo>
                <a:lnTo>
                  <a:pt x="5290091" y="2188668"/>
                </a:lnTo>
                <a:lnTo>
                  <a:pt x="5253541" y="2188270"/>
                </a:lnTo>
                <a:lnTo>
                  <a:pt x="5217779" y="2187878"/>
                </a:lnTo>
                <a:lnTo>
                  <a:pt x="5182019" y="2188268"/>
                </a:lnTo>
                <a:lnTo>
                  <a:pt x="5145862" y="2188267"/>
                </a:lnTo>
                <a:lnTo>
                  <a:pt x="5109315" y="2188660"/>
                </a:lnTo>
                <a:lnTo>
                  <a:pt x="5072767" y="2188265"/>
                </a:lnTo>
                <a:lnTo>
                  <a:pt x="5036613" y="2188265"/>
                </a:lnTo>
                <a:lnTo>
                  <a:pt x="5000850" y="2187870"/>
                </a:lnTo>
                <a:lnTo>
                  <a:pt x="4965086" y="2188262"/>
                </a:lnTo>
                <a:lnTo>
                  <a:pt x="4928539" y="2188654"/>
                </a:lnTo>
                <a:lnTo>
                  <a:pt x="4892384" y="2188653"/>
                </a:lnTo>
                <a:lnTo>
                  <a:pt x="4855835" y="2188259"/>
                </a:lnTo>
                <a:lnTo>
                  <a:pt x="4819680" y="2188257"/>
                </a:lnTo>
                <a:lnTo>
                  <a:pt x="4783918" y="2187863"/>
                </a:lnTo>
                <a:lnTo>
                  <a:pt x="4748155" y="2188255"/>
                </a:lnTo>
                <a:lnTo>
                  <a:pt x="4711608" y="2188646"/>
                </a:lnTo>
                <a:lnTo>
                  <a:pt x="4675059" y="2188252"/>
                </a:lnTo>
                <a:lnTo>
                  <a:pt x="4638905" y="2188250"/>
                </a:lnTo>
                <a:lnTo>
                  <a:pt x="4602749" y="2188249"/>
                </a:lnTo>
                <a:lnTo>
                  <a:pt x="4567380" y="2188249"/>
                </a:lnTo>
                <a:lnTo>
                  <a:pt x="4530831" y="2188640"/>
                </a:lnTo>
                <a:lnTo>
                  <a:pt x="4494283" y="2188247"/>
                </a:lnTo>
                <a:lnTo>
                  <a:pt x="4458128" y="2188243"/>
                </a:lnTo>
                <a:lnTo>
                  <a:pt x="4421972" y="2188242"/>
                </a:lnTo>
                <a:lnTo>
                  <a:pt x="4386209" y="2187849"/>
                </a:lnTo>
                <a:lnTo>
                  <a:pt x="4385817" y="2188241"/>
                </a:lnTo>
                <a:lnTo>
                  <a:pt x="4376386" y="2188241"/>
                </a:lnTo>
                <a:lnTo>
                  <a:pt x="4367347" y="2188633"/>
                </a:lnTo>
                <a:lnTo>
                  <a:pt x="4358701" y="2188633"/>
                </a:lnTo>
                <a:lnTo>
                  <a:pt x="4349663" y="2189813"/>
                </a:lnTo>
                <a:lnTo>
                  <a:pt x="4341016" y="2190598"/>
                </a:lnTo>
                <a:lnTo>
                  <a:pt x="4331585" y="2192169"/>
                </a:lnTo>
                <a:lnTo>
                  <a:pt x="4322153" y="2193740"/>
                </a:lnTo>
                <a:lnTo>
                  <a:pt x="4313901" y="2194921"/>
                </a:lnTo>
                <a:lnTo>
                  <a:pt x="4304469" y="2197278"/>
                </a:lnTo>
                <a:lnTo>
                  <a:pt x="4295822" y="2199634"/>
                </a:lnTo>
                <a:lnTo>
                  <a:pt x="4286392" y="2201993"/>
                </a:lnTo>
                <a:lnTo>
                  <a:pt x="4277351" y="2203958"/>
                </a:lnTo>
                <a:lnTo>
                  <a:pt x="4268313" y="2207495"/>
                </a:lnTo>
                <a:lnTo>
                  <a:pt x="4259275" y="2210246"/>
                </a:lnTo>
                <a:lnTo>
                  <a:pt x="4250237" y="2213781"/>
                </a:lnTo>
                <a:lnTo>
                  <a:pt x="4240804" y="2217711"/>
                </a:lnTo>
                <a:lnTo>
                  <a:pt x="4231765" y="2222035"/>
                </a:lnTo>
                <a:lnTo>
                  <a:pt x="4223121" y="2225965"/>
                </a:lnTo>
                <a:lnTo>
                  <a:pt x="4214082" y="2231072"/>
                </a:lnTo>
                <a:lnTo>
                  <a:pt x="4205436" y="2235788"/>
                </a:lnTo>
                <a:lnTo>
                  <a:pt x="4196003" y="2241290"/>
                </a:lnTo>
                <a:lnTo>
                  <a:pt x="4186572" y="2246791"/>
                </a:lnTo>
                <a:lnTo>
                  <a:pt x="4177141" y="2253079"/>
                </a:lnTo>
                <a:lnTo>
                  <a:pt x="4168889" y="2259760"/>
                </a:lnTo>
                <a:lnTo>
                  <a:pt x="4159456" y="2266833"/>
                </a:lnTo>
                <a:lnTo>
                  <a:pt x="4150419" y="2274298"/>
                </a:lnTo>
                <a:lnTo>
                  <a:pt x="4141380" y="2281765"/>
                </a:lnTo>
                <a:lnTo>
                  <a:pt x="4132340" y="2290018"/>
                </a:lnTo>
                <a:lnTo>
                  <a:pt x="4123303" y="2299054"/>
                </a:lnTo>
                <a:lnTo>
                  <a:pt x="4113872" y="2309273"/>
                </a:lnTo>
                <a:lnTo>
                  <a:pt x="4105226" y="2319492"/>
                </a:lnTo>
                <a:lnTo>
                  <a:pt x="4096187" y="2330101"/>
                </a:lnTo>
                <a:lnTo>
                  <a:pt x="4086364" y="2343855"/>
                </a:lnTo>
                <a:lnTo>
                  <a:pt x="4077325" y="2357610"/>
                </a:lnTo>
                <a:lnTo>
                  <a:pt x="4068678" y="2372543"/>
                </a:lnTo>
                <a:lnTo>
                  <a:pt x="4061213" y="2387084"/>
                </a:lnTo>
                <a:lnTo>
                  <a:pt x="4053746" y="2400838"/>
                </a:lnTo>
                <a:lnTo>
                  <a:pt x="4047461" y="2414199"/>
                </a:lnTo>
                <a:lnTo>
                  <a:pt x="4041958" y="2428347"/>
                </a:lnTo>
                <a:lnTo>
                  <a:pt x="4038029" y="2442495"/>
                </a:lnTo>
                <a:lnTo>
                  <a:pt x="4033315" y="2456643"/>
                </a:lnTo>
                <a:lnTo>
                  <a:pt x="4029383" y="2471576"/>
                </a:lnTo>
                <a:lnTo>
                  <a:pt x="4027027" y="2486510"/>
                </a:lnTo>
                <a:lnTo>
                  <a:pt x="4024669" y="2502230"/>
                </a:lnTo>
                <a:lnTo>
                  <a:pt x="4022311" y="2514805"/>
                </a:lnTo>
                <a:lnTo>
                  <a:pt x="4021525" y="2527382"/>
                </a:lnTo>
                <a:lnTo>
                  <a:pt x="4021133" y="2539564"/>
                </a:lnTo>
                <a:lnTo>
                  <a:pt x="4020741" y="2553317"/>
                </a:lnTo>
                <a:lnTo>
                  <a:pt x="4021135" y="2565501"/>
                </a:lnTo>
                <a:lnTo>
                  <a:pt x="4021527" y="2578469"/>
                </a:lnTo>
                <a:lnTo>
                  <a:pt x="4023102" y="2591045"/>
                </a:lnTo>
                <a:lnTo>
                  <a:pt x="4023887" y="2603621"/>
                </a:lnTo>
                <a:lnTo>
                  <a:pt x="4026639" y="2618947"/>
                </a:lnTo>
                <a:lnTo>
                  <a:pt x="4029389" y="2633489"/>
                </a:lnTo>
                <a:lnTo>
                  <a:pt x="4033321" y="2648422"/>
                </a:lnTo>
                <a:lnTo>
                  <a:pt x="4038035" y="2662570"/>
                </a:lnTo>
                <a:lnTo>
                  <a:pt x="4042753" y="2677504"/>
                </a:lnTo>
                <a:lnTo>
                  <a:pt x="4047863" y="2691260"/>
                </a:lnTo>
                <a:lnTo>
                  <a:pt x="4053758" y="2705014"/>
                </a:lnTo>
                <a:lnTo>
                  <a:pt x="4060439" y="2718769"/>
                </a:lnTo>
                <a:lnTo>
                  <a:pt x="4068693" y="2733311"/>
                </a:lnTo>
                <a:lnTo>
                  <a:pt x="4077338" y="2748244"/>
                </a:lnTo>
                <a:lnTo>
                  <a:pt x="4087163" y="2761999"/>
                </a:lnTo>
                <a:lnTo>
                  <a:pt x="4096989" y="2775754"/>
                </a:lnTo>
                <a:lnTo>
                  <a:pt x="4105243" y="2785580"/>
                </a:lnTo>
                <a:lnTo>
                  <a:pt x="4113889" y="2795797"/>
                </a:lnTo>
                <a:lnTo>
                  <a:pt x="4123321" y="2806015"/>
                </a:lnTo>
                <a:lnTo>
                  <a:pt x="4132753" y="2815448"/>
                </a:lnTo>
                <a:lnTo>
                  <a:pt x="4141006" y="2823701"/>
                </a:lnTo>
                <a:lnTo>
                  <a:pt x="4150437" y="2830773"/>
                </a:lnTo>
                <a:lnTo>
                  <a:pt x="4159477" y="2839027"/>
                </a:lnTo>
                <a:lnTo>
                  <a:pt x="4169301" y="2845710"/>
                </a:lnTo>
                <a:lnTo>
                  <a:pt x="4177947" y="2852783"/>
                </a:lnTo>
                <a:lnTo>
                  <a:pt x="4186987" y="2858679"/>
                </a:lnTo>
                <a:lnTo>
                  <a:pt x="4196025" y="2863786"/>
                </a:lnTo>
                <a:lnTo>
                  <a:pt x="4205065" y="2869683"/>
                </a:lnTo>
                <a:lnTo>
                  <a:pt x="4214497" y="2874399"/>
                </a:lnTo>
                <a:lnTo>
                  <a:pt x="4223141" y="2879114"/>
                </a:lnTo>
                <a:lnTo>
                  <a:pt x="4232575" y="2883831"/>
                </a:lnTo>
                <a:lnTo>
                  <a:pt x="4241221" y="2887761"/>
                </a:lnTo>
                <a:lnTo>
                  <a:pt x="4250259" y="2891297"/>
                </a:lnTo>
                <a:lnTo>
                  <a:pt x="4259298" y="2894835"/>
                </a:lnTo>
                <a:lnTo>
                  <a:pt x="4268337" y="2897588"/>
                </a:lnTo>
                <a:lnTo>
                  <a:pt x="4277377" y="2901124"/>
                </a:lnTo>
                <a:lnTo>
                  <a:pt x="4286416" y="2903088"/>
                </a:lnTo>
                <a:lnTo>
                  <a:pt x="4295060" y="2906233"/>
                </a:lnTo>
                <a:lnTo>
                  <a:pt x="4304493" y="2908591"/>
                </a:lnTo>
                <a:lnTo>
                  <a:pt x="4313925" y="2910164"/>
                </a:lnTo>
                <a:lnTo>
                  <a:pt x="4322965" y="2912130"/>
                </a:lnTo>
                <a:lnTo>
                  <a:pt x="4331609" y="2912914"/>
                </a:lnTo>
                <a:lnTo>
                  <a:pt x="4341043" y="2914489"/>
                </a:lnTo>
                <a:lnTo>
                  <a:pt x="4349687" y="2915275"/>
                </a:lnTo>
                <a:lnTo>
                  <a:pt x="4358726" y="2916454"/>
                </a:lnTo>
                <a:lnTo>
                  <a:pt x="4367372" y="2916454"/>
                </a:lnTo>
                <a:lnTo>
                  <a:pt x="4376411" y="2917633"/>
                </a:lnTo>
                <a:lnTo>
                  <a:pt x="4385057" y="2917633"/>
                </a:lnTo>
                <a:lnTo>
                  <a:pt x="4385842" y="2917633"/>
                </a:lnTo>
                <a:lnTo>
                  <a:pt x="4422391" y="2917240"/>
                </a:lnTo>
                <a:lnTo>
                  <a:pt x="4458151" y="2916849"/>
                </a:lnTo>
                <a:lnTo>
                  <a:pt x="4494701" y="2917245"/>
                </a:lnTo>
                <a:lnTo>
                  <a:pt x="4530463" y="2917640"/>
                </a:lnTo>
                <a:lnTo>
                  <a:pt x="4566618" y="2917640"/>
                </a:lnTo>
                <a:lnTo>
                  <a:pt x="4603169" y="2917247"/>
                </a:lnTo>
                <a:lnTo>
                  <a:pt x="4639716" y="2917644"/>
                </a:lnTo>
                <a:lnTo>
                  <a:pt x="4675477" y="2917251"/>
                </a:lnTo>
                <a:lnTo>
                  <a:pt x="4711633" y="2917253"/>
                </a:lnTo>
                <a:lnTo>
                  <a:pt x="4747395" y="2917647"/>
                </a:lnTo>
                <a:lnTo>
                  <a:pt x="4783550" y="2917647"/>
                </a:lnTo>
                <a:lnTo>
                  <a:pt x="4820492" y="2917650"/>
                </a:lnTo>
                <a:lnTo>
                  <a:pt x="4856647" y="2917649"/>
                </a:lnTo>
                <a:lnTo>
                  <a:pt x="4892409" y="2917259"/>
                </a:lnTo>
                <a:lnTo>
                  <a:pt x="4928566" y="2917260"/>
                </a:lnTo>
                <a:lnTo>
                  <a:pt x="4964326" y="2917653"/>
                </a:lnTo>
                <a:lnTo>
                  <a:pt x="5001268" y="2917656"/>
                </a:lnTo>
                <a:lnTo>
                  <a:pt x="5037422" y="2917656"/>
                </a:lnTo>
                <a:lnTo>
                  <a:pt x="5073187" y="2917264"/>
                </a:lnTo>
                <a:lnTo>
                  <a:pt x="5109339" y="2917266"/>
                </a:lnTo>
                <a:lnTo>
                  <a:pt x="5145495" y="2917267"/>
                </a:lnTo>
                <a:lnTo>
                  <a:pt x="5181257" y="2917662"/>
                </a:lnTo>
                <a:lnTo>
                  <a:pt x="5218199" y="2917662"/>
                </a:lnTo>
                <a:lnTo>
                  <a:pt x="5254353" y="2917664"/>
                </a:lnTo>
                <a:lnTo>
                  <a:pt x="5290115" y="2917272"/>
                </a:lnTo>
                <a:lnTo>
                  <a:pt x="5326270" y="2917273"/>
                </a:lnTo>
                <a:lnTo>
                  <a:pt x="5362819" y="2916883"/>
                </a:lnTo>
                <a:lnTo>
                  <a:pt x="5398975" y="2917667"/>
                </a:lnTo>
                <a:lnTo>
                  <a:pt x="5435129" y="2917670"/>
                </a:lnTo>
                <a:lnTo>
                  <a:pt x="5471285" y="2917672"/>
                </a:lnTo>
                <a:lnTo>
                  <a:pt x="5507047" y="2917280"/>
                </a:lnTo>
                <a:lnTo>
                  <a:pt x="5543203" y="2917281"/>
                </a:lnTo>
                <a:lnTo>
                  <a:pt x="5579357" y="2918068"/>
                </a:lnTo>
                <a:lnTo>
                  <a:pt x="5615905" y="2917677"/>
                </a:lnTo>
                <a:lnTo>
                  <a:pt x="5652061" y="2917679"/>
                </a:lnTo>
                <a:lnTo>
                  <a:pt x="5688217" y="2917679"/>
                </a:lnTo>
                <a:lnTo>
                  <a:pt x="5723979" y="2917287"/>
                </a:lnTo>
                <a:lnTo>
                  <a:pt x="5760920" y="2917288"/>
                </a:lnTo>
                <a:lnTo>
                  <a:pt x="5796682" y="2917683"/>
                </a:lnTo>
                <a:lnTo>
                  <a:pt x="5832837" y="2917684"/>
                </a:lnTo>
                <a:lnTo>
                  <a:pt x="5868993" y="2917686"/>
                </a:lnTo>
                <a:lnTo>
                  <a:pt x="5905541" y="2918080"/>
                </a:lnTo>
                <a:lnTo>
                  <a:pt x="5915999" y="2917966"/>
                </a:lnTo>
                <a:lnTo>
                  <a:pt x="5915999" y="3646802"/>
                </a:lnTo>
                <a:lnTo>
                  <a:pt x="5905566" y="3646687"/>
                </a:lnTo>
                <a:lnTo>
                  <a:pt x="5869412" y="3646684"/>
                </a:lnTo>
                <a:lnTo>
                  <a:pt x="5832863" y="3646289"/>
                </a:lnTo>
                <a:lnTo>
                  <a:pt x="5796708" y="3646289"/>
                </a:lnTo>
                <a:lnTo>
                  <a:pt x="5760551" y="3647072"/>
                </a:lnTo>
                <a:lnTo>
                  <a:pt x="5724398" y="3647072"/>
                </a:lnTo>
                <a:lnTo>
                  <a:pt x="5688635" y="3646679"/>
                </a:lnTo>
                <a:lnTo>
                  <a:pt x="5661125" y="3646677"/>
                </a:lnTo>
                <a:lnTo>
                  <a:pt x="5657195" y="3646677"/>
                </a:lnTo>
                <a:lnTo>
                  <a:pt x="5652087" y="3646282"/>
                </a:lnTo>
                <a:lnTo>
                  <a:pt x="5642656" y="3647070"/>
                </a:lnTo>
                <a:lnTo>
                  <a:pt x="5634009" y="3647855"/>
                </a:lnTo>
                <a:lnTo>
                  <a:pt x="5624577" y="3648641"/>
                </a:lnTo>
                <a:lnTo>
                  <a:pt x="5615932" y="3649427"/>
                </a:lnTo>
                <a:lnTo>
                  <a:pt x="5606891" y="3650605"/>
                </a:lnTo>
                <a:lnTo>
                  <a:pt x="5597854" y="3651784"/>
                </a:lnTo>
                <a:lnTo>
                  <a:pt x="5588814" y="3653748"/>
                </a:lnTo>
                <a:lnTo>
                  <a:pt x="5579775" y="3655713"/>
                </a:lnTo>
                <a:lnTo>
                  <a:pt x="5570737" y="3658464"/>
                </a:lnTo>
                <a:lnTo>
                  <a:pt x="5561307" y="3660821"/>
                </a:lnTo>
                <a:lnTo>
                  <a:pt x="5552267" y="3662787"/>
                </a:lnTo>
                <a:lnTo>
                  <a:pt x="5543623" y="3665930"/>
                </a:lnTo>
                <a:lnTo>
                  <a:pt x="5534189" y="3669073"/>
                </a:lnTo>
                <a:lnTo>
                  <a:pt x="5525545" y="3673003"/>
                </a:lnTo>
                <a:lnTo>
                  <a:pt x="5516113" y="3676146"/>
                </a:lnTo>
                <a:lnTo>
                  <a:pt x="5507073" y="3680469"/>
                </a:lnTo>
                <a:lnTo>
                  <a:pt x="5498427" y="3685186"/>
                </a:lnTo>
                <a:lnTo>
                  <a:pt x="5489389" y="3689509"/>
                </a:lnTo>
                <a:lnTo>
                  <a:pt x="5480350" y="3694616"/>
                </a:lnTo>
                <a:lnTo>
                  <a:pt x="5470919" y="3700117"/>
                </a:lnTo>
                <a:lnTo>
                  <a:pt x="5462273" y="3705619"/>
                </a:lnTo>
                <a:lnTo>
                  <a:pt x="5452842" y="3711906"/>
                </a:lnTo>
                <a:lnTo>
                  <a:pt x="5443803" y="3718587"/>
                </a:lnTo>
                <a:lnTo>
                  <a:pt x="5435159" y="3724875"/>
                </a:lnTo>
                <a:lnTo>
                  <a:pt x="5425726" y="3733519"/>
                </a:lnTo>
                <a:lnTo>
                  <a:pt x="5416294" y="3740594"/>
                </a:lnTo>
                <a:lnTo>
                  <a:pt x="5407648" y="3749240"/>
                </a:lnTo>
                <a:lnTo>
                  <a:pt x="5398611" y="3758276"/>
                </a:lnTo>
                <a:lnTo>
                  <a:pt x="5389573" y="3768889"/>
                </a:lnTo>
                <a:lnTo>
                  <a:pt x="5380141" y="3779105"/>
                </a:lnTo>
                <a:lnTo>
                  <a:pt x="5371495" y="3790895"/>
                </a:lnTo>
                <a:lnTo>
                  <a:pt x="5362850" y="3801899"/>
                </a:lnTo>
                <a:lnTo>
                  <a:pt x="5352633" y="3817618"/>
                </a:lnTo>
                <a:lnTo>
                  <a:pt x="5343203" y="3833337"/>
                </a:lnTo>
                <a:lnTo>
                  <a:pt x="5333771" y="3849842"/>
                </a:lnTo>
                <a:lnTo>
                  <a:pt x="5326698" y="3867133"/>
                </a:lnTo>
                <a:lnTo>
                  <a:pt x="5319623" y="3883640"/>
                </a:lnTo>
                <a:lnTo>
                  <a:pt x="5314123" y="3900144"/>
                </a:lnTo>
                <a:lnTo>
                  <a:pt x="5308621" y="3918222"/>
                </a:lnTo>
                <a:lnTo>
                  <a:pt x="5304693" y="3936299"/>
                </a:lnTo>
                <a:lnTo>
                  <a:pt x="5301157" y="3953984"/>
                </a:lnTo>
                <a:lnTo>
                  <a:pt x="5299193" y="3973241"/>
                </a:lnTo>
                <a:lnTo>
                  <a:pt x="5297619" y="3992105"/>
                </a:lnTo>
                <a:lnTo>
                  <a:pt x="5296836" y="4010967"/>
                </a:lnTo>
                <a:lnTo>
                  <a:pt x="5297229" y="4030224"/>
                </a:lnTo>
                <a:lnTo>
                  <a:pt x="5298801" y="4049087"/>
                </a:lnTo>
                <a:lnTo>
                  <a:pt x="5301553" y="4067559"/>
                </a:lnTo>
                <a:lnTo>
                  <a:pt x="5305091" y="4086029"/>
                </a:lnTo>
                <a:lnTo>
                  <a:pt x="5309021" y="4103321"/>
                </a:lnTo>
                <a:lnTo>
                  <a:pt x="5313737" y="4121398"/>
                </a:lnTo>
                <a:lnTo>
                  <a:pt x="5319632" y="4139084"/>
                </a:lnTo>
                <a:lnTo>
                  <a:pt x="5326709" y="4155590"/>
                </a:lnTo>
                <a:lnTo>
                  <a:pt x="5334568" y="4172096"/>
                </a:lnTo>
                <a:lnTo>
                  <a:pt x="5343607" y="4188995"/>
                </a:lnTo>
                <a:lnTo>
                  <a:pt x="5352255" y="4204715"/>
                </a:lnTo>
                <a:lnTo>
                  <a:pt x="5362865" y="4220042"/>
                </a:lnTo>
                <a:lnTo>
                  <a:pt x="5371511" y="4231831"/>
                </a:lnTo>
                <a:lnTo>
                  <a:pt x="5380157" y="4242835"/>
                </a:lnTo>
                <a:lnTo>
                  <a:pt x="5389590" y="4253839"/>
                </a:lnTo>
                <a:lnTo>
                  <a:pt x="5399021" y="4264057"/>
                </a:lnTo>
                <a:lnTo>
                  <a:pt x="5408061" y="4273097"/>
                </a:lnTo>
                <a:lnTo>
                  <a:pt x="5416707" y="4280956"/>
                </a:lnTo>
                <a:lnTo>
                  <a:pt x="5425745" y="4289210"/>
                </a:lnTo>
                <a:lnTo>
                  <a:pt x="5435571" y="4296678"/>
                </a:lnTo>
                <a:lnTo>
                  <a:pt x="5444217" y="4303752"/>
                </a:lnTo>
                <a:lnTo>
                  <a:pt x="5453255" y="4310433"/>
                </a:lnTo>
                <a:lnTo>
                  <a:pt x="5461509" y="4316327"/>
                </a:lnTo>
                <a:lnTo>
                  <a:pt x="5471335" y="4322223"/>
                </a:lnTo>
                <a:lnTo>
                  <a:pt x="5479981" y="4327725"/>
                </a:lnTo>
                <a:lnTo>
                  <a:pt x="5488626" y="4332441"/>
                </a:lnTo>
                <a:lnTo>
                  <a:pt x="5498059" y="4337158"/>
                </a:lnTo>
                <a:lnTo>
                  <a:pt x="5507491" y="4341088"/>
                </a:lnTo>
                <a:lnTo>
                  <a:pt x="5516921" y="4345803"/>
                </a:lnTo>
                <a:lnTo>
                  <a:pt x="5525175" y="4349341"/>
                </a:lnTo>
                <a:lnTo>
                  <a:pt x="5534606" y="4352486"/>
                </a:lnTo>
                <a:lnTo>
                  <a:pt x="5543647" y="4356023"/>
                </a:lnTo>
                <a:lnTo>
                  <a:pt x="5552685" y="4358774"/>
                </a:lnTo>
                <a:lnTo>
                  <a:pt x="5561330" y="4361917"/>
                </a:lnTo>
                <a:lnTo>
                  <a:pt x="5570763" y="4364277"/>
                </a:lnTo>
                <a:lnTo>
                  <a:pt x="5579800" y="4366241"/>
                </a:lnTo>
                <a:lnTo>
                  <a:pt x="5588447" y="4368600"/>
                </a:lnTo>
                <a:lnTo>
                  <a:pt x="5597485" y="4369780"/>
                </a:lnTo>
                <a:lnTo>
                  <a:pt x="5606524" y="4371744"/>
                </a:lnTo>
                <a:lnTo>
                  <a:pt x="5616350" y="4372923"/>
                </a:lnTo>
                <a:lnTo>
                  <a:pt x="5624995" y="4373709"/>
                </a:lnTo>
                <a:lnTo>
                  <a:pt x="5634033" y="4374889"/>
                </a:lnTo>
                <a:lnTo>
                  <a:pt x="5643465" y="4374890"/>
                </a:lnTo>
                <a:lnTo>
                  <a:pt x="5652505" y="4375281"/>
                </a:lnTo>
                <a:lnTo>
                  <a:pt x="5656829" y="4375677"/>
                </a:lnTo>
                <a:lnTo>
                  <a:pt x="5661545" y="4375675"/>
                </a:lnTo>
                <a:lnTo>
                  <a:pt x="5688659" y="4376070"/>
                </a:lnTo>
                <a:lnTo>
                  <a:pt x="5724421" y="4376464"/>
                </a:lnTo>
                <a:lnTo>
                  <a:pt x="5760971" y="4377644"/>
                </a:lnTo>
                <a:lnTo>
                  <a:pt x="5796733" y="4378038"/>
                </a:lnTo>
                <a:lnTo>
                  <a:pt x="5833281" y="4379219"/>
                </a:lnTo>
                <a:lnTo>
                  <a:pt x="5869043" y="4379614"/>
                </a:lnTo>
                <a:lnTo>
                  <a:pt x="5895373" y="4380007"/>
                </a:lnTo>
                <a:lnTo>
                  <a:pt x="5900875" y="4380008"/>
                </a:lnTo>
                <a:lnTo>
                  <a:pt x="5905591" y="4380007"/>
                </a:lnTo>
                <a:lnTo>
                  <a:pt x="5914631" y="4380402"/>
                </a:lnTo>
                <a:lnTo>
                  <a:pt x="5915999" y="4380525"/>
                </a:lnTo>
                <a:lnTo>
                  <a:pt x="5915999" y="5104407"/>
                </a:lnTo>
                <a:lnTo>
                  <a:pt x="5905223" y="5104290"/>
                </a:lnTo>
                <a:lnTo>
                  <a:pt x="5869461" y="5104682"/>
                </a:lnTo>
                <a:lnTo>
                  <a:pt x="5832913" y="5105073"/>
                </a:lnTo>
                <a:lnTo>
                  <a:pt x="5796758" y="5105073"/>
                </a:lnTo>
                <a:lnTo>
                  <a:pt x="5760996" y="5104679"/>
                </a:lnTo>
                <a:lnTo>
                  <a:pt x="5752743" y="5105070"/>
                </a:lnTo>
                <a:lnTo>
                  <a:pt x="5738597" y="5105070"/>
                </a:lnTo>
                <a:lnTo>
                  <a:pt x="5724839" y="5105463"/>
                </a:lnTo>
                <a:lnTo>
                  <a:pt x="5715802" y="5106642"/>
                </a:lnTo>
                <a:lnTo>
                  <a:pt x="5706763" y="5107821"/>
                </a:lnTo>
                <a:lnTo>
                  <a:pt x="5697723" y="5108999"/>
                </a:lnTo>
                <a:lnTo>
                  <a:pt x="5688293" y="5110571"/>
                </a:lnTo>
                <a:lnTo>
                  <a:pt x="5679647" y="5112142"/>
                </a:lnTo>
                <a:lnTo>
                  <a:pt x="5670216" y="5113715"/>
                </a:lnTo>
                <a:lnTo>
                  <a:pt x="5661175" y="5116465"/>
                </a:lnTo>
                <a:lnTo>
                  <a:pt x="5652531" y="5118823"/>
                </a:lnTo>
                <a:lnTo>
                  <a:pt x="5643098" y="5121180"/>
                </a:lnTo>
                <a:lnTo>
                  <a:pt x="5633667" y="5124324"/>
                </a:lnTo>
                <a:lnTo>
                  <a:pt x="5625021" y="5127468"/>
                </a:lnTo>
                <a:lnTo>
                  <a:pt x="5616377" y="5131396"/>
                </a:lnTo>
                <a:lnTo>
                  <a:pt x="5606551" y="5134934"/>
                </a:lnTo>
                <a:lnTo>
                  <a:pt x="5597905" y="5138862"/>
                </a:lnTo>
                <a:lnTo>
                  <a:pt x="5589259" y="5143579"/>
                </a:lnTo>
                <a:lnTo>
                  <a:pt x="5579828" y="5148294"/>
                </a:lnTo>
                <a:lnTo>
                  <a:pt x="5570397" y="5153796"/>
                </a:lnTo>
                <a:lnTo>
                  <a:pt x="5561751" y="5158512"/>
                </a:lnTo>
                <a:lnTo>
                  <a:pt x="5552711" y="5164406"/>
                </a:lnTo>
                <a:lnTo>
                  <a:pt x="5543675" y="5170300"/>
                </a:lnTo>
                <a:lnTo>
                  <a:pt x="5534635" y="5177767"/>
                </a:lnTo>
                <a:lnTo>
                  <a:pt x="5525203" y="5184054"/>
                </a:lnTo>
                <a:lnTo>
                  <a:pt x="5516557" y="5191915"/>
                </a:lnTo>
                <a:lnTo>
                  <a:pt x="5507913" y="5199773"/>
                </a:lnTo>
                <a:lnTo>
                  <a:pt x="5498088" y="5208026"/>
                </a:lnTo>
                <a:lnTo>
                  <a:pt x="5488656" y="5217458"/>
                </a:lnTo>
                <a:lnTo>
                  <a:pt x="5480403" y="5227282"/>
                </a:lnTo>
                <a:lnTo>
                  <a:pt x="5471758" y="5237499"/>
                </a:lnTo>
                <a:lnTo>
                  <a:pt x="5461541" y="5250075"/>
                </a:lnTo>
                <a:lnTo>
                  <a:pt x="5452897" y="5262651"/>
                </a:lnTo>
                <a:lnTo>
                  <a:pt x="5443858" y="5276405"/>
                </a:lnTo>
                <a:lnTo>
                  <a:pt x="5435605" y="5289374"/>
                </a:lnTo>
                <a:lnTo>
                  <a:pt x="5429319" y="5300377"/>
                </a:lnTo>
                <a:lnTo>
                  <a:pt x="5424211" y="5311774"/>
                </a:lnTo>
                <a:lnTo>
                  <a:pt x="5419101" y="5322384"/>
                </a:lnTo>
                <a:lnTo>
                  <a:pt x="5414385" y="5333389"/>
                </a:lnTo>
                <a:lnTo>
                  <a:pt x="5410455" y="5345177"/>
                </a:lnTo>
                <a:lnTo>
                  <a:pt x="5405741" y="5356181"/>
                </a:lnTo>
                <a:lnTo>
                  <a:pt x="5402597" y="5368757"/>
                </a:lnTo>
                <a:lnTo>
                  <a:pt x="5399453" y="5380547"/>
                </a:lnTo>
                <a:lnTo>
                  <a:pt x="5394737" y="5401768"/>
                </a:lnTo>
                <a:lnTo>
                  <a:pt x="5392669" y="5414873"/>
                </a:lnTo>
                <a:lnTo>
                  <a:pt x="2515580" y="5414873"/>
                </a:lnTo>
                <a:lnTo>
                  <a:pt x="2514505" y="5409134"/>
                </a:lnTo>
                <a:lnTo>
                  <a:pt x="2512147" y="5396559"/>
                </a:lnTo>
                <a:lnTo>
                  <a:pt x="2509002" y="5383983"/>
                </a:lnTo>
                <a:lnTo>
                  <a:pt x="2505857" y="5371407"/>
                </a:lnTo>
                <a:lnTo>
                  <a:pt x="2502320" y="5361581"/>
                </a:lnTo>
                <a:lnTo>
                  <a:pt x="2498784" y="5350185"/>
                </a:lnTo>
                <a:lnTo>
                  <a:pt x="2494461" y="5339573"/>
                </a:lnTo>
                <a:lnTo>
                  <a:pt x="2490529" y="5328570"/>
                </a:lnTo>
                <a:lnTo>
                  <a:pt x="2485026" y="5318352"/>
                </a:lnTo>
                <a:lnTo>
                  <a:pt x="2480705" y="5308528"/>
                </a:lnTo>
                <a:lnTo>
                  <a:pt x="2474808" y="5298702"/>
                </a:lnTo>
                <a:lnTo>
                  <a:pt x="2470093" y="5288485"/>
                </a:lnTo>
                <a:lnTo>
                  <a:pt x="2461447" y="5275124"/>
                </a:lnTo>
                <a:lnTo>
                  <a:pt x="2452801" y="5262545"/>
                </a:lnTo>
                <a:lnTo>
                  <a:pt x="2442975" y="5249577"/>
                </a:lnTo>
                <a:lnTo>
                  <a:pt x="2433150" y="5238181"/>
                </a:lnTo>
                <a:lnTo>
                  <a:pt x="2425288" y="5227961"/>
                </a:lnTo>
                <a:lnTo>
                  <a:pt x="2415857" y="5218531"/>
                </a:lnTo>
                <a:lnTo>
                  <a:pt x="2406817" y="5209491"/>
                </a:lnTo>
                <a:lnTo>
                  <a:pt x="2396993" y="5201239"/>
                </a:lnTo>
                <a:lnTo>
                  <a:pt x="2388346" y="5193377"/>
                </a:lnTo>
                <a:lnTo>
                  <a:pt x="2379701" y="5186304"/>
                </a:lnTo>
                <a:lnTo>
                  <a:pt x="2370268" y="5179229"/>
                </a:lnTo>
                <a:lnTo>
                  <a:pt x="2360839" y="5172941"/>
                </a:lnTo>
                <a:lnTo>
                  <a:pt x="2352191" y="5166652"/>
                </a:lnTo>
                <a:lnTo>
                  <a:pt x="2343544" y="5161151"/>
                </a:lnTo>
                <a:lnTo>
                  <a:pt x="2334506" y="5156042"/>
                </a:lnTo>
                <a:lnTo>
                  <a:pt x="2324681" y="5150932"/>
                </a:lnTo>
                <a:lnTo>
                  <a:pt x="2316428" y="5146609"/>
                </a:lnTo>
                <a:lnTo>
                  <a:pt x="2306603" y="5142284"/>
                </a:lnTo>
                <a:lnTo>
                  <a:pt x="2297957" y="5138354"/>
                </a:lnTo>
                <a:lnTo>
                  <a:pt x="2288918" y="5134818"/>
                </a:lnTo>
                <a:lnTo>
                  <a:pt x="2279486" y="5130888"/>
                </a:lnTo>
                <a:lnTo>
                  <a:pt x="2270841" y="5127744"/>
                </a:lnTo>
                <a:lnTo>
                  <a:pt x="2261802" y="5124992"/>
                </a:lnTo>
                <a:lnTo>
                  <a:pt x="2252369" y="5121848"/>
                </a:lnTo>
                <a:lnTo>
                  <a:pt x="2243330" y="5119882"/>
                </a:lnTo>
                <a:lnTo>
                  <a:pt x="2234683" y="5118311"/>
                </a:lnTo>
                <a:lnTo>
                  <a:pt x="2225645" y="5116347"/>
                </a:lnTo>
                <a:lnTo>
                  <a:pt x="2215821" y="5114381"/>
                </a:lnTo>
                <a:lnTo>
                  <a:pt x="2206782" y="5113201"/>
                </a:lnTo>
                <a:lnTo>
                  <a:pt x="2198529" y="5112021"/>
                </a:lnTo>
                <a:lnTo>
                  <a:pt x="2189096" y="5110449"/>
                </a:lnTo>
                <a:lnTo>
                  <a:pt x="2180451" y="5109662"/>
                </a:lnTo>
                <a:lnTo>
                  <a:pt x="2167876" y="5108877"/>
                </a:lnTo>
                <a:lnTo>
                  <a:pt x="2154907" y="5109268"/>
                </a:lnTo>
                <a:lnTo>
                  <a:pt x="2144297" y="5108876"/>
                </a:lnTo>
                <a:lnTo>
                  <a:pt x="2107748" y="5109267"/>
                </a:lnTo>
                <a:lnTo>
                  <a:pt x="2071592" y="5109265"/>
                </a:lnTo>
                <a:lnTo>
                  <a:pt x="2035438" y="5109265"/>
                </a:lnTo>
                <a:lnTo>
                  <a:pt x="1999282" y="5109264"/>
                </a:lnTo>
                <a:lnTo>
                  <a:pt x="1963913" y="5109262"/>
                </a:lnTo>
                <a:lnTo>
                  <a:pt x="1926972" y="5109260"/>
                </a:lnTo>
                <a:lnTo>
                  <a:pt x="1890816" y="5109260"/>
                </a:lnTo>
                <a:lnTo>
                  <a:pt x="1854662" y="5109259"/>
                </a:lnTo>
                <a:lnTo>
                  <a:pt x="1818506" y="5109258"/>
                </a:lnTo>
                <a:lnTo>
                  <a:pt x="1781959" y="5108863"/>
                </a:lnTo>
                <a:lnTo>
                  <a:pt x="1746588" y="5108862"/>
                </a:lnTo>
                <a:lnTo>
                  <a:pt x="1710040" y="5109253"/>
                </a:lnTo>
                <a:lnTo>
                  <a:pt x="1673887" y="5109251"/>
                </a:lnTo>
                <a:lnTo>
                  <a:pt x="1637731" y="5109251"/>
                </a:lnTo>
                <a:lnTo>
                  <a:pt x="1601184" y="5108857"/>
                </a:lnTo>
                <a:lnTo>
                  <a:pt x="1564634" y="5109249"/>
                </a:lnTo>
                <a:lnTo>
                  <a:pt x="1529266" y="5109247"/>
                </a:lnTo>
                <a:lnTo>
                  <a:pt x="1493109" y="5109247"/>
                </a:lnTo>
                <a:lnTo>
                  <a:pt x="1471495" y="5108853"/>
                </a:lnTo>
                <a:lnTo>
                  <a:pt x="1463635" y="5108850"/>
                </a:lnTo>
                <a:lnTo>
                  <a:pt x="1456954" y="5109244"/>
                </a:lnTo>
                <a:lnTo>
                  <a:pt x="1447523" y="5108458"/>
                </a:lnTo>
                <a:lnTo>
                  <a:pt x="1438876" y="5107671"/>
                </a:lnTo>
                <a:lnTo>
                  <a:pt x="1429837" y="5106492"/>
                </a:lnTo>
                <a:lnTo>
                  <a:pt x="1421192" y="5105706"/>
                </a:lnTo>
                <a:lnTo>
                  <a:pt x="1411758" y="5104133"/>
                </a:lnTo>
                <a:lnTo>
                  <a:pt x="1402329" y="5102561"/>
                </a:lnTo>
                <a:lnTo>
                  <a:pt x="1393288" y="5100597"/>
                </a:lnTo>
                <a:lnTo>
                  <a:pt x="1384643" y="5099023"/>
                </a:lnTo>
                <a:lnTo>
                  <a:pt x="1375604" y="5096272"/>
                </a:lnTo>
                <a:lnTo>
                  <a:pt x="1366172" y="5093915"/>
                </a:lnTo>
                <a:lnTo>
                  <a:pt x="1357133" y="5091163"/>
                </a:lnTo>
                <a:lnTo>
                  <a:pt x="1348488" y="5088020"/>
                </a:lnTo>
                <a:lnTo>
                  <a:pt x="1338662" y="5084483"/>
                </a:lnTo>
                <a:lnTo>
                  <a:pt x="1330017" y="5080551"/>
                </a:lnTo>
                <a:lnTo>
                  <a:pt x="1321372" y="5076622"/>
                </a:lnTo>
                <a:lnTo>
                  <a:pt x="1312725" y="5072691"/>
                </a:lnTo>
                <a:lnTo>
                  <a:pt x="1302509" y="5067974"/>
                </a:lnTo>
                <a:lnTo>
                  <a:pt x="1293468" y="5062865"/>
                </a:lnTo>
                <a:lnTo>
                  <a:pt x="1284822" y="5058150"/>
                </a:lnTo>
                <a:lnTo>
                  <a:pt x="1275391" y="5052648"/>
                </a:lnTo>
                <a:lnTo>
                  <a:pt x="1266351" y="5045966"/>
                </a:lnTo>
                <a:lnTo>
                  <a:pt x="1257313" y="5040072"/>
                </a:lnTo>
                <a:lnTo>
                  <a:pt x="1248273" y="5033391"/>
                </a:lnTo>
                <a:lnTo>
                  <a:pt x="1239627" y="5026316"/>
                </a:lnTo>
                <a:lnTo>
                  <a:pt x="1230589" y="5018062"/>
                </a:lnTo>
                <a:lnTo>
                  <a:pt x="1221156" y="5010202"/>
                </a:lnTo>
                <a:lnTo>
                  <a:pt x="1212117" y="5001163"/>
                </a:lnTo>
                <a:lnTo>
                  <a:pt x="1203471" y="4992516"/>
                </a:lnTo>
                <a:lnTo>
                  <a:pt x="1193646" y="4981120"/>
                </a:lnTo>
                <a:lnTo>
                  <a:pt x="1184214" y="4970117"/>
                </a:lnTo>
                <a:lnTo>
                  <a:pt x="1175568" y="4958326"/>
                </a:lnTo>
                <a:lnTo>
                  <a:pt x="1167707" y="4946536"/>
                </a:lnTo>
                <a:lnTo>
                  <a:pt x="1156703" y="4930030"/>
                </a:lnTo>
                <a:lnTo>
                  <a:pt x="1147271" y="4912737"/>
                </a:lnTo>
                <a:lnTo>
                  <a:pt x="1138624" y="4894661"/>
                </a:lnTo>
                <a:lnTo>
                  <a:pt x="1131155" y="4876975"/>
                </a:lnTo>
                <a:lnTo>
                  <a:pt x="1126046" y="4861648"/>
                </a:lnTo>
                <a:lnTo>
                  <a:pt x="1120545" y="4845142"/>
                </a:lnTo>
                <a:lnTo>
                  <a:pt x="1116221" y="4829030"/>
                </a:lnTo>
                <a:lnTo>
                  <a:pt x="1112685" y="4812916"/>
                </a:lnTo>
                <a:lnTo>
                  <a:pt x="1109931" y="4796019"/>
                </a:lnTo>
                <a:lnTo>
                  <a:pt x="1107965" y="4779120"/>
                </a:lnTo>
                <a:lnTo>
                  <a:pt x="1106394" y="4761827"/>
                </a:lnTo>
                <a:lnTo>
                  <a:pt x="1106786" y="4744144"/>
                </a:lnTo>
                <a:lnTo>
                  <a:pt x="1106392" y="4726459"/>
                </a:lnTo>
                <a:lnTo>
                  <a:pt x="1107963" y="4709167"/>
                </a:lnTo>
                <a:lnTo>
                  <a:pt x="1110322" y="4692661"/>
                </a:lnTo>
                <a:lnTo>
                  <a:pt x="1112678" y="4675368"/>
                </a:lnTo>
                <a:lnTo>
                  <a:pt x="1116217" y="4659257"/>
                </a:lnTo>
                <a:lnTo>
                  <a:pt x="1120537" y="4643145"/>
                </a:lnTo>
                <a:lnTo>
                  <a:pt x="1125646" y="4627032"/>
                </a:lnTo>
                <a:lnTo>
                  <a:pt x="1131147" y="4611313"/>
                </a:lnTo>
                <a:lnTo>
                  <a:pt x="1139006" y="4593235"/>
                </a:lnTo>
                <a:lnTo>
                  <a:pt x="1147259" y="4575552"/>
                </a:lnTo>
                <a:lnTo>
                  <a:pt x="1156690" y="4558259"/>
                </a:lnTo>
                <a:lnTo>
                  <a:pt x="1167694" y="4541756"/>
                </a:lnTo>
                <a:lnTo>
                  <a:pt x="1175553" y="4529966"/>
                </a:lnTo>
                <a:lnTo>
                  <a:pt x="1184197" y="4518177"/>
                </a:lnTo>
                <a:lnTo>
                  <a:pt x="1193628" y="4507173"/>
                </a:lnTo>
                <a:lnTo>
                  <a:pt x="1203061" y="4496169"/>
                </a:lnTo>
                <a:lnTo>
                  <a:pt x="1212100" y="4487131"/>
                </a:lnTo>
                <a:lnTo>
                  <a:pt x="1220745" y="4478486"/>
                </a:lnTo>
                <a:lnTo>
                  <a:pt x="1230569" y="4470233"/>
                </a:lnTo>
                <a:lnTo>
                  <a:pt x="1239607" y="4461980"/>
                </a:lnTo>
                <a:lnTo>
                  <a:pt x="1248253" y="4454906"/>
                </a:lnTo>
                <a:lnTo>
                  <a:pt x="1257292" y="4448226"/>
                </a:lnTo>
                <a:lnTo>
                  <a:pt x="1266330" y="4442331"/>
                </a:lnTo>
                <a:lnTo>
                  <a:pt x="1275369" y="4435651"/>
                </a:lnTo>
                <a:lnTo>
                  <a:pt x="1284800" y="4430149"/>
                </a:lnTo>
                <a:lnTo>
                  <a:pt x="1293446" y="4425433"/>
                </a:lnTo>
                <a:lnTo>
                  <a:pt x="1302487" y="4420324"/>
                </a:lnTo>
                <a:lnTo>
                  <a:pt x="1312308" y="4416003"/>
                </a:lnTo>
                <a:lnTo>
                  <a:pt x="1320954" y="4411287"/>
                </a:lnTo>
                <a:lnTo>
                  <a:pt x="1329994" y="4407751"/>
                </a:lnTo>
                <a:lnTo>
                  <a:pt x="1338639" y="4403820"/>
                </a:lnTo>
                <a:lnTo>
                  <a:pt x="1348070" y="4400676"/>
                </a:lnTo>
                <a:lnTo>
                  <a:pt x="1356717" y="4397533"/>
                </a:lnTo>
                <a:lnTo>
                  <a:pt x="1365755" y="4394784"/>
                </a:lnTo>
                <a:lnTo>
                  <a:pt x="1375186" y="4392425"/>
                </a:lnTo>
                <a:lnTo>
                  <a:pt x="1384227" y="4389675"/>
                </a:lnTo>
                <a:lnTo>
                  <a:pt x="1393264" y="4387712"/>
                </a:lnTo>
                <a:lnTo>
                  <a:pt x="1402302" y="4385746"/>
                </a:lnTo>
                <a:lnTo>
                  <a:pt x="1411735" y="4384174"/>
                </a:lnTo>
                <a:lnTo>
                  <a:pt x="1420772" y="4382995"/>
                </a:lnTo>
                <a:lnTo>
                  <a:pt x="1429813" y="4381818"/>
                </a:lnTo>
                <a:lnTo>
                  <a:pt x="1438457" y="4381030"/>
                </a:lnTo>
                <a:lnTo>
                  <a:pt x="1447497" y="4379850"/>
                </a:lnTo>
                <a:lnTo>
                  <a:pt x="1456535" y="4379459"/>
                </a:lnTo>
                <a:lnTo>
                  <a:pt x="1463610" y="4379460"/>
                </a:lnTo>
                <a:lnTo>
                  <a:pt x="1471471" y="4379460"/>
                </a:lnTo>
                <a:lnTo>
                  <a:pt x="1492691" y="4379460"/>
                </a:lnTo>
                <a:lnTo>
                  <a:pt x="1528845" y="4378675"/>
                </a:lnTo>
                <a:lnTo>
                  <a:pt x="1565395" y="4379071"/>
                </a:lnTo>
                <a:lnTo>
                  <a:pt x="1601157" y="4379463"/>
                </a:lnTo>
                <a:lnTo>
                  <a:pt x="1637311" y="4379465"/>
                </a:lnTo>
                <a:lnTo>
                  <a:pt x="1673468" y="4379466"/>
                </a:lnTo>
                <a:lnTo>
                  <a:pt x="1710408" y="4379468"/>
                </a:lnTo>
                <a:lnTo>
                  <a:pt x="1746171" y="4379077"/>
                </a:lnTo>
                <a:lnTo>
                  <a:pt x="1781932" y="4379471"/>
                </a:lnTo>
                <a:lnTo>
                  <a:pt x="1818087" y="4379472"/>
                </a:lnTo>
                <a:lnTo>
                  <a:pt x="1854244" y="4379473"/>
                </a:lnTo>
                <a:lnTo>
                  <a:pt x="1890398" y="4379475"/>
                </a:lnTo>
                <a:lnTo>
                  <a:pt x="1927341" y="4379475"/>
                </a:lnTo>
                <a:lnTo>
                  <a:pt x="1963100" y="4379084"/>
                </a:lnTo>
                <a:lnTo>
                  <a:pt x="1998863" y="4379479"/>
                </a:lnTo>
                <a:lnTo>
                  <a:pt x="2035020" y="4379479"/>
                </a:lnTo>
                <a:lnTo>
                  <a:pt x="2071175" y="4379481"/>
                </a:lnTo>
                <a:lnTo>
                  <a:pt x="2108117" y="4379481"/>
                </a:lnTo>
                <a:lnTo>
                  <a:pt x="2144271" y="4379483"/>
                </a:lnTo>
                <a:lnTo>
                  <a:pt x="2180033" y="4379092"/>
                </a:lnTo>
                <a:lnTo>
                  <a:pt x="2215794" y="4379486"/>
                </a:lnTo>
                <a:lnTo>
                  <a:pt x="2251950" y="4379487"/>
                </a:lnTo>
                <a:lnTo>
                  <a:pt x="2288499" y="4379882"/>
                </a:lnTo>
                <a:lnTo>
                  <a:pt x="2325045" y="4379490"/>
                </a:lnTo>
                <a:lnTo>
                  <a:pt x="2361202" y="4379492"/>
                </a:lnTo>
                <a:lnTo>
                  <a:pt x="2396965" y="4379099"/>
                </a:lnTo>
                <a:lnTo>
                  <a:pt x="2432727" y="4379494"/>
                </a:lnTo>
                <a:lnTo>
                  <a:pt x="2469275" y="4379888"/>
                </a:lnTo>
                <a:lnTo>
                  <a:pt x="2505823" y="4379496"/>
                </a:lnTo>
                <a:lnTo>
                  <a:pt x="2541978" y="4379498"/>
                </a:lnTo>
                <a:lnTo>
                  <a:pt x="2577741" y="4379105"/>
                </a:lnTo>
                <a:lnTo>
                  <a:pt x="2613895" y="4379108"/>
                </a:lnTo>
                <a:lnTo>
                  <a:pt x="2650052" y="4379894"/>
                </a:lnTo>
                <a:lnTo>
                  <a:pt x="2686206" y="4379896"/>
                </a:lnTo>
                <a:lnTo>
                  <a:pt x="2722753" y="4379502"/>
                </a:lnTo>
                <a:lnTo>
                  <a:pt x="2758909" y="4379505"/>
                </a:lnTo>
                <a:lnTo>
                  <a:pt x="2794672" y="4379114"/>
                </a:lnTo>
                <a:lnTo>
                  <a:pt x="2830826" y="4379114"/>
                </a:lnTo>
                <a:lnTo>
                  <a:pt x="2866982" y="4379902"/>
                </a:lnTo>
                <a:lnTo>
                  <a:pt x="2903531" y="4379509"/>
                </a:lnTo>
                <a:lnTo>
                  <a:pt x="2931040" y="4379510"/>
                </a:lnTo>
                <a:lnTo>
                  <a:pt x="2934969" y="4379511"/>
                </a:lnTo>
                <a:lnTo>
                  <a:pt x="2939685" y="4379510"/>
                </a:lnTo>
                <a:lnTo>
                  <a:pt x="2948724" y="4379117"/>
                </a:lnTo>
                <a:lnTo>
                  <a:pt x="2957763" y="4377941"/>
                </a:lnTo>
                <a:lnTo>
                  <a:pt x="2967194" y="4377941"/>
                </a:lnTo>
                <a:lnTo>
                  <a:pt x="2976233" y="4376761"/>
                </a:lnTo>
                <a:lnTo>
                  <a:pt x="2984880" y="4375975"/>
                </a:lnTo>
                <a:lnTo>
                  <a:pt x="2994311" y="4374404"/>
                </a:lnTo>
                <a:lnTo>
                  <a:pt x="3002956" y="4372045"/>
                </a:lnTo>
                <a:lnTo>
                  <a:pt x="3011994" y="4370081"/>
                </a:lnTo>
                <a:lnTo>
                  <a:pt x="3020641" y="4368509"/>
                </a:lnTo>
                <a:lnTo>
                  <a:pt x="3030073" y="4366152"/>
                </a:lnTo>
                <a:lnTo>
                  <a:pt x="3038717" y="4363009"/>
                </a:lnTo>
                <a:lnTo>
                  <a:pt x="3048151" y="4360652"/>
                </a:lnTo>
                <a:lnTo>
                  <a:pt x="3057188" y="4357115"/>
                </a:lnTo>
                <a:lnTo>
                  <a:pt x="3066620" y="4353185"/>
                </a:lnTo>
                <a:lnTo>
                  <a:pt x="3075659" y="4349648"/>
                </a:lnTo>
                <a:lnTo>
                  <a:pt x="3084305" y="4345717"/>
                </a:lnTo>
                <a:lnTo>
                  <a:pt x="3094130" y="4341396"/>
                </a:lnTo>
                <a:lnTo>
                  <a:pt x="3102776" y="4336681"/>
                </a:lnTo>
                <a:lnTo>
                  <a:pt x="3111813" y="4331572"/>
                </a:lnTo>
                <a:lnTo>
                  <a:pt x="3120459" y="4326856"/>
                </a:lnTo>
                <a:lnTo>
                  <a:pt x="3129498" y="4320177"/>
                </a:lnTo>
                <a:lnTo>
                  <a:pt x="3138537" y="4314282"/>
                </a:lnTo>
                <a:lnTo>
                  <a:pt x="3147967" y="4307994"/>
                </a:lnTo>
                <a:lnTo>
                  <a:pt x="3156614" y="4300920"/>
                </a:lnTo>
                <a:lnTo>
                  <a:pt x="3166045" y="4293848"/>
                </a:lnTo>
                <a:lnTo>
                  <a:pt x="3175477" y="4285201"/>
                </a:lnTo>
                <a:lnTo>
                  <a:pt x="3183729" y="4276949"/>
                </a:lnTo>
                <a:lnTo>
                  <a:pt x="3192374" y="4268303"/>
                </a:lnTo>
                <a:lnTo>
                  <a:pt x="3202200" y="4258478"/>
                </a:lnTo>
                <a:lnTo>
                  <a:pt x="3212023" y="4247083"/>
                </a:lnTo>
                <a:lnTo>
                  <a:pt x="3220669" y="4236080"/>
                </a:lnTo>
                <a:lnTo>
                  <a:pt x="3228922" y="4224681"/>
                </a:lnTo>
                <a:lnTo>
                  <a:pt x="3239139" y="4209749"/>
                </a:lnTo>
                <a:lnTo>
                  <a:pt x="3248569" y="4193243"/>
                </a:lnTo>
                <a:lnTo>
                  <a:pt x="3257608" y="4177918"/>
                </a:lnTo>
                <a:lnTo>
                  <a:pt x="3264682" y="4160626"/>
                </a:lnTo>
                <a:lnTo>
                  <a:pt x="3271754" y="4144121"/>
                </a:lnTo>
                <a:lnTo>
                  <a:pt x="3278041" y="4126830"/>
                </a:lnTo>
                <a:lnTo>
                  <a:pt x="3283543" y="4108752"/>
                </a:lnTo>
                <a:lnTo>
                  <a:pt x="3287865" y="4090282"/>
                </a:lnTo>
                <a:lnTo>
                  <a:pt x="3290616" y="4071811"/>
                </a:lnTo>
                <a:lnTo>
                  <a:pt x="3293759" y="4052947"/>
                </a:lnTo>
                <a:lnTo>
                  <a:pt x="3295329" y="4034084"/>
                </a:lnTo>
                <a:lnTo>
                  <a:pt x="3295721" y="4014827"/>
                </a:lnTo>
                <a:lnTo>
                  <a:pt x="3294936" y="3995178"/>
                </a:lnTo>
                <a:lnTo>
                  <a:pt x="3292972" y="3975922"/>
                </a:lnTo>
                <a:lnTo>
                  <a:pt x="3291005" y="3957451"/>
                </a:lnTo>
                <a:lnTo>
                  <a:pt x="3287075" y="3938587"/>
                </a:lnTo>
                <a:lnTo>
                  <a:pt x="3283538" y="3920902"/>
                </a:lnTo>
                <a:lnTo>
                  <a:pt x="3278033" y="3902823"/>
                </a:lnTo>
                <a:lnTo>
                  <a:pt x="3272139" y="3885140"/>
                </a:lnTo>
                <a:lnTo>
                  <a:pt x="3265064" y="3868633"/>
                </a:lnTo>
                <a:lnTo>
                  <a:pt x="3257596" y="3851735"/>
                </a:lnTo>
                <a:lnTo>
                  <a:pt x="3248559" y="3834836"/>
                </a:lnTo>
                <a:lnTo>
                  <a:pt x="3239125" y="3819902"/>
                </a:lnTo>
                <a:lnTo>
                  <a:pt x="3228907" y="3804969"/>
                </a:lnTo>
                <a:lnTo>
                  <a:pt x="3220653" y="3793571"/>
                </a:lnTo>
                <a:lnTo>
                  <a:pt x="3211615" y="3781389"/>
                </a:lnTo>
                <a:lnTo>
                  <a:pt x="3202183" y="3771169"/>
                </a:lnTo>
                <a:lnTo>
                  <a:pt x="3192749" y="3760952"/>
                </a:lnTo>
                <a:lnTo>
                  <a:pt x="3184105" y="3752306"/>
                </a:lnTo>
                <a:lnTo>
                  <a:pt x="3174671" y="3743659"/>
                </a:lnTo>
                <a:lnTo>
                  <a:pt x="3166025" y="3735799"/>
                </a:lnTo>
                <a:lnTo>
                  <a:pt x="3156200" y="3728331"/>
                </a:lnTo>
                <a:lnTo>
                  <a:pt x="3147949" y="3721651"/>
                </a:lnTo>
                <a:lnTo>
                  <a:pt x="3138909" y="3714970"/>
                </a:lnTo>
                <a:lnTo>
                  <a:pt x="3129870" y="3708288"/>
                </a:lnTo>
                <a:lnTo>
                  <a:pt x="3120437" y="3702786"/>
                </a:lnTo>
                <a:lnTo>
                  <a:pt x="3111793" y="3698068"/>
                </a:lnTo>
                <a:lnTo>
                  <a:pt x="3102752" y="3692960"/>
                </a:lnTo>
                <a:lnTo>
                  <a:pt x="3093321" y="3687459"/>
                </a:lnTo>
                <a:lnTo>
                  <a:pt x="3083889" y="3683529"/>
                </a:lnTo>
                <a:lnTo>
                  <a:pt x="3075242" y="3679597"/>
                </a:lnTo>
                <a:lnTo>
                  <a:pt x="3066203" y="3675274"/>
                </a:lnTo>
                <a:lnTo>
                  <a:pt x="3057165" y="3672523"/>
                </a:lnTo>
                <a:lnTo>
                  <a:pt x="3048126" y="3668986"/>
                </a:lnTo>
                <a:lnTo>
                  <a:pt x="3039087" y="3666235"/>
                </a:lnTo>
                <a:lnTo>
                  <a:pt x="3030049" y="3663483"/>
                </a:lnTo>
                <a:lnTo>
                  <a:pt x="3021009" y="3660733"/>
                </a:lnTo>
                <a:lnTo>
                  <a:pt x="3011578" y="3659161"/>
                </a:lnTo>
                <a:lnTo>
                  <a:pt x="3002932" y="3657588"/>
                </a:lnTo>
                <a:lnTo>
                  <a:pt x="2994285" y="3655230"/>
                </a:lnTo>
                <a:lnTo>
                  <a:pt x="2984854" y="3653659"/>
                </a:lnTo>
                <a:lnTo>
                  <a:pt x="2975422" y="3652086"/>
                </a:lnTo>
                <a:lnTo>
                  <a:pt x="2966777" y="3651299"/>
                </a:lnTo>
                <a:lnTo>
                  <a:pt x="2957738" y="3650120"/>
                </a:lnTo>
                <a:lnTo>
                  <a:pt x="2948305" y="3650118"/>
                </a:lnTo>
                <a:lnTo>
                  <a:pt x="2939659" y="3650118"/>
                </a:lnTo>
                <a:lnTo>
                  <a:pt x="2934551" y="3649725"/>
                </a:lnTo>
                <a:lnTo>
                  <a:pt x="2930621" y="3649726"/>
                </a:lnTo>
                <a:lnTo>
                  <a:pt x="2903111" y="3649725"/>
                </a:lnTo>
                <a:lnTo>
                  <a:pt x="2866957" y="3649725"/>
                </a:lnTo>
                <a:lnTo>
                  <a:pt x="2831194" y="3649328"/>
                </a:lnTo>
                <a:lnTo>
                  <a:pt x="2794646" y="3649720"/>
                </a:lnTo>
                <a:lnTo>
                  <a:pt x="2758883" y="3650112"/>
                </a:lnTo>
                <a:lnTo>
                  <a:pt x="2722335" y="3649719"/>
                </a:lnTo>
                <a:lnTo>
                  <a:pt x="2686179" y="3649719"/>
                </a:lnTo>
                <a:lnTo>
                  <a:pt x="2650025" y="3649716"/>
                </a:lnTo>
                <a:lnTo>
                  <a:pt x="2614262" y="3649322"/>
                </a:lnTo>
                <a:lnTo>
                  <a:pt x="2577715" y="3649714"/>
                </a:lnTo>
                <a:lnTo>
                  <a:pt x="2541951" y="3650105"/>
                </a:lnTo>
                <a:lnTo>
                  <a:pt x="2505404" y="3649710"/>
                </a:lnTo>
                <a:lnTo>
                  <a:pt x="2469249" y="3649709"/>
                </a:lnTo>
                <a:lnTo>
                  <a:pt x="2432702" y="3650102"/>
                </a:lnTo>
                <a:lnTo>
                  <a:pt x="2396939" y="3649708"/>
                </a:lnTo>
                <a:lnTo>
                  <a:pt x="2360390" y="3649312"/>
                </a:lnTo>
                <a:lnTo>
                  <a:pt x="2324628" y="3649704"/>
                </a:lnTo>
                <a:lnTo>
                  <a:pt x="2288473" y="3649704"/>
                </a:lnTo>
                <a:lnTo>
                  <a:pt x="2252318" y="3649703"/>
                </a:lnTo>
                <a:lnTo>
                  <a:pt x="2215771" y="3650093"/>
                </a:lnTo>
                <a:lnTo>
                  <a:pt x="2179614" y="3649306"/>
                </a:lnTo>
                <a:lnTo>
                  <a:pt x="2143459" y="3649306"/>
                </a:lnTo>
                <a:lnTo>
                  <a:pt x="2107697" y="3649697"/>
                </a:lnTo>
                <a:lnTo>
                  <a:pt x="2071542" y="3649697"/>
                </a:lnTo>
                <a:lnTo>
                  <a:pt x="2034994" y="3650089"/>
                </a:lnTo>
                <a:lnTo>
                  <a:pt x="1998445" y="3649695"/>
                </a:lnTo>
                <a:lnTo>
                  <a:pt x="1962684" y="3649299"/>
                </a:lnTo>
                <a:lnTo>
                  <a:pt x="1926920" y="3649691"/>
                </a:lnTo>
                <a:lnTo>
                  <a:pt x="1890767" y="3649690"/>
                </a:lnTo>
                <a:lnTo>
                  <a:pt x="1854611" y="3649688"/>
                </a:lnTo>
                <a:lnTo>
                  <a:pt x="1817670" y="3649686"/>
                </a:lnTo>
                <a:lnTo>
                  <a:pt x="1781906" y="3649293"/>
                </a:lnTo>
                <a:lnTo>
                  <a:pt x="1745752" y="3649292"/>
                </a:lnTo>
                <a:lnTo>
                  <a:pt x="1709991" y="3649683"/>
                </a:lnTo>
                <a:lnTo>
                  <a:pt x="1673835" y="3649682"/>
                </a:lnTo>
                <a:lnTo>
                  <a:pt x="1637287" y="3650073"/>
                </a:lnTo>
                <a:lnTo>
                  <a:pt x="1600738" y="3649680"/>
                </a:lnTo>
                <a:lnTo>
                  <a:pt x="1564976" y="3649285"/>
                </a:lnTo>
                <a:lnTo>
                  <a:pt x="1528820" y="3649283"/>
                </a:lnTo>
                <a:lnTo>
                  <a:pt x="1493058" y="3649676"/>
                </a:lnTo>
                <a:lnTo>
                  <a:pt x="1456904" y="3649674"/>
                </a:lnTo>
                <a:lnTo>
                  <a:pt x="1419963" y="3649674"/>
                </a:lnTo>
                <a:lnTo>
                  <a:pt x="1383806" y="3649672"/>
                </a:lnTo>
                <a:lnTo>
                  <a:pt x="1348044" y="3649278"/>
                </a:lnTo>
                <a:lnTo>
                  <a:pt x="1311891" y="3649276"/>
                </a:lnTo>
                <a:lnTo>
                  <a:pt x="1276126" y="3649669"/>
                </a:lnTo>
                <a:lnTo>
                  <a:pt x="1239186" y="3649668"/>
                </a:lnTo>
                <a:lnTo>
                  <a:pt x="1203030" y="3649665"/>
                </a:lnTo>
                <a:lnTo>
                  <a:pt x="1166876" y="3649663"/>
                </a:lnTo>
                <a:lnTo>
                  <a:pt x="1131114" y="3649271"/>
                </a:lnTo>
                <a:lnTo>
                  <a:pt x="1094566" y="3648875"/>
                </a:lnTo>
                <a:lnTo>
                  <a:pt x="1058804" y="3649268"/>
                </a:lnTo>
                <a:lnTo>
                  <a:pt x="1022255" y="3649658"/>
                </a:lnTo>
                <a:lnTo>
                  <a:pt x="986099" y="3649657"/>
                </a:lnTo>
                <a:lnTo>
                  <a:pt x="950337" y="3649265"/>
                </a:lnTo>
                <a:lnTo>
                  <a:pt x="913790" y="3648869"/>
                </a:lnTo>
                <a:lnTo>
                  <a:pt x="878027" y="3649261"/>
                </a:lnTo>
                <a:lnTo>
                  <a:pt x="841478" y="3649652"/>
                </a:lnTo>
                <a:lnTo>
                  <a:pt x="805323" y="3649650"/>
                </a:lnTo>
                <a:lnTo>
                  <a:pt x="769168" y="3649650"/>
                </a:lnTo>
                <a:lnTo>
                  <a:pt x="733406" y="3649256"/>
                </a:lnTo>
                <a:lnTo>
                  <a:pt x="696859" y="3648862"/>
                </a:lnTo>
                <a:lnTo>
                  <a:pt x="661095" y="3649254"/>
                </a:lnTo>
                <a:lnTo>
                  <a:pt x="624548" y="3649646"/>
                </a:lnTo>
                <a:lnTo>
                  <a:pt x="588392" y="3649645"/>
                </a:lnTo>
                <a:lnTo>
                  <a:pt x="552238" y="3649642"/>
                </a:lnTo>
                <a:lnTo>
                  <a:pt x="516083" y="3648857"/>
                </a:lnTo>
                <a:lnTo>
                  <a:pt x="479927" y="3648855"/>
                </a:lnTo>
                <a:lnTo>
                  <a:pt x="467352" y="3649640"/>
                </a:lnTo>
                <a:lnTo>
                  <a:pt x="455168" y="3649246"/>
                </a:lnTo>
                <a:lnTo>
                  <a:pt x="444164" y="3648460"/>
                </a:lnTo>
                <a:lnTo>
                  <a:pt x="434340" y="3648067"/>
                </a:lnTo>
                <a:lnTo>
                  <a:pt x="425694" y="3647281"/>
                </a:lnTo>
                <a:lnTo>
                  <a:pt x="416262" y="3645707"/>
                </a:lnTo>
                <a:lnTo>
                  <a:pt x="407618" y="3644922"/>
                </a:lnTo>
                <a:lnTo>
                  <a:pt x="398184" y="3643351"/>
                </a:lnTo>
                <a:lnTo>
                  <a:pt x="389538" y="3640991"/>
                </a:lnTo>
                <a:lnTo>
                  <a:pt x="380106" y="3638633"/>
                </a:lnTo>
                <a:lnTo>
                  <a:pt x="371068" y="3636668"/>
                </a:lnTo>
                <a:lnTo>
                  <a:pt x="362422" y="3633525"/>
                </a:lnTo>
                <a:lnTo>
                  <a:pt x="352991" y="3631166"/>
                </a:lnTo>
                <a:lnTo>
                  <a:pt x="343559" y="3628020"/>
                </a:lnTo>
                <a:lnTo>
                  <a:pt x="335306" y="3624483"/>
                </a:lnTo>
                <a:lnTo>
                  <a:pt x="326265" y="3620945"/>
                </a:lnTo>
                <a:lnTo>
                  <a:pt x="316835" y="3616230"/>
                </a:lnTo>
                <a:lnTo>
                  <a:pt x="307795" y="3612693"/>
                </a:lnTo>
                <a:lnTo>
                  <a:pt x="298756" y="3608370"/>
                </a:lnTo>
                <a:lnTo>
                  <a:pt x="289716" y="3603261"/>
                </a:lnTo>
                <a:lnTo>
                  <a:pt x="280285" y="3597758"/>
                </a:lnTo>
                <a:lnTo>
                  <a:pt x="271639" y="3592256"/>
                </a:lnTo>
                <a:lnTo>
                  <a:pt x="263386" y="3586360"/>
                </a:lnTo>
                <a:lnTo>
                  <a:pt x="253560" y="3579680"/>
                </a:lnTo>
                <a:lnTo>
                  <a:pt x="244129" y="3573392"/>
                </a:lnTo>
                <a:lnTo>
                  <a:pt x="235877" y="3565924"/>
                </a:lnTo>
                <a:lnTo>
                  <a:pt x="226444" y="3558850"/>
                </a:lnTo>
                <a:lnTo>
                  <a:pt x="217013" y="3550205"/>
                </a:lnTo>
                <a:lnTo>
                  <a:pt x="207581" y="3540772"/>
                </a:lnTo>
                <a:lnTo>
                  <a:pt x="199328" y="3531734"/>
                </a:lnTo>
                <a:lnTo>
                  <a:pt x="190681" y="3521515"/>
                </a:lnTo>
                <a:lnTo>
                  <a:pt x="180855" y="3510118"/>
                </a:lnTo>
                <a:lnTo>
                  <a:pt x="171422" y="3497541"/>
                </a:lnTo>
                <a:lnTo>
                  <a:pt x="162777" y="3484966"/>
                </a:lnTo>
                <a:lnTo>
                  <a:pt x="154131" y="3471603"/>
                </a:lnTo>
                <a:lnTo>
                  <a:pt x="143913" y="3452740"/>
                </a:lnTo>
                <a:lnTo>
                  <a:pt x="133694" y="3432305"/>
                </a:lnTo>
                <a:lnTo>
                  <a:pt x="128978" y="3422087"/>
                </a:lnTo>
                <a:lnTo>
                  <a:pt x="125832" y="3411868"/>
                </a:lnTo>
                <a:lnTo>
                  <a:pt x="121902" y="3400864"/>
                </a:lnTo>
                <a:lnTo>
                  <a:pt x="118365" y="3391040"/>
                </a:lnTo>
                <a:lnTo>
                  <a:pt x="114435" y="3377678"/>
                </a:lnTo>
                <a:lnTo>
                  <a:pt x="111291" y="3365101"/>
                </a:lnTo>
                <a:lnTo>
                  <a:pt x="108933" y="3351740"/>
                </a:lnTo>
                <a:lnTo>
                  <a:pt x="106575" y="3338377"/>
                </a:lnTo>
                <a:lnTo>
                  <a:pt x="105394" y="3325409"/>
                </a:lnTo>
                <a:lnTo>
                  <a:pt x="103822" y="3312047"/>
                </a:lnTo>
                <a:lnTo>
                  <a:pt x="102643" y="3298293"/>
                </a:lnTo>
                <a:lnTo>
                  <a:pt x="102642" y="3284931"/>
                </a:lnTo>
                <a:lnTo>
                  <a:pt x="102642" y="3270784"/>
                </a:lnTo>
                <a:lnTo>
                  <a:pt x="103819" y="3257029"/>
                </a:lnTo>
                <a:lnTo>
                  <a:pt x="104606" y="3243667"/>
                </a:lnTo>
                <a:lnTo>
                  <a:pt x="106178" y="3230306"/>
                </a:lnTo>
                <a:lnTo>
                  <a:pt x="108535" y="3216944"/>
                </a:lnTo>
                <a:lnTo>
                  <a:pt x="111284" y="3203975"/>
                </a:lnTo>
                <a:lnTo>
                  <a:pt x="114429" y="3191400"/>
                </a:lnTo>
                <a:lnTo>
                  <a:pt x="118359" y="3178824"/>
                </a:lnTo>
                <a:lnTo>
                  <a:pt x="121502" y="3167819"/>
                </a:lnTo>
                <a:lnTo>
                  <a:pt x="125430" y="3156816"/>
                </a:lnTo>
                <a:lnTo>
                  <a:pt x="129360" y="3146600"/>
                </a:lnTo>
                <a:lnTo>
                  <a:pt x="134075" y="3136382"/>
                </a:lnTo>
                <a:lnTo>
                  <a:pt x="143508" y="3115946"/>
                </a:lnTo>
                <a:lnTo>
                  <a:pt x="154117" y="3096691"/>
                </a:lnTo>
                <a:lnTo>
                  <a:pt x="162763" y="3083329"/>
                </a:lnTo>
                <a:lnTo>
                  <a:pt x="171408" y="3070752"/>
                </a:lnTo>
                <a:lnTo>
                  <a:pt x="180841" y="3058177"/>
                </a:lnTo>
                <a:lnTo>
                  <a:pt x="190270" y="3046389"/>
                </a:lnTo>
                <a:lnTo>
                  <a:pt x="198917" y="3036958"/>
                </a:lnTo>
                <a:lnTo>
                  <a:pt x="207955" y="3027919"/>
                </a:lnTo>
                <a:lnTo>
                  <a:pt x="216994" y="3018881"/>
                </a:lnTo>
                <a:lnTo>
                  <a:pt x="226817" y="3009841"/>
                </a:lnTo>
                <a:lnTo>
                  <a:pt x="235463" y="3002769"/>
                </a:lnTo>
                <a:lnTo>
                  <a:pt x="244502" y="2995301"/>
                </a:lnTo>
                <a:lnTo>
                  <a:pt x="253541" y="2988620"/>
                </a:lnTo>
                <a:lnTo>
                  <a:pt x="262578" y="2981940"/>
                </a:lnTo>
                <a:lnTo>
                  <a:pt x="271618" y="2976046"/>
                </a:lnTo>
                <a:lnTo>
                  <a:pt x="280655" y="2970937"/>
                </a:lnTo>
                <a:lnTo>
                  <a:pt x="289695" y="2965828"/>
                </a:lnTo>
                <a:lnTo>
                  <a:pt x="299127" y="2960326"/>
                </a:lnTo>
                <a:lnTo>
                  <a:pt x="307380" y="2956004"/>
                </a:lnTo>
                <a:lnTo>
                  <a:pt x="316418" y="2951683"/>
                </a:lnTo>
                <a:lnTo>
                  <a:pt x="326242" y="2948145"/>
                </a:lnTo>
                <a:lnTo>
                  <a:pt x="334887" y="2944216"/>
                </a:lnTo>
                <a:lnTo>
                  <a:pt x="344320" y="2941070"/>
                </a:lnTo>
                <a:lnTo>
                  <a:pt x="352965" y="2937929"/>
                </a:lnTo>
                <a:lnTo>
                  <a:pt x="362004" y="2935178"/>
                </a:lnTo>
                <a:lnTo>
                  <a:pt x="371043" y="2932427"/>
                </a:lnTo>
                <a:lnTo>
                  <a:pt x="380475" y="2930069"/>
                </a:lnTo>
                <a:lnTo>
                  <a:pt x="389514" y="2928105"/>
                </a:lnTo>
                <a:lnTo>
                  <a:pt x="398551" y="2926140"/>
                </a:lnTo>
                <a:lnTo>
                  <a:pt x="407591" y="2924961"/>
                </a:lnTo>
                <a:lnTo>
                  <a:pt x="416236" y="2922605"/>
                </a:lnTo>
                <a:lnTo>
                  <a:pt x="424883" y="2921818"/>
                </a:lnTo>
                <a:lnTo>
                  <a:pt x="434707" y="2921425"/>
                </a:lnTo>
                <a:lnTo>
                  <a:pt x="443352" y="2920640"/>
                </a:lnTo>
                <a:lnTo>
                  <a:pt x="455928" y="2919853"/>
                </a:lnTo>
                <a:lnTo>
                  <a:pt x="467719" y="2919855"/>
                </a:lnTo>
                <a:lnTo>
                  <a:pt x="479901" y="2919463"/>
                </a:lnTo>
                <a:lnTo>
                  <a:pt x="516055" y="2919463"/>
                </a:lnTo>
                <a:lnTo>
                  <a:pt x="552212" y="2919464"/>
                </a:lnTo>
                <a:lnTo>
                  <a:pt x="587974" y="2919859"/>
                </a:lnTo>
                <a:lnTo>
                  <a:pt x="624522" y="2919468"/>
                </a:lnTo>
                <a:lnTo>
                  <a:pt x="660284" y="2919076"/>
                </a:lnTo>
                <a:lnTo>
                  <a:pt x="696832" y="2919469"/>
                </a:lnTo>
                <a:lnTo>
                  <a:pt x="732988" y="2919470"/>
                </a:lnTo>
                <a:lnTo>
                  <a:pt x="768750" y="2919866"/>
                </a:lnTo>
                <a:lnTo>
                  <a:pt x="804906" y="2919867"/>
                </a:lnTo>
                <a:lnTo>
                  <a:pt x="841846" y="2919868"/>
                </a:lnTo>
                <a:lnTo>
                  <a:pt x="877608" y="2919476"/>
                </a:lnTo>
                <a:lnTo>
                  <a:pt x="913763" y="2919477"/>
                </a:lnTo>
                <a:lnTo>
                  <a:pt x="949919" y="2919479"/>
                </a:lnTo>
                <a:lnTo>
                  <a:pt x="985681" y="2919873"/>
                </a:lnTo>
                <a:lnTo>
                  <a:pt x="1022623" y="2919874"/>
                </a:lnTo>
                <a:lnTo>
                  <a:pt x="1058777" y="2919877"/>
                </a:lnTo>
                <a:lnTo>
                  <a:pt x="1094539" y="2919484"/>
                </a:lnTo>
                <a:lnTo>
                  <a:pt x="1130695" y="2919485"/>
                </a:lnTo>
                <a:lnTo>
                  <a:pt x="1167243" y="2919094"/>
                </a:lnTo>
                <a:lnTo>
                  <a:pt x="1203005" y="2920273"/>
                </a:lnTo>
                <a:lnTo>
                  <a:pt x="1239554" y="2919882"/>
                </a:lnTo>
                <a:lnTo>
                  <a:pt x="1275709" y="2919883"/>
                </a:lnTo>
                <a:lnTo>
                  <a:pt x="1311472" y="2919491"/>
                </a:lnTo>
                <a:lnTo>
                  <a:pt x="1347627" y="2919493"/>
                </a:lnTo>
                <a:lnTo>
                  <a:pt x="1384568" y="2919494"/>
                </a:lnTo>
                <a:lnTo>
                  <a:pt x="1420330" y="2919889"/>
                </a:lnTo>
                <a:lnTo>
                  <a:pt x="1456485" y="2919890"/>
                </a:lnTo>
                <a:lnTo>
                  <a:pt x="1492247" y="2919497"/>
                </a:lnTo>
                <a:lnTo>
                  <a:pt x="1528404" y="2919498"/>
                </a:lnTo>
                <a:lnTo>
                  <a:pt x="1564950" y="2919106"/>
                </a:lnTo>
                <a:lnTo>
                  <a:pt x="1601499" y="2919502"/>
                </a:lnTo>
                <a:lnTo>
                  <a:pt x="1637262" y="2919895"/>
                </a:lnTo>
                <a:lnTo>
                  <a:pt x="1673415" y="2919897"/>
                </a:lnTo>
                <a:lnTo>
                  <a:pt x="1709179" y="2919506"/>
                </a:lnTo>
                <a:lnTo>
                  <a:pt x="1745333" y="2919506"/>
                </a:lnTo>
                <a:lnTo>
                  <a:pt x="1782276" y="2919508"/>
                </a:lnTo>
                <a:lnTo>
                  <a:pt x="1818037" y="2919902"/>
                </a:lnTo>
                <a:lnTo>
                  <a:pt x="1854191" y="2919903"/>
                </a:lnTo>
                <a:lnTo>
                  <a:pt x="1890348" y="2919904"/>
                </a:lnTo>
                <a:lnTo>
                  <a:pt x="1926110" y="2919513"/>
                </a:lnTo>
                <a:lnTo>
                  <a:pt x="1963051" y="2919515"/>
                </a:lnTo>
                <a:lnTo>
                  <a:pt x="1999206" y="2919515"/>
                </a:lnTo>
                <a:lnTo>
                  <a:pt x="2034968" y="2919910"/>
                </a:lnTo>
                <a:lnTo>
                  <a:pt x="2071124" y="2919911"/>
                </a:lnTo>
                <a:lnTo>
                  <a:pt x="2107672" y="2920305"/>
                </a:lnTo>
                <a:lnTo>
                  <a:pt x="2143433" y="2919915"/>
                </a:lnTo>
                <a:lnTo>
                  <a:pt x="2179981" y="2919521"/>
                </a:lnTo>
                <a:lnTo>
                  <a:pt x="2216138" y="2919522"/>
                </a:lnTo>
                <a:lnTo>
                  <a:pt x="2251900" y="2919916"/>
                </a:lnTo>
                <a:lnTo>
                  <a:pt x="2288447" y="2920311"/>
                </a:lnTo>
                <a:lnTo>
                  <a:pt x="2324602" y="2920313"/>
                </a:lnTo>
                <a:lnTo>
                  <a:pt x="2360758" y="2919527"/>
                </a:lnTo>
                <a:lnTo>
                  <a:pt x="2396912" y="2919530"/>
                </a:lnTo>
                <a:lnTo>
                  <a:pt x="2433069" y="2919532"/>
                </a:lnTo>
                <a:lnTo>
                  <a:pt x="2468831" y="2919925"/>
                </a:lnTo>
                <a:lnTo>
                  <a:pt x="2474331" y="2919924"/>
                </a:lnTo>
                <a:lnTo>
                  <a:pt x="2482193" y="2919925"/>
                </a:lnTo>
                <a:lnTo>
                  <a:pt x="2490051" y="2919925"/>
                </a:lnTo>
                <a:lnTo>
                  <a:pt x="2497127" y="2919140"/>
                </a:lnTo>
                <a:lnTo>
                  <a:pt x="2505378" y="2917960"/>
                </a:lnTo>
                <a:lnTo>
                  <a:pt x="2514417" y="2917568"/>
                </a:lnTo>
                <a:lnTo>
                  <a:pt x="2523457" y="2916390"/>
                </a:lnTo>
                <a:lnTo>
                  <a:pt x="2532495" y="2915212"/>
                </a:lnTo>
                <a:lnTo>
                  <a:pt x="2541141" y="2913640"/>
                </a:lnTo>
                <a:lnTo>
                  <a:pt x="2550966" y="2911675"/>
                </a:lnTo>
                <a:lnTo>
                  <a:pt x="2560004" y="2909710"/>
                </a:lnTo>
                <a:lnTo>
                  <a:pt x="2568651" y="2908139"/>
                </a:lnTo>
                <a:lnTo>
                  <a:pt x="2577297" y="2904995"/>
                </a:lnTo>
                <a:lnTo>
                  <a:pt x="2586727" y="2902638"/>
                </a:lnTo>
                <a:lnTo>
                  <a:pt x="2596159" y="2898707"/>
                </a:lnTo>
                <a:lnTo>
                  <a:pt x="2605199" y="2895957"/>
                </a:lnTo>
                <a:lnTo>
                  <a:pt x="2613843" y="2892027"/>
                </a:lnTo>
                <a:lnTo>
                  <a:pt x="2622488" y="2888098"/>
                </a:lnTo>
                <a:lnTo>
                  <a:pt x="2632314" y="2883775"/>
                </a:lnTo>
                <a:lnTo>
                  <a:pt x="2641353" y="2879453"/>
                </a:lnTo>
                <a:lnTo>
                  <a:pt x="2649605" y="2875130"/>
                </a:lnTo>
                <a:lnTo>
                  <a:pt x="2659037" y="2869628"/>
                </a:lnTo>
                <a:lnTo>
                  <a:pt x="2668468" y="2864127"/>
                </a:lnTo>
                <a:lnTo>
                  <a:pt x="2677507" y="2858232"/>
                </a:lnTo>
                <a:lnTo>
                  <a:pt x="2685759" y="2852337"/>
                </a:lnTo>
                <a:lnTo>
                  <a:pt x="2695191" y="2845265"/>
                </a:lnTo>
                <a:lnTo>
                  <a:pt x="2704623" y="2837405"/>
                </a:lnTo>
                <a:lnTo>
                  <a:pt x="2713660" y="2830724"/>
                </a:lnTo>
                <a:lnTo>
                  <a:pt x="2722307" y="2822865"/>
                </a:lnTo>
                <a:lnTo>
                  <a:pt x="2731739" y="2813434"/>
                </a:lnTo>
                <a:lnTo>
                  <a:pt x="2740776" y="2804395"/>
                </a:lnTo>
                <a:lnTo>
                  <a:pt x="2749815" y="2794569"/>
                </a:lnTo>
                <a:lnTo>
                  <a:pt x="2758068" y="2783960"/>
                </a:lnTo>
                <a:lnTo>
                  <a:pt x="2768679" y="2770990"/>
                </a:lnTo>
                <a:lnTo>
                  <a:pt x="2778109" y="2757629"/>
                </a:lnTo>
                <a:lnTo>
                  <a:pt x="2786363" y="2743876"/>
                </a:lnTo>
                <a:lnTo>
                  <a:pt x="2794614" y="2730122"/>
                </a:lnTo>
                <a:lnTo>
                  <a:pt x="2800117" y="2718333"/>
                </a:lnTo>
                <a:lnTo>
                  <a:pt x="2806010" y="2706935"/>
                </a:lnTo>
                <a:lnTo>
                  <a:pt x="2811119" y="2694752"/>
                </a:lnTo>
                <a:lnTo>
                  <a:pt x="2815833" y="2682964"/>
                </a:lnTo>
                <a:lnTo>
                  <a:pt x="2820550" y="2670388"/>
                </a:lnTo>
                <a:lnTo>
                  <a:pt x="2824086" y="2658205"/>
                </a:lnTo>
                <a:lnTo>
                  <a:pt x="2828015" y="2645630"/>
                </a:lnTo>
                <a:lnTo>
                  <a:pt x="2830766" y="2632661"/>
                </a:lnTo>
                <a:lnTo>
                  <a:pt x="2834302" y="2613405"/>
                </a:lnTo>
                <a:lnTo>
                  <a:pt x="2836659" y="2594542"/>
                </a:lnTo>
                <a:lnTo>
                  <a:pt x="2838623" y="2575284"/>
                </a:lnTo>
                <a:lnTo>
                  <a:pt x="2839408" y="2554848"/>
                </a:lnTo>
                <a:lnTo>
                  <a:pt x="2838622" y="2534413"/>
                </a:lnTo>
                <a:lnTo>
                  <a:pt x="2837050" y="2515550"/>
                </a:lnTo>
                <a:lnTo>
                  <a:pt x="2834297" y="2496294"/>
                </a:lnTo>
                <a:lnTo>
                  <a:pt x="2830761" y="2477035"/>
                </a:lnTo>
                <a:lnTo>
                  <a:pt x="2828009" y="2464067"/>
                </a:lnTo>
                <a:lnTo>
                  <a:pt x="2824471" y="2451885"/>
                </a:lnTo>
                <a:lnTo>
                  <a:pt x="2820541" y="2439308"/>
                </a:lnTo>
                <a:lnTo>
                  <a:pt x="2815825" y="2426732"/>
                </a:lnTo>
                <a:lnTo>
                  <a:pt x="2811109" y="2414942"/>
                </a:lnTo>
                <a:lnTo>
                  <a:pt x="2806393" y="2403153"/>
                </a:lnTo>
                <a:lnTo>
                  <a:pt x="2800104" y="2391362"/>
                </a:lnTo>
                <a:lnTo>
                  <a:pt x="2794601" y="2380360"/>
                </a:lnTo>
                <a:lnTo>
                  <a:pt x="2785956" y="2366210"/>
                </a:lnTo>
                <a:lnTo>
                  <a:pt x="2778093" y="2352063"/>
                </a:lnTo>
                <a:lnTo>
                  <a:pt x="2768663" y="2338702"/>
                </a:lnTo>
                <a:lnTo>
                  <a:pt x="2758444" y="2326125"/>
                </a:lnTo>
                <a:lnTo>
                  <a:pt x="2749797" y="2315907"/>
                </a:lnTo>
                <a:lnTo>
                  <a:pt x="2741153" y="2306475"/>
                </a:lnTo>
                <a:lnTo>
                  <a:pt x="2732113" y="2296650"/>
                </a:lnTo>
                <a:lnTo>
                  <a:pt x="2722289" y="2287610"/>
                </a:lnTo>
                <a:lnTo>
                  <a:pt x="2713642" y="2279751"/>
                </a:lnTo>
                <a:lnTo>
                  <a:pt x="2704602" y="2272283"/>
                </a:lnTo>
                <a:lnTo>
                  <a:pt x="2695170" y="2264423"/>
                </a:lnTo>
                <a:lnTo>
                  <a:pt x="2685739" y="2258136"/>
                </a:lnTo>
                <a:lnTo>
                  <a:pt x="2677878" y="2251847"/>
                </a:lnTo>
                <a:lnTo>
                  <a:pt x="2668447" y="2246345"/>
                </a:lnTo>
                <a:lnTo>
                  <a:pt x="2659408" y="2240448"/>
                </a:lnTo>
                <a:lnTo>
                  <a:pt x="2649976" y="2234947"/>
                </a:lnTo>
                <a:lnTo>
                  <a:pt x="2641329" y="2230232"/>
                </a:lnTo>
                <a:lnTo>
                  <a:pt x="2631897" y="2225515"/>
                </a:lnTo>
                <a:lnTo>
                  <a:pt x="2622860" y="2221976"/>
                </a:lnTo>
                <a:lnTo>
                  <a:pt x="2613821" y="2217654"/>
                </a:lnTo>
                <a:lnTo>
                  <a:pt x="2605174" y="2214511"/>
                </a:lnTo>
                <a:lnTo>
                  <a:pt x="2595349" y="2210972"/>
                </a:lnTo>
                <a:lnTo>
                  <a:pt x="2586703" y="2207829"/>
                </a:lnTo>
                <a:lnTo>
                  <a:pt x="2577272" y="2204685"/>
                </a:lnTo>
                <a:lnTo>
                  <a:pt x="2568232" y="2202720"/>
                </a:lnTo>
                <a:lnTo>
                  <a:pt x="2559193" y="2199968"/>
                </a:lnTo>
                <a:lnTo>
                  <a:pt x="2550549" y="2198395"/>
                </a:lnTo>
                <a:lnTo>
                  <a:pt x="2541508" y="2196430"/>
                </a:lnTo>
                <a:lnTo>
                  <a:pt x="2532077" y="2194857"/>
                </a:lnTo>
                <a:lnTo>
                  <a:pt x="2522645" y="2193285"/>
                </a:lnTo>
                <a:lnTo>
                  <a:pt x="2513999" y="2192500"/>
                </a:lnTo>
                <a:lnTo>
                  <a:pt x="2504961" y="2191320"/>
                </a:lnTo>
                <a:lnTo>
                  <a:pt x="2497101" y="2190533"/>
                </a:lnTo>
                <a:lnTo>
                  <a:pt x="2489241" y="2190535"/>
                </a:lnTo>
                <a:lnTo>
                  <a:pt x="2482166" y="2189747"/>
                </a:lnTo>
                <a:lnTo>
                  <a:pt x="2474307" y="2189747"/>
                </a:lnTo>
                <a:lnTo>
                  <a:pt x="2468805" y="2190533"/>
                </a:lnTo>
                <a:lnTo>
                  <a:pt x="2433044" y="2190139"/>
                </a:lnTo>
                <a:lnTo>
                  <a:pt x="2396494" y="2189743"/>
                </a:lnTo>
                <a:lnTo>
                  <a:pt x="2360340" y="2189743"/>
                </a:lnTo>
                <a:lnTo>
                  <a:pt x="2324184" y="2189743"/>
                </a:lnTo>
                <a:lnTo>
                  <a:pt x="2288030" y="2190528"/>
                </a:lnTo>
                <a:lnTo>
                  <a:pt x="2251874" y="2190526"/>
                </a:lnTo>
                <a:lnTo>
                  <a:pt x="2216111" y="2190132"/>
                </a:lnTo>
                <a:lnTo>
                  <a:pt x="2179563" y="2189737"/>
                </a:lnTo>
                <a:lnTo>
                  <a:pt x="2143409" y="2189735"/>
                </a:lnTo>
                <a:lnTo>
                  <a:pt x="2106859" y="2190127"/>
                </a:lnTo>
                <a:lnTo>
                  <a:pt x="2071098" y="2190519"/>
                </a:lnTo>
                <a:lnTo>
                  <a:pt x="2035336" y="2190125"/>
                </a:lnTo>
                <a:lnTo>
                  <a:pt x="1998787" y="2189731"/>
                </a:lnTo>
                <a:lnTo>
                  <a:pt x="1962633" y="2189729"/>
                </a:lnTo>
                <a:lnTo>
                  <a:pt x="1926477" y="2189727"/>
                </a:lnTo>
                <a:lnTo>
                  <a:pt x="1889929" y="2190119"/>
                </a:lnTo>
                <a:lnTo>
                  <a:pt x="1854167" y="2190511"/>
                </a:lnTo>
                <a:lnTo>
                  <a:pt x="1818012" y="2189724"/>
                </a:lnTo>
                <a:lnTo>
                  <a:pt x="1781856" y="2189722"/>
                </a:lnTo>
                <a:lnTo>
                  <a:pt x="1745701" y="2189722"/>
                </a:lnTo>
                <a:lnTo>
                  <a:pt x="1709153" y="2190113"/>
                </a:lnTo>
                <a:lnTo>
                  <a:pt x="1673391" y="2190505"/>
                </a:lnTo>
                <a:lnTo>
                  <a:pt x="1636842" y="2190112"/>
                </a:lnTo>
                <a:lnTo>
                  <a:pt x="1601080" y="2189715"/>
                </a:lnTo>
                <a:lnTo>
                  <a:pt x="1564924" y="2189715"/>
                </a:lnTo>
                <a:lnTo>
                  <a:pt x="1528768" y="2189714"/>
                </a:lnTo>
                <a:lnTo>
                  <a:pt x="1491828" y="2189713"/>
                </a:lnTo>
                <a:lnTo>
                  <a:pt x="1456066" y="2190105"/>
                </a:lnTo>
                <a:lnTo>
                  <a:pt x="1419911" y="2190103"/>
                </a:lnTo>
                <a:lnTo>
                  <a:pt x="1384148" y="2189709"/>
                </a:lnTo>
                <a:lnTo>
                  <a:pt x="1347993" y="2189707"/>
                </a:lnTo>
                <a:lnTo>
                  <a:pt x="1311446" y="2190100"/>
                </a:lnTo>
                <a:lnTo>
                  <a:pt x="1274898" y="2189704"/>
                </a:lnTo>
                <a:lnTo>
                  <a:pt x="1239135" y="2190096"/>
                </a:lnTo>
                <a:lnTo>
                  <a:pt x="1202980" y="2190096"/>
                </a:lnTo>
                <a:lnTo>
                  <a:pt x="1197085" y="2190488"/>
                </a:lnTo>
                <a:lnTo>
                  <a:pt x="1190010" y="2189702"/>
                </a:lnTo>
                <a:lnTo>
                  <a:pt x="1182152" y="2189702"/>
                </a:lnTo>
                <a:lnTo>
                  <a:pt x="1174684" y="2189309"/>
                </a:lnTo>
                <a:lnTo>
                  <a:pt x="1167217" y="2188916"/>
                </a:lnTo>
                <a:lnTo>
                  <a:pt x="1157393" y="2187735"/>
                </a:lnTo>
                <a:lnTo>
                  <a:pt x="1148353" y="2186556"/>
                </a:lnTo>
                <a:lnTo>
                  <a:pt x="1140101" y="2185377"/>
                </a:lnTo>
                <a:lnTo>
                  <a:pt x="1130669" y="2183803"/>
                </a:lnTo>
                <a:lnTo>
                  <a:pt x="1121239" y="2182232"/>
                </a:lnTo>
                <a:lnTo>
                  <a:pt x="1111806" y="2179874"/>
                </a:lnTo>
                <a:lnTo>
                  <a:pt x="1103553" y="2177910"/>
                </a:lnTo>
                <a:lnTo>
                  <a:pt x="1094513" y="2175159"/>
                </a:lnTo>
                <a:lnTo>
                  <a:pt x="1085082" y="2172801"/>
                </a:lnTo>
                <a:lnTo>
                  <a:pt x="1076436" y="2169656"/>
                </a:lnTo>
                <a:lnTo>
                  <a:pt x="1066610" y="2166118"/>
                </a:lnTo>
                <a:lnTo>
                  <a:pt x="1058357" y="2162581"/>
                </a:lnTo>
                <a:lnTo>
                  <a:pt x="1049319" y="2158258"/>
                </a:lnTo>
                <a:lnTo>
                  <a:pt x="1040674" y="2154328"/>
                </a:lnTo>
                <a:lnTo>
                  <a:pt x="1030848" y="2150005"/>
                </a:lnTo>
                <a:lnTo>
                  <a:pt x="1022204" y="2145288"/>
                </a:lnTo>
                <a:lnTo>
                  <a:pt x="1012770" y="2139786"/>
                </a:lnTo>
                <a:lnTo>
                  <a:pt x="1003731" y="2134678"/>
                </a:lnTo>
                <a:lnTo>
                  <a:pt x="995478" y="2128781"/>
                </a:lnTo>
                <a:lnTo>
                  <a:pt x="986045" y="2122493"/>
                </a:lnTo>
                <a:lnTo>
                  <a:pt x="976613" y="2116205"/>
                </a:lnTo>
                <a:lnTo>
                  <a:pt x="967183" y="2108345"/>
                </a:lnTo>
                <a:lnTo>
                  <a:pt x="958143" y="2100877"/>
                </a:lnTo>
                <a:lnTo>
                  <a:pt x="949891" y="2093411"/>
                </a:lnTo>
                <a:lnTo>
                  <a:pt x="940066" y="2084372"/>
                </a:lnTo>
                <a:lnTo>
                  <a:pt x="931419" y="2074939"/>
                </a:lnTo>
                <a:lnTo>
                  <a:pt x="922379" y="2065114"/>
                </a:lnTo>
                <a:lnTo>
                  <a:pt x="913733" y="2054896"/>
                </a:lnTo>
                <a:lnTo>
                  <a:pt x="903516" y="2042321"/>
                </a:lnTo>
                <a:lnTo>
                  <a:pt x="894477" y="2029351"/>
                </a:lnTo>
                <a:lnTo>
                  <a:pt x="885829" y="2015204"/>
                </a:lnTo>
                <a:lnTo>
                  <a:pt x="877182" y="2001056"/>
                </a:lnTo>
                <a:lnTo>
                  <a:pt x="871288" y="1990445"/>
                </a:lnTo>
                <a:lnTo>
                  <a:pt x="866180" y="1979047"/>
                </a:lnTo>
                <a:lnTo>
                  <a:pt x="861070" y="1966865"/>
                </a:lnTo>
                <a:lnTo>
                  <a:pt x="855960" y="1955468"/>
                </a:lnTo>
                <a:lnTo>
                  <a:pt x="851638" y="1944071"/>
                </a:lnTo>
                <a:lnTo>
                  <a:pt x="847705" y="1931495"/>
                </a:lnTo>
                <a:lnTo>
                  <a:pt x="844563" y="1918919"/>
                </a:lnTo>
                <a:lnTo>
                  <a:pt x="841417" y="1907129"/>
                </a:lnTo>
                <a:lnTo>
                  <a:pt x="837095" y="1887086"/>
                </a:lnTo>
                <a:lnTo>
                  <a:pt x="833950" y="1866651"/>
                </a:lnTo>
                <a:lnTo>
                  <a:pt x="832769" y="1845821"/>
                </a:lnTo>
                <a:lnTo>
                  <a:pt x="831590" y="1824993"/>
                </a:lnTo>
                <a:lnTo>
                  <a:pt x="832769" y="1804163"/>
                </a:lnTo>
                <a:lnTo>
                  <a:pt x="834339" y="1782944"/>
                </a:lnTo>
                <a:lnTo>
                  <a:pt x="837482" y="1763294"/>
                </a:lnTo>
                <a:lnTo>
                  <a:pt x="840626" y="1742858"/>
                </a:lnTo>
                <a:lnTo>
                  <a:pt x="844162" y="1730676"/>
                </a:lnTo>
                <a:lnTo>
                  <a:pt x="847698" y="1718494"/>
                </a:lnTo>
                <a:lnTo>
                  <a:pt x="852414" y="1705917"/>
                </a:lnTo>
                <a:lnTo>
                  <a:pt x="856344" y="1694129"/>
                </a:lnTo>
                <a:lnTo>
                  <a:pt x="861060" y="1682340"/>
                </a:lnTo>
                <a:lnTo>
                  <a:pt x="865776" y="1670549"/>
                </a:lnTo>
                <a:lnTo>
                  <a:pt x="871276" y="1659544"/>
                </a:lnTo>
                <a:lnTo>
                  <a:pt x="877564" y="1648542"/>
                </a:lnTo>
                <a:lnTo>
                  <a:pt x="885425" y="1634394"/>
                </a:lnTo>
                <a:lnTo>
                  <a:pt x="894462" y="1620638"/>
                </a:lnTo>
                <a:lnTo>
                  <a:pt x="903894" y="1607278"/>
                </a:lnTo>
                <a:lnTo>
                  <a:pt x="913719" y="1594310"/>
                </a:lnTo>
                <a:lnTo>
                  <a:pt x="922363" y="1584879"/>
                </a:lnTo>
                <a:lnTo>
                  <a:pt x="931401" y="1575053"/>
                </a:lnTo>
                <a:lnTo>
                  <a:pt x="940832" y="1565623"/>
                </a:lnTo>
                <a:lnTo>
                  <a:pt x="950264" y="1556191"/>
                </a:lnTo>
                <a:lnTo>
                  <a:pt x="958517" y="1548725"/>
                </a:lnTo>
                <a:lnTo>
                  <a:pt x="967162" y="1540866"/>
                </a:lnTo>
                <a:lnTo>
                  <a:pt x="976595" y="1533791"/>
                </a:lnTo>
                <a:lnTo>
                  <a:pt x="985632" y="1527112"/>
                </a:lnTo>
                <a:lnTo>
                  <a:pt x="994671" y="1521217"/>
                </a:lnTo>
                <a:lnTo>
                  <a:pt x="1003316" y="1515715"/>
                </a:lnTo>
                <a:lnTo>
                  <a:pt x="1012749" y="1510214"/>
                </a:lnTo>
                <a:lnTo>
                  <a:pt x="1022179" y="1504711"/>
                </a:lnTo>
                <a:lnTo>
                  <a:pt x="1030825" y="1499996"/>
                </a:lnTo>
                <a:lnTo>
                  <a:pt x="1040256" y="1495280"/>
                </a:lnTo>
                <a:lnTo>
                  <a:pt x="1048903" y="1491352"/>
                </a:lnTo>
                <a:lnTo>
                  <a:pt x="1057940" y="1487814"/>
                </a:lnTo>
                <a:lnTo>
                  <a:pt x="1067372" y="1483885"/>
                </a:lnTo>
                <a:lnTo>
                  <a:pt x="1076017" y="1479956"/>
                </a:lnTo>
                <a:lnTo>
                  <a:pt x="1085450" y="1477597"/>
                </a:lnTo>
                <a:lnTo>
                  <a:pt x="1094489" y="1474847"/>
                </a:lnTo>
                <a:lnTo>
                  <a:pt x="1103529" y="1472096"/>
                </a:lnTo>
                <a:lnTo>
                  <a:pt x="1112173" y="1469738"/>
                </a:lnTo>
                <a:lnTo>
                  <a:pt x="1122000" y="1467774"/>
                </a:lnTo>
                <a:lnTo>
                  <a:pt x="1130643" y="1466202"/>
                </a:lnTo>
                <a:lnTo>
                  <a:pt x="1139683" y="1465024"/>
                </a:lnTo>
                <a:lnTo>
                  <a:pt x="1149114" y="1463453"/>
                </a:lnTo>
                <a:lnTo>
                  <a:pt x="1157762" y="1462666"/>
                </a:lnTo>
                <a:lnTo>
                  <a:pt x="1167192" y="1461095"/>
                </a:lnTo>
                <a:lnTo>
                  <a:pt x="1174266" y="1460309"/>
                </a:lnTo>
                <a:lnTo>
                  <a:pt x="1181732" y="1459916"/>
                </a:lnTo>
                <a:lnTo>
                  <a:pt x="1189593" y="1459918"/>
                </a:lnTo>
                <a:lnTo>
                  <a:pt x="1196666" y="1459916"/>
                </a:lnTo>
                <a:lnTo>
                  <a:pt x="1202954" y="1459918"/>
                </a:lnTo>
                <a:lnTo>
                  <a:pt x="1238323" y="1459919"/>
                </a:lnTo>
                <a:lnTo>
                  <a:pt x="1275265" y="1459919"/>
                </a:lnTo>
                <a:lnTo>
                  <a:pt x="1311419" y="1459921"/>
                </a:lnTo>
                <a:lnTo>
                  <a:pt x="1347576" y="1459922"/>
                </a:lnTo>
                <a:lnTo>
                  <a:pt x="1383731" y="1459924"/>
                </a:lnTo>
                <a:lnTo>
                  <a:pt x="1420279" y="1460317"/>
                </a:lnTo>
                <a:lnTo>
                  <a:pt x="1455647" y="1460319"/>
                </a:lnTo>
                <a:lnTo>
                  <a:pt x="1492196" y="1459928"/>
                </a:lnTo>
                <a:lnTo>
                  <a:pt x="1528352" y="1459929"/>
                </a:lnTo>
                <a:lnTo>
                  <a:pt x="1564507" y="1459931"/>
                </a:lnTo>
                <a:lnTo>
                  <a:pt x="1601055" y="1460325"/>
                </a:lnTo>
                <a:lnTo>
                  <a:pt x="1637603" y="1459933"/>
                </a:lnTo>
                <a:lnTo>
                  <a:pt x="1672972" y="1459933"/>
                </a:lnTo>
                <a:lnTo>
                  <a:pt x="1709129" y="1459935"/>
                </a:lnTo>
                <a:lnTo>
                  <a:pt x="1745283" y="1459936"/>
                </a:lnTo>
                <a:lnTo>
                  <a:pt x="1781831" y="1460332"/>
                </a:lnTo>
                <a:lnTo>
                  <a:pt x="1817986" y="1460332"/>
                </a:lnTo>
                <a:lnTo>
                  <a:pt x="1853747" y="1460726"/>
                </a:lnTo>
                <a:lnTo>
                  <a:pt x="1889904" y="1459941"/>
                </a:lnTo>
                <a:lnTo>
                  <a:pt x="1926059" y="1459941"/>
                </a:lnTo>
                <a:lnTo>
                  <a:pt x="1962607" y="1460338"/>
                </a:lnTo>
                <a:lnTo>
                  <a:pt x="1998763" y="1460339"/>
                </a:lnTo>
                <a:lnTo>
                  <a:pt x="2035309" y="1459946"/>
                </a:lnTo>
                <a:lnTo>
                  <a:pt x="2071073" y="1460339"/>
                </a:lnTo>
                <a:lnTo>
                  <a:pt x="2106834" y="1459948"/>
                </a:lnTo>
                <a:lnTo>
                  <a:pt x="2142989" y="1459950"/>
                </a:lnTo>
                <a:lnTo>
                  <a:pt x="2179538" y="1460345"/>
                </a:lnTo>
                <a:lnTo>
                  <a:pt x="2215693" y="1460346"/>
                </a:lnTo>
                <a:lnTo>
                  <a:pt x="2252242" y="1459955"/>
                </a:lnTo>
                <a:lnTo>
                  <a:pt x="2287610" y="1459955"/>
                </a:lnTo>
                <a:lnTo>
                  <a:pt x="2323765" y="1459956"/>
                </a:lnTo>
                <a:lnTo>
                  <a:pt x="2360315" y="1460350"/>
                </a:lnTo>
                <a:lnTo>
                  <a:pt x="2396469" y="1460351"/>
                </a:lnTo>
                <a:lnTo>
                  <a:pt x="2433018" y="1459960"/>
                </a:lnTo>
                <a:lnTo>
                  <a:pt x="2469173" y="1459961"/>
                </a:lnTo>
                <a:lnTo>
                  <a:pt x="2504541" y="1459962"/>
                </a:lnTo>
                <a:lnTo>
                  <a:pt x="2541091" y="1460358"/>
                </a:lnTo>
                <a:lnTo>
                  <a:pt x="2577245" y="1460359"/>
                </a:lnTo>
                <a:lnTo>
                  <a:pt x="2613400" y="1460360"/>
                </a:lnTo>
                <a:lnTo>
                  <a:pt x="2649949" y="1459969"/>
                </a:lnTo>
                <a:lnTo>
                  <a:pt x="2686497" y="1460362"/>
                </a:lnTo>
                <a:lnTo>
                  <a:pt x="2721865" y="1460363"/>
                </a:lnTo>
                <a:lnTo>
                  <a:pt x="2758021" y="1460365"/>
                </a:lnTo>
                <a:lnTo>
                  <a:pt x="2794176" y="1460366"/>
                </a:lnTo>
                <a:lnTo>
                  <a:pt x="2830725" y="1459976"/>
                </a:lnTo>
                <a:lnTo>
                  <a:pt x="2867273" y="1460369"/>
                </a:lnTo>
                <a:lnTo>
                  <a:pt x="2903036" y="1460763"/>
                </a:lnTo>
                <a:lnTo>
                  <a:pt x="2938798" y="1460371"/>
                </a:lnTo>
                <a:lnTo>
                  <a:pt x="2974953" y="1460372"/>
                </a:lnTo>
                <a:lnTo>
                  <a:pt x="3011109" y="1460374"/>
                </a:lnTo>
                <a:lnTo>
                  <a:pt x="3047656" y="1459982"/>
                </a:lnTo>
                <a:lnTo>
                  <a:pt x="3084205" y="1460375"/>
                </a:lnTo>
                <a:lnTo>
                  <a:pt x="3119967" y="1460771"/>
                </a:lnTo>
                <a:lnTo>
                  <a:pt x="3155729" y="1460379"/>
                </a:lnTo>
                <a:lnTo>
                  <a:pt x="3191885" y="1460380"/>
                </a:lnTo>
                <a:lnTo>
                  <a:pt x="3228433" y="1459989"/>
                </a:lnTo>
                <a:lnTo>
                  <a:pt x="3249261" y="1460382"/>
                </a:lnTo>
                <a:lnTo>
                  <a:pt x="3257119" y="1460382"/>
                </a:lnTo>
                <a:lnTo>
                  <a:pt x="3264981" y="1460382"/>
                </a:lnTo>
                <a:lnTo>
                  <a:pt x="3273626" y="1459597"/>
                </a:lnTo>
                <a:lnTo>
                  <a:pt x="3283058" y="1458811"/>
                </a:lnTo>
                <a:lnTo>
                  <a:pt x="3291704" y="1458026"/>
                </a:lnTo>
                <a:lnTo>
                  <a:pt x="3300742" y="1456847"/>
                </a:lnTo>
                <a:lnTo>
                  <a:pt x="3309781" y="1455668"/>
                </a:lnTo>
                <a:lnTo>
                  <a:pt x="3318819" y="1453703"/>
                </a:lnTo>
                <a:lnTo>
                  <a:pt x="3328253" y="1452132"/>
                </a:lnTo>
                <a:lnTo>
                  <a:pt x="3336897" y="1449774"/>
                </a:lnTo>
                <a:lnTo>
                  <a:pt x="3346330" y="1447417"/>
                </a:lnTo>
                <a:lnTo>
                  <a:pt x="3355367" y="1444667"/>
                </a:lnTo>
                <a:lnTo>
                  <a:pt x="3364406" y="1441915"/>
                </a:lnTo>
                <a:lnTo>
                  <a:pt x="3373052" y="1438772"/>
                </a:lnTo>
                <a:lnTo>
                  <a:pt x="3382091" y="1435236"/>
                </a:lnTo>
                <a:lnTo>
                  <a:pt x="3391521" y="1432091"/>
                </a:lnTo>
                <a:lnTo>
                  <a:pt x="3400168" y="1428161"/>
                </a:lnTo>
                <a:lnTo>
                  <a:pt x="3409207" y="1423840"/>
                </a:lnTo>
                <a:lnTo>
                  <a:pt x="3418245" y="1418729"/>
                </a:lnTo>
                <a:lnTo>
                  <a:pt x="3427678" y="1414015"/>
                </a:lnTo>
                <a:lnTo>
                  <a:pt x="3435931" y="1408907"/>
                </a:lnTo>
                <a:lnTo>
                  <a:pt x="3445361" y="1403405"/>
                </a:lnTo>
                <a:lnTo>
                  <a:pt x="3454793" y="1397118"/>
                </a:lnTo>
                <a:lnTo>
                  <a:pt x="3464225" y="1390830"/>
                </a:lnTo>
                <a:lnTo>
                  <a:pt x="3472870" y="1383757"/>
                </a:lnTo>
                <a:lnTo>
                  <a:pt x="3481908" y="1377076"/>
                </a:lnTo>
                <a:lnTo>
                  <a:pt x="3490554" y="1369216"/>
                </a:lnTo>
                <a:lnTo>
                  <a:pt x="3499986" y="1360571"/>
                </a:lnTo>
                <a:lnTo>
                  <a:pt x="3508631" y="1351926"/>
                </a:lnTo>
                <a:lnTo>
                  <a:pt x="3517670" y="1342888"/>
                </a:lnTo>
                <a:lnTo>
                  <a:pt x="3527493" y="1332277"/>
                </a:lnTo>
                <a:lnTo>
                  <a:pt x="3536140" y="1320487"/>
                </a:lnTo>
                <a:lnTo>
                  <a:pt x="3545571" y="1309484"/>
                </a:lnTo>
                <a:lnTo>
                  <a:pt x="3554216" y="1296909"/>
                </a:lnTo>
                <a:lnTo>
                  <a:pt x="3564433" y="1279618"/>
                </a:lnTo>
                <a:lnTo>
                  <a:pt x="3573471" y="1262720"/>
                </a:lnTo>
                <a:lnTo>
                  <a:pt x="3582510" y="1245034"/>
                </a:lnTo>
                <a:lnTo>
                  <a:pt x="3589976" y="1226563"/>
                </a:lnTo>
                <a:lnTo>
                  <a:pt x="3595477" y="1210844"/>
                </a:lnTo>
                <a:lnTo>
                  <a:pt x="3600586" y="1195517"/>
                </a:lnTo>
                <a:lnTo>
                  <a:pt x="3604514" y="1179798"/>
                </a:lnTo>
                <a:lnTo>
                  <a:pt x="3607658" y="1163293"/>
                </a:lnTo>
                <a:lnTo>
                  <a:pt x="3610802" y="1146788"/>
                </a:lnTo>
                <a:lnTo>
                  <a:pt x="3612768" y="1129888"/>
                </a:lnTo>
                <a:lnTo>
                  <a:pt x="3613945" y="1112990"/>
                </a:lnTo>
                <a:lnTo>
                  <a:pt x="3613944" y="1095698"/>
                </a:lnTo>
                <a:lnTo>
                  <a:pt x="3613944" y="1077621"/>
                </a:lnTo>
                <a:lnTo>
                  <a:pt x="3613157" y="1061116"/>
                </a:lnTo>
                <a:lnTo>
                  <a:pt x="3610797" y="1044611"/>
                </a:lnTo>
                <a:lnTo>
                  <a:pt x="3608046" y="1027710"/>
                </a:lnTo>
                <a:lnTo>
                  <a:pt x="3604509" y="1011598"/>
                </a:lnTo>
                <a:lnTo>
                  <a:pt x="3600579" y="995877"/>
                </a:lnTo>
                <a:lnTo>
                  <a:pt x="3595862" y="980158"/>
                </a:lnTo>
                <a:lnTo>
                  <a:pt x="3589573" y="964438"/>
                </a:lnTo>
                <a:lnTo>
                  <a:pt x="3582499" y="946361"/>
                </a:lnTo>
                <a:lnTo>
                  <a:pt x="3573460" y="928676"/>
                </a:lnTo>
                <a:lnTo>
                  <a:pt x="3564027" y="911385"/>
                </a:lnTo>
                <a:lnTo>
                  <a:pt x="3553810" y="894092"/>
                </a:lnTo>
                <a:lnTo>
                  <a:pt x="3545164" y="882303"/>
                </a:lnTo>
                <a:lnTo>
                  <a:pt x="3536124" y="870905"/>
                </a:lnTo>
                <a:lnTo>
                  <a:pt x="3527479" y="859115"/>
                </a:lnTo>
                <a:lnTo>
                  <a:pt x="3517260" y="848110"/>
                </a:lnTo>
                <a:lnTo>
                  <a:pt x="3508613" y="839464"/>
                </a:lnTo>
                <a:lnTo>
                  <a:pt x="3499574" y="830426"/>
                </a:lnTo>
                <a:lnTo>
                  <a:pt x="3490535" y="822172"/>
                </a:lnTo>
                <a:lnTo>
                  <a:pt x="3481889" y="814312"/>
                </a:lnTo>
                <a:lnTo>
                  <a:pt x="3472851" y="807631"/>
                </a:lnTo>
                <a:lnTo>
                  <a:pt x="3464204" y="800556"/>
                </a:lnTo>
                <a:lnTo>
                  <a:pt x="3454772" y="794268"/>
                </a:lnTo>
                <a:lnTo>
                  <a:pt x="3445339" y="787982"/>
                </a:lnTo>
                <a:lnTo>
                  <a:pt x="3435908" y="782477"/>
                </a:lnTo>
                <a:lnTo>
                  <a:pt x="3427655" y="776583"/>
                </a:lnTo>
                <a:lnTo>
                  <a:pt x="3418223" y="772652"/>
                </a:lnTo>
                <a:lnTo>
                  <a:pt x="3409184" y="767543"/>
                </a:lnTo>
                <a:lnTo>
                  <a:pt x="3400146" y="763221"/>
                </a:lnTo>
                <a:lnTo>
                  <a:pt x="3391499" y="759290"/>
                </a:lnTo>
                <a:lnTo>
                  <a:pt x="3381675" y="755753"/>
                </a:lnTo>
                <a:lnTo>
                  <a:pt x="3372635" y="752216"/>
                </a:lnTo>
                <a:lnTo>
                  <a:pt x="3363596" y="749464"/>
                </a:lnTo>
                <a:lnTo>
                  <a:pt x="3354950" y="746320"/>
                </a:lnTo>
                <a:lnTo>
                  <a:pt x="3345911" y="743570"/>
                </a:lnTo>
                <a:lnTo>
                  <a:pt x="3336873" y="740818"/>
                </a:lnTo>
                <a:lnTo>
                  <a:pt x="3327833" y="738853"/>
                </a:lnTo>
                <a:lnTo>
                  <a:pt x="3318794" y="737673"/>
                </a:lnTo>
                <a:lnTo>
                  <a:pt x="3309757" y="735708"/>
                </a:lnTo>
                <a:lnTo>
                  <a:pt x="3300323" y="734137"/>
                </a:lnTo>
                <a:lnTo>
                  <a:pt x="3291679" y="733350"/>
                </a:lnTo>
                <a:lnTo>
                  <a:pt x="3282640" y="732170"/>
                </a:lnTo>
                <a:lnTo>
                  <a:pt x="3273599" y="731777"/>
                </a:lnTo>
                <a:lnTo>
                  <a:pt x="3264169" y="730990"/>
                </a:lnTo>
                <a:lnTo>
                  <a:pt x="3256702" y="730597"/>
                </a:lnTo>
                <a:lnTo>
                  <a:pt x="3248842" y="730596"/>
                </a:lnTo>
                <a:lnTo>
                  <a:pt x="3228407" y="730595"/>
                </a:lnTo>
                <a:lnTo>
                  <a:pt x="3192252" y="730595"/>
                </a:lnTo>
                <a:lnTo>
                  <a:pt x="3155309" y="730594"/>
                </a:lnTo>
                <a:lnTo>
                  <a:pt x="3119547" y="730199"/>
                </a:lnTo>
                <a:lnTo>
                  <a:pt x="3083785" y="730591"/>
                </a:lnTo>
                <a:lnTo>
                  <a:pt x="3047630" y="730589"/>
                </a:lnTo>
                <a:lnTo>
                  <a:pt x="3011475" y="730589"/>
                </a:lnTo>
                <a:lnTo>
                  <a:pt x="2974533" y="730587"/>
                </a:lnTo>
                <a:lnTo>
                  <a:pt x="2938379" y="730585"/>
                </a:lnTo>
                <a:lnTo>
                  <a:pt x="2902617" y="730193"/>
                </a:lnTo>
                <a:lnTo>
                  <a:pt x="2866855" y="730583"/>
                </a:lnTo>
                <a:lnTo>
                  <a:pt x="2830700" y="730582"/>
                </a:lnTo>
                <a:lnTo>
                  <a:pt x="2794544" y="730580"/>
                </a:lnTo>
                <a:lnTo>
                  <a:pt x="2757604" y="730580"/>
                </a:lnTo>
                <a:lnTo>
                  <a:pt x="2721448" y="730579"/>
                </a:lnTo>
                <a:lnTo>
                  <a:pt x="2686078" y="730576"/>
                </a:lnTo>
                <a:lnTo>
                  <a:pt x="2649923" y="730576"/>
                </a:lnTo>
                <a:lnTo>
                  <a:pt x="2613769" y="730576"/>
                </a:lnTo>
                <a:lnTo>
                  <a:pt x="2576827" y="730574"/>
                </a:lnTo>
                <a:lnTo>
                  <a:pt x="2540672" y="730573"/>
                </a:lnTo>
                <a:lnTo>
                  <a:pt x="2504516" y="730572"/>
                </a:lnTo>
                <a:lnTo>
                  <a:pt x="2469147" y="730570"/>
                </a:lnTo>
                <a:lnTo>
                  <a:pt x="2432991" y="730568"/>
                </a:lnTo>
                <a:lnTo>
                  <a:pt x="2396444" y="730174"/>
                </a:lnTo>
                <a:lnTo>
                  <a:pt x="2359895" y="730566"/>
                </a:lnTo>
                <a:lnTo>
                  <a:pt x="2323741" y="730564"/>
                </a:lnTo>
                <a:lnTo>
                  <a:pt x="2287585" y="730563"/>
                </a:lnTo>
                <a:lnTo>
                  <a:pt x="2252216" y="730561"/>
                </a:lnTo>
                <a:lnTo>
                  <a:pt x="2215668" y="730167"/>
                </a:lnTo>
                <a:lnTo>
                  <a:pt x="2179119" y="730560"/>
                </a:lnTo>
                <a:lnTo>
                  <a:pt x="2142965" y="730558"/>
                </a:lnTo>
                <a:lnTo>
                  <a:pt x="2106809" y="730557"/>
                </a:lnTo>
                <a:lnTo>
                  <a:pt x="2070261" y="730163"/>
                </a:lnTo>
                <a:lnTo>
                  <a:pt x="2034893" y="730161"/>
                </a:lnTo>
                <a:lnTo>
                  <a:pt x="1998736" y="730161"/>
                </a:lnTo>
                <a:lnTo>
                  <a:pt x="1962188" y="730551"/>
                </a:lnTo>
                <a:lnTo>
                  <a:pt x="1926032" y="730551"/>
                </a:lnTo>
                <a:lnTo>
                  <a:pt x="1889878" y="730551"/>
                </a:lnTo>
                <a:lnTo>
                  <a:pt x="1854509" y="730548"/>
                </a:lnTo>
                <a:lnTo>
                  <a:pt x="1817960" y="730154"/>
                </a:lnTo>
                <a:lnTo>
                  <a:pt x="1781412" y="730546"/>
                </a:lnTo>
                <a:lnTo>
                  <a:pt x="1745256" y="730544"/>
                </a:lnTo>
                <a:lnTo>
                  <a:pt x="1709102" y="730544"/>
                </a:lnTo>
                <a:lnTo>
                  <a:pt x="1672553" y="730147"/>
                </a:lnTo>
                <a:lnTo>
                  <a:pt x="1652905" y="730148"/>
                </a:lnTo>
                <a:lnTo>
                  <a:pt x="1645044" y="730146"/>
                </a:lnTo>
                <a:lnTo>
                  <a:pt x="1636791" y="729755"/>
                </a:lnTo>
                <a:lnTo>
                  <a:pt x="1627753" y="729361"/>
                </a:lnTo>
                <a:lnTo>
                  <a:pt x="1618715" y="728182"/>
                </a:lnTo>
                <a:lnTo>
                  <a:pt x="1609283" y="728182"/>
                </a:lnTo>
                <a:lnTo>
                  <a:pt x="1601029" y="726218"/>
                </a:lnTo>
                <a:lnTo>
                  <a:pt x="1591597" y="724644"/>
                </a:lnTo>
                <a:lnTo>
                  <a:pt x="1582559" y="723465"/>
                </a:lnTo>
                <a:lnTo>
                  <a:pt x="1573519" y="721500"/>
                </a:lnTo>
                <a:lnTo>
                  <a:pt x="1564481" y="719533"/>
                </a:lnTo>
                <a:lnTo>
                  <a:pt x="1555049" y="717176"/>
                </a:lnTo>
                <a:lnTo>
                  <a:pt x="1546010" y="714424"/>
                </a:lnTo>
                <a:lnTo>
                  <a:pt x="1536971" y="711674"/>
                </a:lnTo>
                <a:lnTo>
                  <a:pt x="1528326" y="708530"/>
                </a:lnTo>
                <a:lnTo>
                  <a:pt x="1518893" y="705385"/>
                </a:lnTo>
                <a:lnTo>
                  <a:pt x="1510247" y="701454"/>
                </a:lnTo>
                <a:lnTo>
                  <a:pt x="1501209" y="697131"/>
                </a:lnTo>
                <a:lnTo>
                  <a:pt x="1491776" y="693201"/>
                </a:lnTo>
                <a:lnTo>
                  <a:pt x="1482738" y="688091"/>
                </a:lnTo>
                <a:lnTo>
                  <a:pt x="1473697" y="683769"/>
                </a:lnTo>
                <a:lnTo>
                  <a:pt x="1464267" y="678266"/>
                </a:lnTo>
                <a:lnTo>
                  <a:pt x="1456013" y="673158"/>
                </a:lnTo>
                <a:lnTo>
                  <a:pt x="1446975" y="666477"/>
                </a:lnTo>
                <a:lnTo>
                  <a:pt x="1437542" y="660188"/>
                </a:lnTo>
                <a:lnTo>
                  <a:pt x="1428503" y="653506"/>
                </a:lnTo>
                <a:lnTo>
                  <a:pt x="1419858" y="646433"/>
                </a:lnTo>
                <a:lnTo>
                  <a:pt x="1410425" y="637786"/>
                </a:lnTo>
                <a:lnTo>
                  <a:pt x="1400993" y="629926"/>
                </a:lnTo>
                <a:lnTo>
                  <a:pt x="1391954" y="620888"/>
                </a:lnTo>
                <a:lnTo>
                  <a:pt x="1384093" y="611455"/>
                </a:lnTo>
                <a:lnTo>
                  <a:pt x="1373876" y="600451"/>
                </a:lnTo>
                <a:lnTo>
                  <a:pt x="1364444" y="589447"/>
                </a:lnTo>
                <a:lnTo>
                  <a:pt x="1355798" y="577658"/>
                </a:lnTo>
                <a:lnTo>
                  <a:pt x="1347544" y="565474"/>
                </a:lnTo>
                <a:lnTo>
                  <a:pt x="1337326" y="548182"/>
                </a:lnTo>
                <a:lnTo>
                  <a:pt x="1327500" y="530498"/>
                </a:lnTo>
                <a:lnTo>
                  <a:pt x="1318853" y="512420"/>
                </a:lnTo>
                <a:lnTo>
                  <a:pt x="1310994" y="493554"/>
                </a:lnTo>
                <a:lnTo>
                  <a:pt x="1306276" y="478622"/>
                </a:lnTo>
                <a:lnTo>
                  <a:pt x="1301168" y="463296"/>
                </a:lnTo>
                <a:lnTo>
                  <a:pt x="1297237" y="447574"/>
                </a:lnTo>
                <a:lnTo>
                  <a:pt x="1294092" y="431070"/>
                </a:lnTo>
                <a:lnTo>
                  <a:pt x="1290948" y="415349"/>
                </a:lnTo>
                <a:lnTo>
                  <a:pt x="1289769" y="399236"/>
                </a:lnTo>
                <a:lnTo>
                  <a:pt x="1288195" y="381945"/>
                </a:lnTo>
                <a:lnTo>
                  <a:pt x="1288196" y="365440"/>
                </a:lnTo>
                <a:lnTo>
                  <a:pt x="1288587" y="348541"/>
                </a:lnTo>
                <a:lnTo>
                  <a:pt x="1289766" y="331643"/>
                </a:lnTo>
                <a:lnTo>
                  <a:pt x="1290943" y="315529"/>
                </a:lnTo>
                <a:lnTo>
                  <a:pt x="1293694" y="298632"/>
                </a:lnTo>
                <a:lnTo>
                  <a:pt x="1297232" y="283304"/>
                </a:lnTo>
                <a:lnTo>
                  <a:pt x="1301162" y="267584"/>
                </a:lnTo>
                <a:lnTo>
                  <a:pt x="1306270" y="252259"/>
                </a:lnTo>
                <a:lnTo>
                  <a:pt x="1311379" y="236932"/>
                </a:lnTo>
                <a:lnTo>
                  <a:pt x="1318450" y="218067"/>
                </a:lnTo>
                <a:lnTo>
                  <a:pt x="1327489" y="200385"/>
                </a:lnTo>
                <a:lnTo>
                  <a:pt x="1337312" y="182700"/>
                </a:lnTo>
                <a:lnTo>
                  <a:pt x="1347529" y="165409"/>
                </a:lnTo>
                <a:lnTo>
                  <a:pt x="1355783" y="153226"/>
                </a:lnTo>
                <a:lnTo>
                  <a:pt x="1364426" y="141437"/>
                </a:lnTo>
                <a:lnTo>
                  <a:pt x="1373860" y="130432"/>
                </a:lnTo>
                <a:lnTo>
                  <a:pt x="1383291" y="118644"/>
                </a:lnTo>
                <a:lnTo>
                  <a:pt x="1391936" y="109999"/>
                </a:lnTo>
                <a:lnTo>
                  <a:pt x="1400976" y="100960"/>
                </a:lnTo>
                <a:lnTo>
                  <a:pt x="1410406" y="93101"/>
                </a:lnTo>
                <a:lnTo>
                  <a:pt x="1419838" y="84455"/>
                </a:lnTo>
                <a:lnTo>
                  <a:pt x="1428482" y="77381"/>
                </a:lnTo>
                <a:lnTo>
                  <a:pt x="1437522" y="70701"/>
                </a:lnTo>
                <a:lnTo>
                  <a:pt x="1446954" y="64414"/>
                </a:lnTo>
                <a:lnTo>
                  <a:pt x="1455992" y="57734"/>
                </a:lnTo>
                <a:lnTo>
                  <a:pt x="1464245" y="52625"/>
                </a:lnTo>
                <a:lnTo>
                  <a:pt x="1473677" y="47123"/>
                </a:lnTo>
                <a:lnTo>
                  <a:pt x="1482322" y="42407"/>
                </a:lnTo>
                <a:lnTo>
                  <a:pt x="1491753" y="37692"/>
                </a:lnTo>
                <a:lnTo>
                  <a:pt x="1501185" y="33762"/>
                </a:lnTo>
                <a:lnTo>
                  <a:pt x="1509831" y="29833"/>
                </a:lnTo>
                <a:lnTo>
                  <a:pt x="1518869" y="25510"/>
                </a:lnTo>
                <a:lnTo>
                  <a:pt x="1528301" y="22365"/>
                </a:lnTo>
                <a:lnTo>
                  <a:pt x="1536948" y="19222"/>
                </a:lnTo>
                <a:lnTo>
                  <a:pt x="1545986" y="16472"/>
                </a:lnTo>
                <a:lnTo>
                  <a:pt x="1555024" y="13722"/>
                </a:lnTo>
                <a:lnTo>
                  <a:pt x="1564455" y="11364"/>
                </a:lnTo>
                <a:lnTo>
                  <a:pt x="1573493" y="9399"/>
                </a:lnTo>
                <a:lnTo>
                  <a:pt x="1582140" y="7828"/>
                </a:lnTo>
                <a:lnTo>
                  <a:pt x="1591571" y="6256"/>
                </a:lnTo>
                <a:lnTo>
                  <a:pt x="1600219" y="3899"/>
                </a:lnTo>
                <a:lnTo>
                  <a:pt x="1608863" y="3111"/>
                </a:lnTo>
                <a:lnTo>
                  <a:pt x="1618689" y="2720"/>
                </a:lnTo>
                <a:lnTo>
                  <a:pt x="1627334" y="1934"/>
                </a:lnTo>
                <a:lnTo>
                  <a:pt x="1636765" y="1149"/>
                </a:lnTo>
                <a:lnTo>
                  <a:pt x="1645018" y="756"/>
                </a:lnTo>
                <a:lnTo>
                  <a:pt x="1652878" y="757"/>
                </a:lnTo>
                <a:lnTo>
                  <a:pt x="1672528" y="757"/>
                </a:lnTo>
                <a:lnTo>
                  <a:pt x="1708683" y="758"/>
                </a:lnTo>
                <a:lnTo>
                  <a:pt x="1745231" y="367"/>
                </a:lnTo>
                <a:lnTo>
                  <a:pt x="1781386" y="369"/>
                </a:lnTo>
                <a:lnTo>
                  <a:pt x="1817935" y="763"/>
                </a:lnTo>
                <a:lnTo>
                  <a:pt x="1853698" y="369"/>
                </a:lnTo>
                <a:lnTo>
                  <a:pt x="1889460" y="764"/>
                </a:lnTo>
                <a:lnTo>
                  <a:pt x="1925615" y="765"/>
                </a:lnTo>
                <a:lnTo>
                  <a:pt x="1962163" y="374"/>
                </a:lnTo>
                <a:lnTo>
                  <a:pt x="1998711" y="768"/>
                </a:lnTo>
                <a:lnTo>
                  <a:pt x="2034867" y="770"/>
                </a:lnTo>
                <a:lnTo>
                  <a:pt x="2070628" y="379"/>
                </a:lnTo>
                <a:lnTo>
                  <a:pt x="2106392" y="771"/>
                </a:lnTo>
                <a:lnTo>
                  <a:pt x="2142939" y="379"/>
                </a:lnTo>
                <a:lnTo>
                  <a:pt x="2179488" y="774"/>
                </a:lnTo>
                <a:lnTo>
                  <a:pt x="2215643" y="776"/>
                </a:lnTo>
                <a:lnTo>
                  <a:pt x="2251404" y="384"/>
                </a:lnTo>
                <a:lnTo>
                  <a:pt x="2287560" y="386"/>
                </a:lnTo>
                <a:lnTo>
                  <a:pt x="2323321" y="779"/>
                </a:lnTo>
                <a:lnTo>
                  <a:pt x="2360263" y="782"/>
                </a:lnTo>
                <a:lnTo>
                  <a:pt x="2396419" y="784"/>
                </a:lnTo>
                <a:lnTo>
                  <a:pt x="2432573" y="784"/>
                </a:lnTo>
                <a:lnTo>
                  <a:pt x="2468337" y="39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52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Custom Layout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078C69-E4DB-454A-ACFF-94D01562CE1B}"/>
              </a:ext>
            </a:extLst>
          </p:cNvPr>
          <p:cNvSpPr/>
          <p:nvPr userDrawn="1"/>
        </p:nvSpPr>
        <p:spPr>
          <a:xfrm>
            <a:off x="1172752" y="1210357"/>
            <a:ext cx="5883119" cy="44244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192AD4-CE48-49BB-AD13-05C7FEE22F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2752" y="1210357"/>
            <a:ext cx="5883119" cy="3626422"/>
          </a:xfrm>
          <a:custGeom>
            <a:avLst/>
            <a:gdLst>
              <a:gd name="connsiteX0" fmla="*/ 0 w 5883119"/>
              <a:gd name="connsiteY0" fmla="*/ 0 h 3626422"/>
              <a:gd name="connsiteX1" fmla="*/ 5883119 w 5883119"/>
              <a:gd name="connsiteY1" fmla="*/ 0 h 3626422"/>
              <a:gd name="connsiteX2" fmla="*/ 5883119 w 5883119"/>
              <a:gd name="connsiteY2" fmla="*/ 3626422 h 3626422"/>
              <a:gd name="connsiteX3" fmla="*/ 0 w 5883119"/>
              <a:gd name="connsiteY3" fmla="*/ 3626422 h 362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3119" h="3626422">
                <a:moveTo>
                  <a:pt x="0" y="0"/>
                </a:moveTo>
                <a:lnTo>
                  <a:pt x="5883119" y="0"/>
                </a:lnTo>
                <a:lnTo>
                  <a:pt x="5883119" y="3626422"/>
                </a:lnTo>
                <a:lnTo>
                  <a:pt x="0" y="362642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312C0-B4B9-468C-96C6-4E997659517C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50501-2BBE-466C-B01C-378D8AABE782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4818-ED11-425D-B929-C93CC613CB17}"/>
              </a:ext>
            </a:extLst>
          </p:cNvPr>
          <p:cNvSpPr txBox="1"/>
          <p:nvPr userDrawn="1"/>
        </p:nvSpPr>
        <p:spPr>
          <a:xfrm>
            <a:off x="363017" y="366202"/>
            <a:ext cx="19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53368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914650"/>
            <a:ext cx="6096000" cy="3943349"/>
          </a:xfrm>
          <a:custGeom>
            <a:avLst/>
            <a:gdLst>
              <a:gd name="connsiteX0" fmla="*/ 0 w 3943350"/>
              <a:gd name="connsiteY0" fmla="*/ 0 h 2362200"/>
              <a:gd name="connsiteX1" fmla="*/ 3943350 w 3943350"/>
              <a:gd name="connsiteY1" fmla="*/ 0 h 2362200"/>
              <a:gd name="connsiteX2" fmla="*/ 3943350 w 3943350"/>
              <a:gd name="connsiteY2" fmla="*/ 2362200 h 2362200"/>
              <a:gd name="connsiteX3" fmla="*/ 0 w 394335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2362200">
                <a:moveTo>
                  <a:pt x="0" y="0"/>
                </a:moveTo>
                <a:lnTo>
                  <a:pt x="3943350" y="0"/>
                </a:lnTo>
                <a:lnTo>
                  <a:pt x="394335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3084225" cy="3997548"/>
          </a:xfrm>
          <a:custGeom>
            <a:avLst/>
            <a:gdLst>
              <a:gd name="connsiteX0" fmla="*/ 0 w 3943350"/>
              <a:gd name="connsiteY0" fmla="*/ 0 h 2362200"/>
              <a:gd name="connsiteX1" fmla="*/ 3943350 w 3943350"/>
              <a:gd name="connsiteY1" fmla="*/ 0 h 2362200"/>
              <a:gd name="connsiteX2" fmla="*/ 3943350 w 3943350"/>
              <a:gd name="connsiteY2" fmla="*/ 2362200 h 2362200"/>
              <a:gd name="connsiteX3" fmla="*/ 0 w 394335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2362200">
                <a:moveTo>
                  <a:pt x="0" y="0"/>
                </a:moveTo>
                <a:lnTo>
                  <a:pt x="3943350" y="0"/>
                </a:lnTo>
                <a:lnTo>
                  <a:pt x="394335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9180224" y="3346860"/>
            <a:ext cx="3011776" cy="3511140"/>
          </a:xfrm>
          <a:custGeom>
            <a:avLst/>
            <a:gdLst>
              <a:gd name="connsiteX0" fmla="*/ 0 w 3943350"/>
              <a:gd name="connsiteY0" fmla="*/ 0 h 2362200"/>
              <a:gd name="connsiteX1" fmla="*/ 3943350 w 3943350"/>
              <a:gd name="connsiteY1" fmla="*/ 0 h 2362200"/>
              <a:gd name="connsiteX2" fmla="*/ 3943350 w 3943350"/>
              <a:gd name="connsiteY2" fmla="*/ 2362200 h 2362200"/>
              <a:gd name="connsiteX3" fmla="*/ 0 w 394335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2362200">
                <a:moveTo>
                  <a:pt x="0" y="0"/>
                </a:moveTo>
                <a:lnTo>
                  <a:pt x="3943350" y="0"/>
                </a:lnTo>
                <a:lnTo>
                  <a:pt x="394335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510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BCA3585-1C24-4F45-B2F5-28ED79B1A1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8280" y="977081"/>
            <a:ext cx="2125206" cy="490383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2A1E2E-9F48-4B79-9013-6A5AC66337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0737" y="977081"/>
            <a:ext cx="2125206" cy="490383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245BDD4-BD53-4160-BA4C-5F3D09BBEF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63195" y="977081"/>
            <a:ext cx="2125206" cy="490383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1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6730999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4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1F2ABA-2076-4C7C-92AE-2DE8CE2B31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80346" y="0"/>
            <a:ext cx="3311653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606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957718" y="1618871"/>
            <a:ext cx="2025650" cy="3587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12AF6-0F8B-405D-A457-942622BD1463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0F887-9EDC-4695-9522-E1E29EBFFEC4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22893-1826-4CFE-8606-C27B2B34558D}"/>
              </a:ext>
            </a:extLst>
          </p:cNvPr>
          <p:cNvSpPr txBox="1"/>
          <p:nvPr userDrawn="1"/>
        </p:nvSpPr>
        <p:spPr>
          <a:xfrm>
            <a:off x="363017" y="366202"/>
            <a:ext cx="19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37087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030723" y="-434340"/>
            <a:ext cx="3131820" cy="416052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29458" y="3028951"/>
            <a:ext cx="3131820" cy="416052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A3B5B-657B-4F0E-BF24-8AD2F41A03C7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9B53F-6662-48B3-8E96-866C40C87DCD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20036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70200" y="1625600"/>
            <a:ext cx="1993900" cy="35496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B9DEC-340F-4156-B6F8-B4B704A322D3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951B6-A23D-4BD3-906F-6912B463F37F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F64D8-51C5-4EAE-AACD-CDD3D1A25397}"/>
              </a:ext>
            </a:extLst>
          </p:cNvPr>
          <p:cNvSpPr txBox="1"/>
          <p:nvPr userDrawn="1"/>
        </p:nvSpPr>
        <p:spPr>
          <a:xfrm>
            <a:off x="363017" y="366202"/>
            <a:ext cx="19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38211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98379-72B2-434A-BDF2-E6286E3B9D7D}"/>
              </a:ext>
            </a:extLst>
          </p:cNvPr>
          <p:cNvSpPr/>
          <p:nvPr userDrawn="1"/>
        </p:nvSpPr>
        <p:spPr>
          <a:xfrm>
            <a:off x="0" y="4223657"/>
            <a:ext cx="12192000" cy="2634343"/>
          </a:xfrm>
          <a:prstGeom prst="rect">
            <a:avLst/>
          </a:prstGeom>
          <a:gradFill flip="none" rotWithShape="1"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E9858-B9D4-4082-BB3E-33A03B9DDBCA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E5DF5-864C-4D22-A91B-CC832D558897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22706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6603"/>
            <a:ext cx="10535902" cy="3764795"/>
          </a:xfrm>
          <a:custGeom>
            <a:avLst/>
            <a:gdLst>
              <a:gd name="connsiteX0" fmla="*/ 0 w 10610850"/>
              <a:gd name="connsiteY0" fmla="*/ 0 h 3764795"/>
              <a:gd name="connsiteX1" fmla="*/ 10610850 w 10610850"/>
              <a:gd name="connsiteY1" fmla="*/ 0 h 3764795"/>
              <a:gd name="connsiteX2" fmla="*/ 10610850 w 10610850"/>
              <a:gd name="connsiteY2" fmla="*/ 3764795 h 3764795"/>
              <a:gd name="connsiteX3" fmla="*/ 0 w 10610850"/>
              <a:gd name="connsiteY3" fmla="*/ 3764795 h 37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0850" h="3764795">
                <a:moveTo>
                  <a:pt x="0" y="0"/>
                </a:moveTo>
                <a:lnTo>
                  <a:pt x="10610850" y="0"/>
                </a:lnTo>
                <a:lnTo>
                  <a:pt x="10610850" y="3764795"/>
                </a:lnTo>
                <a:lnTo>
                  <a:pt x="0" y="376479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6495618" y="1268413"/>
            <a:ext cx="4040284" cy="4321174"/>
          </a:xfrm>
          <a:custGeom>
            <a:avLst/>
            <a:gdLst>
              <a:gd name="connsiteX0" fmla="*/ 0 w 3067664"/>
              <a:gd name="connsiteY0" fmla="*/ 0 h 3221380"/>
              <a:gd name="connsiteX1" fmla="*/ 3067664 w 3067664"/>
              <a:gd name="connsiteY1" fmla="*/ 0 h 3221380"/>
              <a:gd name="connsiteX2" fmla="*/ 3067664 w 3067664"/>
              <a:gd name="connsiteY2" fmla="*/ 3221380 h 3221380"/>
              <a:gd name="connsiteX3" fmla="*/ 0 w 3067664"/>
              <a:gd name="connsiteY3" fmla="*/ 3221380 h 322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664" h="3221380">
                <a:moveTo>
                  <a:pt x="0" y="0"/>
                </a:moveTo>
                <a:lnTo>
                  <a:pt x="3067664" y="0"/>
                </a:lnTo>
                <a:lnTo>
                  <a:pt x="3067664" y="3221380"/>
                </a:lnTo>
                <a:lnTo>
                  <a:pt x="0" y="322138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443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18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0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F883083B-8FEF-4E5B-868F-505E5897E0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375" y="1998645"/>
            <a:ext cx="11017250" cy="4859355"/>
          </a:xfrm>
          <a:custGeom>
            <a:avLst/>
            <a:gdLst>
              <a:gd name="connsiteX0" fmla="*/ 0 w 10610850"/>
              <a:gd name="connsiteY0" fmla="*/ 0 h 3764795"/>
              <a:gd name="connsiteX1" fmla="*/ 10610850 w 10610850"/>
              <a:gd name="connsiteY1" fmla="*/ 0 h 3764795"/>
              <a:gd name="connsiteX2" fmla="*/ 10610850 w 10610850"/>
              <a:gd name="connsiteY2" fmla="*/ 3764795 h 3764795"/>
              <a:gd name="connsiteX3" fmla="*/ 0 w 10610850"/>
              <a:gd name="connsiteY3" fmla="*/ 3764795 h 37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0850" h="3764795">
                <a:moveTo>
                  <a:pt x="0" y="0"/>
                </a:moveTo>
                <a:lnTo>
                  <a:pt x="10610850" y="0"/>
                </a:lnTo>
                <a:lnTo>
                  <a:pt x="10610850" y="3764795"/>
                </a:lnTo>
                <a:lnTo>
                  <a:pt x="0" y="376479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39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F883083B-8FEF-4E5B-868F-505E5897E0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375" y="0"/>
            <a:ext cx="11017250" cy="4859355"/>
          </a:xfrm>
          <a:custGeom>
            <a:avLst/>
            <a:gdLst>
              <a:gd name="connsiteX0" fmla="*/ 0 w 10610850"/>
              <a:gd name="connsiteY0" fmla="*/ 0 h 3764795"/>
              <a:gd name="connsiteX1" fmla="*/ 10610850 w 10610850"/>
              <a:gd name="connsiteY1" fmla="*/ 0 h 3764795"/>
              <a:gd name="connsiteX2" fmla="*/ 10610850 w 10610850"/>
              <a:gd name="connsiteY2" fmla="*/ 3764795 h 3764795"/>
              <a:gd name="connsiteX3" fmla="*/ 0 w 10610850"/>
              <a:gd name="connsiteY3" fmla="*/ 3764795 h 37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10850" h="3764795">
                <a:moveTo>
                  <a:pt x="0" y="0"/>
                </a:moveTo>
                <a:lnTo>
                  <a:pt x="10610850" y="0"/>
                </a:lnTo>
                <a:lnTo>
                  <a:pt x="10610850" y="3764795"/>
                </a:lnTo>
                <a:lnTo>
                  <a:pt x="0" y="376479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62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4339771" y="908050"/>
            <a:ext cx="7852228" cy="5949951"/>
          </a:xfrm>
          <a:custGeom>
            <a:avLst/>
            <a:gdLst>
              <a:gd name="connsiteX0" fmla="*/ 5487811 w 8060090"/>
              <a:gd name="connsiteY0" fmla="*/ 0 h 6167261"/>
              <a:gd name="connsiteX1" fmla="*/ 5592113 w 8060090"/>
              <a:gd name="connsiteY1" fmla="*/ 5379 h 6167261"/>
              <a:gd name="connsiteX2" fmla="*/ 5699433 w 8060090"/>
              <a:gd name="connsiteY2" fmla="*/ 22289 h 6167261"/>
              <a:gd name="connsiteX3" fmla="*/ 5809779 w 8060090"/>
              <a:gd name="connsiteY3" fmla="*/ 49190 h 6167261"/>
              <a:gd name="connsiteX4" fmla="*/ 5923905 w 8060090"/>
              <a:gd name="connsiteY4" fmla="*/ 87621 h 6167261"/>
              <a:gd name="connsiteX5" fmla="*/ 6044830 w 8060090"/>
              <a:gd name="connsiteY5" fmla="*/ 137578 h 6167261"/>
              <a:gd name="connsiteX6" fmla="*/ 6173314 w 8060090"/>
              <a:gd name="connsiteY6" fmla="*/ 197531 h 6167261"/>
              <a:gd name="connsiteX7" fmla="*/ 6310869 w 8060090"/>
              <a:gd name="connsiteY7" fmla="*/ 269009 h 6167261"/>
              <a:gd name="connsiteX8" fmla="*/ 6459003 w 8060090"/>
              <a:gd name="connsiteY8" fmla="*/ 350483 h 6167261"/>
              <a:gd name="connsiteX9" fmla="*/ 6619233 w 8060090"/>
              <a:gd name="connsiteY9" fmla="*/ 444251 h 6167261"/>
              <a:gd name="connsiteX10" fmla="*/ 6793823 w 8060090"/>
              <a:gd name="connsiteY10" fmla="*/ 548014 h 6167261"/>
              <a:gd name="connsiteX11" fmla="*/ 6983524 w 8060090"/>
              <a:gd name="connsiteY11" fmla="*/ 664071 h 6167261"/>
              <a:gd name="connsiteX12" fmla="*/ 7190613 w 8060090"/>
              <a:gd name="connsiteY12" fmla="*/ 789355 h 6167261"/>
              <a:gd name="connsiteX13" fmla="*/ 7415838 w 8060090"/>
              <a:gd name="connsiteY13" fmla="*/ 926934 h 6167261"/>
              <a:gd name="connsiteX14" fmla="*/ 7660714 w 8060090"/>
              <a:gd name="connsiteY14" fmla="*/ 1074507 h 6167261"/>
              <a:gd name="connsiteX15" fmla="*/ 7927511 w 8060090"/>
              <a:gd name="connsiteY15" fmla="*/ 1234374 h 6167261"/>
              <a:gd name="connsiteX16" fmla="*/ 8060090 w 8060090"/>
              <a:gd name="connsiteY16" fmla="*/ 1311620 h 6167261"/>
              <a:gd name="connsiteX17" fmla="*/ 8060090 w 8060090"/>
              <a:gd name="connsiteY17" fmla="*/ 6167261 h 6167261"/>
              <a:gd name="connsiteX18" fmla="*/ 26453 w 8060090"/>
              <a:gd name="connsiteY18" fmla="*/ 6167261 h 6167261"/>
              <a:gd name="connsiteX19" fmla="*/ 24943 w 8060090"/>
              <a:gd name="connsiteY19" fmla="*/ 5829844 h 6167261"/>
              <a:gd name="connsiteX20" fmla="*/ 21164 w 8060090"/>
              <a:gd name="connsiteY20" fmla="*/ 5517024 h 6167261"/>
              <a:gd name="connsiteX21" fmla="*/ 16628 w 8060090"/>
              <a:gd name="connsiteY21" fmla="*/ 5229568 h 6167261"/>
              <a:gd name="connsiteX22" fmla="*/ 11339 w 8060090"/>
              <a:gd name="connsiteY22" fmla="*/ 4964398 h 6167261"/>
              <a:gd name="connsiteX23" fmla="*/ 6802 w 8060090"/>
              <a:gd name="connsiteY23" fmla="*/ 4720753 h 6167261"/>
              <a:gd name="connsiteX24" fmla="*/ 2270 w 8060090"/>
              <a:gd name="connsiteY24" fmla="*/ 4498626 h 6167261"/>
              <a:gd name="connsiteX25" fmla="*/ 0 w 8060090"/>
              <a:gd name="connsiteY25" fmla="*/ 4294180 h 6167261"/>
              <a:gd name="connsiteX26" fmla="*/ 757 w 8060090"/>
              <a:gd name="connsiteY26" fmla="*/ 4106640 h 6167261"/>
              <a:gd name="connsiteX27" fmla="*/ 3780 w 8060090"/>
              <a:gd name="connsiteY27" fmla="*/ 3936010 h 6167261"/>
              <a:gd name="connsiteX28" fmla="*/ 11339 w 8060090"/>
              <a:gd name="connsiteY28" fmla="*/ 3780753 h 6167261"/>
              <a:gd name="connsiteX29" fmla="*/ 23430 w 8060090"/>
              <a:gd name="connsiteY29" fmla="*/ 3638560 h 6167261"/>
              <a:gd name="connsiteX30" fmla="*/ 41571 w 8060090"/>
              <a:gd name="connsiteY30" fmla="*/ 3508668 h 6167261"/>
              <a:gd name="connsiteX31" fmla="*/ 65753 w 8060090"/>
              <a:gd name="connsiteY31" fmla="*/ 3389535 h 6167261"/>
              <a:gd name="connsiteX32" fmla="*/ 97499 w 8060090"/>
              <a:gd name="connsiteY32" fmla="*/ 3279625 h 6167261"/>
              <a:gd name="connsiteX33" fmla="*/ 136800 w 8060090"/>
              <a:gd name="connsiteY33" fmla="*/ 3178170 h 6167261"/>
              <a:gd name="connsiteX34" fmla="*/ 184416 w 8060090"/>
              <a:gd name="connsiteY34" fmla="*/ 3083630 h 6167261"/>
              <a:gd name="connsiteX35" fmla="*/ 241853 w 8060090"/>
              <a:gd name="connsiteY35" fmla="*/ 2994474 h 6167261"/>
              <a:gd name="connsiteX36" fmla="*/ 309877 w 8060090"/>
              <a:gd name="connsiteY36" fmla="*/ 2909157 h 6167261"/>
              <a:gd name="connsiteX37" fmla="*/ 387721 w 8060090"/>
              <a:gd name="connsiteY37" fmla="*/ 2826919 h 6167261"/>
              <a:gd name="connsiteX38" fmla="*/ 478417 w 8060090"/>
              <a:gd name="connsiteY38" fmla="*/ 2746985 h 6167261"/>
              <a:gd name="connsiteX39" fmla="*/ 581205 w 8060090"/>
              <a:gd name="connsiteY39" fmla="*/ 2665512 h 6167261"/>
              <a:gd name="connsiteX40" fmla="*/ 696841 w 8060090"/>
              <a:gd name="connsiteY40" fmla="*/ 2584038 h 6167261"/>
              <a:gd name="connsiteX41" fmla="*/ 827594 w 8060090"/>
              <a:gd name="connsiteY41" fmla="*/ 2499493 h 6167261"/>
              <a:gd name="connsiteX42" fmla="*/ 971949 w 8060090"/>
              <a:gd name="connsiteY42" fmla="*/ 2411104 h 6167261"/>
              <a:gd name="connsiteX43" fmla="*/ 1132935 w 8060090"/>
              <a:gd name="connsiteY43" fmla="*/ 2318104 h 6167261"/>
              <a:gd name="connsiteX44" fmla="*/ 1309791 w 8060090"/>
              <a:gd name="connsiteY44" fmla="*/ 2218185 h 6167261"/>
              <a:gd name="connsiteX45" fmla="*/ 1504028 w 8060090"/>
              <a:gd name="connsiteY45" fmla="*/ 2109811 h 6167261"/>
              <a:gd name="connsiteX46" fmla="*/ 1714896 w 8060090"/>
              <a:gd name="connsiteY46" fmla="*/ 1992217 h 6167261"/>
              <a:gd name="connsiteX47" fmla="*/ 1946167 w 8060090"/>
              <a:gd name="connsiteY47" fmla="*/ 1863858 h 6167261"/>
              <a:gd name="connsiteX48" fmla="*/ 2195580 w 8060090"/>
              <a:gd name="connsiteY48" fmla="*/ 1724744 h 6167261"/>
              <a:gd name="connsiteX49" fmla="*/ 2466151 w 8060090"/>
              <a:gd name="connsiteY49" fmla="*/ 1571791 h 6167261"/>
              <a:gd name="connsiteX50" fmla="*/ 2756377 w 8060090"/>
              <a:gd name="connsiteY50" fmla="*/ 1403469 h 6167261"/>
              <a:gd name="connsiteX51" fmla="*/ 3046600 w 8060090"/>
              <a:gd name="connsiteY51" fmla="*/ 1234374 h 6167261"/>
              <a:gd name="connsiteX52" fmla="*/ 3313396 w 8060090"/>
              <a:gd name="connsiteY52" fmla="*/ 1074507 h 6167261"/>
              <a:gd name="connsiteX53" fmla="*/ 3558272 w 8060090"/>
              <a:gd name="connsiteY53" fmla="*/ 926934 h 6167261"/>
              <a:gd name="connsiteX54" fmla="*/ 3783498 w 8060090"/>
              <a:gd name="connsiteY54" fmla="*/ 789355 h 6167261"/>
              <a:gd name="connsiteX55" fmla="*/ 3990586 w 8060090"/>
              <a:gd name="connsiteY55" fmla="*/ 664071 h 6167261"/>
              <a:gd name="connsiteX56" fmla="*/ 4180291 w 8060090"/>
              <a:gd name="connsiteY56" fmla="*/ 548014 h 6167261"/>
              <a:gd name="connsiteX57" fmla="*/ 4354877 w 8060090"/>
              <a:gd name="connsiteY57" fmla="*/ 444251 h 6167261"/>
              <a:gd name="connsiteX58" fmla="*/ 4515107 w 8060090"/>
              <a:gd name="connsiteY58" fmla="*/ 350483 h 6167261"/>
              <a:gd name="connsiteX59" fmla="*/ 4663241 w 8060090"/>
              <a:gd name="connsiteY59" fmla="*/ 269009 h 6167261"/>
              <a:gd name="connsiteX60" fmla="*/ 4800796 w 8060090"/>
              <a:gd name="connsiteY60" fmla="*/ 197531 h 6167261"/>
              <a:gd name="connsiteX61" fmla="*/ 4929280 w 8060090"/>
              <a:gd name="connsiteY61" fmla="*/ 137578 h 6167261"/>
              <a:gd name="connsiteX62" fmla="*/ 5050209 w 8060090"/>
              <a:gd name="connsiteY62" fmla="*/ 87621 h 6167261"/>
              <a:gd name="connsiteX63" fmla="*/ 5164331 w 8060090"/>
              <a:gd name="connsiteY63" fmla="*/ 49190 h 6167261"/>
              <a:gd name="connsiteX64" fmla="*/ 5274677 w 8060090"/>
              <a:gd name="connsiteY64" fmla="*/ 22289 h 6167261"/>
              <a:gd name="connsiteX65" fmla="*/ 5382001 w 8060090"/>
              <a:gd name="connsiteY65" fmla="*/ 5379 h 616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60090" h="6167261">
                <a:moveTo>
                  <a:pt x="5487811" y="0"/>
                </a:moveTo>
                <a:lnTo>
                  <a:pt x="5592113" y="5379"/>
                </a:lnTo>
                <a:lnTo>
                  <a:pt x="5699433" y="22289"/>
                </a:lnTo>
                <a:lnTo>
                  <a:pt x="5809779" y="49190"/>
                </a:lnTo>
                <a:lnTo>
                  <a:pt x="5923905" y="87621"/>
                </a:lnTo>
                <a:lnTo>
                  <a:pt x="6044830" y="137578"/>
                </a:lnTo>
                <a:lnTo>
                  <a:pt x="6173314" y="197531"/>
                </a:lnTo>
                <a:lnTo>
                  <a:pt x="6310869" y="269009"/>
                </a:lnTo>
                <a:lnTo>
                  <a:pt x="6459003" y="350483"/>
                </a:lnTo>
                <a:lnTo>
                  <a:pt x="6619233" y="444251"/>
                </a:lnTo>
                <a:lnTo>
                  <a:pt x="6793823" y="548014"/>
                </a:lnTo>
                <a:lnTo>
                  <a:pt x="6983524" y="664071"/>
                </a:lnTo>
                <a:lnTo>
                  <a:pt x="7190613" y="789355"/>
                </a:lnTo>
                <a:lnTo>
                  <a:pt x="7415838" y="926934"/>
                </a:lnTo>
                <a:lnTo>
                  <a:pt x="7660714" y="1074507"/>
                </a:lnTo>
                <a:lnTo>
                  <a:pt x="7927511" y="1234374"/>
                </a:lnTo>
                <a:lnTo>
                  <a:pt x="8060090" y="1311620"/>
                </a:lnTo>
                <a:lnTo>
                  <a:pt x="8060090" y="6167261"/>
                </a:lnTo>
                <a:lnTo>
                  <a:pt x="26453" y="6167261"/>
                </a:lnTo>
                <a:lnTo>
                  <a:pt x="24943" y="5829844"/>
                </a:lnTo>
                <a:lnTo>
                  <a:pt x="21164" y="5517024"/>
                </a:lnTo>
                <a:lnTo>
                  <a:pt x="16628" y="5229568"/>
                </a:lnTo>
                <a:lnTo>
                  <a:pt x="11339" y="4964398"/>
                </a:lnTo>
                <a:lnTo>
                  <a:pt x="6802" y="4720753"/>
                </a:lnTo>
                <a:lnTo>
                  <a:pt x="2270" y="4498626"/>
                </a:lnTo>
                <a:lnTo>
                  <a:pt x="0" y="4294180"/>
                </a:lnTo>
                <a:lnTo>
                  <a:pt x="757" y="4106640"/>
                </a:lnTo>
                <a:lnTo>
                  <a:pt x="3780" y="3936010"/>
                </a:lnTo>
                <a:lnTo>
                  <a:pt x="11339" y="3780753"/>
                </a:lnTo>
                <a:lnTo>
                  <a:pt x="23430" y="3638560"/>
                </a:lnTo>
                <a:lnTo>
                  <a:pt x="41571" y="3508668"/>
                </a:lnTo>
                <a:lnTo>
                  <a:pt x="65753" y="3389535"/>
                </a:lnTo>
                <a:lnTo>
                  <a:pt x="97499" y="3279625"/>
                </a:lnTo>
                <a:lnTo>
                  <a:pt x="136800" y="3178170"/>
                </a:lnTo>
                <a:lnTo>
                  <a:pt x="184416" y="3083630"/>
                </a:lnTo>
                <a:lnTo>
                  <a:pt x="241853" y="2994474"/>
                </a:lnTo>
                <a:lnTo>
                  <a:pt x="309877" y="2909157"/>
                </a:lnTo>
                <a:lnTo>
                  <a:pt x="387721" y="2826919"/>
                </a:lnTo>
                <a:lnTo>
                  <a:pt x="478417" y="2746985"/>
                </a:lnTo>
                <a:lnTo>
                  <a:pt x="581205" y="2665512"/>
                </a:lnTo>
                <a:lnTo>
                  <a:pt x="696841" y="2584038"/>
                </a:lnTo>
                <a:lnTo>
                  <a:pt x="827594" y="2499493"/>
                </a:lnTo>
                <a:lnTo>
                  <a:pt x="971949" y="2411104"/>
                </a:lnTo>
                <a:lnTo>
                  <a:pt x="1132935" y="2318104"/>
                </a:lnTo>
                <a:lnTo>
                  <a:pt x="1309791" y="2218185"/>
                </a:lnTo>
                <a:lnTo>
                  <a:pt x="1504028" y="2109811"/>
                </a:lnTo>
                <a:lnTo>
                  <a:pt x="1714896" y="1992217"/>
                </a:lnTo>
                <a:lnTo>
                  <a:pt x="1946167" y="1863858"/>
                </a:lnTo>
                <a:lnTo>
                  <a:pt x="2195580" y="1724744"/>
                </a:lnTo>
                <a:lnTo>
                  <a:pt x="2466151" y="1571791"/>
                </a:lnTo>
                <a:lnTo>
                  <a:pt x="2756377" y="1403469"/>
                </a:lnTo>
                <a:lnTo>
                  <a:pt x="3046600" y="1234374"/>
                </a:lnTo>
                <a:lnTo>
                  <a:pt x="3313396" y="1074507"/>
                </a:lnTo>
                <a:lnTo>
                  <a:pt x="3558272" y="926934"/>
                </a:lnTo>
                <a:lnTo>
                  <a:pt x="3783498" y="789355"/>
                </a:lnTo>
                <a:lnTo>
                  <a:pt x="3990586" y="664071"/>
                </a:lnTo>
                <a:lnTo>
                  <a:pt x="4180291" y="548014"/>
                </a:lnTo>
                <a:lnTo>
                  <a:pt x="4354877" y="444251"/>
                </a:lnTo>
                <a:lnTo>
                  <a:pt x="4515107" y="350483"/>
                </a:lnTo>
                <a:lnTo>
                  <a:pt x="4663241" y="269009"/>
                </a:lnTo>
                <a:lnTo>
                  <a:pt x="4800796" y="197531"/>
                </a:lnTo>
                <a:lnTo>
                  <a:pt x="4929280" y="137578"/>
                </a:lnTo>
                <a:lnTo>
                  <a:pt x="5050209" y="87621"/>
                </a:lnTo>
                <a:lnTo>
                  <a:pt x="5164331" y="49190"/>
                </a:lnTo>
                <a:lnTo>
                  <a:pt x="5274677" y="22289"/>
                </a:lnTo>
                <a:lnTo>
                  <a:pt x="5382001" y="53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129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4295775" y="3"/>
            <a:ext cx="7896227" cy="5949948"/>
          </a:xfrm>
          <a:custGeom>
            <a:avLst/>
            <a:gdLst>
              <a:gd name="connsiteX0" fmla="*/ 26453 w 8060091"/>
              <a:gd name="connsiteY0" fmla="*/ 0 h 6167261"/>
              <a:gd name="connsiteX1" fmla="*/ 8060091 w 8060091"/>
              <a:gd name="connsiteY1" fmla="*/ 0 h 6167261"/>
              <a:gd name="connsiteX2" fmla="*/ 8060091 w 8060091"/>
              <a:gd name="connsiteY2" fmla="*/ 4855643 h 6167261"/>
              <a:gd name="connsiteX3" fmla="*/ 7927511 w 8060091"/>
              <a:gd name="connsiteY3" fmla="*/ 4932887 h 6167261"/>
              <a:gd name="connsiteX4" fmla="*/ 7660714 w 8060091"/>
              <a:gd name="connsiteY4" fmla="*/ 5092758 h 6167261"/>
              <a:gd name="connsiteX5" fmla="*/ 7415838 w 8060091"/>
              <a:gd name="connsiteY5" fmla="*/ 5240327 h 6167261"/>
              <a:gd name="connsiteX6" fmla="*/ 7190613 w 8060091"/>
              <a:gd name="connsiteY6" fmla="*/ 5377906 h 6167261"/>
              <a:gd name="connsiteX7" fmla="*/ 6983524 w 8060091"/>
              <a:gd name="connsiteY7" fmla="*/ 5503190 h 6167261"/>
              <a:gd name="connsiteX8" fmla="*/ 6793823 w 8060091"/>
              <a:gd name="connsiteY8" fmla="*/ 5619247 h 6167261"/>
              <a:gd name="connsiteX9" fmla="*/ 6619233 w 8060091"/>
              <a:gd name="connsiteY9" fmla="*/ 5723010 h 6167261"/>
              <a:gd name="connsiteX10" fmla="*/ 6459003 w 8060091"/>
              <a:gd name="connsiteY10" fmla="*/ 5816778 h 6167261"/>
              <a:gd name="connsiteX11" fmla="*/ 6310869 w 8060091"/>
              <a:gd name="connsiteY11" fmla="*/ 5898251 h 6167261"/>
              <a:gd name="connsiteX12" fmla="*/ 6173314 w 8060091"/>
              <a:gd name="connsiteY12" fmla="*/ 5969730 h 6167261"/>
              <a:gd name="connsiteX13" fmla="*/ 6044830 w 8060091"/>
              <a:gd name="connsiteY13" fmla="*/ 6029682 h 6167261"/>
              <a:gd name="connsiteX14" fmla="*/ 5923905 w 8060091"/>
              <a:gd name="connsiteY14" fmla="*/ 6079640 h 6167261"/>
              <a:gd name="connsiteX15" fmla="*/ 5809779 w 8060091"/>
              <a:gd name="connsiteY15" fmla="*/ 6118071 h 6167261"/>
              <a:gd name="connsiteX16" fmla="*/ 5699433 w 8060091"/>
              <a:gd name="connsiteY16" fmla="*/ 6144972 h 6167261"/>
              <a:gd name="connsiteX17" fmla="*/ 5592113 w 8060091"/>
              <a:gd name="connsiteY17" fmla="*/ 6161882 h 6167261"/>
              <a:gd name="connsiteX18" fmla="*/ 5487811 w 8060091"/>
              <a:gd name="connsiteY18" fmla="*/ 6167261 h 6167261"/>
              <a:gd name="connsiteX19" fmla="*/ 5382001 w 8060091"/>
              <a:gd name="connsiteY19" fmla="*/ 6161882 h 6167261"/>
              <a:gd name="connsiteX20" fmla="*/ 5274677 w 8060091"/>
              <a:gd name="connsiteY20" fmla="*/ 6144972 h 6167261"/>
              <a:gd name="connsiteX21" fmla="*/ 5164331 w 8060091"/>
              <a:gd name="connsiteY21" fmla="*/ 6118071 h 6167261"/>
              <a:gd name="connsiteX22" fmla="*/ 5050209 w 8060091"/>
              <a:gd name="connsiteY22" fmla="*/ 6079640 h 6167261"/>
              <a:gd name="connsiteX23" fmla="*/ 4929280 w 8060091"/>
              <a:gd name="connsiteY23" fmla="*/ 6029682 h 6167261"/>
              <a:gd name="connsiteX24" fmla="*/ 4800796 w 8060091"/>
              <a:gd name="connsiteY24" fmla="*/ 5969730 h 6167261"/>
              <a:gd name="connsiteX25" fmla="*/ 4663241 w 8060091"/>
              <a:gd name="connsiteY25" fmla="*/ 5898251 h 6167261"/>
              <a:gd name="connsiteX26" fmla="*/ 4515107 w 8060091"/>
              <a:gd name="connsiteY26" fmla="*/ 5816778 h 6167261"/>
              <a:gd name="connsiteX27" fmla="*/ 4354877 w 8060091"/>
              <a:gd name="connsiteY27" fmla="*/ 5723010 h 6167261"/>
              <a:gd name="connsiteX28" fmla="*/ 4180291 w 8060091"/>
              <a:gd name="connsiteY28" fmla="*/ 5619247 h 6167261"/>
              <a:gd name="connsiteX29" fmla="*/ 3990586 w 8060091"/>
              <a:gd name="connsiteY29" fmla="*/ 5503190 h 6167261"/>
              <a:gd name="connsiteX30" fmla="*/ 3783498 w 8060091"/>
              <a:gd name="connsiteY30" fmla="*/ 5377906 h 6167261"/>
              <a:gd name="connsiteX31" fmla="*/ 3558272 w 8060091"/>
              <a:gd name="connsiteY31" fmla="*/ 5240327 h 6167261"/>
              <a:gd name="connsiteX32" fmla="*/ 3313396 w 8060091"/>
              <a:gd name="connsiteY32" fmla="*/ 5092758 h 6167261"/>
              <a:gd name="connsiteX33" fmla="*/ 3046600 w 8060091"/>
              <a:gd name="connsiteY33" fmla="*/ 4932887 h 6167261"/>
              <a:gd name="connsiteX34" fmla="*/ 2756377 w 8060091"/>
              <a:gd name="connsiteY34" fmla="*/ 4763796 h 6167261"/>
              <a:gd name="connsiteX35" fmla="*/ 2466151 w 8060091"/>
              <a:gd name="connsiteY35" fmla="*/ 4595470 h 6167261"/>
              <a:gd name="connsiteX36" fmla="*/ 2195580 w 8060091"/>
              <a:gd name="connsiteY36" fmla="*/ 4442517 h 6167261"/>
              <a:gd name="connsiteX37" fmla="*/ 1946167 w 8060091"/>
              <a:gd name="connsiteY37" fmla="*/ 4302635 h 6167261"/>
              <a:gd name="connsiteX38" fmla="*/ 1714896 w 8060091"/>
              <a:gd name="connsiteY38" fmla="*/ 4174275 h 6167261"/>
              <a:gd name="connsiteX39" fmla="*/ 1504028 w 8060091"/>
              <a:gd name="connsiteY39" fmla="*/ 4057450 h 6167261"/>
              <a:gd name="connsiteX40" fmla="*/ 1309791 w 8060091"/>
              <a:gd name="connsiteY40" fmla="*/ 3949076 h 6167261"/>
              <a:gd name="connsiteX41" fmla="*/ 1132935 w 8060091"/>
              <a:gd name="connsiteY41" fmla="*/ 3849157 h 6167261"/>
              <a:gd name="connsiteX42" fmla="*/ 972706 w 8060091"/>
              <a:gd name="connsiteY42" fmla="*/ 3756157 h 6167261"/>
              <a:gd name="connsiteX43" fmla="*/ 827594 w 8060091"/>
              <a:gd name="connsiteY43" fmla="*/ 3667000 h 6167261"/>
              <a:gd name="connsiteX44" fmla="*/ 696841 w 8060091"/>
              <a:gd name="connsiteY44" fmla="*/ 3583223 h 6167261"/>
              <a:gd name="connsiteX45" fmla="*/ 581962 w 8060091"/>
              <a:gd name="connsiteY45" fmla="*/ 3501749 h 6167261"/>
              <a:gd name="connsiteX46" fmla="*/ 478417 w 8060091"/>
              <a:gd name="connsiteY46" fmla="*/ 3420279 h 6167261"/>
              <a:gd name="connsiteX47" fmla="*/ 387721 w 8060091"/>
              <a:gd name="connsiteY47" fmla="*/ 3340346 h 6167261"/>
              <a:gd name="connsiteX48" fmla="*/ 309877 w 8060091"/>
              <a:gd name="connsiteY48" fmla="*/ 3258104 h 6167261"/>
              <a:gd name="connsiteX49" fmla="*/ 241853 w 8060091"/>
              <a:gd name="connsiteY49" fmla="*/ 3172787 h 6167261"/>
              <a:gd name="connsiteX50" fmla="*/ 184416 w 8060091"/>
              <a:gd name="connsiteY50" fmla="*/ 3083631 h 6167261"/>
              <a:gd name="connsiteX51" fmla="*/ 136800 w 8060091"/>
              <a:gd name="connsiteY51" fmla="*/ 2989094 h 6167261"/>
              <a:gd name="connsiteX52" fmla="*/ 97499 w 8060091"/>
              <a:gd name="connsiteY52" fmla="*/ 2887639 h 6167261"/>
              <a:gd name="connsiteX53" fmla="*/ 65753 w 8060091"/>
              <a:gd name="connsiteY53" fmla="*/ 2777726 h 6167261"/>
              <a:gd name="connsiteX54" fmla="*/ 42324 w 8060091"/>
              <a:gd name="connsiteY54" fmla="*/ 2658593 h 6167261"/>
              <a:gd name="connsiteX55" fmla="*/ 23430 w 8060091"/>
              <a:gd name="connsiteY55" fmla="*/ 2528701 h 6167261"/>
              <a:gd name="connsiteX56" fmla="*/ 11339 w 8060091"/>
              <a:gd name="connsiteY56" fmla="*/ 2386508 h 6167261"/>
              <a:gd name="connsiteX57" fmla="*/ 3780 w 8060091"/>
              <a:gd name="connsiteY57" fmla="*/ 2231251 h 6167261"/>
              <a:gd name="connsiteX58" fmla="*/ 757 w 8060091"/>
              <a:gd name="connsiteY58" fmla="*/ 2060621 h 6167261"/>
              <a:gd name="connsiteX59" fmla="*/ 0 w 8060091"/>
              <a:gd name="connsiteY59" fmla="*/ 1873085 h 6167261"/>
              <a:gd name="connsiteX60" fmla="*/ 2270 w 8060091"/>
              <a:gd name="connsiteY60" fmla="*/ 1668635 h 6167261"/>
              <a:gd name="connsiteX61" fmla="*/ 6802 w 8060091"/>
              <a:gd name="connsiteY61" fmla="*/ 1446508 h 6167261"/>
              <a:gd name="connsiteX62" fmla="*/ 11339 w 8060091"/>
              <a:gd name="connsiteY62" fmla="*/ 1202863 h 6167261"/>
              <a:gd name="connsiteX63" fmla="*/ 16628 w 8060091"/>
              <a:gd name="connsiteY63" fmla="*/ 937696 h 6167261"/>
              <a:gd name="connsiteX64" fmla="*/ 21164 w 8060091"/>
              <a:gd name="connsiteY64" fmla="*/ 650237 h 6167261"/>
              <a:gd name="connsiteX65" fmla="*/ 24943 w 8060091"/>
              <a:gd name="connsiteY65" fmla="*/ 337417 h 616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60091" h="6167261">
                <a:moveTo>
                  <a:pt x="26453" y="0"/>
                </a:moveTo>
                <a:lnTo>
                  <a:pt x="8060091" y="0"/>
                </a:lnTo>
                <a:lnTo>
                  <a:pt x="8060091" y="4855643"/>
                </a:lnTo>
                <a:lnTo>
                  <a:pt x="7927511" y="4932887"/>
                </a:lnTo>
                <a:lnTo>
                  <a:pt x="7660714" y="5092758"/>
                </a:lnTo>
                <a:lnTo>
                  <a:pt x="7415838" y="5240327"/>
                </a:lnTo>
                <a:lnTo>
                  <a:pt x="7190613" y="5377906"/>
                </a:lnTo>
                <a:lnTo>
                  <a:pt x="6983524" y="5503190"/>
                </a:lnTo>
                <a:lnTo>
                  <a:pt x="6793823" y="5619247"/>
                </a:lnTo>
                <a:lnTo>
                  <a:pt x="6619233" y="5723010"/>
                </a:lnTo>
                <a:lnTo>
                  <a:pt x="6459003" y="5816778"/>
                </a:lnTo>
                <a:lnTo>
                  <a:pt x="6310869" y="5898251"/>
                </a:lnTo>
                <a:lnTo>
                  <a:pt x="6173314" y="5969730"/>
                </a:lnTo>
                <a:lnTo>
                  <a:pt x="6044830" y="6029682"/>
                </a:lnTo>
                <a:lnTo>
                  <a:pt x="5923905" y="6079640"/>
                </a:lnTo>
                <a:lnTo>
                  <a:pt x="5809779" y="6118071"/>
                </a:lnTo>
                <a:lnTo>
                  <a:pt x="5699433" y="6144972"/>
                </a:lnTo>
                <a:lnTo>
                  <a:pt x="5592113" y="6161882"/>
                </a:lnTo>
                <a:lnTo>
                  <a:pt x="5487811" y="6167261"/>
                </a:lnTo>
                <a:lnTo>
                  <a:pt x="5382001" y="6161882"/>
                </a:lnTo>
                <a:lnTo>
                  <a:pt x="5274677" y="6144972"/>
                </a:lnTo>
                <a:lnTo>
                  <a:pt x="5164331" y="6118071"/>
                </a:lnTo>
                <a:lnTo>
                  <a:pt x="5050209" y="6079640"/>
                </a:lnTo>
                <a:lnTo>
                  <a:pt x="4929280" y="6029682"/>
                </a:lnTo>
                <a:lnTo>
                  <a:pt x="4800796" y="5969730"/>
                </a:lnTo>
                <a:lnTo>
                  <a:pt x="4663241" y="5898251"/>
                </a:lnTo>
                <a:lnTo>
                  <a:pt x="4515107" y="5816778"/>
                </a:lnTo>
                <a:lnTo>
                  <a:pt x="4354877" y="5723010"/>
                </a:lnTo>
                <a:lnTo>
                  <a:pt x="4180291" y="5619247"/>
                </a:lnTo>
                <a:lnTo>
                  <a:pt x="3990586" y="5503190"/>
                </a:lnTo>
                <a:lnTo>
                  <a:pt x="3783498" y="5377906"/>
                </a:lnTo>
                <a:lnTo>
                  <a:pt x="3558272" y="5240327"/>
                </a:lnTo>
                <a:lnTo>
                  <a:pt x="3313396" y="5092758"/>
                </a:lnTo>
                <a:lnTo>
                  <a:pt x="3046600" y="4932887"/>
                </a:lnTo>
                <a:lnTo>
                  <a:pt x="2756377" y="4763796"/>
                </a:lnTo>
                <a:lnTo>
                  <a:pt x="2466151" y="4595470"/>
                </a:lnTo>
                <a:lnTo>
                  <a:pt x="2195580" y="4442517"/>
                </a:lnTo>
                <a:lnTo>
                  <a:pt x="1946167" y="4302635"/>
                </a:lnTo>
                <a:lnTo>
                  <a:pt x="1714896" y="4174275"/>
                </a:lnTo>
                <a:lnTo>
                  <a:pt x="1504028" y="4057450"/>
                </a:lnTo>
                <a:lnTo>
                  <a:pt x="1309791" y="3949076"/>
                </a:lnTo>
                <a:lnTo>
                  <a:pt x="1132935" y="3849157"/>
                </a:lnTo>
                <a:lnTo>
                  <a:pt x="972706" y="3756157"/>
                </a:lnTo>
                <a:lnTo>
                  <a:pt x="827594" y="3667000"/>
                </a:lnTo>
                <a:lnTo>
                  <a:pt x="696841" y="3583223"/>
                </a:lnTo>
                <a:lnTo>
                  <a:pt x="581962" y="3501749"/>
                </a:lnTo>
                <a:lnTo>
                  <a:pt x="478417" y="3420279"/>
                </a:lnTo>
                <a:lnTo>
                  <a:pt x="387721" y="3340346"/>
                </a:lnTo>
                <a:lnTo>
                  <a:pt x="309877" y="3258104"/>
                </a:lnTo>
                <a:lnTo>
                  <a:pt x="241853" y="3172787"/>
                </a:lnTo>
                <a:lnTo>
                  <a:pt x="184416" y="3083631"/>
                </a:lnTo>
                <a:lnTo>
                  <a:pt x="136800" y="2989094"/>
                </a:lnTo>
                <a:lnTo>
                  <a:pt x="97499" y="2887639"/>
                </a:lnTo>
                <a:lnTo>
                  <a:pt x="65753" y="2777726"/>
                </a:lnTo>
                <a:lnTo>
                  <a:pt x="42324" y="2658593"/>
                </a:lnTo>
                <a:lnTo>
                  <a:pt x="23430" y="2528701"/>
                </a:lnTo>
                <a:lnTo>
                  <a:pt x="11339" y="2386508"/>
                </a:lnTo>
                <a:lnTo>
                  <a:pt x="3780" y="2231251"/>
                </a:lnTo>
                <a:lnTo>
                  <a:pt x="757" y="2060621"/>
                </a:lnTo>
                <a:lnTo>
                  <a:pt x="0" y="1873085"/>
                </a:lnTo>
                <a:lnTo>
                  <a:pt x="2270" y="1668635"/>
                </a:lnTo>
                <a:lnTo>
                  <a:pt x="6802" y="1446508"/>
                </a:lnTo>
                <a:lnTo>
                  <a:pt x="11339" y="1202863"/>
                </a:lnTo>
                <a:lnTo>
                  <a:pt x="16628" y="937696"/>
                </a:lnTo>
                <a:lnTo>
                  <a:pt x="21164" y="650237"/>
                </a:lnTo>
                <a:lnTo>
                  <a:pt x="24943" y="33741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702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 hasCustomPrompt="1"/>
          </p:nvPr>
        </p:nvSpPr>
        <p:spPr>
          <a:xfrm>
            <a:off x="1903432" y="2434291"/>
            <a:ext cx="1891871" cy="2122266"/>
          </a:xfrm>
          <a:custGeom>
            <a:avLst/>
            <a:gdLst>
              <a:gd name="connsiteX0" fmla="*/ 597379 w 1891871"/>
              <a:gd name="connsiteY0" fmla="*/ 616 h 2122266"/>
              <a:gd name="connsiteX1" fmla="*/ 700061 w 1891871"/>
              <a:gd name="connsiteY1" fmla="*/ 25437 h 2122266"/>
              <a:gd name="connsiteX2" fmla="*/ 1885542 w 1891871"/>
              <a:gd name="connsiteY2" fmla="*/ 1251103 h 2122266"/>
              <a:gd name="connsiteX3" fmla="*/ 1122012 w 1891871"/>
              <a:gd name="connsiteY3" fmla="*/ 1873982 h 2122266"/>
              <a:gd name="connsiteX4" fmla="*/ 77181 w 1891871"/>
              <a:gd name="connsiteY4" fmla="*/ 2034725 h 2122266"/>
              <a:gd name="connsiteX5" fmla="*/ 147181 w 1891871"/>
              <a:gd name="connsiteY5" fmla="*/ 549148 h 2122266"/>
              <a:gd name="connsiteX6" fmla="*/ 597379 w 1891871"/>
              <a:gd name="connsiteY6" fmla="*/ 616 h 212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1871" h="2122266">
                <a:moveTo>
                  <a:pt x="597379" y="616"/>
                </a:moveTo>
                <a:cubicBezTo>
                  <a:pt x="629666" y="2796"/>
                  <a:pt x="663845" y="10813"/>
                  <a:pt x="700061" y="25437"/>
                </a:cubicBezTo>
                <a:cubicBezTo>
                  <a:pt x="989788" y="142430"/>
                  <a:pt x="1815217" y="943012"/>
                  <a:pt x="1885542" y="1251103"/>
                </a:cubicBezTo>
                <a:cubicBezTo>
                  <a:pt x="1955867" y="1559193"/>
                  <a:pt x="1423405" y="1743378"/>
                  <a:pt x="1122012" y="1873982"/>
                </a:cubicBezTo>
                <a:cubicBezTo>
                  <a:pt x="820618" y="2004585"/>
                  <a:pt x="239653" y="2255530"/>
                  <a:pt x="77181" y="2034725"/>
                </a:cubicBezTo>
                <a:cubicBezTo>
                  <a:pt x="-85291" y="1813919"/>
                  <a:pt x="43368" y="884030"/>
                  <a:pt x="147181" y="549148"/>
                </a:cubicBezTo>
                <a:cubicBezTo>
                  <a:pt x="238018" y="256127"/>
                  <a:pt x="371367" y="-14645"/>
                  <a:pt x="597379" y="61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Freeform 9"/>
          <p:cNvSpPr>
            <a:spLocks noGrp="1"/>
          </p:cNvSpPr>
          <p:nvPr>
            <p:ph type="pic" sz="quarter" idx="11" hasCustomPrompt="1"/>
          </p:nvPr>
        </p:nvSpPr>
        <p:spPr>
          <a:xfrm>
            <a:off x="5049670" y="2378392"/>
            <a:ext cx="1957965" cy="2005784"/>
          </a:xfrm>
          <a:custGeom>
            <a:avLst/>
            <a:gdLst>
              <a:gd name="connsiteX0" fmla="*/ 1553175 w 1957965"/>
              <a:gd name="connsiteY0" fmla="*/ 1400 h 2005784"/>
              <a:gd name="connsiteX1" fmla="*/ 1863284 w 1957965"/>
              <a:gd name="connsiteY1" fmla="*/ 180831 h 2005784"/>
              <a:gd name="connsiteX2" fmla="*/ 1834869 w 1957965"/>
              <a:gd name="connsiteY2" fmla="*/ 1885769 h 2005784"/>
              <a:gd name="connsiteX3" fmla="*/ 854530 w 1957965"/>
              <a:gd name="connsiteY3" fmla="*/ 1786314 h 2005784"/>
              <a:gd name="connsiteX4" fmla="*/ 2061 w 1957965"/>
              <a:gd name="connsiteY4" fmla="*/ 1161169 h 2005784"/>
              <a:gd name="connsiteX5" fmla="*/ 1102019 w 1957965"/>
              <a:gd name="connsiteY5" fmla="*/ 160206 h 2005784"/>
              <a:gd name="connsiteX6" fmla="*/ 1553175 w 1957965"/>
              <a:gd name="connsiteY6" fmla="*/ 1400 h 200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965" h="2005784">
                <a:moveTo>
                  <a:pt x="1553175" y="1400"/>
                </a:moveTo>
                <a:cubicBezTo>
                  <a:pt x="1689448" y="-8969"/>
                  <a:pt x="1802213" y="37034"/>
                  <a:pt x="1863284" y="180831"/>
                </a:cubicBezTo>
                <a:cubicBezTo>
                  <a:pt x="1985426" y="468425"/>
                  <a:pt x="2002995" y="1618189"/>
                  <a:pt x="1834869" y="1885769"/>
                </a:cubicBezTo>
                <a:cubicBezTo>
                  <a:pt x="1666744" y="2153349"/>
                  <a:pt x="1159998" y="1907080"/>
                  <a:pt x="854530" y="1786314"/>
                </a:cubicBezTo>
                <a:cubicBezTo>
                  <a:pt x="549062" y="1665547"/>
                  <a:pt x="-39187" y="1432187"/>
                  <a:pt x="2061" y="1161169"/>
                </a:cubicBezTo>
                <a:cubicBezTo>
                  <a:pt x="43309" y="890151"/>
                  <a:pt x="791816" y="323596"/>
                  <a:pt x="1102019" y="160206"/>
                </a:cubicBezTo>
                <a:cubicBezTo>
                  <a:pt x="1257121" y="78511"/>
                  <a:pt x="1416902" y="11769"/>
                  <a:pt x="1553175" y="140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2" hasCustomPrompt="1"/>
          </p:nvPr>
        </p:nvSpPr>
        <p:spPr>
          <a:xfrm>
            <a:off x="8438164" y="2677800"/>
            <a:ext cx="2015639" cy="1966702"/>
          </a:xfrm>
          <a:custGeom>
            <a:avLst/>
            <a:gdLst>
              <a:gd name="connsiteX0" fmla="*/ 1555206 w 2015639"/>
              <a:gd name="connsiteY0" fmla="*/ 175 h 1966702"/>
              <a:gd name="connsiteX1" fmla="*/ 1959245 w 2015639"/>
              <a:gd name="connsiteY1" fmla="*/ 898901 h 1966702"/>
              <a:gd name="connsiteX2" fmla="*/ 1844089 w 2015639"/>
              <a:gd name="connsiteY2" fmla="*/ 1949733 h 1966702"/>
              <a:gd name="connsiteX3" fmla="*/ 427250 w 2015639"/>
              <a:gd name="connsiteY3" fmla="*/ 1497623 h 1966702"/>
              <a:gd name="connsiteX4" fmla="*/ 64480 w 2015639"/>
              <a:gd name="connsiteY4" fmla="*/ 828036 h 1966702"/>
              <a:gd name="connsiteX5" fmla="*/ 1555206 w 2015639"/>
              <a:gd name="connsiteY5" fmla="*/ 175 h 19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639" h="1966702">
                <a:moveTo>
                  <a:pt x="1555206" y="175"/>
                </a:moveTo>
                <a:cubicBezTo>
                  <a:pt x="1871000" y="11986"/>
                  <a:pt x="1911098" y="573975"/>
                  <a:pt x="1959245" y="898901"/>
                </a:cubicBezTo>
                <a:cubicBezTo>
                  <a:pt x="2007392" y="1223828"/>
                  <a:pt x="2099421" y="1849946"/>
                  <a:pt x="1844089" y="1949733"/>
                </a:cubicBezTo>
                <a:cubicBezTo>
                  <a:pt x="1588756" y="2049521"/>
                  <a:pt x="723851" y="1684573"/>
                  <a:pt x="427250" y="1497623"/>
                </a:cubicBezTo>
                <a:cubicBezTo>
                  <a:pt x="130648" y="1310673"/>
                  <a:pt x="-123513" y="1077611"/>
                  <a:pt x="64480" y="828036"/>
                </a:cubicBezTo>
                <a:cubicBezTo>
                  <a:pt x="252472" y="578461"/>
                  <a:pt x="1239412" y="-11636"/>
                  <a:pt x="1555206" y="17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037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9994168E-022D-4EC1-9F70-38CCB53194B7}"/>
              </a:ext>
            </a:extLst>
          </p:cNvPr>
          <p:cNvSpPr>
            <a:spLocks/>
          </p:cNvSpPr>
          <p:nvPr userDrawn="1"/>
        </p:nvSpPr>
        <p:spPr bwMode="auto">
          <a:xfrm>
            <a:off x="6255656" y="917790"/>
            <a:ext cx="5936343" cy="5940210"/>
          </a:xfrm>
          <a:custGeom>
            <a:avLst/>
            <a:gdLst>
              <a:gd name="connsiteX0" fmla="*/ 7253372 w 7253372"/>
              <a:gd name="connsiteY0" fmla="*/ 0 h 5940210"/>
              <a:gd name="connsiteX1" fmla="*/ 7253372 w 7253372"/>
              <a:gd name="connsiteY1" fmla="*/ 5940210 h 5940210"/>
              <a:gd name="connsiteX2" fmla="*/ 7219408 w 7253372"/>
              <a:gd name="connsiteY2" fmla="*/ 5940210 h 5940210"/>
              <a:gd name="connsiteX3" fmla="*/ 0 w 7253372"/>
              <a:gd name="connsiteY3" fmla="*/ 5940210 h 5940210"/>
              <a:gd name="connsiteX4" fmla="*/ 7251182 w 7253372"/>
              <a:gd name="connsiteY4" fmla="*/ 301 h 5940210"/>
              <a:gd name="connsiteX5" fmla="*/ 7253372 w 7253372"/>
              <a:gd name="connsiteY5" fmla="*/ 0 h 59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372" h="5940210">
                <a:moveTo>
                  <a:pt x="7253372" y="0"/>
                </a:moveTo>
                <a:lnTo>
                  <a:pt x="7253372" y="5940210"/>
                </a:lnTo>
                <a:lnTo>
                  <a:pt x="7219408" y="5940210"/>
                </a:lnTo>
                <a:cubicBezTo>
                  <a:pt x="6461123" y="5940210"/>
                  <a:pt x="4594576" y="5940210"/>
                  <a:pt x="0" y="5940210"/>
                </a:cubicBezTo>
                <a:cubicBezTo>
                  <a:pt x="1671772" y="1242828"/>
                  <a:pt x="5772269" y="219069"/>
                  <a:pt x="7251182" y="301"/>
                </a:cubicBezTo>
                <a:lnTo>
                  <a:pt x="725337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innerShdw blurRad="419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F804D407-422F-4961-A1B3-6CF8DC1F1C26}"/>
              </a:ext>
            </a:extLst>
          </p:cNvPr>
          <p:cNvSpPr>
            <a:spLocks/>
          </p:cNvSpPr>
          <p:nvPr userDrawn="1"/>
        </p:nvSpPr>
        <p:spPr bwMode="auto">
          <a:xfrm>
            <a:off x="3582641" y="783771"/>
            <a:ext cx="6883167" cy="5224755"/>
          </a:xfrm>
          <a:custGeom>
            <a:avLst/>
            <a:gdLst>
              <a:gd name="T0" fmla="*/ 310 w 1780"/>
              <a:gd name="T1" fmla="*/ 988 h 1348"/>
              <a:gd name="T2" fmla="*/ 416 w 1780"/>
              <a:gd name="T3" fmla="*/ 61 h 1348"/>
              <a:gd name="T4" fmla="*/ 796 w 1780"/>
              <a:gd name="T5" fmla="*/ 257 h 1348"/>
              <a:gd name="T6" fmla="*/ 1320 w 1780"/>
              <a:gd name="T7" fmla="*/ 649 h 1348"/>
              <a:gd name="T8" fmla="*/ 1688 w 1780"/>
              <a:gd name="T9" fmla="*/ 757 h 1348"/>
              <a:gd name="T10" fmla="*/ 962 w 1780"/>
              <a:gd name="T11" fmla="*/ 1309 h 1348"/>
              <a:gd name="T12" fmla="*/ 310 w 1780"/>
              <a:gd name="T13" fmla="*/ 988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1348">
                <a:moveTo>
                  <a:pt x="310" y="988"/>
                </a:moveTo>
                <a:cubicBezTo>
                  <a:pt x="310" y="988"/>
                  <a:pt x="0" y="373"/>
                  <a:pt x="416" y="61"/>
                </a:cubicBezTo>
                <a:cubicBezTo>
                  <a:pt x="515" y="0"/>
                  <a:pt x="776" y="53"/>
                  <a:pt x="796" y="257"/>
                </a:cubicBezTo>
                <a:cubicBezTo>
                  <a:pt x="800" y="405"/>
                  <a:pt x="998" y="623"/>
                  <a:pt x="1320" y="649"/>
                </a:cubicBezTo>
                <a:cubicBezTo>
                  <a:pt x="1642" y="675"/>
                  <a:pt x="1656" y="712"/>
                  <a:pt x="1688" y="757"/>
                </a:cubicBezTo>
                <a:cubicBezTo>
                  <a:pt x="1720" y="801"/>
                  <a:pt x="1780" y="1348"/>
                  <a:pt x="962" y="1309"/>
                </a:cubicBezTo>
                <a:cubicBezTo>
                  <a:pt x="145" y="1269"/>
                  <a:pt x="310" y="988"/>
                  <a:pt x="310" y="9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1" hasCustomPrompt="1"/>
          </p:nvPr>
        </p:nvSpPr>
        <p:spPr>
          <a:xfrm>
            <a:off x="4490786" y="1052641"/>
            <a:ext cx="5489573" cy="4687014"/>
          </a:xfrm>
          <a:custGeom>
            <a:avLst/>
            <a:gdLst>
              <a:gd name="connsiteX0" fmla="*/ 1317938 w 5960819"/>
              <a:gd name="connsiteY0" fmla="*/ 182 h 5089365"/>
              <a:gd name="connsiteX1" fmla="*/ 2155282 w 5960819"/>
              <a:gd name="connsiteY1" fmla="*/ 752024 h 5089365"/>
              <a:gd name="connsiteX2" fmla="*/ 4670065 w 5960819"/>
              <a:gd name="connsiteY2" fmla="*/ 2555798 h 5089365"/>
              <a:gd name="connsiteX3" fmla="*/ 5899143 w 5960819"/>
              <a:gd name="connsiteY3" fmla="*/ 2889456 h 5089365"/>
              <a:gd name="connsiteX4" fmla="*/ 3023147 w 5960819"/>
              <a:gd name="connsiteY4" fmla="*/ 5081486 h 5089365"/>
              <a:gd name="connsiteX5" fmla="*/ 439817 w 5960819"/>
              <a:gd name="connsiteY5" fmla="*/ 3806509 h 5089365"/>
              <a:gd name="connsiteX6" fmla="*/ 859444 w 5960819"/>
              <a:gd name="connsiteY6" fmla="*/ 125658 h 5089365"/>
              <a:gd name="connsiteX7" fmla="*/ 1317938 w 5960819"/>
              <a:gd name="connsiteY7" fmla="*/ 182 h 50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0819" h="5089365">
                <a:moveTo>
                  <a:pt x="1317938" y="182"/>
                </a:moveTo>
                <a:cubicBezTo>
                  <a:pt x="1694368" y="-6939"/>
                  <a:pt x="2101189" y="194885"/>
                  <a:pt x="2155282" y="752024"/>
                </a:cubicBezTo>
                <a:cubicBezTo>
                  <a:pt x="2228597" y="2024979"/>
                  <a:pt x="3988767" y="2485022"/>
                  <a:pt x="4670065" y="2555798"/>
                </a:cubicBezTo>
                <a:cubicBezTo>
                  <a:pt x="5351363" y="2626574"/>
                  <a:pt x="5772183" y="2710494"/>
                  <a:pt x="5899143" y="2889456"/>
                </a:cubicBezTo>
                <a:cubicBezTo>
                  <a:pt x="6026105" y="3063868"/>
                  <a:pt x="6263933" y="5236182"/>
                  <a:pt x="3023147" y="5081486"/>
                </a:cubicBezTo>
                <a:cubicBezTo>
                  <a:pt x="-213467" y="4922746"/>
                  <a:pt x="439817" y="3806509"/>
                  <a:pt x="439817" y="3806509"/>
                </a:cubicBezTo>
                <a:cubicBezTo>
                  <a:pt x="439817" y="3806509"/>
                  <a:pt x="-788070" y="1364236"/>
                  <a:pt x="859444" y="125658"/>
                </a:cubicBezTo>
                <a:cubicBezTo>
                  <a:pt x="982009" y="49826"/>
                  <a:pt x="1146834" y="3419"/>
                  <a:pt x="1317938" y="18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CB691-A3A8-4C41-802C-2432738E5B86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0C134EAD-0BC9-4218-A427-73249FF56A9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917790"/>
            <a:ext cx="6618514" cy="5940210"/>
          </a:xfrm>
          <a:custGeom>
            <a:avLst/>
            <a:gdLst>
              <a:gd name="connsiteX0" fmla="*/ 7253372 w 7253372"/>
              <a:gd name="connsiteY0" fmla="*/ 0 h 5940210"/>
              <a:gd name="connsiteX1" fmla="*/ 7253372 w 7253372"/>
              <a:gd name="connsiteY1" fmla="*/ 5940210 h 5940210"/>
              <a:gd name="connsiteX2" fmla="*/ 7219408 w 7253372"/>
              <a:gd name="connsiteY2" fmla="*/ 5940210 h 5940210"/>
              <a:gd name="connsiteX3" fmla="*/ 0 w 7253372"/>
              <a:gd name="connsiteY3" fmla="*/ 5940210 h 5940210"/>
              <a:gd name="connsiteX4" fmla="*/ 7251182 w 7253372"/>
              <a:gd name="connsiteY4" fmla="*/ 301 h 5940210"/>
              <a:gd name="connsiteX5" fmla="*/ 7253372 w 7253372"/>
              <a:gd name="connsiteY5" fmla="*/ 0 h 59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3372" h="5940210">
                <a:moveTo>
                  <a:pt x="7253372" y="0"/>
                </a:moveTo>
                <a:lnTo>
                  <a:pt x="7253372" y="5940210"/>
                </a:lnTo>
                <a:lnTo>
                  <a:pt x="7219408" y="5940210"/>
                </a:lnTo>
                <a:cubicBezTo>
                  <a:pt x="6461123" y="5940210"/>
                  <a:pt x="4594576" y="5940210"/>
                  <a:pt x="0" y="5940210"/>
                </a:cubicBezTo>
                <a:cubicBezTo>
                  <a:pt x="1671772" y="1242828"/>
                  <a:pt x="5772269" y="219069"/>
                  <a:pt x="7251182" y="301"/>
                </a:cubicBezTo>
                <a:lnTo>
                  <a:pt x="725337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innerShdw blurRad="4191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53E39D-52BB-46E5-8682-39C4B27DAE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8" y="1204123"/>
            <a:ext cx="5359626" cy="4122620"/>
          </a:xfrm>
          <a:custGeom>
            <a:avLst/>
            <a:gdLst>
              <a:gd name="connsiteX0" fmla="*/ 5388205 w 5518720"/>
              <a:gd name="connsiteY0" fmla="*/ 1205 h 2700715"/>
              <a:gd name="connsiteX1" fmla="*/ 4698360 w 5518720"/>
              <a:gd name="connsiteY1" fmla="*/ 2542104 h 2700715"/>
              <a:gd name="connsiteX2" fmla="*/ 2339041 w 5518720"/>
              <a:gd name="connsiteY2" fmla="*/ 1946133 h 2700715"/>
              <a:gd name="connsiteX3" fmla="*/ 905227 w 5518720"/>
              <a:gd name="connsiteY3" fmla="*/ 1696210 h 2700715"/>
              <a:gd name="connsiteX4" fmla="*/ 18084 w 5518720"/>
              <a:gd name="connsiteY4" fmla="*/ 1652954 h 2700715"/>
              <a:gd name="connsiteX5" fmla="*/ 3278932 w 5518720"/>
              <a:gd name="connsiteY5" fmla="*/ 427370 h 2700715"/>
              <a:gd name="connsiteX6" fmla="*/ 5312167 w 5518720"/>
              <a:gd name="connsiteY6" fmla="*/ 62097 h 2700715"/>
              <a:gd name="connsiteX7" fmla="*/ 5388205 w 5518720"/>
              <a:gd name="connsiteY7" fmla="*/ 1205 h 27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8720" h="2700715">
                <a:moveTo>
                  <a:pt x="5388205" y="1205"/>
                </a:moveTo>
                <a:cubicBezTo>
                  <a:pt x="5614781" y="62660"/>
                  <a:pt x="5637053" y="2454991"/>
                  <a:pt x="4698360" y="2542104"/>
                </a:cubicBezTo>
                <a:cubicBezTo>
                  <a:pt x="3662561" y="2638228"/>
                  <a:pt x="3183025" y="3061175"/>
                  <a:pt x="2339041" y="1946133"/>
                </a:cubicBezTo>
                <a:cubicBezTo>
                  <a:pt x="2339041" y="1946133"/>
                  <a:pt x="1691667" y="811867"/>
                  <a:pt x="905227" y="1696210"/>
                </a:cubicBezTo>
                <a:cubicBezTo>
                  <a:pt x="689435" y="2215281"/>
                  <a:pt x="229080" y="2782415"/>
                  <a:pt x="18084" y="1652954"/>
                </a:cubicBezTo>
                <a:cubicBezTo>
                  <a:pt x="-192912" y="523494"/>
                  <a:pt x="1475875" y="62097"/>
                  <a:pt x="3278932" y="427370"/>
                </a:cubicBezTo>
                <a:cubicBezTo>
                  <a:pt x="4679179" y="523494"/>
                  <a:pt x="5024445" y="581168"/>
                  <a:pt x="5312167" y="62097"/>
                </a:cubicBezTo>
                <a:cubicBezTo>
                  <a:pt x="5339141" y="13434"/>
                  <a:pt x="5364766" y="-5152"/>
                  <a:pt x="5388205" y="120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65809-228A-48DD-BDFD-6EA47CD12FAF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32753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A82E63-FCCE-4F49-BC02-CC2C15BEDB12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accent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87224-B558-44AD-A512-7691E057598B}"/>
              </a:ext>
            </a:extLst>
          </p:cNvPr>
          <p:cNvSpPr txBox="1"/>
          <p:nvPr userDrawn="1"/>
        </p:nvSpPr>
        <p:spPr>
          <a:xfrm>
            <a:off x="365737" y="6198728"/>
            <a:ext cx="419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Inter ExtraBold" panose="020B0502030000000004" pitchFamily="34" charset="0"/>
              </a:rPr>
              <a:t>2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Inter ExtraBold" panose="020B0502030000000004" pitchFamily="34" charset="0"/>
              </a:rPr>
              <a:t>1 © Multipurpose 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"/>
                <a:ea typeface="Inter ExtraBold" panose="020B0502030000000004" pitchFamily="34" charset="0"/>
              </a:rPr>
              <a:t> - </a:t>
            </a:r>
            <a:r>
              <a:rPr lang="en-US" sz="1200" b="1" dirty="0">
                <a:solidFill>
                  <a:schemeClr val="accent1"/>
                </a:solidFill>
                <a:latin typeface="Montserrat "/>
                <a:ea typeface="Inter ExtraBold" panose="020B0502030000000004" pitchFamily="34" charset="0"/>
              </a:rPr>
              <a:t>Crewmate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8974D-CC04-42C9-AA0C-9534898AAE9A}"/>
              </a:ext>
            </a:extLst>
          </p:cNvPr>
          <p:cNvSpPr txBox="1"/>
          <p:nvPr userDrawn="1"/>
        </p:nvSpPr>
        <p:spPr>
          <a:xfrm>
            <a:off x="363017" y="366202"/>
            <a:ext cx="19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Crewmate</a:t>
            </a:r>
          </a:p>
        </p:txBody>
      </p:sp>
    </p:spTree>
    <p:extLst>
      <p:ext uri="{BB962C8B-B14F-4D97-AF65-F5344CB8AC3E}">
        <p14:creationId xmlns:p14="http://schemas.microsoft.com/office/powerpoint/2010/main" val="288455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824C05-3D67-472B-807A-76538C77ED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B1D4B-BE24-41CB-A8FC-1909F4889B23}"/>
              </a:ext>
            </a:extLst>
          </p:cNvPr>
          <p:cNvSpPr/>
          <p:nvPr/>
        </p:nvSpPr>
        <p:spPr>
          <a:xfrm rot="16200000">
            <a:off x="5759450" y="-982086"/>
            <a:ext cx="673100" cy="1101725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BDE4A-D3BB-4FDA-B58C-D0A596A8DE98}"/>
              </a:ext>
            </a:extLst>
          </p:cNvPr>
          <p:cNvSpPr/>
          <p:nvPr/>
        </p:nvSpPr>
        <p:spPr>
          <a:xfrm>
            <a:off x="3091543" y="3100509"/>
            <a:ext cx="6008914" cy="28520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F8133-0068-448F-969E-7F1CBE3B2DAD}"/>
              </a:ext>
            </a:extLst>
          </p:cNvPr>
          <p:cNvSpPr txBox="1"/>
          <p:nvPr/>
        </p:nvSpPr>
        <p:spPr>
          <a:xfrm>
            <a:off x="2569688" y="3659026"/>
            <a:ext cx="705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Crewmate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635BD-B2B0-4510-9EEE-48DA059BF048}"/>
              </a:ext>
            </a:extLst>
          </p:cNvPr>
          <p:cNvSpPr txBox="1"/>
          <p:nvPr/>
        </p:nvSpPr>
        <p:spPr>
          <a:xfrm>
            <a:off x="2569688" y="4786785"/>
            <a:ext cx="70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Multipurpose</a:t>
            </a:r>
            <a:r>
              <a:rPr lang="id-ID" sz="20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Presentation Template</a:t>
            </a:r>
            <a:endParaRPr lang="en-US" sz="2000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6D4504-C289-4D2E-AA16-C00BA25E66DC}"/>
              </a:ext>
            </a:extLst>
          </p:cNvPr>
          <p:cNvSpPr txBox="1"/>
          <p:nvPr/>
        </p:nvSpPr>
        <p:spPr>
          <a:xfrm>
            <a:off x="1364500" y="4898559"/>
            <a:ext cx="296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rPr>
              <a:t>Make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rPr>
              <a:t> </a:t>
            </a: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rPr>
              <a:t>Your Dream Comes True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4C8D9B-5D66-406D-8A3A-78E1950ADFF7}"/>
              </a:ext>
            </a:extLst>
          </p:cNvPr>
          <p:cNvGrpSpPr/>
          <p:nvPr/>
        </p:nvGrpSpPr>
        <p:grpSpPr>
          <a:xfrm>
            <a:off x="5638487" y="4940345"/>
            <a:ext cx="1051572" cy="414909"/>
            <a:chOff x="1574599" y="5939235"/>
            <a:chExt cx="1051572" cy="4149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216B4F-BC44-4A69-A88A-0D4B4C1B8AE3}"/>
                </a:ext>
              </a:extLst>
            </p:cNvPr>
            <p:cNvSpPr/>
            <p:nvPr/>
          </p:nvSpPr>
          <p:spPr>
            <a:xfrm>
              <a:off x="1817993" y="5939235"/>
              <a:ext cx="6687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1 of 7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FD3D58-ACF8-4794-B7BB-49768E68AF90}"/>
                </a:ext>
              </a:extLst>
            </p:cNvPr>
            <p:cNvCxnSpPr/>
            <p:nvPr/>
          </p:nvCxnSpPr>
          <p:spPr>
            <a:xfrm>
              <a:off x="2153731" y="6354144"/>
              <a:ext cx="472440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3C0317-9DC4-4A3B-96E9-9B43795AB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4599" y="6354144"/>
              <a:ext cx="472440" cy="0"/>
            </a:xfrm>
            <a:prstGeom prst="straightConnector1">
              <a:avLst/>
            </a:prstGeom>
            <a:ln w="2222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7AABB1-7463-4E60-9FE5-1E866817AF20}"/>
              </a:ext>
            </a:extLst>
          </p:cNvPr>
          <p:cNvGrpSpPr/>
          <p:nvPr/>
        </p:nvGrpSpPr>
        <p:grpSpPr>
          <a:xfrm>
            <a:off x="8156060" y="4864561"/>
            <a:ext cx="540533" cy="461665"/>
            <a:chOff x="722488" y="4557242"/>
            <a:chExt cx="540533" cy="461665"/>
          </a:xfrm>
        </p:grpSpPr>
        <p:sp>
          <p:nvSpPr>
            <p:cNvPr id="26" name="Rounded Rectangle 1">
              <a:extLst>
                <a:ext uri="{FF2B5EF4-FFF2-40B4-BE49-F238E27FC236}">
                  <a16:creationId xmlns:a16="http://schemas.microsoft.com/office/drawing/2014/main" id="{E22328A2-2FBB-456C-B93A-5A37E18F6AE3}"/>
                </a:ext>
              </a:extLst>
            </p:cNvPr>
            <p:cNvSpPr/>
            <p:nvPr/>
          </p:nvSpPr>
          <p:spPr>
            <a:xfrm>
              <a:off x="722488" y="4557242"/>
              <a:ext cx="540533" cy="461665"/>
            </a:xfrm>
            <a:prstGeom prst="roundRect">
              <a:avLst>
                <a:gd name="adj" fmla="val 104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649BB-9C8A-4E35-A722-F7768FCEFA67}"/>
                </a:ext>
              </a:extLst>
            </p:cNvPr>
            <p:cNvSpPr txBox="1"/>
            <p:nvPr/>
          </p:nvSpPr>
          <p:spPr>
            <a:xfrm>
              <a:off x="735311" y="4588019"/>
              <a:ext cx="5148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  <a:latin typeface="Montserrat ExtraBold" panose="00000900000000000000" pitchFamily="2" charset="0"/>
                </a:rPr>
                <a:t>03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9ADC883-8782-4D95-A949-0E4B837C61B6}"/>
              </a:ext>
            </a:extLst>
          </p:cNvPr>
          <p:cNvSpPr txBox="1"/>
          <p:nvPr/>
        </p:nvSpPr>
        <p:spPr>
          <a:xfrm>
            <a:off x="8093125" y="1462743"/>
            <a:ext cx="2961641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Portrait Picture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5501D-4BD7-4275-A5D7-541FA15265FB}"/>
              </a:ext>
            </a:extLst>
          </p:cNvPr>
          <p:cNvSpPr txBox="1"/>
          <p:nvPr/>
        </p:nvSpPr>
        <p:spPr>
          <a:xfrm>
            <a:off x="8820355" y="4760338"/>
            <a:ext cx="2735903" cy="5493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>
                <a:solidFill>
                  <a:schemeClr val="bg1"/>
                </a:solidFill>
              </a:rPr>
              <a:t>sit amet, consectetur adipiscing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C3490F-26A5-427E-B8D5-7C72A374BCB5}"/>
              </a:ext>
            </a:extLst>
          </p:cNvPr>
          <p:cNvSpPr txBox="1"/>
          <p:nvPr/>
        </p:nvSpPr>
        <p:spPr>
          <a:xfrm>
            <a:off x="8820355" y="3078022"/>
            <a:ext cx="2735903" cy="5493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63B99E-63B8-4906-8E58-E54EA8B8DAF0}"/>
              </a:ext>
            </a:extLst>
          </p:cNvPr>
          <p:cNvSpPr txBox="1"/>
          <p:nvPr/>
        </p:nvSpPr>
        <p:spPr>
          <a:xfrm>
            <a:off x="8820355" y="3919180"/>
            <a:ext cx="2735903" cy="5493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</a:t>
            </a:r>
            <a:r>
              <a:rPr lang="en-US">
                <a:solidFill>
                  <a:schemeClr val="bg1"/>
                </a:solidFill>
              </a:rPr>
              <a:t>sit amet, consectetur adipiscing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79F65B-47D5-45DC-8A3D-0247E88C159E}"/>
              </a:ext>
            </a:extLst>
          </p:cNvPr>
          <p:cNvGrpSpPr/>
          <p:nvPr/>
        </p:nvGrpSpPr>
        <p:grpSpPr>
          <a:xfrm>
            <a:off x="8156060" y="3182244"/>
            <a:ext cx="540533" cy="461665"/>
            <a:chOff x="722488" y="3987855"/>
            <a:chExt cx="540533" cy="461665"/>
          </a:xfrm>
        </p:grpSpPr>
        <p:sp>
          <p:nvSpPr>
            <p:cNvPr id="33" name="Rounded Rectangle 22">
              <a:extLst>
                <a:ext uri="{FF2B5EF4-FFF2-40B4-BE49-F238E27FC236}">
                  <a16:creationId xmlns:a16="http://schemas.microsoft.com/office/drawing/2014/main" id="{44CF353C-8051-40B5-BEDF-455F1D90F267}"/>
                </a:ext>
              </a:extLst>
            </p:cNvPr>
            <p:cNvSpPr/>
            <p:nvPr/>
          </p:nvSpPr>
          <p:spPr>
            <a:xfrm>
              <a:off x="722488" y="3987855"/>
              <a:ext cx="540533" cy="461665"/>
            </a:xfrm>
            <a:prstGeom prst="roundRect">
              <a:avLst>
                <a:gd name="adj" fmla="val 104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DA6FFD-6169-45E7-B2BB-0499DF7AB38E}"/>
                </a:ext>
              </a:extLst>
            </p:cNvPr>
            <p:cNvSpPr txBox="1"/>
            <p:nvPr/>
          </p:nvSpPr>
          <p:spPr>
            <a:xfrm>
              <a:off x="760158" y="4018632"/>
              <a:ext cx="4651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01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60A110-943E-4F6A-8036-28CB86727112}"/>
              </a:ext>
            </a:extLst>
          </p:cNvPr>
          <p:cNvGrpSpPr/>
          <p:nvPr/>
        </p:nvGrpSpPr>
        <p:grpSpPr>
          <a:xfrm>
            <a:off x="8156060" y="4023402"/>
            <a:ext cx="540533" cy="461665"/>
            <a:chOff x="722488" y="4557242"/>
            <a:chExt cx="540533" cy="461665"/>
          </a:xfrm>
        </p:grpSpPr>
        <p:sp>
          <p:nvSpPr>
            <p:cNvPr id="36" name="Rounded Rectangle 26">
              <a:extLst>
                <a:ext uri="{FF2B5EF4-FFF2-40B4-BE49-F238E27FC236}">
                  <a16:creationId xmlns:a16="http://schemas.microsoft.com/office/drawing/2014/main" id="{6FA14908-D4A6-478A-9A41-6F2630D39E92}"/>
                </a:ext>
              </a:extLst>
            </p:cNvPr>
            <p:cNvSpPr/>
            <p:nvPr/>
          </p:nvSpPr>
          <p:spPr>
            <a:xfrm>
              <a:off x="722488" y="4557242"/>
              <a:ext cx="540533" cy="461665"/>
            </a:xfrm>
            <a:prstGeom prst="roundRect">
              <a:avLst>
                <a:gd name="adj" fmla="val 104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77DDCF-75DA-44E0-80A3-E097862A6564}"/>
                </a:ext>
              </a:extLst>
            </p:cNvPr>
            <p:cNvSpPr txBox="1"/>
            <p:nvPr/>
          </p:nvSpPr>
          <p:spPr>
            <a:xfrm>
              <a:off x="728098" y="4588019"/>
              <a:ext cx="5293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02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A2FD1-E36F-4B2F-8B89-C789F2D2A9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441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0732520-367B-4B3B-A40F-A18F22E9A422}"/>
              </a:ext>
            </a:extLst>
          </p:cNvPr>
          <p:cNvGrpSpPr/>
          <p:nvPr/>
        </p:nvGrpSpPr>
        <p:grpSpPr>
          <a:xfrm>
            <a:off x="6096000" y="3997549"/>
            <a:ext cx="3082350" cy="2889250"/>
            <a:chOff x="6096000" y="2889250"/>
            <a:chExt cx="3082350" cy="2889250"/>
          </a:xfrm>
        </p:grpSpPr>
        <p:sp>
          <p:nvSpPr>
            <p:cNvPr id="8" name="Rectangle 7"/>
            <p:cNvSpPr/>
            <p:nvPr/>
          </p:nvSpPr>
          <p:spPr>
            <a:xfrm>
              <a:off x="6096000" y="2889250"/>
              <a:ext cx="3082350" cy="2889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31688" y="4627582"/>
              <a:ext cx="2410974" cy="9613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 ullamcorper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31688" y="4199681"/>
              <a:ext cx="2410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Text Here</a:t>
              </a:r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AutoShape 17"/>
            <p:cNvSpPr>
              <a:spLocks/>
            </p:cNvSpPr>
            <p:nvPr/>
          </p:nvSpPr>
          <p:spPr bwMode="auto">
            <a:xfrm>
              <a:off x="7374781" y="3329803"/>
              <a:ext cx="560810" cy="544512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88499-E9D3-4357-9874-5DC2EBCE8377}"/>
              </a:ext>
            </a:extLst>
          </p:cNvPr>
          <p:cNvGrpSpPr/>
          <p:nvPr/>
        </p:nvGrpSpPr>
        <p:grpSpPr>
          <a:xfrm>
            <a:off x="9182100" y="-1"/>
            <a:ext cx="3011775" cy="3346861"/>
            <a:chOff x="9571038" y="0"/>
            <a:chExt cx="2622837" cy="2914650"/>
          </a:xfrm>
        </p:grpSpPr>
        <p:sp>
          <p:nvSpPr>
            <p:cNvPr id="7" name="Rectangle 6"/>
            <p:cNvSpPr/>
            <p:nvPr/>
          </p:nvSpPr>
          <p:spPr>
            <a:xfrm>
              <a:off x="9571038" y="0"/>
              <a:ext cx="2622837" cy="2914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16751" y="1765098"/>
              <a:ext cx="2410974" cy="9613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 ullamcorper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16751" y="1361791"/>
              <a:ext cx="2410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Your Text Here</a:t>
              </a:r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633845" y="487505"/>
              <a:ext cx="560810" cy="561768"/>
              <a:chOff x="9177750" y="4435475"/>
              <a:chExt cx="464344" cy="465138"/>
            </a:xfrm>
            <a:solidFill>
              <a:schemeClr val="bg1"/>
            </a:solidFill>
          </p:grpSpPr>
          <p:sp>
            <p:nvSpPr>
              <p:cNvPr id="38" name="AutoShape 7"/>
              <p:cNvSpPr>
                <a:spLocks/>
              </p:cNvSpPr>
              <p:nvPr/>
            </p:nvSpPr>
            <p:spPr bwMode="auto">
              <a:xfrm>
                <a:off x="9177750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9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0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1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2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3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4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5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6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C0D9B-D2D8-4434-8D95-712FF9E4F823}"/>
              </a:ext>
            </a:extLst>
          </p:cNvPr>
          <p:cNvGrpSpPr/>
          <p:nvPr/>
        </p:nvGrpSpPr>
        <p:grpSpPr>
          <a:xfrm>
            <a:off x="0" y="-25400"/>
            <a:ext cx="6097875" cy="2940050"/>
            <a:chOff x="0" y="-25400"/>
            <a:chExt cx="6097875" cy="2940050"/>
          </a:xfrm>
        </p:grpSpPr>
        <p:sp>
          <p:nvSpPr>
            <p:cNvPr id="6" name="Rectangle 5"/>
            <p:cNvSpPr/>
            <p:nvPr/>
          </p:nvSpPr>
          <p:spPr>
            <a:xfrm flipH="1" flipV="1">
              <a:off x="0" y="-25400"/>
              <a:ext cx="6097875" cy="29400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F565D0-FC4A-4E66-A946-90501F89EB49}"/>
                </a:ext>
              </a:extLst>
            </p:cNvPr>
            <p:cNvSpPr txBox="1"/>
            <p:nvPr/>
          </p:nvSpPr>
          <p:spPr>
            <a:xfrm>
              <a:off x="722434" y="438462"/>
              <a:ext cx="3694693" cy="132343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Gallery Picture Slide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4D8AC2-2761-47CF-AC2D-43F81A41831E}"/>
                </a:ext>
              </a:extLst>
            </p:cNvPr>
            <p:cNvSpPr/>
            <p:nvPr/>
          </p:nvSpPr>
          <p:spPr>
            <a:xfrm>
              <a:off x="747189" y="1917498"/>
              <a:ext cx="4808117" cy="96135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 ullamcorperUt wisi enim ad minim, quis nostrud</a:t>
              </a: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205F4F-95CF-45CA-A33E-DDD7AAE0B1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0FCA48-4F55-4800-94AE-26F3B5D63E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95EE6C2-FABD-4B80-B77A-9B9842C0B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50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6F1CB37-7241-40E9-8ED7-4421D6F0B588}"/>
              </a:ext>
            </a:extLst>
          </p:cNvPr>
          <p:cNvSpPr txBox="1"/>
          <p:nvPr/>
        </p:nvSpPr>
        <p:spPr>
          <a:xfrm>
            <a:off x="948264" y="1982055"/>
            <a:ext cx="311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E05A4BD-DF47-43C8-8568-8D4F66448221}"/>
              </a:ext>
            </a:extLst>
          </p:cNvPr>
          <p:cNvSpPr txBox="1">
            <a:spLocks/>
          </p:cNvSpPr>
          <p:nvPr/>
        </p:nvSpPr>
        <p:spPr>
          <a:xfrm>
            <a:off x="948265" y="4072497"/>
            <a:ext cx="2518835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minim, quis nostrud exerci tation enim ad nibhUt wisi nostrud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8359AC7-45F8-4B4C-A269-A3CDD9CE4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9D7D03F-3CAB-4AB6-82EB-352BF6FF68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123397F-AC82-4BF8-AD74-79FA6D5521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344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8FF281-05C8-4135-B5FE-17A2800C0A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9B8A53-4C5F-4D11-87AD-24EA7B7CDF93}"/>
              </a:ext>
            </a:extLst>
          </p:cNvPr>
          <p:cNvGrpSpPr/>
          <p:nvPr/>
        </p:nvGrpSpPr>
        <p:grpSpPr>
          <a:xfrm>
            <a:off x="6118748" y="4270147"/>
            <a:ext cx="5041462" cy="1447389"/>
            <a:chOff x="6367370" y="1010360"/>
            <a:chExt cx="5041462" cy="1447389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DCE7C5EB-BC5A-4A52-B910-5ED23CA13675}"/>
                </a:ext>
              </a:extLst>
            </p:cNvPr>
            <p:cNvSpPr/>
            <p:nvPr/>
          </p:nvSpPr>
          <p:spPr>
            <a:xfrm rot="5400000">
              <a:off x="8177105" y="-799375"/>
              <a:ext cx="1421991" cy="5041462"/>
            </a:xfrm>
            <a:prstGeom prst="round2SameRect">
              <a:avLst>
                <a:gd name="adj1" fmla="val 3704"/>
                <a:gd name="adj2" fmla="val 3374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Montserrat" panose="000005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E82590-4A35-439E-92FF-000968CEF9A9}"/>
                </a:ext>
              </a:extLst>
            </p:cNvPr>
            <p:cNvGrpSpPr/>
            <p:nvPr/>
          </p:nvGrpSpPr>
          <p:grpSpPr>
            <a:xfrm>
              <a:off x="6663514" y="1264763"/>
              <a:ext cx="4495944" cy="1192986"/>
              <a:chOff x="6688727" y="1353883"/>
              <a:chExt cx="4495944" cy="119298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C90A466-62A7-4860-BE90-060AF73B1767}"/>
                  </a:ext>
                </a:extLst>
              </p:cNvPr>
              <p:cNvGrpSpPr/>
              <p:nvPr/>
            </p:nvGrpSpPr>
            <p:grpSpPr>
              <a:xfrm>
                <a:off x="7512384" y="1353883"/>
                <a:ext cx="3672287" cy="1192986"/>
                <a:chOff x="6699584" y="1480665"/>
                <a:chExt cx="3672287" cy="1192986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E80F1A2-A7D4-40EF-9A68-DB320350B520}"/>
                    </a:ext>
                  </a:extLst>
                </p:cNvPr>
                <p:cNvSpPr/>
                <p:nvPr/>
              </p:nvSpPr>
              <p:spPr>
                <a:xfrm>
                  <a:off x="6699584" y="1916521"/>
                  <a:ext cx="3672287" cy="75713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>
                    <a:lnSpc>
                      <a:spcPct val="130000"/>
                    </a:lnSpc>
                    <a:spcBef>
                      <a:spcPts val="1000"/>
                    </a:spcBef>
                  </a:pP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ontserrat" panose="00000500000000000000" pitchFamily="2" charset="0"/>
                      <a:cs typeface="Calibri"/>
                    </a:rPr>
                    <a:t>A wonderful serenity has taken possession of my entire soul, like these sweet</a:t>
                  </a:r>
                  <a:endPara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endParaRP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22C672EB-AF18-4AB0-9107-BE3C56F592A4}"/>
                    </a:ext>
                  </a:extLst>
                </p:cNvPr>
                <p:cNvSpPr/>
                <p:nvPr/>
              </p:nvSpPr>
              <p:spPr>
                <a:xfrm>
                  <a:off x="6757557" y="1480665"/>
                  <a:ext cx="1632394" cy="374571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Montserrat ExtraBold" panose="00000900000000000000" pitchFamily="2" charset="0"/>
                      <a:ea typeface="Roboto Condensed" panose="02000000000000000000" pitchFamily="2" charset="0"/>
                      <a:cs typeface="Segoe UI" panose="020B0502040204020203" pitchFamily="34" charset="0"/>
                    </a:rPr>
                    <a:t>Vision Two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78BF6C-2250-44FF-BA5C-CF6A95F3D959}"/>
                  </a:ext>
                </a:extLst>
              </p:cNvPr>
              <p:cNvSpPr txBox="1"/>
              <p:nvPr/>
            </p:nvSpPr>
            <p:spPr>
              <a:xfrm>
                <a:off x="6688727" y="1548866"/>
                <a:ext cx="19663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alpha val="8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 Light" panose="020B0502040204020203" pitchFamily="34" charset="0"/>
                  </a:rPr>
                  <a:t>02</a:t>
                </a:r>
                <a:endParaRPr lang="id-ID" sz="2800" dirty="0">
                  <a:solidFill>
                    <a:schemeClr val="accent2">
                      <a:alpha val="85000"/>
                    </a:schemeClr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3BE0CC-7D01-4691-BDE1-27563FB2AE7B}"/>
              </a:ext>
            </a:extLst>
          </p:cNvPr>
          <p:cNvGrpSpPr/>
          <p:nvPr/>
        </p:nvGrpSpPr>
        <p:grpSpPr>
          <a:xfrm>
            <a:off x="6118748" y="2705305"/>
            <a:ext cx="5041462" cy="1447389"/>
            <a:chOff x="6367370" y="1010360"/>
            <a:chExt cx="5041462" cy="1447389"/>
          </a:xfrm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B1A98111-AF4C-4581-84D8-AB0EECDC3E1C}"/>
                </a:ext>
              </a:extLst>
            </p:cNvPr>
            <p:cNvSpPr/>
            <p:nvPr/>
          </p:nvSpPr>
          <p:spPr>
            <a:xfrm rot="5400000">
              <a:off x="8177105" y="-799375"/>
              <a:ext cx="1421991" cy="5041462"/>
            </a:xfrm>
            <a:prstGeom prst="round2SameRect">
              <a:avLst>
                <a:gd name="adj1" fmla="val 3704"/>
                <a:gd name="adj2" fmla="val 3374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latin typeface="Montserrat" panose="000005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9AE9CE3-5FD2-4A04-9526-22E8B180F5F1}"/>
                </a:ext>
              </a:extLst>
            </p:cNvPr>
            <p:cNvGrpSpPr/>
            <p:nvPr/>
          </p:nvGrpSpPr>
          <p:grpSpPr>
            <a:xfrm>
              <a:off x="6663514" y="1264763"/>
              <a:ext cx="4495944" cy="1192986"/>
              <a:chOff x="6688727" y="1353883"/>
              <a:chExt cx="4495944" cy="1192986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F0EEC57-AA96-439A-B1BA-752BEA5B4E1A}"/>
                  </a:ext>
                </a:extLst>
              </p:cNvPr>
              <p:cNvGrpSpPr/>
              <p:nvPr/>
            </p:nvGrpSpPr>
            <p:grpSpPr>
              <a:xfrm>
                <a:off x="7512384" y="1353883"/>
                <a:ext cx="3672287" cy="1192986"/>
                <a:chOff x="6699584" y="1480665"/>
                <a:chExt cx="3672287" cy="1192986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2F67320-A94E-43A2-B199-AB1B5E120AB0}"/>
                    </a:ext>
                  </a:extLst>
                </p:cNvPr>
                <p:cNvSpPr/>
                <p:nvPr/>
              </p:nvSpPr>
              <p:spPr>
                <a:xfrm>
                  <a:off x="6699584" y="1916521"/>
                  <a:ext cx="3672287" cy="75713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>
                    <a:lnSpc>
                      <a:spcPct val="130000"/>
                    </a:lnSpc>
                    <a:spcBef>
                      <a:spcPts val="1000"/>
                    </a:spcBef>
                  </a:pPr>
                  <a:r>
                    <a:rPr lang="en-U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ontserrat" panose="00000500000000000000" pitchFamily="2" charset="0"/>
                      <a:cs typeface="Calibri"/>
                    </a:rPr>
                    <a:t>A wonderful serenity has taken possession of my entire soul, like these sweet</a:t>
                  </a:r>
                  <a:endPara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endParaRPr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BAAF0A0C-9752-4987-B8B9-F9F64A146767}"/>
                    </a:ext>
                  </a:extLst>
                </p:cNvPr>
                <p:cNvSpPr/>
                <p:nvPr/>
              </p:nvSpPr>
              <p:spPr>
                <a:xfrm>
                  <a:off x="6757557" y="1480665"/>
                  <a:ext cx="1632394" cy="374571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Montserrat ExtraBold" panose="00000900000000000000" pitchFamily="2" charset="0"/>
                      <a:ea typeface="Roboto Condensed" panose="02000000000000000000" pitchFamily="2" charset="0"/>
                      <a:cs typeface="Segoe UI" panose="020B0502040204020203" pitchFamily="34" charset="0"/>
                    </a:rPr>
                    <a:t>Vision One</a:t>
                  </a: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71507F-10AA-470E-8376-486978E61E5A}"/>
                  </a:ext>
                </a:extLst>
              </p:cNvPr>
              <p:cNvSpPr txBox="1"/>
              <p:nvPr/>
            </p:nvSpPr>
            <p:spPr>
              <a:xfrm>
                <a:off x="6688727" y="1548866"/>
                <a:ext cx="19663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alpha val="85000"/>
                      </a:schemeClr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 Light" panose="020B0502040204020203" pitchFamily="34" charset="0"/>
                  </a:rPr>
                  <a:t>01</a:t>
                </a:r>
                <a:endParaRPr lang="id-ID" sz="2800" dirty="0">
                  <a:solidFill>
                    <a:schemeClr val="accent1">
                      <a:alpha val="85000"/>
                    </a:schemeClr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982A907-FECB-4C58-8370-6E20B672B6CC}"/>
              </a:ext>
            </a:extLst>
          </p:cNvPr>
          <p:cNvSpPr txBox="1"/>
          <p:nvPr/>
        </p:nvSpPr>
        <p:spPr>
          <a:xfrm>
            <a:off x="7180493" y="1004179"/>
            <a:ext cx="4087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0951C7-9ABA-42F3-A792-0564FD839685}"/>
              </a:ext>
            </a:extLst>
          </p:cNvPr>
          <p:cNvGrpSpPr/>
          <p:nvPr/>
        </p:nvGrpSpPr>
        <p:grpSpPr>
          <a:xfrm>
            <a:off x="1612011" y="2149562"/>
            <a:ext cx="2580833" cy="3538367"/>
            <a:chOff x="1055688" y="2051221"/>
            <a:chExt cx="2580833" cy="35383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37132" y="2270464"/>
              <a:ext cx="12866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Satisfy" panose="02000000000000000000" pitchFamily="2" charset="0"/>
                </a:rPr>
                <a:t>Light</a:t>
              </a:r>
              <a:endParaRPr lang="ru-RU" sz="2400" dirty="0">
                <a:solidFill>
                  <a:schemeClr val="accent1"/>
                </a:solidFill>
                <a:latin typeface="Montserrat" panose="00000500000000000000" pitchFamily="2" charset="0"/>
                <a:ea typeface="Satisfy" panose="02000000000000000000" pitchFamily="2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14140" y="4070966"/>
              <a:ext cx="19786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55493" y="3075417"/>
              <a:ext cx="1584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/>
                  </a:solidFill>
                  <a:latin typeface="Montserrat" panose="00000500000000000000" pitchFamily="2" charset="0"/>
                </a:rPr>
                <a:t>$</a:t>
              </a:r>
              <a:r>
                <a:rPr lang="ru-RU" sz="5400" b="1" dirty="0">
                  <a:solidFill>
                    <a:schemeClr val="accent1"/>
                  </a:solidFill>
                  <a:latin typeface="Montserrat" panose="00000500000000000000" pitchFamily="2" charset="0"/>
                </a:rPr>
                <a:t>9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59693" y="4255987"/>
              <a:ext cx="2279561" cy="646331"/>
            </a:xfrm>
            <a:prstGeom prst="rect">
              <a:avLst/>
            </a:prstGeom>
          </p:spPr>
          <p:txBody>
            <a:bodyPr/>
            <a:lstStyle/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 dignissim </a:t>
              </a:r>
            </a:p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Donec molestie,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96499" y="2663747"/>
              <a:ext cx="2440022" cy="339452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dignissim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055688" y="2051221"/>
              <a:ext cx="2580833" cy="336110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0"/>
              </a:endParaRPr>
            </a:p>
          </p:txBody>
        </p:sp>
        <p:sp>
          <p:nvSpPr>
            <p:cNvPr id="34" name="Скругленный прямоугольник 31"/>
            <p:cNvSpPr/>
            <p:nvPr/>
          </p:nvSpPr>
          <p:spPr>
            <a:xfrm>
              <a:off x="1668427" y="5178268"/>
              <a:ext cx="1355354" cy="4113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Read More</a:t>
              </a:r>
              <a:endParaRPr lang="ru-RU" sz="12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E055069-A144-42D3-A3D4-F54A8D756777}"/>
              </a:ext>
            </a:extLst>
          </p:cNvPr>
          <p:cNvSpPr txBox="1"/>
          <p:nvPr/>
        </p:nvSpPr>
        <p:spPr>
          <a:xfrm>
            <a:off x="3255278" y="959757"/>
            <a:ext cx="568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Price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Table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271F8E8-38F7-47D1-A68F-AAC4FA4E8EA3}"/>
              </a:ext>
            </a:extLst>
          </p:cNvPr>
          <p:cNvGrpSpPr/>
          <p:nvPr/>
        </p:nvGrpSpPr>
        <p:grpSpPr>
          <a:xfrm>
            <a:off x="4805584" y="2149562"/>
            <a:ext cx="2580833" cy="3538367"/>
            <a:chOff x="1055688" y="2051221"/>
            <a:chExt cx="2580833" cy="3538367"/>
          </a:xfrm>
        </p:grpSpPr>
        <p:sp>
          <p:nvSpPr>
            <p:cNvPr id="49" name="Прямоугольник 8">
              <a:extLst>
                <a:ext uri="{FF2B5EF4-FFF2-40B4-BE49-F238E27FC236}">
                  <a16:creationId xmlns:a16="http://schemas.microsoft.com/office/drawing/2014/main" id="{0CF31910-781F-40EF-AF84-27C1A86185F8}"/>
                </a:ext>
              </a:extLst>
            </p:cNvPr>
            <p:cNvSpPr/>
            <p:nvPr/>
          </p:nvSpPr>
          <p:spPr>
            <a:xfrm>
              <a:off x="1737132" y="2270464"/>
              <a:ext cx="12866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Satisfy" panose="02000000000000000000" pitchFamily="2" charset="0"/>
                </a:rPr>
                <a:t>Light</a:t>
              </a:r>
              <a:endParaRPr lang="ru-RU" sz="2400" dirty="0">
                <a:solidFill>
                  <a:schemeClr val="accent2"/>
                </a:solidFill>
                <a:latin typeface="Montserrat" panose="00000500000000000000" pitchFamily="2" charset="0"/>
                <a:ea typeface="Satisfy" panose="02000000000000000000" pitchFamily="2" charset="0"/>
              </a:endParaRPr>
            </a:p>
          </p:txBody>
        </p:sp>
        <p:cxnSp>
          <p:nvCxnSpPr>
            <p:cNvPr id="50" name="Прямая соединительная линия 11">
              <a:extLst>
                <a:ext uri="{FF2B5EF4-FFF2-40B4-BE49-F238E27FC236}">
                  <a16:creationId xmlns:a16="http://schemas.microsoft.com/office/drawing/2014/main" id="{ED3A4D9A-2EA5-4600-882E-24443FD384D3}"/>
                </a:ext>
              </a:extLst>
            </p:cNvPr>
            <p:cNvCxnSpPr/>
            <p:nvPr/>
          </p:nvCxnSpPr>
          <p:spPr>
            <a:xfrm>
              <a:off x="1414140" y="4070966"/>
              <a:ext cx="19786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7255B3B-7357-43F7-BBC0-5A6324F1ABD4}"/>
                </a:ext>
              </a:extLst>
            </p:cNvPr>
            <p:cNvSpPr txBox="1"/>
            <p:nvPr/>
          </p:nvSpPr>
          <p:spPr>
            <a:xfrm>
              <a:off x="1555493" y="3075417"/>
              <a:ext cx="1584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/>
                  </a:solidFill>
                  <a:latin typeface="Montserrat" panose="00000500000000000000" pitchFamily="2" charset="0"/>
                </a:rPr>
                <a:t>$</a:t>
              </a:r>
              <a:r>
                <a:rPr lang="ru-RU" sz="5400" b="1" dirty="0">
                  <a:solidFill>
                    <a:schemeClr val="accent2"/>
                  </a:solidFill>
                  <a:latin typeface="Montserrat" panose="00000500000000000000" pitchFamily="2" charset="0"/>
                </a:rPr>
                <a:t>9</a:t>
              </a:r>
            </a:p>
          </p:txBody>
        </p:sp>
        <p:sp>
          <p:nvSpPr>
            <p:cNvPr id="52" name="Прямоугольник 23">
              <a:extLst>
                <a:ext uri="{FF2B5EF4-FFF2-40B4-BE49-F238E27FC236}">
                  <a16:creationId xmlns:a16="http://schemas.microsoft.com/office/drawing/2014/main" id="{34D09BEC-3F12-48D4-A798-5D14A81E4E60}"/>
                </a:ext>
              </a:extLst>
            </p:cNvPr>
            <p:cNvSpPr/>
            <p:nvPr/>
          </p:nvSpPr>
          <p:spPr>
            <a:xfrm>
              <a:off x="1259693" y="4255987"/>
              <a:ext cx="2279561" cy="646331"/>
            </a:xfrm>
            <a:prstGeom prst="rect">
              <a:avLst/>
            </a:prstGeom>
          </p:spPr>
          <p:txBody>
            <a:bodyPr/>
            <a:lstStyle/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 dignissim </a:t>
              </a:r>
            </a:p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Donec molestie,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53" name="Прямоугольник 24">
              <a:extLst>
                <a:ext uri="{FF2B5EF4-FFF2-40B4-BE49-F238E27FC236}">
                  <a16:creationId xmlns:a16="http://schemas.microsoft.com/office/drawing/2014/main" id="{091AB6B5-DC54-4551-93F5-5036F53C8565}"/>
                </a:ext>
              </a:extLst>
            </p:cNvPr>
            <p:cNvSpPr/>
            <p:nvPr/>
          </p:nvSpPr>
          <p:spPr>
            <a:xfrm>
              <a:off x="1196499" y="2663747"/>
              <a:ext cx="2440022" cy="339452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dignissim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</a:p>
          </p:txBody>
        </p:sp>
        <p:sp>
          <p:nvSpPr>
            <p:cNvPr id="54" name="Прямоугольник 1">
              <a:extLst>
                <a:ext uri="{FF2B5EF4-FFF2-40B4-BE49-F238E27FC236}">
                  <a16:creationId xmlns:a16="http://schemas.microsoft.com/office/drawing/2014/main" id="{5455ADA7-109D-435E-A93F-29717F4B2F0A}"/>
                </a:ext>
              </a:extLst>
            </p:cNvPr>
            <p:cNvSpPr/>
            <p:nvPr/>
          </p:nvSpPr>
          <p:spPr>
            <a:xfrm>
              <a:off x="1055688" y="2051221"/>
              <a:ext cx="2580833" cy="336110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0"/>
              </a:endParaRPr>
            </a:p>
          </p:txBody>
        </p:sp>
        <p:sp>
          <p:nvSpPr>
            <p:cNvPr id="55" name="Скругленный прямоугольник 31">
              <a:extLst>
                <a:ext uri="{FF2B5EF4-FFF2-40B4-BE49-F238E27FC236}">
                  <a16:creationId xmlns:a16="http://schemas.microsoft.com/office/drawing/2014/main" id="{B641C0E5-4DEE-4752-A947-FF0CB61CE13F}"/>
                </a:ext>
              </a:extLst>
            </p:cNvPr>
            <p:cNvSpPr/>
            <p:nvPr/>
          </p:nvSpPr>
          <p:spPr>
            <a:xfrm>
              <a:off x="1668427" y="5178268"/>
              <a:ext cx="1355354" cy="4113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Read More</a:t>
              </a:r>
              <a:endParaRPr lang="ru-RU" sz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B96E75-2AFD-4AA7-9E0C-2F6D6797072D}"/>
              </a:ext>
            </a:extLst>
          </p:cNvPr>
          <p:cNvGrpSpPr/>
          <p:nvPr/>
        </p:nvGrpSpPr>
        <p:grpSpPr>
          <a:xfrm>
            <a:off x="7999156" y="2149562"/>
            <a:ext cx="2580833" cy="3538367"/>
            <a:chOff x="1055688" y="2051221"/>
            <a:chExt cx="2580833" cy="3538367"/>
          </a:xfrm>
        </p:grpSpPr>
        <p:sp>
          <p:nvSpPr>
            <p:cNvPr id="57" name="Прямоугольник 8">
              <a:extLst>
                <a:ext uri="{FF2B5EF4-FFF2-40B4-BE49-F238E27FC236}">
                  <a16:creationId xmlns:a16="http://schemas.microsoft.com/office/drawing/2014/main" id="{A706561E-866C-401D-BA64-776620E0AAFB}"/>
                </a:ext>
              </a:extLst>
            </p:cNvPr>
            <p:cNvSpPr/>
            <p:nvPr/>
          </p:nvSpPr>
          <p:spPr>
            <a:xfrm>
              <a:off x="1737132" y="2270464"/>
              <a:ext cx="12866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Satisfy" panose="02000000000000000000" pitchFamily="2" charset="0"/>
                </a:rPr>
                <a:t>Light</a:t>
              </a:r>
              <a:endParaRPr lang="ru-RU" sz="2400" dirty="0">
                <a:solidFill>
                  <a:schemeClr val="accent3"/>
                </a:solidFill>
                <a:latin typeface="Montserrat" panose="00000500000000000000" pitchFamily="2" charset="0"/>
                <a:ea typeface="Satisfy" panose="02000000000000000000" pitchFamily="2" charset="0"/>
              </a:endParaRPr>
            </a:p>
          </p:txBody>
        </p:sp>
        <p:cxnSp>
          <p:nvCxnSpPr>
            <p:cNvPr id="58" name="Прямая соединительная линия 11">
              <a:extLst>
                <a:ext uri="{FF2B5EF4-FFF2-40B4-BE49-F238E27FC236}">
                  <a16:creationId xmlns:a16="http://schemas.microsoft.com/office/drawing/2014/main" id="{539BEF64-E2B9-4125-B336-954B3E86BFD0}"/>
                </a:ext>
              </a:extLst>
            </p:cNvPr>
            <p:cNvCxnSpPr/>
            <p:nvPr/>
          </p:nvCxnSpPr>
          <p:spPr>
            <a:xfrm>
              <a:off x="1414140" y="4070966"/>
              <a:ext cx="19786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2040591-05F0-4207-B2CE-0977FA3EB8D2}"/>
                </a:ext>
              </a:extLst>
            </p:cNvPr>
            <p:cNvSpPr txBox="1"/>
            <p:nvPr/>
          </p:nvSpPr>
          <p:spPr>
            <a:xfrm>
              <a:off x="1555493" y="3075417"/>
              <a:ext cx="1584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$</a:t>
              </a:r>
              <a:r>
                <a:rPr lang="ru-RU" sz="5400" b="1" dirty="0">
                  <a:solidFill>
                    <a:schemeClr val="accent3"/>
                  </a:solidFill>
                  <a:latin typeface="Montserrat" panose="00000500000000000000" pitchFamily="2" charset="0"/>
                </a:rPr>
                <a:t>9</a:t>
              </a:r>
            </a:p>
          </p:txBody>
        </p:sp>
        <p:sp>
          <p:nvSpPr>
            <p:cNvPr id="60" name="Прямоугольник 23">
              <a:extLst>
                <a:ext uri="{FF2B5EF4-FFF2-40B4-BE49-F238E27FC236}">
                  <a16:creationId xmlns:a16="http://schemas.microsoft.com/office/drawing/2014/main" id="{7526129F-E3D3-4948-936C-3A7EBF72E955}"/>
                </a:ext>
              </a:extLst>
            </p:cNvPr>
            <p:cNvSpPr/>
            <p:nvPr/>
          </p:nvSpPr>
          <p:spPr>
            <a:xfrm>
              <a:off x="1259693" y="4255987"/>
              <a:ext cx="2279561" cy="646331"/>
            </a:xfrm>
            <a:prstGeom prst="rect">
              <a:avLst/>
            </a:prstGeom>
          </p:spPr>
          <p:txBody>
            <a:bodyPr/>
            <a:lstStyle/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 dignissim </a:t>
              </a:r>
            </a:p>
            <a:p>
              <a:pPr marL="171450" indent="-171450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Donec molestie,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61" name="Прямоугольник 24">
              <a:extLst>
                <a:ext uri="{FF2B5EF4-FFF2-40B4-BE49-F238E27FC236}">
                  <a16:creationId xmlns:a16="http://schemas.microsoft.com/office/drawing/2014/main" id="{C0943837-BD23-460A-A4E7-6A58EE4666A7}"/>
                </a:ext>
              </a:extLst>
            </p:cNvPr>
            <p:cNvSpPr/>
            <p:nvPr/>
          </p:nvSpPr>
          <p:spPr>
            <a:xfrm>
              <a:off x="1196499" y="2663747"/>
              <a:ext cx="2440022" cy="339452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dignissim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</a:p>
          </p:txBody>
        </p:sp>
        <p:sp>
          <p:nvSpPr>
            <p:cNvPr id="62" name="Прямоугольник 1">
              <a:extLst>
                <a:ext uri="{FF2B5EF4-FFF2-40B4-BE49-F238E27FC236}">
                  <a16:creationId xmlns:a16="http://schemas.microsoft.com/office/drawing/2014/main" id="{6CBCA90A-B2F8-4107-AC5D-8FE50D7C55D9}"/>
                </a:ext>
              </a:extLst>
            </p:cNvPr>
            <p:cNvSpPr/>
            <p:nvPr/>
          </p:nvSpPr>
          <p:spPr>
            <a:xfrm>
              <a:off x="1055688" y="2051221"/>
              <a:ext cx="2580833" cy="336110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0"/>
              </a:endParaRPr>
            </a:p>
          </p:txBody>
        </p:sp>
        <p:sp>
          <p:nvSpPr>
            <p:cNvPr id="63" name="Скругленный прямоугольник 31">
              <a:extLst>
                <a:ext uri="{FF2B5EF4-FFF2-40B4-BE49-F238E27FC236}">
                  <a16:creationId xmlns:a16="http://schemas.microsoft.com/office/drawing/2014/main" id="{C9F1493C-33B2-445A-9181-F0F462295435}"/>
                </a:ext>
              </a:extLst>
            </p:cNvPr>
            <p:cNvSpPr/>
            <p:nvPr/>
          </p:nvSpPr>
          <p:spPr>
            <a:xfrm>
              <a:off x="1668427" y="5178268"/>
              <a:ext cx="1355354" cy="411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Read More</a:t>
              </a:r>
              <a:endParaRPr lang="ru-RU" sz="1200" dirty="0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4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03" y="642999"/>
            <a:ext cx="3181080" cy="554297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534DF70-44BC-4C04-87BB-532C4ED416C6}"/>
              </a:ext>
            </a:extLst>
          </p:cNvPr>
          <p:cNvGrpSpPr/>
          <p:nvPr/>
        </p:nvGrpSpPr>
        <p:grpSpPr>
          <a:xfrm>
            <a:off x="1071982" y="3083045"/>
            <a:ext cx="3616197" cy="1090356"/>
            <a:chOff x="950128" y="3856900"/>
            <a:chExt cx="3616197" cy="109035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F9464A-CA71-451E-80D5-17173B7D1FC8}"/>
                </a:ext>
              </a:extLst>
            </p:cNvPr>
            <p:cNvSpPr/>
            <p:nvPr/>
          </p:nvSpPr>
          <p:spPr>
            <a:xfrm>
              <a:off x="950128" y="3983331"/>
              <a:ext cx="404979" cy="404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1</a:t>
              </a:r>
              <a:endParaRPr lang="id-ID" sz="1400" b="1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B269F91-69B6-4387-921D-40838ADA2E35}"/>
                </a:ext>
              </a:extLst>
            </p:cNvPr>
            <p:cNvSpPr txBox="1"/>
            <p:nvPr/>
          </p:nvSpPr>
          <p:spPr>
            <a:xfrm>
              <a:off x="1444086" y="4103559"/>
              <a:ext cx="2346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chemeClr val="accent1"/>
                  </a:solidFill>
                  <a:latin typeface="Krona One" panose="02010605030500060004" pitchFamily="2" charset="0"/>
                </a:defRPr>
              </a:lvl1pPr>
            </a:lstStyle>
            <a:p>
              <a:r>
                <a:rPr lang="id-ID" sz="16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Some The Rompies </a:t>
              </a:r>
              <a:endParaRPr lang="en-GB" sz="1600" b="1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AB88793-920D-4300-B192-D4D2AA44C413}"/>
                </a:ext>
              </a:extLst>
            </p:cNvPr>
            <p:cNvSpPr/>
            <p:nvPr/>
          </p:nvSpPr>
          <p:spPr>
            <a:xfrm>
              <a:off x="1444086" y="3856900"/>
              <a:ext cx="1384932" cy="310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C62D6F-6E27-48FB-ACF0-AB234E86413E}"/>
                </a:ext>
              </a:extLst>
            </p:cNvPr>
            <p:cNvSpPr/>
            <p:nvPr/>
          </p:nvSpPr>
          <p:spPr>
            <a:xfrm>
              <a:off x="1444086" y="4397938"/>
              <a:ext cx="3122239" cy="549318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Leverage agile frameworks to provide a robust synopsis for overviews.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B4E91E2-E5CB-4EFC-B013-B39CA58FE7B1}"/>
              </a:ext>
            </a:extLst>
          </p:cNvPr>
          <p:cNvSpPr txBox="1"/>
          <p:nvPr/>
        </p:nvSpPr>
        <p:spPr>
          <a:xfrm>
            <a:off x="989286" y="1338232"/>
            <a:ext cx="4087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Mockup Slide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14B03C4-F296-44FD-9E59-B8393C9403C3}"/>
              </a:ext>
            </a:extLst>
          </p:cNvPr>
          <p:cNvGrpSpPr/>
          <p:nvPr/>
        </p:nvGrpSpPr>
        <p:grpSpPr>
          <a:xfrm>
            <a:off x="1071982" y="4365154"/>
            <a:ext cx="3616197" cy="1090356"/>
            <a:chOff x="950128" y="3856900"/>
            <a:chExt cx="3616197" cy="1090356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6D417BE-0E9B-4A25-B016-E79E444692FF}"/>
                </a:ext>
              </a:extLst>
            </p:cNvPr>
            <p:cNvSpPr/>
            <p:nvPr/>
          </p:nvSpPr>
          <p:spPr>
            <a:xfrm>
              <a:off x="950128" y="3983331"/>
              <a:ext cx="404979" cy="4049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</a:t>
              </a:r>
              <a:endParaRPr lang="id-ID" sz="1400" b="1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2E4E02A-A910-4021-972E-96D8B39DF65E}"/>
                </a:ext>
              </a:extLst>
            </p:cNvPr>
            <p:cNvSpPr txBox="1"/>
            <p:nvPr/>
          </p:nvSpPr>
          <p:spPr>
            <a:xfrm>
              <a:off x="1444086" y="4103559"/>
              <a:ext cx="2346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chemeClr val="accent1"/>
                  </a:solidFill>
                  <a:latin typeface="Krona One" panose="02010605030500060004" pitchFamily="2" charset="0"/>
                </a:defRPr>
              </a:lvl1pPr>
            </a:lstStyle>
            <a:p>
              <a:r>
                <a:rPr lang="id-ID" sz="16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Some The Rompies </a:t>
              </a:r>
              <a:endParaRPr lang="en-GB" sz="1600" b="1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605F52-6368-463E-82D7-1EA5C3BA4115}"/>
                </a:ext>
              </a:extLst>
            </p:cNvPr>
            <p:cNvSpPr/>
            <p:nvPr/>
          </p:nvSpPr>
          <p:spPr>
            <a:xfrm>
              <a:off x="1444086" y="3856900"/>
              <a:ext cx="1384932" cy="310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4B4CEB5-24B0-457D-8758-05616D62D385}"/>
                </a:ext>
              </a:extLst>
            </p:cNvPr>
            <p:cNvSpPr/>
            <p:nvPr/>
          </p:nvSpPr>
          <p:spPr>
            <a:xfrm>
              <a:off x="1444086" y="4397938"/>
              <a:ext cx="3122239" cy="549318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Leverage agile frameworks to provide a robust synopsis for overviews.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42488E-9D7B-4B2C-93CA-2F0C8DF71DDD}"/>
              </a:ext>
            </a:extLst>
          </p:cNvPr>
          <p:cNvGrpSpPr/>
          <p:nvPr/>
        </p:nvGrpSpPr>
        <p:grpSpPr>
          <a:xfrm>
            <a:off x="5691588" y="962027"/>
            <a:ext cx="3228682" cy="4933946"/>
            <a:chOff x="3127244" y="1532265"/>
            <a:chExt cx="3421803" cy="5229067"/>
          </a:xfrm>
        </p:grpSpPr>
        <p:grpSp>
          <p:nvGrpSpPr>
            <p:cNvPr id="9" name="Group 8"/>
            <p:cNvGrpSpPr/>
            <p:nvPr/>
          </p:nvGrpSpPr>
          <p:grpSpPr>
            <a:xfrm>
              <a:off x="4832960" y="1532265"/>
              <a:ext cx="1716087" cy="1716087"/>
              <a:chOff x="8759826" y="-6347"/>
              <a:chExt cx="1716087" cy="1716087"/>
            </a:xfrm>
          </p:grpSpPr>
          <p:sp>
            <p:nvSpPr>
              <p:cNvPr id="35" name="Rectangle: Rounded Corners 34"/>
              <p:cNvSpPr/>
              <p:nvPr/>
            </p:nvSpPr>
            <p:spPr>
              <a:xfrm>
                <a:off x="8759826" y="-6347"/>
                <a:ext cx="1716087" cy="171608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effectLst>
                <a:outerShdw blurRad="101600" sx="102000" sy="102000" algn="ctr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230356" y="462640"/>
                <a:ext cx="775031" cy="61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60</a:t>
                </a:r>
                <a:endParaRPr lang="id-ID" sz="32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888031" y="929342"/>
                <a:ext cx="1459680" cy="32897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id-ID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Ut wisi enim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32960" y="5045245"/>
              <a:ext cx="1716087" cy="1716087"/>
              <a:chOff x="10475914" y="3425828"/>
              <a:chExt cx="1716087" cy="1716087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0475914" y="3425828"/>
                <a:ext cx="1716087" cy="171608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effectLst>
                <a:outerShdw blurRad="63500" algn="ctr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942195" y="3894814"/>
                <a:ext cx="783526" cy="61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80</a:t>
                </a:r>
                <a:endParaRPr lang="id-ID" sz="32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727286" y="4361516"/>
                <a:ext cx="1213344" cy="32897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id-ID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Ut wisi enim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27244" y="3288755"/>
              <a:ext cx="1716087" cy="1716087"/>
              <a:chOff x="7043739" y="5141914"/>
              <a:chExt cx="1716087" cy="1716087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7043739" y="5141914"/>
                <a:ext cx="1716087" cy="171608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  <a:effectLst>
                <a:outerShdw blurRad="101600" sx="102000" sy="102000" algn="ctr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0601" y="5610901"/>
                <a:ext cx="722366" cy="61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55</a:t>
                </a:r>
                <a:endParaRPr lang="id-ID" sz="32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295111" y="6077603"/>
                <a:ext cx="1213344" cy="32897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id-ID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Ut wisi enim</a:t>
                </a:r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1F03DC-AA75-428F-9BE5-4165F0AA30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/>
          <p:cNvGrpSpPr/>
          <p:nvPr/>
        </p:nvGrpSpPr>
        <p:grpSpPr>
          <a:xfrm>
            <a:off x="7255907" y="2513961"/>
            <a:ext cx="1830080" cy="1830078"/>
            <a:chOff x="8702831" y="1652745"/>
            <a:chExt cx="1830080" cy="1830078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8702831" y="1652745"/>
              <a:ext cx="1830080" cy="183007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55434" y="2178728"/>
              <a:ext cx="72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90</a:t>
              </a:r>
              <a:endParaRPr lang="id-ID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13678" y="2645430"/>
              <a:ext cx="1408388" cy="310406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0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6" y="2511328"/>
            <a:ext cx="3714124" cy="5302446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95" y="-955773"/>
            <a:ext cx="3714124" cy="5302446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1EFDEF-76BC-4FDB-80A3-36BFC4E72B98}"/>
              </a:ext>
            </a:extLst>
          </p:cNvPr>
          <p:cNvGrpSpPr/>
          <p:nvPr/>
        </p:nvGrpSpPr>
        <p:grpSpPr>
          <a:xfrm>
            <a:off x="1728666" y="4697961"/>
            <a:ext cx="1848599" cy="1229008"/>
            <a:chOff x="-1385397" y="3114282"/>
            <a:chExt cx="1848599" cy="12290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747662-F495-4DF4-88AB-C9DF59BCB21D}"/>
                </a:ext>
              </a:extLst>
            </p:cNvPr>
            <p:cNvSpPr txBox="1"/>
            <p:nvPr/>
          </p:nvSpPr>
          <p:spPr>
            <a:xfrm>
              <a:off x="-1262031" y="3114282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>
                      <a:lumMod val="95000"/>
                    </a:schemeClr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FD94E2-70BC-441B-88AE-CF66C756EBB5}"/>
                </a:ext>
              </a:extLst>
            </p:cNvPr>
            <p:cNvSpPr/>
            <p:nvPr/>
          </p:nvSpPr>
          <p:spPr>
            <a:xfrm>
              <a:off x="-1385397" y="3552753"/>
              <a:ext cx="1848599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 printing</a:t>
              </a: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.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924BD1C-2B1B-4960-A44C-62DC282B9C66}"/>
                </a:ext>
              </a:extLst>
            </p:cNvPr>
            <p:cNvSpPr/>
            <p:nvPr/>
          </p:nvSpPr>
          <p:spPr>
            <a:xfrm flipV="1">
              <a:off x="-1262031" y="3211355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D163F7F-E2B2-4F20-931B-30AEC5A0E6A0}"/>
              </a:ext>
            </a:extLst>
          </p:cNvPr>
          <p:cNvSpPr txBox="1"/>
          <p:nvPr/>
        </p:nvSpPr>
        <p:spPr>
          <a:xfrm>
            <a:off x="6591773" y="807283"/>
            <a:ext cx="5032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Phone Mockup Slide 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0C4189-6D04-4AAA-87DC-67D4D1FD7E4A}"/>
              </a:ext>
            </a:extLst>
          </p:cNvPr>
          <p:cNvGrpSpPr/>
          <p:nvPr/>
        </p:nvGrpSpPr>
        <p:grpSpPr>
          <a:xfrm>
            <a:off x="3947945" y="4697961"/>
            <a:ext cx="1848599" cy="1229008"/>
            <a:chOff x="-1385397" y="3114282"/>
            <a:chExt cx="1848599" cy="12290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2E7B19-27EB-4FC7-B4E1-2E26D05DB365}"/>
                </a:ext>
              </a:extLst>
            </p:cNvPr>
            <p:cNvSpPr txBox="1"/>
            <p:nvPr/>
          </p:nvSpPr>
          <p:spPr>
            <a:xfrm>
              <a:off x="-1262031" y="3114282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>
                      <a:lumMod val="95000"/>
                    </a:schemeClr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80BF4C-63D6-4396-A866-CD4F523DEC79}"/>
                </a:ext>
              </a:extLst>
            </p:cNvPr>
            <p:cNvSpPr/>
            <p:nvPr/>
          </p:nvSpPr>
          <p:spPr>
            <a:xfrm>
              <a:off x="-1385397" y="3552753"/>
              <a:ext cx="1848599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 printing</a:t>
              </a: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.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C84628B-CC7D-44D5-9B00-B83FEEF2703B}"/>
                </a:ext>
              </a:extLst>
            </p:cNvPr>
            <p:cNvSpPr/>
            <p:nvPr/>
          </p:nvSpPr>
          <p:spPr>
            <a:xfrm flipV="1">
              <a:off x="-1262031" y="3211355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4B7879-7FD4-44A1-AFDC-F23158B2B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F2595D-F766-4302-9672-8D69CDFA66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764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975" y="895350"/>
            <a:ext cx="9668666" cy="5962650"/>
          </a:xfrm>
          <a:prstGeom prst="rect">
            <a:avLst/>
          </a:prstGeom>
          <a:noFill/>
          <a:effectLst>
            <a:outerShdw blurRad="1270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83BEA80-A9FB-4E25-B36B-7F11214D91E5}"/>
              </a:ext>
            </a:extLst>
          </p:cNvPr>
          <p:cNvGrpSpPr/>
          <p:nvPr/>
        </p:nvGrpSpPr>
        <p:grpSpPr>
          <a:xfrm>
            <a:off x="6874908" y="3394888"/>
            <a:ext cx="4040742" cy="867951"/>
            <a:chOff x="6991352" y="3827071"/>
            <a:chExt cx="4040742" cy="8679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9EEA38-E085-4BF7-BF4D-AC7EECBE301E}"/>
                </a:ext>
              </a:extLst>
            </p:cNvPr>
            <p:cNvSpPr txBox="1"/>
            <p:nvPr/>
          </p:nvSpPr>
          <p:spPr>
            <a:xfrm>
              <a:off x="6991352" y="3827071"/>
              <a:ext cx="1717552" cy="3986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BA3131-2F5C-44B4-92D9-DF904AEE9F00}"/>
                </a:ext>
              </a:extLst>
            </p:cNvPr>
            <p:cNvSpPr txBox="1"/>
            <p:nvPr/>
          </p:nvSpPr>
          <p:spPr>
            <a:xfrm>
              <a:off x="6991352" y="4139485"/>
              <a:ext cx="4040742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Nullam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id-ID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rutrum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A06F68-FBAF-4434-A944-3C510C3723D1}"/>
              </a:ext>
            </a:extLst>
          </p:cNvPr>
          <p:cNvSpPr txBox="1"/>
          <p:nvPr/>
        </p:nvSpPr>
        <p:spPr>
          <a:xfrm>
            <a:off x="6860140" y="1557701"/>
            <a:ext cx="458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Phone Mockup Slide 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AD14E-D58B-48B8-B88B-5385D459675D}"/>
              </a:ext>
            </a:extLst>
          </p:cNvPr>
          <p:cNvGrpSpPr/>
          <p:nvPr/>
        </p:nvGrpSpPr>
        <p:grpSpPr>
          <a:xfrm>
            <a:off x="6874908" y="4449879"/>
            <a:ext cx="4040742" cy="867951"/>
            <a:chOff x="6991352" y="3827071"/>
            <a:chExt cx="4040742" cy="8679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901905-8EEC-4782-AE45-179017CD7B75}"/>
                </a:ext>
              </a:extLst>
            </p:cNvPr>
            <p:cNvSpPr txBox="1"/>
            <p:nvPr/>
          </p:nvSpPr>
          <p:spPr>
            <a:xfrm>
              <a:off x="6991352" y="3827071"/>
              <a:ext cx="1717552" cy="3986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D1D797-2497-4AE4-B514-3ED46AAA53EC}"/>
                </a:ext>
              </a:extLst>
            </p:cNvPr>
            <p:cNvSpPr txBox="1"/>
            <p:nvPr/>
          </p:nvSpPr>
          <p:spPr>
            <a:xfrm>
              <a:off x="6991352" y="4139485"/>
              <a:ext cx="4040742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Nullam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id-ID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rutrum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Phasellus</a:t>
              </a:r>
              <a:r>
                <a:rPr lang="en-US" dirty="0">
                  <a:solidFill>
                    <a:schemeClr val="bg1"/>
                  </a:solidFill>
                </a:rPr>
                <a:t> met. </a:t>
              </a:r>
              <a:r>
                <a:rPr lang="en-US" dirty="0" err="1">
                  <a:solidFill>
                    <a:schemeClr val="bg1"/>
                  </a:solidFill>
                </a:rPr>
                <a:t>orci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87B6B2-867B-4255-9174-53286D226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633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69ACE293-037C-432F-B5EB-D04FCC89CA1D}"/>
              </a:ext>
            </a:extLst>
          </p:cNvPr>
          <p:cNvGrpSpPr/>
          <p:nvPr/>
        </p:nvGrpSpPr>
        <p:grpSpPr>
          <a:xfrm>
            <a:off x="6432526" y="908050"/>
            <a:ext cx="4599964" cy="5041900"/>
            <a:chOff x="-3550211" y="-2430463"/>
            <a:chExt cx="1536701" cy="1684338"/>
          </a:xfrm>
          <a:effectLst>
            <a:outerShdw blurRad="203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Oval 104">
              <a:extLst>
                <a:ext uri="{FF2B5EF4-FFF2-40B4-BE49-F238E27FC236}">
                  <a16:creationId xmlns:a16="http://schemas.microsoft.com/office/drawing/2014/main" id="{81597993-5EB2-460F-BDDB-831EC5985B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359711" y="-908050"/>
              <a:ext cx="1262063" cy="161925"/>
            </a:xfrm>
            <a:prstGeom prst="ellipse">
              <a:avLst/>
            </a:prstGeom>
            <a:solidFill>
              <a:srgbClr val="E09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id="{B377048B-C3D6-4E89-85FF-AA65BBC89D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18361" y="-1384300"/>
              <a:ext cx="26988" cy="482600"/>
            </a:xfrm>
            <a:custGeom>
              <a:avLst/>
              <a:gdLst>
                <a:gd name="T0" fmla="*/ 6 w 10"/>
                <a:gd name="T1" fmla="*/ 177 h 177"/>
                <a:gd name="T2" fmla="*/ 5 w 10"/>
                <a:gd name="T3" fmla="*/ 177 h 177"/>
                <a:gd name="T4" fmla="*/ 0 w 10"/>
                <a:gd name="T5" fmla="*/ 172 h 177"/>
                <a:gd name="T6" fmla="*/ 0 w 10"/>
                <a:gd name="T7" fmla="*/ 5 h 177"/>
                <a:gd name="T8" fmla="*/ 5 w 10"/>
                <a:gd name="T9" fmla="*/ 0 h 177"/>
                <a:gd name="T10" fmla="*/ 6 w 10"/>
                <a:gd name="T11" fmla="*/ 0 h 177"/>
                <a:gd name="T12" fmla="*/ 10 w 10"/>
                <a:gd name="T13" fmla="*/ 5 h 177"/>
                <a:gd name="T14" fmla="*/ 10 w 10"/>
                <a:gd name="T15" fmla="*/ 172 h 177"/>
                <a:gd name="T16" fmla="*/ 6 w 10"/>
                <a:gd name="T1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7">
                  <a:moveTo>
                    <a:pt x="6" y="177"/>
                  </a:moveTo>
                  <a:cubicBezTo>
                    <a:pt x="5" y="177"/>
                    <a:pt x="5" y="177"/>
                    <a:pt x="5" y="177"/>
                  </a:cubicBezTo>
                  <a:cubicBezTo>
                    <a:pt x="2" y="177"/>
                    <a:pt x="0" y="175"/>
                    <a:pt x="0" y="1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75"/>
                    <a:pt x="8" y="177"/>
                    <a:pt x="6" y="17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B8279E56-540C-49A9-9EAB-75EA760983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18361" y="-1384300"/>
              <a:ext cx="14288" cy="482600"/>
            </a:xfrm>
            <a:custGeom>
              <a:avLst/>
              <a:gdLst>
                <a:gd name="T0" fmla="*/ 1 w 5"/>
                <a:gd name="T1" fmla="*/ 0 h 177"/>
                <a:gd name="T2" fmla="*/ 0 w 5"/>
                <a:gd name="T3" fmla="*/ 0 h 177"/>
                <a:gd name="T4" fmla="*/ 0 w 5"/>
                <a:gd name="T5" fmla="*/ 177 h 177"/>
                <a:gd name="T6" fmla="*/ 1 w 5"/>
                <a:gd name="T7" fmla="*/ 177 h 177"/>
                <a:gd name="T8" fmla="*/ 5 w 5"/>
                <a:gd name="T9" fmla="*/ 172 h 177"/>
                <a:gd name="T10" fmla="*/ 5 w 5"/>
                <a:gd name="T11" fmla="*/ 5 h 177"/>
                <a:gd name="T12" fmla="*/ 1 w 5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" y="177"/>
                    <a:pt x="1" y="177"/>
                    <a:pt x="1" y="177"/>
                  </a:cubicBezTo>
                  <a:cubicBezTo>
                    <a:pt x="3" y="177"/>
                    <a:pt x="5" y="175"/>
                    <a:pt x="5" y="17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0" name="Freeform 107">
              <a:extLst>
                <a:ext uri="{FF2B5EF4-FFF2-40B4-BE49-F238E27FC236}">
                  <a16:creationId xmlns:a16="http://schemas.microsoft.com/office/drawing/2014/main" id="{D722EEA4-F9C1-48B7-95ED-29231C6C3C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27923" y="-1373188"/>
              <a:ext cx="187325" cy="460375"/>
            </a:xfrm>
            <a:custGeom>
              <a:avLst/>
              <a:gdLst>
                <a:gd name="T0" fmla="*/ 65 w 69"/>
                <a:gd name="T1" fmla="*/ 167 h 169"/>
                <a:gd name="T2" fmla="*/ 64 w 69"/>
                <a:gd name="T3" fmla="*/ 168 h 169"/>
                <a:gd name="T4" fmla="*/ 58 w 69"/>
                <a:gd name="T5" fmla="*/ 165 h 169"/>
                <a:gd name="T6" fmla="*/ 1 w 69"/>
                <a:gd name="T7" fmla="*/ 7 h 169"/>
                <a:gd name="T8" fmla="*/ 4 w 69"/>
                <a:gd name="T9" fmla="*/ 1 h 169"/>
                <a:gd name="T10" fmla="*/ 4 w 69"/>
                <a:gd name="T11" fmla="*/ 1 h 169"/>
                <a:gd name="T12" fmla="*/ 11 w 69"/>
                <a:gd name="T13" fmla="*/ 4 h 169"/>
                <a:gd name="T14" fmla="*/ 68 w 69"/>
                <a:gd name="T15" fmla="*/ 161 h 169"/>
                <a:gd name="T16" fmla="*/ 65 w 69"/>
                <a:gd name="T17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9">
                  <a:moveTo>
                    <a:pt x="65" y="167"/>
                  </a:moveTo>
                  <a:cubicBezTo>
                    <a:pt x="64" y="168"/>
                    <a:pt x="64" y="168"/>
                    <a:pt x="64" y="168"/>
                  </a:cubicBezTo>
                  <a:cubicBezTo>
                    <a:pt x="62" y="169"/>
                    <a:pt x="59" y="167"/>
                    <a:pt x="58" y="16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9" y="164"/>
                    <a:pt x="67" y="166"/>
                    <a:pt x="65" y="16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F31EA3AF-2735-4886-9F35-E9629DE74F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27923" y="-1373188"/>
              <a:ext cx="176213" cy="454025"/>
            </a:xfrm>
            <a:custGeom>
              <a:avLst/>
              <a:gdLst>
                <a:gd name="T0" fmla="*/ 0 w 65"/>
                <a:gd name="T1" fmla="*/ 1 h 167"/>
                <a:gd name="T2" fmla="*/ 0 w 65"/>
                <a:gd name="T3" fmla="*/ 1 h 167"/>
                <a:gd name="T4" fmla="*/ 61 w 65"/>
                <a:gd name="T5" fmla="*/ 167 h 167"/>
                <a:gd name="T6" fmla="*/ 61 w 65"/>
                <a:gd name="T7" fmla="*/ 167 h 167"/>
                <a:gd name="T8" fmla="*/ 64 w 65"/>
                <a:gd name="T9" fmla="*/ 161 h 167"/>
                <a:gd name="T10" fmla="*/ 7 w 65"/>
                <a:gd name="T11" fmla="*/ 4 h 167"/>
                <a:gd name="T12" fmla="*/ 0 w 65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3" y="166"/>
                    <a:pt x="65" y="164"/>
                    <a:pt x="64" y="16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" name="Freeform 109">
              <a:extLst>
                <a:ext uri="{FF2B5EF4-FFF2-40B4-BE49-F238E27FC236}">
                  <a16:creationId xmlns:a16="http://schemas.microsoft.com/office/drawing/2014/main" id="{88899B88-5A41-4FD9-BF17-9F7C2B99EB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70723" y="-1373188"/>
              <a:ext cx="187325" cy="460375"/>
            </a:xfrm>
            <a:custGeom>
              <a:avLst/>
              <a:gdLst>
                <a:gd name="T0" fmla="*/ 4 w 69"/>
                <a:gd name="T1" fmla="*/ 167 h 169"/>
                <a:gd name="T2" fmla="*/ 4 w 69"/>
                <a:gd name="T3" fmla="*/ 168 h 169"/>
                <a:gd name="T4" fmla="*/ 11 w 69"/>
                <a:gd name="T5" fmla="*/ 165 h 169"/>
                <a:gd name="T6" fmla="*/ 68 w 69"/>
                <a:gd name="T7" fmla="*/ 7 h 169"/>
                <a:gd name="T8" fmla="*/ 65 w 69"/>
                <a:gd name="T9" fmla="*/ 1 h 169"/>
                <a:gd name="T10" fmla="*/ 64 w 69"/>
                <a:gd name="T11" fmla="*/ 1 h 169"/>
                <a:gd name="T12" fmla="*/ 58 w 69"/>
                <a:gd name="T13" fmla="*/ 4 h 169"/>
                <a:gd name="T14" fmla="*/ 1 w 69"/>
                <a:gd name="T15" fmla="*/ 161 h 169"/>
                <a:gd name="T16" fmla="*/ 4 w 69"/>
                <a:gd name="T17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9">
                  <a:moveTo>
                    <a:pt x="4" y="167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7" y="169"/>
                    <a:pt x="10" y="167"/>
                    <a:pt x="11" y="165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5"/>
                    <a:pt x="67" y="2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8" y="4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4"/>
                    <a:pt x="1" y="166"/>
                    <a:pt x="4" y="16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" name="Freeform 110">
              <a:extLst>
                <a:ext uri="{FF2B5EF4-FFF2-40B4-BE49-F238E27FC236}">
                  <a16:creationId xmlns:a16="http://schemas.microsoft.com/office/drawing/2014/main" id="{849B4038-1371-4B98-A4EE-ABB4F81F02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58023" y="-1373188"/>
              <a:ext cx="174625" cy="454025"/>
            </a:xfrm>
            <a:custGeom>
              <a:avLst/>
              <a:gdLst>
                <a:gd name="T0" fmla="*/ 64 w 64"/>
                <a:gd name="T1" fmla="*/ 1 h 167"/>
                <a:gd name="T2" fmla="*/ 64 w 64"/>
                <a:gd name="T3" fmla="*/ 1 h 167"/>
                <a:gd name="T4" fmla="*/ 4 w 64"/>
                <a:gd name="T5" fmla="*/ 167 h 167"/>
                <a:gd name="T6" fmla="*/ 4 w 64"/>
                <a:gd name="T7" fmla="*/ 167 h 167"/>
                <a:gd name="T8" fmla="*/ 1 w 64"/>
                <a:gd name="T9" fmla="*/ 161 h 167"/>
                <a:gd name="T10" fmla="*/ 58 w 64"/>
                <a:gd name="T11" fmla="*/ 4 h 167"/>
                <a:gd name="T12" fmla="*/ 64 w 64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7">
                  <a:moveTo>
                    <a:pt x="64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1" y="166"/>
                    <a:pt x="0" y="164"/>
                    <a:pt x="1" y="16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" name="Rectangle 111">
              <a:extLst>
                <a:ext uri="{FF2B5EF4-FFF2-40B4-BE49-F238E27FC236}">
                  <a16:creationId xmlns:a16="http://schemas.microsoft.com/office/drawing/2014/main" id="{A4A76C4D-0384-4F5C-B4CE-E2E2E11CC4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496111" y="-939800"/>
              <a:ext cx="193675" cy="84138"/>
            </a:xfrm>
            <a:prstGeom prst="rect">
              <a:avLst/>
            </a:pr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" name="Rectangle 112">
              <a:extLst>
                <a:ext uri="{FF2B5EF4-FFF2-40B4-BE49-F238E27FC236}">
                  <a16:creationId xmlns:a16="http://schemas.microsoft.com/office/drawing/2014/main" id="{7EB97087-C8E1-4986-B40B-0F8653192D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496111" y="-939800"/>
              <a:ext cx="98425" cy="84138"/>
            </a:xfrm>
            <a:prstGeom prst="rect">
              <a:avLst/>
            </a:pr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6" name="Rectangle 113">
              <a:extLst>
                <a:ext uri="{FF2B5EF4-FFF2-40B4-BE49-F238E27FC236}">
                  <a16:creationId xmlns:a16="http://schemas.microsoft.com/office/drawing/2014/main" id="{6112CD94-2159-4DB4-8361-1DA49692F1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02498" y="-939800"/>
              <a:ext cx="193675" cy="84138"/>
            </a:xfrm>
            <a:prstGeom prst="rect">
              <a:avLst/>
            </a:pr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" name="Rectangle 114">
              <a:extLst>
                <a:ext uri="{FF2B5EF4-FFF2-40B4-BE49-F238E27FC236}">
                  <a16:creationId xmlns:a16="http://schemas.microsoft.com/office/drawing/2014/main" id="{2DF02DE2-AD69-4F76-86B2-75A9DC5A3A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02498" y="-939800"/>
              <a:ext cx="98425" cy="84138"/>
            </a:xfrm>
            <a:prstGeom prst="rect">
              <a:avLst/>
            </a:pr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" name="Rectangle 115">
              <a:extLst>
                <a:ext uri="{FF2B5EF4-FFF2-40B4-BE49-F238E27FC236}">
                  <a16:creationId xmlns:a16="http://schemas.microsoft.com/office/drawing/2014/main" id="{6A4032D6-D8DC-48DD-B62B-3FBEA601CA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110473" y="-939800"/>
              <a:ext cx="193675" cy="84138"/>
            </a:xfrm>
            <a:prstGeom prst="rect">
              <a:avLst/>
            </a:pr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" name="Rectangle 116">
              <a:extLst>
                <a:ext uri="{FF2B5EF4-FFF2-40B4-BE49-F238E27FC236}">
                  <a16:creationId xmlns:a16="http://schemas.microsoft.com/office/drawing/2014/main" id="{9F422F3E-AD75-49E4-B7C4-07895C137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3110473" y="-939800"/>
              <a:ext cx="98425" cy="84138"/>
            </a:xfrm>
            <a:prstGeom prst="rect">
              <a:avLst/>
            </a:pr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37F4D548-E8C6-4DA8-8CE3-46442A9131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50048" y="-1874838"/>
              <a:ext cx="133350" cy="215900"/>
            </a:xfrm>
            <a:custGeom>
              <a:avLst/>
              <a:gdLst>
                <a:gd name="T0" fmla="*/ 16 w 49"/>
                <a:gd name="T1" fmla="*/ 5 h 79"/>
                <a:gd name="T2" fmla="*/ 48 w 49"/>
                <a:gd name="T3" fmla="*/ 66 h 79"/>
                <a:gd name="T4" fmla="*/ 47 w 49"/>
                <a:gd name="T5" fmla="*/ 74 h 79"/>
                <a:gd name="T6" fmla="*/ 40 w 49"/>
                <a:gd name="T7" fmla="*/ 78 h 79"/>
                <a:gd name="T8" fmla="*/ 33 w 49"/>
                <a:gd name="T9" fmla="*/ 73 h 79"/>
                <a:gd name="T10" fmla="*/ 1 w 49"/>
                <a:gd name="T11" fmla="*/ 13 h 79"/>
                <a:gd name="T12" fmla="*/ 2 w 49"/>
                <a:gd name="T13" fmla="*/ 5 h 79"/>
                <a:gd name="T14" fmla="*/ 9 w 49"/>
                <a:gd name="T15" fmla="*/ 1 h 79"/>
                <a:gd name="T16" fmla="*/ 16 w 49"/>
                <a:gd name="T17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79">
                  <a:moveTo>
                    <a:pt x="16" y="5"/>
                  </a:moveTo>
                  <a:cubicBezTo>
                    <a:pt x="48" y="66"/>
                    <a:pt x="48" y="66"/>
                    <a:pt x="48" y="66"/>
                  </a:cubicBezTo>
                  <a:cubicBezTo>
                    <a:pt x="49" y="69"/>
                    <a:pt x="49" y="73"/>
                    <a:pt x="47" y="74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7"/>
                    <a:pt x="33" y="7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0"/>
                    <a:pt x="0" y="6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0"/>
                    <a:pt x="14" y="2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5DCEC062-1379-4331-91FE-1000858BB5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50048" y="-1874838"/>
              <a:ext cx="119063" cy="207963"/>
            </a:xfrm>
            <a:custGeom>
              <a:avLst/>
              <a:gdLst>
                <a:gd name="T0" fmla="*/ 39 w 44"/>
                <a:gd name="T1" fmla="*/ 76 h 76"/>
                <a:gd name="T2" fmla="*/ 42 w 44"/>
                <a:gd name="T3" fmla="*/ 74 h 76"/>
                <a:gd name="T4" fmla="*/ 43 w 44"/>
                <a:gd name="T5" fmla="*/ 66 h 76"/>
                <a:gd name="T6" fmla="*/ 11 w 44"/>
                <a:gd name="T7" fmla="*/ 5 h 76"/>
                <a:gd name="T8" fmla="*/ 4 w 44"/>
                <a:gd name="T9" fmla="*/ 1 h 76"/>
                <a:gd name="T10" fmla="*/ 0 w 44"/>
                <a:gd name="T11" fmla="*/ 3 h 76"/>
                <a:gd name="T12" fmla="*/ 39 w 44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6">
                  <a:moveTo>
                    <a:pt x="39" y="76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4" y="73"/>
                    <a:pt x="44" y="69"/>
                    <a:pt x="43" y="6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9" y="76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DE7482CC-0439-4E57-8879-B2F2DAC697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56398" y="-1738313"/>
              <a:ext cx="82550" cy="63500"/>
            </a:xfrm>
            <a:custGeom>
              <a:avLst/>
              <a:gdLst>
                <a:gd name="T0" fmla="*/ 43 w 52"/>
                <a:gd name="T1" fmla="*/ 0 h 40"/>
                <a:gd name="T2" fmla="*/ 52 w 52"/>
                <a:gd name="T3" fmla="*/ 17 h 40"/>
                <a:gd name="T4" fmla="*/ 9 w 52"/>
                <a:gd name="T5" fmla="*/ 40 h 40"/>
                <a:gd name="T6" fmla="*/ 0 w 52"/>
                <a:gd name="T7" fmla="*/ 24 h 40"/>
                <a:gd name="T8" fmla="*/ 43 w 5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0">
                  <a:moveTo>
                    <a:pt x="43" y="0"/>
                  </a:moveTo>
                  <a:lnTo>
                    <a:pt x="52" y="17"/>
                  </a:lnTo>
                  <a:lnTo>
                    <a:pt x="9" y="40"/>
                  </a:lnTo>
                  <a:lnTo>
                    <a:pt x="0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F01E5546-A61B-4EE7-BD56-47A1A5EB49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56398" y="-1738313"/>
              <a:ext cx="46038" cy="46038"/>
            </a:xfrm>
            <a:custGeom>
              <a:avLst/>
              <a:gdLst>
                <a:gd name="T0" fmla="*/ 20 w 29"/>
                <a:gd name="T1" fmla="*/ 0 h 29"/>
                <a:gd name="T2" fmla="*/ 29 w 29"/>
                <a:gd name="T3" fmla="*/ 17 h 29"/>
                <a:gd name="T4" fmla="*/ 8 w 29"/>
                <a:gd name="T5" fmla="*/ 29 h 29"/>
                <a:gd name="T6" fmla="*/ 0 w 29"/>
                <a:gd name="T7" fmla="*/ 12 h 29"/>
                <a:gd name="T8" fmla="*/ 20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0" y="0"/>
                  </a:moveTo>
                  <a:lnTo>
                    <a:pt x="29" y="17"/>
                  </a:lnTo>
                  <a:lnTo>
                    <a:pt x="8" y="29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07D651F9-AFBA-47DC-82A0-620B0A9EB0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1311" y="-1863725"/>
              <a:ext cx="82550" cy="63500"/>
            </a:xfrm>
            <a:custGeom>
              <a:avLst/>
              <a:gdLst>
                <a:gd name="T0" fmla="*/ 43 w 52"/>
                <a:gd name="T1" fmla="*/ 0 h 40"/>
                <a:gd name="T2" fmla="*/ 52 w 52"/>
                <a:gd name="T3" fmla="*/ 17 h 40"/>
                <a:gd name="T4" fmla="*/ 9 w 52"/>
                <a:gd name="T5" fmla="*/ 40 h 40"/>
                <a:gd name="T6" fmla="*/ 0 w 52"/>
                <a:gd name="T7" fmla="*/ 24 h 40"/>
                <a:gd name="T8" fmla="*/ 43 w 5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0">
                  <a:moveTo>
                    <a:pt x="43" y="0"/>
                  </a:moveTo>
                  <a:lnTo>
                    <a:pt x="52" y="17"/>
                  </a:lnTo>
                  <a:lnTo>
                    <a:pt x="9" y="40"/>
                  </a:lnTo>
                  <a:lnTo>
                    <a:pt x="0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5" name="Freeform 122">
              <a:extLst>
                <a:ext uri="{FF2B5EF4-FFF2-40B4-BE49-F238E27FC236}">
                  <a16:creationId xmlns:a16="http://schemas.microsoft.com/office/drawing/2014/main" id="{AE5F0665-91E1-4D54-A77A-67F7E97021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1311" y="-1863725"/>
              <a:ext cx="46038" cy="44450"/>
            </a:xfrm>
            <a:custGeom>
              <a:avLst/>
              <a:gdLst>
                <a:gd name="T0" fmla="*/ 20 w 29"/>
                <a:gd name="T1" fmla="*/ 0 h 28"/>
                <a:gd name="T2" fmla="*/ 29 w 29"/>
                <a:gd name="T3" fmla="*/ 17 h 28"/>
                <a:gd name="T4" fmla="*/ 8 w 29"/>
                <a:gd name="T5" fmla="*/ 28 h 28"/>
                <a:gd name="T6" fmla="*/ 0 w 29"/>
                <a:gd name="T7" fmla="*/ 12 h 28"/>
                <a:gd name="T8" fmla="*/ 20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0" y="0"/>
                  </a:moveTo>
                  <a:lnTo>
                    <a:pt x="29" y="17"/>
                  </a:lnTo>
                  <a:lnTo>
                    <a:pt x="8" y="28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id="{AAD37FAA-9B6B-4E7C-81BC-F30EB5836C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16736" y="-1754188"/>
              <a:ext cx="396875" cy="304800"/>
            </a:xfrm>
            <a:custGeom>
              <a:avLst/>
              <a:gdLst>
                <a:gd name="T0" fmla="*/ 138 w 146"/>
                <a:gd name="T1" fmla="*/ 52 h 112"/>
                <a:gd name="T2" fmla="*/ 35 w 146"/>
                <a:gd name="T3" fmla="*/ 108 h 112"/>
                <a:gd name="T4" fmla="*/ 17 w 146"/>
                <a:gd name="T5" fmla="*/ 103 h 112"/>
                <a:gd name="T6" fmla="*/ 3 w 146"/>
                <a:gd name="T7" fmla="*/ 77 h 112"/>
                <a:gd name="T8" fmla="*/ 8 w 146"/>
                <a:gd name="T9" fmla="*/ 60 h 112"/>
                <a:gd name="T10" fmla="*/ 111 w 146"/>
                <a:gd name="T11" fmla="*/ 3 h 112"/>
                <a:gd name="T12" fmla="*/ 128 w 146"/>
                <a:gd name="T13" fmla="*/ 8 h 112"/>
                <a:gd name="T14" fmla="*/ 143 w 146"/>
                <a:gd name="T15" fmla="*/ 34 h 112"/>
                <a:gd name="T16" fmla="*/ 138 w 146"/>
                <a:gd name="T17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12">
                  <a:moveTo>
                    <a:pt x="138" y="52"/>
                  </a:moveTo>
                  <a:cubicBezTo>
                    <a:pt x="35" y="108"/>
                    <a:pt x="35" y="108"/>
                    <a:pt x="35" y="108"/>
                  </a:cubicBezTo>
                  <a:cubicBezTo>
                    <a:pt x="29" y="112"/>
                    <a:pt x="21" y="109"/>
                    <a:pt x="17" y="10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71"/>
                    <a:pt x="2" y="63"/>
                    <a:pt x="8" y="60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7" y="0"/>
                    <a:pt x="125" y="2"/>
                    <a:pt x="128" y="8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6" y="40"/>
                    <a:pt x="144" y="48"/>
                    <a:pt x="138" y="52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E86DC07E-71C4-41ED-ADC6-E58B53EE3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16736" y="-1697038"/>
              <a:ext cx="369888" cy="247650"/>
            </a:xfrm>
            <a:custGeom>
              <a:avLst/>
              <a:gdLst>
                <a:gd name="T0" fmla="*/ 0 w 136"/>
                <a:gd name="T1" fmla="*/ 69 h 91"/>
                <a:gd name="T2" fmla="*/ 7 w 136"/>
                <a:gd name="T3" fmla="*/ 82 h 91"/>
                <a:gd name="T4" fmla="*/ 25 w 136"/>
                <a:gd name="T5" fmla="*/ 87 h 91"/>
                <a:gd name="T6" fmla="*/ 128 w 136"/>
                <a:gd name="T7" fmla="*/ 31 h 91"/>
                <a:gd name="T8" fmla="*/ 133 w 136"/>
                <a:gd name="T9" fmla="*/ 13 h 91"/>
                <a:gd name="T10" fmla="*/ 126 w 136"/>
                <a:gd name="T11" fmla="*/ 0 h 91"/>
                <a:gd name="T12" fmla="*/ 0 w 136"/>
                <a:gd name="T13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1">
                  <a:moveTo>
                    <a:pt x="0" y="69"/>
                  </a:moveTo>
                  <a:cubicBezTo>
                    <a:pt x="7" y="82"/>
                    <a:pt x="7" y="82"/>
                    <a:pt x="7" y="82"/>
                  </a:cubicBezTo>
                  <a:cubicBezTo>
                    <a:pt x="11" y="88"/>
                    <a:pt x="19" y="91"/>
                    <a:pt x="25" y="87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34" y="27"/>
                    <a:pt x="136" y="19"/>
                    <a:pt x="133" y="13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8" name="Freeform 125">
              <a:extLst>
                <a:ext uri="{FF2B5EF4-FFF2-40B4-BE49-F238E27FC236}">
                  <a16:creationId xmlns:a16="http://schemas.microsoft.com/office/drawing/2014/main" id="{3CA5D82D-8F97-4B57-9446-6B0821172B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19911" y="-1757363"/>
              <a:ext cx="117475" cy="155575"/>
            </a:xfrm>
            <a:custGeom>
              <a:avLst/>
              <a:gdLst>
                <a:gd name="T0" fmla="*/ 7 w 43"/>
                <a:gd name="T1" fmla="*/ 4 h 57"/>
                <a:gd name="T2" fmla="*/ 0 w 43"/>
                <a:gd name="T3" fmla="*/ 7 h 57"/>
                <a:gd name="T4" fmla="*/ 28 w 43"/>
                <a:gd name="T5" fmla="*/ 57 h 57"/>
                <a:gd name="T6" fmla="*/ 34 w 43"/>
                <a:gd name="T7" fmla="*/ 53 h 57"/>
                <a:gd name="T8" fmla="*/ 39 w 43"/>
                <a:gd name="T9" fmla="*/ 35 h 57"/>
                <a:gd name="T10" fmla="*/ 24 w 43"/>
                <a:gd name="T11" fmla="*/ 9 h 57"/>
                <a:gd name="T12" fmla="*/ 7 w 43"/>
                <a:gd name="T1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7">
                  <a:moveTo>
                    <a:pt x="7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40" y="50"/>
                    <a:pt x="43" y="42"/>
                    <a:pt x="39" y="3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2"/>
                    <a:pt x="13" y="0"/>
                    <a:pt x="7" y="4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9" name="Freeform 126">
              <a:extLst>
                <a:ext uri="{FF2B5EF4-FFF2-40B4-BE49-F238E27FC236}">
                  <a16:creationId xmlns:a16="http://schemas.microsoft.com/office/drawing/2014/main" id="{96A5F6E6-5D4F-46B1-8A38-B76DC19E87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35748" y="-1608138"/>
              <a:ext cx="119063" cy="161925"/>
            </a:xfrm>
            <a:custGeom>
              <a:avLst/>
              <a:gdLst>
                <a:gd name="T0" fmla="*/ 16 w 44"/>
                <a:gd name="T1" fmla="*/ 0 h 59"/>
                <a:gd name="T2" fmla="*/ 9 w 44"/>
                <a:gd name="T3" fmla="*/ 5 h 59"/>
                <a:gd name="T4" fmla="*/ 3 w 44"/>
                <a:gd name="T5" fmla="*/ 23 h 59"/>
                <a:gd name="T6" fmla="*/ 18 w 44"/>
                <a:gd name="T7" fmla="*/ 50 h 59"/>
                <a:gd name="T8" fmla="*/ 36 w 44"/>
                <a:gd name="T9" fmla="*/ 55 h 59"/>
                <a:gd name="T10" fmla="*/ 44 w 44"/>
                <a:gd name="T11" fmla="*/ 51 h 59"/>
                <a:gd name="T12" fmla="*/ 16 w 44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9">
                  <a:moveTo>
                    <a:pt x="16" y="0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2" y="8"/>
                    <a:pt x="0" y="16"/>
                    <a:pt x="3" y="23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2" y="56"/>
                    <a:pt x="30" y="59"/>
                    <a:pt x="36" y="55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0" name="Freeform 127">
              <a:extLst>
                <a:ext uri="{FF2B5EF4-FFF2-40B4-BE49-F238E27FC236}">
                  <a16:creationId xmlns:a16="http://schemas.microsoft.com/office/drawing/2014/main" id="{AD550A9D-2843-45FE-BA98-953AD3C8A5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378636" y="-1738313"/>
              <a:ext cx="98425" cy="149225"/>
            </a:xfrm>
            <a:custGeom>
              <a:avLst/>
              <a:gdLst>
                <a:gd name="T0" fmla="*/ 62 w 62"/>
                <a:gd name="T1" fmla="*/ 86 h 94"/>
                <a:gd name="T2" fmla="*/ 46 w 62"/>
                <a:gd name="T3" fmla="*/ 94 h 94"/>
                <a:gd name="T4" fmla="*/ 0 w 62"/>
                <a:gd name="T5" fmla="*/ 7 h 94"/>
                <a:gd name="T6" fmla="*/ 14 w 62"/>
                <a:gd name="T7" fmla="*/ 0 h 94"/>
                <a:gd name="T8" fmla="*/ 62 w 62"/>
                <a:gd name="T9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4">
                  <a:moveTo>
                    <a:pt x="62" y="86"/>
                  </a:moveTo>
                  <a:lnTo>
                    <a:pt x="46" y="94"/>
                  </a:lnTo>
                  <a:lnTo>
                    <a:pt x="0" y="7"/>
                  </a:lnTo>
                  <a:lnTo>
                    <a:pt x="14" y="0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1" name="Freeform 128">
              <a:extLst>
                <a:ext uri="{FF2B5EF4-FFF2-40B4-BE49-F238E27FC236}">
                  <a16:creationId xmlns:a16="http://schemas.microsoft.com/office/drawing/2014/main" id="{8850FD86-CFC7-419B-A556-13EE168E30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378636" y="-1670050"/>
              <a:ext cx="63500" cy="80963"/>
            </a:xfrm>
            <a:custGeom>
              <a:avLst/>
              <a:gdLst>
                <a:gd name="T0" fmla="*/ 40 w 40"/>
                <a:gd name="T1" fmla="*/ 43 h 51"/>
                <a:gd name="T2" fmla="*/ 24 w 40"/>
                <a:gd name="T3" fmla="*/ 51 h 51"/>
                <a:gd name="T4" fmla="*/ 0 w 40"/>
                <a:gd name="T5" fmla="*/ 9 h 51"/>
                <a:gd name="T6" fmla="*/ 16 w 40"/>
                <a:gd name="T7" fmla="*/ 0 h 51"/>
                <a:gd name="T8" fmla="*/ 40 w 40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1">
                  <a:moveTo>
                    <a:pt x="40" y="43"/>
                  </a:moveTo>
                  <a:lnTo>
                    <a:pt x="24" y="5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2" name="Freeform 129">
              <a:extLst>
                <a:ext uri="{FF2B5EF4-FFF2-40B4-BE49-F238E27FC236}">
                  <a16:creationId xmlns:a16="http://schemas.microsoft.com/office/drawing/2014/main" id="{2A4747A9-EC22-47F8-A6B6-5206D7B13F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19911" y="-1697038"/>
              <a:ext cx="79375" cy="95250"/>
            </a:xfrm>
            <a:custGeom>
              <a:avLst/>
              <a:gdLst>
                <a:gd name="T0" fmla="*/ 0 w 29"/>
                <a:gd name="T1" fmla="*/ 10 h 35"/>
                <a:gd name="T2" fmla="*/ 14 w 29"/>
                <a:gd name="T3" fmla="*/ 35 h 35"/>
                <a:gd name="T4" fmla="*/ 20 w 29"/>
                <a:gd name="T5" fmla="*/ 31 h 35"/>
                <a:gd name="T6" fmla="*/ 25 w 29"/>
                <a:gd name="T7" fmla="*/ 13 h 35"/>
                <a:gd name="T8" fmla="*/ 18 w 29"/>
                <a:gd name="T9" fmla="*/ 0 h 35"/>
                <a:gd name="T10" fmla="*/ 0 w 29"/>
                <a:gd name="T11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5">
                  <a:moveTo>
                    <a:pt x="0" y="10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6" y="28"/>
                    <a:pt x="29" y="20"/>
                    <a:pt x="25" y="13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3" name="Freeform 130">
              <a:extLst>
                <a:ext uri="{FF2B5EF4-FFF2-40B4-BE49-F238E27FC236}">
                  <a16:creationId xmlns:a16="http://schemas.microsoft.com/office/drawing/2014/main" id="{72CD7BA6-5926-4997-9AF3-67E7F5F0F1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35748" y="-1536700"/>
              <a:ext cx="88900" cy="90488"/>
            </a:xfrm>
            <a:custGeom>
              <a:avLst/>
              <a:gdLst>
                <a:gd name="T0" fmla="*/ 0 w 33"/>
                <a:gd name="T1" fmla="*/ 10 h 33"/>
                <a:gd name="T2" fmla="*/ 7 w 33"/>
                <a:gd name="T3" fmla="*/ 24 h 33"/>
                <a:gd name="T4" fmla="*/ 25 w 33"/>
                <a:gd name="T5" fmla="*/ 29 h 33"/>
                <a:gd name="T6" fmla="*/ 33 w 33"/>
                <a:gd name="T7" fmla="*/ 25 h 33"/>
                <a:gd name="T8" fmla="*/ 19 w 33"/>
                <a:gd name="T9" fmla="*/ 0 h 33"/>
                <a:gd name="T10" fmla="*/ 0 w 33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0" y="10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1" y="30"/>
                    <a:pt x="19" y="33"/>
                    <a:pt x="25" y="29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4" name="Freeform 131">
              <a:extLst>
                <a:ext uri="{FF2B5EF4-FFF2-40B4-BE49-F238E27FC236}">
                  <a16:creationId xmlns:a16="http://schemas.microsoft.com/office/drawing/2014/main" id="{2AFB991B-C670-48AA-977F-6FA397D180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96086" y="-2019300"/>
              <a:ext cx="279400" cy="212725"/>
            </a:xfrm>
            <a:custGeom>
              <a:avLst/>
              <a:gdLst>
                <a:gd name="T0" fmla="*/ 97 w 103"/>
                <a:gd name="T1" fmla="*/ 37 h 78"/>
                <a:gd name="T2" fmla="*/ 25 w 103"/>
                <a:gd name="T3" fmla="*/ 76 h 78"/>
                <a:gd name="T4" fmla="*/ 12 w 103"/>
                <a:gd name="T5" fmla="*/ 72 h 78"/>
                <a:gd name="T6" fmla="*/ 2 w 103"/>
                <a:gd name="T7" fmla="*/ 54 h 78"/>
                <a:gd name="T8" fmla="*/ 6 w 103"/>
                <a:gd name="T9" fmla="*/ 42 h 78"/>
                <a:gd name="T10" fmla="*/ 78 w 103"/>
                <a:gd name="T11" fmla="*/ 3 h 78"/>
                <a:gd name="T12" fmla="*/ 90 w 103"/>
                <a:gd name="T13" fmla="*/ 6 h 78"/>
                <a:gd name="T14" fmla="*/ 100 w 103"/>
                <a:gd name="T15" fmla="*/ 24 h 78"/>
                <a:gd name="T16" fmla="*/ 97 w 103"/>
                <a:gd name="T17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8">
                  <a:moveTo>
                    <a:pt x="97" y="37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0" y="78"/>
                    <a:pt x="15" y="77"/>
                    <a:pt x="12" y="7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0"/>
                    <a:pt x="2" y="44"/>
                    <a:pt x="6" y="4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82" y="0"/>
                    <a:pt x="88" y="2"/>
                    <a:pt x="90" y="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9"/>
                    <a:pt x="101" y="34"/>
                    <a:pt x="97" y="37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5" name="Freeform 132">
              <a:extLst>
                <a:ext uri="{FF2B5EF4-FFF2-40B4-BE49-F238E27FC236}">
                  <a16:creationId xmlns:a16="http://schemas.microsoft.com/office/drawing/2014/main" id="{ABA9D9F6-1823-4B48-8662-E41A35AA7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96086" y="-1978025"/>
              <a:ext cx="260350" cy="171450"/>
            </a:xfrm>
            <a:custGeom>
              <a:avLst/>
              <a:gdLst>
                <a:gd name="T0" fmla="*/ 0 w 96"/>
                <a:gd name="T1" fmla="*/ 48 h 63"/>
                <a:gd name="T2" fmla="*/ 5 w 96"/>
                <a:gd name="T3" fmla="*/ 57 h 63"/>
                <a:gd name="T4" fmla="*/ 18 w 96"/>
                <a:gd name="T5" fmla="*/ 61 h 63"/>
                <a:gd name="T6" fmla="*/ 90 w 96"/>
                <a:gd name="T7" fmla="*/ 22 h 63"/>
                <a:gd name="T8" fmla="*/ 93 w 96"/>
                <a:gd name="T9" fmla="*/ 9 h 63"/>
                <a:gd name="T10" fmla="*/ 88 w 96"/>
                <a:gd name="T11" fmla="*/ 0 h 63"/>
                <a:gd name="T12" fmla="*/ 0 w 96"/>
                <a:gd name="T1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3">
                  <a:moveTo>
                    <a:pt x="0" y="4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8" y="62"/>
                    <a:pt x="13" y="63"/>
                    <a:pt x="18" y="61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4" y="19"/>
                    <a:pt x="96" y="14"/>
                    <a:pt x="93" y="9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6" name="Freeform 133">
              <a:extLst>
                <a:ext uri="{FF2B5EF4-FFF2-40B4-BE49-F238E27FC236}">
                  <a16:creationId xmlns:a16="http://schemas.microsoft.com/office/drawing/2014/main" id="{1919A852-4DA5-4E36-86AC-354F155AD6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96086" y="-2019300"/>
              <a:ext cx="80963" cy="106363"/>
            </a:xfrm>
            <a:custGeom>
              <a:avLst/>
              <a:gdLst>
                <a:gd name="T0" fmla="*/ 5 w 30"/>
                <a:gd name="T1" fmla="*/ 2 h 39"/>
                <a:gd name="T2" fmla="*/ 0 w 30"/>
                <a:gd name="T3" fmla="*/ 5 h 39"/>
                <a:gd name="T4" fmla="*/ 19 w 30"/>
                <a:gd name="T5" fmla="*/ 39 h 39"/>
                <a:gd name="T6" fmla="*/ 24 w 30"/>
                <a:gd name="T7" fmla="*/ 37 h 39"/>
                <a:gd name="T8" fmla="*/ 27 w 30"/>
                <a:gd name="T9" fmla="*/ 25 h 39"/>
                <a:gd name="T10" fmla="*/ 17 w 30"/>
                <a:gd name="T11" fmla="*/ 6 h 39"/>
                <a:gd name="T12" fmla="*/ 5 w 30"/>
                <a:gd name="T1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9">
                  <a:moveTo>
                    <a:pt x="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8" y="35"/>
                    <a:pt x="30" y="29"/>
                    <a:pt x="27" y="2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1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7" name="Freeform 134">
              <a:extLst>
                <a:ext uri="{FF2B5EF4-FFF2-40B4-BE49-F238E27FC236}">
                  <a16:creationId xmlns:a16="http://schemas.microsoft.com/office/drawing/2014/main" id="{D2D46BE5-58B8-4CBC-BC23-F8B30977F7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097648" y="-1914525"/>
              <a:ext cx="84138" cy="111125"/>
            </a:xfrm>
            <a:custGeom>
              <a:avLst/>
              <a:gdLst>
                <a:gd name="T0" fmla="*/ 12 w 31"/>
                <a:gd name="T1" fmla="*/ 0 h 41"/>
                <a:gd name="T2" fmla="*/ 7 w 31"/>
                <a:gd name="T3" fmla="*/ 3 h 41"/>
                <a:gd name="T4" fmla="*/ 3 w 31"/>
                <a:gd name="T5" fmla="*/ 16 h 41"/>
                <a:gd name="T6" fmla="*/ 13 w 31"/>
                <a:gd name="T7" fmla="*/ 35 h 41"/>
                <a:gd name="T8" fmla="*/ 26 w 31"/>
                <a:gd name="T9" fmla="*/ 39 h 41"/>
                <a:gd name="T10" fmla="*/ 31 w 31"/>
                <a:gd name="T11" fmla="*/ 36 h 41"/>
                <a:gd name="T12" fmla="*/ 12 w 3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1">
                  <a:moveTo>
                    <a:pt x="12" y="0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2" y="6"/>
                    <a:pt x="0" y="11"/>
                    <a:pt x="3" y="1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9"/>
                    <a:pt x="21" y="41"/>
                    <a:pt x="26" y="39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8" name="Freeform 135">
              <a:extLst>
                <a:ext uri="{FF2B5EF4-FFF2-40B4-BE49-F238E27FC236}">
                  <a16:creationId xmlns:a16="http://schemas.microsoft.com/office/drawing/2014/main" id="{0D15035C-A38B-4334-84C5-585265859D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69098" y="-2008188"/>
              <a:ext cx="69850" cy="106363"/>
            </a:xfrm>
            <a:custGeom>
              <a:avLst/>
              <a:gdLst>
                <a:gd name="T0" fmla="*/ 44 w 44"/>
                <a:gd name="T1" fmla="*/ 62 h 67"/>
                <a:gd name="T2" fmla="*/ 34 w 44"/>
                <a:gd name="T3" fmla="*/ 67 h 67"/>
                <a:gd name="T4" fmla="*/ 0 w 44"/>
                <a:gd name="T5" fmla="*/ 7 h 67"/>
                <a:gd name="T6" fmla="*/ 10 w 44"/>
                <a:gd name="T7" fmla="*/ 0 h 67"/>
                <a:gd name="T8" fmla="*/ 44 w 44"/>
                <a:gd name="T9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7">
                  <a:moveTo>
                    <a:pt x="44" y="62"/>
                  </a:moveTo>
                  <a:lnTo>
                    <a:pt x="34" y="67"/>
                  </a:lnTo>
                  <a:lnTo>
                    <a:pt x="0" y="7"/>
                  </a:lnTo>
                  <a:lnTo>
                    <a:pt x="10" y="0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9" name="Freeform 136">
              <a:extLst>
                <a:ext uri="{FF2B5EF4-FFF2-40B4-BE49-F238E27FC236}">
                  <a16:creationId xmlns:a16="http://schemas.microsoft.com/office/drawing/2014/main" id="{CA304E3F-0C75-4EC9-9C9B-A0A329246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69098" y="-1958975"/>
              <a:ext cx="42863" cy="57150"/>
            </a:xfrm>
            <a:custGeom>
              <a:avLst/>
              <a:gdLst>
                <a:gd name="T0" fmla="*/ 27 w 27"/>
                <a:gd name="T1" fmla="*/ 31 h 36"/>
                <a:gd name="T2" fmla="*/ 17 w 27"/>
                <a:gd name="T3" fmla="*/ 36 h 36"/>
                <a:gd name="T4" fmla="*/ 0 w 27"/>
                <a:gd name="T5" fmla="*/ 5 h 36"/>
                <a:gd name="T6" fmla="*/ 10 w 27"/>
                <a:gd name="T7" fmla="*/ 0 h 36"/>
                <a:gd name="T8" fmla="*/ 27 w 27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7" y="31"/>
                  </a:moveTo>
                  <a:lnTo>
                    <a:pt x="17" y="36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0" name="Freeform 137">
              <a:extLst>
                <a:ext uri="{FF2B5EF4-FFF2-40B4-BE49-F238E27FC236}">
                  <a16:creationId xmlns:a16="http://schemas.microsoft.com/office/drawing/2014/main" id="{F286E79C-3770-4DA6-B0F0-B9135F6E02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296086" y="-1978025"/>
              <a:ext cx="53975" cy="65088"/>
            </a:xfrm>
            <a:custGeom>
              <a:avLst/>
              <a:gdLst>
                <a:gd name="T0" fmla="*/ 0 w 20"/>
                <a:gd name="T1" fmla="*/ 7 h 24"/>
                <a:gd name="T2" fmla="*/ 9 w 20"/>
                <a:gd name="T3" fmla="*/ 24 h 24"/>
                <a:gd name="T4" fmla="*/ 14 w 20"/>
                <a:gd name="T5" fmla="*/ 22 h 24"/>
                <a:gd name="T6" fmla="*/ 17 w 20"/>
                <a:gd name="T7" fmla="*/ 10 h 24"/>
                <a:gd name="T8" fmla="*/ 12 w 20"/>
                <a:gd name="T9" fmla="*/ 0 h 24"/>
                <a:gd name="T10" fmla="*/ 0 w 20"/>
                <a:gd name="T1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4">
                  <a:moveTo>
                    <a:pt x="0" y="7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8" y="20"/>
                    <a:pt x="20" y="14"/>
                    <a:pt x="17" y="1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1" name="Freeform 138">
              <a:extLst>
                <a:ext uri="{FF2B5EF4-FFF2-40B4-BE49-F238E27FC236}">
                  <a16:creationId xmlns:a16="http://schemas.microsoft.com/office/drawing/2014/main" id="{4FFDA882-04AF-4716-BF51-50C74557A9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097648" y="-1865313"/>
              <a:ext cx="61913" cy="61913"/>
            </a:xfrm>
            <a:custGeom>
              <a:avLst/>
              <a:gdLst>
                <a:gd name="T0" fmla="*/ 0 w 23"/>
                <a:gd name="T1" fmla="*/ 7 h 23"/>
                <a:gd name="T2" fmla="*/ 5 w 23"/>
                <a:gd name="T3" fmla="*/ 17 h 23"/>
                <a:gd name="T4" fmla="*/ 18 w 23"/>
                <a:gd name="T5" fmla="*/ 21 h 23"/>
                <a:gd name="T6" fmla="*/ 23 w 23"/>
                <a:gd name="T7" fmla="*/ 18 h 23"/>
                <a:gd name="T8" fmla="*/ 14 w 23"/>
                <a:gd name="T9" fmla="*/ 0 h 23"/>
                <a:gd name="T10" fmla="*/ 0 w 23"/>
                <a:gd name="T1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8" y="21"/>
                    <a:pt x="13" y="23"/>
                    <a:pt x="18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C00ADF13-406B-4032-9A6E-CB6B867D48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67586" y="-2020888"/>
              <a:ext cx="568325" cy="434975"/>
            </a:xfrm>
            <a:custGeom>
              <a:avLst/>
              <a:gdLst>
                <a:gd name="T0" fmla="*/ 197 w 209"/>
                <a:gd name="T1" fmla="*/ 74 h 160"/>
                <a:gd name="T2" fmla="*/ 50 w 209"/>
                <a:gd name="T3" fmla="*/ 155 h 160"/>
                <a:gd name="T4" fmla="*/ 25 w 209"/>
                <a:gd name="T5" fmla="*/ 148 h 160"/>
                <a:gd name="T6" fmla="*/ 4 w 209"/>
                <a:gd name="T7" fmla="*/ 110 h 160"/>
                <a:gd name="T8" fmla="*/ 12 w 209"/>
                <a:gd name="T9" fmla="*/ 85 h 160"/>
                <a:gd name="T10" fmla="*/ 158 w 209"/>
                <a:gd name="T11" fmla="*/ 5 h 160"/>
                <a:gd name="T12" fmla="*/ 183 w 209"/>
                <a:gd name="T13" fmla="*/ 12 h 160"/>
                <a:gd name="T14" fmla="*/ 204 w 209"/>
                <a:gd name="T15" fmla="*/ 49 h 160"/>
                <a:gd name="T16" fmla="*/ 197 w 209"/>
                <a:gd name="T17" fmla="*/ 7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60">
                  <a:moveTo>
                    <a:pt x="197" y="74"/>
                  </a:moveTo>
                  <a:cubicBezTo>
                    <a:pt x="50" y="155"/>
                    <a:pt x="50" y="155"/>
                    <a:pt x="50" y="155"/>
                  </a:cubicBezTo>
                  <a:cubicBezTo>
                    <a:pt x="41" y="160"/>
                    <a:pt x="30" y="157"/>
                    <a:pt x="25" y="14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0" y="102"/>
                    <a:pt x="3" y="90"/>
                    <a:pt x="12" y="8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67" y="0"/>
                    <a:pt x="179" y="3"/>
                    <a:pt x="183" y="12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09" y="58"/>
                    <a:pt x="206" y="69"/>
                    <a:pt x="197" y="74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3" name="Freeform 140">
              <a:extLst>
                <a:ext uri="{FF2B5EF4-FFF2-40B4-BE49-F238E27FC236}">
                  <a16:creationId xmlns:a16="http://schemas.microsoft.com/office/drawing/2014/main" id="{E789636D-DF0E-45C3-AE0D-4F29062B29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67586" y="-1936750"/>
              <a:ext cx="527050" cy="350838"/>
            </a:xfrm>
            <a:custGeom>
              <a:avLst/>
              <a:gdLst>
                <a:gd name="T0" fmla="*/ 0 w 194"/>
                <a:gd name="T1" fmla="*/ 98 h 129"/>
                <a:gd name="T2" fmla="*/ 10 w 194"/>
                <a:gd name="T3" fmla="*/ 117 h 129"/>
                <a:gd name="T4" fmla="*/ 35 w 194"/>
                <a:gd name="T5" fmla="*/ 124 h 129"/>
                <a:gd name="T6" fmla="*/ 182 w 194"/>
                <a:gd name="T7" fmla="*/ 43 h 129"/>
                <a:gd name="T8" fmla="*/ 189 w 194"/>
                <a:gd name="T9" fmla="*/ 18 h 129"/>
                <a:gd name="T10" fmla="*/ 179 w 194"/>
                <a:gd name="T11" fmla="*/ 0 h 129"/>
                <a:gd name="T12" fmla="*/ 0 w 194"/>
                <a:gd name="T13" fmla="*/ 9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29">
                  <a:moveTo>
                    <a:pt x="0" y="98"/>
                  </a:moveTo>
                  <a:cubicBezTo>
                    <a:pt x="10" y="117"/>
                    <a:pt x="10" y="117"/>
                    <a:pt x="10" y="117"/>
                  </a:cubicBezTo>
                  <a:cubicBezTo>
                    <a:pt x="15" y="126"/>
                    <a:pt x="26" y="129"/>
                    <a:pt x="35" y="124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91" y="38"/>
                    <a:pt x="194" y="27"/>
                    <a:pt x="189" y="18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4" name="Freeform 141">
              <a:extLst>
                <a:ext uri="{FF2B5EF4-FFF2-40B4-BE49-F238E27FC236}">
                  <a16:creationId xmlns:a16="http://schemas.microsoft.com/office/drawing/2014/main" id="{3A1CD14B-F421-4D80-8141-4F3C1860E4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67586" y="-2024063"/>
              <a:ext cx="163513" cy="220663"/>
            </a:xfrm>
            <a:custGeom>
              <a:avLst/>
              <a:gdLst>
                <a:gd name="T0" fmla="*/ 9 w 60"/>
                <a:gd name="T1" fmla="*/ 5 h 81"/>
                <a:gd name="T2" fmla="*/ 0 w 60"/>
                <a:gd name="T3" fmla="*/ 10 h 81"/>
                <a:gd name="T4" fmla="*/ 39 w 60"/>
                <a:gd name="T5" fmla="*/ 81 h 81"/>
                <a:gd name="T6" fmla="*/ 48 w 60"/>
                <a:gd name="T7" fmla="*/ 76 h 81"/>
                <a:gd name="T8" fmla="*/ 55 w 60"/>
                <a:gd name="T9" fmla="*/ 51 h 81"/>
                <a:gd name="T10" fmla="*/ 34 w 60"/>
                <a:gd name="T11" fmla="*/ 13 h 81"/>
                <a:gd name="T12" fmla="*/ 9 w 60"/>
                <a:gd name="T1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1">
                  <a:moveTo>
                    <a:pt x="9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7" y="71"/>
                    <a:pt x="60" y="60"/>
                    <a:pt x="55" y="5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9" y="3"/>
                    <a:pt x="18" y="0"/>
                    <a:pt x="9" y="5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5" name="Freeform 142">
              <a:extLst>
                <a:ext uri="{FF2B5EF4-FFF2-40B4-BE49-F238E27FC236}">
                  <a16:creationId xmlns:a16="http://schemas.microsoft.com/office/drawing/2014/main" id="{7C17CDFD-F1B7-4A41-9264-E5547D8503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67536" y="-1808163"/>
              <a:ext cx="171450" cy="225425"/>
            </a:xfrm>
            <a:custGeom>
              <a:avLst/>
              <a:gdLst>
                <a:gd name="T0" fmla="*/ 23 w 63"/>
                <a:gd name="T1" fmla="*/ 0 h 83"/>
                <a:gd name="T2" fmla="*/ 12 w 63"/>
                <a:gd name="T3" fmla="*/ 6 h 83"/>
                <a:gd name="T4" fmla="*/ 5 w 63"/>
                <a:gd name="T5" fmla="*/ 32 h 83"/>
                <a:gd name="T6" fmla="*/ 26 w 63"/>
                <a:gd name="T7" fmla="*/ 71 h 83"/>
                <a:gd name="T8" fmla="*/ 52 w 63"/>
                <a:gd name="T9" fmla="*/ 78 h 83"/>
                <a:gd name="T10" fmla="*/ 63 w 63"/>
                <a:gd name="T11" fmla="*/ 72 h 83"/>
                <a:gd name="T12" fmla="*/ 23 w 6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3">
                  <a:moveTo>
                    <a:pt x="23" y="0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3" y="11"/>
                    <a:pt x="0" y="23"/>
                    <a:pt x="5" y="32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1" y="80"/>
                    <a:pt x="42" y="83"/>
                    <a:pt x="52" y="78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6" name="Freeform 143">
              <a:extLst>
                <a:ext uri="{FF2B5EF4-FFF2-40B4-BE49-F238E27FC236}">
                  <a16:creationId xmlns:a16="http://schemas.microsoft.com/office/drawing/2014/main" id="{84460796-1CB7-4C3F-9C72-AE0B9F2D8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10436" y="-2000250"/>
              <a:ext cx="138113" cy="215900"/>
            </a:xfrm>
            <a:custGeom>
              <a:avLst/>
              <a:gdLst>
                <a:gd name="T0" fmla="*/ 87 w 87"/>
                <a:gd name="T1" fmla="*/ 124 h 136"/>
                <a:gd name="T2" fmla="*/ 67 w 87"/>
                <a:gd name="T3" fmla="*/ 136 h 136"/>
                <a:gd name="T4" fmla="*/ 0 w 87"/>
                <a:gd name="T5" fmla="*/ 12 h 136"/>
                <a:gd name="T6" fmla="*/ 20 w 87"/>
                <a:gd name="T7" fmla="*/ 0 h 136"/>
                <a:gd name="T8" fmla="*/ 87 w 87"/>
                <a:gd name="T9" fmla="*/ 1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6">
                  <a:moveTo>
                    <a:pt x="87" y="124"/>
                  </a:moveTo>
                  <a:lnTo>
                    <a:pt x="67" y="136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87" y="124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7" name="Freeform 144">
              <a:extLst>
                <a:ext uri="{FF2B5EF4-FFF2-40B4-BE49-F238E27FC236}">
                  <a16:creationId xmlns:a16="http://schemas.microsoft.com/office/drawing/2014/main" id="{D145D252-D319-4BDC-90CD-D147998024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10436" y="-1901825"/>
              <a:ext cx="87313" cy="117475"/>
            </a:xfrm>
            <a:custGeom>
              <a:avLst/>
              <a:gdLst>
                <a:gd name="T0" fmla="*/ 55 w 55"/>
                <a:gd name="T1" fmla="*/ 62 h 74"/>
                <a:gd name="T2" fmla="*/ 35 w 55"/>
                <a:gd name="T3" fmla="*/ 74 h 74"/>
                <a:gd name="T4" fmla="*/ 0 w 55"/>
                <a:gd name="T5" fmla="*/ 12 h 74"/>
                <a:gd name="T6" fmla="*/ 23 w 55"/>
                <a:gd name="T7" fmla="*/ 0 h 74"/>
                <a:gd name="T8" fmla="*/ 55 w 55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4">
                  <a:moveTo>
                    <a:pt x="55" y="62"/>
                  </a:moveTo>
                  <a:lnTo>
                    <a:pt x="35" y="7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55" y="62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8" name="Freeform 145">
              <a:extLst>
                <a:ext uri="{FF2B5EF4-FFF2-40B4-BE49-F238E27FC236}">
                  <a16:creationId xmlns:a16="http://schemas.microsoft.com/office/drawing/2014/main" id="{82AF1A8F-CB87-45B4-813D-7F51F055A3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67586" y="-1936750"/>
              <a:ext cx="107950" cy="133350"/>
            </a:xfrm>
            <a:custGeom>
              <a:avLst/>
              <a:gdLst>
                <a:gd name="T0" fmla="*/ 0 w 40"/>
                <a:gd name="T1" fmla="*/ 13 h 49"/>
                <a:gd name="T2" fmla="*/ 19 w 40"/>
                <a:gd name="T3" fmla="*/ 49 h 49"/>
                <a:gd name="T4" fmla="*/ 28 w 40"/>
                <a:gd name="T5" fmla="*/ 44 h 49"/>
                <a:gd name="T6" fmla="*/ 35 w 40"/>
                <a:gd name="T7" fmla="*/ 19 h 49"/>
                <a:gd name="T8" fmla="*/ 25 w 40"/>
                <a:gd name="T9" fmla="*/ 0 h 49"/>
                <a:gd name="T10" fmla="*/ 0 w 40"/>
                <a:gd name="T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9">
                  <a:moveTo>
                    <a:pt x="0" y="13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7" y="39"/>
                    <a:pt x="40" y="28"/>
                    <a:pt x="35" y="19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59" name="Freeform 146">
              <a:extLst>
                <a:ext uri="{FF2B5EF4-FFF2-40B4-BE49-F238E27FC236}">
                  <a16:creationId xmlns:a16="http://schemas.microsoft.com/office/drawing/2014/main" id="{8AE1217A-6C62-46BF-9D30-7FA9058D46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67536" y="-1711325"/>
              <a:ext cx="130175" cy="128588"/>
            </a:xfrm>
            <a:custGeom>
              <a:avLst/>
              <a:gdLst>
                <a:gd name="T0" fmla="*/ 0 w 48"/>
                <a:gd name="T1" fmla="*/ 15 h 47"/>
                <a:gd name="T2" fmla="*/ 11 w 48"/>
                <a:gd name="T3" fmla="*/ 35 h 47"/>
                <a:gd name="T4" fmla="*/ 37 w 48"/>
                <a:gd name="T5" fmla="*/ 42 h 47"/>
                <a:gd name="T6" fmla="*/ 48 w 48"/>
                <a:gd name="T7" fmla="*/ 36 h 47"/>
                <a:gd name="T8" fmla="*/ 28 w 48"/>
                <a:gd name="T9" fmla="*/ 0 h 47"/>
                <a:gd name="T10" fmla="*/ 0 w 48"/>
                <a:gd name="T11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7">
                  <a:moveTo>
                    <a:pt x="0" y="1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6" y="44"/>
                    <a:pt x="27" y="47"/>
                    <a:pt x="37" y="4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0" name="Freeform 147">
              <a:extLst>
                <a:ext uri="{FF2B5EF4-FFF2-40B4-BE49-F238E27FC236}">
                  <a16:creationId xmlns:a16="http://schemas.microsoft.com/office/drawing/2014/main" id="{D4F6803F-28FB-4CD7-92A5-68398705CD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550211" y="-2430463"/>
              <a:ext cx="858838" cy="660400"/>
            </a:xfrm>
            <a:custGeom>
              <a:avLst/>
              <a:gdLst>
                <a:gd name="T0" fmla="*/ 298 w 316"/>
                <a:gd name="T1" fmla="*/ 113 h 242"/>
                <a:gd name="T2" fmla="*/ 76 w 316"/>
                <a:gd name="T3" fmla="*/ 234 h 242"/>
                <a:gd name="T4" fmla="*/ 39 w 316"/>
                <a:gd name="T5" fmla="*/ 223 h 242"/>
                <a:gd name="T6" fmla="*/ 8 w 316"/>
                <a:gd name="T7" fmla="*/ 167 h 242"/>
                <a:gd name="T8" fmla="*/ 19 w 316"/>
                <a:gd name="T9" fmla="*/ 129 h 242"/>
                <a:gd name="T10" fmla="*/ 240 w 316"/>
                <a:gd name="T11" fmla="*/ 8 h 242"/>
                <a:gd name="T12" fmla="*/ 278 w 316"/>
                <a:gd name="T13" fmla="*/ 19 h 242"/>
                <a:gd name="T14" fmla="*/ 309 w 316"/>
                <a:gd name="T15" fmla="*/ 75 h 242"/>
                <a:gd name="T16" fmla="*/ 298 w 316"/>
                <a:gd name="T17" fmla="*/ 11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242">
                  <a:moveTo>
                    <a:pt x="298" y="113"/>
                  </a:moveTo>
                  <a:cubicBezTo>
                    <a:pt x="76" y="234"/>
                    <a:pt x="76" y="234"/>
                    <a:pt x="76" y="234"/>
                  </a:cubicBezTo>
                  <a:cubicBezTo>
                    <a:pt x="63" y="242"/>
                    <a:pt x="46" y="237"/>
                    <a:pt x="39" y="223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0" y="154"/>
                    <a:pt x="5" y="137"/>
                    <a:pt x="19" y="129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53" y="0"/>
                    <a:pt x="270" y="5"/>
                    <a:pt x="278" y="19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16" y="88"/>
                    <a:pt x="311" y="105"/>
                    <a:pt x="298" y="113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1" name="Freeform 148">
              <a:extLst>
                <a:ext uri="{FF2B5EF4-FFF2-40B4-BE49-F238E27FC236}">
                  <a16:creationId xmlns:a16="http://schemas.microsoft.com/office/drawing/2014/main" id="{16B0760E-D182-4355-97E8-84E7032DEC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550211" y="-2301875"/>
              <a:ext cx="796925" cy="531813"/>
            </a:xfrm>
            <a:custGeom>
              <a:avLst/>
              <a:gdLst>
                <a:gd name="T0" fmla="*/ 0 w 293"/>
                <a:gd name="T1" fmla="*/ 148 h 195"/>
                <a:gd name="T2" fmla="*/ 16 w 293"/>
                <a:gd name="T3" fmla="*/ 176 h 195"/>
                <a:gd name="T4" fmla="*/ 53 w 293"/>
                <a:gd name="T5" fmla="*/ 187 h 195"/>
                <a:gd name="T6" fmla="*/ 275 w 293"/>
                <a:gd name="T7" fmla="*/ 66 h 195"/>
                <a:gd name="T8" fmla="*/ 286 w 293"/>
                <a:gd name="T9" fmla="*/ 28 h 195"/>
                <a:gd name="T10" fmla="*/ 270 w 293"/>
                <a:gd name="T11" fmla="*/ 0 h 195"/>
                <a:gd name="T12" fmla="*/ 0 w 293"/>
                <a:gd name="T13" fmla="*/ 14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95">
                  <a:moveTo>
                    <a:pt x="0" y="148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23" y="190"/>
                    <a:pt x="40" y="195"/>
                    <a:pt x="53" y="187"/>
                  </a:cubicBezTo>
                  <a:cubicBezTo>
                    <a:pt x="275" y="66"/>
                    <a:pt x="275" y="66"/>
                    <a:pt x="275" y="66"/>
                  </a:cubicBezTo>
                  <a:cubicBezTo>
                    <a:pt x="288" y="58"/>
                    <a:pt x="293" y="41"/>
                    <a:pt x="286" y="28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2" name="Freeform 149">
              <a:extLst>
                <a:ext uri="{FF2B5EF4-FFF2-40B4-BE49-F238E27FC236}">
                  <a16:creationId xmlns:a16="http://schemas.microsoft.com/office/drawing/2014/main" id="{0C53ADB5-4D34-4006-94F7-6F226FC6C1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46961" y="-2108200"/>
              <a:ext cx="258763" cy="342900"/>
            </a:xfrm>
            <a:custGeom>
              <a:avLst/>
              <a:gdLst>
                <a:gd name="T0" fmla="*/ 35 w 95"/>
                <a:gd name="T1" fmla="*/ 0 h 126"/>
                <a:gd name="T2" fmla="*/ 19 w 95"/>
                <a:gd name="T3" fmla="*/ 9 h 126"/>
                <a:gd name="T4" fmla="*/ 8 w 95"/>
                <a:gd name="T5" fmla="*/ 48 h 126"/>
                <a:gd name="T6" fmla="*/ 40 w 95"/>
                <a:gd name="T7" fmla="*/ 107 h 126"/>
                <a:gd name="T8" fmla="*/ 79 w 95"/>
                <a:gd name="T9" fmla="*/ 118 h 126"/>
                <a:gd name="T10" fmla="*/ 95 w 95"/>
                <a:gd name="T11" fmla="*/ 109 h 126"/>
                <a:gd name="T12" fmla="*/ 35 w 95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6">
                  <a:moveTo>
                    <a:pt x="35" y="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5" y="17"/>
                    <a:pt x="0" y="35"/>
                    <a:pt x="8" y="48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7" y="121"/>
                    <a:pt x="65" y="126"/>
                    <a:pt x="79" y="118"/>
                  </a:cubicBezTo>
                  <a:cubicBezTo>
                    <a:pt x="95" y="109"/>
                    <a:pt x="95" y="109"/>
                    <a:pt x="95" y="109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3" name="Freeform 150">
              <a:extLst>
                <a:ext uri="{FF2B5EF4-FFF2-40B4-BE49-F238E27FC236}">
                  <a16:creationId xmlns:a16="http://schemas.microsoft.com/office/drawing/2014/main" id="{477370D9-CDA1-4E0B-A3FC-B27AFB8D02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46961" y="-1958975"/>
              <a:ext cx="193675" cy="193675"/>
            </a:xfrm>
            <a:custGeom>
              <a:avLst/>
              <a:gdLst>
                <a:gd name="T0" fmla="*/ 0 w 71"/>
                <a:gd name="T1" fmla="*/ 23 h 71"/>
                <a:gd name="T2" fmla="*/ 16 w 71"/>
                <a:gd name="T3" fmla="*/ 52 h 71"/>
                <a:gd name="T4" fmla="*/ 55 w 71"/>
                <a:gd name="T5" fmla="*/ 63 h 71"/>
                <a:gd name="T6" fmla="*/ 71 w 71"/>
                <a:gd name="T7" fmla="*/ 54 h 71"/>
                <a:gd name="T8" fmla="*/ 41 w 71"/>
                <a:gd name="T9" fmla="*/ 0 h 71"/>
                <a:gd name="T10" fmla="*/ 0 w 71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1">
                  <a:moveTo>
                    <a:pt x="0" y="23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23" y="66"/>
                    <a:pt x="41" y="71"/>
                    <a:pt x="55" y="6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4" name="Freeform 151">
              <a:extLst>
                <a:ext uri="{FF2B5EF4-FFF2-40B4-BE49-F238E27FC236}">
                  <a16:creationId xmlns:a16="http://schemas.microsoft.com/office/drawing/2014/main" id="{39751250-B7D9-4C5F-A6AF-69F4D19B40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16798" y="-2009775"/>
              <a:ext cx="103188" cy="103188"/>
            </a:xfrm>
            <a:custGeom>
              <a:avLst/>
              <a:gdLst>
                <a:gd name="T0" fmla="*/ 38 w 38"/>
                <a:gd name="T1" fmla="*/ 20 h 38"/>
                <a:gd name="T2" fmla="*/ 18 w 38"/>
                <a:gd name="T3" fmla="*/ 37 h 38"/>
                <a:gd name="T4" fmla="*/ 1 w 38"/>
                <a:gd name="T5" fmla="*/ 17 h 38"/>
                <a:gd name="T6" fmla="*/ 21 w 38"/>
                <a:gd name="T7" fmla="*/ 0 h 38"/>
                <a:gd name="T8" fmla="*/ 38 w 38"/>
                <a:gd name="T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0"/>
                  </a:moveTo>
                  <a:cubicBezTo>
                    <a:pt x="37" y="30"/>
                    <a:pt x="28" y="38"/>
                    <a:pt x="18" y="37"/>
                  </a:cubicBezTo>
                  <a:cubicBezTo>
                    <a:pt x="8" y="36"/>
                    <a:pt x="0" y="28"/>
                    <a:pt x="1" y="17"/>
                  </a:cubicBezTo>
                  <a:cubicBezTo>
                    <a:pt x="2" y="7"/>
                    <a:pt x="10" y="0"/>
                    <a:pt x="21" y="0"/>
                  </a:cubicBezTo>
                  <a:cubicBezTo>
                    <a:pt x="31" y="1"/>
                    <a:pt x="38" y="10"/>
                    <a:pt x="38" y="20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5" name="Freeform 152">
              <a:extLst>
                <a:ext uri="{FF2B5EF4-FFF2-40B4-BE49-F238E27FC236}">
                  <a16:creationId xmlns:a16="http://schemas.microsoft.com/office/drawing/2014/main" id="{00174CD8-D66B-41F8-9F94-BE64A8324C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916798" y="-1982788"/>
              <a:ext cx="95250" cy="76200"/>
            </a:xfrm>
            <a:custGeom>
              <a:avLst/>
              <a:gdLst>
                <a:gd name="T0" fmla="*/ 32 w 35"/>
                <a:gd name="T1" fmla="*/ 0 h 28"/>
                <a:gd name="T2" fmla="*/ 0 w 35"/>
                <a:gd name="T3" fmla="*/ 18 h 28"/>
                <a:gd name="T4" fmla="*/ 15 w 35"/>
                <a:gd name="T5" fmla="*/ 27 h 28"/>
                <a:gd name="T6" fmla="*/ 35 w 35"/>
                <a:gd name="T7" fmla="*/ 10 h 28"/>
                <a:gd name="T8" fmla="*/ 32 w 3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3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23"/>
                    <a:pt x="9" y="27"/>
                    <a:pt x="15" y="27"/>
                  </a:cubicBezTo>
                  <a:cubicBezTo>
                    <a:pt x="25" y="28"/>
                    <a:pt x="34" y="20"/>
                    <a:pt x="35" y="10"/>
                  </a:cubicBezTo>
                  <a:cubicBezTo>
                    <a:pt x="35" y="6"/>
                    <a:pt x="34" y="3"/>
                    <a:pt x="32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6" name="Freeform 153">
              <a:extLst>
                <a:ext uri="{FF2B5EF4-FFF2-40B4-BE49-F238E27FC236}">
                  <a16:creationId xmlns:a16="http://schemas.microsoft.com/office/drawing/2014/main" id="{378A6EE2-C3D5-4036-B1E2-30283FC3D2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92986" y="-1985963"/>
              <a:ext cx="55563" cy="53975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19 h 20"/>
                <a:gd name="T4" fmla="*/ 1 w 20"/>
                <a:gd name="T5" fmla="*/ 9 h 20"/>
                <a:gd name="T6" fmla="*/ 11 w 20"/>
                <a:gd name="T7" fmla="*/ 0 h 20"/>
                <a:gd name="T8" fmla="*/ 20 w 2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19" y="16"/>
                    <a:pt x="15" y="20"/>
                    <a:pt x="10" y="19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1" y="4"/>
                    <a:pt x="6" y="0"/>
                    <a:pt x="11" y="0"/>
                  </a:cubicBezTo>
                  <a:cubicBezTo>
                    <a:pt x="16" y="1"/>
                    <a:pt x="20" y="5"/>
                    <a:pt x="20" y="10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7" name="Freeform 154">
              <a:extLst>
                <a:ext uri="{FF2B5EF4-FFF2-40B4-BE49-F238E27FC236}">
                  <a16:creationId xmlns:a16="http://schemas.microsoft.com/office/drawing/2014/main" id="{3F4B5666-EDDE-411F-9C3B-5002F737ED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48486" y="-1746250"/>
              <a:ext cx="73025" cy="73025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26 h 27"/>
                <a:gd name="T4" fmla="*/ 1 w 27"/>
                <a:gd name="T5" fmla="*/ 12 h 27"/>
                <a:gd name="T6" fmla="*/ 15 w 27"/>
                <a:gd name="T7" fmla="*/ 0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19"/>
                    <a:pt x="1" y="12"/>
                  </a:cubicBezTo>
                  <a:cubicBezTo>
                    <a:pt x="1" y="5"/>
                    <a:pt x="8" y="0"/>
                    <a:pt x="15" y="0"/>
                  </a:cubicBezTo>
                  <a:cubicBezTo>
                    <a:pt x="22" y="1"/>
                    <a:pt x="27" y="7"/>
                    <a:pt x="27" y="14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8" name="Freeform 155">
              <a:extLst>
                <a:ext uri="{FF2B5EF4-FFF2-40B4-BE49-F238E27FC236}">
                  <a16:creationId xmlns:a16="http://schemas.microsoft.com/office/drawing/2014/main" id="{AF409E17-CFA1-474B-BEE2-A1570156F3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48486" y="-1727200"/>
              <a:ext cx="65088" cy="53975"/>
            </a:xfrm>
            <a:custGeom>
              <a:avLst/>
              <a:gdLst>
                <a:gd name="T0" fmla="*/ 22 w 24"/>
                <a:gd name="T1" fmla="*/ 0 h 20"/>
                <a:gd name="T2" fmla="*/ 0 w 24"/>
                <a:gd name="T3" fmla="*/ 12 h 20"/>
                <a:gd name="T4" fmla="*/ 10 w 24"/>
                <a:gd name="T5" fmla="*/ 19 h 20"/>
                <a:gd name="T6" fmla="*/ 24 w 24"/>
                <a:gd name="T7" fmla="*/ 7 h 20"/>
                <a:gd name="T8" fmla="*/ 22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5" y="19"/>
                    <a:pt x="10" y="19"/>
                  </a:cubicBezTo>
                  <a:cubicBezTo>
                    <a:pt x="17" y="20"/>
                    <a:pt x="23" y="14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69" name="Freeform 156">
              <a:extLst>
                <a:ext uri="{FF2B5EF4-FFF2-40B4-BE49-F238E27FC236}">
                  <a16:creationId xmlns:a16="http://schemas.microsoft.com/office/drawing/2014/main" id="{44E31849-5F34-4B75-B5E0-3A8081E831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432611" y="-1730375"/>
              <a:ext cx="38100" cy="38100"/>
            </a:xfrm>
            <a:custGeom>
              <a:avLst/>
              <a:gdLst>
                <a:gd name="T0" fmla="*/ 13 w 14"/>
                <a:gd name="T1" fmla="*/ 8 h 14"/>
                <a:gd name="T2" fmla="*/ 6 w 14"/>
                <a:gd name="T3" fmla="*/ 14 h 14"/>
                <a:gd name="T4" fmla="*/ 0 w 14"/>
                <a:gd name="T5" fmla="*/ 7 h 14"/>
                <a:gd name="T6" fmla="*/ 7 w 14"/>
                <a:gd name="T7" fmla="*/ 1 h 14"/>
                <a:gd name="T8" fmla="*/ 13 w 1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8"/>
                  </a:moveTo>
                  <a:cubicBezTo>
                    <a:pt x="13" y="11"/>
                    <a:pt x="10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4" y="0"/>
                    <a:pt x="7" y="1"/>
                  </a:cubicBezTo>
                  <a:cubicBezTo>
                    <a:pt x="11" y="1"/>
                    <a:pt x="14" y="4"/>
                    <a:pt x="13" y="8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120693A7-7C31-4412-9D2F-6C0E174919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23048" y="-1560513"/>
              <a:ext cx="49213" cy="49213"/>
            </a:xfrm>
            <a:custGeom>
              <a:avLst/>
              <a:gdLst>
                <a:gd name="T0" fmla="*/ 18 w 18"/>
                <a:gd name="T1" fmla="*/ 10 h 18"/>
                <a:gd name="T2" fmla="*/ 8 w 18"/>
                <a:gd name="T3" fmla="*/ 18 h 18"/>
                <a:gd name="T4" fmla="*/ 0 w 18"/>
                <a:gd name="T5" fmla="*/ 8 h 18"/>
                <a:gd name="T6" fmla="*/ 9 w 18"/>
                <a:gd name="T7" fmla="*/ 0 h 18"/>
                <a:gd name="T8" fmla="*/ 18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0"/>
                  </a:moveTo>
                  <a:cubicBezTo>
                    <a:pt x="17" y="14"/>
                    <a:pt x="13" y="18"/>
                    <a:pt x="8" y="18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3"/>
                    <a:pt x="5" y="0"/>
                    <a:pt x="9" y="0"/>
                  </a:cubicBezTo>
                  <a:cubicBezTo>
                    <a:pt x="14" y="0"/>
                    <a:pt x="18" y="5"/>
                    <a:pt x="18" y="10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1" name="Freeform 158">
              <a:extLst>
                <a:ext uri="{FF2B5EF4-FFF2-40B4-BE49-F238E27FC236}">
                  <a16:creationId xmlns:a16="http://schemas.microsoft.com/office/drawing/2014/main" id="{C9825ECE-2D8A-40A3-8776-CE6EF00540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23048" y="-1547813"/>
              <a:ext cx="46038" cy="36513"/>
            </a:xfrm>
            <a:custGeom>
              <a:avLst/>
              <a:gdLst>
                <a:gd name="T0" fmla="*/ 16 w 17"/>
                <a:gd name="T1" fmla="*/ 0 h 13"/>
                <a:gd name="T2" fmla="*/ 0 w 17"/>
                <a:gd name="T3" fmla="*/ 8 h 13"/>
                <a:gd name="T4" fmla="*/ 7 w 17"/>
                <a:gd name="T5" fmla="*/ 13 h 13"/>
                <a:gd name="T6" fmla="*/ 17 w 17"/>
                <a:gd name="T7" fmla="*/ 5 h 13"/>
                <a:gd name="T8" fmla="*/ 16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4" y="12"/>
                    <a:pt x="7" y="13"/>
                  </a:cubicBezTo>
                  <a:cubicBezTo>
                    <a:pt x="12" y="13"/>
                    <a:pt x="16" y="9"/>
                    <a:pt x="17" y="5"/>
                  </a:cubicBezTo>
                  <a:cubicBezTo>
                    <a:pt x="17" y="3"/>
                    <a:pt x="16" y="1"/>
                    <a:pt x="16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2" name="Freeform 159">
              <a:extLst>
                <a:ext uri="{FF2B5EF4-FFF2-40B4-BE49-F238E27FC236}">
                  <a16:creationId xmlns:a16="http://schemas.microsoft.com/office/drawing/2014/main" id="{4CD81321-E62D-4AD2-8AFD-74FEC23239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11936" y="-1549400"/>
              <a:ext cx="26988" cy="26988"/>
            </a:xfrm>
            <a:custGeom>
              <a:avLst/>
              <a:gdLst>
                <a:gd name="T0" fmla="*/ 9 w 10"/>
                <a:gd name="T1" fmla="*/ 5 h 10"/>
                <a:gd name="T2" fmla="*/ 4 w 10"/>
                <a:gd name="T3" fmla="*/ 9 h 10"/>
                <a:gd name="T4" fmla="*/ 0 w 10"/>
                <a:gd name="T5" fmla="*/ 5 h 10"/>
                <a:gd name="T6" fmla="*/ 5 w 10"/>
                <a:gd name="T7" fmla="*/ 0 h 10"/>
                <a:gd name="T8" fmla="*/ 9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5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1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3" name="Freeform 160">
              <a:extLst>
                <a:ext uri="{FF2B5EF4-FFF2-40B4-BE49-F238E27FC236}">
                  <a16:creationId xmlns:a16="http://schemas.microsoft.com/office/drawing/2014/main" id="{6A14A8AC-92D0-4B8A-8F17-9E4EEA60DF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65911" y="-1868488"/>
              <a:ext cx="49213" cy="49213"/>
            </a:xfrm>
            <a:custGeom>
              <a:avLst/>
              <a:gdLst>
                <a:gd name="T0" fmla="*/ 18 w 18"/>
                <a:gd name="T1" fmla="*/ 10 h 18"/>
                <a:gd name="T2" fmla="*/ 9 w 18"/>
                <a:gd name="T3" fmla="*/ 18 h 18"/>
                <a:gd name="T4" fmla="*/ 0 w 18"/>
                <a:gd name="T5" fmla="*/ 9 h 18"/>
                <a:gd name="T6" fmla="*/ 10 w 18"/>
                <a:gd name="T7" fmla="*/ 0 h 18"/>
                <a:gd name="T8" fmla="*/ 18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0"/>
                  </a:moveTo>
                  <a:cubicBezTo>
                    <a:pt x="18" y="15"/>
                    <a:pt x="14" y="18"/>
                    <a:pt x="9" y="18"/>
                  </a:cubicBezTo>
                  <a:cubicBezTo>
                    <a:pt x="4" y="18"/>
                    <a:pt x="0" y="13"/>
                    <a:pt x="0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5" y="1"/>
                    <a:pt x="18" y="5"/>
                    <a:pt x="18" y="10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4" name="Freeform 161">
              <a:extLst>
                <a:ext uri="{FF2B5EF4-FFF2-40B4-BE49-F238E27FC236}">
                  <a16:creationId xmlns:a16="http://schemas.microsoft.com/office/drawing/2014/main" id="{C3FA171C-C658-41C5-BEA3-CF09B46FBE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65911" y="-1855788"/>
              <a:ext cx="42863" cy="36513"/>
            </a:xfrm>
            <a:custGeom>
              <a:avLst/>
              <a:gdLst>
                <a:gd name="T0" fmla="*/ 15 w 16"/>
                <a:gd name="T1" fmla="*/ 0 h 13"/>
                <a:gd name="T2" fmla="*/ 0 w 16"/>
                <a:gd name="T3" fmla="*/ 8 h 13"/>
                <a:gd name="T4" fmla="*/ 7 w 16"/>
                <a:gd name="T5" fmla="*/ 13 h 13"/>
                <a:gd name="T6" fmla="*/ 16 w 16"/>
                <a:gd name="T7" fmla="*/ 5 h 13"/>
                <a:gd name="T8" fmla="*/ 15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4" y="13"/>
                    <a:pt x="7" y="13"/>
                  </a:cubicBezTo>
                  <a:cubicBezTo>
                    <a:pt x="12" y="13"/>
                    <a:pt x="16" y="10"/>
                    <a:pt x="16" y="5"/>
                  </a:cubicBezTo>
                  <a:cubicBezTo>
                    <a:pt x="16" y="3"/>
                    <a:pt x="16" y="1"/>
                    <a:pt x="15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5" name="Freeform 162">
              <a:extLst>
                <a:ext uri="{FF2B5EF4-FFF2-40B4-BE49-F238E27FC236}">
                  <a16:creationId xmlns:a16="http://schemas.microsoft.com/office/drawing/2014/main" id="{2286978E-BB26-41B5-BF94-086E4C33D3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54798" y="-1857375"/>
              <a:ext cx="23813" cy="26988"/>
            </a:xfrm>
            <a:custGeom>
              <a:avLst/>
              <a:gdLst>
                <a:gd name="T0" fmla="*/ 9 w 9"/>
                <a:gd name="T1" fmla="*/ 6 h 10"/>
                <a:gd name="T2" fmla="*/ 4 w 9"/>
                <a:gd name="T3" fmla="*/ 10 h 10"/>
                <a:gd name="T4" fmla="*/ 0 w 9"/>
                <a:gd name="T5" fmla="*/ 5 h 10"/>
                <a:gd name="T6" fmla="*/ 5 w 9"/>
                <a:gd name="T7" fmla="*/ 1 h 10"/>
                <a:gd name="T8" fmla="*/ 9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cubicBezTo>
                    <a:pt x="9" y="8"/>
                    <a:pt x="6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7" y="1"/>
                    <a:pt x="9" y="3"/>
                    <a:pt x="9" y="6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6" name="Rectangle 163">
              <a:extLst>
                <a:ext uri="{FF2B5EF4-FFF2-40B4-BE49-F238E27FC236}">
                  <a16:creationId xmlns:a16="http://schemas.microsoft.com/office/drawing/2014/main" id="{BD20AAAA-F1DB-467A-A7E3-3D18599E9E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73936" y="-1465263"/>
              <a:ext cx="338138" cy="115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7" name="Rectangle 164">
              <a:extLst>
                <a:ext uri="{FF2B5EF4-FFF2-40B4-BE49-F238E27FC236}">
                  <a16:creationId xmlns:a16="http://schemas.microsoft.com/office/drawing/2014/main" id="{F4627BA2-83C4-4E3A-90AB-5B30CD8B3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73936" y="-1465263"/>
              <a:ext cx="169863" cy="115888"/>
            </a:xfrm>
            <a:prstGeom prst="rect">
              <a:avLst/>
            </a:pr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8" name="Rectangle 165">
              <a:extLst>
                <a:ext uri="{FF2B5EF4-FFF2-40B4-BE49-F238E27FC236}">
                  <a16:creationId xmlns:a16="http://schemas.microsoft.com/office/drawing/2014/main" id="{1B5758B5-D110-4D21-BA46-7DC9957E79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97748" y="-1560513"/>
              <a:ext cx="385763" cy="106363"/>
            </a:xfrm>
            <a:prstGeom prst="rect">
              <a:avLst/>
            </a:pr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79" name="Rectangle 166">
              <a:extLst>
                <a:ext uri="{FF2B5EF4-FFF2-40B4-BE49-F238E27FC236}">
                  <a16:creationId xmlns:a16="http://schemas.microsoft.com/office/drawing/2014/main" id="{A3B73A1A-F493-490D-82EF-2F77EFC3E6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2897748" y="-1560513"/>
              <a:ext cx="193675" cy="106363"/>
            </a:xfrm>
            <a:prstGeom prst="rect">
              <a:avLst/>
            </a:pr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0" name="Freeform 167">
              <a:extLst>
                <a:ext uri="{FF2B5EF4-FFF2-40B4-BE49-F238E27FC236}">
                  <a16:creationId xmlns:a16="http://schemas.microsoft.com/office/drawing/2014/main" id="{4A4350F8-A91B-47EE-8B67-ED2B08DEC9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32648" y="-1482725"/>
              <a:ext cx="55563" cy="55563"/>
            </a:xfrm>
            <a:custGeom>
              <a:avLst/>
              <a:gdLst>
                <a:gd name="T0" fmla="*/ 15 w 20"/>
                <a:gd name="T1" fmla="*/ 2 h 20"/>
                <a:gd name="T2" fmla="*/ 18 w 20"/>
                <a:gd name="T3" fmla="*/ 14 h 20"/>
                <a:gd name="T4" fmla="*/ 5 w 20"/>
                <a:gd name="T5" fmla="*/ 17 h 20"/>
                <a:gd name="T6" fmla="*/ 3 w 20"/>
                <a:gd name="T7" fmla="*/ 5 h 20"/>
                <a:gd name="T8" fmla="*/ 15 w 2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2"/>
                  </a:moveTo>
                  <a:cubicBezTo>
                    <a:pt x="19" y="5"/>
                    <a:pt x="20" y="10"/>
                    <a:pt x="18" y="14"/>
                  </a:cubicBezTo>
                  <a:cubicBezTo>
                    <a:pt x="15" y="18"/>
                    <a:pt x="9" y="20"/>
                    <a:pt x="5" y="17"/>
                  </a:cubicBezTo>
                  <a:cubicBezTo>
                    <a:pt x="1" y="14"/>
                    <a:pt x="0" y="9"/>
                    <a:pt x="3" y="5"/>
                  </a:cubicBezTo>
                  <a:cubicBezTo>
                    <a:pt x="5" y="1"/>
                    <a:pt x="11" y="0"/>
                    <a:pt x="15" y="2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1" name="Freeform 168">
              <a:extLst>
                <a:ext uri="{FF2B5EF4-FFF2-40B4-BE49-F238E27FC236}">
                  <a16:creationId xmlns:a16="http://schemas.microsoft.com/office/drawing/2014/main" id="{D97B8F2B-2BA2-48DC-BB52-A2003B9362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32648" y="-1479550"/>
              <a:ext cx="28575" cy="46038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17 h 17"/>
                <a:gd name="T4" fmla="*/ 8 w 10"/>
                <a:gd name="T5" fmla="*/ 13 h 17"/>
                <a:gd name="T6" fmla="*/ 5 w 10"/>
                <a:gd name="T7" fmla="*/ 1 h 17"/>
                <a:gd name="T8" fmla="*/ 0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6" y="16"/>
                    <a:pt x="8" y="13"/>
                  </a:cubicBezTo>
                  <a:cubicBezTo>
                    <a:pt x="10" y="9"/>
                    <a:pt x="9" y="4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2" name="Freeform 169">
              <a:extLst>
                <a:ext uri="{FF2B5EF4-FFF2-40B4-BE49-F238E27FC236}">
                  <a16:creationId xmlns:a16="http://schemas.microsoft.com/office/drawing/2014/main" id="{B129194A-C4BE-4BCE-B984-0F61DDF038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18361" y="-1471613"/>
              <a:ext cx="26988" cy="30163"/>
            </a:xfrm>
            <a:custGeom>
              <a:avLst/>
              <a:gdLst>
                <a:gd name="T0" fmla="*/ 8 w 10"/>
                <a:gd name="T1" fmla="*/ 2 h 11"/>
                <a:gd name="T2" fmla="*/ 9 w 10"/>
                <a:gd name="T3" fmla="*/ 8 h 11"/>
                <a:gd name="T4" fmla="*/ 3 w 10"/>
                <a:gd name="T5" fmla="*/ 9 h 11"/>
                <a:gd name="T6" fmla="*/ 1 w 10"/>
                <a:gd name="T7" fmla="*/ 3 h 11"/>
                <a:gd name="T8" fmla="*/ 8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8" y="2"/>
                  </a:move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3" name="Freeform 170">
              <a:extLst>
                <a:ext uri="{FF2B5EF4-FFF2-40B4-BE49-F238E27FC236}">
                  <a16:creationId xmlns:a16="http://schemas.microsoft.com/office/drawing/2014/main" id="{BEBAC354-BA70-4740-9052-22D29B705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32648" y="-1376363"/>
              <a:ext cx="55563" cy="55563"/>
            </a:xfrm>
            <a:custGeom>
              <a:avLst/>
              <a:gdLst>
                <a:gd name="T0" fmla="*/ 15 w 20"/>
                <a:gd name="T1" fmla="*/ 3 h 20"/>
                <a:gd name="T2" fmla="*/ 18 w 20"/>
                <a:gd name="T3" fmla="*/ 15 h 20"/>
                <a:gd name="T4" fmla="*/ 5 w 20"/>
                <a:gd name="T5" fmla="*/ 17 h 20"/>
                <a:gd name="T6" fmla="*/ 3 w 20"/>
                <a:gd name="T7" fmla="*/ 5 h 20"/>
                <a:gd name="T8" fmla="*/ 15 w 2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3"/>
                  </a:moveTo>
                  <a:cubicBezTo>
                    <a:pt x="19" y="5"/>
                    <a:pt x="20" y="11"/>
                    <a:pt x="18" y="15"/>
                  </a:cubicBezTo>
                  <a:cubicBezTo>
                    <a:pt x="15" y="19"/>
                    <a:pt x="9" y="20"/>
                    <a:pt x="5" y="17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5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4" name="Freeform 171">
              <a:extLst>
                <a:ext uri="{FF2B5EF4-FFF2-40B4-BE49-F238E27FC236}">
                  <a16:creationId xmlns:a16="http://schemas.microsoft.com/office/drawing/2014/main" id="{2ABC24A1-E591-4262-9821-1FB9B66DD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32648" y="-1373188"/>
              <a:ext cx="28575" cy="49213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18 h 18"/>
                <a:gd name="T4" fmla="*/ 8 w 10"/>
                <a:gd name="T5" fmla="*/ 14 h 18"/>
                <a:gd name="T6" fmla="*/ 5 w 10"/>
                <a:gd name="T7" fmla="*/ 2 h 18"/>
                <a:gd name="T8" fmla="*/ 0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6"/>
                    <a:pt x="8" y="14"/>
                  </a:cubicBezTo>
                  <a:cubicBezTo>
                    <a:pt x="10" y="10"/>
                    <a:pt x="9" y="4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5" name="Freeform 172">
              <a:extLst>
                <a:ext uri="{FF2B5EF4-FFF2-40B4-BE49-F238E27FC236}">
                  <a16:creationId xmlns:a16="http://schemas.microsoft.com/office/drawing/2014/main" id="{A79F40D3-EAA5-4F1F-9DE8-F8B1261472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18361" y="-1362075"/>
              <a:ext cx="26988" cy="26988"/>
            </a:xfrm>
            <a:custGeom>
              <a:avLst/>
              <a:gdLst>
                <a:gd name="T0" fmla="*/ 8 w 10"/>
                <a:gd name="T1" fmla="*/ 1 h 10"/>
                <a:gd name="T2" fmla="*/ 9 w 10"/>
                <a:gd name="T3" fmla="*/ 7 h 10"/>
                <a:gd name="T4" fmla="*/ 3 w 10"/>
                <a:gd name="T5" fmla="*/ 9 h 10"/>
                <a:gd name="T6" fmla="*/ 1 w 10"/>
                <a:gd name="T7" fmla="*/ 3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10" y="3"/>
                    <a:pt x="10" y="5"/>
                    <a:pt x="9" y="7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6" name="Freeform 173">
              <a:extLst>
                <a:ext uri="{FF2B5EF4-FFF2-40B4-BE49-F238E27FC236}">
                  <a16:creationId xmlns:a16="http://schemas.microsoft.com/office/drawing/2014/main" id="{4FC581AB-69FA-4CAE-847B-0E0F34102F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86636" y="-1376363"/>
              <a:ext cx="53975" cy="55563"/>
            </a:xfrm>
            <a:custGeom>
              <a:avLst/>
              <a:gdLst>
                <a:gd name="T0" fmla="*/ 15 w 20"/>
                <a:gd name="T1" fmla="*/ 3 h 20"/>
                <a:gd name="T2" fmla="*/ 18 w 20"/>
                <a:gd name="T3" fmla="*/ 15 h 20"/>
                <a:gd name="T4" fmla="*/ 5 w 20"/>
                <a:gd name="T5" fmla="*/ 17 h 20"/>
                <a:gd name="T6" fmla="*/ 3 w 20"/>
                <a:gd name="T7" fmla="*/ 5 h 20"/>
                <a:gd name="T8" fmla="*/ 15 w 2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3"/>
                  </a:moveTo>
                  <a:cubicBezTo>
                    <a:pt x="19" y="5"/>
                    <a:pt x="20" y="11"/>
                    <a:pt x="18" y="15"/>
                  </a:cubicBezTo>
                  <a:cubicBezTo>
                    <a:pt x="15" y="19"/>
                    <a:pt x="9" y="20"/>
                    <a:pt x="5" y="17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5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7" name="Freeform 174">
              <a:extLst>
                <a:ext uri="{FF2B5EF4-FFF2-40B4-BE49-F238E27FC236}">
                  <a16:creationId xmlns:a16="http://schemas.microsoft.com/office/drawing/2014/main" id="{824E3B92-62BE-4363-B3E0-C1837B595A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86636" y="-1373188"/>
              <a:ext cx="26988" cy="49213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18 h 18"/>
                <a:gd name="T4" fmla="*/ 8 w 10"/>
                <a:gd name="T5" fmla="*/ 14 h 18"/>
                <a:gd name="T6" fmla="*/ 5 w 10"/>
                <a:gd name="T7" fmla="*/ 2 h 18"/>
                <a:gd name="T8" fmla="*/ 0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6" y="16"/>
                    <a:pt x="8" y="14"/>
                  </a:cubicBezTo>
                  <a:cubicBezTo>
                    <a:pt x="10" y="10"/>
                    <a:pt x="9" y="4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8" name="Freeform 175">
              <a:extLst>
                <a:ext uri="{FF2B5EF4-FFF2-40B4-BE49-F238E27FC236}">
                  <a16:creationId xmlns:a16="http://schemas.microsoft.com/office/drawing/2014/main" id="{92BCF36A-9D27-4CAE-B2B6-4D94710DE6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73936" y="-1362075"/>
              <a:ext cx="28575" cy="26988"/>
            </a:xfrm>
            <a:custGeom>
              <a:avLst/>
              <a:gdLst>
                <a:gd name="T0" fmla="*/ 8 w 10"/>
                <a:gd name="T1" fmla="*/ 1 h 10"/>
                <a:gd name="T2" fmla="*/ 9 w 10"/>
                <a:gd name="T3" fmla="*/ 7 h 10"/>
                <a:gd name="T4" fmla="*/ 3 w 10"/>
                <a:gd name="T5" fmla="*/ 9 h 10"/>
                <a:gd name="T6" fmla="*/ 1 w 10"/>
                <a:gd name="T7" fmla="*/ 3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10" y="3"/>
                    <a:pt x="10" y="5"/>
                    <a:pt x="9" y="7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89" name="Freeform 176">
              <a:extLst>
                <a:ext uri="{FF2B5EF4-FFF2-40B4-BE49-F238E27FC236}">
                  <a16:creationId xmlns:a16="http://schemas.microsoft.com/office/drawing/2014/main" id="{C89B779A-0926-49B0-9845-4A4480E16D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77073" y="-1376363"/>
              <a:ext cx="53975" cy="55563"/>
            </a:xfrm>
            <a:custGeom>
              <a:avLst/>
              <a:gdLst>
                <a:gd name="T0" fmla="*/ 15 w 20"/>
                <a:gd name="T1" fmla="*/ 3 h 20"/>
                <a:gd name="T2" fmla="*/ 17 w 20"/>
                <a:gd name="T3" fmla="*/ 15 h 20"/>
                <a:gd name="T4" fmla="*/ 5 w 20"/>
                <a:gd name="T5" fmla="*/ 17 h 20"/>
                <a:gd name="T6" fmla="*/ 2 w 20"/>
                <a:gd name="T7" fmla="*/ 5 h 20"/>
                <a:gd name="T8" fmla="*/ 15 w 2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3"/>
                  </a:moveTo>
                  <a:cubicBezTo>
                    <a:pt x="19" y="5"/>
                    <a:pt x="20" y="11"/>
                    <a:pt x="17" y="15"/>
                  </a:cubicBezTo>
                  <a:cubicBezTo>
                    <a:pt x="15" y="19"/>
                    <a:pt x="9" y="20"/>
                    <a:pt x="5" y="17"/>
                  </a:cubicBezTo>
                  <a:cubicBezTo>
                    <a:pt x="1" y="15"/>
                    <a:pt x="0" y="9"/>
                    <a:pt x="2" y="5"/>
                  </a:cubicBezTo>
                  <a:cubicBezTo>
                    <a:pt x="5" y="1"/>
                    <a:pt x="10" y="0"/>
                    <a:pt x="15" y="3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0" name="Freeform 177">
              <a:extLst>
                <a:ext uri="{FF2B5EF4-FFF2-40B4-BE49-F238E27FC236}">
                  <a16:creationId xmlns:a16="http://schemas.microsoft.com/office/drawing/2014/main" id="{B5D4E552-07CC-4EFE-9B4D-78A648B5C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77073" y="-1373188"/>
              <a:ext cx="26988" cy="49213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18 h 18"/>
                <a:gd name="T4" fmla="*/ 7 w 10"/>
                <a:gd name="T5" fmla="*/ 14 h 18"/>
                <a:gd name="T6" fmla="*/ 5 w 10"/>
                <a:gd name="T7" fmla="*/ 2 h 18"/>
                <a:gd name="T8" fmla="*/ 0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5" y="16"/>
                    <a:pt x="7" y="14"/>
                  </a:cubicBezTo>
                  <a:cubicBezTo>
                    <a:pt x="10" y="10"/>
                    <a:pt x="9" y="4"/>
                    <a:pt x="5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1" name="Freeform 178">
              <a:extLst>
                <a:ext uri="{FF2B5EF4-FFF2-40B4-BE49-F238E27FC236}">
                  <a16:creationId xmlns:a16="http://schemas.microsoft.com/office/drawing/2014/main" id="{0000D413-DB96-40E9-B0ED-553E3F4059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62786" y="-1362075"/>
              <a:ext cx="26988" cy="26988"/>
            </a:xfrm>
            <a:custGeom>
              <a:avLst/>
              <a:gdLst>
                <a:gd name="T0" fmla="*/ 7 w 10"/>
                <a:gd name="T1" fmla="*/ 1 h 10"/>
                <a:gd name="T2" fmla="*/ 9 w 10"/>
                <a:gd name="T3" fmla="*/ 7 h 10"/>
                <a:gd name="T4" fmla="*/ 2 w 10"/>
                <a:gd name="T5" fmla="*/ 9 h 10"/>
                <a:gd name="T6" fmla="*/ 1 w 10"/>
                <a:gd name="T7" fmla="*/ 3 h 10"/>
                <a:gd name="T8" fmla="*/ 7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9" y="3"/>
                    <a:pt x="10" y="5"/>
                    <a:pt x="9" y="7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2" name="Freeform 179">
              <a:extLst>
                <a:ext uri="{FF2B5EF4-FFF2-40B4-BE49-F238E27FC236}">
                  <a16:creationId xmlns:a16="http://schemas.microsoft.com/office/drawing/2014/main" id="{28021FEC-2560-4D7D-B24D-CBE1FF86AC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40586" y="-1808163"/>
              <a:ext cx="215900" cy="317500"/>
            </a:xfrm>
            <a:custGeom>
              <a:avLst/>
              <a:gdLst>
                <a:gd name="T0" fmla="*/ 70 w 79"/>
                <a:gd name="T1" fmla="*/ 113 h 117"/>
                <a:gd name="T2" fmla="*/ 70 w 79"/>
                <a:gd name="T3" fmla="*/ 113 h 117"/>
                <a:gd name="T4" fmla="*/ 51 w 79"/>
                <a:gd name="T5" fmla="*/ 108 h 117"/>
                <a:gd name="T6" fmla="*/ 4 w 79"/>
                <a:gd name="T7" fmla="*/ 23 h 117"/>
                <a:gd name="T8" fmla="*/ 10 w 79"/>
                <a:gd name="T9" fmla="*/ 4 h 117"/>
                <a:gd name="T10" fmla="*/ 10 w 79"/>
                <a:gd name="T11" fmla="*/ 4 h 117"/>
                <a:gd name="T12" fmla="*/ 29 w 79"/>
                <a:gd name="T13" fmla="*/ 9 h 117"/>
                <a:gd name="T14" fmla="*/ 75 w 79"/>
                <a:gd name="T15" fmla="*/ 94 h 117"/>
                <a:gd name="T16" fmla="*/ 70 w 79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17"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63" y="117"/>
                    <a:pt x="54" y="115"/>
                    <a:pt x="51" y="10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3" y="8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7" y="0"/>
                    <a:pt x="25" y="3"/>
                    <a:pt x="29" y="9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9" y="101"/>
                    <a:pt x="77" y="110"/>
                    <a:pt x="70" y="113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3" name="Freeform 180">
              <a:extLst>
                <a:ext uri="{FF2B5EF4-FFF2-40B4-BE49-F238E27FC236}">
                  <a16:creationId xmlns:a16="http://schemas.microsoft.com/office/drawing/2014/main" id="{ADD54AC0-A1C7-41CC-8780-BDA97768B8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40586" y="-1808163"/>
              <a:ext cx="188913" cy="306388"/>
            </a:xfrm>
            <a:custGeom>
              <a:avLst/>
              <a:gdLst>
                <a:gd name="T0" fmla="*/ 65 w 69"/>
                <a:gd name="T1" fmla="*/ 94 h 113"/>
                <a:gd name="T2" fmla="*/ 19 w 69"/>
                <a:gd name="T3" fmla="*/ 9 h 113"/>
                <a:gd name="T4" fmla="*/ 0 w 69"/>
                <a:gd name="T5" fmla="*/ 4 h 113"/>
                <a:gd name="T6" fmla="*/ 0 w 69"/>
                <a:gd name="T7" fmla="*/ 4 h 113"/>
                <a:gd name="T8" fmla="*/ 60 w 69"/>
                <a:gd name="T9" fmla="*/ 113 h 113"/>
                <a:gd name="T10" fmla="*/ 65 w 69"/>
                <a:gd name="T11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3">
                  <a:moveTo>
                    <a:pt x="65" y="94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3"/>
                    <a:pt x="7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10"/>
                    <a:pt x="69" y="101"/>
                    <a:pt x="65" y="94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4" name="Freeform 181">
              <a:extLst>
                <a:ext uri="{FF2B5EF4-FFF2-40B4-BE49-F238E27FC236}">
                  <a16:creationId xmlns:a16="http://schemas.microsoft.com/office/drawing/2014/main" id="{BCEF57F1-207C-43B0-B82F-7948F82769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96123" y="-1789113"/>
              <a:ext cx="52388" cy="50800"/>
            </a:xfrm>
            <a:custGeom>
              <a:avLst/>
              <a:gdLst>
                <a:gd name="T0" fmla="*/ 19 w 19"/>
                <a:gd name="T1" fmla="*/ 10 h 19"/>
                <a:gd name="T2" fmla="*/ 9 w 19"/>
                <a:gd name="T3" fmla="*/ 19 h 19"/>
                <a:gd name="T4" fmla="*/ 1 w 19"/>
                <a:gd name="T5" fmla="*/ 9 h 19"/>
                <a:gd name="T6" fmla="*/ 10 w 19"/>
                <a:gd name="T7" fmla="*/ 1 h 19"/>
                <a:gd name="T8" fmla="*/ 19 w 1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cubicBezTo>
                    <a:pt x="19" y="16"/>
                    <a:pt x="14" y="19"/>
                    <a:pt x="9" y="19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6" y="1"/>
                    <a:pt x="19" y="5"/>
                    <a:pt x="19" y="10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5" name="Freeform 182">
              <a:extLst>
                <a:ext uri="{FF2B5EF4-FFF2-40B4-BE49-F238E27FC236}">
                  <a16:creationId xmlns:a16="http://schemas.microsoft.com/office/drawing/2014/main" id="{F03A79E3-B630-4766-AFE8-6CFBE8BF8B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96123" y="-1776413"/>
              <a:ext cx="46038" cy="38100"/>
            </a:xfrm>
            <a:custGeom>
              <a:avLst/>
              <a:gdLst>
                <a:gd name="T0" fmla="*/ 16 w 17"/>
                <a:gd name="T1" fmla="*/ 0 h 14"/>
                <a:gd name="T2" fmla="*/ 0 w 17"/>
                <a:gd name="T3" fmla="*/ 9 h 14"/>
                <a:gd name="T4" fmla="*/ 7 w 17"/>
                <a:gd name="T5" fmla="*/ 14 h 14"/>
                <a:gd name="T6" fmla="*/ 17 w 17"/>
                <a:gd name="T7" fmla="*/ 5 h 14"/>
                <a:gd name="T8" fmla="*/ 16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2"/>
                    <a:pt x="4" y="14"/>
                    <a:pt x="7" y="14"/>
                  </a:cubicBezTo>
                  <a:cubicBezTo>
                    <a:pt x="12" y="14"/>
                    <a:pt x="17" y="11"/>
                    <a:pt x="17" y="5"/>
                  </a:cubicBezTo>
                  <a:cubicBezTo>
                    <a:pt x="17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6" name="Freeform 183">
              <a:extLst>
                <a:ext uri="{FF2B5EF4-FFF2-40B4-BE49-F238E27FC236}">
                  <a16:creationId xmlns:a16="http://schemas.microsoft.com/office/drawing/2014/main" id="{975E7ED8-3D1E-417A-84FA-7714DE434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23123" y="-1560513"/>
              <a:ext cx="50800" cy="50800"/>
            </a:xfrm>
            <a:custGeom>
              <a:avLst/>
              <a:gdLst>
                <a:gd name="T0" fmla="*/ 19 w 19"/>
                <a:gd name="T1" fmla="*/ 10 h 19"/>
                <a:gd name="T2" fmla="*/ 9 w 19"/>
                <a:gd name="T3" fmla="*/ 19 h 19"/>
                <a:gd name="T4" fmla="*/ 0 w 19"/>
                <a:gd name="T5" fmla="*/ 9 h 19"/>
                <a:gd name="T6" fmla="*/ 10 w 19"/>
                <a:gd name="T7" fmla="*/ 1 h 19"/>
                <a:gd name="T8" fmla="*/ 19 w 1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9" y="10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7" name="Freeform 184">
              <a:extLst>
                <a:ext uri="{FF2B5EF4-FFF2-40B4-BE49-F238E27FC236}">
                  <a16:creationId xmlns:a16="http://schemas.microsoft.com/office/drawing/2014/main" id="{0CF199B0-9C8A-4506-8AC6-F7A4F4E7CF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723123" y="-1547813"/>
              <a:ext cx="47625" cy="38100"/>
            </a:xfrm>
            <a:custGeom>
              <a:avLst/>
              <a:gdLst>
                <a:gd name="T0" fmla="*/ 16 w 18"/>
                <a:gd name="T1" fmla="*/ 0 h 14"/>
                <a:gd name="T2" fmla="*/ 0 w 18"/>
                <a:gd name="T3" fmla="*/ 9 h 14"/>
                <a:gd name="T4" fmla="*/ 8 w 18"/>
                <a:gd name="T5" fmla="*/ 14 h 14"/>
                <a:gd name="T6" fmla="*/ 18 w 18"/>
                <a:gd name="T7" fmla="*/ 5 h 14"/>
                <a:gd name="T8" fmla="*/ 16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5" y="14"/>
                    <a:pt x="8" y="14"/>
                  </a:cubicBezTo>
                  <a:cubicBezTo>
                    <a:pt x="13" y="14"/>
                    <a:pt x="17" y="10"/>
                    <a:pt x="18" y="5"/>
                  </a:cubicBezTo>
                  <a:cubicBezTo>
                    <a:pt x="18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1B54A911-DEB1-4285-9178-3C3A5F2FCDDD}"/>
              </a:ext>
            </a:extLst>
          </p:cNvPr>
          <p:cNvSpPr txBox="1"/>
          <p:nvPr/>
        </p:nvSpPr>
        <p:spPr>
          <a:xfrm>
            <a:off x="948264" y="1351022"/>
            <a:ext cx="428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C17835A2-0145-47BB-B9D2-914C979EDB64}"/>
              </a:ext>
            </a:extLst>
          </p:cNvPr>
          <p:cNvSpPr txBox="1">
            <a:spLocks/>
          </p:cNvSpPr>
          <p:nvPr/>
        </p:nvSpPr>
        <p:spPr>
          <a:xfrm>
            <a:off x="948265" y="2890217"/>
            <a:ext cx="4633385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minim, quis nostrud exerci tation enim ad nibhUt wisi nostrudUt wisi minim, quis nostrud exerci tation enim ad nibhUt wisi nostrud</a:t>
            </a:r>
          </a:p>
          <a:p>
            <a:endParaRPr lang="id-ID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4E72CB-A628-4FE2-B323-6D13E553786E}"/>
              </a:ext>
            </a:extLst>
          </p:cNvPr>
          <p:cNvGrpSpPr/>
          <p:nvPr/>
        </p:nvGrpSpPr>
        <p:grpSpPr>
          <a:xfrm>
            <a:off x="989959" y="4651781"/>
            <a:ext cx="2463029" cy="615642"/>
            <a:chOff x="6742446" y="3604150"/>
            <a:chExt cx="2463029" cy="61564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90FE24B-7A28-4909-889B-0E600074B3A1}"/>
                </a:ext>
              </a:extLst>
            </p:cNvPr>
            <p:cNvSpPr txBox="1"/>
            <p:nvPr/>
          </p:nvSpPr>
          <p:spPr>
            <a:xfrm>
              <a:off x="7691169" y="3604150"/>
              <a:ext cx="1514306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Nam ligula </a:t>
              </a:r>
              <a:r>
                <a:rPr lang="en-US" dirty="0" err="1">
                  <a:solidFill>
                    <a:schemeClr val="bg1"/>
                  </a:solidFill>
                </a:rPr>
                <a:t>nibh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tincidunt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nec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est</a:t>
              </a:r>
              <a:r>
                <a:rPr lang="en-US" dirty="0">
                  <a:solidFill>
                    <a:schemeClr val="bg1"/>
                  </a:solidFill>
                </a:rPr>
                <a:t> vel, libero </a:t>
              </a:r>
              <a:r>
                <a:rPr lang="en-US" dirty="0" err="1">
                  <a:solidFill>
                    <a:schemeClr val="bg1"/>
                  </a:solidFill>
                </a:rPr>
                <a:t>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12EE7F-B840-458B-BA79-3013B92AD035}"/>
                </a:ext>
              </a:extLst>
            </p:cNvPr>
            <p:cNvSpPr/>
            <p:nvPr/>
          </p:nvSpPr>
          <p:spPr>
            <a:xfrm>
              <a:off x="6742446" y="3696572"/>
              <a:ext cx="104195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6C019B-B42F-43DF-8DDE-F1C92E65A3C8}"/>
              </a:ext>
            </a:extLst>
          </p:cNvPr>
          <p:cNvGrpSpPr/>
          <p:nvPr/>
        </p:nvGrpSpPr>
        <p:grpSpPr>
          <a:xfrm>
            <a:off x="3818893" y="4651781"/>
            <a:ext cx="2644133" cy="615642"/>
            <a:chOff x="6742446" y="3604150"/>
            <a:chExt cx="2644133" cy="61564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BA66367-52FD-43E7-BFA3-EB63458C5C59}"/>
                </a:ext>
              </a:extLst>
            </p:cNvPr>
            <p:cNvSpPr txBox="1"/>
            <p:nvPr/>
          </p:nvSpPr>
          <p:spPr>
            <a:xfrm>
              <a:off x="7691169" y="3604150"/>
              <a:ext cx="1695410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Nam ligula </a:t>
              </a:r>
              <a:r>
                <a:rPr lang="en-US" dirty="0" err="1">
                  <a:solidFill>
                    <a:schemeClr val="bg1"/>
                  </a:solidFill>
                </a:rPr>
                <a:t>nibh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tincidunt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nec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est</a:t>
              </a:r>
              <a:r>
                <a:rPr lang="en-US" dirty="0">
                  <a:solidFill>
                    <a:schemeClr val="bg1"/>
                  </a:solidFill>
                </a:rPr>
                <a:t> vel, libero </a:t>
              </a:r>
              <a:r>
                <a:rPr lang="en-US" dirty="0" err="1">
                  <a:solidFill>
                    <a:schemeClr val="bg1"/>
                  </a:solidFill>
                </a:rPr>
                <a:t>ut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6596AF6-79C6-4645-B366-8E327CD2E4E9}"/>
                </a:ext>
              </a:extLst>
            </p:cNvPr>
            <p:cNvSpPr/>
            <p:nvPr/>
          </p:nvSpPr>
          <p:spPr>
            <a:xfrm>
              <a:off x="6742446" y="3696572"/>
              <a:ext cx="104195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5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CA9ECB-4A15-418E-BE05-46F0F1D74D46}"/>
              </a:ext>
            </a:extLst>
          </p:cNvPr>
          <p:cNvGrpSpPr/>
          <p:nvPr/>
        </p:nvGrpSpPr>
        <p:grpSpPr>
          <a:xfrm>
            <a:off x="4153821" y="2038858"/>
            <a:ext cx="3868028" cy="3866524"/>
            <a:chOff x="3885350" y="1689720"/>
            <a:chExt cx="4230801" cy="4229157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E1BE5D9-A8EB-48C0-91F2-AAB20D77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897" y="3713145"/>
              <a:ext cx="1842763" cy="2200805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Freeform 537">
              <a:extLst>
                <a:ext uri="{FF2B5EF4-FFF2-40B4-BE49-F238E27FC236}">
                  <a16:creationId xmlns:a16="http://schemas.microsoft.com/office/drawing/2014/main" id="{26A27B21-6AE8-4348-91C0-27765BC3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350" y="2087044"/>
              <a:ext cx="2083720" cy="3332637"/>
            </a:xfrm>
            <a:custGeom>
              <a:avLst/>
              <a:gdLst>
                <a:gd name="connsiteX0" fmla="*/ 1133805 w 2014079"/>
                <a:gd name="connsiteY0" fmla="*/ 3228 h 3221255"/>
                <a:gd name="connsiteX1" fmla="*/ 1904922 w 2014079"/>
                <a:gd name="connsiteY1" fmla="*/ 397921 h 3221255"/>
                <a:gd name="connsiteX2" fmla="*/ 1604250 w 2014079"/>
                <a:gd name="connsiteY2" fmla="*/ 1507812 h 3221255"/>
                <a:gd name="connsiteX3" fmla="*/ 702236 w 2014079"/>
                <a:gd name="connsiteY3" fmla="*/ 1436327 h 3221255"/>
                <a:gd name="connsiteX4" fmla="*/ 420357 w 2014079"/>
                <a:gd name="connsiteY4" fmla="*/ 1413753 h 3221255"/>
                <a:gd name="connsiteX5" fmla="*/ 416598 w 2014079"/>
                <a:gd name="connsiteY5" fmla="*/ 1417516 h 3221255"/>
                <a:gd name="connsiteX6" fmla="*/ 296623 w 2014079"/>
                <a:gd name="connsiteY6" fmla="*/ 1556664 h 3221255"/>
                <a:gd name="connsiteX7" fmla="*/ 281406 w 2014079"/>
                <a:gd name="connsiteY7" fmla="*/ 1616487 h 3221255"/>
                <a:gd name="connsiteX8" fmla="*/ 281944 w 2014079"/>
                <a:gd name="connsiteY8" fmla="*/ 1616531 h 3221255"/>
                <a:gd name="connsiteX9" fmla="*/ 278185 w 2014079"/>
                <a:gd name="connsiteY9" fmla="*/ 1650358 h 3221255"/>
                <a:gd name="connsiteX10" fmla="*/ 424795 w 2014079"/>
                <a:gd name="connsiteY10" fmla="*/ 1898425 h 3221255"/>
                <a:gd name="connsiteX11" fmla="*/ 477425 w 2014079"/>
                <a:gd name="connsiteY11" fmla="*/ 1932252 h 3221255"/>
                <a:gd name="connsiteX12" fmla="*/ 755609 w 2014079"/>
                <a:gd name="connsiteY12" fmla="*/ 1917218 h 3221255"/>
                <a:gd name="connsiteX13" fmla="*/ 1571366 w 2014079"/>
                <a:gd name="connsiteY13" fmla="*/ 1879632 h 3221255"/>
                <a:gd name="connsiteX14" fmla="*/ 1789402 w 2014079"/>
                <a:gd name="connsiteY14" fmla="*/ 2905727 h 3221255"/>
                <a:gd name="connsiteX15" fmla="*/ 830794 w 2014079"/>
                <a:gd name="connsiteY15" fmla="*/ 3127483 h 3221255"/>
                <a:gd name="connsiteX16" fmla="*/ 466147 w 2014079"/>
                <a:gd name="connsiteY16" fmla="*/ 2420869 h 3221255"/>
                <a:gd name="connsiteX17" fmla="*/ 338332 w 2014079"/>
                <a:gd name="connsiteY17" fmla="*/ 2176560 h 3221255"/>
                <a:gd name="connsiteX18" fmla="*/ 278185 w 2014079"/>
                <a:gd name="connsiteY18" fmla="*/ 2138975 h 3221255"/>
                <a:gd name="connsiteX19" fmla="*/ 0 w 2014079"/>
                <a:gd name="connsiteY19" fmla="*/ 1657875 h 3221255"/>
                <a:gd name="connsiteX20" fmla="*/ 3735 w 2014079"/>
                <a:gd name="connsiteY20" fmla="*/ 1594391 h 3221255"/>
                <a:gd name="connsiteX21" fmla="*/ 3175 w 2014079"/>
                <a:gd name="connsiteY21" fmla="*/ 1594346 h 3221255"/>
                <a:gd name="connsiteX22" fmla="*/ 285055 w 2014079"/>
                <a:gd name="connsiteY22" fmla="*/ 1169201 h 3221255"/>
                <a:gd name="connsiteX23" fmla="*/ 409082 w 2014079"/>
                <a:gd name="connsiteY23" fmla="*/ 913362 h 3221255"/>
                <a:gd name="connsiteX24" fmla="*/ 837538 w 2014079"/>
                <a:gd name="connsiteY24" fmla="*/ 89409 h 3221255"/>
                <a:gd name="connsiteX25" fmla="*/ 1133805 w 2014079"/>
                <a:gd name="connsiteY25" fmla="*/ 3228 h 322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079" h="3221255">
                  <a:moveTo>
                    <a:pt x="1133805" y="3228"/>
                  </a:moveTo>
                  <a:cubicBezTo>
                    <a:pt x="1436297" y="-23932"/>
                    <a:pt x="1741432" y="121389"/>
                    <a:pt x="1904922" y="397921"/>
                  </a:cubicBezTo>
                  <a:cubicBezTo>
                    <a:pt x="2130425" y="789204"/>
                    <a:pt x="1995123" y="1285834"/>
                    <a:pt x="1604250" y="1507812"/>
                  </a:cubicBezTo>
                  <a:cubicBezTo>
                    <a:pt x="1307337" y="1673355"/>
                    <a:pt x="954048" y="1635732"/>
                    <a:pt x="702236" y="1436327"/>
                  </a:cubicBezTo>
                  <a:cubicBezTo>
                    <a:pt x="623310" y="1368605"/>
                    <a:pt x="510558" y="1361080"/>
                    <a:pt x="420357" y="1413753"/>
                  </a:cubicBezTo>
                  <a:cubicBezTo>
                    <a:pt x="420357" y="1413753"/>
                    <a:pt x="420357" y="1413753"/>
                    <a:pt x="416598" y="1417516"/>
                  </a:cubicBezTo>
                  <a:cubicBezTo>
                    <a:pt x="360223" y="1448555"/>
                    <a:pt x="318645" y="1498641"/>
                    <a:pt x="296623" y="1556664"/>
                  </a:cubicBezTo>
                  <a:lnTo>
                    <a:pt x="281406" y="1616487"/>
                  </a:lnTo>
                  <a:lnTo>
                    <a:pt x="281944" y="1616531"/>
                  </a:lnTo>
                  <a:cubicBezTo>
                    <a:pt x="278185" y="1627806"/>
                    <a:pt x="278185" y="1639082"/>
                    <a:pt x="278185" y="1650358"/>
                  </a:cubicBezTo>
                  <a:cubicBezTo>
                    <a:pt x="278185" y="1751840"/>
                    <a:pt x="334573" y="1849563"/>
                    <a:pt x="424795" y="1898425"/>
                  </a:cubicBezTo>
                  <a:cubicBezTo>
                    <a:pt x="424795" y="1898425"/>
                    <a:pt x="424795" y="1898425"/>
                    <a:pt x="477425" y="1932252"/>
                  </a:cubicBezTo>
                  <a:cubicBezTo>
                    <a:pt x="563887" y="1981114"/>
                    <a:pt x="672905" y="1977355"/>
                    <a:pt x="755609" y="1917218"/>
                  </a:cubicBezTo>
                  <a:cubicBezTo>
                    <a:pt x="984923" y="1744323"/>
                    <a:pt x="1308218" y="1718013"/>
                    <a:pt x="1571366" y="1879632"/>
                  </a:cubicBezTo>
                  <a:cubicBezTo>
                    <a:pt x="1920976" y="2097630"/>
                    <a:pt x="2022475" y="2563695"/>
                    <a:pt x="1789402" y="2905727"/>
                  </a:cubicBezTo>
                  <a:cubicBezTo>
                    <a:pt x="1575125" y="3217689"/>
                    <a:pt x="1157848" y="3311654"/>
                    <a:pt x="830794" y="3127483"/>
                  </a:cubicBezTo>
                  <a:cubicBezTo>
                    <a:pt x="571406" y="2980898"/>
                    <a:pt x="436073" y="2699004"/>
                    <a:pt x="466147" y="2420869"/>
                  </a:cubicBezTo>
                  <a:cubicBezTo>
                    <a:pt x="477425" y="2319387"/>
                    <a:pt x="424795" y="2225422"/>
                    <a:pt x="338332" y="2176560"/>
                  </a:cubicBezTo>
                  <a:cubicBezTo>
                    <a:pt x="338332" y="2176560"/>
                    <a:pt x="338332" y="2176560"/>
                    <a:pt x="278185" y="2138975"/>
                  </a:cubicBezTo>
                  <a:cubicBezTo>
                    <a:pt x="101500" y="2037493"/>
                    <a:pt x="0" y="1857080"/>
                    <a:pt x="0" y="1657875"/>
                  </a:cubicBezTo>
                  <a:lnTo>
                    <a:pt x="3735" y="1594391"/>
                  </a:lnTo>
                  <a:lnTo>
                    <a:pt x="3175" y="1594346"/>
                  </a:lnTo>
                  <a:cubicBezTo>
                    <a:pt x="21967" y="1417516"/>
                    <a:pt x="127202" y="1259497"/>
                    <a:pt x="285055" y="1169201"/>
                  </a:cubicBezTo>
                  <a:cubicBezTo>
                    <a:pt x="375256" y="1116528"/>
                    <a:pt x="424115" y="1018707"/>
                    <a:pt x="409082" y="913362"/>
                  </a:cubicBezTo>
                  <a:cubicBezTo>
                    <a:pt x="363981" y="589800"/>
                    <a:pt x="525592" y="251189"/>
                    <a:pt x="837538" y="89409"/>
                  </a:cubicBezTo>
                  <a:cubicBezTo>
                    <a:pt x="932438" y="40498"/>
                    <a:pt x="1032975" y="12281"/>
                    <a:pt x="1133805" y="3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" name="Freeform 538">
              <a:extLst>
                <a:ext uri="{FF2B5EF4-FFF2-40B4-BE49-F238E27FC236}">
                  <a16:creationId xmlns:a16="http://schemas.microsoft.com/office/drawing/2014/main" id="{2A69FF17-62DA-4209-8991-FC8340EED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803" y="1689720"/>
              <a:ext cx="3332889" cy="2085362"/>
            </a:xfrm>
            <a:custGeom>
              <a:avLst/>
              <a:gdLst>
                <a:gd name="connsiteX0" fmla="*/ 1566268 w 3221498"/>
                <a:gd name="connsiteY0" fmla="*/ 0 h 2015667"/>
                <a:gd name="connsiteX1" fmla="*/ 1626405 w 3221498"/>
                <a:gd name="connsiteY1" fmla="*/ 3759 h 2015667"/>
                <a:gd name="connsiteX2" fmla="*/ 1626320 w 3221498"/>
                <a:gd name="connsiteY2" fmla="*/ 4815 h 2015667"/>
                <a:gd name="connsiteX3" fmla="*/ 1691487 w 3221498"/>
                <a:gd name="connsiteY3" fmla="*/ 15796 h 2015667"/>
                <a:gd name="connsiteX4" fmla="*/ 2054779 w 3221498"/>
                <a:gd name="connsiteY4" fmla="*/ 286642 h 2015667"/>
                <a:gd name="connsiteX5" fmla="*/ 2306773 w 3221498"/>
                <a:gd name="connsiteY5" fmla="*/ 410669 h 2015667"/>
                <a:gd name="connsiteX6" fmla="*/ 3130454 w 3221498"/>
                <a:gd name="connsiteY6" fmla="*/ 839126 h 2015667"/>
                <a:gd name="connsiteX7" fmla="*/ 2822044 w 3221498"/>
                <a:gd name="connsiteY7" fmla="*/ 1906510 h 2015667"/>
                <a:gd name="connsiteX8" fmla="*/ 1716280 w 3221498"/>
                <a:gd name="connsiteY8" fmla="*/ 1605838 h 2015667"/>
                <a:gd name="connsiteX9" fmla="*/ 1787741 w 3221498"/>
                <a:gd name="connsiteY9" fmla="*/ 707583 h 2015667"/>
                <a:gd name="connsiteX10" fmla="*/ 1806546 w 3221498"/>
                <a:gd name="connsiteY10" fmla="*/ 421945 h 2015667"/>
                <a:gd name="connsiteX11" fmla="*/ 1806546 w 3221498"/>
                <a:gd name="connsiteY11" fmla="*/ 418186 h 2015667"/>
                <a:gd name="connsiteX12" fmla="*/ 1603447 w 3221498"/>
                <a:gd name="connsiteY12" fmla="*/ 282884 h 2015667"/>
                <a:gd name="connsiteX13" fmla="*/ 1603526 w 3221498"/>
                <a:gd name="connsiteY13" fmla="*/ 281903 h 2015667"/>
                <a:gd name="connsiteX14" fmla="*/ 1573785 w 3221498"/>
                <a:gd name="connsiteY14" fmla="*/ 278184 h 2015667"/>
                <a:gd name="connsiteX15" fmla="*/ 1321959 w 3221498"/>
                <a:gd name="connsiteY15" fmla="*/ 424795 h 2015667"/>
                <a:gd name="connsiteX16" fmla="*/ 1291890 w 3221498"/>
                <a:gd name="connsiteY16" fmla="*/ 477425 h 2015667"/>
                <a:gd name="connsiteX17" fmla="*/ 1306925 w 3221498"/>
                <a:gd name="connsiteY17" fmla="*/ 755609 h 2015667"/>
                <a:gd name="connsiteX18" fmla="*/ 1344511 w 3221498"/>
                <a:gd name="connsiteY18" fmla="*/ 1571366 h 2015667"/>
                <a:gd name="connsiteX19" fmla="*/ 314657 w 3221498"/>
                <a:gd name="connsiteY19" fmla="*/ 1789402 h 2015667"/>
                <a:gd name="connsiteX20" fmla="*/ 92901 w 3221498"/>
                <a:gd name="connsiteY20" fmla="*/ 834553 h 2015667"/>
                <a:gd name="connsiteX21" fmla="*/ 803274 w 3221498"/>
                <a:gd name="connsiteY21" fmla="*/ 469906 h 2015667"/>
                <a:gd name="connsiteX22" fmla="*/ 1047582 w 3221498"/>
                <a:gd name="connsiteY22" fmla="*/ 342092 h 2015667"/>
                <a:gd name="connsiteX23" fmla="*/ 1085168 w 3221498"/>
                <a:gd name="connsiteY23" fmla="*/ 278184 h 2015667"/>
                <a:gd name="connsiteX24" fmla="*/ 1566268 w 3221498"/>
                <a:gd name="connsiteY24" fmla="*/ 0 h 20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1498" h="2015667">
                  <a:moveTo>
                    <a:pt x="1566268" y="0"/>
                  </a:moveTo>
                  <a:cubicBezTo>
                    <a:pt x="1585061" y="0"/>
                    <a:pt x="1607612" y="0"/>
                    <a:pt x="1626405" y="3759"/>
                  </a:cubicBezTo>
                  <a:lnTo>
                    <a:pt x="1626320" y="4815"/>
                  </a:lnTo>
                  <a:lnTo>
                    <a:pt x="1691487" y="15796"/>
                  </a:lnTo>
                  <a:cubicBezTo>
                    <a:pt x="1842100" y="50686"/>
                    <a:pt x="1975796" y="148522"/>
                    <a:pt x="2054779" y="286642"/>
                  </a:cubicBezTo>
                  <a:cubicBezTo>
                    <a:pt x="2103673" y="376844"/>
                    <a:pt x="2205223" y="425703"/>
                    <a:pt x="2306773" y="410669"/>
                  </a:cubicBezTo>
                  <a:cubicBezTo>
                    <a:pt x="2633988" y="369327"/>
                    <a:pt x="2968726" y="527180"/>
                    <a:pt x="3130454" y="839126"/>
                  </a:cubicBezTo>
                  <a:cubicBezTo>
                    <a:pt x="3329792" y="1218724"/>
                    <a:pt x="3190631" y="1688523"/>
                    <a:pt x="2822044" y="1906510"/>
                  </a:cubicBezTo>
                  <a:cubicBezTo>
                    <a:pt x="2434650" y="2132013"/>
                    <a:pt x="1934424" y="1996711"/>
                    <a:pt x="1716280" y="1605838"/>
                  </a:cubicBezTo>
                  <a:cubicBezTo>
                    <a:pt x="1547030" y="1308925"/>
                    <a:pt x="1588402" y="955636"/>
                    <a:pt x="1787741" y="707583"/>
                  </a:cubicBezTo>
                  <a:cubicBezTo>
                    <a:pt x="1851679" y="624898"/>
                    <a:pt x="1859202" y="512146"/>
                    <a:pt x="1806546" y="421945"/>
                  </a:cubicBezTo>
                  <a:cubicBezTo>
                    <a:pt x="1806546" y="421945"/>
                    <a:pt x="1806546" y="421945"/>
                    <a:pt x="1806546" y="418186"/>
                  </a:cubicBezTo>
                  <a:cubicBezTo>
                    <a:pt x="1761413" y="343018"/>
                    <a:pt x="1689952" y="294159"/>
                    <a:pt x="1603447" y="282884"/>
                  </a:cubicBezTo>
                  <a:lnTo>
                    <a:pt x="1603526" y="281903"/>
                  </a:lnTo>
                  <a:lnTo>
                    <a:pt x="1573785" y="278184"/>
                  </a:lnTo>
                  <a:cubicBezTo>
                    <a:pt x="1468544" y="278184"/>
                    <a:pt x="1374579" y="334573"/>
                    <a:pt x="1321959" y="424795"/>
                  </a:cubicBezTo>
                  <a:cubicBezTo>
                    <a:pt x="1321959" y="424795"/>
                    <a:pt x="1321959" y="424795"/>
                    <a:pt x="1291890" y="477425"/>
                  </a:cubicBezTo>
                  <a:cubicBezTo>
                    <a:pt x="1243029" y="563887"/>
                    <a:pt x="1246787" y="672905"/>
                    <a:pt x="1306925" y="755609"/>
                  </a:cubicBezTo>
                  <a:cubicBezTo>
                    <a:pt x="1479820" y="984923"/>
                    <a:pt x="1506130" y="1308218"/>
                    <a:pt x="1344511" y="1571366"/>
                  </a:cubicBezTo>
                  <a:cubicBezTo>
                    <a:pt x="1126513" y="1920976"/>
                    <a:pt x="660448" y="2022475"/>
                    <a:pt x="314657" y="1789402"/>
                  </a:cubicBezTo>
                  <a:cubicBezTo>
                    <a:pt x="6453" y="1578884"/>
                    <a:pt x="-91270" y="1157848"/>
                    <a:pt x="92901" y="834553"/>
                  </a:cubicBezTo>
                  <a:cubicBezTo>
                    <a:pt x="243244" y="571406"/>
                    <a:pt x="525138" y="439832"/>
                    <a:pt x="803274" y="469906"/>
                  </a:cubicBezTo>
                  <a:cubicBezTo>
                    <a:pt x="900997" y="477425"/>
                    <a:pt x="998721" y="428554"/>
                    <a:pt x="1047582" y="342092"/>
                  </a:cubicBezTo>
                  <a:cubicBezTo>
                    <a:pt x="1047582" y="342092"/>
                    <a:pt x="1047582" y="342092"/>
                    <a:pt x="1085168" y="278184"/>
                  </a:cubicBezTo>
                  <a:cubicBezTo>
                    <a:pt x="1186650" y="105259"/>
                    <a:pt x="1363304" y="0"/>
                    <a:pt x="1566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539">
              <a:extLst>
                <a:ext uri="{FF2B5EF4-FFF2-40B4-BE49-F238E27FC236}">
                  <a16:creationId xmlns:a16="http://schemas.microsoft.com/office/drawing/2014/main" id="{D1E8A2EC-79BC-440F-B4C2-BEB028BA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48" y="2187357"/>
              <a:ext cx="2084103" cy="3332650"/>
            </a:xfrm>
            <a:custGeom>
              <a:avLst/>
              <a:gdLst>
                <a:gd name="connsiteX0" fmla="*/ 793317 w 2014448"/>
                <a:gd name="connsiteY0" fmla="*/ 748 h 3221268"/>
                <a:gd name="connsiteX1" fmla="*/ 1183655 w 2014448"/>
                <a:gd name="connsiteY1" fmla="*/ 93859 h 3221268"/>
                <a:gd name="connsiteX2" fmla="*/ 1548302 w 2014448"/>
                <a:gd name="connsiteY2" fmla="*/ 801127 h 3221268"/>
                <a:gd name="connsiteX3" fmla="*/ 1676116 w 2014448"/>
                <a:gd name="connsiteY3" fmla="*/ 1045661 h 3221268"/>
                <a:gd name="connsiteX4" fmla="*/ 1736264 w 2014448"/>
                <a:gd name="connsiteY4" fmla="*/ 1083282 h 3221268"/>
                <a:gd name="connsiteX5" fmla="*/ 2014448 w 2014448"/>
                <a:gd name="connsiteY5" fmla="*/ 1564826 h 3221268"/>
                <a:gd name="connsiteX6" fmla="*/ 2010718 w 2014448"/>
                <a:gd name="connsiteY6" fmla="*/ 1628300 h 3221268"/>
                <a:gd name="connsiteX7" fmla="*/ 2011272 w 2014448"/>
                <a:gd name="connsiteY7" fmla="*/ 1628345 h 3221268"/>
                <a:gd name="connsiteX8" fmla="*/ 1729182 w 2014448"/>
                <a:gd name="connsiteY8" fmla="*/ 2053110 h 3221268"/>
                <a:gd name="connsiteX9" fmla="*/ 1605063 w 2014448"/>
                <a:gd name="connsiteY9" fmla="*/ 2308721 h 3221268"/>
                <a:gd name="connsiteX10" fmla="*/ 1176287 w 2014448"/>
                <a:gd name="connsiteY10" fmla="*/ 3131939 h 3221268"/>
                <a:gd name="connsiteX11" fmla="*/ 111868 w 2014448"/>
                <a:gd name="connsiteY11" fmla="*/ 2823702 h 3221268"/>
                <a:gd name="connsiteX12" fmla="*/ 409003 w 2014448"/>
                <a:gd name="connsiteY12" fmla="*/ 1714801 h 3221268"/>
                <a:gd name="connsiteX13" fmla="*/ 1311690 w 2014448"/>
                <a:gd name="connsiteY13" fmla="*/ 1786222 h 3221268"/>
                <a:gd name="connsiteX14" fmla="*/ 1597541 w 2014448"/>
                <a:gd name="connsiteY14" fmla="*/ 1808776 h 3221268"/>
                <a:gd name="connsiteX15" fmla="*/ 1597541 w 2014448"/>
                <a:gd name="connsiteY15" fmla="*/ 1805017 h 3221268"/>
                <a:gd name="connsiteX16" fmla="*/ 1717605 w 2014448"/>
                <a:gd name="connsiteY16" fmla="*/ 1665993 h 3221268"/>
                <a:gd name="connsiteX17" fmla="*/ 1732831 w 2014448"/>
                <a:gd name="connsiteY17" fmla="*/ 1606235 h 3221268"/>
                <a:gd name="connsiteX18" fmla="*/ 1732505 w 2014448"/>
                <a:gd name="connsiteY18" fmla="*/ 1606209 h 3221268"/>
                <a:gd name="connsiteX19" fmla="*/ 1736264 w 2014448"/>
                <a:gd name="connsiteY19" fmla="*/ 1572350 h 3221268"/>
                <a:gd name="connsiteX20" fmla="*/ 1593412 w 2014448"/>
                <a:gd name="connsiteY20" fmla="*/ 1324054 h 3221268"/>
                <a:gd name="connsiteX21" fmla="*/ 1537024 w 2014448"/>
                <a:gd name="connsiteY21" fmla="*/ 1290195 h 3221268"/>
                <a:gd name="connsiteX22" fmla="*/ 1262599 w 2014448"/>
                <a:gd name="connsiteY22" fmla="*/ 1305244 h 3221268"/>
                <a:gd name="connsiteX23" fmla="*/ 443083 w 2014448"/>
                <a:gd name="connsiteY23" fmla="*/ 1342864 h 3221268"/>
                <a:gd name="connsiteX24" fmla="*/ 228806 w 2014448"/>
                <a:gd name="connsiteY24" fmla="*/ 315821 h 3221268"/>
                <a:gd name="connsiteX25" fmla="*/ 793317 w 2014448"/>
                <a:gd name="connsiteY25" fmla="*/ 748 h 32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448" h="3221268">
                  <a:moveTo>
                    <a:pt x="793317" y="748"/>
                  </a:moveTo>
                  <a:cubicBezTo>
                    <a:pt x="925676" y="-5248"/>
                    <a:pt x="1061009" y="24731"/>
                    <a:pt x="1183655" y="93859"/>
                  </a:cubicBezTo>
                  <a:cubicBezTo>
                    <a:pt x="1443043" y="240580"/>
                    <a:pt x="1578376" y="522734"/>
                    <a:pt x="1548302" y="801127"/>
                  </a:cubicBezTo>
                  <a:cubicBezTo>
                    <a:pt x="1537024" y="902703"/>
                    <a:pt x="1589653" y="996755"/>
                    <a:pt x="1676116" y="1045661"/>
                  </a:cubicBezTo>
                  <a:cubicBezTo>
                    <a:pt x="1676116" y="1045661"/>
                    <a:pt x="1676116" y="1045661"/>
                    <a:pt x="1736264" y="1083282"/>
                  </a:cubicBezTo>
                  <a:cubicBezTo>
                    <a:pt x="1912949" y="1184858"/>
                    <a:pt x="2014448" y="1365437"/>
                    <a:pt x="2014448" y="1564826"/>
                  </a:cubicBezTo>
                  <a:lnTo>
                    <a:pt x="2010718" y="1628300"/>
                  </a:lnTo>
                  <a:lnTo>
                    <a:pt x="2011272" y="1628345"/>
                  </a:lnTo>
                  <a:cubicBezTo>
                    <a:pt x="1992466" y="1805017"/>
                    <a:pt x="1887153" y="1962895"/>
                    <a:pt x="1729182" y="2053110"/>
                  </a:cubicBezTo>
                  <a:cubicBezTo>
                    <a:pt x="1642675" y="2105736"/>
                    <a:pt x="1590018" y="2203470"/>
                    <a:pt x="1605063" y="2308721"/>
                  </a:cubicBezTo>
                  <a:cubicBezTo>
                    <a:pt x="1650197" y="2631994"/>
                    <a:pt x="1488466" y="2970303"/>
                    <a:pt x="1176287" y="3131939"/>
                  </a:cubicBezTo>
                  <a:cubicBezTo>
                    <a:pt x="796406" y="3327406"/>
                    <a:pt x="326256" y="3192083"/>
                    <a:pt x="111868" y="2823702"/>
                  </a:cubicBezTo>
                  <a:cubicBezTo>
                    <a:pt x="-117565" y="2432768"/>
                    <a:pt x="17838" y="1936582"/>
                    <a:pt x="409003" y="1714801"/>
                  </a:cubicBezTo>
                  <a:cubicBezTo>
                    <a:pt x="706137" y="1549406"/>
                    <a:pt x="1063451" y="1586996"/>
                    <a:pt x="1311690" y="1786222"/>
                  </a:cubicBezTo>
                  <a:cubicBezTo>
                    <a:pt x="1390675" y="1853884"/>
                    <a:pt x="1507272" y="1861402"/>
                    <a:pt x="1597541" y="1808776"/>
                  </a:cubicBezTo>
                  <a:cubicBezTo>
                    <a:pt x="1597541" y="1808776"/>
                    <a:pt x="1597541" y="1808776"/>
                    <a:pt x="1597541" y="1805017"/>
                  </a:cubicBezTo>
                  <a:cubicBezTo>
                    <a:pt x="1653959" y="1774006"/>
                    <a:pt x="1695567" y="1723964"/>
                    <a:pt x="1717605" y="1665993"/>
                  </a:cubicBezTo>
                  <a:lnTo>
                    <a:pt x="1732831" y="1606235"/>
                  </a:lnTo>
                  <a:lnTo>
                    <a:pt x="1732505" y="1606209"/>
                  </a:lnTo>
                  <a:cubicBezTo>
                    <a:pt x="1736264" y="1594923"/>
                    <a:pt x="1736264" y="1583636"/>
                    <a:pt x="1736264" y="1572350"/>
                  </a:cubicBezTo>
                  <a:cubicBezTo>
                    <a:pt x="1740023" y="1470775"/>
                    <a:pt x="1679875" y="1372961"/>
                    <a:pt x="1593412" y="1324054"/>
                  </a:cubicBezTo>
                  <a:cubicBezTo>
                    <a:pt x="1593412" y="1324054"/>
                    <a:pt x="1593412" y="1324054"/>
                    <a:pt x="1537024" y="1290195"/>
                  </a:cubicBezTo>
                  <a:cubicBezTo>
                    <a:pt x="1450561" y="1241289"/>
                    <a:pt x="1341543" y="1245051"/>
                    <a:pt x="1262599" y="1305244"/>
                  </a:cubicBezTo>
                  <a:cubicBezTo>
                    <a:pt x="1029525" y="1478299"/>
                    <a:pt x="706230" y="1504633"/>
                    <a:pt x="443083" y="1342864"/>
                  </a:cubicBezTo>
                  <a:cubicBezTo>
                    <a:pt x="93473" y="1124665"/>
                    <a:pt x="-8027" y="658169"/>
                    <a:pt x="228806" y="315821"/>
                  </a:cubicBezTo>
                  <a:cubicBezTo>
                    <a:pt x="360380" y="120664"/>
                    <a:pt x="572718" y="10741"/>
                    <a:pt x="793317" y="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0C6F0C2-6220-48A2-8CD2-3EF7BECF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055" y="3824828"/>
              <a:ext cx="1777067" cy="2094049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4BDBC1-8077-406D-8BC7-F853DB3A2F1E}"/>
                </a:ext>
              </a:extLst>
            </p:cNvPr>
            <p:cNvSpPr/>
            <p:nvPr/>
          </p:nvSpPr>
          <p:spPr>
            <a:xfrm>
              <a:off x="5114479" y="2922792"/>
              <a:ext cx="1772544" cy="1772544"/>
            </a:xfrm>
            <a:prstGeom prst="ellipse">
              <a:avLst/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341C02-4E04-4CE8-8600-90BBFD3721A9}"/>
                </a:ext>
              </a:extLst>
            </p:cNvPr>
            <p:cNvSpPr/>
            <p:nvPr/>
          </p:nvSpPr>
          <p:spPr>
            <a:xfrm>
              <a:off x="5019015" y="2827328"/>
              <a:ext cx="1963471" cy="1963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DDD05EDA-1DD0-4D90-B94C-A18D4D92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492" y="2677269"/>
              <a:ext cx="449263" cy="450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339170-9835-4018-80E7-7013F28C6FFD}"/>
                </a:ext>
              </a:extLst>
            </p:cNvPr>
            <p:cNvGrpSpPr/>
            <p:nvPr/>
          </p:nvGrpSpPr>
          <p:grpSpPr>
            <a:xfrm>
              <a:off x="6648491" y="4470320"/>
              <a:ext cx="449264" cy="450032"/>
              <a:chOff x="7275629" y="4549774"/>
              <a:chExt cx="464344" cy="465138"/>
            </a:xfrm>
            <a:solidFill>
              <a:schemeClr val="bg1"/>
            </a:solidFill>
          </p:grpSpPr>
          <p:sp>
            <p:nvSpPr>
              <p:cNvPr id="23" name="AutoShape 18">
                <a:extLst>
                  <a:ext uri="{FF2B5EF4-FFF2-40B4-BE49-F238E27FC236}">
                    <a16:creationId xmlns:a16="http://schemas.microsoft.com/office/drawing/2014/main" id="{5A8B1047-BA4B-45F3-9D75-8B2FB210F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549774"/>
                <a:ext cx="464344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4" name="AutoShape 19">
                <a:extLst>
                  <a:ext uri="{FF2B5EF4-FFF2-40B4-BE49-F238E27FC236}">
                    <a16:creationId xmlns:a16="http://schemas.microsoft.com/office/drawing/2014/main" id="{4A059DE2-84B3-4BB0-86FA-D86731D25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229" y="4724399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5" name="AutoShape 20">
                <a:extLst>
                  <a:ext uri="{FF2B5EF4-FFF2-40B4-BE49-F238E27FC236}">
                    <a16:creationId xmlns:a16="http://schemas.microsoft.com/office/drawing/2014/main" id="{B33F4F67-CD48-4B1B-8882-5E1334D41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229" y="4796631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6" name="AutoShape 21">
                <a:extLst>
                  <a:ext uri="{FF2B5EF4-FFF2-40B4-BE49-F238E27FC236}">
                    <a16:creationId xmlns:a16="http://schemas.microsoft.com/office/drawing/2014/main" id="{D1CA2C31-5033-451B-9FEF-B014E0A1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229" y="4869656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7" name="AutoShape 22">
                <a:extLst>
                  <a:ext uri="{FF2B5EF4-FFF2-40B4-BE49-F238E27FC236}">
                    <a16:creationId xmlns:a16="http://schemas.microsoft.com/office/drawing/2014/main" id="{CE5ED4C6-6777-488B-99F0-A2C6B970C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869656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8" name="AutoShape 23">
                <a:extLst>
                  <a:ext uri="{FF2B5EF4-FFF2-40B4-BE49-F238E27FC236}">
                    <a16:creationId xmlns:a16="http://schemas.microsoft.com/office/drawing/2014/main" id="{E924E6CE-CC9E-41F5-A461-A9A754C1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796631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9" name="AutoShape 24">
                <a:extLst>
                  <a:ext uri="{FF2B5EF4-FFF2-40B4-BE49-F238E27FC236}">
                    <a16:creationId xmlns:a16="http://schemas.microsoft.com/office/drawing/2014/main" id="{5FB85C5F-32D7-4D1E-86BC-E15CD8499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724399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0" name="AutoShape 25">
                <a:extLst>
                  <a:ext uri="{FF2B5EF4-FFF2-40B4-BE49-F238E27FC236}">
                    <a16:creationId xmlns:a16="http://schemas.microsoft.com/office/drawing/2014/main" id="{728B3F68-6714-49FC-8F69-7EC4914E9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429" y="4869656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1" name="AutoShape 26">
                <a:extLst>
                  <a:ext uri="{FF2B5EF4-FFF2-40B4-BE49-F238E27FC236}">
                    <a16:creationId xmlns:a16="http://schemas.microsoft.com/office/drawing/2014/main" id="{95A01A2F-61FF-4BEB-85E6-D7661709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429" y="4796631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2" name="AutoShape 27">
                <a:extLst>
                  <a:ext uri="{FF2B5EF4-FFF2-40B4-BE49-F238E27FC236}">
                    <a16:creationId xmlns:a16="http://schemas.microsoft.com/office/drawing/2014/main" id="{6BADB594-03DE-4B4B-A472-57CBF36F1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0429" y="4724399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  <p:sp>
          <p:nvSpPr>
            <p:cNvPr id="33" name="AutoShape 117">
              <a:extLst>
                <a:ext uri="{FF2B5EF4-FFF2-40B4-BE49-F238E27FC236}">
                  <a16:creationId xmlns:a16="http://schemas.microsoft.com/office/drawing/2014/main" id="{AE0A167F-B438-44C1-A23E-427517B1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269" y="4521108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577BE6B-06C7-4863-9DA3-9B2B0E60E955}"/>
                </a:ext>
              </a:extLst>
            </p:cNvPr>
            <p:cNvGrpSpPr/>
            <p:nvPr/>
          </p:nvGrpSpPr>
          <p:grpSpPr>
            <a:xfrm>
              <a:off x="4888872" y="2707035"/>
              <a:ext cx="465138" cy="391319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35" name="AutoShape 120">
                <a:extLst>
                  <a:ext uri="{FF2B5EF4-FFF2-40B4-BE49-F238E27FC236}">
                    <a16:creationId xmlns:a16="http://schemas.microsoft.com/office/drawing/2014/main" id="{9927839F-F840-4F03-A754-EC2426E45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6" name="AutoShape 121">
                <a:extLst>
                  <a:ext uri="{FF2B5EF4-FFF2-40B4-BE49-F238E27FC236}">
                    <a16:creationId xmlns:a16="http://schemas.microsoft.com/office/drawing/2014/main" id="{AA525C25-42DC-4CC1-831E-C7CA7D8C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7" name="AutoShape 122">
                <a:extLst>
                  <a:ext uri="{FF2B5EF4-FFF2-40B4-BE49-F238E27FC236}">
                    <a16:creationId xmlns:a16="http://schemas.microsoft.com/office/drawing/2014/main" id="{A6F7C6F2-654D-4D63-B5EE-AA51CB9F2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B0E17B-1700-476A-9877-ADE3004AFED7}"/>
                </a:ext>
              </a:extLst>
            </p:cNvPr>
            <p:cNvSpPr/>
            <p:nvPr/>
          </p:nvSpPr>
          <p:spPr>
            <a:xfrm flipH="1">
              <a:off x="5101025" y="3354597"/>
              <a:ext cx="1799460" cy="908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Arial"/>
                </a:rPr>
                <a:t>Our Project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F7F1E5-7BDC-4232-A7AC-ED0E9006A4DC}"/>
              </a:ext>
            </a:extLst>
          </p:cNvPr>
          <p:cNvGrpSpPr/>
          <p:nvPr/>
        </p:nvGrpSpPr>
        <p:grpSpPr>
          <a:xfrm>
            <a:off x="1068430" y="2375003"/>
            <a:ext cx="3208551" cy="967241"/>
            <a:chOff x="1068430" y="2207182"/>
            <a:chExt cx="3208551" cy="9672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D60504-5F01-4E37-8C89-455392CC04B0}"/>
                </a:ext>
              </a:extLst>
            </p:cNvPr>
            <p:cNvSpPr/>
            <p:nvPr/>
          </p:nvSpPr>
          <p:spPr>
            <a:xfrm>
              <a:off x="1068430" y="2450570"/>
              <a:ext cx="2414700" cy="72385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consectetuer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adipiscing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E4A110-E922-4C46-9000-9445C922128A}"/>
                </a:ext>
              </a:extLst>
            </p:cNvPr>
            <p:cNvSpPr/>
            <p:nvPr/>
          </p:nvSpPr>
          <p:spPr>
            <a:xfrm>
              <a:off x="2496962" y="2207182"/>
              <a:ext cx="9861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Arial"/>
                </a:rPr>
                <a:t>Service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8AFDB10-10B2-464F-8EF3-AC3131B56898}"/>
                </a:ext>
              </a:extLst>
            </p:cNvPr>
            <p:cNvGrpSpPr/>
            <p:nvPr/>
          </p:nvGrpSpPr>
          <p:grpSpPr>
            <a:xfrm>
              <a:off x="3585934" y="2689969"/>
              <a:ext cx="691047" cy="232823"/>
              <a:chOff x="3594100" y="2804269"/>
              <a:chExt cx="691047" cy="23282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0AE5108-11D2-452A-BFE4-C2C949D35838}"/>
                  </a:ext>
                </a:extLst>
              </p:cNvPr>
              <p:cNvCxnSpPr/>
              <p:nvPr/>
            </p:nvCxnSpPr>
            <p:spPr>
              <a:xfrm>
                <a:off x="3594100" y="2804269"/>
                <a:ext cx="37380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007995F-D7FB-4099-9880-476A8B0EB38C}"/>
                  </a:ext>
                </a:extLst>
              </p:cNvPr>
              <p:cNvCxnSpPr/>
              <p:nvPr/>
            </p:nvCxnSpPr>
            <p:spPr>
              <a:xfrm>
                <a:off x="3967900" y="2804269"/>
                <a:ext cx="317247" cy="23282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0FB2A20-0039-48E2-B945-F2F82084B080}"/>
                </a:ext>
              </a:extLst>
            </p:cNvPr>
            <p:cNvSpPr/>
            <p:nvPr/>
          </p:nvSpPr>
          <p:spPr>
            <a:xfrm>
              <a:off x="3664517" y="2382008"/>
              <a:ext cx="246743" cy="2467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212EA7-C057-43AF-9F3B-D8E60422F6E2}"/>
              </a:ext>
            </a:extLst>
          </p:cNvPr>
          <p:cNvGrpSpPr/>
          <p:nvPr/>
        </p:nvGrpSpPr>
        <p:grpSpPr>
          <a:xfrm>
            <a:off x="7881418" y="2375003"/>
            <a:ext cx="3341978" cy="967241"/>
            <a:chOff x="7881418" y="2207182"/>
            <a:chExt cx="3341978" cy="9672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962E56-D348-4BB1-A3FA-B7E244F0CD64}"/>
                </a:ext>
              </a:extLst>
            </p:cNvPr>
            <p:cNvSpPr/>
            <p:nvPr/>
          </p:nvSpPr>
          <p:spPr>
            <a:xfrm flipH="1">
              <a:off x="8692538" y="2450570"/>
              <a:ext cx="2530858" cy="72385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consectetuer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adipiscing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FAFA31-BFE9-48DB-8C43-FA15E381FC55}"/>
                </a:ext>
              </a:extLst>
            </p:cNvPr>
            <p:cNvSpPr/>
            <p:nvPr/>
          </p:nvSpPr>
          <p:spPr>
            <a:xfrm flipH="1">
              <a:off x="8692539" y="2207182"/>
              <a:ext cx="2247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Montserrat ExtraBold" panose="00000900000000000000" pitchFamily="2" charset="0"/>
                  <a:cs typeface="Arial"/>
                </a:rPr>
                <a:t>Product Developer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E910717-49E5-4225-8F1D-4309287E961B}"/>
                </a:ext>
              </a:extLst>
            </p:cNvPr>
            <p:cNvGrpSpPr/>
            <p:nvPr/>
          </p:nvGrpSpPr>
          <p:grpSpPr>
            <a:xfrm>
              <a:off x="7881418" y="2689969"/>
              <a:ext cx="695617" cy="232823"/>
              <a:chOff x="7889584" y="2804269"/>
              <a:chExt cx="695617" cy="23282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99306A5-3AA3-44FD-BA42-8287981224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11401" y="2804269"/>
                <a:ext cx="37380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00E5DFC-DD43-4987-96BC-A9F7A59255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9584" y="2804269"/>
                <a:ext cx="317247" cy="23282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0DED02-04AE-4498-8E12-E64802E3284C}"/>
                </a:ext>
              </a:extLst>
            </p:cNvPr>
            <p:cNvSpPr/>
            <p:nvPr/>
          </p:nvSpPr>
          <p:spPr>
            <a:xfrm>
              <a:off x="8264409" y="2382008"/>
              <a:ext cx="246743" cy="2467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B66AC8-B675-4D1D-8DD8-36577BBB1153}"/>
              </a:ext>
            </a:extLst>
          </p:cNvPr>
          <p:cNvGrpSpPr/>
          <p:nvPr/>
        </p:nvGrpSpPr>
        <p:grpSpPr>
          <a:xfrm>
            <a:off x="7881418" y="4565098"/>
            <a:ext cx="3341978" cy="967240"/>
            <a:chOff x="7881418" y="4397277"/>
            <a:chExt cx="3341978" cy="96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34D389-3EB5-4864-AAC3-B716C014A4B6}"/>
                </a:ext>
              </a:extLst>
            </p:cNvPr>
            <p:cNvSpPr/>
            <p:nvPr/>
          </p:nvSpPr>
          <p:spPr>
            <a:xfrm flipH="1">
              <a:off x="8692538" y="4640664"/>
              <a:ext cx="2530858" cy="72385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consectetuer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adipiscing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6A4B59-59DB-4B3C-94D3-6A677622EF5B}"/>
                </a:ext>
              </a:extLst>
            </p:cNvPr>
            <p:cNvSpPr/>
            <p:nvPr/>
          </p:nvSpPr>
          <p:spPr>
            <a:xfrm flipH="1">
              <a:off x="8692539" y="4397277"/>
              <a:ext cx="14061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Montserrat ExtraBold" panose="00000900000000000000" pitchFamily="2" charset="0"/>
                  <a:cs typeface="Arial"/>
                </a:rPr>
                <a:t>Production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B08807B-A9BE-47AE-BB2A-FBEDC7CA32A5}"/>
                </a:ext>
              </a:extLst>
            </p:cNvPr>
            <p:cNvGrpSpPr/>
            <p:nvPr/>
          </p:nvGrpSpPr>
          <p:grpSpPr>
            <a:xfrm>
              <a:off x="7881418" y="4649429"/>
              <a:ext cx="695617" cy="232823"/>
              <a:chOff x="7889584" y="4763729"/>
              <a:chExt cx="695617" cy="232823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7102722-5109-4D8C-B56E-043A61539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11401" y="4996552"/>
                <a:ext cx="37380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757EF7F-4424-4002-A02C-CD1993D09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89584" y="4763729"/>
                <a:ext cx="317247" cy="23282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69EB73-9E5B-49E0-8DEC-8704698364E1}"/>
                </a:ext>
              </a:extLst>
            </p:cNvPr>
            <p:cNvSpPr/>
            <p:nvPr/>
          </p:nvSpPr>
          <p:spPr>
            <a:xfrm>
              <a:off x="8264409" y="4575319"/>
              <a:ext cx="246743" cy="2467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2A1DA3-F2F7-4840-BE64-A0D560F9B9B9}"/>
              </a:ext>
            </a:extLst>
          </p:cNvPr>
          <p:cNvGrpSpPr/>
          <p:nvPr/>
        </p:nvGrpSpPr>
        <p:grpSpPr>
          <a:xfrm>
            <a:off x="1068430" y="4565098"/>
            <a:ext cx="3208551" cy="967240"/>
            <a:chOff x="1068430" y="4397277"/>
            <a:chExt cx="3208551" cy="9672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18D74-EBBA-498E-AA98-AA8A8C850EC2}"/>
                </a:ext>
              </a:extLst>
            </p:cNvPr>
            <p:cNvSpPr/>
            <p:nvPr/>
          </p:nvSpPr>
          <p:spPr>
            <a:xfrm>
              <a:off x="1068430" y="4640664"/>
              <a:ext cx="2414700" cy="72385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consectetuer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adipiscing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85A11-035F-4FF7-8AAD-69DDE9D50CBA}"/>
                </a:ext>
              </a:extLst>
            </p:cNvPr>
            <p:cNvSpPr/>
            <p:nvPr/>
          </p:nvSpPr>
          <p:spPr>
            <a:xfrm>
              <a:off x="2325441" y="4397277"/>
              <a:ext cx="11576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Arial"/>
                </a:rPr>
                <a:t>Logistics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B32670-E130-4F9C-93D0-44A15B548A96}"/>
                </a:ext>
              </a:extLst>
            </p:cNvPr>
            <p:cNvGrpSpPr/>
            <p:nvPr/>
          </p:nvGrpSpPr>
          <p:grpSpPr>
            <a:xfrm>
              <a:off x="3585934" y="4649429"/>
              <a:ext cx="691047" cy="232823"/>
              <a:chOff x="3594100" y="4763729"/>
              <a:chExt cx="691047" cy="23282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F1C56CC-802F-45B4-8248-A2F4CBDB49BF}"/>
                  </a:ext>
                </a:extLst>
              </p:cNvPr>
              <p:cNvCxnSpPr/>
              <p:nvPr/>
            </p:nvCxnSpPr>
            <p:spPr>
              <a:xfrm>
                <a:off x="3594100" y="4996552"/>
                <a:ext cx="37380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F21EBF1-705F-4E5E-B6C9-480A88758D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7900" y="4763729"/>
                <a:ext cx="317247" cy="23282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EA07D61-DC9B-4486-91D4-52182E7C2DEA}"/>
                </a:ext>
              </a:extLst>
            </p:cNvPr>
            <p:cNvSpPr/>
            <p:nvPr/>
          </p:nvSpPr>
          <p:spPr>
            <a:xfrm>
              <a:off x="3664517" y="4575319"/>
              <a:ext cx="246743" cy="2467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 ExtraBold" panose="00000900000000000000" pitchFamily="2" charset="0"/>
                </a:rPr>
                <a:t>4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5BD2C94-FA76-4B2B-BB54-A161EF3DB8E2}"/>
              </a:ext>
            </a:extLst>
          </p:cNvPr>
          <p:cNvSpPr txBox="1"/>
          <p:nvPr/>
        </p:nvSpPr>
        <p:spPr>
          <a:xfrm>
            <a:off x="3294743" y="849461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6E9B35-3F8B-4A9B-99C1-07C457D34D58}"/>
              </a:ext>
            </a:extLst>
          </p:cNvPr>
          <p:cNvGrpSpPr/>
          <p:nvPr/>
        </p:nvGrpSpPr>
        <p:grpSpPr>
          <a:xfrm>
            <a:off x="6480098" y="4529893"/>
            <a:ext cx="4468952" cy="1062520"/>
            <a:chOff x="6429783" y="4457323"/>
            <a:chExt cx="4468952" cy="106252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DE2C241-503C-4634-A53B-49D633549734}"/>
                </a:ext>
              </a:extLst>
            </p:cNvPr>
            <p:cNvSpPr/>
            <p:nvPr/>
          </p:nvSpPr>
          <p:spPr>
            <a:xfrm flipH="1">
              <a:off x="6671623" y="4457323"/>
              <a:ext cx="4227112" cy="1062520"/>
            </a:xfrm>
            <a:prstGeom prst="roundRect">
              <a:avLst>
                <a:gd name="adj" fmla="val 15984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77800" dist="88900" dir="5400000" algn="t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62FBBC-2EC2-48E9-B5EA-15171890E58C}"/>
                </a:ext>
              </a:extLst>
            </p:cNvPr>
            <p:cNvSpPr/>
            <p:nvPr/>
          </p:nvSpPr>
          <p:spPr>
            <a:xfrm>
              <a:off x="6429783" y="4457323"/>
              <a:ext cx="1098642" cy="1062520"/>
            </a:xfrm>
            <a:prstGeom prst="roundRect">
              <a:avLst>
                <a:gd name="adj" fmla="val 14221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9BF3A8-E4D5-4E23-ACA0-B7A4688CFFA2}"/>
                </a:ext>
              </a:extLst>
            </p:cNvPr>
            <p:cNvGrpSpPr/>
            <p:nvPr/>
          </p:nvGrpSpPr>
          <p:grpSpPr>
            <a:xfrm>
              <a:off x="6733455" y="4743972"/>
              <a:ext cx="491294" cy="489222"/>
              <a:chOff x="5559147" y="4207828"/>
              <a:chExt cx="300790" cy="299522"/>
            </a:xfrm>
          </p:grpSpPr>
          <p:sp>
            <p:nvSpPr>
              <p:cNvPr id="16" name="Freeform 438">
                <a:extLst>
                  <a:ext uri="{FF2B5EF4-FFF2-40B4-BE49-F238E27FC236}">
                    <a16:creationId xmlns:a16="http://schemas.microsoft.com/office/drawing/2014/main" id="{937F9969-201C-48A1-A777-937B25705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72" y="4495927"/>
                <a:ext cx="11423" cy="11423"/>
              </a:xfrm>
              <a:custGeom>
                <a:avLst/>
                <a:gdLst>
                  <a:gd name="T0" fmla="*/ 24 w 28"/>
                  <a:gd name="T1" fmla="*/ 3 h 27"/>
                  <a:gd name="T2" fmla="*/ 19 w 28"/>
                  <a:gd name="T3" fmla="*/ 1 h 27"/>
                  <a:gd name="T4" fmla="*/ 14 w 28"/>
                  <a:gd name="T5" fmla="*/ 0 h 27"/>
                  <a:gd name="T6" fmla="*/ 9 w 28"/>
                  <a:gd name="T7" fmla="*/ 1 h 27"/>
                  <a:gd name="T8" fmla="*/ 4 w 28"/>
                  <a:gd name="T9" fmla="*/ 3 h 27"/>
                  <a:gd name="T10" fmla="*/ 1 w 28"/>
                  <a:gd name="T11" fmla="*/ 9 h 27"/>
                  <a:gd name="T12" fmla="*/ 0 w 28"/>
                  <a:gd name="T13" fmla="*/ 13 h 27"/>
                  <a:gd name="T14" fmla="*/ 1 w 28"/>
                  <a:gd name="T15" fmla="*/ 18 h 27"/>
                  <a:gd name="T16" fmla="*/ 4 w 28"/>
                  <a:gd name="T17" fmla="*/ 24 h 27"/>
                  <a:gd name="T18" fmla="*/ 9 w 28"/>
                  <a:gd name="T19" fmla="*/ 26 h 27"/>
                  <a:gd name="T20" fmla="*/ 14 w 28"/>
                  <a:gd name="T21" fmla="*/ 27 h 27"/>
                  <a:gd name="T22" fmla="*/ 19 w 28"/>
                  <a:gd name="T23" fmla="*/ 26 h 27"/>
                  <a:gd name="T24" fmla="*/ 24 w 28"/>
                  <a:gd name="T25" fmla="*/ 24 h 27"/>
                  <a:gd name="T26" fmla="*/ 27 w 28"/>
                  <a:gd name="T27" fmla="*/ 18 h 27"/>
                  <a:gd name="T28" fmla="*/ 28 w 28"/>
                  <a:gd name="T29" fmla="*/ 13 h 27"/>
                  <a:gd name="T30" fmla="*/ 27 w 28"/>
                  <a:gd name="T31" fmla="*/ 9 h 27"/>
                  <a:gd name="T32" fmla="*/ 24 w 28"/>
                  <a:gd name="T3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24" y="3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7" y="9"/>
                    </a:lnTo>
                    <a:lnTo>
                      <a:pt x="24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Freeform 439">
                <a:extLst>
                  <a:ext uri="{FF2B5EF4-FFF2-40B4-BE49-F238E27FC236}">
                    <a16:creationId xmlns:a16="http://schemas.microsoft.com/office/drawing/2014/main" id="{A1BEA0A2-6CB6-4D4C-80A4-1B1B1A9FF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7069" y="4390586"/>
                <a:ext cx="11423" cy="67266"/>
              </a:xfrm>
              <a:custGeom>
                <a:avLst/>
                <a:gdLst>
                  <a:gd name="T0" fmla="*/ 14 w 28"/>
                  <a:gd name="T1" fmla="*/ 0 h 157"/>
                  <a:gd name="T2" fmla="*/ 9 w 28"/>
                  <a:gd name="T3" fmla="*/ 1 h 157"/>
                  <a:gd name="T4" fmla="*/ 5 w 28"/>
                  <a:gd name="T5" fmla="*/ 4 h 157"/>
                  <a:gd name="T6" fmla="*/ 1 w 28"/>
                  <a:gd name="T7" fmla="*/ 8 h 157"/>
                  <a:gd name="T8" fmla="*/ 0 w 28"/>
                  <a:gd name="T9" fmla="*/ 13 h 157"/>
                  <a:gd name="T10" fmla="*/ 0 w 28"/>
                  <a:gd name="T11" fmla="*/ 143 h 157"/>
                  <a:gd name="T12" fmla="*/ 1 w 28"/>
                  <a:gd name="T13" fmla="*/ 148 h 157"/>
                  <a:gd name="T14" fmla="*/ 5 w 28"/>
                  <a:gd name="T15" fmla="*/ 153 h 157"/>
                  <a:gd name="T16" fmla="*/ 9 w 28"/>
                  <a:gd name="T17" fmla="*/ 156 h 157"/>
                  <a:gd name="T18" fmla="*/ 14 w 28"/>
                  <a:gd name="T19" fmla="*/ 157 h 157"/>
                  <a:gd name="T20" fmla="*/ 20 w 28"/>
                  <a:gd name="T21" fmla="*/ 156 h 157"/>
                  <a:gd name="T22" fmla="*/ 24 w 28"/>
                  <a:gd name="T23" fmla="*/ 153 h 157"/>
                  <a:gd name="T24" fmla="*/ 27 w 28"/>
                  <a:gd name="T25" fmla="*/ 148 h 157"/>
                  <a:gd name="T26" fmla="*/ 28 w 28"/>
                  <a:gd name="T27" fmla="*/ 143 h 157"/>
                  <a:gd name="T28" fmla="*/ 28 w 28"/>
                  <a:gd name="T29" fmla="*/ 13 h 157"/>
                  <a:gd name="T30" fmla="*/ 27 w 28"/>
                  <a:gd name="T31" fmla="*/ 8 h 157"/>
                  <a:gd name="T32" fmla="*/ 24 w 28"/>
                  <a:gd name="T33" fmla="*/ 4 h 157"/>
                  <a:gd name="T34" fmla="*/ 20 w 28"/>
                  <a:gd name="T35" fmla="*/ 1 h 157"/>
                  <a:gd name="T36" fmla="*/ 14 w 28"/>
                  <a:gd name="T3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57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43"/>
                    </a:lnTo>
                    <a:lnTo>
                      <a:pt x="1" y="148"/>
                    </a:lnTo>
                    <a:lnTo>
                      <a:pt x="5" y="153"/>
                    </a:lnTo>
                    <a:lnTo>
                      <a:pt x="9" y="156"/>
                    </a:lnTo>
                    <a:lnTo>
                      <a:pt x="14" y="157"/>
                    </a:lnTo>
                    <a:lnTo>
                      <a:pt x="20" y="156"/>
                    </a:lnTo>
                    <a:lnTo>
                      <a:pt x="24" y="153"/>
                    </a:lnTo>
                    <a:lnTo>
                      <a:pt x="27" y="148"/>
                    </a:lnTo>
                    <a:lnTo>
                      <a:pt x="28" y="143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4" y="4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Freeform 440">
                <a:extLst>
                  <a:ext uri="{FF2B5EF4-FFF2-40B4-BE49-F238E27FC236}">
                    <a16:creationId xmlns:a16="http://schemas.microsoft.com/office/drawing/2014/main" id="{E39D416B-7CC0-4189-9610-6E6AC52D6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7069" y="4366473"/>
                <a:ext cx="11423" cy="11423"/>
              </a:xfrm>
              <a:custGeom>
                <a:avLst/>
                <a:gdLst>
                  <a:gd name="T0" fmla="*/ 24 w 28"/>
                  <a:gd name="T1" fmla="*/ 3 h 27"/>
                  <a:gd name="T2" fmla="*/ 20 w 28"/>
                  <a:gd name="T3" fmla="*/ 1 h 27"/>
                  <a:gd name="T4" fmla="*/ 14 w 28"/>
                  <a:gd name="T5" fmla="*/ 0 h 27"/>
                  <a:gd name="T6" fmla="*/ 9 w 28"/>
                  <a:gd name="T7" fmla="*/ 1 h 27"/>
                  <a:gd name="T8" fmla="*/ 5 w 28"/>
                  <a:gd name="T9" fmla="*/ 3 h 27"/>
                  <a:gd name="T10" fmla="*/ 1 w 28"/>
                  <a:gd name="T11" fmla="*/ 8 h 27"/>
                  <a:gd name="T12" fmla="*/ 0 w 28"/>
                  <a:gd name="T13" fmla="*/ 13 h 27"/>
                  <a:gd name="T14" fmla="*/ 1 w 28"/>
                  <a:gd name="T15" fmla="*/ 19 h 27"/>
                  <a:gd name="T16" fmla="*/ 5 w 28"/>
                  <a:gd name="T17" fmla="*/ 23 h 27"/>
                  <a:gd name="T18" fmla="*/ 9 w 28"/>
                  <a:gd name="T19" fmla="*/ 26 h 27"/>
                  <a:gd name="T20" fmla="*/ 14 w 28"/>
                  <a:gd name="T21" fmla="*/ 27 h 27"/>
                  <a:gd name="T22" fmla="*/ 20 w 28"/>
                  <a:gd name="T23" fmla="*/ 26 h 27"/>
                  <a:gd name="T24" fmla="*/ 24 w 28"/>
                  <a:gd name="T25" fmla="*/ 23 h 27"/>
                  <a:gd name="T26" fmla="*/ 27 w 28"/>
                  <a:gd name="T27" fmla="*/ 19 h 27"/>
                  <a:gd name="T28" fmla="*/ 28 w 28"/>
                  <a:gd name="T29" fmla="*/ 13 h 27"/>
                  <a:gd name="T30" fmla="*/ 27 w 28"/>
                  <a:gd name="T31" fmla="*/ 8 h 27"/>
                  <a:gd name="T32" fmla="*/ 24 w 28"/>
                  <a:gd name="T3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24" y="3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4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Freeform 441">
                <a:extLst>
                  <a:ext uri="{FF2B5EF4-FFF2-40B4-BE49-F238E27FC236}">
                    <a16:creationId xmlns:a16="http://schemas.microsoft.com/office/drawing/2014/main" id="{83651D97-F337-4798-88E2-26CF24968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9147" y="4207828"/>
                <a:ext cx="300790" cy="299520"/>
              </a:xfrm>
              <a:custGeom>
                <a:avLst/>
                <a:gdLst>
                  <a:gd name="T0" fmla="*/ 677 w 710"/>
                  <a:gd name="T1" fmla="*/ 316 h 709"/>
                  <a:gd name="T2" fmla="*/ 649 w 710"/>
                  <a:gd name="T3" fmla="*/ 191 h 709"/>
                  <a:gd name="T4" fmla="*/ 619 w 710"/>
                  <a:gd name="T5" fmla="*/ 157 h 709"/>
                  <a:gd name="T6" fmla="*/ 368 w 710"/>
                  <a:gd name="T7" fmla="*/ 4 h 709"/>
                  <a:gd name="T8" fmla="*/ 279 w 710"/>
                  <a:gd name="T9" fmla="*/ 1 h 709"/>
                  <a:gd name="T10" fmla="*/ 68 w 710"/>
                  <a:gd name="T11" fmla="*/ 149 h 709"/>
                  <a:gd name="T12" fmla="*/ 24 w 710"/>
                  <a:gd name="T13" fmla="*/ 164 h 709"/>
                  <a:gd name="T14" fmla="*/ 1 w 710"/>
                  <a:gd name="T15" fmla="*/ 204 h 709"/>
                  <a:gd name="T16" fmla="*/ 0 w 710"/>
                  <a:gd name="T17" fmla="*/ 221 h 709"/>
                  <a:gd name="T18" fmla="*/ 0 w 710"/>
                  <a:gd name="T19" fmla="*/ 647 h 709"/>
                  <a:gd name="T20" fmla="*/ 20 w 710"/>
                  <a:gd name="T21" fmla="*/ 689 h 709"/>
                  <a:gd name="T22" fmla="*/ 62 w 710"/>
                  <a:gd name="T23" fmla="*/ 709 h 709"/>
                  <a:gd name="T24" fmla="*/ 238 w 710"/>
                  <a:gd name="T25" fmla="*/ 690 h 709"/>
                  <a:gd name="T26" fmla="*/ 46 w 710"/>
                  <a:gd name="T27" fmla="*/ 675 h 709"/>
                  <a:gd name="T28" fmla="*/ 36 w 710"/>
                  <a:gd name="T29" fmla="*/ 280 h 709"/>
                  <a:gd name="T30" fmla="*/ 518 w 710"/>
                  <a:gd name="T31" fmla="*/ 288 h 709"/>
                  <a:gd name="T32" fmla="*/ 550 w 710"/>
                  <a:gd name="T33" fmla="*/ 307 h 709"/>
                  <a:gd name="T34" fmla="*/ 374 w 710"/>
                  <a:gd name="T35" fmla="*/ 416 h 709"/>
                  <a:gd name="T36" fmla="*/ 335 w 710"/>
                  <a:gd name="T37" fmla="*/ 441 h 709"/>
                  <a:gd name="T38" fmla="*/ 318 w 710"/>
                  <a:gd name="T39" fmla="*/ 485 h 709"/>
                  <a:gd name="T40" fmla="*/ 335 w 710"/>
                  <a:gd name="T41" fmla="*/ 529 h 709"/>
                  <a:gd name="T42" fmla="*/ 374 w 710"/>
                  <a:gd name="T43" fmla="*/ 552 h 709"/>
                  <a:gd name="T44" fmla="*/ 549 w 710"/>
                  <a:gd name="T45" fmla="*/ 663 h 709"/>
                  <a:gd name="T46" fmla="*/ 336 w 710"/>
                  <a:gd name="T47" fmla="*/ 683 h 709"/>
                  <a:gd name="T48" fmla="*/ 341 w 710"/>
                  <a:gd name="T49" fmla="*/ 709 h 709"/>
                  <a:gd name="T50" fmla="*/ 553 w 710"/>
                  <a:gd name="T51" fmla="*/ 697 h 709"/>
                  <a:gd name="T52" fmla="*/ 581 w 710"/>
                  <a:gd name="T53" fmla="*/ 661 h 709"/>
                  <a:gd name="T54" fmla="*/ 600 w 710"/>
                  <a:gd name="T55" fmla="*/ 633 h 709"/>
                  <a:gd name="T56" fmla="*/ 639 w 710"/>
                  <a:gd name="T57" fmla="*/ 609 h 709"/>
                  <a:gd name="T58" fmla="*/ 654 w 710"/>
                  <a:gd name="T59" fmla="*/ 565 h 709"/>
                  <a:gd name="T60" fmla="*/ 706 w 710"/>
                  <a:gd name="T61" fmla="*/ 508 h 709"/>
                  <a:gd name="T62" fmla="*/ 710 w 710"/>
                  <a:gd name="T63" fmla="*/ 375 h 709"/>
                  <a:gd name="T64" fmla="*/ 359 w 710"/>
                  <a:gd name="T65" fmla="*/ 71 h 709"/>
                  <a:gd name="T66" fmla="*/ 28 w 710"/>
                  <a:gd name="T67" fmla="*/ 218 h 709"/>
                  <a:gd name="T68" fmla="*/ 61 w 710"/>
                  <a:gd name="T69" fmla="*/ 177 h 709"/>
                  <a:gd name="T70" fmla="*/ 60 w 710"/>
                  <a:gd name="T71" fmla="*/ 259 h 709"/>
                  <a:gd name="T72" fmla="*/ 203 w 710"/>
                  <a:gd name="T73" fmla="*/ 256 h 709"/>
                  <a:gd name="T74" fmla="*/ 250 w 710"/>
                  <a:gd name="T75" fmla="*/ 230 h 709"/>
                  <a:gd name="T76" fmla="*/ 308 w 710"/>
                  <a:gd name="T77" fmla="*/ 238 h 709"/>
                  <a:gd name="T78" fmla="*/ 490 w 710"/>
                  <a:gd name="T79" fmla="*/ 260 h 709"/>
                  <a:gd name="T80" fmla="*/ 331 w 710"/>
                  <a:gd name="T81" fmla="*/ 219 h 709"/>
                  <a:gd name="T82" fmla="*/ 256 w 710"/>
                  <a:gd name="T83" fmla="*/ 201 h 709"/>
                  <a:gd name="T84" fmla="*/ 186 w 710"/>
                  <a:gd name="T85" fmla="*/ 234 h 709"/>
                  <a:gd name="T86" fmla="*/ 320 w 710"/>
                  <a:gd name="T87" fmla="*/ 90 h 709"/>
                  <a:gd name="T88" fmla="*/ 407 w 710"/>
                  <a:gd name="T89" fmla="*/ 83 h 709"/>
                  <a:gd name="T90" fmla="*/ 484 w 710"/>
                  <a:gd name="T91" fmla="*/ 238 h 709"/>
                  <a:gd name="T92" fmla="*/ 510 w 710"/>
                  <a:gd name="T93" fmla="*/ 223 h 709"/>
                  <a:gd name="T94" fmla="*/ 544 w 710"/>
                  <a:gd name="T95" fmla="*/ 266 h 709"/>
                  <a:gd name="T96" fmla="*/ 586 w 710"/>
                  <a:gd name="T97" fmla="*/ 177 h 709"/>
                  <a:gd name="T98" fmla="*/ 626 w 710"/>
                  <a:gd name="T99" fmla="*/ 210 h 709"/>
                  <a:gd name="T100" fmla="*/ 577 w 710"/>
                  <a:gd name="T101" fmla="*/ 300 h 709"/>
                  <a:gd name="T102" fmla="*/ 626 w 710"/>
                  <a:gd name="T103" fmla="*/ 574 h 709"/>
                  <a:gd name="T104" fmla="*/ 586 w 710"/>
                  <a:gd name="T105" fmla="*/ 607 h 709"/>
                  <a:gd name="T106" fmla="*/ 679 w 710"/>
                  <a:gd name="T107" fmla="*/ 501 h 709"/>
                  <a:gd name="T108" fmla="*/ 388 w 710"/>
                  <a:gd name="T109" fmla="*/ 527 h 709"/>
                  <a:gd name="T110" fmla="*/ 347 w 710"/>
                  <a:gd name="T111" fmla="*/ 493 h 709"/>
                  <a:gd name="T112" fmla="*/ 372 w 710"/>
                  <a:gd name="T113" fmla="*/ 446 h 709"/>
                  <a:gd name="T114" fmla="*/ 682 w 710"/>
                  <a:gd name="T115" fmla="*/ 430 h 709"/>
                  <a:gd name="T116" fmla="*/ 675 w 710"/>
                  <a:gd name="T117" fmla="*/ 351 h 709"/>
                  <a:gd name="T118" fmla="*/ 678 w 710"/>
                  <a:gd name="T119" fmla="*/ 3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0" h="709">
                    <a:moveTo>
                      <a:pt x="710" y="375"/>
                    </a:moveTo>
                    <a:lnTo>
                      <a:pt x="709" y="363"/>
                    </a:lnTo>
                    <a:lnTo>
                      <a:pt x="706" y="352"/>
                    </a:lnTo>
                    <a:lnTo>
                      <a:pt x="701" y="341"/>
                    </a:lnTo>
                    <a:lnTo>
                      <a:pt x="694" y="331"/>
                    </a:lnTo>
                    <a:lnTo>
                      <a:pt x="686" y="323"/>
                    </a:lnTo>
                    <a:lnTo>
                      <a:pt x="677" y="316"/>
                    </a:lnTo>
                    <a:lnTo>
                      <a:pt x="666" y="311"/>
                    </a:lnTo>
                    <a:lnTo>
                      <a:pt x="654" y="308"/>
                    </a:lnTo>
                    <a:lnTo>
                      <a:pt x="654" y="218"/>
                    </a:lnTo>
                    <a:lnTo>
                      <a:pt x="654" y="211"/>
                    </a:lnTo>
                    <a:lnTo>
                      <a:pt x="653" y="204"/>
                    </a:lnTo>
                    <a:lnTo>
                      <a:pt x="651" y="197"/>
                    </a:lnTo>
                    <a:lnTo>
                      <a:pt x="649" y="191"/>
                    </a:lnTo>
                    <a:lnTo>
                      <a:pt x="647" y="186"/>
                    </a:lnTo>
                    <a:lnTo>
                      <a:pt x="642" y="179"/>
                    </a:lnTo>
                    <a:lnTo>
                      <a:pt x="639" y="174"/>
                    </a:lnTo>
                    <a:lnTo>
                      <a:pt x="634" y="170"/>
                    </a:lnTo>
                    <a:lnTo>
                      <a:pt x="630" y="164"/>
                    </a:lnTo>
                    <a:lnTo>
                      <a:pt x="624" y="161"/>
                    </a:lnTo>
                    <a:lnTo>
                      <a:pt x="619" y="157"/>
                    </a:lnTo>
                    <a:lnTo>
                      <a:pt x="612" y="155"/>
                    </a:lnTo>
                    <a:lnTo>
                      <a:pt x="606" y="152"/>
                    </a:lnTo>
                    <a:lnTo>
                      <a:pt x="600" y="150"/>
                    </a:lnTo>
                    <a:lnTo>
                      <a:pt x="592" y="149"/>
                    </a:lnTo>
                    <a:lnTo>
                      <a:pt x="586" y="149"/>
                    </a:lnTo>
                    <a:lnTo>
                      <a:pt x="513" y="149"/>
                    </a:lnTo>
                    <a:lnTo>
                      <a:pt x="368" y="4"/>
                    </a:lnTo>
                    <a:lnTo>
                      <a:pt x="363" y="1"/>
                    </a:lnTo>
                    <a:lnTo>
                      <a:pt x="358" y="0"/>
                    </a:lnTo>
                    <a:lnTo>
                      <a:pt x="353" y="1"/>
                    </a:lnTo>
                    <a:lnTo>
                      <a:pt x="348" y="4"/>
                    </a:lnTo>
                    <a:lnTo>
                      <a:pt x="316" y="37"/>
                    </a:lnTo>
                    <a:lnTo>
                      <a:pt x="283" y="4"/>
                    </a:lnTo>
                    <a:lnTo>
                      <a:pt x="279" y="1"/>
                    </a:lnTo>
                    <a:lnTo>
                      <a:pt x="273" y="0"/>
                    </a:lnTo>
                    <a:lnTo>
                      <a:pt x="268" y="1"/>
                    </a:lnTo>
                    <a:lnTo>
                      <a:pt x="264" y="4"/>
                    </a:lnTo>
                    <a:lnTo>
                      <a:pt x="118" y="149"/>
                    </a:lnTo>
                    <a:lnTo>
                      <a:pt x="116" y="149"/>
                    </a:lnTo>
                    <a:lnTo>
                      <a:pt x="114" y="149"/>
                    </a:lnTo>
                    <a:lnTo>
                      <a:pt x="68" y="149"/>
                    </a:lnTo>
                    <a:lnTo>
                      <a:pt x="62" y="149"/>
                    </a:lnTo>
                    <a:lnTo>
                      <a:pt x="55" y="150"/>
                    </a:lnTo>
                    <a:lnTo>
                      <a:pt x="48" y="152"/>
                    </a:lnTo>
                    <a:lnTo>
                      <a:pt x="42" y="155"/>
                    </a:lnTo>
                    <a:lnTo>
                      <a:pt x="36" y="157"/>
                    </a:lnTo>
                    <a:lnTo>
                      <a:pt x="30" y="161"/>
                    </a:lnTo>
                    <a:lnTo>
                      <a:pt x="24" y="164"/>
                    </a:lnTo>
                    <a:lnTo>
                      <a:pt x="20" y="170"/>
                    </a:lnTo>
                    <a:lnTo>
                      <a:pt x="15" y="174"/>
                    </a:lnTo>
                    <a:lnTo>
                      <a:pt x="12" y="179"/>
                    </a:lnTo>
                    <a:lnTo>
                      <a:pt x="7" y="186"/>
                    </a:lnTo>
                    <a:lnTo>
                      <a:pt x="5" y="191"/>
                    </a:lnTo>
                    <a:lnTo>
                      <a:pt x="3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640"/>
                    </a:lnTo>
                    <a:lnTo>
                      <a:pt x="0" y="647"/>
                    </a:lnTo>
                    <a:lnTo>
                      <a:pt x="1" y="654"/>
                    </a:lnTo>
                    <a:lnTo>
                      <a:pt x="3" y="661"/>
                    </a:lnTo>
                    <a:lnTo>
                      <a:pt x="5" y="667"/>
                    </a:lnTo>
                    <a:lnTo>
                      <a:pt x="7" y="673"/>
                    </a:lnTo>
                    <a:lnTo>
                      <a:pt x="12" y="679"/>
                    </a:lnTo>
                    <a:lnTo>
                      <a:pt x="15" y="684"/>
                    </a:lnTo>
                    <a:lnTo>
                      <a:pt x="20" y="689"/>
                    </a:lnTo>
                    <a:lnTo>
                      <a:pt x="24" y="694"/>
                    </a:lnTo>
                    <a:lnTo>
                      <a:pt x="30" y="697"/>
                    </a:lnTo>
                    <a:lnTo>
                      <a:pt x="36" y="701"/>
                    </a:lnTo>
                    <a:lnTo>
                      <a:pt x="42" y="704"/>
                    </a:lnTo>
                    <a:lnTo>
                      <a:pt x="48" y="707"/>
                    </a:lnTo>
                    <a:lnTo>
                      <a:pt x="55" y="708"/>
                    </a:lnTo>
                    <a:lnTo>
                      <a:pt x="62" y="709"/>
                    </a:lnTo>
                    <a:lnTo>
                      <a:pt x="68" y="709"/>
                    </a:lnTo>
                    <a:lnTo>
                      <a:pt x="225" y="709"/>
                    </a:lnTo>
                    <a:lnTo>
                      <a:pt x="230" y="708"/>
                    </a:lnTo>
                    <a:lnTo>
                      <a:pt x="235" y="706"/>
                    </a:lnTo>
                    <a:lnTo>
                      <a:pt x="238" y="701"/>
                    </a:lnTo>
                    <a:lnTo>
                      <a:pt x="239" y="695"/>
                    </a:lnTo>
                    <a:lnTo>
                      <a:pt x="238" y="690"/>
                    </a:lnTo>
                    <a:lnTo>
                      <a:pt x="235" y="685"/>
                    </a:lnTo>
                    <a:lnTo>
                      <a:pt x="230" y="683"/>
                    </a:lnTo>
                    <a:lnTo>
                      <a:pt x="225" y="682"/>
                    </a:lnTo>
                    <a:lnTo>
                      <a:pt x="68" y="682"/>
                    </a:lnTo>
                    <a:lnTo>
                      <a:pt x="61" y="681"/>
                    </a:lnTo>
                    <a:lnTo>
                      <a:pt x="52" y="679"/>
                    </a:lnTo>
                    <a:lnTo>
                      <a:pt x="46" y="675"/>
                    </a:lnTo>
                    <a:lnTo>
                      <a:pt x="39" y="669"/>
                    </a:lnTo>
                    <a:lnTo>
                      <a:pt x="34" y="663"/>
                    </a:lnTo>
                    <a:lnTo>
                      <a:pt x="31" y="656"/>
                    </a:lnTo>
                    <a:lnTo>
                      <a:pt x="28" y="649"/>
                    </a:lnTo>
                    <a:lnTo>
                      <a:pt x="28" y="640"/>
                    </a:lnTo>
                    <a:lnTo>
                      <a:pt x="28" y="274"/>
                    </a:lnTo>
                    <a:lnTo>
                      <a:pt x="36" y="280"/>
                    </a:lnTo>
                    <a:lnTo>
                      <a:pt x="47" y="284"/>
                    </a:lnTo>
                    <a:lnTo>
                      <a:pt x="58" y="286"/>
                    </a:lnTo>
                    <a:lnTo>
                      <a:pt x="68" y="288"/>
                    </a:lnTo>
                    <a:lnTo>
                      <a:pt x="359" y="288"/>
                    </a:lnTo>
                    <a:lnTo>
                      <a:pt x="517" y="288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519" y="288"/>
                    </a:lnTo>
                    <a:lnTo>
                      <a:pt x="519" y="288"/>
                    </a:lnTo>
                    <a:lnTo>
                      <a:pt x="527" y="290"/>
                    </a:lnTo>
                    <a:lnTo>
                      <a:pt x="533" y="292"/>
                    </a:lnTo>
                    <a:lnTo>
                      <a:pt x="539" y="296"/>
                    </a:lnTo>
                    <a:lnTo>
                      <a:pt x="545" y="301"/>
                    </a:lnTo>
                    <a:lnTo>
                      <a:pt x="550" y="307"/>
                    </a:lnTo>
                    <a:lnTo>
                      <a:pt x="553" y="314"/>
                    </a:lnTo>
                    <a:lnTo>
                      <a:pt x="556" y="322"/>
                    </a:lnTo>
                    <a:lnTo>
                      <a:pt x="557" y="329"/>
                    </a:lnTo>
                    <a:lnTo>
                      <a:pt x="557" y="415"/>
                    </a:lnTo>
                    <a:lnTo>
                      <a:pt x="388" y="415"/>
                    </a:lnTo>
                    <a:lnTo>
                      <a:pt x="381" y="415"/>
                    </a:lnTo>
                    <a:lnTo>
                      <a:pt x="374" y="416"/>
                    </a:lnTo>
                    <a:lnTo>
                      <a:pt x="368" y="418"/>
                    </a:lnTo>
                    <a:lnTo>
                      <a:pt x="361" y="420"/>
                    </a:lnTo>
                    <a:lnTo>
                      <a:pt x="355" y="424"/>
                    </a:lnTo>
                    <a:lnTo>
                      <a:pt x="350" y="427"/>
                    </a:lnTo>
                    <a:lnTo>
                      <a:pt x="344" y="431"/>
                    </a:lnTo>
                    <a:lnTo>
                      <a:pt x="339" y="435"/>
                    </a:lnTo>
                    <a:lnTo>
                      <a:pt x="335" y="441"/>
                    </a:lnTo>
                    <a:lnTo>
                      <a:pt x="330" y="446"/>
                    </a:lnTo>
                    <a:lnTo>
                      <a:pt x="327" y="452"/>
                    </a:lnTo>
                    <a:lnTo>
                      <a:pt x="324" y="458"/>
                    </a:lnTo>
                    <a:lnTo>
                      <a:pt x="322" y="464"/>
                    </a:lnTo>
                    <a:lnTo>
                      <a:pt x="321" y="471"/>
                    </a:lnTo>
                    <a:lnTo>
                      <a:pt x="320" y="477"/>
                    </a:lnTo>
                    <a:lnTo>
                      <a:pt x="318" y="485"/>
                    </a:lnTo>
                    <a:lnTo>
                      <a:pt x="320" y="491"/>
                    </a:lnTo>
                    <a:lnTo>
                      <a:pt x="321" y="499"/>
                    </a:lnTo>
                    <a:lnTo>
                      <a:pt x="322" y="505"/>
                    </a:lnTo>
                    <a:lnTo>
                      <a:pt x="324" y="512"/>
                    </a:lnTo>
                    <a:lnTo>
                      <a:pt x="327" y="518"/>
                    </a:lnTo>
                    <a:lnTo>
                      <a:pt x="330" y="523"/>
                    </a:lnTo>
                    <a:lnTo>
                      <a:pt x="335" y="529"/>
                    </a:lnTo>
                    <a:lnTo>
                      <a:pt x="339" y="534"/>
                    </a:lnTo>
                    <a:lnTo>
                      <a:pt x="344" y="538"/>
                    </a:lnTo>
                    <a:lnTo>
                      <a:pt x="350" y="542"/>
                    </a:lnTo>
                    <a:lnTo>
                      <a:pt x="355" y="546"/>
                    </a:lnTo>
                    <a:lnTo>
                      <a:pt x="361" y="548"/>
                    </a:lnTo>
                    <a:lnTo>
                      <a:pt x="368" y="551"/>
                    </a:lnTo>
                    <a:lnTo>
                      <a:pt x="374" y="552"/>
                    </a:lnTo>
                    <a:lnTo>
                      <a:pt x="381" y="553"/>
                    </a:lnTo>
                    <a:lnTo>
                      <a:pt x="388" y="554"/>
                    </a:lnTo>
                    <a:lnTo>
                      <a:pt x="557" y="554"/>
                    </a:lnTo>
                    <a:lnTo>
                      <a:pt x="557" y="640"/>
                    </a:lnTo>
                    <a:lnTo>
                      <a:pt x="556" y="649"/>
                    </a:lnTo>
                    <a:lnTo>
                      <a:pt x="552" y="656"/>
                    </a:lnTo>
                    <a:lnTo>
                      <a:pt x="549" y="663"/>
                    </a:lnTo>
                    <a:lnTo>
                      <a:pt x="544" y="669"/>
                    </a:lnTo>
                    <a:lnTo>
                      <a:pt x="537" y="675"/>
                    </a:lnTo>
                    <a:lnTo>
                      <a:pt x="531" y="679"/>
                    </a:lnTo>
                    <a:lnTo>
                      <a:pt x="523" y="681"/>
                    </a:lnTo>
                    <a:lnTo>
                      <a:pt x="515" y="682"/>
                    </a:lnTo>
                    <a:lnTo>
                      <a:pt x="341" y="682"/>
                    </a:lnTo>
                    <a:lnTo>
                      <a:pt x="336" y="683"/>
                    </a:lnTo>
                    <a:lnTo>
                      <a:pt x="331" y="685"/>
                    </a:lnTo>
                    <a:lnTo>
                      <a:pt x="328" y="690"/>
                    </a:lnTo>
                    <a:lnTo>
                      <a:pt x="327" y="695"/>
                    </a:lnTo>
                    <a:lnTo>
                      <a:pt x="328" y="701"/>
                    </a:lnTo>
                    <a:lnTo>
                      <a:pt x="331" y="706"/>
                    </a:lnTo>
                    <a:lnTo>
                      <a:pt x="336" y="708"/>
                    </a:lnTo>
                    <a:lnTo>
                      <a:pt x="341" y="709"/>
                    </a:lnTo>
                    <a:lnTo>
                      <a:pt x="515" y="709"/>
                    </a:lnTo>
                    <a:lnTo>
                      <a:pt x="521" y="709"/>
                    </a:lnTo>
                    <a:lnTo>
                      <a:pt x="529" y="708"/>
                    </a:lnTo>
                    <a:lnTo>
                      <a:pt x="535" y="707"/>
                    </a:lnTo>
                    <a:lnTo>
                      <a:pt x="542" y="704"/>
                    </a:lnTo>
                    <a:lnTo>
                      <a:pt x="548" y="701"/>
                    </a:lnTo>
                    <a:lnTo>
                      <a:pt x="553" y="697"/>
                    </a:lnTo>
                    <a:lnTo>
                      <a:pt x="559" y="694"/>
                    </a:lnTo>
                    <a:lnTo>
                      <a:pt x="563" y="689"/>
                    </a:lnTo>
                    <a:lnTo>
                      <a:pt x="568" y="684"/>
                    </a:lnTo>
                    <a:lnTo>
                      <a:pt x="572" y="679"/>
                    </a:lnTo>
                    <a:lnTo>
                      <a:pt x="576" y="673"/>
                    </a:lnTo>
                    <a:lnTo>
                      <a:pt x="578" y="667"/>
                    </a:lnTo>
                    <a:lnTo>
                      <a:pt x="581" y="661"/>
                    </a:lnTo>
                    <a:lnTo>
                      <a:pt x="582" y="654"/>
                    </a:lnTo>
                    <a:lnTo>
                      <a:pt x="583" y="647"/>
                    </a:lnTo>
                    <a:lnTo>
                      <a:pt x="583" y="640"/>
                    </a:lnTo>
                    <a:lnTo>
                      <a:pt x="583" y="635"/>
                    </a:lnTo>
                    <a:lnTo>
                      <a:pt x="586" y="635"/>
                    </a:lnTo>
                    <a:lnTo>
                      <a:pt x="592" y="634"/>
                    </a:lnTo>
                    <a:lnTo>
                      <a:pt x="600" y="633"/>
                    </a:lnTo>
                    <a:lnTo>
                      <a:pt x="606" y="632"/>
                    </a:lnTo>
                    <a:lnTo>
                      <a:pt x="612" y="628"/>
                    </a:lnTo>
                    <a:lnTo>
                      <a:pt x="619" y="626"/>
                    </a:lnTo>
                    <a:lnTo>
                      <a:pt x="624" y="622"/>
                    </a:lnTo>
                    <a:lnTo>
                      <a:pt x="630" y="619"/>
                    </a:lnTo>
                    <a:lnTo>
                      <a:pt x="634" y="615"/>
                    </a:lnTo>
                    <a:lnTo>
                      <a:pt x="639" y="609"/>
                    </a:lnTo>
                    <a:lnTo>
                      <a:pt x="642" y="604"/>
                    </a:lnTo>
                    <a:lnTo>
                      <a:pt x="647" y="598"/>
                    </a:lnTo>
                    <a:lnTo>
                      <a:pt x="649" y="592"/>
                    </a:lnTo>
                    <a:lnTo>
                      <a:pt x="651" y="586"/>
                    </a:lnTo>
                    <a:lnTo>
                      <a:pt x="653" y="579"/>
                    </a:lnTo>
                    <a:lnTo>
                      <a:pt x="654" y="572"/>
                    </a:lnTo>
                    <a:lnTo>
                      <a:pt x="654" y="565"/>
                    </a:lnTo>
                    <a:lnTo>
                      <a:pt x="654" y="552"/>
                    </a:lnTo>
                    <a:lnTo>
                      <a:pt x="666" y="549"/>
                    </a:lnTo>
                    <a:lnTo>
                      <a:pt x="677" y="544"/>
                    </a:lnTo>
                    <a:lnTo>
                      <a:pt x="686" y="537"/>
                    </a:lnTo>
                    <a:lnTo>
                      <a:pt x="694" y="529"/>
                    </a:lnTo>
                    <a:lnTo>
                      <a:pt x="701" y="519"/>
                    </a:lnTo>
                    <a:lnTo>
                      <a:pt x="706" y="508"/>
                    </a:lnTo>
                    <a:lnTo>
                      <a:pt x="709" y="497"/>
                    </a:lnTo>
                    <a:lnTo>
                      <a:pt x="710" y="485"/>
                    </a:lnTo>
                    <a:lnTo>
                      <a:pt x="710" y="378"/>
                    </a:lnTo>
                    <a:lnTo>
                      <a:pt x="710" y="378"/>
                    </a:lnTo>
                    <a:lnTo>
                      <a:pt x="710" y="377"/>
                    </a:lnTo>
                    <a:lnTo>
                      <a:pt x="710" y="375"/>
                    </a:lnTo>
                    <a:lnTo>
                      <a:pt x="710" y="375"/>
                    </a:lnTo>
                    <a:close/>
                    <a:moveTo>
                      <a:pt x="331" y="60"/>
                    </a:moveTo>
                    <a:lnTo>
                      <a:pt x="358" y="33"/>
                    </a:lnTo>
                    <a:lnTo>
                      <a:pt x="388" y="63"/>
                    </a:lnTo>
                    <a:lnTo>
                      <a:pt x="381" y="67"/>
                    </a:lnTo>
                    <a:lnTo>
                      <a:pt x="373" y="69"/>
                    </a:lnTo>
                    <a:lnTo>
                      <a:pt x="367" y="71"/>
                    </a:lnTo>
                    <a:lnTo>
                      <a:pt x="359" y="71"/>
                    </a:lnTo>
                    <a:lnTo>
                      <a:pt x="352" y="71"/>
                    </a:lnTo>
                    <a:lnTo>
                      <a:pt x="344" y="70"/>
                    </a:lnTo>
                    <a:lnTo>
                      <a:pt x="337" y="68"/>
                    </a:lnTo>
                    <a:lnTo>
                      <a:pt x="329" y="63"/>
                    </a:lnTo>
                    <a:lnTo>
                      <a:pt x="330" y="62"/>
                    </a:lnTo>
                    <a:lnTo>
                      <a:pt x="331" y="60"/>
                    </a:lnTo>
                    <a:close/>
                    <a:moveTo>
                      <a:pt x="28" y="218"/>
                    </a:moveTo>
                    <a:lnTo>
                      <a:pt x="28" y="210"/>
                    </a:lnTo>
                    <a:lnTo>
                      <a:pt x="31" y="202"/>
                    </a:lnTo>
                    <a:lnTo>
                      <a:pt x="34" y="195"/>
                    </a:lnTo>
                    <a:lnTo>
                      <a:pt x="39" y="189"/>
                    </a:lnTo>
                    <a:lnTo>
                      <a:pt x="46" y="184"/>
                    </a:lnTo>
                    <a:lnTo>
                      <a:pt x="52" y="180"/>
                    </a:lnTo>
                    <a:lnTo>
                      <a:pt x="61" y="177"/>
                    </a:lnTo>
                    <a:lnTo>
                      <a:pt x="68" y="177"/>
                    </a:lnTo>
                    <a:lnTo>
                      <a:pt x="91" y="177"/>
                    </a:lnTo>
                    <a:lnTo>
                      <a:pt x="31" y="236"/>
                    </a:lnTo>
                    <a:lnTo>
                      <a:pt x="29" y="227"/>
                    </a:lnTo>
                    <a:lnTo>
                      <a:pt x="28" y="218"/>
                    </a:lnTo>
                    <a:close/>
                    <a:moveTo>
                      <a:pt x="68" y="260"/>
                    </a:moveTo>
                    <a:lnTo>
                      <a:pt x="60" y="259"/>
                    </a:lnTo>
                    <a:lnTo>
                      <a:pt x="51" y="255"/>
                    </a:lnTo>
                    <a:lnTo>
                      <a:pt x="273" y="33"/>
                    </a:lnTo>
                    <a:lnTo>
                      <a:pt x="296" y="56"/>
                    </a:lnTo>
                    <a:lnTo>
                      <a:pt x="92" y="260"/>
                    </a:lnTo>
                    <a:lnTo>
                      <a:pt x="68" y="260"/>
                    </a:lnTo>
                    <a:close/>
                    <a:moveTo>
                      <a:pt x="199" y="260"/>
                    </a:moveTo>
                    <a:lnTo>
                      <a:pt x="203" y="256"/>
                    </a:lnTo>
                    <a:lnTo>
                      <a:pt x="206" y="253"/>
                    </a:lnTo>
                    <a:lnTo>
                      <a:pt x="212" y="248"/>
                    </a:lnTo>
                    <a:lnTo>
                      <a:pt x="219" y="242"/>
                    </a:lnTo>
                    <a:lnTo>
                      <a:pt x="226" y="238"/>
                    </a:lnTo>
                    <a:lnTo>
                      <a:pt x="234" y="234"/>
                    </a:lnTo>
                    <a:lnTo>
                      <a:pt x="242" y="232"/>
                    </a:lnTo>
                    <a:lnTo>
                      <a:pt x="250" y="230"/>
                    </a:lnTo>
                    <a:lnTo>
                      <a:pt x="258" y="229"/>
                    </a:lnTo>
                    <a:lnTo>
                      <a:pt x="267" y="227"/>
                    </a:lnTo>
                    <a:lnTo>
                      <a:pt x="276" y="229"/>
                    </a:lnTo>
                    <a:lnTo>
                      <a:pt x="284" y="230"/>
                    </a:lnTo>
                    <a:lnTo>
                      <a:pt x="293" y="232"/>
                    </a:lnTo>
                    <a:lnTo>
                      <a:pt x="300" y="234"/>
                    </a:lnTo>
                    <a:lnTo>
                      <a:pt x="308" y="238"/>
                    </a:lnTo>
                    <a:lnTo>
                      <a:pt x="315" y="242"/>
                    </a:lnTo>
                    <a:lnTo>
                      <a:pt x="323" y="248"/>
                    </a:lnTo>
                    <a:lnTo>
                      <a:pt x="329" y="253"/>
                    </a:lnTo>
                    <a:lnTo>
                      <a:pt x="331" y="256"/>
                    </a:lnTo>
                    <a:lnTo>
                      <a:pt x="335" y="260"/>
                    </a:lnTo>
                    <a:lnTo>
                      <a:pt x="199" y="260"/>
                    </a:lnTo>
                    <a:close/>
                    <a:moveTo>
                      <a:pt x="490" y="260"/>
                    </a:moveTo>
                    <a:lnTo>
                      <a:pt x="368" y="260"/>
                    </a:lnTo>
                    <a:lnTo>
                      <a:pt x="363" y="253"/>
                    </a:lnTo>
                    <a:lnTo>
                      <a:pt x="359" y="246"/>
                    </a:lnTo>
                    <a:lnTo>
                      <a:pt x="354" y="239"/>
                    </a:lnTo>
                    <a:lnTo>
                      <a:pt x="348" y="234"/>
                    </a:lnTo>
                    <a:lnTo>
                      <a:pt x="340" y="226"/>
                    </a:lnTo>
                    <a:lnTo>
                      <a:pt x="331" y="219"/>
                    </a:lnTo>
                    <a:lnTo>
                      <a:pt x="322" y="214"/>
                    </a:lnTo>
                    <a:lnTo>
                      <a:pt x="311" y="208"/>
                    </a:lnTo>
                    <a:lnTo>
                      <a:pt x="300" y="205"/>
                    </a:lnTo>
                    <a:lnTo>
                      <a:pt x="289" y="202"/>
                    </a:lnTo>
                    <a:lnTo>
                      <a:pt x="279" y="201"/>
                    </a:lnTo>
                    <a:lnTo>
                      <a:pt x="267" y="200"/>
                    </a:lnTo>
                    <a:lnTo>
                      <a:pt x="256" y="201"/>
                    </a:lnTo>
                    <a:lnTo>
                      <a:pt x="244" y="202"/>
                    </a:lnTo>
                    <a:lnTo>
                      <a:pt x="234" y="205"/>
                    </a:lnTo>
                    <a:lnTo>
                      <a:pt x="223" y="208"/>
                    </a:lnTo>
                    <a:lnTo>
                      <a:pt x="213" y="214"/>
                    </a:lnTo>
                    <a:lnTo>
                      <a:pt x="204" y="219"/>
                    </a:lnTo>
                    <a:lnTo>
                      <a:pt x="195" y="226"/>
                    </a:lnTo>
                    <a:lnTo>
                      <a:pt x="186" y="234"/>
                    </a:lnTo>
                    <a:lnTo>
                      <a:pt x="181" y="239"/>
                    </a:lnTo>
                    <a:lnTo>
                      <a:pt x="176" y="246"/>
                    </a:lnTo>
                    <a:lnTo>
                      <a:pt x="170" y="253"/>
                    </a:lnTo>
                    <a:lnTo>
                      <a:pt x="166" y="260"/>
                    </a:lnTo>
                    <a:lnTo>
                      <a:pt x="132" y="260"/>
                    </a:lnTo>
                    <a:lnTo>
                      <a:pt x="308" y="83"/>
                    </a:lnTo>
                    <a:lnTo>
                      <a:pt x="320" y="90"/>
                    </a:lnTo>
                    <a:lnTo>
                      <a:pt x="332" y="96"/>
                    </a:lnTo>
                    <a:lnTo>
                      <a:pt x="345" y="98"/>
                    </a:lnTo>
                    <a:lnTo>
                      <a:pt x="358" y="99"/>
                    </a:lnTo>
                    <a:lnTo>
                      <a:pt x="371" y="98"/>
                    </a:lnTo>
                    <a:lnTo>
                      <a:pt x="384" y="96"/>
                    </a:lnTo>
                    <a:lnTo>
                      <a:pt x="396" y="90"/>
                    </a:lnTo>
                    <a:lnTo>
                      <a:pt x="407" y="83"/>
                    </a:lnTo>
                    <a:lnTo>
                      <a:pt x="499" y="174"/>
                    </a:lnTo>
                    <a:lnTo>
                      <a:pt x="492" y="184"/>
                    </a:lnTo>
                    <a:lnTo>
                      <a:pt x="488" y="194"/>
                    </a:lnTo>
                    <a:lnTo>
                      <a:pt x="485" y="205"/>
                    </a:lnTo>
                    <a:lnTo>
                      <a:pt x="483" y="216"/>
                    </a:lnTo>
                    <a:lnTo>
                      <a:pt x="483" y="227"/>
                    </a:lnTo>
                    <a:lnTo>
                      <a:pt x="484" y="238"/>
                    </a:lnTo>
                    <a:lnTo>
                      <a:pt x="486" y="249"/>
                    </a:lnTo>
                    <a:lnTo>
                      <a:pt x="490" y="260"/>
                    </a:lnTo>
                    <a:close/>
                    <a:moveTo>
                      <a:pt x="518" y="253"/>
                    </a:moveTo>
                    <a:lnTo>
                      <a:pt x="515" y="246"/>
                    </a:lnTo>
                    <a:lnTo>
                      <a:pt x="513" y="239"/>
                    </a:lnTo>
                    <a:lnTo>
                      <a:pt x="510" y="231"/>
                    </a:lnTo>
                    <a:lnTo>
                      <a:pt x="510" y="223"/>
                    </a:lnTo>
                    <a:lnTo>
                      <a:pt x="510" y="216"/>
                    </a:lnTo>
                    <a:lnTo>
                      <a:pt x="513" y="208"/>
                    </a:lnTo>
                    <a:lnTo>
                      <a:pt x="515" y="201"/>
                    </a:lnTo>
                    <a:lnTo>
                      <a:pt x="518" y="194"/>
                    </a:lnTo>
                    <a:lnTo>
                      <a:pt x="548" y="223"/>
                    </a:lnTo>
                    <a:lnTo>
                      <a:pt x="518" y="253"/>
                    </a:lnTo>
                    <a:close/>
                    <a:moveTo>
                      <a:pt x="544" y="266"/>
                    </a:moveTo>
                    <a:lnTo>
                      <a:pt x="578" y="233"/>
                    </a:lnTo>
                    <a:lnTo>
                      <a:pt x="580" y="229"/>
                    </a:lnTo>
                    <a:lnTo>
                      <a:pt x="581" y="223"/>
                    </a:lnTo>
                    <a:lnTo>
                      <a:pt x="580" y="218"/>
                    </a:lnTo>
                    <a:lnTo>
                      <a:pt x="578" y="214"/>
                    </a:lnTo>
                    <a:lnTo>
                      <a:pt x="541" y="177"/>
                    </a:lnTo>
                    <a:lnTo>
                      <a:pt x="586" y="177"/>
                    </a:lnTo>
                    <a:lnTo>
                      <a:pt x="594" y="177"/>
                    </a:lnTo>
                    <a:lnTo>
                      <a:pt x="602" y="180"/>
                    </a:lnTo>
                    <a:lnTo>
                      <a:pt x="608" y="184"/>
                    </a:lnTo>
                    <a:lnTo>
                      <a:pt x="615" y="189"/>
                    </a:lnTo>
                    <a:lnTo>
                      <a:pt x="620" y="195"/>
                    </a:lnTo>
                    <a:lnTo>
                      <a:pt x="623" y="202"/>
                    </a:lnTo>
                    <a:lnTo>
                      <a:pt x="626" y="210"/>
                    </a:lnTo>
                    <a:lnTo>
                      <a:pt x="627" y="218"/>
                    </a:lnTo>
                    <a:lnTo>
                      <a:pt x="627" y="415"/>
                    </a:lnTo>
                    <a:lnTo>
                      <a:pt x="583" y="415"/>
                    </a:lnTo>
                    <a:lnTo>
                      <a:pt x="583" y="329"/>
                    </a:lnTo>
                    <a:lnTo>
                      <a:pt x="583" y="319"/>
                    </a:lnTo>
                    <a:lnTo>
                      <a:pt x="581" y="309"/>
                    </a:lnTo>
                    <a:lnTo>
                      <a:pt x="577" y="300"/>
                    </a:lnTo>
                    <a:lnTo>
                      <a:pt x="573" y="292"/>
                    </a:lnTo>
                    <a:lnTo>
                      <a:pt x="567" y="284"/>
                    </a:lnTo>
                    <a:lnTo>
                      <a:pt x="560" y="277"/>
                    </a:lnTo>
                    <a:lnTo>
                      <a:pt x="552" y="271"/>
                    </a:lnTo>
                    <a:lnTo>
                      <a:pt x="544" y="266"/>
                    </a:lnTo>
                    <a:close/>
                    <a:moveTo>
                      <a:pt x="627" y="565"/>
                    </a:moveTo>
                    <a:lnTo>
                      <a:pt x="626" y="574"/>
                    </a:lnTo>
                    <a:lnTo>
                      <a:pt x="623" y="581"/>
                    </a:lnTo>
                    <a:lnTo>
                      <a:pt x="620" y="589"/>
                    </a:lnTo>
                    <a:lnTo>
                      <a:pt x="615" y="594"/>
                    </a:lnTo>
                    <a:lnTo>
                      <a:pt x="608" y="600"/>
                    </a:lnTo>
                    <a:lnTo>
                      <a:pt x="602" y="604"/>
                    </a:lnTo>
                    <a:lnTo>
                      <a:pt x="594" y="606"/>
                    </a:lnTo>
                    <a:lnTo>
                      <a:pt x="586" y="607"/>
                    </a:lnTo>
                    <a:lnTo>
                      <a:pt x="583" y="607"/>
                    </a:lnTo>
                    <a:lnTo>
                      <a:pt x="583" y="554"/>
                    </a:lnTo>
                    <a:lnTo>
                      <a:pt x="627" y="554"/>
                    </a:lnTo>
                    <a:lnTo>
                      <a:pt x="627" y="565"/>
                    </a:lnTo>
                    <a:close/>
                    <a:moveTo>
                      <a:pt x="682" y="485"/>
                    </a:moveTo>
                    <a:lnTo>
                      <a:pt x="682" y="493"/>
                    </a:lnTo>
                    <a:lnTo>
                      <a:pt x="679" y="501"/>
                    </a:lnTo>
                    <a:lnTo>
                      <a:pt x="676" y="508"/>
                    </a:lnTo>
                    <a:lnTo>
                      <a:pt x="670" y="514"/>
                    </a:lnTo>
                    <a:lnTo>
                      <a:pt x="664" y="519"/>
                    </a:lnTo>
                    <a:lnTo>
                      <a:pt x="657" y="523"/>
                    </a:lnTo>
                    <a:lnTo>
                      <a:pt x="649" y="526"/>
                    </a:lnTo>
                    <a:lnTo>
                      <a:pt x="640" y="527"/>
                    </a:lnTo>
                    <a:lnTo>
                      <a:pt x="388" y="527"/>
                    </a:lnTo>
                    <a:lnTo>
                      <a:pt x="380" y="526"/>
                    </a:lnTo>
                    <a:lnTo>
                      <a:pt x="372" y="523"/>
                    </a:lnTo>
                    <a:lnTo>
                      <a:pt x="365" y="519"/>
                    </a:lnTo>
                    <a:lnTo>
                      <a:pt x="359" y="514"/>
                    </a:lnTo>
                    <a:lnTo>
                      <a:pt x="354" y="508"/>
                    </a:lnTo>
                    <a:lnTo>
                      <a:pt x="350" y="501"/>
                    </a:lnTo>
                    <a:lnTo>
                      <a:pt x="347" y="493"/>
                    </a:lnTo>
                    <a:lnTo>
                      <a:pt x="346" y="485"/>
                    </a:lnTo>
                    <a:lnTo>
                      <a:pt x="347" y="476"/>
                    </a:lnTo>
                    <a:lnTo>
                      <a:pt x="350" y="469"/>
                    </a:lnTo>
                    <a:lnTo>
                      <a:pt x="354" y="461"/>
                    </a:lnTo>
                    <a:lnTo>
                      <a:pt x="359" y="455"/>
                    </a:lnTo>
                    <a:lnTo>
                      <a:pt x="365" y="450"/>
                    </a:lnTo>
                    <a:lnTo>
                      <a:pt x="372" y="446"/>
                    </a:lnTo>
                    <a:lnTo>
                      <a:pt x="380" y="444"/>
                    </a:lnTo>
                    <a:lnTo>
                      <a:pt x="388" y="443"/>
                    </a:lnTo>
                    <a:lnTo>
                      <a:pt x="642" y="443"/>
                    </a:lnTo>
                    <a:lnTo>
                      <a:pt x="653" y="442"/>
                    </a:lnTo>
                    <a:lnTo>
                      <a:pt x="664" y="440"/>
                    </a:lnTo>
                    <a:lnTo>
                      <a:pt x="674" y="435"/>
                    </a:lnTo>
                    <a:lnTo>
                      <a:pt x="682" y="430"/>
                    </a:lnTo>
                    <a:lnTo>
                      <a:pt x="682" y="485"/>
                    </a:lnTo>
                    <a:close/>
                    <a:moveTo>
                      <a:pt x="654" y="413"/>
                    </a:moveTo>
                    <a:lnTo>
                      <a:pt x="654" y="337"/>
                    </a:lnTo>
                    <a:lnTo>
                      <a:pt x="661" y="339"/>
                    </a:lnTo>
                    <a:lnTo>
                      <a:pt x="666" y="342"/>
                    </a:lnTo>
                    <a:lnTo>
                      <a:pt x="670" y="346"/>
                    </a:lnTo>
                    <a:lnTo>
                      <a:pt x="675" y="351"/>
                    </a:lnTo>
                    <a:lnTo>
                      <a:pt x="678" y="356"/>
                    </a:lnTo>
                    <a:lnTo>
                      <a:pt x="680" y="363"/>
                    </a:lnTo>
                    <a:lnTo>
                      <a:pt x="682" y="368"/>
                    </a:lnTo>
                    <a:lnTo>
                      <a:pt x="682" y="375"/>
                    </a:lnTo>
                    <a:lnTo>
                      <a:pt x="682" y="382"/>
                    </a:lnTo>
                    <a:lnTo>
                      <a:pt x="680" y="387"/>
                    </a:lnTo>
                    <a:lnTo>
                      <a:pt x="678" y="394"/>
                    </a:lnTo>
                    <a:lnTo>
                      <a:pt x="675" y="399"/>
                    </a:lnTo>
                    <a:lnTo>
                      <a:pt x="670" y="403"/>
                    </a:lnTo>
                    <a:lnTo>
                      <a:pt x="666" y="408"/>
                    </a:lnTo>
                    <a:lnTo>
                      <a:pt x="661" y="411"/>
                    </a:lnTo>
                    <a:lnTo>
                      <a:pt x="654" y="41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Freeform 442">
                <a:extLst>
                  <a:ext uri="{FF2B5EF4-FFF2-40B4-BE49-F238E27FC236}">
                    <a16:creationId xmlns:a16="http://schemas.microsoft.com/office/drawing/2014/main" id="{1A02DF84-EDB1-42AD-B604-1642B97AD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061" y="4407086"/>
                <a:ext cx="11423" cy="11423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2 w 28"/>
                  <a:gd name="T11" fmla="*/ 8 h 28"/>
                  <a:gd name="T12" fmla="*/ 0 w 28"/>
                  <a:gd name="T13" fmla="*/ 14 h 28"/>
                  <a:gd name="T14" fmla="*/ 2 w 28"/>
                  <a:gd name="T15" fmla="*/ 19 h 28"/>
                  <a:gd name="T16" fmla="*/ 4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1" name="Freeform 443">
                <a:extLst>
                  <a:ext uri="{FF2B5EF4-FFF2-40B4-BE49-F238E27FC236}">
                    <a16:creationId xmlns:a16="http://schemas.microsoft.com/office/drawing/2014/main" id="{9ED9AD68-395E-47AD-98BA-003F408AF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446" y="4280170"/>
                <a:ext cx="21576" cy="21576"/>
              </a:xfrm>
              <a:custGeom>
                <a:avLst/>
                <a:gdLst>
                  <a:gd name="T0" fmla="*/ 48 w 52"/>
                  <a:gd name="T1" fmla="*/ 3 h 51"/>
                  <a:gd name="T2" fmla="*/ 43 w 52"/>
                  <a:gd name="T3" fmla="*/ 1 h 51"/>
                  <a:gd name="T4" fmla="*/ 38 w 52"/>
                  <a:gd name="T5" fmla="*/ 0 h 51"/>
                  <a:gd name="T6" fmla="*/ 33 w 52"/>
                  <a:gd name="T7" fmla="*/ 1 h 51"/>
                  <a:gd name="T8" fmla="*/ 28 w 52"/>
                  <a:gd name="T9" fmla="*/ 3 h 51"/>
                  <a:gd name="T10" fmla="*/ 4 w 52"/>
                  <a:gd name="T11" fmla="*/ 28 h 51"/>
                  <a:gd name="T12" fmla="*/ 1 w 52"/>
                  <a:gd name="T13" fmla="*/ 32 h 51"/>
                  <a:gd name="T14" fmla="*/ 0 w 52"/>
                  <a:gd name="T15" fmla="*/ 37 h 51"/>
                  <a:gd name="T16" fmla="*/ 1 w 52"/>
                  <a:gd name="T17" fmla="*/ 43 h 51"/>
                  <a:gd name="T18" fmla="*/ 4 w 52"/>
                  <a:gd name="T19" fmla="*/ 47 h 51"/>
                  <a:gd name="T20" fmla="*/ 9 w 52"/>
                  <a:gd name="T21" fmla="*/ 50 h 51"/>
                  <a:gd name="T22" fmla="*/ 14 w 52"/>
                  <a:gd name="T23" fmla="*/ 51 h 51"/>
                  <a:gd name="T24" fmla="*/ 20 w 52"/>
                  <a:gd name="T25" fmla="*/ 50 h 51"/>
                  <a:gd name="T26" fmla="*/ 24 w 52"/>
                  <a:gd name="T27" fmla="*/ 47 h 51"/>
                  <a:gd name="T28" fmla="*/ 48 w 52"/>
                  <a:gd name="T29" fmla="*/ 23 h 51"/>
                  <a:gd name="T30" fmla="*/ 51 w 52"/>
                  <a:gd name="T31" fmla="*/ 19 h 51"/>
                  <a:gd name="T32" fmla="*/ 52 w 52"/>
                  <a:gd name="T33" fmla="*/ 14 h 51"/>
                  <a:gd name="T34" fmla="*/ 51 w 52"/>
                  <a:gd name="T35" fmla="*/ 8 h 51"/>
                  <a:gd name="T36" fmla="*/ 48 w 52"/>
                  <a:gd name="T37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51">
                    <a:moveTo>
                      <a:pt x="48" y="3"/>
                    </a:moveTo>
                    <a:lnTo>
                      <a:pt x="43" y="1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4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0"/>
                    </a:lnTo>
                    <a:lnTo>
                      <a:pt x="14" y="51"/>
                    </a:lnTo>
                    <a:lnTo>
                      <a:pt x="20" y="50"/>
                    </a:lnTo>
                    <a:lnTo>
                      <a:pt x="24" y="47"/>
                    </a:lnTo>
                    <a:lnTo>
                      <a:pt x="48" y="23"/>
                    </a:lnTo>
                    <a:lnTo>
                      <a:pt x="51" y="19"/>
                    </a:lnTo>
                    <a:lnTo>
                      <a:pt x="52" y="14"/>
                    </a:lnTo>
                    <a:lnTo>
                      <a:pt x="51" y="8"/>
                    </a:lnTo>
                    <a:lnTo>
                      <a:pt x="48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E2782A-952C-4F2C-84D5-14C0114CBBD6}"/>
                </a:ext>
              </a:extLst>
            </p:cNvPr>
            <p:cNvSpPr/>
            <p:nvPr/>
          </p:nvSpPr>
          <p:spPr>
            <a:xfrm>
              <a:off x="7725356" y="4579378"/>
              <a:ext cx="3121909" cy="7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The European languages are members of the same family. Their separate existence is a myth.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8EB33F9-50EB-4D97-A8C2-5087F1269B95}"/>
              </a:ext>
            </a:extLst>
          </p:cNvPr>
          <p:cNvSpPr txBox="1"/>
          <p:nvPr/>
        </p:nvSpPr>
        <p:spPr>
          <a:xfrm>
            <a:off x="2017486" y="1149808"/>
            <a:ext cx="8157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An Experienced Agency For Your 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Dream </a:t>
            </a: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Future</a:t>
            </a:r>
            <a:endParaRPr lang="en-US" sz="4000" dirty="0">
              <a:solidFill>
                <a:schemeClr val="accent1"/>
              </a:solidFill>
              <a:latin typeface="Montserrat ExtraBold" panose="00000900000000000000" pitchFamily="2" charset="0"/>
              <a:ea typeface="Inter ExtraBold" panose="020B050203000000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09818-E2CA-4DE9-8F49-BEAC12584FD0}"/>
              </a:ext>
            </a:extLst>
          </p:cNvPr>
          <p:cNvSpPr txBox="1"/>
          <p:nvPr/>
        </p:nvSpPr>
        <p:spPr>
          <a:xfrm>
            <a:off x="6429785" y="2879631"/>
            <a:ext cx="4519264" cy="12695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</a:t>
            </a:r>
            <a:r>
              <a:rPr lang="en-US" dirty="0" err="1"/>
              <a:t>eget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</a:t>
            </a:r>
            <a:r>
              <a:rPr lang="en-US" dirty="0" err="1"/>
              <a:t>placerat</a:t>
            </a:r>
            <a:r>
              <a:rPr lang="en-US" dirty="0"/>
              <a:t> eros ex,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fermentum et.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Proin ac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Integer pulvinar gravida </a:t>
            </a:r>
            <a:r>
              <a:rPr lang="en-US" dirty="0" err="1"/>
              <a:t>felis</a:t>
            </a:r>
            <a:r>
              <a:rPr lang="en-US" dirty="0"/>
              <a:t> at </a:t>
            </a:r>
            <a:r>
              <a:rPr lang="en-US" dirty="0" err="1"/>
              <a:t>vulputate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5CB72-7C04-4358-8101-0D7A067CFD1D}"/>
              </a:ext>
            </a:extLst>
          </p:cNvPr>
          <p:cNvGrpSpPr/>
          <p:nvPr/>
        </p:nvGrpSpPr>
        <p:grpSpPr>
          <a:xfrm>
            <a:off x="1293265" y="4529893"/>
            <a:ext cx="4468952" cy="1062520"/>
            <a:chOff x="6429783" y="4457323"/>
            <a:chExt cx="4468952" cy="106252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45E410-6E06-4117-A7B4-00856B7301E4}"/>
                </a:ext>
              </a:extLst>
            </p:cNvPr>
            <p:cNvSpPr/>
            <p:nvPr/>
          </p:nvSpPr>
          <p:spPr>
            <a:xfrm flipH="1">
              <a:off x="6671623" y="4457323"/>
              <a:ext cx="4227112" cy="1062520"/>
            </a:xfrm>
            <a:prstGeom prst="roundRect">
              <a:avLst>
                <a:gd name="adj" fmla="val 15984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77800" dist="88900" dir="5400000" algn="t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05DE7BA-BD83-47D0-AA3B-89451B120313}"/>
                </a:ext>
              </a:extLst>
            </p:cNvPr>
            <p:cNvSpPr/>
            <p:nvPr/>
          </p:nvSpPr>
          <p:spPr>
            <a:xfrm>
              <a:off x="6429783" y="4457323"/>
              <a:ext cx="1098642" cy="1062520"/>
            </a:xfrm>
            <a:prstGeom prst="roundRect">
              <a:avLst>
                <a:gd name="adj" fmla="val 14221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8A9EDC6-A44E-419B-9AD2-8EF1C24F1EC3}"/>
                </a:ext>
              </a:extLst>
            </p:cNvPr>
            <p:cNvGrpSpPr/>
            <p:nvPr/>
          </p:nvGrpSpPr>
          <p:grpSpPr>
            <a:xfrm>
              <a:off x="6733455" y="4743972"/>
              <a:ext cx="491294" cy="489222"/>
              <a:chOff x="5559147" y="4207828"/>
              <a:chExt cx="300790" cy="299522"/>
            </a:xfrm>
          </p:grpSpPr>
          <p:sp>
            <p:nvSpPr>
              <p:cNvPr id="29" name="Freeform 438">
                <a:extLst>
                  <a:ext uri="{FF2B5EF4-FFF2-40B4-BE49-F238E27FC236}">
                    <a16:creationId xmlns:a16="http://schemas.microsoft.com/office/drawing/2014/main" id="{1CF22E6D-4532-4E9D-9E60-10CE263D7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372" y="4495927"/>
                <a:ext cx="11423" cy="11423"/>
              </a:xfrm>
              <a:custGeom>
                <a:avLst/>
                <a:gdLst>
                  <a:gd name="T0" fmla="*/ 24 w 28"/>
                  <a:gd name="T1" fmla="*/ 3 h 27"/>
                  <a:gd name="T2" fmla="*/ 19 w 28"/>
                  <a:gd name="T3" fmla="*/ 1 h 27"/>
                  <a:gd name="T4" fmla="*/ 14 w 28"/>
                  <a:gd name="T5" fmla="*/ 0 h 27"/>
                  <a:gd name="T6" fmla="*/ 9 w 28"/>
                  <a:gd name="T7" fmla="*/ 1 h 27"/>
                  <a:gd name="T8" fmla="*/ 4 w 28"/>
                  <a:gd name="T9" fmla="*/ 3 h 27"/>
                  <a:gd name="T10" fmla="*/ 1 w 28"/>
                  <a:gd name="T11" fmla="*/ 9 h 27"/>
                  <a:gd name="T12" fmla="*/ 0 w 28"/>
                  <a:gd name="T13" fmla="*/ 13 h 27"/>
                  <a:gd name="T14" fmla="*/ 1 w 28"/>
                  <a:gd name="T15" fmla="*/ 18 h 27"/>
                  <a:gd name="T16" fmla="*/ 4 w 28"/>
                  <a:gd name="T17" fmla="*/ 24 h 27"/>
                  <a:gd name="T18" fmla="*/ 9 w 28"/>
                  <a:gd name="T19" fmla="*/ 26 h 27"/>
                  <a:gd name="T20" fmla="*/ 14 w 28"/>
                  <a:gd name="T21" fmla="*/ 27 h 27"/>
                  <a:gd name="T22" fmla="*/ 19 w 28"/>
                  <a:gd name="T23" fmla="*/ 26 h 27"/>
                  <a:gd name="T24" fmla="*/ 24 w 28"/>
                  <a:gd name="T25" fmla="*/ 24 h 27"/>
                  <a:gd name="T26" fmla="*/ 27 w 28"/>
                  <a:gd name="T27" fmla="*/ 18 h 27"/>
                  <a:gd name="T28" fmla="*/ 28 w 28"/>
                  <a:gd name="T29" fmla="*/ 13 h 27"/>
                  <a:gd name="T30" fmla="*/ 27 w 28"/>
                  <a:gd name="T31" fmla="*/ 9 h 27"/>
                  <a:gd name="T32" fmla="*/ 24 w 28"/>
                  <a:gd name="T3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24" y="3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7" y="9"/>
                    </a:lnTo>
                    <a:lnTo>
                      <a:pt x="24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Freeform 439">
                <a:extLst>
                  <a:ext uri="{FF2B5EF4-FFF2-40B4-BE49-F238E27FC236}">
                    <a16:creationId xmlns:a16="http://schemas.microsoft.com/office/drawing/2014/main" id="{9180977E-6EA7-4AFD-8247-A4AACBC2A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7069" y="4390586"/>
                <a:ext cx="11423" cy="67266"/>
              </a:xfrm>
              <a:custGeom>
                <a:avLst/>
                <a:gdLst>
                  <a:gd name="T0" fmla="*/ 14 w 28"/>
                  <a:gd name="T1" fmla="*/ 0 h 157"/>
                  <a:gd name="T2" fmla="*/ 9 w 28"/>
                  <a:gd name="T3" fmla="*/ 1 h 157"/>
                  <a:gd name="T4" fmla="*/ 5 w 28"/>
                  <a:gd name="T5" fmla="*/ 4 h 157"/>
                  <a:gd name="T6" fmla="*/ 1 w 28"/>
                  <a:gd name="T7" fmla="*/ 8 h 157"/>
                  <a:gd name="T8" fmla="*/ 0 w 28"/>
                  <a:gd name="T9" fmla="*/ 13 h 157"/>
                  <a:gd name="T10" fmla="*/ 0 w 28"/>
                  <a:gd name="T11" fmla="*/ 143 h 157"/>
                  <a:gd name="T12" fmla="*/ 1 w 28"/>
                  <a:gd name="T13" fmla="*/ 148 h 157"/>
                  <a:gd name="T14" fmla="*/ 5 w 28"/>
                  <a:gd name="T15" fmla="*/ 153 h 157"/>
                  <a:gd name="T16" fmla="*/ 9 w 28"/>
                  <a:gd name="T17" fmla="*/ 156 h 157"/>
                  <a:gd name="T18" fmla="*/ 14 w 28"/>
                  <a:gd name="T19" fmla="*/ 157 h 157"/>
                  <a:gd name="T20" fmla="*/ 20 w 28"/>
                  <a:gd name="T21" fmla="*/ 156 h 157"/>
                  <a:gd name="T22" fmla="*/ 24 w 28"/>
                  <a:gd name="T23" fmla="*/ 153 h 157"/>
                  <a:gd name="T24" fmla="*/ 27 w 28"/>
                  <a:gd name="T25" fmla="*/ 148 h 157"/>
                  <a:gd name="T26" fmla="*/ 28 w 28"/>
                  <a:gd name="T27" fmla="*/ 143 h 157"/>
                  <a:gd name="T28" fmla="*/ 28 w 28"/>
                  <a:gd name="T29" fmla="*/ 13 h 157"/>
                  <a:gd name="T30" fmla="*/ 27 w 28"/>
                  <a:gd name="T31" fmla="*/ 8 h 157"/>
                  <a:gd name="T32" fmla="*/ 24 w 28"/>
                  <a:gd name="T33" fmla="*/ 4 h 157"/>
                  <a:gd name="T34" fmla="*/ 20 w 28"/>
                  <a:gd name="T35" fmla="*/ 1 h 157"/>
                  <a:gd name="T36" fmla="*/ 14 w 28"/>
                  <a:gd name="T3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57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43"/>
                    </a:lnTo>
                    <a:lnTo>
                      <a:pt x="1" y="148"/>
                    </a:lnTo>
                    <a:lnTo>
                      <a:pt x="5" y="153"/>
                    </a:lnTo>
                    <a:lnTo>
                      <a:pt x="9" y="156"/>
                    </a:lnTo>
                    <a:lnTo>
                      <a:pt x="14" y="157"/>
                    </a:lnTo>
                    <a:lnTo>
                      <a:pt x="20" y="156"/>
                    </a:lnTo>
                    <a:lnTo>
                      <a:pt x="24" y="153"/>
                    </a:lnTo>
                    <a:lnTo>
                      <a:pt x="27" y="148"/>
                    </a:lnTo>
                    <a:lnTo>
                      <a:pt x="28" y="143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4" y="4"/>
                    </a:lnTo>
                    <a:lnTo>
                      <a:pt x="20" y="1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1" name="Freeform 440">
                <a:extLst>
                  <a:ext uri="{FF2B5EF4-FFF2-40B4-BE49-F238E27FC236}">
                    <a16:creationId xmlns:a16="http://schemas.microsoft.com/office/drawing/2014/main" id="{A145D5EA-577C-4E31-8CAE-F8F2EBFC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7069" y="4366473"/>
                <a:ext cx="11423" cy="11423"/>
              </a:xfrm>
              <a:custGeom>
                <a:avLst/>
                <a:gdLst>
                  <a:gd name="T0" fmla="*/ 24 w 28"/>
                  <a:gd name="T1" fmla="*/ 3 h 27"/>
                  <a:gd name="T2" fmla="*/ 20 w 28"/>
                  <a:gd name="T3" fmla="*/ 1 h 27"/>
                  <a:gd name="T4" fmla="*/ 14 w 28"/>
                  <a:gd name="T5" fmla="*/ 0 h 27"/>
                  <a:gd name="T6" fmla="*/ 9 w 28"/>
                  <a:gd name="T7" fmla="*/ 1 h 27"/>
                  <a:gd name="T8" fmla="*/ 5 w 28"/>
                  <a:gd name="T9" fmla="*/ 3 h 27"/>
                  <a:gd name="T10" fmla="*/ 1 w 28"/>
                  <a:gd name="T11" fmla="*/ 8 h 27"/>
                  <a:gd name="T12" fmla="*/ 0 w 28"/>
                  <a:gd name="T13" fmla="*/ 13 h 27"/>
                  <a:gd name="T14" fmla="*/ 1 w 28"/>
                  <a:gd name="T15" fmla="*/ 19 h 27"/>
                  <a:gd name="T16" fmla="*/ 5 w 28"/>
                  <a:gd name="T17" fmla="*/ 23 h 27"/>
                  <a:gd name="T18" fmla="*/ 9 w 28"/>
                  <a:gd name="T19" fmla="*/ 26 h 27"/>
                  <a:gd name="T20" fmla="*/ 14 w 28"/>
                  <a:gd name="T21" fmla="*/ 27 h 27"/>
                  <a:gd name="T22" fmla="*/ 20 w 28"/>
                  <a:gd name="T23" fmla="*/ 26 h 27"/>
                  <a:gd name="T24" fmla="*/ 24 w 28"/>
                  <a:gd name="T25" fmla="*/ 23 h 27"/>
                  <a:gd name="T26" fmla="*/ 27 w 28"/>
                  <a:gd name="T27" fmla="*/ 19 h 27"/>
                  <a:gd name="T28" fmla="*/ 28 w 28"/>
                  <a:gd name="T29" fmla="*/ 13 h 27"/>
                  <a:gd name="T30" fmla="*/ 27 w 28"/>
                  <a:gd name="T31" fmla="*/ 8 h 27"/>
                  <a:gd name="T32" fmla="*/ 24 w 28"/>
                  <a:gd name="T3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24" y="3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4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441">
                <a:extLst>
                  <a:ext uri="{FF2B5EF4-FFF2-40B4-BE49-F238E27FC236}">
                    <a16:creationId xmlns:a16="http://schemas.microsoft.com/office/drawing/2014/main" id="{9CEE9981-9436-4EF0-BB91-0615B76181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9147" y="4207828"/>
                <a:ext cx="300790" cy="299520"/>
              </a:xfrm>
              <a:custGeom>
                <a:avLst/>
                <a:gdLst>
                  <a:gd name="T0" fmla="*/ 677 w 710"/>
                  <a:gd name="T1" fmla="*/ 316 h 709"/>
                  <a:gd name="T2" fmla="*/ 649 w 710"/>
                  <a:gd name="T3" fmla="*/ 191 h 709"/>
                  <a:gd name="T4" fmla="*/ 619 w 710"/>
                  <a:gd name="T5" fmla="*/ 157 h 709"/>
                  <a:gd name="T6" fmla="*/ 368 w 710"/>
                  <a:gd name="T7" fmla="*/ 4 h 709"/>
                  <a:gd name="T8" fmla="*/ 279 w 710"/>
                  <a:gd name="T9" fmla="*/ 1 h 709"/>
                  <a:gd name="T10" fmla="*/ 68 w 710"/>
                  <a:gd name="T11" fmla="*/ 149 h 709"/>
                  <a:gd name="T12" fmla="*/ 24 w 710"/>
                  <a:gd name="T13" fmla="*/ 164 h 709"/>
                  <a:gd name="T14" fmla="*/ 1 w 710"/>
                  <a:gd name="T15" fmla="*/ 204 h 709"/>
                  <a:gd name="T16" fmla="*/ 0 w 710"/>
                  <a:gd name="T17" fmla="*/ 221 h 709"/>
                  <a:gd name="T18" fmla="*/ 0 w 710"/>
                  <a:gd name="T19" fmla="*/ 647 h 709"/>
                  <a:gd name="T20" fmla="*/ 20 w 710"/>
                  <a:gd name="T21" fmla="*/ 689 h 709"/>
                  <a:gd name="T22" fmla="*/ 62 w 710"/>
                  <a:gd name="T23" fmla="*/ 709 h 709"/>
                  <a:gd name="T24" fmla="*/ 238 w 710"/>
                  <a:gd name="T25" fmla="*/ 690 h 709"/>
                  <a:gd name="T26" fmla="*/ 46 w 710"/>
                  <a:gd name="T27" fmla="*/ 675 h 709"/>
                  <a:gd name="T28" fmla="*/ 36 w 710"/>
                  <a:gd name="T29" fmla="*/ 280 h 709"/>
                  <a:gd name="T30" fmla="*/ 518 w 710"/>
                  <a:gd name="T31" fmla="*/ 288 h 709"/>
                  <a:gd name="T32" fmla="*/ 550 w 710"/>
                  <a:gd name="T33" fmla="*/ 307 h 709"/>
                  <a:gd name="T34" fmla="*/ 374 w 710"/>
                  <a:gd name="T35" fmla="*/ 416 h 709"/>
                  <a:gd name="T36" fmla="*/ 335 w 710"/>
                  <a:gd name="T37" fmla="*/ 441 h 709"/>
                  <a:gd name="T38" fmla="*/ 318 w 710"/>
                  <a:gd name="T39" fmla="*/ 485 h 709"/>
                  <a:gd name="T40" fmla="*/ 335 w 710"/>
                  <a:gd name="T41" fmla="*/ 529 h 709"/>
                  <a:gd name="T42" fmla="*/ 374 w 710"/>
                  <a:gd name="T43" fmla="*/ 552 h 709"/>
                  <a:gd name="T44" fmla="*/ 549 w 710"/>
                  <a:gd name="T45" fmla="*/ 663 h 709"/>
                  <a:gd name="T46" fmla="*/ 336 w 710"/>
                  <a:gd name="T47" fmla="*/ 683 h 709"/>
                  <a:gd name="T48" fmla="*/ 341 w 710"/>
                  <a:gd name="T49" fmla="*/ 709 h 709"/>
                  <a:gd name="T50" fmla="*/ 553 w 710"/>
                  <a:gd name="T51" fmla="*/ 697 h 709"/>
                  <a:gd name="T52" fmla="*/ 581 w 710"/>
                  <a:gd name="T53" fmla="*/ 661 h 709"/>
                  <a:gd name="T54" fmla="*/ 600 w 710"/>
                  <a:gd name="T55" fmla="*/ 633 h 709"/>
                  <a:gd name="T56" fmla="*/ 639 w 710"/>
                  <a:gd name="T57" fmla="*/ 609 h 709"/>
                  <a:gd name="T58" fmla="*/ 654 w 710"/>
                  <a:gd name="T59" fmla="*/ 565 h 709"/>
                  <a:gd name="T60" fmla="*/ 706 w 710"/>
                  <a:gd name="T61" fmla="*/ 508 h 709"/>
                  <a:gd name="T62" fmla="*/ 710 w 710"/>
                  <a:gd name="T63" fmla="*/ 375 h 709"/>
                  <a:gd name="T64" fmla="*/ 359 w 710"/>
                  <a:gd name="T65" fmla="*/ 71 h 709"/>
                  <a:gd name="T66" fmla="*/ 28 w 710"/>
                  <a:gd name="T67" fmla="*/ 218 h 709"/>
                  <a:gd name="T68" fmla="*/ 61 w 710"/>
                  <a:gd name="T69" fmla="*/ 177 h 709"/>
                  <a:gd name="T70" fmla="*/ 60 w 710"/>
                  <a:gd name="T71" fmla="*/ 259 h 709"/>
                  <a:gd name="T72" fmla="*/ 203 w 710"/>
                  <a:gd name="T73" fmla="*/ 256 h 709"/>
                  <a:gd name="T74" fmla="*/ 250 w 710"/>
                  <a:gd name="T75" fmla="*/ 230 h 709"/>
                  <a:gd name="T76" fmla="*/ 308 w 710"/>
                  <a:gd name="T77" fmla="*/ 238 h 709"/>
                  <a:gd name="T78" fmla="*/ 490 w 710"/>
                  <a:gd name="T79" fmla="*/ 260 h 709"/>
                  <a:gd name="T80" fmla="*/ 331 w 710"/>
                  <a:gd name="T81" fmla="*/ 219 h 709"/>
                  <a:gd name="T82" fmla="*/ 256 w 710"/>
                  <a:gd name="T83" fmla="*/ 201 h 709"/>
                  <a:gd name="T84" fmla="*/ 186 w 710"/>
                  <a:gd name="T85" fmla="*/ 234 h 709"/>
                  <a:gd name="T86" fmla="*/ 320 w 710"/>
                  <a:gd name="T87" fmla="*/ 90 h 709"/>
                  <a:gd name="T88" fmla="*/ 407 w 710"/>
                  <a:gd name="T89" fmla="*/ 83 h 709"/>
                  <a:gd name="T90" fmla="*/ 484 w 710"/>
                  <a:gd name="T91" fmla="*/ 238 h 709"/>
                  <a:gd name="T92" fmla="*/ 510 w 710"/>
                  <a:gd name="T93" fmla="*/ 223 h 709"/>
                  <a:gd name="T94" fmla="*/ 544 w 710"/>
                  <a:gd name="T95" fmla="*/ 266 h 709"/>
                  <a:gd name="T96" fmla="*/ 586 w 710"/>
                  <a:gd name="T97" fmla="*/ 177 h 709"/>
                  <a:gd name="T98" fmla="*/ 626 w 710"/>
                  <a:gd name="T99" fmla="*/ 210 h 709"/>
                  <a:gd name="T100" fmla="*/ 577 w 710"/>
                  <a:gd name="T101" fmla="*/ 300 h 709"/>
                  <a:gd name="T102" fmla="*/ 626 w 710"/>
                  <a:gd name="T103" fmla="*/ 574 h 709"/>
                  <a:gd name="T104" fmla="*/ 586 w 710"/>
                  <a:gd name="T105" fmla="*/ 607 h 709"/>
                  <a:gd name="T106" fmla="*/ 679 w 710"/>
                  <a:gd name="T107" fmla="*/ 501 h 709"/>
                  <a:gd name="T108" fmla="*/ 388 w 710"/>
                  <a:gd name="T109" fmla="*/ 527 h 709"/>
                  <a:gd name="T110" fmla="*/ 347 w 710"/>
                  <a:gd name="T111" fmla="*/ 493 h 709"/>
                  <a:gd name="T112" fmla="*/ 372 w 710"/>
                  <a:gd name="T113" fmla="*/ 446 h 709"/>
                  <a:gd name="T114" fmla="*/ 682 w 710"/>
                  <a:gd name="T115" fmla="*/ 430 h 709"/>
                  <a:gd name="T116" fmla="*/ 675 w 710"/>
                  <a:gd name="T117" fmla="*/ 351 h 709"/>
                  <a:gd name="T118" fmla="*/ 678 w 710"/>
                  <a:gd name="T119" fmla="*/ 3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0" h="709">
                    <a:moveTo>
                      <a:pt x="710" y="375"/>
                    </a:moveTo>
                    <a:lnTo>
                      <a:pt x="709" y="363"/>
                    </a:lnTo>
                    <a:lnTo>
                      <a:pt x="706" y="352"/>
                    </a:lnTo>
                    <a:lnTo>
                      <a:pt x="701" y="341"/>
                    </a:lnTo>
                    <a:lnTo>
                      <a:pt x="694" y="331"/>
                    </a:lnTo>
                    <a:lnTo>
                      <a:pt x="686" y="323"/>
                    </a:lnTo>
                    <a:lnTo>
                      <a:pt x="677" y="316"/>
                    </a:lnTo>
                    <a:lnTo>
                      <a:pt x="666" y="311"/>
                    </a:lnTo>
                    <a:lnTo>
                      <a:pt x="654" y="308"/>
                    </a:lnTo>
                    <a:lnTo>
                      <a:pt x="654" y="218"/>
                    </a:lnTo>
                    <a:lnTo>
                      <a:pt x="654" y="211"/>
                    </a:lnTo>
                    <a:lnTo>
                      <a:pt x="653" y="204"/>
                    </a:lnTo>
                    <a:lnTo>
                      <a:pt x="651" y="197"/>
                    </a:lnTo>
                    <a:lnTo>
                      <a:pt x="649" y="191"/>
                    </a:lnTo>
                    <a:lnTo>
                      <a:pt x="647" y="186"/>
                    </a:lnTo>
                    <a:lnTo>
                      <a:pt x="642" y="179"/>
                    </a:lnTo>
                    <a:lnTo>
                      <a:pt x="639" y="174"/>
                    </a:lnTo>
                    <a:lnTo>
                      <a:pt x="634" y="170"/>
                    </a:lnTo>
                    <a:lnTo>
                      <a:pt x="630" y="164"/>
                    </a:lnTo>
                    <a:lnTo>
                      <a:pt x="624" y="161"/>
                    </a:lnTo>
                    <a:lnTo>
                      <a:pt x="619" y="157"/>
                    </a:lnTo>
                    <a:lnTo>
                      <a:pt x="612" y="155"/>
                    </a:lnTo>
                    <a:lnTo>
                      <a:pt x="606" y="152"/>
                    </a:lnTo>
                    <a:lnTo>
                      <a:pt x="600" y="150"/>
                    </a:lnTo>
                    <a:lnTo>
                      <a:pt x="592" y="149"/>
                    </a:lnTo>
                    <a:lnTo>
                      <a:pt x="586" y="149"/>
                    </a:lnTo>
                    <a:lnTo>
                      <a:pt x="513" y="149"/>
                    </a:lnTo>
                    <a:lnTo>
                      <a:pt x="368" y="4"/>
                    </a:lnTo>
                    <a:lnTo>
                      <a:pt x="363" y="1"/>
                    </a:lnTo>
                    <a:lnTo>
                      <a:pt x="358" y="0"/>
                    </a:lnTo>
                    <a:lnTo>
                      <a:pt x="353" y="1"/>
                    </a:lnTo>
                    <a:lnTo>
                      <a:pt x="348" y="4"/>
                    </a:lnTo>
                    <a:lnTo>
                      <a:pt x="316" y="37"/>
                    </a:lnTo>
                    <a:lnTo>
                      <a:pt x="283" y="4"/>
                    </a:lnTo>
                    <a:lnTo>
                      <a:pt x="279" y="1"/>
                    </a:lnTo>
                    <a:lnTo>
                      <a:pt x="273" y="0"/>
                    </a:lnTo>
                    <a:lnTo>
                      <a:pt x="268" y="1"/>
                    </a:lnTo>
                    <a:lnTo>
                      <a:pt x="264" y="4"/>
                    </a:lnTo>
                    <a:lnTo>
                      <a:pt x="118" y="149"/>
                    </a:lnTo>
                    <a:lnTo>
                      <a:pt x="116" y="149"/>
                    </a:lnTo>
                    <a:lnTo>
                      <a:pt x="114" y="149"/>
                    </a:lnTo>
                    <a:lnTo>
                      <a:pt x="68" y="149"/>
                    </a:lnTo>
                    <a:lnTo>
                      <a:pt x="62" y="149"/>
                    </a:lnTo>
                    <a:lnTo>
                      <a:pt x="55" y="150"/>
                    </a:lnTo>
                    <a:lnTo>
                      <a:pt x="48" y="152"/>
                    </a:lnTo>
                    <a:lnTo>
                      <a:pt x="42" y="155"/>
                    </a:lnTo>
                    <a:lnTo>
                      <a:pt x="36" y="157"/>
                    </a:lnTo>
                    <a:lnTo>
                      <a:pt x="30" y="161"/>
                    </a:lnTo>
                    <a:lnTo>
                      <a:pt x="24" y="164"/>
                    </a:lnTo>
                    <a:lnTo>
                      <a:pt x="20" y="170"/>
                    </a:lnTo>
                    <a:lnTo>
                      <a:pt x="15" y="174"/>
                    </a:lnTo>
                    <a:lnTo>
                      <a:pt x="12" y="179"/>
                    </a:lnTo>
                    <a:lnTo>
                      <a:pt x="7" y="186"/>
                    </a:lnTo>
                    <a:lnTo>
                      <a:pt x="5" y="191"/>
                    </a:lnTo>
                    <a:lnTo>
                      <a:pt x="3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640"/>
                    </a:lnTo>
                    <a:lnTo>
                      <a:pt x="0" y="647"/>
                    </a:lnTo>
                    <a:lnTo>
                      <a:pt x="1" y="654"/>
                    </a:lnTo>
                    <a:lnTo>
                      <a:pt x="3" y="661"/>
                    </a:lnTo>
                    <a:lnTo>
                      <a:pt x="5" y="667"/>
                    </a:lnTo>
                    <a:lnTo>
                      <a:pt x="7" y="673"/>
                    </a:lnTo>
                    <a:lnTo>
                      <a:pt x="12" y="679"/>
                    </a:lnTo>
                    <a:lnTo>
                      <a:pt x="15" y="684"/>
                    </a:lnTo>
                    <a:lnTo>
                      <a:pt x="20" y="689"/>
                    </a:lnTo>
                    <a:lnTo>
                      <a:pt x="24" y="694"/>
                    </a:lnTo>
                    <a:lnTo>
                      <a:pt x="30" y="697"/>
                    </a:lnTo>
                    <a:lnTo>
                      <a:pt x="36" y="701"/>
                    </a:lnTo>
                    <a:lnTo>
                      <a:pt x="42" y="704"/>
                    </a:lnTo>
                    <a:lnTo>
                      <a:pt x="48" y="707"/>
                    </a:lnTo>
                    <a:lnTo>
                      <a:pt x="55" y="708"/>
                    </a:lnTo>
                    <a:lnTo>
                      <a:pt x="62" y="709"/>
                    </a:lnTo>
                    <a:lnTo>
                      <a:pt x="68" y="709"/>
                    </a:lnTo>
                    <a:lnTo>
                      <a:pt x="225" y="709"/>
                    </a:lnTo>
                    <a:lnTo>
                      <a:pt x="230" y="708"/>
                    </a:lnTo>
                    <a:lnTo>
                      <a:pt x="235" y="706"/>
                    </a:lnTo>
                    <a:lnTo>
                      <a:pt x="238" y="701"/>
                    </a:lnTo>
                    <a:lnTo>
                      <a:pt x="239" y="695"/>
                    </a:lnTo>
                    <a:lnTo>
                      <a:pt x="238" y="690"/>
                    </a:lnTo>
                    <a:lnTo>
                      <a:pt x="235" y="685"/>
                    </a:lnTo>
                    <a:lnTo>
                      <a:pt x="230" y="683"/>
                    </a:lnTo>
                    <a:lnTo>
                      <a:pt x="225" y="682"/>
                    </a:lnTo>
                    <a:lnTo>
                      <a:pt x="68" y="682"/>
                    </a:lnTo>
                    <a:lnTo>
                      <a:pt x="61" y="681"/>
                    </a:lnTo>
                    <a:lnTo>
                      <a:pt x="52" y="679"/>
                    </a:lnTo>
                    <a:lnTo>
                      <a:pt x="46" y="675"/>
                    </a:lnTo>
                    <a:lnTo>
                      <a:pt x="39" y="669"/>
                    </a:lnTo>
                    <a:lnTo>
                      <a:pt x="34" y="663"/>
                    </a:lnTo>
                    <a:lnTo>
                      <a:pt x="31" y="656"/>
                    </a:lnTo>
                    <a:lnTo>
                      <a:pt x="28" y="649"/>
                    </a:lnTo>
                    <a:lnTo>
                      <a:pt x="28" y="640"/>
                    </a:lnTo>
                    <a:lnTo>
                      <a:pt x="28" y="274"/>
                    </a:lnTo>
                    <a:lnTo>
                      <a:pt x="36" y="280"/>
                    </a:lnTo>
                    <a:lnTo>
                      <a:pt x="47" y="284"/>
                    </a:lnTo>
                    <a:lnTo>
                      <a:pt x="58" y="286"/>
                    </a:lnTo>
                    <a:lnTo>
                      <a:pt x="68" y="288"/>
                    </a:lnTo>
                    <a:lnTo>
                      <a:pt x="359" y="288"/>
                    </a:lnTo>
                    <a:lnTo>
                      <a:pt x="517" y="288"/>
                    </a:lnTo>
                    <a:lnTo>
                      <a:pt x="518" y="288"/>
                    </a:lnTo>
                    <a:lnTo>
                      <a:pt x="518" y="288"/>
                    </a:lnTo>
                    <a:lnTo>
                      <a:pt x="519" y="288"/>
                    </a:lnTo>
                    <a:lnTo>
                      <a:pt x="519" y="288"/>
                    </a:lnTo>
                    <a:lnTo>
                      <a:pt x="527" y="290"/>
                    </a:lnTo>
                    <a:lnTo>
                      <a:pt x="533" y="292"/>
                    </a:lnTo>
                    <a:lnTo>
                      <a:pt x="539" y="296"/>
                    </a:lnTo>
                    <a:lnTo>
                      <a:pt x="545" y="301"/>
                    </a:lnTo>
                    <a:lnTo>
                      <a:pt x="550" y="307"/>
                    </a:lnTo>
                    <a:lnTo>
                      <a:pt x="553" y="314"/>
                    </a:lnTo>
                    <a:lnTo>
                      <a:pt x="556" y="322"/>
                    </a:lnTo>
                    <a:lnTo>
                      <a:pt x="557" y="329"/>
                    </a:lnTo>
                    <a:lnTo>
                      <a:pt x="557" y="415"/>
                    </a:lnTo>
                    <a:lnTo>
                      <a:pt x="388" y="415"/>
                    </a:lnTo>
                    <a:lnTo>
                      <a:pt x="381" y="415"/>
                    </a:lnTo>
                    <a:lnTo>
                      <a:pt x="374" y="416"/>
                    </a:lnTo>
                    <a:lnTo>
                      <a:pt x="368" y="418"/>
                    </a:lnTo>
                    <a:lnTo>
                      <a:pt x="361" y="420"/>
                    </a:lnTo>
                    <a:lnTo>
                      <a:pt x="355" y="424"/>
                    </a:lnTo>
                    <a:lnTo>
                      <a:pt x="350" y="427"/>
                    </a:lnTo>
                    <a:lnTo>
                      <a:pt x="344" y="431"/>
                    </a:lnTo>
                    <a:lnTo>
                      <a:pt x="339" y="435"/>
                    </a:lnTo>
                    <a:lnTo>
                      <a:pt x="335" y="441"/>
                    </a:lnTo>
                    <a:lnTo>
                      <a:pt x="330" y="446"/>
                    </a:lnTo>
                    <a:lnTo>
                      <a:pt x="327" y="452"/>
                    </a:lnTo>
                    <a:lnTo>
                      <a:pt x="324" y="458"/>
                    </a:lnTo>
                    <a:lnTo>
                      <a:pt x="322" y="464"/>
                    </a:lnTo>
                    <a:lnTo>
                      <a:pt x="321" y="471"/>
                    </a:lnTo>
                    <a:lnTo>
                      <a:pt x="320" y="477"/>
                    </a:lnTo>
                    <a:lnTo>
                      <a:pt x="318" y="485"/>
                    </a:lnTo>
                    <a:lnTo>
                      <a:pt x="320" y="491"/>
                    </a:lnTo>
                    <a:lnTo>
                      <a:pt x="321" y="499"/>
                    </a:lnTo>
                    <a:lnTo>
                      <a:pt x="322" y="505"/>
                    </a:lnTo>
                    <a:lnTo>
                      <a:pt x="324" y="512"/>
                    </a:lnTo>
                    <a:lnTo>
                      <a:pt x="327" y="518"/>
                    </a:lnTo>
                    <a:lnTo>
                      <a:pt x="330" y="523"/>
                    </a:lnTo>
                    <a:lnTo>
                      <a:pt x="335" y="529"/>
                    </a:lnTo>
                    <a:lnTo>
                      <a:pt x="339" y="534"/>
                    </a:lnTo>
                    <a:lnTo>
                      <a:pt x="344" y="538"/>
                    </a:lnTo>
                    <a:lnTo>
                      <a:pt x="350" y="542"/>
                    </a:lnTo>
                    <a:lnTo>
                      <a:pt x="355" y="546"/>
                    </a:lnTo>
                    <a:lnTo>
                      <a:pt x="361" y="548"/>
                    </a:lnTo>
                    <a:lnTo>
                      <a:pt x="368" y="551"/>
                    </a:lnTo>
                    <a:lnTo>
                      <a:pt x="374" y="552"/>
                    </a:lnTo>
                    <a:lnTo>
                      <a:pt x="381" y="553"/>
                    </a:lnTo>
                    <a:lnTo>
                      <a:pt x="388" y="554"/>
                    </a:lnTo>
                    <a:lnTo>
                      <a:pt x="557" y="554"/>
                    </a:lnTo>
                    <a:lnTo>
                      <a:pt x="557" y="640"/>
                    </a:lnTo>
                    <a:lnTo>
                      <a:pt x="556" y="649"/>
                    </a:lnTo>
                    <a:lnTo>
                      <a:pt x="552" y="656"/>
                    </a:lnTo>
                    <a:lnTo>
                      <a:pt x="549" y="663"/>
                    </a:lnTo>
                    <a:lnTo>
                      <a:pt x="544" y="669"/>
                    </a:lnTo>
                    <a:lnTo>
                      <a:pt x="537" y="675"/>
                    </a:lnTo>
                    <a:lnTo>
                      <a:pt x="531" y="679"/>
                    </a:lnTo>
                    <a:lnTo>
                      <a:pt x="523" y="681"/>
                    </a:lnTo>
                    <a:lnTo>
                      <a:pt x="515" y="682"/>
                    </a:lnTo>
                    <a:lnTo>
                      <a:pt x="341" y="682"/>
                    </a:lnTo>
                    <a:lnTo>
                      <a:pt x="336" y="683"/>
                    </a:lnTo>
                    <a:lnTo>
                      <a:pt x="331" y="685"/>
                    </a:lnTo>
                    <a:lnTo>
                      <a:pt x="328" y="690"/>
                    </a:lnTo>
                    <a:lnTo>
                      <a:pt x="327" y="695"/>
                    </a:lnTo>
                    <a:lnTo>
                      <a:pt x="328" y="701"/>
                    </a:lnTo>
                    <a:lnTo>
                      <a:pt x="331" y="706"/>
                    </a:lnTo>
                    <a:lnTo>
                      <a:pt x="336" y="708"/>
                    </a:lnTo>
                    <a:lnTo>
                      <a:pt x="341" y="709"/>
                    </a:lnTo>
                    <a:lnTo>
                      <a:pt x="515" y="709"/>
                    </a:lnTo>
                    <a:lnTo>
                      <a:pt x="521" y="709"/>
                    </a:lnTo>
                    <a:lnTo>
                      <a:pt x="529" y="708"/>
                    </a:lnTo>
                    <a:lnTo>
                      <a:pt x="535" y="707"/>
                    </a:lnTo>
                    <a:lnTo>
                      <a:pt x="542" y="704"/>
                    </a:lnTo>
                    <a:lnTo>
                      <a:pt x="548" y="701"/>
                    </a:lnTo>
                    <a:lnTo>
                      <a:pt x="553" y="697"/>
                    </a:lnTo>
                    <a:lnTo>
                      <a:pt x="559" y="694"/>
                    </a:lnTo>
                    <a:lnTo>
                      <a:pt x="563" y="689"/>
                    </a:lnTo>
                    <a:lnTo>
                      <a:pt x="568" y="684"/>
                    </a:lnTo>
                    <a:lnTo>
                      <a:pt x="572" y="679"/>
                    </a:lnTo>
                    <a:lnTo>
                      <a:pt x="576" y="673"/>
                    </a:lnTo>
                    <a:lnTo>
                      <a:pt x="578" y="667"/>
                    </a:lnTo>
                    <a:lnTo>
                      <a:pt x="581" y="661"/>
                    </a:lnTo>
                    <a:lnTo>
                      <a:pt x="582" y="654"/>
                    </a:lnTo>
                    <a:lnTo>
                      <a:pt x="583" y="647"/>
                    </a:lnTo>
                    <a:lnTo>
                      <a:pt x="583" y="640"/>
                    </a:lnTo>
                    <a:lnTo>
                      <a:pt x="583" y="635"/>
                    </a:lnTo>
                    <a:lnTo>
                      <a:pt x="586" y="635"/>
                    </a:lnTo>
                    <a:lnTo>
                      <a:pt x="592" y="634"/>
                    </a:lnTo>
                    <a:lnTo>
                      <a:pt x="600" y="633"/>
                    </a:lnTo>
                    <a:lnTo>
                      <a:pt x="606" y="632"/>
                    </a:lnTo>
                    <a:lnTo>
                      <a:pt x="612" y="628"/>
                    </a:lnTo>
                    <a:lnTo>
                      <a:pt x="619" y="626"/>
                    </a:lnTo>
                    <a:lnTo>
                      <a:pt x="624" y="622"/>
                    </a:lnTo>
                    <a:lnTo>
                      <a:pt x="630" y="619"/>
                    </a:lnTo>
                    <a:lnTo>
                      <a:pt x="634" y="615"/>
                    </a:lnTo>
                    <a:lnTo>
                      <a:pt x="639" y="609"/>
                    </a:lnTo>
                    <a:lnTo>
                      <a:pt x="642" y="604"/>
                    </a:lnTo>
                    <a:lnTo>
                      <a:pt x="647" y="598"/>
                    </a:lnTo>
                    <a:lnTo>
                      <a:pt x="649" y="592"/>
                    </a:lnTo>
                    <a:lnTo>
                      <a:pt x="651" y="586"/>
                    </a:lnTo>
                    <a:lnTo>
                      <a:pt x="653" y="579"/>
                    </a:lnTo>
                    <a:lnTo>
                      <a:pt x="654" y="572"/>
                    </a:lnTo>
                    <a:lnTo>
                      <a:pt x="654" y="565"/>
                    </a:lnTo>
                    <a:lnTo>
                      <a:pt x="654" y="552"/>
                    </a:lnTo>
                    <a:lnTo>
                      <a:pt x="666" y="549"/>
                    </a:lnTo>
                    <a:lnTo>
                      <a:pt x="677" y="544"/>
                    </a:lnTo>
                    <a:lnTo>
                      <a:pt x="686" y="537"/>
                    </a:lnTo>
                    <a:lnTo>
                      <a:pt x="694" y="529"/>
                    </a:lnTo>
                    <a:lnTo>
                      <a:pt x="701" y="519"/>
                    </a:lnTo>
                    <a:lnTo>
                      <a:pt x="706" y="508"/>
                    </a:lnTo>
                    <a:lnTo>
                      <a:pt x="709" y="497"/>
                    </a:lnTo>
                    <a:lnTo>
                      <a:pt x="710" y="485"/>
                    </a:lnTo>
                    <a:lnTo>
                      <a:pt x="710" y="378"/>
                    </a:lnTo>
                    <a:lnTo>
                      <a:pt x="710" y="378"/>
                    </a:lnTo>
                    <a:lnTo>
                      <a:pt x="710" y="377"/>
                    </a:lnTo>
                    <a:lnTo>
                      <a:pt x="710" y="375"/>
                    </a:lnTo>
                    <a:lnTo>
                      <a:pt x="710" y="375"/>
                    </a:lnTo>
                    <a:close/>
                    <a:moveTo>
                      <a:pt x="331" y="60"/>
                    </a:moveTo>
                    <a:lnTo>
                      <a:pt x="358" y="33"/>
                    </a:lnTo>
                    <a:lnTo>
                      <a:pt x="388" y="63"/>
                    </a:lnTo>
                    <a:lnTo>
                      <a:pt x="381" y="67"/>
                    </a:lnTo>
                    <a:lnTo>
                      <a:pt x="373" y="69"/>
                    </a:lnTo>
                    <a:lnTo>
                      <a:pt x="367" y="71"/>
                    </a:lnTo>
                    <a:lnTo>
                      <a:pt x="359" y="71"/>
                    </a:lnTo>
                    <a:lnTo>
                      <a:pt x="352" y="71"/>
                    </a:lnTo>
                    <a:lnTo>
                      <a:pt x="344" y="70"/>
                    </a:lnTo>
                    <a:lnTo>
                      <a:pt x="337" y="68"/>
                    </a:lnTo>
                    <a:lnTo>
                      <a:pt x="329" y="63"/>
                    </a:lnTo>
                    <a:lnTo>
                      <a:pt x="330" y="62"/>
                    </a:lnTo>
                    <a:lnTo>
                      <a:pt x="331" y="60"/>
                    </a:lnTo>
                    <a:close/>
                    <a:moveTo>
                      <a:pt x="28" y="218"/>
                    </a:moveTo>
                    <a:lnTo>
                      <a:pt x="28" y="210"/>
                    </a:lnTo>
                    <a:lnTo>
                      <a:pt x="31" y="202"/>
                    </a:lnTo>
                    <a:lnTo>
                      <a:pt x="34" y="195"/>
                    </a:lnTo>
                    <a:lnTo>
                      <a:pt x="39" y="189"/>
                    </a:lnTo>
                    <a:lnTo>
                      <a:pt x="46" y="184"/>
                    </a:lnTo>
                    <a:lnTo>
                      <a:pt x="52" y="180"/>
                    </a:lnTo>
                    <a:lnTo>
                      <a:pt x="61" y="177"/>
                    </a:lnTo>
                    <a:lnTo>
                      <a:pt x="68" y="177"/>
                    </a:lnTo>
                    <a:lnTo>
                      <a:pt x="91" y="177"/>
                    </a:lnTo>
                    <a:lnTo>
                      <a:pt x="31" y="236"/>
                    </a:lnTo>
                    <a:lnTo>
                      <a:pt x="29" y="227"/>
                    </a:lnTo>
                    <a:lnTo>
                      <a:pt x="28" y="218"/>
                    </a:lnTo>
                    <a:close/>
                    <a:moveTo>
                      <a:pt x="68" y="260"/>
                    </a:moveTo>
                    <a:lnTo>
                      <a:pt x="60" y="259"/>
                    </a:lnTo>
                    <a:lnTo>
                      <a:pt x="51" y="255"/>
                    </a:lnTo>
                    <a:lnTo>
                      <a:pt x="273" y="33"/>
                    </a:lnTo>
                    <a:lnTo>
                      <a:pt x="296" y="56"/>
                    </a:lnTo>
                    <a:lnTo>
                      <a:pt x="92" y="260"/>
                    </a:lnTo>
                    <a:lnTo>
                      <a:pt x="68" y="260"/>
                    </a:lnTo>
                    <a:close/>
                    <a:moveTo>
                      <a:pt x="199" y="260"/>
                    </a:moveTo>
                    <a:lnTo>
                      <a:pt x="203" y="256"/>
                    </a:lnTo>
                    <a:lnTo>
                      <a:pt x="206" y="253"/>
                    </a:lnTo>
                    <a:lnTo>
                      <a:pt x="212" y="248"/>
                    </a:lnTo>
                    <a:lnTo>
                      <a:pt x="219" y="242"/>
                    </a:lnTo>
                    <a:lnTo>
                      <a:pt x="226" y="238"/>
                    </a:lnTo>
                    <a:lnTo>
                      <a:pt x="234" y="234"/>
                    </a:lnTo>
                    <a:lnTo>
                      <a:pt x="242" y="232"/>
                    </a:lnTo>
                    <a:lnTo>
                      <a:pt x="250" y="230"/>
                    </a:lnTo>
                    <a:lnTo>
                      <a:pt x="258" y="229"/>
                    </a:lnTo>
                    <a:lnTo>
                      <a:pt x="267" y="227"/>
                    </a:lnTo>
                    <a:lnTo>
                      <a:pt x="276" y="229"/>
                    </a:lnTo>
                    <a:lnTo>
                      <a:pt x="284" y="230"/>
                    </a:lnTo>
                    <a:lnTo>
                      <a:pt x="293" y="232"/>
                    </a:lnTo>
                    <a:lnTo>
                      <a:pt x="300" y="234"/>
                    </a:lnTo>
                    <a:lnTo>
                      <a:pt x="308" y="238"/>
                    </a:lnTo>
                    <a:lnTo>
                      <a:pt x="315" y="242"/>
                    </a:lnTo>
                    <a:lnTo>
                      <a:pt x="323" y="248"/>
                    </a:lnTo>
                    <a:lnTo>
                      <a:pt x="329" y="253"/>
                    </a:lnTo>
                    <a:lnTo>
                      <a:pt x="331" y="256"/>
                    </a:lnTo>
                    <a:lnTo>
                      <a:pt x="335" y="260"/>
                    </a:lnTo>
                    <a:lnTo>
                      <a:pt x="199" y="260"/>
                    </a:lnTo>
                    <a:close/>
                    <a:moveTo>
                      <a:pt x="490" y="260"/>
                    </a:moveTo>
                    <a:lnTo>
                      <a:pt x="368" y="260"/>
                    </a:lnTo>
                    <a:lnTo>
                      <a:pt x="363" y="253"/>
                    </a:lnTo>
                    <a:lnTo>
                      <a:pt x="359" y="246"/>
                    </a:lnTo>
                    <a:lnTo>
                      <a:pt x="354" y="239"/>
                    </a:lnTo>
                    <a:lnTo>
                      <a:pt x="348" y="234"/>
                    </a:lnTo>
                    <a:lnTo>
                      <a:pt x="340" y="226"/>
                    </a:lnTo>
                    <a:lnTo>
                      <a:pt x="331" y="219"/>
                    </a:lnTo>
                    <a:lnTo>
                      <a:pt x="322" y="214"/>
                    </a:lnTo>
                    <a:lnTo>
                      <a:pt x="311" y="208"/>
                    </a:lnTo>
                    <a:lnTo>
                      <a:pt x="300" y="205"/>
                    </a:lnTo>
                    <a:lnTo>
                      <a:pt x="289" y="202"/>
                    </a:lnTo>
                    <a:lnTo>
                      <a:pt x="279" y="201"/>
                    </a:lnTo>
                    <a:lnTo>
                      <a:pt x="267" y="200"/>
                    </a:lnTo>
                    <a:lnTo>
                      <a:pt x="256" y="201"/>
                    </a:lnTo>
                    <a:lnTo>
                      <a:pt x="244" y="202"/>
                    </a:lnTo>
                    <a:lnTo>
                      <a:pt x="234" y="205"/>
                    </a:lnTo>
                    <a:lnTo>
                      <a:pt x="223" y="208"/>
                    </a:lnTo>
                    <a:lnTo>
                      <a:pt x="213" y="214"/>
                    </a:lnTo>
                    <a:lnTo>
                      <a:pt x="204" y="219"/>
                    </a:lnTo>
                    <a:lnTo>
                      <a:pt x="195" y="226"/>
                    </a:lnTo>
                    <a:lnTo>
                      <a:pt x="186" y="234"/>
                    </a:lnTo>
                    <a:lnTo>
                      <a:pt x="181" y="239"/>
                    </a:lnTo>
                    <a:lnTo>
                      <a:pt x="176" y="246"/>
                    </a:lnTo>
                    <a:lnTo>
                      <a:pt x="170" y="253"/>
                    </a:lnTo>
                    <a:lnTo>
                      <a:pt x="166" y="260"/>
                    </a:lnTo>
                    <a:lnTo>
                      <a:pt x="132" y="260"/>
                    </a:lnTo>
                    <a:lnTo>
                      <a:pt x="308" y="83"/>
                    </a:lnTo>
                    <a:lnTo>
                      <a:pt x="320" y="90"/>
                    </a:lnTo>
                    <a:lnTo>
                      <a:pt x="332" y="96"/>
                    </a:lnTo>
                    <a:lnTo>
                      <a:pt x="345" y="98"/>
                    </a:lnTo>
                    <a:lnTo>
                      <a:pt x="358" y="99"/>
                    </a:lnTo>
                    <a:lnTo>
                      <a:pt x="371" y="98"/>
                    </a:lnTo>
                    <a:lnTo>
                      <a:pt x="384" y="96"/>
                    </a:lnTo>
                    <a:lnTo>
                      <a:pt x="396" y="90"/>
                    </a:lnTo>
                    <a:lnTo>
                      <a:pt x="407" y="83"/>
                    </a:lnTo>
                    <a:lnTo>
                      <a:pt x="499" y="174"/>
                    </a:lnTo>
                    <a:lnTo>
                      <a:pt x="492" y="184"/>
                    </a:lnTo>
                    <a:lnTo>
                      <a:pt x="488" y="194"/>
                    </a:lnTo>
                    <a:lnTo>
                      <a:pt x="485" y="205"/>
                    </a:lnTo>
                    <a:lnTo>
                      <a:pt x="483" y="216"/>
                    </a:lnTo>
                    <a:lnTo>
                      <a:pt x="483" y="227"/>
                    </a:lnTo>
                    <a:lnTo>
                      <a:pt x="484" y="238"/>
                    </a:lnTo>
                    <a:lnTo>
                      <a:pt x="486" y="249"/>
                    </a:lnTo>
                    <a:lnTo>
                      <a:pt x="490" y="260"/>
                    </a:lnTo>
                    <a:close/>
                    <a:moveTo>
                      <a:pt x="518" y="253"/>
                    </a:moveTo>
                    <a:lnTo>
                      <a:pt x="515" y="246"/>
                    </a:lnTo>
                    <a:lnTo>
                      <a:pt x="513" y="239"/>
                    </a:lnTo>
                    <a:lnTo>
                      <a:pt x="510" y="231"/>
                    </a:lnTo>
                    <a:lnTo>
                      <a:pt x="510" y="223"/>
                    </a:lnTo>
                    <a:lnTo>
                      <a:pt x="510" y="216"/>
                    </a:lnTo>
                    <a:lnTo>
                      <a:pt x="513" y="208"/>
                    </a:lnTo>
                    <a:lnTo>
                      <a:pt x="515" y="201"/>
                    </a:lnTo>
                    <a:lnTo>
                      <a:pt x="518" y="194"/>
                    </a:lnTo>
                    <a:lnTo>
                      <a:pt x="548" y="223"/>
                    </a:lnTo>
                    <a:lnTo>
                      <a:pt x="518" y="253"/>
                    </a:lnTo>
                    <a:close/>
                    <a:moveTo>
                      <a:pt x="544" y="266"/>
                    </a:moveTo>
                    <a:lnTo>
                      <a:pt x="578" y="233"/>
                    </a:lnTo>
                    <a:lnTo>
                      <a:pt x="580" y="229"/>
                    </a:lnTo>
                    <a:lnTo>
                      <a:pt x="581" y="223"/>
                    </a:lnTo>
                    <a:lnTo>
                      <a:pt x="580" y="218"/>
                    </a:lnTo>
                    <a:lnTo>
                      <a:pt x="578" y="214"/>
                    </a:lnTo>
                    <a:lnTo>
                      <a:pt x="541" y="177"/>
                    </a:lnTo>
                    <a:lnTo>
                      <a:pt x="586" y="177"/>
                    </a:lnTo>
                    <a:lnTo>
                      <a:pt x="594" y="177"/>
                    </a:lnTo>
                    <a:lnTo>
                      <a:pt x="602" y="180"/>
                    </a:lnTo>
                    <a:lnTo>
                      <a:pt x="608" y="184"/>
                    </a:lnTo>
                    <a:lnTo>
                      <a:pt x="615" y="189"/>
                    </a:lnTo>
                    <a:lnTo>
                      <a:pt x="620" y="195"/>
                    </a:lnTo>
                    <a:lnTo>
                      <a:pt x="623" y="202"/>
                    </a:lnTo>
                    <a:lnTo>
                      <a:pt x="626" y="210"/>
                    </a:lnTo>
                    <a:lnTo>
                      <a:pt x="627" y="218"/>
                    </a:lnTo>
                    <a:lnTo>
                      <a:pt x="627" y="415"/>
                    </a:lnTo>
                    <a:lnTo>
                      <a:pt x="583" y="415"/>
                    </a:lnTo>
                    <a:lnTo>
                      <a:pt x="583" y="329"/>
                    </a:lnTo>
                    <a:lnTo>
                      <a:pt x="583" y="319"/>
                    </a:lnTo>
                    <a:lnTo>
                      <a:pt x="581" y="309"/>
                    </a:lnTo>
                    <a:lnTo>
                      <a:pt x="577" y="300"/>
                    </a:lnTo>
                    <a:lnTo>
                      <a:pt x="573" y="292"/>
                    </a:lnTo>
                    <a:lnTo>
                      <a:pt x="567" y="284"/>
                    </a:lnTo>
                    <a:lnTo>
                      <a:pt x="560" y="277"/>
                    </a:lnTo>
                    <a:lnTo>
                      <a:pt x="552" y="271"/>
                    </a:lnTo>
                    <a:lnTo>
                      <a:pt x="544" y="266"/>
                    </a:lnTo>
                    <a:close/>
                    <a:moveTo>
                      <a:pt x="627" y="565"/>
                    </a:moveTo>
                    <a:lnTo>
                      <a:pt x="626" y="574"/>
                    </a:lnTo>
                    <a:lnTo>
                      <a:pt x="623" y="581"/>
                    </a:lnTo>
                    <a:lnTo>
                      <a:pt x="620" y="589"/>
                    </a:lnTo>
                    <a:lnTo>
                      <a:pt x="615" y="594"/>
                    </a:lnTo>
                    <a:lnTo>
                      <a:pt x="608" y="600"/>
                    </a:lnTo>
                    <a:lnTo>
                      <a:pt x="602" y="604"/>
                    </a:lnTo>
                    <a:lnTo>
                      <a:pt x="594" y="606"/>
                    </a:lnTo>
                    <a:lnTo>
                      <a:pt x="586" y="607"/>
                    </a:lnTo>
                    <a:lnTo>
                      <a:pt x="583" y="607"/>
                    </a:lnTo>
                    <a:lnTo>
                      <a:pt x="583" y="554"/>
                    </a:lnTo>
                    <a:lnTo>
                      <a:pt x="627" y="554"/>
                    </a:lnTo>
                    <a:lnTo>
                      <a:pt x="627" y="565"/>
                    </a:lnTo>
                    <a:close/>
                    <a:moveTo>
                      <a:pt x="682" y="485"/>
                    </a:moveTo>
                    <a:lnTo>
                      <a:pt x="682" y="493"/>
                    </a:lnTo>
                    <a:lnTo>
                      <a:pt x="679" y="501"/>
                    </a:lnTo>
                    <a:lnTo>
                      <a:pt x="676" y="508"/>
                    </a:lnTo>
                    <a:lnTo>
                      <a:pt x="670" y="514"/>
                    </a:lnTo>
                    <a:lnTo>
                      <a:pt x="664" y="519"/>
                    </a:lnTo>
                    <a:lnTo>
                      <a:pt x="657" y="523"/>
                    </a:lnTo>
                    <a:lnTo>
                      <a:pt x="649" y="526"/>
                    </a:lnTo>
                    <a:lnTo>
                      <a:pt x="640" y="527"/>
                    </a:lnTo>
                    <a:lnTo>
                      <a:pt x="388" y="527"/>
                    </a:lnTo>
                    <a:lnTo>
                      <a:pt x="380" y="526"/>
                    </a:lnTo>
                    <a:lnTo>
                      <a:pt x="372" y="523"/>
                    </a:lnTo>
                    <a:lnTo>
                      <a:pt x="365" y="519"/>
                    </a:lnTo>
                    <a:lnTo>
                      <a:pt x="359" y="514"/>
                    </a:lnTo>
                    <a:lnTo>
                      <a:pt x="354" y="508"/>
                    </a:lnTo>
                    <a:lnTo>
                      <a:pt x="350" y="501"/>
                    </a:lnTo>
                    <a:lnTo>
                      <a:pt x="347" y="493"/>
                    </a:lnTo>
                    <a:lnTo>
                      <a:pt x="346" y="485"/>
                    </a:lnTo>
                    <a:lnTo>
                      <a:pt x="347" y="476"/>
                    </a:lnTo>
                    <a:lnTo>
                      <a:pt x="350" y="469"/>
                    </a:lnTo>
                    <a:lnTo>
                      <a:pt x="354" y="461"/>
                    </a:lnTo>
                    <a:lnTo>
                      <a:pt x="359" y="455"/>
                    </a:lnTo>
                    <a:lnTo>
                      <a:pt x="365" y="450"/>
                    </a:lnTo>
                    <a:lnTo>
                      <a:pt x="372" y="446"/>
                    </a:lnTo>
                    <a:lnTo>
                      <a:pt x="380" y="444"/>
                    </a:lnTo>
                    <a:lnTo>
                      <a:pt x="388" y="443"/>
                    </a:lnTo>
                    <a:lnTo>
                      <a:pt x="642" y="443"/>
                    </a:lnTo>
                    <a:lnTo>
                      <a:pt x="653" y="442"/>
                    </a:lnTo>
                    <a:lnTo>
                      <a:pt x="664" y="440"/>
                    </a:lnTo>
                    <a:lnTo>
                      <a:pt x="674" y="435"/>
                    </a:lnTo>
                    <a:lnTo>
                      <a:pt x="682" y="430"/>
                    </a:lnTo>
                    <a:lnTo>
                      <a:pt x="682" y="485"/>
                    </a:lnTo>
                    <a:close/>
                    <a:moveTo>
                      <a:pt x="654" y="413"/>
                    </a:moveTo>
                    <a:lnTo>
                      <a:pt x="654" y="337"/>
                    </a:lnTo>
                    <a:lnTo>
                      <a:pt x="661" y="339"/>
                    </a:lnTo>
                    <a:lnTo>
                      <a:pt x="666" y="342"/>
                    </a:lnTo>
                    <a:lnTo>
                      <a:pt x="670" y="346"/>
                    </a:lnTo>
                    <a:lnTo>
                      <a:pt x="675" y="351"/>
                    </a:lnTo>
                    <a:lnTo>
                      <a:pt x="678" y="356"/>
                    </a:lnTo>
                    <a:lnTo>
                      <a:pt x="680" y="363"/>
                    </a:lnTo>
                    <a:lnTo>
                      <a:pt x="682" y="368"/>
                    </a:lnTo>
                    <a:lnTo>
                      <a:pt x="682" y="375"/>
                    </a:lnTo>
                    <a:lnTo>
                      <a:pt x="682" y="382"/>
                    </a:lnTo>
                    <a:lnTo>
                      <a:pt x="680" y="387"/>
                    </a:lnTo>
                    <a:lnTo>
                      <a:pt x="678" y="394"/>
                    </a:lnTo>
                    <a:lnTo>
                      <a:pt x="675" y="399"/>
                    </a:lnTo>
                    <a:lnTo>
                      <a:pt x="670" y="403"/>
                    </a:lnTo>
                    <a:lnTo>
                      <a:pt x="666" y="408"/>
                    </a:lnTo>
                    <a:lnTo>
                      <a:pt x="661" y="411"/>
                    </a:lnTo>
                    <a:lnTo>
                      <a:pt x="654" y="41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442">
                <a:extLst>
                  <a:ext uri="{FF2B5EF4-FFF2-40B4-BE49-F238E27FC236}">
                    <a16:creationId xmlns:a16="http://schemas.microsoft.com/office/drawing/2014/main" id="{2F885355-2F02-40E2-920F-D2A9AF53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061" y="4407086"/>
                <a:ext cx="11423" cy="11423"/>
              </a:xfrm>
              <a:custGeom>
                <a:avLst/>
                <a:gdLst>
                  <a:gd name="T0" fmla="*/ 24 w 28"/>
                  <a:gd name="T1" fmla="*/ 4 h 28"/>
                  <a:gd name="T2" fmla="*/ 20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2 w 28"/>
                  <a:gd name="T11" fmla="*/ 8 h 28"/>
                  <a:gd name="T12" fmla="*/ 0 w 28"/>
                  <a:gd name="T13" fmla="*/ 14 h 28"/>
                  <a:gd name="T14" fmla="*/ 2 w 28"/>
                  <a:gd name="T15" fmla="*/ 19 h 28"/>
                  <a:gd name="T16" fmla="*/ 4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20 w 28"/>
                  <a:gd name="T23" fmla="*/ 27 h 28"/>
                  <a:gd name="T24" fmla="*/ 24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443">
                <a:extLst>
                  <a:ext uri="{FF2B5EF4-FFF2-40B4-BE49-F238E27FC236}">
                    <a16:creationId xmlns:a16="http://schemas.microsoft.com/office/drawing/2014/main" id="{8A51C65C-4ED2-45CC-9E98-B3058CAA8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446" y="4280170"/>
                <a:ext cx="21576" cy="21576"/>
              </a:xfrm>
              <a:custGeom>
                <a:avLst/>
                <a:gdLst>
                  <a:gd name="T0" fmla="*/ 48 w 52"/>
                  <a:gd name="T1" fmla="*/ 3 h 51"/>
                  <a:gd name="T2" fmla="*/ 43 w 52"/>
                  <a:gd name="T3" fmla="*/ 1 h 51"/>
                  <a:gd name="T4" fmla="*/ 38 w 52"/>
                  <a:gd name="T5" fmla="*/ 0 h 51"/>
                  <a:gd name="T6" fmla="*/ 33 w 52"/>
                  <a:gd name="T7" fmla="*/ 1 h 51"/>
                  <a:gd name="T8" fmla="*/ 28 w 52"/>
                  <a:gd name="T9" fmla="*/ 3 h 51"/>
                  <a:gd name="T10" fmla="*/ 4 w 52"/>
                  <a:gd name="T11" fmla="*/ 28 h 51"/>
                  <a:gd name="T12" fmla="*/ 1 w 52"/>
                  <a:gd name="T13" fmla="*/ 32 h 51"/>
                  <a:gd name="T14" fmla="*/ 0 w 52"/>
                  <a:gd name="T15" fmla="*/ 37 h 51"/>
                  <a:gd name="T16" fmla="*/ 1 w 52"/>
                  <a:gd name="T17" fmla="*/ 43 h 51"/>
                  <a:gd name="T18" fmla="*/ 4 w 52"/>
                  <a:gd name="T19" fmla="*/ 47 h 51"/>
                  <a:gd name="T20" fmla="*/ 9 w 52"/>
                  <a:gd name="T21" fmla="*/ 50 h 51"/>
                  <a:gd name="T22" fmla="*/ 14 w 52"/>
                  <a:gd name="T23" fmla="*/ 51 h 51"/>
                  <a:gd name="T24" fmla="*/ 20 w 52"/>
                  <a:gd name="T25" fmla="*/ 50 h 51"/>
                  <a:gd name="T26" fmla="*/ 24 w 52"/>
                  <a:gd name="T27" fmla="*/ 47 h 51"/>
                  <a:gd name="T28" fmla="*/ 48 w 52"/>
                  <a:gd name="T29" fmla="*/ 23 h 51"/>
                  <a:gd name="T30" fmla="*/ 51 w 52"/>
                  <a:gd name="T31" fmla="*/ 19 h 51"/>
                  <a:gd name="T32" fmla="*/ 52 w 52"/>
                  <a:gd name="T33" fmla="*/ 14 h 51"/>
                  <a:gd name="T34" fmla="*/ 51 w 52"/>
                  <a:gd name="T35" fmla="*/ 8 h 51"/>
                  <a:gd name="T36" fmla="*/ 48 w 52"/>
                  <a:gd name="T37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51">
                    <a:moveTo>
                      <a:pt x="48" y="3"/>
                    </a:moveTo>
                    <a:lnTo>
                      <a:pt x="43" y="1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4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0"/>
                    </a:lnTo>
                    <a:lnTo>
                      <a:pt x="14" y="51"/>
                    </a:lnTo>
                    <a:lnTo>
                      <a:pt x="20" y="50"/>
                    </a:lnTo>
                    <a:lnTo>
                      <a:pt x="24" y="47"/>
                    </a:lnTo>
                    <a:lnTo>
                      <a:pt x="48" y="23"/>
                    </a:lnTo>
                    <a:lnTo>
                      <a:pt x="51" y="19"/>
                    </a:lnTo>
                    <a:lnTo>
                      <a:pt x="52" y="14"/>
                    </a:lnTo>
                    <a:lnTo>
                      <a:pt x="51" y="8"/>
                    </a:lnTo>
                    <a:lnTo>
                      <a:pt x="48" y="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lt1"/>
                  </a:solidFill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CC3A2A-D429-4A38-9FDB-C89AE1DDB405}"/>
                </a:ext>
              </a:extLst>
            </p:cNvPr>
            <p:cNvSpPr/>
            <p:nvPr/>
          </p:nvSpPr>
          <p:spPr>
            <a:xfrm>
              <a:off x="7725356" y="4579378"/>
              <a:ext cx="3121909" cy="7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The European languages are members of the same family. Their separate existence is a myth.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289708-D930-4AAA-AF3D-5464F6628C7F}"/>
              </a:ext>
            </a:extLst>
          </p:cNvPr>
          <p:cNvSpPr txBox="1"/>
          <p:nvPr/>
        </p:nvSpPr>
        <p:spPr>
          <a:xfrm>
            <a:off x="1293266" y="2879631"/>
            <a:ext cx="4417482" cy="12695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Morbi </a:t>
            </a:r>
            <a:r>
              <a:rPr lang="en-US" dirty="0" err="1"/>
              <a:t>eget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</a:t>
            </a:r>
            <a:r>
              <a:rPr lang="en-US" dirty="0" err="1"/>
              <a:t>placerat</a:t>
            </a:r>
            <a:r>
              <a:rPr lang="en-US" dirty="0"/>
              <a:t> eros ex,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fermentum et.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Proin ac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Integer pulvinar gravida </a:t>
            </a:r>
            <a:r>
              <a:rPr lang="en-US" dirty="0" err="1"/>
              <a:t>felis</a:t>
            </a:r>
            <a:r>
              <a:rPr lang="en-US" dirty="0"/>
              <a:t> at </a:t>
            </a:r>
            <a:r>
              <a:rPr lang="en-US" dirty="0" err="1"/>
              <a:t>vulputate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7043EA2-E817-4C2A-B384-B77AE2B14974}"/>
              </a:ext>
            </a:extLst>
          </p:cNvPr>
          <p:cNvGrpSpPr/>
          <p:nvPr/>
        </p:nvGrpSpPr>
        <p:grpSpPr>
          <a:xfrm>
            <a:off x="4178208" y="2102615"/>
            <a:ext cx="3836574" cy="3876598"/>
            <a:chOff x="4178208" y="2015531"/>
            <a:chExt cx="3836574" cy="3876598"/>
          </a:xfrm>
        </p:grpSpPr>
        <p:sp>
          <p:nvSpPr>
            <p:cNvPr id="31" name="Oval 30"/>
            <p:cNvSpPr/>
            <p:nvPr/>
          </p:nvSpPr>
          <p:spPr>
            <a:xfrm>
              <a:off x="5822687" y="3681397"/>
              <a:ext cx="547616" cy="5476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88900">
                <a:schemeClr val="bg1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538210" y="4128031"/>
              <a:ext cx="1116570" cy="1764098"/>
              <a:chOff x="8772271" y="6627871"/>
              <a:chExt cx="1934078" cy="3055701"/>
            </a:xfrm>
          </p:grpSpPr>
          <p:sp>
            <p:nvSpPr>
              <p:cNvPr id="3" name="Arrow: Up 2"/>
              <p:cNvSpPr/>
              <p:nvPr/>
            </p:nvSpPr>
            <p:spPr>
              <a:xfrm>
                <a:off x="8772271" y="6627871"/>
                <a:ext cx="1934078" cy="3055701"/>
              </a:xfrm>
              <a:prstGeom prst="upArrow">
                <a:avLst>
                  <a:gd name="adj1" fmla="val 55778"/>
                  <a:gd name="adj2" fmla="val 49647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42900" dist="2286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173401" y="8765006"/>
                <a:ext cx="1130239" cy="776514"/>
              </a:xfrm>
              <a:prstGeom prst="rect">
                <a:avLst/>
              </a:prstGeom>
              <a:effectLst>
                <a:outerShdw blurRad="1397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6200000">
                <a:off x="8950135" y="7602524"/>
                <a:ext cx="15767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38210" y="2015531"/>
              <a:ext cx="1116570" cy="1764098"/>
              <a:chOff x="8772271" y="2968683"/>
              <a:chExt cx="1934078" cy="3055701"/>
            </a:xfrm>
          </p:grpSpPr>
          <p:sp>
            <p:nvSpPr>
              <p:cNvPr id="7" name="Arrow: Up 6"/>
              <p:cNvSpPr/>
              <p:nvPr/>
            </p:nvSpPr>
            <p:spPr>
              <a:xfrm flipV="1">
                <a:off x="8772271" y="2968683"/>
                <a:ext cx="1934078" cy="3055701"/>
              </a:xfrm>
              <a:prstGeom prst="upArrow">
                <a:avLst>
                  <a:gd name="adj1" fmla="val 55778"/>
                  <a:gd name="adj2" fmla="val 49647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42900" dist="2286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173401" y="2995245"/>
                <a:ext cx="1130239" cy="776514"/>
              </a:xfrm>
              <a:prstGeom prst="rect">
                <a:avLst/>
              </a:prstGeom>
              <a:effectLst>
                <a:outerShdw blurRad="1397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 flipV="1">
                <a:off x="8950135" y="4348061"/>
                <a:ext cx="15767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178208" y="3396921"/>
              <a:ext cx="1764098" cy="1116570"/>
              <a:chOff x="6416529" y="5361472"/>
              <a:chExt cx="3055701" cy="1934078"/>
            </a:xfrm>
          </p:grpSpPr>
          <p:sp>
            <p:nvSpPr>
              <p:cNvPr id="9" name="Arrow: Up 8"/>
              <p:cNvSpPr/>
              <p:nvPr/>
            </p:nvSpPr>
            <p:spPr>
              <a:xfrm rot="16200000" flipH="1" flipV="1">
                <a:off x="6977341" y="4800660"/>
                <a:ext cx="1934078" cy="3055701"/>
              </a:xfrm>
              <a:prstGeom prst="upArrow">
                <a:avLst>
                  <a:gd name="adj1" fmla="val 55778"/>
                  <a:gd name="adj2" fmla="val 49647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42900" dist="2286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76335" y="5940252"/>
                <a:ext cx="1130237" cy="776514"/>
              </a:xfrm>
              <a:prstGeom prst="rect">
                <a:avLst/>
              </a:prstGeom>
              <a:effectLst>
                <a:outerShdw blurRad="1397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0800000" flipV="1">
                <a:off x="7479060" y="5956794"/>
                <a:ext cx="15767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50684" y="3394170"/>
              <a:ext cx="1764098" cy="1116570"/>
              <a:chOff x="10006390" y="5356707"/>
              <a:chExt cx="3055701" cy="1934078"/>
            </a:xfrm>
          </p:grpSpPr>
          <p:sp>
            <p:nvSpPr>
              <p:cNvPr id="8" name="Arrow: Up 7"/>
              <p:cNvSpPr/>
              <p:nvPr/>
            </p:nvSpPr>
            <p:spPr>
              <a:xfrm rot="5400000" flipV="1">
                <a:off x="10567202" y="4795895"/>
                <a:ext cx="1934078" cy="3055701"/>
              </a:xfrm>
              <a:prstGeom prst="upArrow">
                <a:avLst>
                  <a:gd name="adj1" fmla="val 55778"/>
                  <a:gd name="adj2" fmla="val 49647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42900" dist="2286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907509" y="5935489"/>
                <a:ext cx="1130237" cy="776514"/>
              </a:xfrm>
              <a:prstGeom prst="rect">
                <a:avLst/>
              </a:prstGeom>
              <a:effectLst>
                <a:outerShdw blurRad="1397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02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0800000" flipV="1">
                <a:off x="10401398" y="5956795"/>
                <a:ext cx="15767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C0F5B3-D472-4465-81EF-B0147DCB7277}"/>
              </a:ext>
            </a:extLst>
          </p:cNvPr>
          <p:cNvGrpSpPr/>
          <p:nvPr/>
        </p:nvGrpSpPr>
        <p:grpSpPr>
          <a:xfrm>
            <a:off x="6746056" y="4627505"/>
            <a:ext cx="4655619" cy="1684781"/>
            <a:chOff x="6746056" y="4540421"/>
            <a:chExt cx="4655619" cy="16847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D8BFB4-D86E-4284-BC28-D8027ED91C93}"/>
                </a:ext>
              </a:extLst>
            </p:cNvPr>
            <p:cNvGrpSpPr/>
            <p:nvPr/>
          </p:nvGrpSpPr>
          <p:grpSpPr>
            <a:xfrm>
              <a:off x="6746056" y="4540421"/>
              <a:ext cx="1639927" cy="934730"/>
              <a:chOff x="6746056" y="4540421"/>
              <a:chExt cx="1639927" cy="93473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750474" y="4540421"/>
                <a:ext cx="1635509" cy="934730"/>
                <a:chOff x="10785677" y="7264674"/>
                <a:chExt cx="2616815" cy="149556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 flipV="1">
                  <a:off x="11861528" y="8262547"/>
                  <a:ext cx="1540964" cy="497695"/>
                  <a:chOff x="8120565" y="6267113"/>
                  <a:chExt cx="1796187" cy="654297"/>
                </a:xfrm>
              </p:grpSpPr>
              <p:cxnSp>
                <p:nvCxnSpPr>
                  <p:cNvPr id="63" name="Straight Connector 62"/>
                  <p:cNvCxnSpPr>
                    <a:cxnSpLocks/>
                  </p:cNvCxnSpPr>
                  <p:nvPr/>
                </p:nvCxnSpPr>
                <p:spPr>
                  <a:xfrm flipH="1">
                    <a:off x="8120565" y="6267113"/>
                    <a:ext cx="654297" cy="65429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>
                    <a:cxnSpLocks/>
                  </p:cNvCxnSpPr>
                  <p:nvPr/>
                </p:nvCxnSpPr>
                <p:spPr>
                  <a:xfrm>
                    <a:off x="8774862" y="6267113"/>
                    <a:ext cx="114189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Straight Connector 60"/>
                <p:cNvCxnSpPr>
                  <a:cxnSpLocks/>
                </p:cNvCxnSpPr>
                <p:nvPr/>
              </p:nvCxnSpPr>
              <p:spPr>
                <a:xfrm flipH="1" flipV="1">
                  <a:off x="10785677" y="7264674"/>
                  <a:ext cx="561327" cy="49769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Rectangle 61"/>
              <p:cNvSpPr/>
              <p:nvPr/>
            </p:nvSpPr>
            <p:spPr>
              <a:xfrm>
                <a:off x="6746056" y="4800272"/>
                <a:ext cx="899686" cy="405119"/>
              </a:xfrm>
              <a:prstGeom prst="rect">
                <a:avLst/>
              </a:prstGeom>
              <a:effectLst>
                <a:outerShdw blurRad="762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3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50%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4F12DF-1BA7-4A13-A3C4-5BD7E188383A}"/>
                </a:ext>
              </a:extLst>
            </p:cNvPr>
            <p:cNvGrpSpPr/>
            <p:nvPr/>
          </p:nvGrpSpPr>
          <p:grpSpPr>
            <a:xfrm>
              <a:off x="8616892" y="4838599"/>
              <a:ext cx="2784783" cy="1386603"/>
              <a:chOff x="8616892" y="4838599"/>
              <a:chExt cx="2784783" cy="1386603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8616892" y="5303988"/>
                <a:ext cx="2784783" cy="921214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8679062" y="4838599"/>
                <a:ext cx="367843" cy="368471"/>
                <a:chOff x="7275629" y="3973834"/>
                <a:chExt cx="464344" cy="465138"/>
              </a:xfrm>
              <a:solidFill>
                <a:schemeClr val="accent3"/>
              </a:solidFill>
            </p:grpSpPr>
            <p:sp>
              <p:nvSpPr>
                <p:cNvPr id="68" name="AutoShape 37"/>
                <p:cNvSpPr>
                  <a:spLocks/>
                </p:cNvSpPr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69" name="AutoShape 38"/>
                <p:cNvSpPr>
                  <a:spLocks/>
                </p:cNvSpPr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70" name="AutoShape 39"/>
                <p:cNvSpPr>
                  <a:spLocks/>
                </p:cNvSpPr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71" name="AutoShape 40"/>
                <p:cNvSpPr>
                  <a:spLocks/>
                </p:cNvSpPr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72" name="AutoShape 41"/>
                <p:cNvSpPr>
                  <a:spLocks/>
                </p:cNvSpPr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73" name="AutoShape 42"/>
                <p:cNvSpPr>
                  <a:spLocks/>
                </p:cNvSpPr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8F6781-0332-4525-BDF5-DBD0035FA123}"/>
              </a:ext>
            </a:extLst>
          </p:cNvPr>
          <p:cNvGrpSpPr/>
          <p:nvPr/>
        </p:nvGrpSpPr>
        <p:grpSpPr>
          <a:xfrm>
            <a:off x="1015999" y="4617464"/>
            <a:ext cx="4416617" cy="1691844"/>
            <a:chOff x="1015999" y="4530380"/>
            <a:chExt cx="4416617" cy="16918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C0BC80-28EB-4374-A078-CE06A76DAB39}"/>
                </a:ext>
              </a:extLst>
            </p:cNvPr>
            <p:cNvGrpSpPr/>
            <p:nvPr/>
          </p:nvGrpSpPr>
          <p:grpSpPr>
            <a:xfrm>
              <a:off x="3791506" y="4530380"/>
              <a:ext cx="1641110" cy="934730"/>
              <a:chOff x="3791506" y="4530380"/>
              <a:chExt cx="1641110" cy="9347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791506" y="4530380"/>
                <a:ext cx="1635509" cy="934730"/>
                <a:chOff x="6051328" y="7248608"/>
                <a:chExt cx="2616815" cy="149556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 flipH="1" flipV="1">
                  <a:off x="6051328" y="8246481"/>
                  <a:ext cx="1540964" cy="497695"/>
                  <a:chOff x="8120565" y="6267113"/>
                  <a:chExt cx="1796187" cy="654297"/>
                </a:xfrm>
              </p:grpSpPr>
              <p:cxnSp>
                <p:nvCxnSpPr>
                  <p:cNvPr id="56" name="Straight Connector 55"/>
                  <p:cNvCxnSpPr>
                    <a:cxnSpLocks/>
                  </p:cNvCxnSpPr>
                  <p:nvPr/>
                </p:nvCxnSpPr>
                <p:spPr>
                  <a:xfrm flipH="1">
                    <a:off x="8120565" y="6267113"/>
                    <a:ext cx="654297" cy="65429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>
                    <a:cxnSpLocks/>
                  </p:cNvCxnSpPr>
                  <p:nvPr/>
                </p:nvCxnSpPr>
                <p:spPr>
                  <a:xfrm>
                    <a:off x="8774862" y="6267113"/>
                    <a:ext cx="114189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/>
                <p:cNvCxnSpPr>
                  <a:cxnSpLocks/>
                </p:cNvCxnSpPr>
                <p:nvPr/>
              </p:nvCxnSpPr>
              <p:spPr>
                <a:xfrm flipV="1">
                  <a:off x="8106816" y="7248608"/>
                  <a:ext cx="561327" cy="49769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Rectangle 54"/>
              <p:cNvSpPr/>
              <p:nvPr/>
            </p:nvSpPr>
            <p:spPr>
              <a:xfrm flipH="1">
                <a:off x="4532930" y="4790997"/>
                <a:ext cx="899686" cy="405119"/>
              </a:xfrm>
              <a:prstGeom prst="rect">
                <a:avLst/>
              </a:prstGeom>
              <a:effectLst>
                <a:outerShdw blurRad="762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40%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13C9458-B662-48A8-AA1A-DCF4BCDBDEE1}"/>
                </a:ext>
              </a:extLst>
            </p:cNvPr>
            <p:cNvGrpSpPr/>
            <p:nvPr/>
          </p:nvGrpSpPr>
          <p:grpSpPr>
            <a:xfrm>
              <a:off x="1015999" y="4838598"/>
              <a:ext cx="2559109" cy="1383626"/>
              <a:chOff x="1015999" y="4838598"/>
              <a:chExt cx="2559109" cy="1383626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015999" y="5301010"/>
                <a:ext cx="2559109" cy="921214"/>
              </a:xfrm>
              <a:prstGeom prst="rect">
                <a:avLst/>
              </a:prstGeom>
            </p:spPr>
            <p:txBody>
              <a:bodyPr/>
              <a:lstStyle/>
              <a:p>
                <a:pPr algn="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251569" y="4838598"/>
                <a:ext cx="252774" cy="368471"/>
                <a:chOff x="3582988" y="3510757"/>
                <a:chExt cx="319088" cy="465138"/>
              </a:xfrm>
              <a:solidFill>
                <a:schemeClr val="accent4"/>
              </a:solidFill>
            </p:grpSpPr>
            <p:sp>
              <p:nvSpPr>
                <p:cNvPr id="7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7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7CE069-177A-46C7-924E-C24B802888C7}"/>
              </a:ext>
            </a:extLst>
          </p:cNvPr>
          <p:cNvGrpSpPr/>
          <p:nvPr/>
        </p:nvGrpSpPr>
        <p:grpSpPr>
          <a:xfrm>
            <a:off x="6746056" y="1789088"/>
            <a:ext cx="4535174" cy="1587642"/>
            <a:chOff x="6746056" y="1776618"/>
            <a:chExt cx="4535174" cy="15876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A2BEA5-B5B4-4982-9867-F92CECC08CF8}"/>
                </a:ext>
              </a:extLst>
            </p:cNvPr>
            <p:cNvGrpSpPr/>
            <p:nvPr/>
          </p:nvGrpSpPr>
          <p:grpSpPr>
            <a:xfrm>
              <a:off x="6746056" y="2429530"/>
              <a:ext cx="1639927" cy="934730"/>
              <a:chOff x="6746056" y="2429530"/>
              <a:chExt cx="1639927" cy="93473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746056" y="2678945"/>
                <a:ext cx="899686" cy="400110"/>
              </a:xfrm>
              <a:prstGeom prst="rect">
                <a:avLst/>
              </a:prstGeom>
              <a:effectLst>
                <a:outerShdw blurRad="762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30%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750474" y="2429530"/>
                <a:ext cx="1635509" cy="934730"/>
                <a:chOff x="10785677" y="3887248"/>
                <a:chExt cx="2616815" cy="149556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1861528" y="3887248"/>
                  <a:ext cx="1540964" cy="497695"/>
                  <a:chOff x="8120565" y="6267113"/>
                  <a:chExt cx="1796187" cy="654297"/>
                </a:xfrm>
              </p:grpSpPr>
              <p:cxnSp>
                <p:nvCxnSpPr>
                  <p:cNvPr id="40" name="Straight Connector 39"/>
                  <p:cNvCxnSpPr>
                    <a:cxnSpLocks/>
                  </p:cNvCxnSpPr>
                  <p:nvPr/>
                </p:nvCxnSpPr>
                <p:spPr>
                  <a:xfrm flipH="1">
                    <a:off x="8120565" y="6267113"/>
                    <a:ext cx="654297" cy="65429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cxnSpLocks/>
                  </p:cNvCxnSpPr>
                  <p:nvPr/>
                </p:nvCxnSpPr>
                <p:spPr>
                  <a:xfrm>
                    <a:off x="8774862" y="6267113"/>
                    <a:ext cx="114189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/>
                <p:cNvCxnSpPr>
                  <a:cxnSpLocks/>
                </p:cNvCxnSpPr>
                <p:nvPr/>
              </p:nvCxnSpPr>
              <p:spPr>
                <a:xfrm flipH="1">
                  <a:off x="10785677" y="4885121"/>
                  <a:ext cx="561327" cy="49769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22E414-D2FE-4449-B40B-DFDA5E030DFA}"/>
                </a:ext>
              </a:extLst>
            </p:cNvPr>
            <p:cNvGrpSpPr/>
            <p:nvPr/>
          </p:nvGrpSpPr>
          <p:grpSpPr>
            <a:xfrm>
              <a:off x="8616892" y="1776618"/>
              <a:ext cx="2664338" cy="1329699"/>
              <a:chOff x="8616892" y="1543536"/>
              <a:chExt cx="2664338" cy="132969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616892" y="1952021"/>
                <a:ext cx="2664338" cy="921214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sp>
            <p:nvSpPr>
              <p:cNvPr id="81" name="AutoShape 29"/>
              <p:cNvSpPr>
                <a:spLocks/>
              </p:cNvSpPr>
              <p:nvPr/>
            </p:nvSpPr>
            <p:spPr bwMode="auto">
              <a:xfrm>
                <a:off x="8665267" y="1543536"/>
                <a:ext cx="367843" cy="333259"/>
              </a:xfrm>
              <a:custGeom>
                <a:avLst/>
                <a:gdLst>
                  <a:gd name="T0" fmla="+- 0 10736 439"/>
                  <a:gd name="T1" fmla="*/ T0 w 20595"/>
                  <a:gd name="T2" fmla="+- 0 10869 621"/>
                  <a:gd name="T3" fmla="*/ 10869 h 20497"/>
                  <a:gd name="T4" fmla="+- 0 10736 439"/>
                  <a:gd name="T5" fmla="*/ T4 w 20595"/>
                  <a:gd name="T6" fmla="+- 0 10869 621"/>
                  <a:gd name="T7" fmla="*/ 10869 h 20497"/>
                  <a:gd name="T8" fmla="+- 0 10736 439"/>
                  <a:gd name="T9" fmla="*/ T8 w 20595"/>
                  <a:gd name="T10" fmla="+- 0 10869 621"/>
                  <a:gd name="T11" fmla="*/ 10869 h 20497"/>
                  <a:gd name="T12" fmla="+- 0 10736 439"/>
                  <a:gd name="T13" fmla="*/ T12 w 20595"/>
                  <a:gd name="T14" fmla="+- 0 10869 621"/>
                  <a:gd name="T15" fmla="*/ 10869 h 204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595" h="20497">
                    <a:moveTo>
                      <a:pt x="18898" y="1863"/>
                    </a:moveTo>
                    <a:cubicBezTo>
                      <a:pt x="16636" y="-621"/>
                      <a:pt x="12968" y="-621"/>
                      <a:pt x="10707" y="1863"/>
                    </a:cubicBezTo>
                    <a:lnTo>
                      <a:pt x="1317" y="12053"/>
                    </a:lnTo>
                    <a:cubicBezTo>
                      <a:pt x="-439" y="13982"/>
                      <a:pt x="-439" y="17121"/>
                      <a:pt x="1317" y="19050"/>
                    </a:cubicBezTo>
                    <a:cubicBezTo>
                      <a:pt x="3073" y="20979"/>
                      <a:pt x="5931" y="20979"/>
                      <a:pt x="7687" y="19050"/>
                    </a:cubicBezTo>
                    <a:lnTo>
                      <a:pt x="17078" y="8860"/>
                    </a:lnTo>
                    <a:cubicBezTo>
                      <a:pt x="18335" y="7479"/>
                      <a:pt x="18335" y="5242"/>
                      <a:pt x="17078" y="3862"/>
                    </a:cubicBezTo>
                    <a:cubicBezTo>
                      <a:pt x="15821" y="2482"/>
                      <a:pt x="13783" y="2482"/>
                      <a:pt x="12527" y="3862"/>
                    </a:cubicBezTo>
                    <a:lnTo>
                      <a:pt x="5467" y="11614"/>
                    </a:lnTo>
                    <a:cubicBezTo>
                      <a:pt x="5216" y="11891"/>
                      <a:pt x="5216" y="12337"/>
                      <a:pt x="5467" y="12614"/>
                    </a:cubicBezTo>
                    <a:cubicBezTo>
                      <a:pt x="5719" y="12890"/>
                      <a:pt x="6126" y="12890"/>
                      <a:pt x="6378" y="12614"/>
                    </a:cubicBezTo>
                    <a:lnTo>
                      <a:pt x="13437" y="4861"/>
                    </a:lnTo>
                    <a:cubicBezTo>
                      <a:pt x="14190" y="4035"/>
                      <a:pt x="15414" y="4035"/>
                      <a:pt x="16167" y="4861"/>
                    </a:cubicBezTo>
                    <a:cubicBezTo>
                      <a:pt x="16920" y="5688"/>
                      <a:pt x="16920" y="7034"/>
                      <a:pt x="16167" y="7860"/>
                    </a:cubicBezTo>
                    <a:lnTo>
                      <a:pt x="6777" y="18050"/>
                    </a:lnTo>
                    <a:cubicBezTo>
                      <a:pt x="5520" y="19430"/>
                      <a:pt x="3484" y="19430"/>
                      <a:pt x="2227" y="18050"/>
                    </a:cubicBezTo>
                    <a:cubicBezTo>
                      <a:pt x="970" y="16670"/>
                      <a:pt x="970" y="14433"/>
                      <a:pt x="2227" y="13053"/>
                    </a:cubicBezTo>
                    <a:lnTo>
                      <a:pt x="11525" y="2963"/>
                    </a:lnTo>
                    <a:cubicBezTo>
                      <a:pt x="13285" y="1030"/>
                      <a:pt x="16139" y="1030"/>
                      <a:pt x="17896" y="2963"/>
                    </a:cubicBezTo>
                    <a:cubicBezTo>
                      <a:pt x="19657" y="4896"/>
                      <a:pt x="19657" y="8027"/>
                      <a:pt x="17897" y="9959"/>
                    </a:cubicBezTo>
                    <a:lnTo>
                      <a:pt x="10929" y="17611"/>
                    </a:lnTo>
                    <a:cubicBezTo>
                      <a:pt x="10677" y="17888"/>
                      <a:pt x="10677" y="18334"/>
                      <a:pt x="10929" y="18610"/>
                    </a:cubicBezTo>
                    <a:cubicBezTo>
                      <a:pt x="11181" y="18887"/>
                      <a:pt x="11588" y="18887"/>
                      <a:pt x="11839" y="18610"/>
                    </a:cubicBezTo>
                    <a:lnTo>
                      <a:pt x="18898" y="10859"/>
                    </a:lnTo>
                    <a:cubicBezTo>
                      <a:pt x="21160" y="8375"/>
                      <a:pt x="21160" y="4347"/>
                      <a:pt x="18898" y="186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D1AFA0-C49F-40FA-B2B7-824BB2E5EAAA}"/>
              </a:ext>
            </a:extLst>
          </p:cNvPr>
          <p:cNvGrpSpPr/>
          <p:nvPr/>
        </p:nvGrpSpPr>
        <p:grpSpPr>
          <a:xfrm>
            <a:off x="1015999" y="1944004"/>
            <a:ext cx="4416617" cy="1427039"/>
            <a:chOff x="1015999" y="1856920"/>
            <a:chExt cx="4416617" cy="14270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F71CB5-2AF2-46F6-827F-36EEFB074121}"/>
                </a:ext>
              </a:extLst>
            </p:cNvPr>
            <p:cNvGrpSpPr/>
            <p:nvPr/>
          </p:nvGrpSpPr>
          <p:grpSpPr>
            <a:xfrm>
              <a:off x="3791506" y="2349229"/>
              <a:ext cx="1641110" cy="934730"/>
              <a:chOff x="3791506" y="2429530"/>
              <a:chExt cx="1641110" cy="934730"/>
            </a:xfrm>
          </p:grpSpPr>
          <p:sp>
            <p:nvSpPr>
              <p:cNvPr id="49" name="Rectangle 48"/>
              <p:cNvSpPr/>
              <p:nvPr/>
            </p:nvSpPr>
            <p:spPr>
              <a:xfrm flipH="1">
                <a:off x="4532930" y="2678945"/>
                <a:ext cx="899686" cy="400110"/>
              </a:xfrm>
              <a:prstGeom prst="rect">
                <a:avLst/>
              </a:prstGeom>
              <a:effectLst>
                <a:outerShdw blurRad="762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40%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791506" y="2429530"/>
                <a:ext cx="1635509" cy="934730"/>
                <a:chOff x="6051328" y="3887248"/>
                <a:chExt cx="2616815" cy="14955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flipH="1">
                  <a:off x="6051328" y="3887248"/>
                  <a:ext cx="1540964" cy="497695"/>
                  <a:chOff x="8120565" y="6267113"/>
                  <a:chExt cx="1796187" cy="654297"/>
                </a:xfrm>
              </p:grpSpPr>
              <p:cxnSp>
                <p:nvCxnSpPr>
                  <p:cNvPr id="50" name="Straight Connector 49"/>
                  <p:cNvCxnSpPr>
                    <a:cxnSpLocks/>
                  </p:cNvCxnSpPr>
                  <p:nvPr/>
                </p:nvCxnSpPr>
                <p:spPr>
                  <a:xfrm flipH="1">
                    <a:off x="8120565" y="6267113"/>
                    <a:ext cx="654297" cy="65429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>
                    <a:cxnSpLocks/>
                  </p:cNvCxnSpPr>
                  <p:nvPr/>
                </p:nvCxnSpPr>
                <p:spPr>
                  <a:xfrm>
                    <a:off x="8774862" y="6267113"/>
                    <a:ext cx="114189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  <a:prstDash val="sysDash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/>
                <p:cNvCxnSpPr>
                  <a:cxnSpLocks/>
                </p:cNvCxnSpPr>
                <p:nvPr/>
              </p:nvCxnSpPr>
              <p:spPr>
                <a:xfrm>
                  <a:off x="8106816" y="4885121"/>
                  <a:ext cx="561327" cy="49769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3C2BCDC-A516-418B-842D-BC0A6D2E085A}"/>
                </a:ext>
              </a:extLst>
            </p:cNvPr>
            <p:cNvGrpSpPr/>
            <p:nvPr/>
          </p:nvGrpSpPr>
          <p:grpSpPr>
            <a:xfrm>
              <a:off x="1015999" y="1856920"/>
              <a:ext cx="2559109" cy="1185826"/>
              <a:chOff x="1015999" y="1704139"/>
              <a:chExt cx="2559109" cy="118582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015999" y="2179258"/>
                <a:ext cx="2559109" cy="710707"/>
              </a:xfrm>
              <a:prstGeom prst="rect">
                <a:avLst/>
              </a:prstGeom>
            </p:spPr>
            <p:txBody>
              <a:bodyPr/>
              <a:lstStyle/>
              <a:p>
                <a:pPr algn="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</a:t>
                </a:r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199756" y="1704139"/>
                <a:ext cx="276039" cy="368471"/>
                <a:chOff x="2639219" y="3510757"/>
                <a:chExt cx="348456" cy="465138"/>
              </a:xfrm>
              <a:solidFill>
                <a:schemeClr val="accent1"/>
              </a:solidFill>
            </p:grpSpPr>
            <p:sp>
              <p:nvSpPr>
                <p:cNvPr id="85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86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AF849B3-7241-48B7-BC3C-81AF0831FBB6}"/>
              </a:ext>
            </a:extLst>
          </p:cNvPr>
          <p:cNvSpPr txBox="1"/>
          <p:nvPr/>
        </p:nvSpPr>
        <p:spPr>
          <a:xfrm>
            <a:off x="3294743" y="791439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669812-2EC1-4D50-A883-6CEDE6451617}"/>
              </a:ext>
            </a:extLst>
          </p:cNvPr>
          <p:cNvGrpSpPr/>
          <p:nvPr/>
        </p:nvGrpSpPr>
        <p:grpSpPr>
          <a:xfrm>
            <a:off x="1940597" y="2076788"/>
            <a:ext cx="7965556" cy="2994704"/>
            <a:chOff x="2235356" y="1911886"/>
            <a:chExt cx="7259926" cy="2729418"/>
          </a:xfrm>
        </p:grpSpPr>
        <p:sp>
          <p:nvSpPr>
            <p:cNvPr id="47" name="Pentagon 106"/>
            <p:cNvSpPr/>
            <p:nvPr/>
          </p:nvSpPr>
          <p:spPr>
            <a:xfrm>
              <a:off x="6680393" y="2295393"/>
              <a:ext cx="1688933" cy="536650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50%</a:t>
              </a:r>
            </a:p>
          </p:txBody>
        </p:sp>
        <p:sp>
          <p:nvSpPr>
            <p:cNvPr id="87" name="Pentagon 106"/>
            <p:cNvSpPr/>
            <p:nvPr/>
          </p:nvSpPr>
          <p:spPr>
            <a:xfrm flipH="1">
              <a:off x="3514720" y="2295393"/>
              <a:ext cx="1910844" cy="536650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60%</a:t>
              </a:r>
            </a:p>
          </p:txBody>
        </p:sp>
        <p:sp>
          <p:nvSpPr>
            <p:cNvPr id="46" name="Pentagon 107"/>
            <p:cNvSpPr/>
            <p:nvPr/>
          </p:nvSpPr>
          <p:spPr>
            <a:xfrm>
              <a:off x="6680393" y="2832042"/>
              <a:ext cx="2814888" cy="536650"/>
            </a:xfrm>
            <a:prstGeom prst="homePlat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80%</a:t>
              </a:r>
            </a:p>
          </p:txBody>
        </p:sp>
        <p:sp>
          <p:nvSpPr>
            <p:cNvPr id="86" name="Pentagon 107"/>
            <p:cNvSpPr/>
            <p:nvPr/>
          </p:nvSpPr>
          <p:spPr>
            <a:xfrm flipH="1">
              <a:off x="2951743" y="2832042"/>
              <a:ext cx="2473821" cy="536650"/>
            </a:xfrm>
            <a:prstGeom prst="homePlat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70%</a:t>
              </a:r>
            </a:p>
          </p:txBody>
        </p:sp>
        <p:sp>
          <p:nvSpPr>
            <p:cNvPr id="45" name="Pentagon 108"/>
            <p:cNvSpPr/>
            <p:nvPr/>
          </p:nvSpPr>
          <p:spPr>
            <a:xfrm>
              <a:off x="7126949" y="3362651"/>
              <a:ext cx="1805355" cy="536650"/>
            </a:xfrm>
            <a:prstGeom prst="homePlat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65%</a:t>
              </a:r>
            </a:p>
          </p:txBody>
        </p:sp>
        <p:sp>
          <p:nvSpPr>
            <p:cNvPr id="85" name="Pentagon 108"/>
            <p:cNvSpPr/>
            <p:nvPr/>
          </p:nvSpPr>
          <p:spPr>
            <a:xfrm flipH="1">
              <a:off x="3762879" y="3362651"/>
              <a:ext cx="1216127" cy="536650"/>
            </a:xfrm>
            <a:prstGeom prst="homePlat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IN" sz="1697" b="1" dirty="0">
                  <a:solidFill>
                    <a:prstClr val="white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45%</a:t>
              </a:r>
            </a:p>
          </p:txBody>
        </p:sp>
        <p:sp>
          <p:nvSpPr>
            <p:cNvPr id="44" name="Pentagon 109"/>
            <p:cNvSpPr/>
            <p:nvPr/>
          </p:nvSpPr>
          <p:spPr>
            <a:xfrm>
              <a:off x="6680394" y="3899300"/>
              <a:ext cx="2814888" cy="536650"/>
            </a:xfrm>
            <a:prstGeom prst="homePlat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97" b="1" dirty="0">
                  <a:latin typeface="Montserrat ExtraBold" panose="00000900000000000000" pitchFamily="2" charset="0"/>
                  <a:cs typeface="Segoe UI" panose="020B0502040204020203" pitchFamily="34" charset="0"/>
                </a:rPr>
                <a:t>80%</a:t>
              </a:r>
            </a:p>
          </p:txBody>
        </p:sp>
        <p:sp>
          <p:nvSpPr>
            <p:cNvPr id="84" name="Pentagon 109"/>
            <p:cNvSpPr/>
            <p:nvPr/>
          </p:nvSpPr>
          <p:spPr>
            <a:xfrm flipH="1">
              <a:off x="2235356" y="3899300"/>
              <a:ext cx="3190208" cy="536650"/>
            </a:xfrm>
            <a:prstGeom prst="homePlat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97" b="1" dirty="0">
                  <a:latin typeface="Montserrat ExtraBold" panose="00000900000000000000" pitchFamily="2" charset="0"/>
                  <a:cs typeface="Segoe UI" panose="020B0502040204020203" pitchFamily="34" charset="0"/>
                </a:rPr>
                <a:t>90%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873059" y="1911886"/>
              <a:ext cx="2386089" cy="2729418"/>
              <a:chOff x="8040546" y="2983161"/>
              <a:chExt cx="3937047" cy="4503540"/>
            </a:xfrm>
          </p:grpSpPr>
          <p:sp>
            <p:nvSpPr>
              <p:cNvPr id="48" name="Freeform 87"/>
              <p:cNvSpPr>
                <a:spLocks/>
              </p:cNvSpPr>
              <p:nvPr/>
            </p:nvSpPr>
            <p:spPr bwMode="auto">
              <a:xfrm>
                <a:off x="8040546" y="2983161"/>
                <a:ext cx="3937047" cy="4503540"/>
              </a:xfrm>
              <a:custGeom>
                <a:avLst/>
                <a:gdLst>
                  <a:gd name="T0" fmla="*/ 966 w 1173"/>
                  <a:gd name="T1" fmla="*/ 310 h 1342"/>
                  <a:gd name="T2" fmla="*/ 995 w 1173"/>
                  <a:gd name="T3" fmla="*/ 270 h 1342"/>
                  <a:gd name="T4" fmla="*/ 978 w 1173"/>
                  <a:gd name="T5" fmla="*/ 216 h 1342"/>
                  <a:gd name="T6" fmla="*/ 937 w 1173"/>
                  <a:gd name="T7" fmla="*/ 187 h 1342"/>
                  <a:gd name="T8" fmla="*/ 880 w 1173"/>
                  <a:gd name="T9" fmla="*/ 188 h 1342"/>
                  <a:gd name="T10" fmla="*/ 848 w 1173"/>
                  <a:gd name="T11" fmla="*/ 233 h 1342"/>
                  <a:gd name="T12" fmla="*/ 612 w 1173"/>
                  <a:gd name="T13" fmla="*/ 172 h 1342"/>
                  <a:gd name="T14" fmla="*/ 612 w 1173"/>
                  <a:gd name="T15" fmla="*/ 165 h 1342"/>
                  <a:gd name="T16" fmla="*/ 612 w 1173"/>
                  <a:gd name="T17" fmla="*/ 144 h 1342"/>
                  <a:gd name="T18" fmla="*/ 649 w 1173"/>
                  <a:gd name="T19" fmla="*/ 116 h 1342"/>
                  <a:gd name="T20" fmla="*/ 652 w 1173"/>
                  <a:gd name="T21" fmla="*/ 116 h 1342"/>
                  <a:gd name="T22" fmla="*/ 692 w 1173"/>
                  <a:gd name="T23" fmla="*/ 79 h 1342"/>
                  <a:gd name="T24" fmla="*/ 692 w 1173"/>
                  <a:gd name="T25" fmla="*/ 35 h 1342"/>
                  <a:gd name="T26" fmla="*/ 652 w 1173"/>
                  <a:gd name="T27" fmla="*/ 0 h 1342"/>
                  <a:gd name="T28" fmla="*/ 508 w 1173"/>
                  <a:gd name="T29" fmla="*/ 0 h 1342"/>
                  <a:gd name="T30" fmla="*/ 460 w 1173"/>
                  <a:gd name="T31" fmla="*/ 35 h 1342"/>
                  <a:gd name="T32" fmla="*/ 460 w 1173"/>
                  <a:gd name="T33" fmla="*/ 79 h 1342"/>
                  <a:gd name="T34" fmla="*/ 508 w 1173"/>
                  <a:gd name="T35" fmla="*/ 116 h 1342"/>
                  <a:gd name="T36" fmla="*/ 511 w 1173"/>
                  <a:gd name="T37" fmla="*/ 116 h 1342"/>
                  <a:gd name="T38" fmla="*/ 540 w 1173"/>
                  <a:gd name="T39" fmla="*/ 144 h 1342"/>
                  <a:gd name="T40" fmla="*/ 540 w 1173"/>
                  <a:gd name="T41" fmla="*/ 165 h 1342"/>
                  <a:gd name="T42" fmla="*/ 540 w 1173"/>
                  <a:gd name="T43" fmla="*/ 173 h 1342"/>
                  <a:gd name="T44" fmla="*/ 325 w 1173"/>
                  <a:gd name="T45" fmla="*/ 233 h 1342"/>
                  <a:gd name="T46" fmla="*/ 322 w 1173"/>
                  <a:gd name="T47" fmla="*/ 228 h 1342"/>
                  <a:gd name="T48" fmla="*/ 288 w 1173"/>
                  <a:gd name="T49" fmla="*/ 180 h 1342"/>
                  <a:gd name="T50" fmla="*/ 232 w 1173"/>
                  <a:gd name="T51" fmla="*/ 179 h 1342"/>
                  <a:gd name="T52" fmla="*/ 191 w 1173"/>
                  <a:gd name="T53" fmla="*/ 209 h 1342"/>
                  <a:gd name="T54" fmla="*/ 173 w 1173"/>
                  <a:gd name="T55" fmla="*/ 261 h 1342"/>
                  <a:gd name="T56" fmla="*/ 207 w 1173"/>
                  <a:gd name="T57" fmla="*/ 309 h 1342"/>
                  <a:gd name="T58" fmla="*/ 0 w 1173"/>
                  <a:gd name="T59" fmla="*/ 757 h 1342"/>
                  <a:gd name="T60" fmla="*/ 587 w 1173"/>
                  <a:gd name="T61" fmla="*/ 1342 h 1342"/>
                  <a:gd name="T62" fmla="*/ 1173 w 1173"/>
                  <a:gd name="T63" fmla="*/ 757 h 1342"/>
                  <a:gd name="T64" fmla="*/ 966 w 1173"/>
                  <a:gd name="T65" fmla="*/ 310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3" h="1342">
                    <a:moveTo>
                      <a:pt x="966" y="310"/>
                    </a:moveTo>
                    <a:cubicBezTo>
                      <a:pt x="995" y="270"/>
                      <a:pt x="995" y="270"/>
                      <a:pt x="995" y="270"/>
                    </a:cubicBezTo>
                    <a:cubicBezTo>
                      <a:pt x="1006" y="254"/>
                      <a:pt x="999" y="231"/>
                      <a:pt x="978" y="216"/>
                    </a:cubicBezTo>
                    <a:cubicBezTo>
                      <a:pt x="937" y="187"/>
                      <a:pt x="937" y="187"/>
                      <a:pt x="937" y="187"/>
                    </a:cubicBezTo>
                    <a:cubicBezTo>
                      <a:pt x="917" y="172"/>
                      <a:pt x="892" y="173"/>
                      <a:pt x="880" y="188"/>
                    </a:cubicBezTo>
                    <a:cubicBezTo>
                      <a:pt x="848" y="233"/>
                      <a:pt x="848" y="233"/>
                      <a:pt x="848" y="233"/>
                    </a:cubicBezTo>
                    <a:cubicBezTo>
                      <a:pt x="779" y="198"/>
                      <a:pt x="694" y="176"/>
                      <a:pt x="612" y="172"/>
                    </a:cubicBezTo>
                    <a:cubicBezTo>
                      <a:pt x="612" y="170"/>
                      <a:pt x="612" y="167"/>
                      <a:pt x="612" y="165"/>
                    </a:cubicBezTo>
                    <a:cubicBezTo>
                      <a:pt x="612" y="144"/>
                      <a:pt x="612" y="144"/>
                      <a:pt x="612" y="144"/>
                    </a:cubicBezTo>
                    <a:cubicBezTo>
                      <a:pt x="612" y="128"/>
                      <a:pt x="632" y="116"/>
                      <a:pt x="649" y="116"/>
                    </a:cubicBezTo>
                    <a:cubicBezTo>
                      <a:pt x="652" y="116"/>
                      <a:pt x="652" y="116"/>
                      <a:pt x="652" y="116"/>
                    </a:cubicBezTo>
                    <a:cubicBezTo>
                      <a:pt x="677" y="116"/>
                      <a:pt x="692" y="100"/>
                      <a:pt x="692" y="79"/>
                    </a:cubicBezTo>
                    <a:cubicBezTo>
                      <a:pt x="692" y="35"/>
                      <a:pt x="692" y="35"/>
                      <a:pt x="692" y="35"/>
                    </a:cubicBezTo>
                    <a:cubicBezTo>
                      <a:pt x="692" y="15"/>
                      <a:pt x="677" y="0"/>
                      <a:pt x="652" y="0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84" y="0"/>
                      <a:pt x="460" y="15"/>
                      <a:pt x="460" y="35"/>
                    </a:cubicBezTo>
                    <a:cubicBezTo>
                      <a:pt x="460" y="79"/>
                      <a:pt x="460" y="79"/>
                      <a:pt x="460" y="79"/>
                    </a:cubicBezTo>
                    <a:cubicBezTo>
                      <a:pt x="460" y="100"/>
                      <a:pt x="484" y="116"/>
                      <a:pt x="508" y="116"/>
                    </a:cubicBezTo>
                    <a:cubicBezTo>
                      <a:pt x="511" y="116"/>
                      <a:pt x="511" y="116"/>
                      <a:pt x="511" y="116"/>
                    </a:cubicBezTo>
                    <a:cubicBezTo>
                      <a:pt x="528" y="116"/>
                      <a:pt x="540" y="128"/>
                      <a:pt x="540" y="144"/>
                    </a:cubicBezTo>
                    <a:cubicBezTo>
                      <a:pt x="540" y="165"/>
                      <a:pt x="540" y="165"/>
                      <a:pt x="540" y="165"/>
                    </a:cubicBezTo>
                    <a:cubicBezTo>
                      <a:pt x="540" y="173"/>
                      <a:pt x="540" y="173"/>
                      <a:pt x="540" y="173"/>
                    </a:cubicBezTo>
                    <a:cubicBezTo>
                      <a:pt x="463" y="178"/>
                      <a:pt x="390" y="200"/>
                      <a:pt x="325" y="233"/>
                    </a:cubicBezTo>
                    <a:cubicBezTo>
                      <a:pt x="324" y="231"/>
                      <a:pt x="323" y="229"/>
                      <a:pt x="322" y="228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78" y="165"/>
                      <a:pt x="253" y="164"/>
                      <a:pt x="232" y="179"/>
                    </a:cubicBezTo>
                    <a:cubicBezTo>
                      <a:pt x="191" y="209"/>
                      <a:pt x="191" y="209"/>
                      <a:pt x="191" y="209"/>
                    </a:cubicBezTo>
                    <a:cubicBezTo>
                      <a:pt x="171" y="223"/>
                      <a:pt x="163" y="247"/>
                      <a:pt x="173" y="261"/>
                    </a:cubicBezTo>
                    <a:cubicBezTo>
                      <a:pt x="207" y="309"/>
                      <a:pt x="207" y="309"/>
                      <a:pt x="207" y="309"/>
                    </a:cubicBezTo>
                    <a:cubicBezTo>
                      <a:pt x="81" y="417"/>
                      <a:pt x="0" y="577"/>
                      <a:pt x="0" y="757"/>
                    </a:cubicBezTo>
                    <a:cubicBezTo>
                      <a:pt x="0" y="1080"/>
                      <a:pt x="263" y="1342"/>
                      <a:pt x="587" y="1342"/>
                    </a:cubicBezTo>
                    <a:cubicBezTo>
                      <a:pt x="910" y="1342"/>
                      <a:pt x="1173" y="1080"/>
                      <a:pt x="1173" y="757"/>
                    </a:cubicBezTo>
                    <a:cubicBezTo>
                      <a:pt x="1173" y="577"/>
                      <a:pt x="1092" y="418"/>
                      <a:pt x="966" y="31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08000" dist="317500" dir="2700000" sx="95000" sy="95000" algn="tl" rotWithShape="0">
                  <a:prstClr val="black">
                    <a:alpha val="80000"/>
                  </a:prstClr>
                </a:outerShdw>
              </a:effectLst>
            </p:spPr>
            <p:txBody>
              <a:bodyPr vert="horz" wrap="square" lIns="55418" tIns="27709" rIns="55418" bIns="27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697" b="1" dirty="0"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Pie 9"/>
              <p:cNvSpPr/>
              <p:nvPr/>
            </p:nvSpPr>
            <p:spPr>
              <a:xfrm>
                <a:off x="8559995" y="4058685"/>
                <a:ext cx="2898151" cy="2898149"/>
              </a:xfrm>
              <a:prstGeom prst="pie">
                <a:avLst>
                  <a:gd name="adj1" fmla="val 717728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279400" dir="2700000" sx="95000" sy="9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97" b="1" dirty="0">
                  <a:solidFill>
                    <a:schemeClr val="tx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flipH="1">
                <a:off x="9946382" y="4691388"/>
                <a:ext cx="1945335" cy="6772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AutoFit/>
              </a:bodyPr>
              <a:lstStyle/>
              <a:p>
                <a:pPr algn="ctr"/>
                <a:r>
                  <a:rPr lang="en-IN" sz="2667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80%</a:t>
                </a:r>
                <a:endParaRPr lang="en-IN" sz="1697" b="1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CA3DF7E-57DC-4160-B95B-95D328EFCD1E}"/>
              </a:ext>
            </a:extLst>
          </p:cNvPr>
          <p:cNvSpPr txBox="1">
            <a:spLocks/>
          </p:cNvSpPr>
          <p:nvPr/>
        </p:nvSpPr>
        <p:spPr>
          <a:xfrm>
            <a:off x="2285848" y="5419844"/>
            <a:ext cx="7620304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dirty="0"/>
              <a:t>Ut wisi enim ad minim veniam, quis nostrud exerci tation ullamcorper nibh euismod tincidunt ut laoreet dolore magna aliquam erat volutpat. Ut wisi enim ad minim veniam, quis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2F212A-3643-4FCC-B0B3-912F3D7FD49C}"/>
              </a:ext>
            </a:extLst>
          </p:cNvPr>
          <p:cNvSpPr txBox="1"/>
          <p:nvPr/>
        </p:nvSpPr>
        <p:spPr>
          <a:xfrm>
            <a:off x="3294743" y="856205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3859AF-C5DE-4A5A-8BD2-8F1DED3F5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992467"/>
              </p:ext>
            </p:extLst>
          </p:nvPr>
        </p:nvGraphicFramePr>
        <p:xfrm>
          <a:off x="1059542" y="1915887"/>
          <a:ext cx="6473371" cy="46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4ED58CDC-433E-4553-AD2D-49F49DAA1CAD}"/>
              </a:ext>
            </a:extLst>
          </p:cNvPr>
          <p:cNvGrpSpPr/>
          <p:nvPr/>
        </p:nvGrpSpPr>
        <p:grpSpPr>
          <a:xfrm>
            <a:off x="8370439" y="2603636"/>
            <a:ext cx="2852959" cy="1650728"/>
            <a:chOff x="8500841" y="1912738"/>
            <a:chExt cx="2852959" cy="16507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6E681B3-D2C1-4296-BF84-82C50D081CCA}"/>
                </a:ext>
              </a:extLst>
            </p:cNvPr>
            <p:cNvGrpSpPr/>
            <p:nvPr/>
          </p:nvGrpSpPr>
          <p:grpSpPr>
            <a:xfrm>
              <a:off x="8500841" y="1996842"/>
              <a:ext cx="547374" cy="547374"/>
              <a:chOff x="8592457" y="2220686"/>
              <a:chExt cx="1001486" cy="100148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1895DBF-A0EB-49C7-B565-CA78DCB55781}"/>
                  </a:ext>
                </a:extLst>
              </p:cNvPr>
              <p:cNvSpPr/>
              <p:nvPr/>
            </p:nvSpPr>
            <p:spPr>
              <a:xfrm>
                <a:off x="8592457" y="2220686"/>
                <a:ext cx="1001486" cy="10014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" name="Freeform 54">
                <a:extLst>
                  <a:ext uri="{FF2B5EF4-FFF2-40B4-BE49-F238E27FC236}">
                    <a16:creationId xmlns:a16="http://schemas.microsoft.com/office/drawing/2014/main" id="{6E9A13A5-BD86-4AF6-A690-A3EAFCA21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1382" y="2469611"/>
                <a:ext cx="503636" cy="503636"/>
              </a:xfrm>
              <a:custGeom>
                <a:avLst/>
                <a:gdLst>
                  <a:gd name="T0" fmla="*/ 100 w 200"/>
                  <a:gd name="T1" fmla="*/ 0 h 200"/>
                  <a:gd name="T2" fmla="*/ 100 w 200"/>
                  <a:gd name="T3" fmla="*/ 0 h 200"/>
                  <a:gd name="T4" fmla="*/ 100 w 200"/>
                  <a:gd name="T5" fmla="*/ 200 h 200"/>
                  <a:gd name="T6" fmla="*/ 100 w 200"/>
                  <a:gd name="T7" fmla="*/ 200 h 200"/>
                  <a:gd name="T8" fmla="*/ 200 w 200"/>
                  <a:gd name="T9" fmla="*/ 100 h 200"/>
                  <a:gd name="T10" fmla="*/ 104 w 200"/>
                  <a:gd name="T11" fmla="*/ 59 h 200"/>
                  <a:gd name="T12" fmla="*/ 140 w 200"/>
                  <a:gd name="T13" fmla="*/ 96 h 200"/>
                  <a:gd name="T14" fmla="*/ 104 w 200"/>
                  <a:gd name="T15" fmla="*/ 59 h 200"/>
                  <a:gd name="T16" fmla="*/ 104 w 200"/>
                  <a:gd name="T17" fmla="*/ 8 h 200"/>
                  <a:gd name="T18" fmla="*/ 104 w 200"/>
                  <a:gd name="T19" fmla="*/ 51 h 200"/>
                  <a:gd name="T20" fmla="*/ 96 w 200"/>
                  <a:gd name="T21" fmla="*/ 51 h 200"/>
                  <a:gd name="T22" fmla="*/ 96 w 200"/>
                  <a:gd name="T23" fmla="*/ 8 h 200"/>
                  <a:gd name="T24" fmla="*/ 96 w 200"/>
                  <a:gd name="T25" fmla="*/ 96 h 200"/>
                  <a:gd name="T26" fmla="*/ 65 w 200"/>
                  <a:gd name="T27" fmla="*/ 55 h 200"/>
                  <a:gd name="T28" fmla="*/ 52 w 200"/>
                  <a:gd name="T29" fmla="*/ 96 h 200"/>
                  <a:gd name="T30" fmla="*/ 29 w 200"/>
                  <a:gd name="T31" fmla="*/ 41 h 200"/>
                  <a:gd name="T32" fmla="*/ 52 w 200"/>
                  <a:gd name="T33" fmla="*/ 96 h 200"/>
                  <a:gd name="T34" fmla="*/ 57 w 200"/>
                  <a:gd name="T35" fmla="*/ 146 h 200"/>
                  <a:gd name="T36" fmla="*/ 8 w 200"/>
                  <a:gd name="T37" fmla="*/ 104 h 200"/>
                  <a:gd name="T38" fmla="*/ 60 w 200"/>
                  <a:gd name="T39" fmla="*/ 104 h 200"/>
                  <a:gd name="T40" fmla="*/ 96 w 200"/>
                  <a:gd name="T41" fmla="*/ 140 h 200"/>
                  <a:gd name="T42" fmla="*/ 60 w 200"/>
                  <a:gd name="T43" fmla="*/ 104 h 200"/>
                  <a:gd name="T44" fmla="*/ 96 w 200"/>
                  <a:gd name="T45" fmla="*/ 191 h 200"/>
                  <a:gd name="T46" fmla="*/ 96 w 200"/>
                  <a:gd name="T47" fmla="*/ 148 h 200"/>
                  <a:gd name="T48" fmla="*/ 104 w 200"/>
                  <a:gd name="T49" fmla="*/ 148 h 200"/>
                  <a:gd name="T50" fmla="*/ 104 w 200"/>
                  <a:gd name="T51" fmla="*/ 191 h 200"/>
                  <a:gd name="T52" fmla="*/ 104 w 200"/>
                  <a:gd name="T53" fmla="*/ 104 h 200"/>
                  <a:gd name="T54" fmla="*/ 135 w 200"/>
                  <a:gd name="T55" fmla="*/ 144 h 200"/>
                  <a:gd name="T56" fmla="*/ 148 w 200"/>
                  <a:gd name="T57" fmla="*/ 104 h 200"/>
                  <a:gd name="T58" fmla="*/ 171 w 200"/>
                  <a:gd name="T59" fmla="*/ 158 h 200"/>
                  <a:gd name="T60" fmla="*/ 148 w 200"/>
                  <a:gd name="T61" fmla="*/ 104 h 200"/>
                  <a:gd name="T62" fmla="*/ 143 w 200"/>
                  <a:gd name="T63" fmla="*/ 53 h 200"/>
                  <a:gd name="T64" fmla="*/ 192 w 200"/>
                  <a:gd name="T65" fmla="*/ 96 h 200"/>
                  <a:gd name="T66" fmla="*/ 166 w 200"/>
                  <a:gd name="T67" fmla="*/ 35 h 200"/>
                  <a:gd name="T68" fmla="*/ 121 w 200"/>
                  <a:gd name="T69" fmla="*/ 10 h 200"/>
                  <a:gd name="T70" fmla="*/ 78 w 200"/>
                  <a:gd name="T71" fmla="*/ 10 h 200"/>
                  <a:gd name="T72" fmla="*/ 34 w 200"/>
                  <a:gd name="T73" fmla="*/ 35 h 200"/>
                  <a:gd name="T74" fmla="*/ 34 w 200"/>
                  <a:gd name="T75" fmla="*/ 164 h 200"/>
                  <a:gd name="T76" fmla="*/ 78 w 200"/>
                  <a:gd name="T77" fmla="*/ 189 h 200"/>
                  <a:gd name="T78" fmla="*/ 121 w 200"/>
                  <a:gd name="T79" fmla="*/ 189 h 200"/>
                  <a:gd name="T80" fmla="*/ 166 w 200"/>
                  <a:gd name="T81" fmla="*/ 16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45" y="0"/>
                      <a:pt x="0" y="44"/>
                      <a:pt x="0" y="100"/>
                    </a:cubicBezTo>
                    <a:cubicBezTo>
                      <a:pt x="0" y="155"/>
                      <a:pt x="45" y="199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00" y="200"/>
                      <a:pt x="100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4"/>
                      <a:pt x="155" y="0"/>
                      <a:pt x="100" y="0"/>
                    </a:cubicBezTo>
                    <a:close/>
                    <a:moveTo>
                      <a:pt x="104" y="59"/>
                    </a:moveTo>
                    <a:cubicBezTo>
                      <a:pt x="115" y="59"/>
                      <a:pt x="125" y="58"/>
                      <a:pt x="135" y="55"/>
                    </a:cubicBezTo>
                    <a:cubicBezTo>
                      <a:pt x="138" y="67"/>
                      <a:pt x="140" y="81"/>
                      <a:pt x="140" y="96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04" y="59"/>
                    </a:lnTo>
                    <a:close/>
                    <a:moveTo>
                      <a:pt x="104" y="51"/>
                    </a:moveTo>
                    <a:cubicBezTo>
                      <a:pt x="104" y="8"/>
                      <a:pt x="104" y="8"/>
                      <a:pt x="104" y="8"/>
                    </a:cubicBezTo>
                    <a:cubicBezTo>
                      <a:pt x="115" y="11"/>
                      <a:pt x="126" y="26"/>
                      <a:pt x="133" y="48"/>
                    </a:cubicBezTo>
                    <a:cubicBezTo>
                      <a:pt x="123" y="50"/>
                      <a:pt x="114" y="51"/>
                      <a:pt x="104" y="51"/>
                    </a:cubicBezTo>
                    <a:close/>
                    <a:moveTo>
                      <a:pt x="96" y="8"/>
                    </a:moveTo>
                    <a:cubicBezTo>
                      <a:pt x="96" y="51"/>
                      <a:pt x="96" y="51"/>
                      <a:pt x="96" y="51"/>
                    </a:cubicBezTo>
                    <a:cubicBezTo>
                      <a:pt x="86" y="51"/>
                      <a:pt x="76" y="50"/>
                      <a:pt x="67" y="48"/>
                    </a:cubicBezTo>
                    <a:cubicBezTo>
                      <a:pt x="74" y="25"/>
                      <a:pt x="85" y="11"/>
                      <a:pt x="96" y="8"/>
                    </a:cubicBezTo>
                    <a:close/>
                    <a:moveTo>
                      <a:pt x="96" y="59"/>
                    </a:moveTo>
                    <a:cubicBezTo>
                      <a:pt x="96" y="96"/>
                      <a:pt x="96" y="96"/>
                      <a:pt x="96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81"/>
                      <a:pt x="62" y="67"/>
                      <a:pt x="65" y="55"/>
                    </a:cubicBezTo>
                    <a:cubicBezTo>
                      <a:pt x="75" y="58"/>
                      <a:pt x="85" y="59"/>
                      <a:pt x="96" y="59"/>
                    </a:cubicBezTo>
                    <a:close/>
                    <a:moveTo>
                      <a:pt x="52" y="96"/>
                    </a:moveTo>
                    <a:cubicBezTo>
                      <a:pt x="8" y="96"/>
                      <a:pt x="8" y="96"/>
                      <a:pt x="8" y="96"/>
                    </a:cubicBezTo>
                    <a:cubicBezTo>
                      <a:pt x="9" y="75"/>
                      <a:pt x="17" y="56"/>
                      <a:pt x="29" y="41"/>
                    </a:cubicBezTo>
                    <a:cubicBezTo>
                      <a:pt x="38" y="46"/>
                      <a:pt x="47" y="50"/>
                      <a:pt x="57" y="53"/>
                    </a:cubicBezTo>
                    <a:cubicBezTo>
                      <a:pt x="54" y="66"/>
                      <a:pt x="52" y="80"/>
                      <a:pt x="52" y="96"/>
                    </a:cubicBezTo>
                    <a:close/>
                    <a:moveTo>
                      <a:pt x="52" y="104"/>
                    </a:moveTo>
                    <a:cubicBezTo>
                      <a:pt x="52" y="119"/>
                      <a:pt x="54" y="133"/>
                      <a:pt x="57" y="146"/>
                    </a:cubicBezTo>
                    <a:cubicBezTo>
                      <a:pt x="47" y="149"/>
                      <a:pt x="38" y="153"/>
                      <a:pt x="29" y="158"/>
                    </a:cubicBezTo>
                    <a:cubicBezTo>
                      <a:pt x="17" y="143"/>
                      <a:pt x="9" y="124"/>
                      <a:pt x="8" y="104"/>
                    </a:cubicBezTo>
                    <a:lnTo>
                      <a:pt x="52" y="104"/>
                    </a:lnTo>
                    <a:close/>
                    <a:moveTo>
                      <a:pt x="60" y="104"/>
                    </a:move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85" y="140"/>
                      <a:pt x="75" y="141"/>
                      <a:pt x="65" y="144"/>
                    </a:cubicBezTo>
                    <a:cubicBezTo>
                      <a:pt x="62" y="132"/>
                      <a:pt x="60" y="118"/>
                      <a:pt x="60" y="104"/>
                    </a:cubicBezTo>
                    <a:close/>
                    <a:moveTo>
                      <a:pt x="96" y="148"/>
                    </a:moveTo>
                    <a:cubicBezTo>
                      <a:pt x="96" y="191"/>
                      <a:pt x="96" y="191"/>
                      <a:pt x="96" y="191"/>
                    </a:cubicBezTo>
                    <a:cubicBezTo>
                      <a:pt x="85" y="188"/>
                      <a:pt x="74" y="174"/>
                      <a:pt x="67" y="152"/>
                    </a:cubicBezTo>
                    <a:cubicBezTo>
                      <a:pt x="76" y="149"/>
                      <a:pt x="86" y="148"/>
                      <a:pt x="96" y="148"/>
                    </a:cubicBezTo>
                    <a:close/>
                    <a:moveTo>
                      <a:pt x="104" y="191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14" y="148"/>
                      <a:pt x="123" y="149"/>
                      <a:pt x="133" y="152"/>
                    </a:cubicBezTo>
                    <a:cubicBezTo>
                      <a:pt x="126" y="174"/>
                      <a:pt x="115" y="188"/>
                      <a:pt x="104" y="191"/>
                    </a:cubicBezTo>
                    <a:close/>
                    <a:moveTo>
                      <a:pt x="104" y="140"/>
                    </a:move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0" y="118"/>
                      <a:pt x="138" y="132"/>
                      <a:pt x="135" y="144"/>
                    </a:cubicBezTo>
                    <a:cubicBezTo>
                      <a:pt x="125" y="141"/>
                      <a:pt x="115" y="140"/>
                      <a:pt x="104" y="140"/>
                    </a:cubicBezTo>
                    <a:close/>
                    <a:moveTo>
                      <a:pt x="148" y="104"/>
                    </a:moveTo>
                    <a:cubicBezTo>
                      <a:pt x="192" y="104"/>
                      <a:pt x="192" y="104"/>
                      <a:pt x="192" y="104"/>
                    </a:cubicBezTo>
                    <a:cubicBezTo>
                      <a:pt x="191" y="124"/>
                      <a:pt x="183" y="143"/>
                      <a:pt x="171" y="158"/>
                    </a:cubicBezTo>
                    <a:cubicBezTo>
                      <a:pt x="162" y="153"/>
                      <a:pt x="153" y="149"/>
                      <a:pt x="143" y="146"/>
                    </a:cubicBezTo>
                    <a:cubicBezTo>
                      <a:pt x="146" y="133"/>
                      <a:pt x="148" y="119"/>
                      <a:pt x="148" y="104"/>
                    </a:cubicBezTo>
                    <a:close/>
                    <a:moveTo>
                      <a:pt x="148" y="96"/>
                    </a:moveTo>
                    <a:cubicBezTo>
                      <a:pt x="148" y="80"/>
                      <a:pt x="146" y="66"/>
                      <a:pt x="143" y="53"/>
                    </a:cubicBezTo>
                    <a:cubicBezTo>
                      <a:pt x="153" y="50"/>
                      <a:pt x="162" y="46"/>
                      <a:pt x="171" y="41"/>
                    </a:cubicBezTo>
                    <a:cubicBezTo>
                      <a:pt x="183" y="56"/>
                      <a:pt x="191" y="75"/>
                      <a:pt x="192" y="96"/>
                    </a:cubicBezTo>
                    <a:lnTo>
                      <a:pt x="148" y="96"/>
                    </a:lnTo>
                    <a:close/>
                    <a:moveTo>
                      <a:pt x="166" y="35"/>
                    </a:moveTo>
                    <a:cubicBezTo>
                      <a:pt x="158" y="39"/>
                      <a:pt x="149" y="43"/>
                      <a:pt x="140" y="46"/>
                    </a:cubicBezTo>
                    <a:cubicBezTo>
                      <a:pt x="136" y="30"/>
                      <a:pt x="129" y="18"/>
                      <a:pt x="121" y="10"/>
                    </a:cubicBezTo>
                    <a:cubicBezTo>
                      <a:pt x="138" y="14"/>
                      <a:pt x="154" y="23"/>
                      <a:pt x="166" y="35"/>
                    </a:cubicBezTo>
                    <a:close/>
                    <a:moveTo>
                      <a:pt x="78" y="10"/>
                    </a:moveTo>
                    <a:cubicBezTo>
                      <a:pt x="71" y="18"/>
                      <a:pt x="64" y="30"/>
                      <a:pt x="59" y="45"/>
                    </a:cubicBezTo>
                    <a:cubicBezTo>
                      <a:pt x="51" y="43"/>
                      <a:pt x="42" y="39"/>
                      <a:pt x="34" y="35"/>
                    </a:cubicBezTo>
                    <a:cubicBezTo>
                      <a:pt x="46" y="23"/>
                      <a:pt x="61" y="14"/>
                      <a:pt x="78" y="10"/>
                    </a:cubicBezTo>
                    <a:close/>
                    <a:moveTo>
                      <a:pt x="34" y="164"/>
                    </a:moveTo>
                    <a:cubicBezTo>
                      <a:pt x="42" y="160"/>
                      <a:pt x="51" y="156"/>
                      <a:pt x="59" y="154"/>
                    </a:cubicBezTo>
                    <a:cubicBezTo>
                      <a:pt x="64" y="169"/>
                      <a:pt x="71" y="181"/>
                      <a:pt x="78" y="189"/>
                    </a:cubicBezTo>
                    <a:cubicBezTo>
                      <a:pt x="61" y="185"/>
                      <a:pt x="46" y="176"/>
                      <a:pt x="34" y="164"/>
                    </a:cubicBezTo>
                    <a:close/>
                    <a:moveTo>
                      <a:pt x="121" y="189"/>
                    </a:moveTo>
                    <a:cubicBezTo>
                      <a:pt x="129" y="181"/>
                      <a:pt x="136" y="169"/>
                      <a:pt x="140" y="154"/>
                    </a:cubicBezTo>
                    <a:cubicBezTo>
                      <a:pt x="149" y="156"/>
                      <a:pt x="158" y="160"/>
                      <a:pt x="166" y="164"/>
                    </a:cubicBezTo>
                    <a:cubicBezTo>
                      <a:pt x="154" y="176"/>
                      <a:pt x="138" y="185"/>
                      <a:pt x="121" y="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151A0C-BD51-418E-BD5B-205AC19498A3}"/>
                </a:ext>
              </a:extLst>
            </p:cNvPr>
            <p:cNvSpPr txBox="1"/>
            <p:nvPr/>
          </p:nvSpPr>
          <p:spPr>
            <a:xfrm>
              <a:off x="9062729" y="2532863"/>
              <a:ext cx="2291071" cy="103060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</a:lstStyle>
            <a:p>
              <a:r>
                <a:rPr lang="en-US" dirty="0"/>
                <a:t>Lorem ipsum dolor sit </a:t>
              </a:r>
              <a:r>
                <a:rPr lang="en-US" dirty="0" err="1"/>
                <a:t>amet</a:t>
              </a:r>
              <a:r>
                <a:rPr lang="en-US" dirty="0"/>
                <a:t>, </a:t>
              </a:r>
              <a:r>
                <a:rPr lang="en-US" dirty="0" err="1"/>
                <a:t>voluptua</a:t>
              </a:r>
              <a:r>
                <a:rPr lang="en-US" dirty="0"/>
                <a:t> </a:t>
              </a:r>
              <a:r>
                <a:rPr lang="en-US" dirty="0" err="1"/>
                <a:t>nominati</a:t>
              </a:r>
              <a:r>
                <a:rPr lang="en-US" dirty="0"/>
                <a:t> cu </a:t>
              </a:r>
              <a:r>
                <a:rPr lang="en-US" dirty="0" err="1"/>
                <a:t>mei</a:t>
              </a:r>
              <a:r>
                <a:rPr lang="en-US" dirty="0"/>
                <a:t>, modo </a:t>
              </a:r>
              <a:r>
                <a:rPr lang="en-US" dirty="0" err="1"/>
                <a:t>homero</a:t>
              </a:r>
              <a:r>
                <a:rPr lang="en-US" dirty="0"/>
                <a:t> </a:t>
              </a:r>
              <a:r>
                <a:rPr lang="en-US" dirty="0" err="1"/>
                <a:t>ea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985339-B0D4-445D-A90D-7A177E34FFC7}"/>
                </a:ext>
              </a:extLst>
            </p:cNvPr>
            <p:cNvSpPr txBox="1"/>
            <p:nvPr/>
          </p:nvSpPr>
          <p:spPr>
            <a:xfrm>
              <a:off x="9062729" y="1912738"/>
              <a:ext cx="2291071" cy="61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Calibri" panose="020F0502020204030204" pitchFamily="34" charset="0"/>
                </a:rPr>
                <a:t>Lorem ipsum dolor sit </a:t>
              </a:r>
              <a:r>
                <a:rPr lang="en-US" sz="1600" dirty="0" err="1">
                  <a:solidFill>
                    <a:schemeClr val="accent1"/>
                  </a:solidFill>
                  <a:latin typeface="Montserrat ExtraBold" panose="00000900000000000000" pitchFamily="2" charset="0"/>
                  <a:cs typeface="Calibri" panose="020F0502020204030204" pitchFamily="34" charset="0"/>
                </a:rPr>
                <a:t>amet</a:t>
              </a:r>
              <a:endParaRPr lang="en-US" sz="1600" dirty="0">
                <a:solidFill>
                  <a:schemeClr val="accent1"/>
                </a:solidFill>
                <a:latin typeface="Montserrat ExtraBold" panose="000009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521F6A-6E6B-4953-91FF-B9737231891B}"/>
              </a:ext>
            </a:extLst>
          </p:cNvPr>
          <p:cNvGrpSpPr/>
          <p:nvPr/>
        </p:nvGrpSpPr>
        <p:grpSpPr>
          <a:xfrm>
            <a:off x="8370439" y="4317232"/>
            <a:ext cx="2852959" cy="1447980"/>
            <a:chOff x="8500841" y="3788113"/>
            <a:chExt cx="2852959" cy="14479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5A302B-C619-4A81-A0B8-8F47F08229CE}"/>
                </a:ext>
              </a:extLst>
            </p:cNvPr>
            <p:cNvSpPr txBox="1"/>
            <p:nvPr/>
          </p:nvSpPr>
          <p:spPr>
            <a:xfrm>
              <a:off x="9062729" y="4408238"/>
              <a:ext cx="2291071" cy="82785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</a:lstStyle>
            <a:p>
              <a:r>
                <a:rPr lang="en-US" dirty="0"/>
                <a:t>Lorem ipsum dolor sit </a:t>
              </a:r>
              <a:r>
                <a:rPr lang="en-US" dirty="0" err="1"/>
                <a:t>amet</a:t>
              </a:r>
              <a:r>
                <a:rPr lang="en-US" dirty="0"/>
                <a:t>, </a:t>
              </a:r>
              <a:r>
                <a:rPr lang="en-US" dirty="0" err="1"/>
                <a:t>voluptua</a:t>
              </a:r>
              <a:r>
                <a:rPr lang="en-US" dirty="0"/>
                <a:t> </a:t>
              </a:r>
              <a:r>
                <a:rPr lang="en-US" dirty="0" err="1"/>
                <a:t>nominati</a:t>
              </a:r>
              <a:r>
                <a:rPr lang="en-US" dirty="0"/>
                <a:t> cu </a:t>
              </a:r>
              <a:r>
                <a:rPr lang="en-US" dirty="0" err="1"/>
                <a:t>mei</a:t>
              </a:r>
              <a:r>
                <a:rPr lang="en-US" dirty="0"/>
                <a:t>, modo </a:t>
              </a:r>
              <a:r>
                <a:rPr lang="en-US" dirty="0" err="1"/>
                <a:t>homero</a:t>
              </a:r>
              <a:r>
                <a:rPr lang="en-US" dirty="0"/>
                <a:t> </a:t>
              </a:r>
              <a:r>
                <a:rPr lang="en-US" dirty="0" err="1"/>
                <a:t>ea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617D8F-3D0E-435F-813B-9CDDA0B51848}"/>
                </a:ext>
              </a:extLst>
            </p:cNvPr>
            <p:cNvSpPr txBox="1"/>
            <p:nvPr/>
          </p:nvSpPr>
          <p:spPr>
            <a:xfrm>
              <a:off x="9062729" y="3788113"/>
              <a:ext cx="2291071" cy="61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Montserrat ExtraBold" panose="00000900000000000000" pitchFamily="2" charset="0"/>
                  <a:cs typeface="Calibri" panose="020F0502020204030204" pitchFamily="34" charset="0"/>
                </a:rPr>
                <a:t>Lorem ipsum dolor sit </a:t>
              </a:r>
              <a:r>
                <a:rPr lang="en-US" sz="1600" dirty="0" err="1">
                  <a:solidFill>
                    <a:schemeClr val="accent3"/>
                  </a:solidFill>
                  <a:latin typeface="Montserrat ExtraBold" panose="00000900000000000000" pitchFamily="2" charset="0"/>
                  <a:cs typeface="Calibri" panose="020F0502020204030204" pitchFamily="34" charset="0"/>
                </a:rPr>
                <a:t>amet</a:t>
              </a:r>
              <a:endParaRPr lang="en-US" sz="1600" dirty="0">
                <a:solidFill>
                  <a:schemeClr val="accent3"/>
                </a:solidFill>
                <a:latin typeface="Montserrat ExtraBold" panose="000009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50038C-DD3F-47C5-9B51-97C894B40C4C}"/>
                </a:ext>
              </a:extLst>
            </p:cNvPr>
            <p:cNvGrpSpPr/>
            <p:nvPr/>
          </p:nvGrpSpPr>
          <p:grpSpPr>
            <a:xfrm>
              <a:off x="8500841" y="3872217"/>
              <a:ext cx="547374" cy="547374"/>
              <a:chOff x="8617372" y="3314184"/>
              <a:chExt cx="547374" cy="54737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013599D-553D-4902-86E7-8250A019F9A9}"/>
                  </a:ext>
                </a:extLst>
              </p:cNvPr>
              <p:cNvSpPr/>
              <p:nvPr/>
            </p:nvSpPr>
            <p:spPr>
              <a:xfrm>
                <a:off x="8617372" y="3314184"/>
                <a:ext cx="547374" cy="54737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2" name="Gruppieren 755">
                <a:extLst>
                  <a:ext uri="{FF2B5EF4-FFF2-40B4-BE49-F238E27FC236}">
                    <a16:creationId xmlns:a16="http://schemas.microsoft.com/office/drawing/2014/main" id="{66AA0C7D-FAFA-44D7-B4BE-4AF5F691A899}"/>
                  </a:ext>
                </a:extLst>
              </p:cNvPr>
              <p:cNvGrpSpPr/>
              <p:nvPr/>
            </p:nvGrpSpPr>
            <p:grpSpPr>
              <a:xfrm>
                <a:off x="8719389" y="3416201"/>
                <a:ext cx="343340" cy="343340"/>
                <a:chOff x="6177282" y="3757371"/>
                <a:chExt cx="279604" cy="279604"/>
              </a:xfrm>
              <a:solidFill>
                <a:schemeClr val="bg1"/>
              </a:solidFill>
            </p:grpSpPr>
            <p:sp>
              <p:nvSpPr>
                <p:cNvPr id="13" name="Freeform 191">
                  <a:extLst>
                    <a:ext uri="{FF2B5EF4-FFF2-40B4-BE49-F238E27FC236}">
                      <a16:creationId xmlns:a16="http://schemas.microsoft.com/office/drawing/2014/main" id="{B4548C75-4278-4880-8F03-F49D93434E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77282" y="3757371"/>
                  <a:ext cx="279604" cy="279604"/>
                </a:xfrm>
                <a:custGeom>
                  <a:avLst/>
                  <a:gdLst>
                    <a:gd name="T0" fmla="*/ 108 w 216"/>
                    <a:gd name="T1" fmla="*/ 216 h 216"/>
                    <a:gd name="T2" fmla="*/ 0 w 216"/>
                    <a:gd name="T3" fmla="*/ 108 h 216"/>
                    <a:gd name="T4" fmla="*/ 108 w 216"/>
                    <a:gd name="T5" fmla="*/ 0 h 216"/>
                    <a:gd name="T6" fmla="*/ 216 w 216"/>
                    <a:gd name="T7" fmla="*/ 108 h 216"/>
                    <a:gd name="T8" fmla="*/ 108 w 216"/>
                    <a:gd name="T9" fmla="*/ 216 h 216"/>
                    <a:gd name="T10" fmla="*/ 108 w 216"/>
                    <a:gd name="T11" fmla="*/ 8 h 216"/>
                    <a:gd name="T12" fmla="*/ 8 w 216"/>
                    <a:gd name="T13" fmla="*/ 108 h 216"/>
                    <a:gd name="T14" fmla="*/ 108 w 216"/>
                    <a:gd name="T15" fmla="*/ 208 h 216"/>
                    <a:gd name="T16" fmla="*/ 208 w 216"/>
                    <a:gd name="T17" fmla="*/ 108 h 216"/>
                    <a:gd name="T18" fmla="*/ 108 w 216"/>
                    <a:gd name="T19" fmla="*/ 8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6" h="216">
                      <a:moveTo>
                        <a:pt x="108" y="216"/>
                      </a:moveTo>
                      <a:cubicBezTo>
                        <a:pt x="48" y="216"/>
                        <a:pt x="0" y="168"/>
                        <a:pt x="0" y="108"/>
                      </a:cubicBezTo>
                      <a:cubicBezTo>
                        <a:pt x="0" y="48"/>
                        <a:pt x="48" y="0"/>
                        <a:pt x="108" y="0"/>
                      </a:cubicBezTo>
                      <a:cubicBezTo>
                        <a:pt x="168" y="0"/>
                        <a:pt x="216" y="48"/>
                        <a:pt x="216" y="108"/>
                      </a:cubicBezTo>
                      <a:cubicBezTo>
                        <a:pt x="216" y="168"/>
                        <a:pt x="168" y="216"/>
                        <a:pt x="108" y="216"/>
                      </a:cubicBezTo>
                      <a:close/>
                      <a:moveTo>
                        <a:pt x="108" y="8"/>
                      </a:moveTo>
                      <a:cubicBezTo>
                        <a:pt x="53" y="8"/>
                        <a:pt x="8" y="53"/>
                        <a:pt x="8" y="108"/>
                      </a:cubicBezTo>
                      <a:cubicBezTo>
                        <a:pt x="8" y="163"/>
                        <a:pt x="53" y="208"/>
                        <a:pt x="108" y="208"/>
                      </a:cubicBezTo>
                      <a:cubicBezTo>
                        <a:pt x="163" y="208"/>
                        <a:pt x="208" y="163"/>
                        <a:pt x="208" y="108"/>
                      </a:cubicBezTo>
                      <a:cubicBezTo>
                        <a:pt x="208" y="53"/>
                        <a:pt x="163" y="8"/>
                        <a:pt x="10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4" name="Freeform 192">
                  <a:extLst>
                    <a:ext uri="{FF2B5EF4-FFF2-40B4-BE49-F238E27FC236}">
                      <a16:creationId xmlns:a16="http://schemas.microsoft.com/office/drawing/2014/main" id="{6CF76BA9-B862-4D41-82D0-214D6CB8A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1665" y="3757371"/>
                  <a:ext cx="10838" cy="47684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5" name="Freeform 193">
                  <a:extLst>
                    <a:ext uri="{FF2B5EF4-FFF2-40B4-BE49-F238E27FC236}">
                      <a16:creationId xmlns:a16="http://schemas.microsoft.com/office/drawing/2014/main" id="{B9768886-AEEB-4382-B22A-AD58DBB65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1665" y="3989290"/>
                  <a:ext cx="10838" cy="47684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6" name="Freeform 194">
                  <a:extLst>
                    <a:ext uri="{FF2B5EF4-FFF2-40B4-BE49-F238E27FC236}">
                      <a16:creationId xmlns:a16="http://schemas.microsoft.com/office/drawing/2014/main" id="{6F88A78C-1EF6-41C7-9A04-D6F808EB9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9202" y="3891753"/>
                  <a:ext cx="47684" cy="10838"/>
                </a:xfrm>
                <a:custGeom>
                  <a:avLst/>
                  <a:gdLst>
                    <a:gd name="T0" fmla="*/ 32 w 36"/>
                    <a:gd name="T1" fmla="*/ 8 h 8"/>
                    <a:gd name="T2" fmla="*/ 4 w 36"/>
                    <a:gd name="T3" fmla="*/ 8 h 8"/>
                    <a:gd name="T4" fmla="*/ 0 w 36"/>
                    <a:gd name="T5" fmla="*/ 4 h 8"/>
                    <a:gd name="T6" fmla="*/ 4 w 36"/>
                    <a:gd name="T7" fmla="*/ 0 h 8"/>
                    <a:gd name="T8" fmla="*/ 32 w 36"/>
                    <a:gd name="T9" fmla="*/ 0 h 8"/>
                    <a:gd name="T10" fmla="*/ 36 w 36"/>
                    <a:gd name="T11" fmla="*/ 4 h 8"/>
                    <a:gd name="T12" fmla="*/ 32 w 36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8">
                      <a:moveTo>
                        <a:pt x="32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4" y="0"/>
                        <a:pt x="36" y="2"/>
                        <a:pt x="36" y="4"/>
                      </a:cubicBezTo>
                      <a:cubicBezTo>
                        <a:pt x="36" y="6"/>
                        <a:pt x="34" y="8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7" name="Freeform 195">
                  <a:extLst>
                    <a:ext uri="{FF2B5EF4-FFF2-40B4-BE49-F238E27FC236}">
                      <a16:creationId xmlns:a16="http://schemas.microsoft.com/office/drawing/2014/main" id="{08C80F4C-B826-45EB-99DE-F9910BC76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7282" y="3891753"/>
                  <a:ext cx="47684" cy="10838"/>
                </a:xfrm>
                <a:custGeom>
                  <a:avLst/>
                  <a:gdLst>
                    <a:gd name="T0" fmla="*/ 32 w 36"/>
                    <a:gd name="T1" fmla="*/ 8 h 8"/>
                    <a:gd name="T2" fmla="*/ 4 w 36"/>
                    <a:gd name="T3" fmla="*/ 8 h 8"/>
                    <a:gd name="T4" fmla="*/ 0 w 36"/>
                    <a:gd name="T5" fmla="*/ 4 h 8"/>
                    <a:gd name="T6" fmla="*/ 4 w 36"/>
                    <a:gd name="T7" fmla="*/ 0 h 8"/>
                    <a:gd name="T8" fmla="*/ 32 w 36"/>
                    <a:gd name="T9" fmla="*/ 0 h 8"/>
                    <a:gd name="T10" fmla="*/ 36 w 36"/>
                    <a:gd name="T11" fmla="*/ 4 h 8"/>
                    <a:gd name="T12" fmla="*/ 32 w 36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8">
                      <a:moveTo>
                        <a:pt x="32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4" y="0"/>
                        <a:pt x="36" y="2"/>
                        <a:pt x="36" y="4"/>
                      </a:cubicBezTo>
                      <a:cubicBezTo>
                        <a:pt x="36" y="6"/>
                        <a:pt x="34" y="8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8" name="Freeform 196">
                  <a:extLst>
                    <a:ext uri="{FF2B5EF4-FFF2-40B4-BE49-F238E27FC236}">
                      <a16:creationId xmlns:a16="http://schemas.microsoft.com/office/drawing/2014/main" id="{CF718470-2740-4053-B060-D7D93FB35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6297" y="3796385"/>
                  <a:ext cx="36848" cy="36848"/>
                </a:xfrm>
                <a:custGeom>
                  <a:avLst/>
                  <a:gdLst>
                    <a:gd name="T0" fmla="*/ 24 w 29"/>
                    <a:gd name="T1" fmla="*/ 28 h 28"/>
                    <a:gd name="T2" fmla="*/ 21 w 29"/>
                    <a:gd name="T3" fmla="*/ 27 h 28"/>
                    <a:gd name="T4" fmla="*/ 2 w 29"/>
                    <a:gd name="T5" fmla="*/ 7 h 28"/>
                    <a:gd name="T6" fmla="*/ 2 w 29"/>
                    <a:gd name="T7" fmla="*/ 2 h 28"/>
                    <a:gd name="T8" fmla="*/ 7 w 29"/>
                    <a:gd name="T9" fmla="*/ 2 h 28"/>
                    <a:gd name="T10" fmla="*/ 27 w 29"/>
                    <a:gd name="T11" fmla="*/ 21 h 28"/>
                    <a:gd name="T12" fmla="*/ 27 w 29"/>
                    <a:gd name="T13" fmla="*/ 27 h 28"/>
                    <a:gd name="T14" fmla="*/ 24 w 29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8">
                      <a:moveTo>
                        <a:pt x="24" y="28"/>
                      </a:moveTo>
                      <a:cubicBezTo>
                        <a:pt x="23" y="28"/>
                        <a:pt x="22" y="28"/>
                        <a:pt x="21" y="2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3" y="0"/>
                        <a:pt x="6" y="0"/>
                        <a:pt x="7" y="2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9" y="23"/>
                        <a:pt x="29" y="26"/>
                        <a:pt x="27" y="27"/>
                      </a:cubicBezTo>
                      <a:cubicBezTo>
                        <a:pt x="26" y="28"/>
                        <a:pt x="25" y="28"/>
                        <a:pt x="2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9" name="Freeform 197">
                  <a:extLst>
                    <a:ext uri="{FF2B5EF4-FFF2-40B4-BE49-F238E27FC236}">
                      <a16:creationId xmlns:a16="http://schemas.microsoft.com/office/drawing/2014/main" id="{2854785B-3FA2-4200-B7B4-C57D3A9AE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1024" y="3961112"/>
                  <a:ext cx="36848" cy="36848"/>
                </a:xfrm>
                <a:custGeom>
                  <a:avLst/>
                  <a:gdLst>
                    <a:gd name="T0" fmla="*/ 25 w 29"/>
                    <a:gd name="T1" fmla="*/ 29 h 29"/>
                    <a:gd name="T2" fmla="*/ 22 w 29"/>
                    <a:gd name="T3" fmla="*/ 27 h 29"/>
                    <a:gd name="T4" fmla="*/ 2 w 29"/>
                    <a:gd name="T5" fmla="*/ 8 h 29"/>
                    <a:gd name="T6" fmla="*/ 2 w 29"/>
                    <a:gd name="T7" fmla="*/ 2 h 29"/>
                    <a:gd name="T8" fmla="*/ 8 w 29"/>
                    <a:gd name="T9" fmla="*/ 2 h 29"/>
                    <a:gd name="T10" fmla="*/ 27 w 29"/>
                    <a:gd name="T11" fmla="*/ 22 h 29"/>
                    <a:gd name="T12" fmla="*/ 27 w 29"/>
                    <a:gd name="T13" fmla="*/ 27 h 29"/>
                    <a:gd name="T14" fmla="*/ 25 w 29"/>
                    <a:gd name="T1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9">
                      <a:moveTo>
                        <a:pt x="25" y="29"/>
                      </a:moveTo>
                      <a:cubicBezTo>
                        <a:pt x="24" y="29"/>
                        <a:pt x="22" y="28"/>
                        <a:pt x="22" y="2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6"/>
                        <a:pt x="0" y="3"/>
                        <a:pt x="2" y="2"/>
                      </a:cubicBezTo>
                      <a:cubicBezTo>
                        <a:pt x="3" y="0"/>
                        <a:pt x="6" y="0"/>
                        <a:pt x="8" y="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9" y="23"/>
                        <a:pt x="29" y="26"/>
                        <a:pt x="27" y="27"/>
                      </a:cubicBezTo>
                      <a:cubicBezTo>
                        <a:pt x="27" y="28"/>
                        <a:pt x="26" y="29"/>
                        <a:pt x="2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0" name="Freeform 198">
                  <a:extLst>
                    <a:ext uri="{FF2B5EF4-FFF2-40B4-BE49-F238E27FC236}">
                      <a16:creationId xmlns:a16="http://schemas.microsoft.com/office/drawing/2014/main" id="{0B408DEF-2986-4754-983F-8A261E00F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1024" y="3796385"/>
                  <a:ext cx="36848" cy="36848"/>
                </a:xfrm>
                <a:custGeom>
                  <a:avLst/>
                  <a:gdLst>
                    <a:gd name="T0" fmla="*/ 5 w 29"/>
                    <a:gd name="T1" fmla="*/ 28 h 28"/>
                    <a:gd name="T2" fmla="*/ 2 w 29"/>
                    <a:gd name="T3" fmla="*/ 27 h 28"/>
                    <a:gd name="T4" fmla="*/ 2 w 29"/>
                    <a:gd name="T5" fmla="*/ 21 h 28"/>
                    <a:gd name="T6" fmla="*/ 22 w 29"/>
                    <a:gd name="T7" fmla="*/ 2 h 28"/>
                    <a:gd name="T8" fmla="*/ 27 w 29"/>
                    <a:gd name="T9" fmla="*/ 2 h 28"/>
                    <a:gd name="T10" fmla="*/ 27 w 29"/>
                    <a:gd name="T11" fmla="*/ 7 h 28"/>
                    <a:gd name="T12" fmla="*/ 8 w 29"/>
                    <a:gd name="T13" fmla="*/ 27 h 28"/>
                    <a:gd name="T14" fmla="*/ 5 w 29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8">
                      <a:moveTo>
                        <a:pt x="5" y="28"/>
                      </a:moveTo>
                      <a:cubicBezTo>
                        <a:pt x="4" y="28"/>
                        <a:pt x="3" y="28"/>
                        <a:pt x="2" y="27"/>
                      </a:cubicBezTo>
                      <a:cubicBezTo>
                        <a:pt x="0" y="26"/>
                        <a:pt x="0" y="23"/>
                        <a:pt x="2" y="2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3" y="0"/>
                        <a:pt x="26" y="0"/>
                        <a:pt x="27" y="2"/>
                      </a:cubicBezTo>
                      <a:cubicBezTo>
                        <a:pt x="29" y="3"/>
                        <a:pt x="29" y="6"/>
                        <a:pt x="27" y="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7" y="28"/>
                        <a:pt x="6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1" name="Freeform 199">
                  <a:extLst>
                    <a:ext uri="{FF2B5EF4-FFF2-40B4-BE49-F238E27FC236}">
                      <a16:creationId xmlns:a16="http://schemas.microsoft.com/office/drawing/2014/main" id="{B2E8B107-CC4E-4C31-890B-83D9BD167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6297" y="3961112"/>
                  <a:ext cx="36848" cy="36848"/>
                </a:xfrm>
                <a:custGeom>
                  <a:avLst/>
                  <a:gdLst>
                    <a:gd name="T0" fmla="*/ 4 w 29"/>
                    <a:gd name="T1" fmla="*/ 29 h 29"/>
                    <a:gd name="T2" fmla="*/ 2 w 29"/>
                    <a:gd name="T3" fmla="*/ 27 h 29"/>
                    <a:gd name="T4" fmla="*/ 2 w 29"/>
                    <a:gd name="T5" fmla="*/ 22 h 29"/>
                    <a:gd name="T6" fmla="*/ 21 w 29"/>
                    <a:gd name="T7" fmla="*/ 2 h 29"/>
                    <a:gd name="T8" fmla="*/ 27 w 29"/>
                    <a:gd name="T9" fmla="*/ 2 h 29"/>
                    <a:gd name="T10" fmla="*/ 27 w 29"/>
                    <a:gd name="T11" fmla="*/ 8 h 29"/>
                    <a:gd name="T12" fmla="*/ 7 w 29"/>
                    <a:gd name="T13" fmla="*/ 27 h 29"/>
                    <a:gd name="T14" fmla="*/ 4 w 29"/>
                    <a:gd name="T1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9">
                      <a:moveTo>
                        <a:pt x="4" y="29"/>
                      </a:moveTo>
                      <a:cubicBezTo>
                        <a:pt x="3" y="29"/>
                        <a:pt x="2" y="28"/>
                        <a:pt x="2" y="27"/>
                      </a:cubicBezTo>
                      <a:cubicBezTo>
                        <a:pt x="0" y="26"/>
                        <a:pt x="0" y="23"/>
                        <a:pt x="2" y="2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3" y="0"/>
                        <a:pt x="26" y="0"/>
                        <a:pt x="27" y="2"/>
                      </a:cubicBezTo>
                      <a:cubicBezTo>
                        <a:pt x="29" y="3"/>
                        <a:pt x="29" y="6"/>
                        <a:pt x="27" y="8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5" y="29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2" name="Freeform 200">
                  <a:extLst>
                    <a:ext uri="{FF2B5EF4-FFF2-40B4-BE49-F238E27FC236}">
                      <a16:creationId xmlns:a16="http://schemas.microsoft.com/office/drawing/2014/main" id="{2869246A-5311-44AD-AA3B-709AF4769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1665" y="3824563"/>
                  <a:ext cx="10838" cy="62857"/>
                </a:xfrm>
                <a:custGeom>
                  <a:avLst/>
                  <a:gdLst>
                    <a:gd name="T0" fmla="*/ 4 w 8"/>
                    <a:gd name="T1" fmla="*/ 48 h 48"/>
                    <a:gd name="T2" fmla="*/ 0 w 8"/>
                    <a:gd name="T3" fmla="*/ 44 h 48"/>
                    <a:gd name="T4" fmla="*/ 0 w 8"/>
                    <a:gd name="T5" fmla="*/ 4 h 48"/>
                    <a:gd name="T6" fmla="*/ 4 w 8"/>
                    <a:gd name="T7" fmla="*/ 0 h 48"/>
                    <a:gd name="T8" fmla="*/ 8 w 8"/>
                    <a:gd name="T9" fmla="*/ 4 h 48"/>
                    <a:gd name="T10" fmla="*/ 8 w 8"/>
                    <a:gd name="T11" fmla="*/ 44 h 48"/>
                    <a:gd name="T12" fmla="*/ 4 w 8"/>
                    <a:gd name="T1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8">
                      <a:moveTo>
                        <a:pt x="4" y="48"/>
                      </a:moveTo>
                      <a:cubicBezTo>
                        <a:pt x="2" y="48"/>
                        <a:pt x="0" y="46"/>
                        <a:pt x="0" y="4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6"/>
                        <a:pt x="6" y="48"/>
                        <a:pt x="4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3" name="Freeform 201">
                  <a:extLst>
                    <a:ext uri="{FF2B5EF4-FFF2-40B4-BE49-F238E27FC236}">
                      <a16:creationId xmlns:a16="http://schemas.microsoft.com/office/drawing/2014/main" id="{B5C1B4ED-6628-4528-8A7F-660C435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0484" y="3891753"/>
                  <a:ext cx="36848" cy="10838"/>
                </a:xfrm>
                <a:custGeom>
                  <a:avLst/>
                  <a:gdLst>
                    <a:gd name="T0" fmla="*/ 24 w 28"/>
                    <a:gd name="T1" fmla="*/ 8 h 8"/>
                    <a:gd name="T2" fmla="*/ 4 w 28"/>
                    <a:gd name="T3" fmla="*/ 8 h 8"/>
                    <a:gd name="T4" fmla="*/ 0 w 28"/>
                    <a:gd name="T5" fmla="*/ 4 h 8"/>
                    <a:gd name="T6" fmla="*/ 4 w 28"/>
                    <a:gd name="T7" fmla="*/ 0 h 8"/>
                    <a:gd name="T8" fmla="*/ 24 w 28"/>
                    <a:gd name="T9" fmla="*/ 0 h 8"/>
                    <a:gd name="T10" fmla="*/ 28 w 28"/>
                    <a:gd name="T11" fmla="*/ 4 h 8"/>
                    <a:gd name="T12" fmla="*/ 24 w 28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0"/>
                        <a:pt x="28" y="2"/>
                        <a:pt x="28" y="4"/>
                      </a:cubicBezTo>
                      <a:cubicBezTo>
                        <a:pt x="28" y="6"/>
                        <a:pt x="26" y="8"/>
                        <a:pt x="2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24" name="Freeform 202">
                  <a:extLst>
                    <a:ext uri="{FF2B5EF4-FFF2-40B4-BE49-F238E27FC236}">
                      <a16:creationId xmlns:a16="http://schemas.microsoft.com/office/drawing/2014/main" id="{B0326EF3-8F8F-4F21-A2F2-C2D5EF5CA3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96494" y="3876582"/>
                  <a:ext cx="41183" cy="41183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E6D3340-CAA5-4861-8B09-F27536D8C950}"/>
              </a:ext>
            </a:extLst>
          </p:cNvPr>
          <p:cNvSpPr txBox="1"/>
          <p:nvPr/>
        </p:nvSpPr>
        <p:spPr>
          <a:xfrm>
            <a:off x="3294743" y="966106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FC1459D-6581-431D-AD64-CD234EA213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8548" y="927272"/>
            <a:ext cx="6962949" cy="5022678"/>
            <a:chOff x="2353" y="173"/>
            <a:chExt cx="5627" cy="4059"/>
          </a:xfrm>
          <a:solidFill>
            <a:schemeClr val="bg1">
              <a:lumMod val="75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76EED80-EFE5-43C0-9765-2C24E3E96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" y="2409"/>
              <a:ext cx="385" cy="803"/>
            </a:xfrm>
            <a:custGeom>
              <a:avLst/>
              <a:gdLst>
                <a:gd name="T0" fmla="*/ 248 w 385"/>
                <a:gd name="T1" fmla="*/ 694 h 803"/>
                <a:gd name="T2" fmla="*/ 253 w 385"/>
                <a:gd name="T3" fmla="*/ 701 h 803"/>
                <a:gd name="T4" fmla="*/ 262 w 385"/>
                <a:gd name="T5" fmla="*/ 708 h 803"/>
                <a:gd name="T6" fmla="*/ 305 w 385"/>
                <a:gd name="T7" fmla="*/ 112 h 803"/>
                <a:gd name="T8" fmla="*/ 215 w 385"/>
                <a:gd name="T9" fmla="*/ 751 h 803"/>
                <a:gd name="T10" fmla="*/ 288 w 385"/>
                <a:gd name="T11" fmla="*/ 121 h 803"/>
                <a:gd name="T12" fmla="*/ 253 w 385"/>
                <a:gd name="T13" fmla="*/ 140 h 803"/>
                <a:gd name="T14" fmla="*/ 283 w 385"/>
                <a:gd name="T15" fmla="*/ 133 h 803"/>
                <a:gd name="T16" fmla="*/ 380 w 385"/>
                <a:gd name="T17" fmla="*/ 580 h 803"/>
                <a:gd name="T18" fmla="*/ 376 w 385"/>
                <a:gd name="T19" fmla="*/ 552 h 803"/>
                <a:gd name="T20" fmla="*/ 371 w 385"/>
                <a:gd name="T21" fmla="*/ 533 h 803"/>
                <a:gd name="T22" fmla="*/ 371 w 385"/>
                <a:gd name="T23" fmla="*/ 500 h 803"/>
                <a:gd name="T24" fmla="*/ 357 w 385"/>
                <a:gd name="T25" fmla="*/ 448 h 803"/>
                <a:gd name="T26" fmla="*/ 328 w 385"/>
                <a:gd name="T27" fmla="*/ 415 h 803"/>
                <a:gd name="T28" fmla="*/ 319 w 385"/>
                <a:gd name="T29" fmla="*/ 396 h 803"/>
                <a:gd name="T30" fmla="*/ 291 w 385"/>
                <a:gd name="T31" fmla="*/ 379 h 803"/>
                <a:gd name="T32" fmla="*/ 236 w 385"/>
                <a:gd name="T33" fmla="*/ 327 h 803"/>
                <a:gd name="T34" fmla="*/ 222 w 385"/>
                <a:gd name="T35" fmla="*/ 294 h 803"/>
                <a:gd name="T36" fmla="*/ 187 w 385"/>
                <a:gd name="T37" fmla="*/ 251 h 803"/>
                <a:gd name="T38" fmla="*/ 194 w 385"/>
                <a:gd name="T39" fmla="*/ 211 h 803"/>
                <a:gd name="T40" fmla="*/ 224 w 385"/>
                <a:gd name="T41" fmla="*/ 176 h 803"/>
                <a:gd name="T42" fmla="*/ 231 w 385"/>
                <a:gd name="T43" fmla="*/ 159 h 803"/>
                <a:gd name="T44" fmla="*/ 239 w 385"/>
                <a:gd name="T45" fmla="*/ 135 h 803"/>
                <a:gd name="T46" fmla="*/ 248 w 385"/>
                <a:gd name="T47" fmla="*/ 133 h 803"/>
                <a:gd name="T48" fmla="*/ 265 w 385"/>
                <a:gd name="T49" fmla="*/ 135 h 803"/>
                <a:gd name="T50" fmla="*/ 283 w 385"/>
                <a:gd name="T51" fmla="*/ 114 h 803"/>
                <a:gd name="T52" fmla="*/ 298 w 385"/>
                <a:gd name="T53" fmla="*/ 105 h 803"/>
                <a:gd name="T54" fmla="*/ 269 w 385"/>
                <a:gd name="T55" fmla="*/ 93 h 803"/>
                <a:gd name="T56" fmla="*/ 231 w 385"/>
                <a:gd name="T57" fmla="*/ 52 h 803"/>
                <a:gd name="T58" fmla="*/ 196 w 385"/>
                <a:gd name="T59" fmla="*/ 24 h 803"/>
                <a:gd name="T60" fmla="*/ 151 w 385"/>
                <a:gd name="T61" fmla="*/ 10 h 803"/>
                <a:gd name="T62" fmla="*/ 99 w 385"/>
                <a:gd name="T63" fmla="*/ 45 h 803"/>
                <a:gd name="T64" fmla="*/ 49 w 385"/>
                <a:gd name="T65" fmla="*/ 52 h 803"/>
                <a:gd name="T66" fmla="*/ 2 w 385"/>
                <a:gd name="T67" fmla="*/ 57 h 803"/>
                <a:gd name="T68" fmla="*/ 40 w 385"/>
                <a:gd name="T69" fmla="*/ 109 h 803"/>
                <a:gd name="T70" fmla="*/ 71 w 385"/>
                <a:gd name="T71" fmla="*/ 145 h 803"/>
                <a:gd name="T72" fmla="*/ 116 w 385"/>
                <a:gd name="T73" fmla="*/ 140 h 803"/>
                <a:gd name="T74" fmla="*/ 149 w 385"/>
                <a:gd name="T75" fmla="*/ 187 h 803"/>
                <a:gd name="T76" fmla="*/ 99 w 385"/>
                <a:gd name="T77" fmla="*/ 206 h 803"/>
                <a:gd name="T78" fmla="*/ 125 w 385"/>
                <a:gd name="T79" fmla="*/ 247 h 803"/>
                <a:gd name="T80" fmla="*/ 170 w 385"/>
                <a:gd name="T81" fmla="*/ 289 h 803"/>
                <a:gd name="T82" fmla="*/ 220 w 385"/>
                <a:gd name="T83" fmla="*/ 341 h 803"/>
                <a:gd name="T84" fmla="*/ 253 w 385"/>
                <a:gd name="T85" fmla="*/ 389 h 803"/>
                <a:gd name="T86" fmla="*/ 276 w 385"/>
                <a:gd name="T87" fmla="*/ 434 h 803"/>
                <a:gd name="T88" fmla="*/ 283 w 385"/>
                <a:gd name="T89" fmla="*/ 474 h 803"/>
                <a:gd name="T90" fmla="*/ 281 w 385"/>
                <a:gd name="T91" fmla="*/ 528 h 803"/>
                <a:gd name="T92" fmla="*/ 243 w 385"/>
                <a:gd name="T93" fmla="*/ 618 h 803"/>
                <a:gd name="T94" fmla="*/ 194 w 385"/>
                <a:gd name="T95" fmla="*/ 644 h 803"/>
                <a:gd name="T96" fmla="*/ 191 w 385"/>
                <a:gd name="T97" fmla="*/ 675 h 803"/>
                <a:gd name="T98" fmla="*/ 127 w 385"/>
                <a:gd name="T99" fmla="*/ 706 h 803"/>
                <a:gd name="T100" fmla="*/ 144 w 385"/>
                <a:gd name="T101" fmla="*/ 751 h 803"/>
                <a:gd name="T102" fmla="*/ 170 w 385"/>
                <a:gd name="T103" fmla="*/ 788 h 803"/>
                <a:gd name="T104" fmla="*/ 224 w 385"/>
                <a:gd name="T105" fmla="*/ 729 h 803"/>
                <a:gd name="T106" fmla="*/ 239 w 385"/>
                <a:gd name="T107" fmla="*/ 729 h 803"/>
                <a:gd name="T108" fmla="*/ 236 w 385"/>
                <a:gd name="T109" fmla="*/ 703 h 803"/>
                <a:gd name="T110" fmla="*/ 255 w 385"/>
                <a:gd name="T111" fmla="*/ 701 h 803"/>
                <a:gd name="T112" fmla="*/ 265 w 385"/>
                <a:gd name="T113" fmla="*/ 701 h 803"/>
                <a:gd name="T114" fmla="*/ 328 w 385"/>
                <a:gd name="T115" fmla="*/ 673 h 803"/>
                <a:gd name="T116" fmla="*/ 371 w 385"/>
                <a:gd name="T117" fmla="*/ 642 h 803"/>
                <a:gd name="T118" fmla="*/ 373 w 385"/>
                <a:gd name="T119" fmla="*/ 613 h 803"/>
                <a:gd name="T120" fmla="*/ 376 w 385"/>
                <a:gd name="T121" fmla="*/ 597 h 803"/>
                <a:gd name="T122" fmla="*/ 383 w 385"/>
                <a:gd name="T123" fmla="*/ 590 h 803"/>
                <a:gd name="T124" fmla="*/ 274 w 385"/>
                <a:gd name="T125" fmla="*/ 138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803">
                  <a:moveTo>
                    <a:pt x="248" y="696"/>
                  </a:moveTo>
                  <a:lnTo>
                    <a:pt x="248" y="696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701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50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50" y="694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48" y="696"/>
                  </a:lnTo>
                  <a:close/>
                  <a:moveTo>
                    <a:pt x="248" y="703"/>
                  </a:moveTo>
                  <a:lnTo>
                    <a:pt x="248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46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50" y="703"/>
                  </a:lnTo>
                  <a:lnTo>
                    <a:pt x="250" y="703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50" y="701"/>
                  </a:lnTo>
                  <a:lnTo>
                    <a:pt x="250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6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6" y="694"/>
                  </a:lnTo>
                  <a:lnTo>
                    <a:pt x="246" y="696"/>
                  </a:lnTo>
                  <a:lnTo>
                    <a:pt x="246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701"/>
                  </a:lnTo>
                  <a:lnTo>
                    <a:pt x="243" y="701"/>
                  </a:lnTo>
                  <a:lnTo>
                    <a:pt x="243" y="701"/>
                  </a:lnTo>
                  <a:lnTo>
                    <a:pt x="243" y="703"/>
                  </a:lnTo>
                  <a:lnTo>
                    <a:pt x="246" y="703"/>
                  </a:lnTo>
                  <a:lnTo>
                    <a:pt x="246" y="706"/>
                  </a:lnTo>
                  <a:lnTo>
                    <a:pt x="248" y="706"/>
                  </a:lnTo>
                  <a:lnTo>
                    <a:pt x="248" y="706"/>
                  </a:lnTo>
                  <a:lnTo>
                    <a:pt x="248" y="706"/>
                  </a:lnTo>
                  <a:lnTo>
                    <a:pt x="248" y="703"/>
                  </a:lnTo>
                  <a:lnTo>
                    <a:pt x="248" y="703"/>
                  </a:lnTo>
                  <a:close/>
                  <a:moveTo>
                    <a:pt x="239" y="793"/>
                  </a:moveTo>
                  <a:lnTo>
                    <a:pt x="239" y="793"/>
                  </a:lnTo>
                  <a:lnTo>
                    <a:pt x="239" y="793"/>
                  </a:lnTo>
                  <a:lnTo>
                    <a:pt x="236" y="793"/>
                  </a:lnTo>
                  <a:lnTo>
                    <a:pt x="236" y="793"/>
                  </a:lnTo>
                  <a:lnTo>
                    <a:pt x="234" y="796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6" y="796"/>
                  </a:lnTo>
                  <a:lnTo>
                    <a:pt x="236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close/>
                  <a:moveTo>
                    <a:pt x="255" y="706"/>
                  </a:moveTo>
                  <a:lnTo>
                    <a:pt x="253" y="703"/>
                  </a:lnTo>
                  <a:lnTo>
                    <a:pt x="253" y="706"/>
                  </a:lnTo>
                  <a:lnTo>
                    <a:pt x="253" y="706"/>
                  </a:lnTo>
                  <a:lnTo>
                    <a:pt x="253" y="703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3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3"/>
                  </a:lnTo>
                  <a:lnTo>
                    <a:pt x="250" y="703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3" y="706"/>
                  </a:lnTo>
                  <a:lnTo>
                    <a:pt x="255" y="706"/>
                  </a:lnTo>
                  <a:lnTo>
                    <a:pt x="255" y="706"/>
                  </a:lnTo>
                  <a:lnTo>
                    <a:pt x="255" y="706"/>
                  </a:lnTo>
                  <a:close/>
                  <a:moveTo>
                    <a:pt x="378" y="611"/>
                  </a:moveTo>
                  <a:lnTo>
                    <a:pt x="378" y="609"/>
                  </a:lnTo>
                  <a:lnTo>
                    <a:pt x="378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3" y="609"/>
                  </a:lnTo>
                  <a:lnTo>
                    <a:pt x="373" y="609"/>
                  </a:lnTo>
                  <a:lnTo>
                    <a:pt x="373" y="609"/>
                  </a:lnTo>
                  <a:lnTo>
                    <a:pt x="373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8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close/>
                  <a:moveTo>
                    <a:pt x="267" y="706"/>
                  </a:move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2" y="706"/>
                  </a:lnTo>
                  <a:lnTo>
                    <a:pt x="260" y="706"/>
                  </a:lnTo>
                  <a:lnTo>
                    <a:pt x="260" y="708"/>
                  </a:lnTo>
                  <a:lnTo>
                    <a:pt x="260" y="710"/>
                  </a:lnTo>
                  <a:lnTo>
                    <a:pt x="262" y="710"/>
                  </a:lnTo>
                  <a:lnTo>
                    <a:pt x="262" y="708"/>
                  </a:lnTo>
                  <a:lnTo>
                    <a:pt x="262" y="708"/>
                  </a:lnTo>
                  <a:lnTo>
                    <a:pt x="265" y="708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close/>
                  <a:moveTo>
                    <a:pt x="357" y="699"/>
                  </a:moveTo>
                  <a:lnTo>
                    <a:pt x="357" y="699"/>
                  </a:lnTo>
                  <a:lnTo>
                    <a:pt x="357" y="699"/>
                  </a:lnTo>
                  <a:lnTo>
                    <a:pt x="357" y="701"/>
                  </a:lnTo>
                  <a:lnTo>
                    <a:pt x="357" y="701"/>
                  </a:lnTo>
                  <a:lnTo>
                    <a:pt x="359" y="701"/>
                  </a:lnTo>
                  <a:lnTo>
                    <a:pt x="359" y="701"/>
                  </a:lnTo>
                  <a:lnTo>
                    <a:pt x="359" y="699"/>
                  </a:lnTo>
                  <a:lnTo>
                    <a:pt x="357" y="699"/>
                  </a:lnTo>
                  <a:close/>
                  <a:moveTo>
                    <a:pt x="300" y="114"/>
                  </a:move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8" y="114"/>
                  </a:lnTo>
                  <a:lnTo>
                    <a:pt x="300" y="114"/>
                  </a:lnTo>
                  <a:close/>
                  <a:moveTo>
                    <a:pt x="298" y="133"/>
                  </a:moveTo>
                  <a:lnTo>
                    <a:pt x="298" y="133"/>
                  </a:lnTo>
                  <a:lnTo>
                    <a:pt x="298" y="133"/>
                  </a:lnTo>
                  <a:lnTo>
                    <a:pt x="295" y="131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5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3"/>
                  </a:lnTo>
                  <a:close/>
                  <a:moveTo>
                    <a:pt x="305" y="112"/>
                  </a:moveTo>
                  <a:lnTo>
                    <a:pt x="305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10" y="109"/>
                  </a:lnTo>
                  <a:lnTo>
                    <a:pt x="310" y="109"/>
                  </a:lnTo>
                  <a:lnTo>
                    <a:pt x="302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05" y="112"/>
                  </a:lnTo>
                  <a:close/>
                  <a:moveTo>
                    <a:pt x="300" y="133"/>
                  </a:move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close/>
                  <a:moveTo>
                    <a:pt x="99" y="703"/>
                  </a:moveTo>
                  <a:lnTo>
                    <a:pt x="99" y="703"/>
                  </a:lnTo>
                  <a:lnTo>
                    <a:pt x="99" y="703"/>
                  </a:lnTo>
                  <a:lnTo>
                    <a:pt x="99" y="703"/>
                  </a:lnTo>
                  <a:lnTo>
                    <a:pt x="99" y="703"/>
                  </a:lnTo>
                  <a:lnTo>
                    <a:pt x="99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8"/>
                  </a:lnTo>
                  <a:lnTo>
                    <a:pt x="97" y="708"/>
                  </a:lnTo>
                  <a:lnTo>
                    <a:pt x="97" y="708"/>
                  </a:lnTo>
                  <a:lnTo>
                    <a:pt x="94" y="708"/>
                  </a:lnTo>
                  <a:lnTo>
                    <a:pt x="92" y="708"/>
                  </a:lnTo>
                  <a:lnTo>
                    <a:pt x="92" y="708"/>
                  </a:lnTo>
                  <a:lnTo>
                    <a:pt x="92" y="708"/>
                  </a:lnTo>
                  <a:lnTo>
                    <a:pt x="92" y="710"/>
                  </a:lnTo>
                  <a:lnTo>
                    <a:pt x="92" y="710"/>
                  </a:lnTo>
                  <a:lnTo>
                    <a:pt x="94" y="713"/>
                  </a:lnTo>
                  <a:lnTo>
                    <a:pt x="97" y="713"/>
                  </a:lnTo>
                  <a:lnTo>
                    <a:pt x="97" y="715"/>
                  </a:lnTo>
                  <a:lnTo>
                    <a:pt x="99" y="720"/>
                  </a:lnTo>
                  <a:lnTo>
                    <a:pt x="99" y="725"/>
                  </a:lnTo>
                  <a:lnTo>
                    <a:pt x="99" y="725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5"/>
                  </a:lnTo>
                  <a:lnTo>
                    <a:pt x="101" y="725"/>
                  </a:lnTo>
                  <a:lnTo>
                    <a:pt x="101" y="725"/>
                  </a:lnTo>
                  <a:lnTo>
                    <a:pt x="101" y="722"/>
                  </a:lnTo>
                  <a:lnTo>
                    <a:pt x="101" y="720"/>
                  </a:lnTo>
                  <a:lnTo>
                    <a:pt x="104" y="715"/>
                  </a:lnTo>
                  <a:lnTo>
                    <a:pt x="104" y="708"/>
                  </a:lnTo>
                  <a:lnTo>
                    <a:pt x="104" y="708"/>
                  </a:lnTo>
                  <a:lnTo>
                    <a:pt x="99" y="703"/>
                  </a:lnTo>
                  <a:close/>
                  <a:moveTo>
                    <a:pt x="215" y="748"/>
                  </a:moveTo>
                  <a:lnTo>
                    <a:pt x="215" y="748"/>
                  </a:lnTo>
                  <a:lnTo>
                    <a:pt x="215" y="746"/>
                  </a:lnTo>
                  <a:lnTo>
                    <a:pt x="213" y="744"/>
                  </a:lnTo>
                  <a:lnTo>
                    <a:pt x="210" y="741"/>
                  </a:lnTo>
                  <a:lnTo>
                    <a:pt x="210" y="741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210" y="741"/>
                  </a:lnTo>
                  <a:lnTo>
                    <a:pt x="210" y="744"/>
                  </a:lnTo>
                  <a:lnTo>
                    <a:pt x="210" y="744"/>
                  </a:lnTo>
                  <a:lnTo>
                    <a:pt x="210" y="744"/>
                  </a:lnTo>
                  <a:lnTo>
                    <a:pt x="210" y="746"/>
                  </a:lnTo>
                  <a:lnTo>
                    <a:pt x="213" y="748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7" y="751"/>
                  </a:lnTo>
                  <a:lnTo>
                    <a:pt x="217" y="751"/>
                  </a:lnTo>
                  <a:lnTo>
                    <a:pt x="217" y="751"/>
                  </a:lnTo>
                  <a:lnTo>
                    <a:pt x="217" y="753"/>
                  </a:lnTo>
                  <a:lnTo>
                    <a:pt x="217" y="753"/>
                  </a:lnTo>
                  <a:lnTo>
                    <a:pt x="220" y="751"/>
                  </a:lnTo>
                  <a:lnTo>
                    <a:pt x="220" y="751"/>
                  </a:lnTo>
                  <a:lnTo>
                    <a:pt x="220" y="748"/>
                  </a:lnTo>
                  <a:lnTo>
                    <a:pt x="220" y="748"/>
                  </a:lnTo>
                  <a:lnTo>
                    <a:pt x="215" y="748"/>
                  </a:lnTo>
                  <a:close/>
                  <a:moveTo>
                    <a:pt x="288" y="121"/>
                  </a:moveTo>
                  <a:lnTo>
                    <a:pt x="288" y="121"/>
                  </a:lnTo>
                  <a:lnTo>
                    <a:pt x="288" y="121"/>
                  </a:lnTo>
                  <a:lnTo>
                    <a:pt x="286" y="121"/>
                  </a:lnTo>
                  <a:lnTo>
                    <a:pt x="286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3"/>
                  </a:lnTo>
                  <a:lnTo>
                    <a:pt x="276" y="123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6" y="131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81" y="128"/>
                  </a:lnTo>
                  <a:lnTo>
                    <a:pt x="281" y="126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6" y="123"/>
                  </a:lnTo>
                  <a:lnTo>
                    <a:pt x="286" y="123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81" y="142"/>
                  </a:moveTo>
                  <a:lnTo>
                    <a:pt x="281" y="142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6" y="138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1" y="142"/>
                  </a:lnTo>
                  <a:close/>
                  <a:moveTo>
                    <a:pt x="286" y="133"/>
                  </a:moveTo>
                  <a:lnTo>
                    <a:pt x="286" y="133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6" y="128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3"/>
                  </a:lnTo>
                  <a:close/>
                  <a:moveTo>
                    <a:pt x="260" y="142"/>
                  </a:moveTo>
                  <a:lnTo>
                    <a:pt x="262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57" y="142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0" y="142"/>
                  </a:lnTo>
                  <a:lnTo>
                    <a:pt x="253" y="142"/>
                  </a:lnTo>
                  <a:lnTo>
                    <a:pt x="253" y="145"/>
                  </a:lnTo>
                  <a:lnTo>
                    <a:pt x="255" y="145"/>
                  </a:lnTo>
                  <a:lnTo>
                    <a:pt x="255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5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50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81" y="138"/>
                  </a:moveTo>
                  <a:lnTo>
                    <a:pt x="281" y="138"/>
                  </a:lnTo>
                  <a:lnTo>
                    <a:pt x="281" y="138"/>
                  </a:lnTo>
                  <a:lnTo>
                    <a:pt x="283" y="138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3" y="133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281" y="135"/>
                  </a:lnTo>
                  <a:lnTo>
                    <a:pt x="281" y="135"/>
                  </a:lnTo>
                  <a:lnTo>
                    <a:pt x="279" y="135"/>
                  </a:lnTo>
                  <a:lnTo>
                    <a:pt x="279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9" y="138"/>
                  </a:lnTo>
                  <a:lnTo>
                    <a:pt x="281" y="138"/>
                  </a:lnTo>
                  <a:close/>
                  <a:moveTo>
                    <a:pt x="380" y="590"/>
                  </a:moveTo>
                  <a:lnTo>
                    <a:pt x="380" y="590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8" y="587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80" y="592"/>
                  </a:lnTo>
                  <a:lnTo>
                    <a:pt x="383" y="592"/>
                  </a:lnTo>
                  <a:lnTo>
                    <a:pt x="383" y="592"/>
                  </a:lnTo>
                  <a:lnTo>
                    <a:pt x="383" y="590"/>
                  </a:lnTo>
                  <a:lnTo>
                    <a:pt x="380" y="590"/>
                  </a:lnTo>
                  <a:close/>
                  <a:moveTo>
                    <a:pt x="246" y="140"/>
                  </a:moveTo>
                  <a:lnTo>
                    <a:pt x="248" y="140"/>
                  </a:lnTo>
                  <a:lnTo>
                    <a:pt x="248" y="142"/>
                  </a:lnTo>
                  <a:lnTo>
                    <a:pt x="248" y="145"/>
                  </a:lnTo>
                  <a:lnTo>
                    <a:pt x="248" y="145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2"/>
                  </a:lnTo>
                  <a:lnTo>
                    <a:pt x="248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6" y="135"/>
                  </a:lnTo>
                  <a:lnTo>
                    <a:pt x="243" y="138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close/>
                  <a:moveTo>
                    <a:pt x="385" y="587"/>
                  </a:moveTo>
                  <a:lnTo>
                    <a:pt x="385" y="585"/>
                  </a:lnTo>
                  <a:lnTo>
                    <a:pt x="383" y="585"/>
                  </a:lnTo>
                  <a:lnTo>
                    <a:pt x="383" y="585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3" y="578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3"/>
                  </a:lnTo>
                  <a:lnTo>
                    <a:pt x="385" y="573"/>
                  </a:lnTo>
                  <a:lnTo>
                    <a:pt x="385" y="573"/>
                  </a:lnTo>
                  <a:lnTo>
                    <a:pt x="383" y="571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1"/>
                  </a:lnTo>
                  <a:lnTo>
                    <a:pt x="378" y="561"/>
                  </a:lnTo>
                  <a:lnTo>
                    <a:pt x="378" y="561"/>
                  </a:lnTo>
                  <a:lnTo>
                    <a:pt x="376" y="559"/>
                  </a:lnTo>
                  <a:lnTo>
                    <a:pt x="378" y="559"/>
                  </a:lnTo>
                  <a:lnTo>
                    <a:pt x="378" y="559"/>
                  </a:lnTo>
                  <a:lnTo>
                    <a:pt x="378" y="557"/>
                  </a:lnTo>
                  <a:lnTo>
                    <a:pt x="378" y="557"/>
                  </a:lnTo>
                  <a:lnTo>
                    <a:pt x="378" y="557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6" y="554"/>
                  </a:lnTo>
                  <a:lnTo>
                    <a:pt x="376" y="554"/>
                  </a:lnTo>
                  <a:lnTo>
                    <a:pt x="376" y="557"/>
                  </a:lnTo>
                  <a:lnTo>
                    <a:pt x="376" y="554"/>
                  </a:lnTo>
                  <a:lnTo>
                    <a:pt x="376" y="554"/>
                  </a:lnTo>
                  <a:lnTo>
                    <a:pt x="373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8" y="545"/>
                  </a:lnTo>
                  <a:lnTo>
                    <a:pt x="378" y="545"/>
                  </a:lnTo>
                  <a:lnTo>
                    <a:pt x="378" y="545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8" y="540"/>
                  </a:lnTo>
                  <a:lnTo>
                    <a:pt x="378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3" y="540"/>
                  </a:lnTo>
                  <a:lnTo>
                    <a:pt x="376" y="540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3" y="538"/>
                  </a:lnTo>
                  <a:lnTo>
                    <a:pt x="373" y="538"/>
                  </a:lnTo>
                  <a:lnTo>
                    <a:pt x="373" y="538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3"/>
                  </a:lnTo>
                  <a:lnTo>
                    <a:pt x="373" y="533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6" y="538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5"/>
                  </a:lnTo>
                  <a:lnTo>
                    <a:pt x="376" y="535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3" y="533"/>
                  </a:lnTo>
                  <a:lnTo>
                    <a:pt x="373" y="533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28"/>
                  </a:lnTo>
                  <a:lnTo>
                    <a:pt x="373" y="528"/>
                  </a:lnTo>
                  <a:lnTo>
                    <a:pt x="373" y="528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3"/>
                  </a:lnTo>
                  <a:lnTo>
                    <a:pt x="373" y="523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6" y="523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6"/>
                  </a:lnTo>
                  <a:lnTo>
                    <a:pt x="378" y="521"/>
                  </a:lnTo>
                  <a:lnTo>
                    <a:pt x="376" y="521"/>
                  </a:lnTo>
                  <a:lnTo>
                    <a:pt x="376" y="519"/>
                  </a:lnTo>
                  <a:lnTo>
                    <a:pt x="376" y="519"/>
                  </a:lnTo>
                  <a:lnTo>
                    <a:pt x="373" y="514"/>
                  </a:lnTo>
                  <a:lnTo>
                    <a:pt x="373" y="509"/>
                  </a:lnTo>
                  <a:lnTo>
                    <a:pt x="371" y="509"/>
                  </a:lnTo>
                  <a:lnTo>
                    <a:pt x="371" y="507"/>
                  </a:lnTo>
                  <a:lnTo>
                    <a:pt x="371" y="507"/>
                  </a:lnTo>
                  <a:lnTo>
                    <a:pt x="371" y="505"/>
                  </a:lnTo>
                  <a:lnTo>
                    <a:pt x="371" y="505"/>
                  </a:lnTo>
                  <a:lnTo>
                    <a:pt x="371" y="507"/>
                  </a:lnTo>
                  <a:lnTo>
                    <a:pt x="371" y="507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1" y="505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71" y="500"/>
                  </a:lnTo>
                  <a:lnTo>
                    <a:pt x="371" y="500"/>
                  </a:lnTo>
                  <a:lnTo>
                    <a:pt x="371" y="497"/>
                  </a:lnTo>
                  <a:lnTo>
                    <a:pt x="369" y="497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6" y="488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6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3"/>
                  </a:lnTo>
                  <a:lnTo>
                    <a:pt x="366" y="483"/>
                  </a:lnTo>
                  <a:lnTo>
                    <a:pt x="366" y="483"/>
                  </a:lnTo>
                  <a:lnTo>
                    <a:pt x="366" y="481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366" y="478"/>
                  </a:lnTo>
                  <a:lnTo>
                    <a:pt x="366" y="478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4" y="474"/>
                  </a:lnTo>
                  <a:lnTo>
                    <a:pt x="364" y="471"/>
                  </a:lnTo>
                  <a:lnTo>
                    <a:pt x="362" y="471"/>
                  </a:lnTo>
                  <a:lnTo>
                    <a:pt x="362" y="471"/>
                  </a:lnTo>
                  <a:lnTo>
                    <a:pt x="359" y="469"/>
                  </a:lnTo>
                  <a:lnTo>
                    <a:pt x="359" y="469"/>
                  </a:lnTo>
                  <a:lnTo>
                    <a:pt x="362" y="469"/>
                  </a:lnTo>
                  <a:lnTo>
                    <a:pt x="357" y="462"/>
                  </a:lnTo>
                  <a:lnTo>
                    <a:pt x="357" y="457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7" y="455"/>
                  </a:lnTo>
                  <a:lnTo>
                    <a:pt x="357" y="455"/>
                  </a:lnTo>
                  <a:lnTo>
                    <a:pt x="354" y="455"/>
                  </a:lnTo>
                  <a:lnTo>
                    <a:pt x="354" y="455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7" y="452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9" y="448"/>
                  </a:lnTo>
                  <a:lnTo>
                    <a:pt x="359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4" y="445"/>
                  </a:lnTo>
                  <a:lnTo>
                    <a:pt x="354" y="445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2" y="443"/>
                  </a:lnTo>
                  <a:lnTo>
                    <a:pt x="352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47" y="441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5" y="436"/>
                  </a:lnTo>
                  <a:lnTo>
                    <a:pt x="345" y="436"/>
                  </a:lnTo>
                  <a:lnTo>
                    <a:pt x="345" y="434"/>
                  </a:lnTo>
                  <a:lnTo>
                    <a:pt x="345" y="434"/>
                  </a:lnTo>
                  <a:lnTo>
                    <a:pt x="343" y="436"/>
                  </a:lnTo>
                  <a:lnTo>
                    <a:pt x="343" y="438"/>
                  </a:lnTo>
                  <a:lnTo>
                    <a:pt x="343" y="436"/>
                  </a:lnTo>
                  <a:lnTo>
                    <a:pt x="340" y="436"/>
                  </a:lnTo>
                  <a:lnTo>
                    <a:pt x="343" y="434"/>
                  </a:lnTo>
                  <a:lnTo>
                    <a:pt x="343" y="434"/>
                  </a:lnTo>
                  <a:lnTo>
                    <a:pt x="343" y="434"/>
                  </a:lnTo>
                  <a:lnTo>
                    <a:pt x="343" y="436"/>
                  </a:lnTo>
                  <a:lnTo>
                    <a:pt x="345" y="434"/>
                  </a:lnTo>
                  <a:lnTo>
                    <a:pt x="345" y="434"/>
                  </a:lnTo>
                  <a:lnTo>
                    <a:pt x="343" y="434"/>
                  </a:lnTo>
                  <a:lnTo>
                    <a:pt x="340" y="431"/>
                  </a:lnTo>
                  <a:lnTo>
                    <a:pt x="333" y="422"/>
                  </a:lnTo>
                  <a:lnTo>
                    <a:pt x="331" y="417"/>
                  </a:lnTo>
                  <a:lnTo>
                    <a:pt x="331" y="415"/>
                  </a:lnTo>
                  <a:lnTo>
                    <a:pt x="331" y="412"/>
                  </a:lnTo>
                  <a:lnTo>
                    <a:pt x="328" y="412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4" y="410"/>
                  </a:lnTo>
                  <a:lnTo>
                    <a:pt x="324" y="407"/>
                  </a:lnTo>
                  <a:lnTo>
                    <a:pt x="324" y="407"/>
                  </a:lnTo>
                  <a:lnTo>
                    <a:pt x="324" y="407"/>
                  </a:lnTo>
                  <a:lnTo>
                    <a:pt x="321" y="405"/>
                  </a:lnTo>
                  <a:lnTo>
                    <a:pt x="321" y="403"/>
                  </a:lnTo>
                  <a:lnTo>
                    <a:pt x="321" y="400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4" y="400"/>
                  </a:lnTo>
                  <a:lnTo>
                    <a:pt x="324" y="398"/>
                  </a:lnTo>
                  <a:lnTo>
                    <a:pt x="324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19" y="407"/>
                  </a:lnTo>
                  <a:lnTo>
                    <a:pt x="319" y="407"/>
                  </a:lnTo>
                  <a:lnTo>
                    <a:pt x="319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7" y="400"/>
                  </a:lnTo>
                  <a:lnTo>
                    <a:pt x="317" y="400"/>
                  </a:lnTo>
                  <a:lnTo>
                    <a:pt x="317" y="398"/>
                  </a:lnTo>
                  <a:lnTo>
                    <a:pt x="317" y="398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7" y="396"/>
                  </a:lnTo>
                  <a:lnTo>
                    <a:pt x="314" y="396"/>
                  </a:lnTo>
                  <a:lnTo>
                    <a:pt x="314" y="393"/>
                  </a:lnTo>
                  <a:lnTo>
                    <a:pt x="314" y="393"/>
                  </a:lnTo>
                  <a:lnTo>
                    <a:pt x="314" y="396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4" y="393"/>
                  </a:lnTo>
                  <a:lnTo>
                    <a:pt x="312" y="391"/>
                  </a:lnTo>
                  <a:lnTo>
                    <a:pt x="312" y="391"/>
                  </a:lnTo>
                  <a:lnTo>
                    <a:pt x="312" y="389"/>
                  </a:lnTo>
                  <a:lnTo>
                    <a:pt x="312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07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05" y="391"/>
                  </a:lnTo>
                  <a:lnTo>
                    <a:pt x="305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298" y="391"/>
                  </a:lnTo>
                  <a:lnTo>
                    <a:pt x="298" y="389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298" y="384"/>
                  </a:lnTo>
                  <a:lnTo>
                    <a:pt x="298" y="384"/>
                  </a:lnTo>
                  <a:lnTo>
                    <a:pt x="295" y="381"/>
                  </a:lnTo>
                  <a:lnTo>
                    <a:pt x="295" y="381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3" y="374"/>
                  </a:lnTo>
                  <a:lnTo>
                    <a:pt x="283" y="374"/>
                  </a:lnTo>
                  <a:lnTo>
                    <a:pt x="279" y="372"/>
                  </a:lnTo>
                  <a:lnTo>
                    <a:pt x="281" y="372"/>
                  </a:lnTo>
                  <a:lnTo>
                    <a:pt x="288" y="374"/>
                  </a:lnTo>
                  <a:lnTo>
                    <a:pt x="291" y="374"/>
                  </a:lnTo>
                  <a:lnTo>
                    <a:pt x="291" y="374"/>
                  </a:lnTo>
                  <a:lnTo>
                    <a:pt x="288" y="374"/>
                  </a:lnTo>
                  <a:lnTo>
                    <a:pt x="281" y="370"/>
                  </a:lnTo>
                  <a:lnTo>
                    <a:pt x="279" y="367"/>
                  </a:lnTo>
                  <a:lnTo>
                    <a:pt x="276" y="365"/>
                  </a:lnTo>
                  <a:lnTo>
                    <a:pt x="269" y="360"/>
                  </a:lnTo>
                  <a:lnTo>
                    <a:pt x="269" y="358"/>
                  </a:lnTo>
                  <a:lnTo>
                    <a:pt x="269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60"/>
                  </a:lnTo>
                  <a:lnTo>
                    <a:pt x="267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2" y="353"/>
                  </a:lnTo>
                  <a:lnTo>
                    <a:pt x="262" y="351"/>
                  </a:lnTo>
                  <a:lnTo>
                    <a:pt x="262" y="348"/>
                  </a:lnTo>
                  <a:lnTo>
                    <a:pt x="262" y="348"/>
                  </a:lnTo>
                  <a:lnTo>
                    <a:pt x="257" y="344"/>
                  </a:lnTo>
                  <a:lnTo>
                    <a:pt x="253" y="341"/>
                  </a:lnTo>
                  <a:lnTo>
                    <a:pt x="243" y="334"/>
                  </a:lnTo>
                  <a:lnTo>
                    <a:pt x="239" y="329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36" y="327"/>
                  </a:lnTo>
                  <a:lnTo>
                    <a:pt x="236" y="327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31" y="315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3"/>
                  </a:lnTo>
                  <a:lnTo>
                    <a:pt x="224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4" y="313"/>
                  </a:lnTo>
                  <a:lnTo>
                    <a:pt x="222" y="313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4" y="310"/>
                  </a:lnTo>
                  <a:lnTo>
                    <a:pt x="224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9" y="303"/>
                  </a:lnTo>
                  <a:lnTo>
                    <a:pt x="229" y="303"/>
                  </a:lnTo>
                  <a:lnTo>
                    <a:pt x="229" y="303"/>
                  </a:lnTo>
                  <a:lnTo>
                    <a:pt x="229" y="301"/>
                  </a:lnTo>
                  <a:lnTo>
                    <a:pt x="231" y="301"/>
                  </a:lnTo>
                  <a:lnTo>
                    <a:pt x="231" y="301"/>
                  </a:lnTo>
                  <a:lnTo>
                    <a:pt x="231" y="301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2" y="292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0" y="294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89"/>
                  </a:lnTo>
                  <a:lnTo>
                    <a:pt x="220" y="289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3" y="284"/>
                  </a:lnTo>
                  <a:lnTo>
                    <a:pt x="213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05" y="280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1" y="275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198" y="273"/>
                  </a:lnTo>
                  <a:lnTo>
                    <a:pt x="198" y="270"/>
                  </a:lnTo>
                  <a:lnTo>
                    <a:pt x="194" y="265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1" y="258"/>
                  </a:lnTo>
                  <a:lnTo>
                    <a:pt x="191" y="25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7" y="254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4" y="247"/>
                  </a:lnTo>
                  <a:lnTo>
                    <a:pt x="184" y="247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4" y="239"/>
                  </a:lnTo>
                  <a:lnTo>
                    <a:pt x="187" y="237"/>
                  </a:lnTo>
                  <a:lnTo>
                    <a:pt x="189" y="239"/>
                  </a:lnTo>
                  <a:lnTo>
                    <a:pt x="189" y="237"/>
                  </a:lnTo>
                  <a:lnTo>
                    <a:pt x="189" y="237"/>
                  </a:lnTo>
                  <a:lnTo>
                    <a:pt x="191" y="237"/>
                  </a:lnTo>
                  <a:lnTo>
                    <a:pt x="189" y="235"/>
                  </a:lnTo>
                  <a:lnTo>
                    <a:pt x="189" y="235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3"/>
                  </a:lnTo>
                  <a:lnTo>
                    <a:pt x="194" y="223"/>
                  </a:lnTo>
                  <a:lnTo>
                    <a:pt x="194" y="221"/>
                  </a:lnTo>
                  <a:lnTo>
                    <a:pt x="191" y="221"/>
                  </a:lnTo>
                  <a:lnTo>
                    <a:pt x="191" y="221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194" y="218"/>
                  </a:lnTo>
                  <a:lnTo>
                    <a:pt x="194" y="213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6" y="206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201" y="202"/>
                  </a:lnTo>
                  <a:lnTo>
                    <a:pt x="201" y="199"/>
                  </a:lnTo>
                  <a:lnTo>
                    <a:pt x="198" y="199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196" y="202"/>
                  </a:lnTo>
                  <a:lnTo>
                    <a:pt x="198" y="199"/>
                  </a:lnTo>
                  <a:lnTo>
                    <a:pt x="198" y="199"/>
                  </a:lnTo>
                  <a:lnTo>
                    <a:pt x="198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7"/>
                  </a:lnTo>
                  <a:lnTo>
                    <a:pt x="201" y="197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3" y="192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10" y="187"/>
                  </a:lnTo>
                  <a:lnTo>
                    <a:pt x="210" y="187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3" y="190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7"/>
                  </a:lnTo>
                  <a:lnTo>
                    <a:pt x="215" y="187"/>
                  </a:lnTo>
                  <a:lnTo>
                    <a:pt x="217" y="185"/>
                  </a:lnTo>
                  <a:lnTo>
                    <a:pt x="217" y="185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2" y="180"/>
                  </a:lnTo>
                  <a:lnTo>
                    <a:pt x="222" y="178"/>
                  </a:lnTo>
                  <a:lnTo>
                    <a:pt x="222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9" y="176"/>
                  </a:lnTo>
                  <a:lnTo>
                    <a:pt x="229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4" y="171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34" y="171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8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4"/>
                  </a:lnTo>
                  <a:lnTo>
                    <a:pt x="234" y="161"/>
                  </a:lnTo>
                  <a:lnTo>
                    <a:pt x="234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4" y="157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34" y="157"/>
                  </a:lnTo>
                  <a:lnTo>
                    <a:pt x="236" y="157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9" y="152"/>
                  </a:lnTo>
                  <a:lnTo>
                    <a:pt x="239" y="152"/>
                  </a:lnTo>
                  <a:lnTo>
                    <a:pt x="239" y="152"/>
                  </a:lnTo>
                  <a:lnTo>
                    <a:pt x="241" y="152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9" y="150"/>
                  </a:lnTo>
                  <a:lnTo>
                    <a:pt x="239" y="150"/>
                  </a:lnTo>
                  <a:lnTo>
                    <a:pt x="239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47"/>
                  </a:lnTo>
                  <a:lnTo>
                    <a:pt x="243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3" y="147"/>
                  </a:lnTo>
                  <a:lnTo>
                    <a:pt x="243" y="147"/>
                  </a:lnTo>
                  <a:lnTo>
                    <a:pt x="243" y="145"/>
                  </a:lnTo>
                  <a:lnTo>
                    <a:pt x="241" y="145"/>
                  </a:lnTo>
                  <a:lnTo>
                    <a:pt x="241" y="142"/>
                  </a:lnTo>
                  <a:lnTo>
                    <a:pt x="243" y="145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41" y="138"/>
                  </a:lnTo>
                  <a:lnTo>
                    <a:pt x="241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39" y="135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41" y="133"/>
                  </a:lnTo>
                  <a:lnTo>
                    <a:pt x="241" y="131"/>
                  </a:lnTo>
                  <a:lnTo>
                    <a:pt x="241" y="131"/>
                  </a:lnTo>
                  <a:lnTo>
                    <a:pt x="241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43" y="135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5" y="133"/>
                  </a:lnTo>
                  <a:lnTo>
                    <a:pt x="255" y="131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60" y="131"/>
                  </a:lnTo>
                  <a:lnTo>
                    <a:pt x="257" y="133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2" y="133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2" y="133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4" y="133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6" y="121"/>
                  </a:lnTo>
                  <a:lnTo>
                    <a:pt x="276" y="121"/>
                  </a:lnTo>
                  <a:lnTo>
                    <a:pt x="276" y="121"/>
                  </a:lnTo>
                  <a:lnTo>
                    <a:pt x="274" y="121"/>
                  </a:lnTo>
                  <a:lnTo>
                    <a:pt x="274" y="121"/>
                  </a:lnTo>
                  <a:lnTo>
                    <a:pt x="274" y="121"/>
                  </a:lnTo>
                  <a:lnTo>
                    <a:pt x="274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81" y="114"/>
                  </a:lnTo>
                  <a:lnTo>
                    <a:pt x="281" y="114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6" y="114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5" y="105"/>
                  </a:lnTo>
                  <a:lnTo>
                    <a:pt x="295" y="105"/>
                  </a:lnTo>
                  <a:lnTo>
                    <a:pt x="295" y="105"/>
                  </a:lnTo>
                  <a:lnTo>
                    <a:pt x="295" y="102"/>
                  </a:lnTo>
                  <a:lnTo>
                    <a:pt x="298" y="102"/>
                  </a:lnTo>
                  <a:lnTo>
                    <a:pt x="298" y="102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2"/>
                  </a:lnTo>
                  <a:lnTo>
                    <a:pt x="300" y="102"/>
                  </a:lnTo>
                  <a:lnTo>
                    <a:pt x="300" y="102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2"/>
                  </a:lnTo>
                  <a:lnTo>
                    <a:pt x="302" y="102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5" y="102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0" y="100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298" y="95"/>
                  </a:lnTo>
                  <a:lnTo>
                    <a:pt x="298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3" y="97"/>
                  </a:lnTo>
                  <a:lnTo>
                    <a:pt x="291" y="97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286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100"/>
                  </a:lnTo>
                  <a:lnTo>
                    <a:pt x="283" y="100"/>
                  </a:lnTo>
                  <a:lnTo>
                    <a:pt x="283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81" y="97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6" y="97"/>
                  </a:lnTo>
                  <a:lnTo>
                    <a:pt x="274" y="100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72" y="93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67" y="93"/>
                  </a:lnTo>
                  <a:lnTo>
                    <a:pt x="265" y="93"/>
                  </a:lnTo>
                  <a:lnTo>
                    <a:pt x="262" y="88"/>
                  </a:lnTo>
                  <a:lnTo>
                    <a:pt x="260" y="88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5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5" y="81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48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79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6" y="67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1" y="52"/>
                  </a:lnTo>
                  <a:lnTo>
                    <a:pt x="231" y="52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9" y="45"/>
                  </a:lnTo>
                  <a:lnTo>
                    <a:pt x="239" y="45"/>
                  </a:lnTo>
                  <a:lnTo>
                    <a:pt x="239" y="43"/>
                  </a:lnTo>
                  <a:lnTo>
                    <a:pt x="241" y="41"/>
                  </a:lnTo>
                  <a:lnTo>
                    <a:pt x="241" y="41"/>
                  </a:lnTo>
                  <a:lnTo>
                    <a:pt x="241" y="38"/>
                  </a:lnTo>
                  <a:lnTo>
                    <a:pt x="243" y="38"/>
                  </a:lnTo>
                  <a:lnTo>
                    <a:pt x="243" y="36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6" y="34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1" y="31"/>
                  </a:lnTo>
                  <a:lnTo>
                    <a:pt x="243" y="31"/>
                  </a:lnTo>
                  <a:lnTo>
                    <a:pt x="241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1" y="24"/>
                  </a:lnTo>
                  <a:lnTo>
                    <a:pt x="229" y="24"/>
                  </a:lnTo>
                  <a:lnTo>
                    <a:pt x="229" y="24"/>
                  </a:lnTo>
                  <a:lnTo>
                    <a:pt x="229" y="24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17" y="29"/>
                  </a:lnTo>
                  <a:lnTo>
                    <a:pt x="217" y="29"/>
                  </a:lnTo>
                  <a:lnTo>
                    <a:pt x="217" y="29"/>
                  </a:lnTo>
                  <a:lnTo>
                    <a:pt x="215" y="26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3" y="22"/>
                  </a:lnTo>
                  <a:lnTo>
                    <a:pt x="210" y="22"/>
                  </a:lnTo>
                  <a:lnTo>
                    <a:pt x="208" y="22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6"/>
                  </a:lnTo>
                  <a:lnTo>
                    <a:pt x="196" y="24"/>
                  </a:lnTo>
                  <a:lnTo>
                    <a:pt x="191" y="22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79" y="17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9" y="10"/>
                  </a:lnTo>
                  <a:lnTo>
                    <a:pt x="179" y="10"/>
                  </a:lnTo>
                  <a:lnTo>
                    <a:pt x="177" y="10"/>
                  </a:lnTo>
                  <a:lnTo>
                    <a:pt x="175" y="8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1" y="10"/>
                  </a:lnTo>
                  <a:lnTo>
                    <a:pt x="149" y="10"/>
                  </a:lnTo>
                  <a:lnTo>
                    <a:pt x="149" y="12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4" y="10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2" y="22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31"/>
                  </a:lnTo>
                  <a:lnTo>
                    <a:pt x="134" y="31"/>
                  </a:lnTo>
                  <a:lnTo>
                    <a:pt x="134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6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06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99" y="38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85" y="36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6" y="41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5" y="93"/>
                  </a:lnTo>
                  <a:lnTo>
                    <a:pt x="35" y="90"/>
                  </a:lnTo>
                  <a:lnTo>
                    <a:pt x="35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2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31"/>
                  </a:lnTo>
                  <a:lnTo>
                    <a:pt x="49" y="133"/>
                  </a:lnTo>
                  <a:lnTo>
                    <a:pt x="49" y="135"/>
                  </a:lnTo>
                  <a:lnTo>
                    <a:pt x="52" y="138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4" y="142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8" y="145"/>
                  </a:lnTo>
                  <a:lnTo>
                    <a:pt x="68" y="145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3" y="145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80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9" y="138"/>
                  </a:lnTo>
                  <a:lnTo>
                    <a:pt x="99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6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5"/>
                  </a:lnTo>
                  <a:lnTo>
                    <a:pt x="120" y="145"/>
                  </a:lnTo>
                  <a:lnTo>
                    <a:pt x="120" y="145"/>
                  </a:lnTo>
                  <a:lnTo>
                    <a:pt x="120" y="145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23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30" y="152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4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8" y="161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3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8"/>
                  </a:lnTo>
                  <a:lnTo>
                    <a:pt x="137" y="176"/>
                  </a:lnTo>
                  <a:lnTo>
                    <a:pt x="139" y="176"/>
                  </a:lnTo>
                  <a:lnTo>
                    <a:pt x="142" y="176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6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2"/>
                  </a:lnTo>
                  <a:lnTo>
                    <a:pt x="139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9"/>
                  </a:lnTo>
                  <a:lnTo>
                    <a:pt x="139" y="199"/>
                  </a:lnTo>
                  <a:lnTo>
                    <a:pt x="139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4" y="202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2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7" y="209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3" y="206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08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7" y="221"/>
                  </a:lnTo>
                  <a:lnTo>
                    <a:pt x="97" y="223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28"/>
                  </a:lnTo>
                  <a:lnTo>
                    <a:pt x="92" y="228"/>
                  </a:lnTo>
                  <a:lnTo>
                    <a:pt x="92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101" y="230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9"/>
                  </a:lnTo>
                  <a:lnTo>
                    <a:pt x="116" y="239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8" y="239"/>
                  </a:lnTo>
                  <a:lnTo>
                    <a:pt x="118" y="242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5" y="247"/>
                  </a:lnTo>
                  <a:lnTo>
                    <a:pt x="127" y="249"/>
                  </a:lnTo>
                  <a:lnTo>
                    <a:pt x="127" y="249"/>
                  </a:lnTo>
                  <a:lnTo>
                    <a:pt x="130" y="249"/>
                  </a:lnTo>
                  <a:lnTo>
                    <a:pt x="130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4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3" y="258"/>
                  </a:lnTo>
                  <a:lnTo>
                    <a:pt x="156" y="261"/>
                  </a:lnTo>
                  <a:lnTo>
                    <a:pt x="156" y="261"/>
                  </a:lnTo>
                  <a:lnTo>
                    <a:pt x="156" y="261"/>
                  </a:lnTo>
                  <a:lnTo>
                    <a:pt x="156" y="258"/>
                  </a:lnTo>
                  <a:lnTo>
                    <a:pt x="158" y="261"/>
                  </a:lnTo>
                  <a:lnTo>
                    <a:pt x="158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56" y="268"/>
                  </a:lnTo>
                  <a:lnTo>
                    <a:pt x="156" y="270"/>
                  </a:lnTo>
                  <a:lnTo>
                    <a:pt x="156" y="273"/>
                  </a:lnTo>
                  <a:lnTo>
                    <a:pt x="156" y="275"/>
                  </a:lnTo>
                  <a:lnTo>
                    <a:pt x="158" y="275"/>
                  </a:lnTo>
                  <a:lnTo>
                    <a:pt x="158" y="277"/>
                  </a:lnTo>
                  <a:lnTo>
                    <a:pt x="160" y="277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4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7"/>
                  </a:lnTo>
                  <a:lnTo>
                    <a:pt x="172" y="287"/>
                  </a:lnTo>
                  <a:lnTo>
                    <a:pt x="172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2" y="299"/>
                  </a:lnTo>
                  <a:lnTo>
                    <a:pt x="182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3"/>
                  </a:lnTo>
                  <a:lnTo>
                    <a:pt x="184" y="306"/>
                  </a:lnTo>
                  <a:lnTo>
                    <a:pt x="184" y="308"/>
                  </a:lnTo>
                  <a:lnTo>
                    <a:pt x="187" y="310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5"/>
                  </a:lnTo>
                  <a:lnTo>
                    <a:pt x="189" y="315"/>
                  </a:lnTo>
                  <a:lnTo>
                    <a:pt x="189" y="315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196" y="320"/>
                  </a:lnTo>
                  <a:lnTo>
                    <a:pt x="198" y="325"/>
                  </a:lnTo>
                  <a:lnTo>
                    <a:pt x="201" y="325"/>
                  </a:lnTo>
                  <a:lnTo>
                    <a:pt x="201" y="325"/>
                  </a:lnTo>
                  <a:lnTo>
                    <a:pt x="205" y="332"/>
                  </a:lnTo>
                  <a:lnTo>
                    <a:pt x="213" y="339"/>
                  </a:lnTo>
                  <a:lnTo>
                    <a:pt x="215" y="339"/>
                  </a:lnTo>
                  <a:lnTo>
                    <a:pt x="215" y="339"/>
                  </a:lnTo>
                  <a:lnTo>
                    <a:pt x="217" y="339"/>
                  </a:lnTo>
                  <a:lnTo>
                    <a:pt x="217" y="339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20" y="336"/>
                  </a:lnTo>
                  <a:lnTo>
                    <a:pt x="220" y="336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4"/>
                  </a:lnTo>
                  <a:lnTo>
                    <a:pt x="222" y="346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4" y="353"/>
                  </a:lnTo>
                  <a:lnTo>
                    <a:pt x="224" y="353"/>
                  </a:lnTo>
                  <a:lnTo>
                    <a:pt x="224" y="353"/>
                  </a:lnTo>
                  <a:lnTo>
                    <a:pt x="227" y="353"/>
                  </a:lnTo>
                  <a:lnTo>
                    <a:pt x="227" y="353"/>
                  </a:lnTo>
                  <a:lnTo>
                    <a:pt x="227" y="353"/>
                  </a:lnTo>
                  <a:lnTo>
                    <a:pt x="229" y="353"/>
                  </a:lnTo>
                  <a:lnTo>
                    <a:pt x="229" y="355"/>
                  </a:lnTo>
                  <a:lnTo>
                    <a:pt x="231" y="353"/>
                  </a:lnTo>
                  <a:lnTo>
                    <a:pt x="231" y="353"/>
                  </a:lnTo>
                  <a:lnTo>
                    <a:pt x="231" y="355"/>
                  </a:lnTo>
                  <a:lnTo>
                    <a:pt x="231" y="370"/>
                  </a:lnTo>
                  <a:lnTo>
                    <a:pt x="231" y="372"/>
                  </a:lnTo>
                  <a:lnTo>
                    <a:pt x="234" y="372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36" y="374"/>
                  </a:lnTo>
                  <a:lnTo>
                    <a:pt x="236" y="374"/>
                  </a:lnTo>
                  <a:lnTo>
                    <a:pt x="239" y="374"/>
                  </a:lnTo>
                  <a:lnTo>
                    <a:pt x="239" y="377"/>
                  </a:lnTo>
                  <a:lnTo>
                    <a:pt x="236" y="379"/>
                  </a:lnTo>
                  <a:lnTo>
                    <a:pt x="239" y="379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1"/>
                  </a:lnTo>
                  <a:lnTo>
                    <a:pt x="246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50" y="381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6"/>
                  </a:lnTo>
                  <a:lnTo>
                    <a:pt x="250" y="386"/>
                  </a:lnTo>
                  <a:lnTo>
                    <a:pt x="253" y="386"/>
                  </a:lnTo>
                  <a:lnTo>
                    <a:pt x="253" y="389"/>
                  </a:lnTo>
                  <a:lnTo>
                    <a:pt x="253" y="389"/>
                  </a:lnTo>
                  <a:lnTo>
                    <a:pt x="253" y="389"/>
                  </a:lnTo>
                  <a:lnTo>
                    <a:pt x="253" y="391"/>
                  </a:lnTo>
                  <a:lnTo>
                    <a:pt x="255" y="391"/>
                  </a:lnTo>
                  <a:lnTo>
                    <a:pt x="255" y="391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2" y="393"/>
                  </a:lnTo>
                  <a:lnTo>
                    <a:pt x="262" y="393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5" y="398"/>
                  </a:lnTo>
                  <a:lnTo>
                    <a:pt x="265" y="398"/>
                  </a:lnTo>
                  <a:lnTo>
                    <a:pt x="265" y="398"/>
                  </a:lnTo>
                  <a:lnTo>
                    <a:pt x="267" y="398"/>
                  </a:lnTo>
                  <a:lnTo>
                    <a:pt x="267" y="398"/>
                  </a:lnTo>
                  <a:lnTo>
                    <a:pt x="267" y="398"/>
                  </a:lnTo>
                  <a:lnTo>
                    <a:pt x="269" y="400"/>
                  </a:lnTo>
                  <a:lnTo>
                    <a:pt x="272" y="403"/>
                  </a:lnTo>
                  <a:lnTo>
                    <a:pt x="272" y="403"/>
                  </a:lnTo>
                  <a:lnTo>
                    <a:pt x="274" y="403"/>
                  </a:lnTo>
                  <a:lnTo>
                    <a:pt x="274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7"/>
                  </a:lnTo>
                  <a:lnTo>
                    <a:pt x="279" y="407"/>
                  </a:lnTo>
                  <a:lnTo>
                    <a:pt x="276" y="410"/>
                  </a:lnTo>
                  <a:lnTo>
                    <a:pt x="276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2" y="412"/>
                  </a:lnTo>
                  <a:lnTo>
                    <a:pt x="269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5" y="419"/>
                  </a:lnTo>
                  <a:lnTo>
                    <a:pt x="265" y="419"/>
                  </a:lnTo>
                  <a:lnTo>
                    <a:pt x="267" y="422"/>
                  </a:lnTo>
                  <a:lnTo>
                    <a:pt x="267" y="422"/>
                  </a:lnTo>
                  <a:lnTo>
                    <a:pt x="269" y="424"/>
                  </a:lnTo>
                  <a:lnTo>
                    <a:pt x="269" y="424"/>
                  </a:lnTo>
                  <a:lnTo>
                    <a:pt x="269" y="426"/>
                  </a:lnTo>
                  <a:lnTo>
                    <a:pt x="269" y="426"/>
                  </a:lnTo>
                  <a:lnTo>
                    <a:pt x="269" y="426"/>
                  </a:lnTo>
                  <a:lnTo>
                    <a:pt x="272" y="429"/>
                  </a:lnTo>
                  <a:lnTo>
                    <a:pt x="272" y="429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81" y="434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81" y="434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3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41"/>
                  </a:lnTo>
                  <a:lnTo>
                    <a:pt x="286" y="443"/>
                  </a:lnTo>
                  <a:lnTo>
                    <a:pt x="288" y="443"/>
                  </a:lnTo>
                  <a:lnTo>
                    <a:pt x="291" y="445"/>
                  </a:lnTo>
                  <a:lnTo>
                    <a:pt x="291" y="445"/>
                  </a:lnTo>
                  <a:lnTo>
                    <a:pt x="291" y="445"/>
                  </a:lnTo>
                  <a:lnTo>
                    <a:pt x="291" y="448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88" y="450"/>
                  </a:lnTo>
                  <a:lnTo>
                    <a:pt x="288" y="450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5"/>
                  </a:lnTo>
                  <a:lnTo>
                    <a:pt x="288" y="455"/>
                  </a:lnTo>
                  <a:lnTo>
                    <a:pt x="286" y="455"/>
                  </a:lnTo>
                  <a:lnTo>
                    <a:pt x="286" y="455"/>
                  </a:lnTo>
                  <a:lnTo>
                    <a:pt x="286" y="457"/>
                  </a:lnTo>
                  <a:lnTo>
                    <a:pt x="288" y="457"/>
                  </a:lnTo>
                  <a:lnTo>
                    <a:pt x="286" y="457"/>
                  </a:lnTo>
                  <a:lnTo>
                    <a:pt x="286" y="457"/>
                  </a:lnTo>
                  <a:lnTo>
                    <a:pt x="286" y="460"/>
                  </a:lnTo>
                  <a:lnTo>
                    <a:pt x="283" y="457"/>
                  </a:lnTo>
                  <a:lnTo>
                    <a:pt x="283" y="457"/>
                  </a:lnTo>
                  <a:lnTo>
                    <a:pt x="283" y="460"/>
                  </a:lnTo>
                  <a:lnTo>
                    <a:pt x="281" y="460"/>
                  </a:lnTo>
                  <a:lnTo>
                    <a:pt x="281" y="460"/>
                  </a:lnTo>
                  <a:lnTo>
                    <a:pt x="279" y="460"/>
                  </a:lnTo>
                  <a:lnTo>
                    <a:pt x="279" y="460"/>
                  </a:lnTo>
                  <a:lnTo>
                    <a:pt x="279" y="462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1" y="464"/>
                  </a:lnTo>
                  <a:lnTo>
                    <a:pt x="281" y="464"/>
                  </a:lnTo>
                  <a:lnTo>
                    <a:pt x="281" y="464"/>
                  </a:lnTo>
                  <a:lnTo>
                    <a:pt x="286" y="467"/>
                  </a:lnTo>
                  <a:lnTo>
                    <a:pt x="286" y="467"/>
                  </a:lnTo>
                  <a:lnTo>
                    <a:pt x="286" y="467"/>
                  </a:lnTo>
                  <a:lnTo>
                    <a:pt x="283" y="469"/>
                  </a:lnTo>
                  <a:lnTo>
                    <a:pt x="283" y="471"/>
                  </a:lnTo>
                  <a:lnTo>
                    <a:pt x="281" y="471"/>
                  </a:lnTo>
                  <a:lnTo>
                    <a:pt x="281" y="471"/>
                  </a:lnTo>
                  <a:lnTo>
                    <a:pt x="283" y="474"/>
                  </a:lnTo>
                  <a:lnTo>
                    <a:pt x="283" y="474"/>
                  </a:lnTo>
                  <a:lnTo>
                    <a:pt x="281" y="474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8"/>
                  </a:lnTo>
                  <a:lnTo>
                    <a:pt x="283" y="478"/>
                  </a:lnTo>
                  <a:lnTo>
                    <a:pt x="283" y="483"/>
                  </a:lnTo>
                  <a:lnTo>
                    <a:pt x="283" y="483"/>
                  </a:lnTo>
                  <a:lnTo>
                    <a:pt x="283" y="486"/>
                  </a:lnTo>
                  <a:lnTo>
                    <a:pt x="283" y="486"/>
                  </a:lnTo>
                  <a:lnTo>
                    <a:pt x="283" y="486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90"/>
                  </a:lnTo>
                  <a:lnTo>
                    <a:pt x="281" y="490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6" y="490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4" y="495"/>
                  </a:lnTo>
                  <a:lnTo>
                    <a:pt x="274" y="497"/>
                  </a:lnTo>
                  <a:lnTo>
                    <a:pt x="274" y="497"/>
                  </a:lnTo>
                  <a:lnTo>
                    <a:pt x="274" y="497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0"/>
                  </a:lnTo>
                  <a:lnTo>
                    <a:pt x="274" y="502"/>
                  </a:lnTo>
                  <a:lnTo>
                    <a:pt x="274" y="507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4" y="514"/>
                  </a:lnTo>
                  <a:lnTo>
                    <a:pt x="274" y="514"/>
                  </a:lnTo>
                  <a:lnTo>
                    <a:pt x="276" y="514"/>
                  </a:lnTo>
                  <a:lnTo>
                    <a:pt x="279" y="514"/>
                  </a:lnTo>
                  <a:lnTo>
                    <a:pt x="279" y="514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9"/>
                  </a:lnTo>
                  <a:lnTo>
                    <a:pt x="279" y="519"/>
                  </a:lnTo>
                  <a:lnTo>
                    <a:pt x="279" y="519"/>
                  </a:lnTo>
                  <a:lnTo>
                    <a:pt x="279" y="521"/>
                  </a:lnTo>
                  <a:lnTo>
                    <a:pt x="279" y="521"/>
                  </a:lnTo>
                  <a:lnTo>
                    <a:pt x="279" y="521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9" y="526"/>
                  </a:lnTo>
                  <a:lnTo>
                    <a:pt x="279" y="526"/>
                  </a:lnTo>
                  <a:lnTo>
                    <a:pt x="279" y="526"/>
                  </a:lnTo>
                  <a:lnTo>
                    <a:pt x="281" y="528"/>
                  </a:lnTo>
                  <a:lnTo>
                    <a:pt x="281" y="528"/>
                  </a:lnTo>
                  <a:lnTo>
                    <a:pt x="281" y="528"/>
                  </a:lnTo>
                  <a:lnTo>
                    <a:pt x="281" y="531"/>
                  </a:lnTo>
                  <a:lnTo>
                    <a:pt x="283" y="531"/>
                  </a:lnTo>
                  <a:lnTo>
                    <a:pt x="288" y="540"/>
                  </a:lnTo>
                  <a:lnTo>
                    <a:pt x="288" y="542"/>
                  </a:lnTo>
                  <a:lnTo>
                    <a:pt x="288" y="547"/>
                  </a:lnTo>
                  <a:lnTo>
                    <a:pt x="288" y="549"/>
                  </a:lnTo>
                  <a:lnTo>
                    <a:pt x="286" y="552"/>
                  </a:lnTo>
                  <a:lnTo>
                    <a:pt x="286" y="554"/>
                  </a:lnTo>
                  <a:lnTo>
                    <a:pt x="281" y="566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71"/>
                  </a:lnTo>
                  <a:lnTo>
                    <a:pt x="281" y="571"/>
                  </a:lnTo>
                  <a:lnTo>
                    <a:pt x="281" y="571"/>
                  </a:lnTo>
                  <a:lnTo>
                    <a:pt x="281" y="573"/>
                  </a:lnTo>
                  <a:lnTo>
                    <a:pt x="281" y="573"/>
                  </a:lnTo>
                  <a:lnTo>
                    <a:pt x="281" y="576"/>
                  </a:lnTo>
                  <a:lnTo>
                    <a:pt x="281" y="576"/>
                  </a:lnTo>
                  <a:lnTo>
                    <a:pt x="283" y="578"/>
                  </a:lnTo>
                  <a:lnTo>
                    <a:pt x="283" y="578"/>
                  </a:lnTo>
                  <a:lnTo>
                    <a:pt x="283" y="580"/>
                  </a:lnTo>
                  <a:lnTo>
                    <a:pt x="283" y="583"/>
                  </a:lnTo>
                  <a:lnTo>
                    <a:pt x="283" y="583"/>
                  </a:lnTo>
                  <a:lnTo>
                    <a:pt x="286" y="590"/>
                  </a:lnTo>
                  <a:lnTo>
                    <a:pt x="286" y="590"/>
                  </a:lnTo>
                  <a:lnTo>
                    <a:pt x="286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7"/>
                  </a:lnTo>
                  <a:lnTo>
                    <a:pt x="283" y="602"/>
                  </a:lnTo>
                  <a:lnTo>
                    <a:pt x="283" y="602"/>
                  </a:lnTo>
                  <a:lnTo>
                    <a:pt x="283" y="604"/>
                  </a:lnTo>
                  <a:lnTo>
                    <a:pt x="283" y="604"/>
                  </a:lnTo>
                  <a:lnTo>
                    <a:pt x="281" y="604"/>
                  </a:lnTo>
                  <a:lnTo>
                    <a:pt x="279" y="606"/>
                  </a:lnTo>
                  <a:lnTo>
                    <a:pt x="279" y="609"/>
                  </a:lnTo>
                  <a:lnTo>
                    <a:pt x="276" y="609"/>
                  </a:lnTo>
                  <a:lnTo>
                    <a:pt x="276" y="606"/>
                  </a:lnTo>
                  <a:lnTo>
                    <a:pt x="274" y="604"/>
                  </a:lnTo>
                  <a:lnTo>
                    <a:pt x="274" y="604"/>
                  </a:lnTo>
                  <a:lnTo>
                    <a:pt x="272" y="604"/>
                  </a:lnTo>
                  <a:lnTo>
                    <a:pt x="269" y="604"/>
                  </a:lnTo>
                  <a:lnTo>
                    <a:pt x="267" y="606"/>
                  </a:lnTo>
                  <a:lnTo>
                    <a:pt x="265" y="606"/>
                  </a:lnTo>
                  <a:lnTo>
                    <a:pt x="262" y="609"/>
                  </a:lnTo>
                  <a:lnTo>
                    <a:pt x="262" y="609"/>
                  </a:lnTo>
                  <a:lnTo>
                    <a:pt x="262" y="609"/>
                  </a:lnTo>
                  <a:lnTo>
                    <a:pt x="260" y="611"/>
                  </a:lnTo>
                  <a:lnTo>
                    <a:pt x="257" y="613"/>
                  </a:lnTo>
                  <a:lnTo>
                    <a:pt x="255" y="616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0" y="618"/>
                  </a:lnTo>
                  <a:lnTo>
                    <a:pt x="246" y="618"/>
                  </a:lnTo>
                  <a:lnTo>
                    <a:pt x="246" y="618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1" y="623"/>
                  </a:lnTo>
                  <a:lnTo>
                    <a:pt x="239" y="623"/>
                  </a:lnTo>
                  <a:lnTo>
                    <a:pt x="236" y="623"/>
                  </a:lnTo>
                  <a:lnTo>
                    <a:pt x="236" y="623"/>
                  </a:lnTo>
                  <a:lnTo>
                    <a:pt x="234" y="623"/>
                  </a:lnTo>
                  <a:lnTo>
                    <a:pt x="231" y="623"/>
                  </a:lnTo>
                  <a:lnTo>
                    <a:pt x="229" y="623"/>
                  </a:lnTo>
                  <a:lnTo>
                    <a:pt x="229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4" y="623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7" y="628"/>
                  </a:lnTo>
                  <a:lnTo>
                    <a:pt x="227" y="628"/>
                  </a:lnTo>
                  <a:lnTo>
                    <a:pt x="227" y="630"/>
                  </a:lnTo>
                  <a:lnTo>
                    <a:pt x="227" y="630"/>
                  </a:lnTo>
                  <a:lnTo>
                    <a:pt x="227" y="630"/>
                  </a:lnTo>
                  <a:lnTo>
                    <a:pt x="227" y="632"/>
                  </a:lnTo>
                  <a:lnTo>
                    <a:pt x="227" y="632"/>
                  </a:lnTo>
                  <a:lnTo>
                    <a:pt x="224" y="632"/>
                  </a:lnTo>
                  <a:lnTo>
                    <a:pt x="224" y="632"/>
                  </a:lnTo>
                  <a:lnTo>
                    <a:pt x="224" y="635"/>
                  </a:lnTo>
                  <a:lnTo>
                    <a:pt x="224" y="635"/>
                  </a:lnTo>
                  <a:lnTo>
                    <a:pt x="227" y="637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24" y="639"/>
                  </a:lnTo>
                  <a:lnTo>
                    <a:pt x="224" y="639"/>
                  </a:lnTo>
                  <a:lnTo>
                    <a:pt x="224" y="637"/>
                  </a:lnTo>
                  <a:lnTo>
                    <a:pt x="222" y="637"/>
                  </a:lnTo>
                  <a:lnTo>
                    <a:pt x="222" y="637"/>
                  </a:lnTo>
                  <a:lnTo>
                    <a:pt x="222" y="637"/>
                  </a:lnTo>
                  <a:lnTo>
                    <a:pt x="220" y="639"/>
                  </a:lnTo>
                  <a:lnTo>
                    <a:pt x="217" y="639"/>
                  </a:lnTo>
                  <a:lnTo>
                    <a:pt x="217" y="637"/>
                  </a:lnTo>
                  <a:lnTo>
                    <a:pt x="217" y="637"/>
                  </a:lnTo>
                  <a:lnTo>
                    <a:pt x="217" y="637"/>
                  </a:lnTo>
                  <a:lnTo>
                    <a:pt x="215" y="637"/>
                  </a:lnTo>
                  <a:lnTo>
                    <a:pt x="213" y="635"/>
                  </a:lnTo>
                  <a:lnTo>
                    <a:pt x="210" y="635"/>
                  </a:lnTo>
                  <a:lnTo>
                    <a:pt x="208" y="635"/>
                  </a:lnTo>
                  <a:lnTo>
                    <a:pt x="205" y="635"/>
                  </a:lnTo>
                  <a:lnTo>
                    <a:pt x="203" y="635"/>
                  </a:lnTo>
                  <a:lnTo>
                    <a:pt x="203" y="635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1" y="639"/>
                  </a:lnTo>
                  <a:lnTo>
                    <a:pt x="201" y="639"/>
                  </a:lnTo>
                  <a:lnTo>
                    <a:pt x="201" y="639"/>
                  </a:lnTo>
                  <a:lnTo>
                    <a:pt x="198" y="639"/>
                  </a:lnTo>
                  <a:lnTo>
                    <a:pt x="196" y="639"/>
                  </a:lnTo>
                  <a:lnTo>
                    <a:pt x="196" y="639"/>
                  </a:lnTo>
                  <a:lnTo>
                    <a:pt x="194" y="639"/>
                  </a:lnTo>
                  <a:lnTo>
                    <a:pt x="194" y="639"/>
                  </a:lnTo>
                  <a:lnTo>
                    <a:pt x="194" y="642"/>
                  </a:lnTo>
                  <a:lnTo>
                    <a:pt x="194" y="642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6" y="647"/>
                  </a:lnTo>
                  <a:lnTo>
                    <a:pt x="196" y="647"/>
                  </a:lnTo>
                  <a:lnTo>
                    <a:pt x="196" y="647"/>
                  </a:lnTo>
                  <a:lnTo>
                    <a:pt x="196" y="649"/>
                  </a:lnTo>
                  <a:lnTo>
                    <a:pt x="198" y="651"/>
                  </a:lnTo>
                  <a:lnTo>
                    <a:pt x="198" y="651"/>
                  </a:lnTo>
                  <a:lnTo>
                    <a:pt x="196" y="654"/>
                  </a:lnTo>
                  <a:lnTo>
                    <a:pt x="196" y="654"/>
                  </a:lnTo>
                  <a:lnTo>
                    <a:pt x="196" y="658"/>
                  </a:lnTo>
                  <a:lnTo>
                    <a:pt x="196" y="658"/>
                  </a:lnTo>
                  <a:lnTo>
                    <a:pt x="196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3"/>
                  </a:lnTo>
                  <a:lnTo>
                    <a:pt x="201" y="663"/>
                  </a:lnTo>
                  <a:lnTo>
                    <a:pt x="203" y="665"/>
                  </a:lnTo>
                  <a:lnTo>
                    <a:pt x="203" y="665"/>
                  </a:lnTo>
                  <a:lnTo>
                    <a:pt x="205" y="668"/>
                  </a:lnTo>
                  <a:lnTo>
                    <a:pt x="205" y="668"/>
                  </a:lnTo>
                  <a:lnTo>
                    <a:pt x="208" y="670"/>
                  </a:lnTo>
                  <a:lnTo>
                    <a:pt x="208" y="670"/>
                  </a:lnTo>
                  <a:lnTo>
                    <a:pt x="208" y="673"/>
                  </a:lnTo>
                  <a:lnTo>
                    <a:pt x="210" y="670"/>
                  </a:lnTo>
                  <a:lnTo>
                    <a:pt x="210" y="670"/>
                  </a:lnTo>
                  <a:lnTo>
                    <a:pt x="210" y="670"/>
                  </a:lnTo>
                  <a:lnTo>
                    <a:pt x="213" y="670"/>
                  </a:lnTo>
                  <a:lnTo>
                    <a:pt x="213" y="673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80"/>
                  </a:lnTo>
                  <a:lnTo>
                    <a:pt x="213" y="682"/>
                  </a:lnTo>
                  <a:lnTo>
                    <a:pt x="213" y="687"/>
                  </a:lnTo>
                  <a:lnTo>
                    <a:pt x="213" y="687"/>
                  </a:lnTo>
                  <a:lnTo>
                    <a:pt x="210" y="684"/>
                  </a:lnTo>
                  <a:lnTo>
                    <a:pt x="208" y="684"/>
                  </a:lnTo>
                  <a:lnTo>
                    <a:pt x="205" y="684"/>
                  </a:lnTo>
                  <a:lnTo>
                    <a:pt x="205" y="684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1" y="680"/>
                  </a:lnTo>
                  <a:lnTo>
                    <a:pt x="201" y="682"/>
                  </a:lnTo>
                  <a:lnTo>
                    <a:pt x="201" y="682"/>
                  </a:lnTo>
                  <a:lnTo>
                    <a:pt x="198" y="682"/>
                  </a:lnTo>
                  <a:lnTo>
                    <a:pt x="198" y="684"/>
                  </a:lnTo>
                  <a:lnTo>
                    <a:pt x="198" y="684"/>
                  </a:lnTo>
                  <a:lnTo>
                    <a:pt x="196" y="682"/>
                  </a:lnTo>
                  <a:lnTo>
                    <a:pt x="196" y="682"/>
                  </a:lnTo>
                  <a:lnTo>
                    <a:pt x="196" y="682"/>
                  </a:lnTo>
                  <a:lnTo>
                    <a:pt x="196" y="680"/>
                  </a:lnTo>
                  <a:lnTo>
                    <a:pt x="194" y="680"/>
                  </a:lnTo>
                  <a:lnTo>
                    <a:pt x="194" y="677"/>
                  </a:lnTo>
                  <a:lnTo>
                    <a:pt x="191" y="675"/>
                  </a:lnTo>
                  <a:lnTo>
                    <a:pt x="191" y="673"/>
                  </a:lnTo>
                  <a:lnTo>
                    <a:pt x="189" y="673"/>
                  </a:lnTo>
                  <a:lnTo>
                    <a:pt x="189" y="675"/>
                  </a:lnTo>
                  <a:lnTo>
                    <a:pt x="187" y="675"/>
                  </a:lnTo>
                  <a:lnTo>
                    <a:pt x="187" y="675"/>
                  </a:lnTo>
                  <a:lnTo>
                    <a:pt x="187" y="675"/>
                  </a:lnTo>
                  <a:lnTo>
                    <a:pt x="184" y="675"/>
                  </a:lnTo>
                  <a:lnTo>
                    <a:pt x="184" y="675"/>
                  </a:lnTo>
                  <a:lnTo>
                    <a:pt x="179" y="677"/>
                  </a:lnTo>
                  <a:lnTo>
                    <a:pt x="177" y="677"/>
                  </a:lnTo>
                  <a:lnTo>
                    <a:pt x="177" y="677"/>
                  </a:lnTo>
                  <a:lnTo>
                    <a:pt x="175" y="677"/>
                  </a:lnTo>
                  <a:lnTo>
                    <a:pt x="172" y="677"/>
                  </a:lnTo>
                  <a:lnTo>
                    <a:pt x="172" y="677"/>
                  </a:lnTo>
                  <a:lnTo>
                    <a:pt x="172" y="677"/>
                  </a:lnTo>
                  <a:lnTo>
                    <a:pt x="170" y="680"/>
                  </a:lnTo>
                  <a:lnTo>
                    <a:pt x="168" y="682"/>
                  </a:lnTo>
                  <a:lnTo>
                    <a:pt x="168" y="682"/>
                  </a:lnTo>
                  <a:lnTo>
                    <a:pt x="168" y="682"/>
                  </a:lnTo>
                  <a:lnTo>
                    <a:pt x="165" y="682"/>
                  </a:lnTo>
                  <a:lnTo>
                    <a:pt x="165" y="680"/>
                  </a:lnTo>
                  <a:lnTo>
                    <a:pt x="163" y="680"/>
                  </a:lnTo>
                  <a:lnTo>
                    <a:pt x="158" y="680"/>
                  </a:lnTo>
                  <a:lnTo>
                    <a:pt x="156" y="680"/>
                  </a:lnTo>
                  <a:lnTo>
                    <a:pt x="156" y="677"/>
                  </a:lnTo>
                  <a:lnTo>
                    <a:pt x="156" y="677"/>
                  </a:lnTo>
                  <a:lnTo>
                    <a:pt x="156" y="677"/>
                  </a:lnTo>
                  <a:lnTo>
                    <a:pt x="153" y="677"/>
                  </a:lnTo>
                  <a:lnTo>
                    <a:pt x="153" y="677"/>
                  </a:lnTo>
                  <a:lnTo>
                    <a:pt x="153" y="680"/>
                  </a:lnTo>
                  <a:lnTo>
                    <a:pt x="153" y="680"/>
                  </a:lnTo>
                  <a:lnTo>
                    <a:pt x="153" y="680"/>
                  </a:lnTo>
                  <a:lnTo>
                    <a:pt x="151" y="680"/>
                  </a:lnTo>
                  <a:lnTo>
                    <a:pt x="153" y="682"/>
                  </a:lnTo>
                  <a:lnTo>
                    <a:pt x="153" y="684"/>
                  </a:lnTo>
                  <a:lnTo>
                    <a:pt x="156" y="687"/>
                  </a:lnTo>
                  <a:lnTo>
                    <a:pt x="156" y="689"/>
                  </a:lnTo>
                  <a:lnTo>
                    <a:pt x="153" y="691"/>
                  </a:lnTo>
                  <a:lnTo>
                    <a:pt x="149" y="694"/>
                  </a:lnTo>
                  <a:lnTo>
                    <a:pt x="149" y="694"/>
                  </a:lnTo>
                  <a:lnTo>
                    <a:pt x="146" y="694"/>
                  </a:lnTo>
                  <a:lnTo>
                    <a:pt x="146" y="699"/>
                  </a:lnTo>
                  <a:lnTo>
                    <a:pt x="144" y="699"/>
                  </a:lnTo>
                  <a:lnTo>
                    <a:pt x="142" y="701"/>
                  </a:lnTo>
                  <a:lnTo>
                    <a:pt x="139" y="701"/>
                  </a:lnTo>
                  <a:lnTo>
                    <a:pt x="137" y="701"/>
                  </a:lnTo>
                  <a:lnTo>
                    <a:pt x="137" y="699"/>
                  </a:lnTo>
                  <a:lnTo>
                    <a:pt x="132" y="699"/>
                  </a:lnTo>
                  <a:lnTo>
                    <a:pt x="130" y="699"/>
                  </a:lnTo>
                  <a:lnTo>
                    <a:pt x="130" y="699"/>
                  </a:lnTo>
                  <a:lnTo>
                    <a:pt x="127" y="701"/>
                  </a:lnTo>
                  <a:lnTo>
                    <a:pt x="127" y="701"/>
                  </a:lnTo>
                  <a:lnTo>
                    <a:pt x="127" y="701"/>
                  </a:lnTo>
                  <a:lnTo>
                    <a:pt x="125" y="706"/>
                  </a:lnTo>
                  <a:lnTo>
                    <a:pt x="125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8"/>
                  </a:lnTo>
                  <a:lnTo>
                    <a:pt x="123" y="708"/>
                  </a:lnTo>
                  <a:lnTo>
                    <a:pt x="125" y="708"/>
                  </a:lnTo>
                  <a:lnTo>
                    <a:pt x="125" y="706"/>
                  </a:lnTo>
                  <a:lnTo>
                    <a:pt x="125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30" y="713"/>
                  </a:lnTo>
                  <a:lnTo>
                    <a:pt x="130" y="713"/>
                  </a:lnTo>
                  <a:lnTo>
                    <a:pt x="130" y="715"/>
                  </a:lnTo>
                  <a:lnTo>
                    <a:pt x="130" y="715"/>
                  </a:lnTo>
                  <a:lnTo>
                    <a:pt x="130" y="717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4" y="720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7" y="715"/>
                  </a:lnTo>
                  <a:lnTo>
                    <a:pt x="137" y="715"/>
                  </a:lnTo>
                  <a:lnTo>
                    <a:pt x="139" y="715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4" y="720"/>
                  </a:lnTo>
                  <a:lnTo>
                    <a:pt x="144" y="722"/>
                  </a:lnTo>
                  <a:lnTo>
                    <a:pt x="146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1" y="722"/>
                  </a:lnTo>
                  <a:lnTo>
                    <a:pt x="151" y="722"/>
                  </a:lnTo>
                  <a:lnTo>
                    <a:pt x="153" y="725"/>
                  </a:lnTo>
                  <a:lnTo>
                    <a:pt x="156" y="727"/>
                  </a:lnTo>
                  <a:lnTo>
                    <a:pt x="156" y="729"/>
                  </a:lnTo>
                  <a:lnTo>
                    <a:pt x="158" y="729"/>
                  </a:lnTo>
                  <a:lnTo>
                    <a:pt x="158" y="732"/>
                  </a:lnTo>
                  <a:lnTo>
                    <a:pt x="158" y="734"/>
                  </a:lnTo>
                  <a:lnTo>
                    <a:pt x="158" y="734"/>
                  </a:lnTo>
                  <a:lnTo>
                    <a:pt x="156" y="732"/>
                  </a:lnTo>
                  <a:lnTo>
                    <a:pt x="156" y="732"/>
                  </a:lnTo>
                  <a:lnTo>
                    <a:pt x="156" y="729"/>
                  </a:lnTo>
                  <a:lnTo>
                    <a:pt x="153" y="732"/>
                  </a:lnTo>
                  <a:lnTo>
                    <a:pt x="151" y="734"/>
                  </a:lnTo>
                  <a:lnTo>
                    <a:pt x="151" y="734"/>
                  </a:lnTo>
                  <a:lnTo>
                    <a:pt x="151" y="734"/>
                  </a:lnTo>
                  <a:lnTo>
                    <a:pt x="149" y="736"/>
                  </a:lnTo>
                  <a:lnTo>
                    <a:pt x="146" y="734"/>
                  </a:lnTo>
                  <a:lnTo>
                    <a:pt x="144" y="739"/>
                  </a:lnTo>
                  <a:lnTo>
                    <a:pt x="144" y="741"/>
                  </a:lnTo>
                  <a:lnTo>
                    <a:pt x="144" y="751"/>
                  </a:lnTo>
                  <a:lnTo>
                    <a:pt x="144" y="753"/>
                  </a:lnTo>
                  <a:lnTo>
                    <a:pt x="142" y="760"/>
                  </a:lnTo>
                  <a:lnTo>
                    <a:pt x="142" y="762"/>
                  </a:lnTo>
                  <a:lnTo>
                    <a:pt x="142" y="770"/>
                  </a:lnTo>
                  <a:lnTo>
                    <a:pt x="142" y="774"/>
                  </a:lnTo>
                  <a:lnTo>
                    <a:pt x="142" y="777"/>
                  </a:lnTo>
                  <a:lnTo>
                    <a:pt x="142" y="781"/>
                  </a:lnTo>
                  <a:lnTo>
                    <a:pt x="142" y="784"/>
                  </a:lnTo>
                  <a:lnTo>
                    <a:pt x="142" y="786"/>
                  </a:lnTo>
                  <a:lnTo>
                    <a:pt x="139" y="788"/>
                  </a:lnTo>
                  <a:lnTo>
                    <a:pt x="139" y="791"/>
                  </a:lnTo>
                  <a:lnTo>
                    <a:pt x="142" y="791"/>
                  </a:lnTo>
                  <a:lnTo>
                    <a:pt x="142" y="793"/>
                  </a:lnTo>
                  <a:lnTo>
                    <a:pt x="144" y="791"/>
                  </a:lnTo>
                  <a:lnTo>
                    <a:pt x="146" y="791"/>
                  </a:lnTo>
                  <a:lnTo>
                    <a:pt x="146" y="791"/>
                  </a:lnTo>
                  <a:lnTo>
                    <a:pt x="146" y="793"/>
                  </a:lnTo>
                  <a:lnTo>
                    <a:pt x="149" y="793"/>
                  </a:lnTo>
                  <a:lnTo>
                    <a:pt x="149" y="793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44" y="793"/>
                  </a:lnTo>
                  <a:lnTo>
                    <a:pt x="144" y="793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6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6" y="796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2" y="796"/>
                  </a:lnTo>
                  <a:lnTo>
                    <a:pt x="142" y="796"/>
                  </a:lnTo>
                  <a:lnTo>
                    <a:pt x="144" y="798"/>
                  </a:lnTo>
                  <a:lnTo>
                    <a:pt x="144" y="798"/>
                  </a:lnTo>
                  <a:lnTo>
                    <a:pt x="144" y="798"/>
                  </a:lnTo>
                  <a:lnTo>
                    <a:pt x="142" y="798"/>
                  </a:lnTo>
                  <a:lnTo>
                    <a:pt x="142" y="798"/>
                  </a:lnTo>
                  <a:lnTo>
                    <a:pt x="142" y="798"/>
                  </a:lnTo>
                  <a:lnTo>
                    <a:pt x="139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9" y="803"/>
                  </a:lnTo>
                  <a:lnTo>
                    <a:pt x="142" y="803"/>
                  </a:lnTo>
                  <a:lnTo>
                    <a:pt x="142" y="803"/>
                  </a:lnTo>
                  <a:lnTo>
                    <a:pt x="142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53" y="800"/>
                  </a:lnTo>
                  <a:lnTo>
                    <a:pt x="156" y="800"/>
                  </a:lnTo>
                  <a:lnTo>
                    <a:pt x="158" y="798"/>
                  </a:lnTo>
                  <a:lnTo>
                    <a:pt x="160" y="796"/>
                  </a:lnTo>
                  <a:lnTo>
                    <a:pt x="160" y="793"/>
                  </a:lnTo>
                  <a:lnTo>
                    <a:pt x="163" y="793"/>
                  </a:lnTo>
                  <a:lnTo>
                    <a:pt x="165" y="793"/>
                  </a:lnTo>
                  <a:lnTo>
                    <a:pt x="168" y="791"/>
                  </a:lnTo>
                  <a:lnTo>
                    <a:pt x="168" y="791"/>
                  </a:lnTo>
                  <a:lnTo>
                    <a:pt x="170" y="788"/>
                  </a:lnTo>
                  <a:lnTo>
                    <a:pt x="172" y="781"/>
                  </a:lnTo>
                  <a:lnTo>
                    <a:pt x="172" y="781"/>
                  </a:lnTo>
                  <a:lnTo>
                    <a:pt x="172" y="781"/>
                  </a:lnTo>
                  <a:lnTo>
                    <a:pt x="172" y="779"/>
                  </a:lnTo>
                  <a:lnTo>
                    <a:pt x="172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7" y="777"/>
                  </a:lnTo>
                  <a:lnTo>
                    <a:pt x="179" y="774"/>
                  </a:lnTo>
                  <a:lnTo>
                    <a:pt x="179" y="774"/>
                  </a:lnTo>
                  <a:lnTo>
                    <a:pt x="191" y="770"/>
                  </a:lnTo>
                  <a:lnTo>
                    <a:pt x="196" y="767"/>
                  </a:lnTo>
                  <a:lnTo>
                    <a:pt x="205" y="762"/>
                  </a:lnTo>
                  <a:lnTo>
                    <a:pt x="213" y="762"/>
                  </a:lnTo>
                  <a:lnTo>
                    <a:pt x="213" y="760"/>
                  </a:lnTo>
                  <a:lnTo>
                    <a:pt x="215" y="760"/>
                  </a:lnTo>
                  <a:lnTo>
                    <a:pt x="215" y="760"/>
                  </a:lnTo>
                  <a:lnTo>
                    <a:pt x="215" y="760"/>
                  </a:lnTo>
                  <a:lnTo>
                    <a:pt x="213" y="758"/>
                  </a:lnTo>
                  <a:lnTo>
                    <a:pt x="213" y="758"/>
                  </a:lnTo>
                  <a:lnTo>
                    <a:pt x="213" y="758"/>
                  </a:lnTo>
                  <a:lnTo>
                    <a:pt x="215" y="755"/>
                  </a:lnTo>
                  <a:lnTo>
                    <a:pt x="215" y="755"/>
                  </a:lnTo>
                  <a:lnTo>
                    <a:pt x="215" y="753"/>
                  </a:lnTo>
                  <a:lnTo>
                    <a:pt x="215" y="753"/>
                  </a:lnTo>
                  <a:lnTo>
                    <a:pt x="215" y="751"/>
                  </a:lnTo>
                  <a:lnTo>
                    <a:pt x="208" y="744"/>
                  </a:lnTo>
                  <a:lnTo>
                    <a:pt x="208" y="744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198" y="732"/>
                  </a:lnTo>
                  <a:lnTo>
                    <a:pt x="196" y="729"/>
                  </a:lnTo>
                  <a:lnTo>
                    <a:pt x="194" y="727"/>
                  </a:lnTo>
                  <a:lnTo>
                    <a:pt x="196" y="727"/>
                  </a:lnTo>
                  <a:lnTo>
                    <a:pt x="196" y="729"/>
                  </a:lnTo>
                  <a:lnTo>
                    <a:pt x="198" y="729"/>
                  </a:lnTo>
                  <a:lnTo>
                    <a:pt x="201" y="729"/>
                  </a:lnTo>
                  <a:lnTo>
                    <a:pt x="203" y="732"/>
                  </a:lnTo>
                  <a:lnTo>
                    <a:pt x="208" y="739"/>
                  </a:lnTo>
                  <a:lnTo>
                    <a:pt x="217" y="746"/>
                  </a:lnTo>
                  <a:lnTo>
                    <a:pt x="222" y="748"/>
                  </a:lnTo>
                  <a:lnTo>
                    <a:pt x="224" y="751"/>
                  </a:lnTo>
                  <a:lnTo>
                    <a:pt x="224" y="751"/>
                  </a:lnTo>
                  <a:lnTo>
                    <a:pt x="227" y="751"/>
                  </a:lnTo>
                  <a:lnTo>
                    <a:pt x="227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31" y="751"/>
                  </a:lnTo>
                  <a:lnTo>
                    <a:pt x="231" y="748"/>
                  </a:lnTo>
                  <a:lnTo>
                    <a:pt x="234" y="748"/>
                  </a:lnTo>
                  <a:lnTo>
                    <a:pt x="234" y="746"/>
                  </a:lnTo>
                  <a:lnTo>
                    <a:pt x="234" y="744"/>
                  </a:lnTo>
                  <a:lnTo>
                    <a:pt x="234" y="741"/>
                  </a:lnTo>
                  <a:lnTo>
                    <a:pt x="234" y="741"/>
                  </a:lnTo>
                  <a:lnTo>
                    <a:pt x="234" y="741"/>
                  </a:lnTo>
                  <a:lnTo>
                    <a:pt x="231" y="741"/>
                  </a:lnTo>
                  <a:lnTo>
                    <a:pt x="231" y="739"/>
                  </a:lnTo>
                  <a:lnTo>
                    <a:pt x="231" y="739"/>
                  </a:lnTo>
                  <a:lnTo>
                    <a:pt x="229" y="736"/>
                  </a:lnTo>
                  <a:lnTo>
                    <a:pt x="229" y="734"/>
                  </a:lnTo>
                  <a:lnTo>
                    <a:pt x="224" y="732"/>
                  </a:lnTo>
                  <a:lnTo>
                    <a:pt x="224" y="729"/>
                  </a:lnTo>
                  <a:lnTo>
                    <a:pt x="222" y="729"/>
                  </a:lnTo>
                  <a:lnTo>
                    <a:pt x="220" y="727"/>
                  </a:lnTo>
                  <a:lnTo>
                    <a:pt x="220" y="727"/>
                  </a:lnTo>
                  <a:lnTo>
                    <a:pt x="220" y="725"/>
                  </a:lnTo>
                  <a:lnTo>
                    <a:pt x="220" y="725"/>
                  </a:lnTo>
                  <a:lnTo>
                    <a:pt x="220" y="725"/>
                  </a:lnTo>
                  <a:lnTo>
                    <a:pt x="217" y="722"/>
                  </a:lnTo>
                  <a:lnTo>
                    <a:pt x="215" y="722"/>
                  </a:lnTo>
                  <a:lnTo>
                    <a:pt x="215" y="720"/>
                  </a:lnTo>
                  <a:lnTo>
                    <a:pt x="213" y="720"/>
                  </a:lnTo>
                  <a:lnTo>
                    <a:pt x="213" y="720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3" y="715"/>
                  </a:lnTo>
                  <a:lnTo>
                    <a:pt x="224" y="729"/>
                  </a:lnTo>
                  <a:lnTo>
                    <a:pt x="229" y="732"/>
                  </a:lnTo>
                  <a:lnTo>
                    <a:pt x="229" y="732"/>
                  </a:lnTo>
                  <a:lnTo>
                    <a:pt x="234" y="736"/>
                  </a:lnTo>
                  <a:lnTo>
                    <a:pt x="234" y="736"/>
                  </a:lnTo>
                  <a:lnTo>
                    <a:pt x="236" y="736"/>
                  </a:lnTo>
                  <a:lnTo>
                    <a:pt x="236" y="736"/>
                  </a:lnTo>
                  <a:lnTo>
                    <a:pt x="239" y="736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6"/>
                  </a:lnTo>
                  <a:lnTo>
                    <a:pt x="239" y="736"/>
                  </a:lnTo>
                  <a:lnTo>
                    <a:pt x="239" y="734"/>
                  </a:lnTo>
                  <a:lnTo>
                    <a:pt x="241" y="734"/>
                  </a:lnTo>
                  <a:lnTo>
                    <a:pt x="241" y="732"/>
                  </a:lnTo>
                  <a:lnTo>
                    <a:pt x="241" y="732"/>
                  </a:lnTo>
                  <a:lnTo>
                    <a:pt x="239" y="732"/>
                  </a:lnTo>
                  <a:lnTo>
                    <a:pt x="236" y="732"/>
                  </a:lnTo>
                  <a:lnTo>
                    <a:pt x="234" y="729"/>
                  </a:lnTo>
                  <a:lnTo>
                    <a:pt x="229" y="727"/>
                  </a:lnTo>
                  <a:lnTo>
                    <a:pt x="229" y="725"/>
                  </a:lnTo>
                  <a:lnTo>
                    <a:pt x="222" y="720"/>
                  </a:lnTo>
                  <a:lnTo>
                    <a:pt x="222" y="717"/>
                  </a:lnTo>
                  <a:lnTo>
                    <a:pt x="222" y="715"/>
                  </a:lnTo>
                  <a:lnTo>
                    <a:pt x="222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3"/>
                  </a:lnTo>
                  <a:lnTo>
                    <a:pt x="220" y="713"/>
                  </a:lnTo>
                  <a:lnTo>
                    <a:pt x="222" y="715"/>
                  </a:lnTo>
                  <a:lnTo>
                    <a:pt x="222" y="715"/>
                  </a:lnTo>
                  <a:lnTo>
                    <a:pt x="227" y="722"/>
                  </a:lnTo>
                  <a:lnTo>
                    <a:pt x="229" y="725"/>
                  </a:lnTo>
                  <a:lnTo>
                    <a:pt x="229" y="725"/>
                  </a:lnTo>
                  <a:lnTo>
                    <a:pt x="231" y="727"/>
                  </a:lnTo>
                  <a:lnTo>
                    <a:pt x="234" y="727"/>
                  </a:lnTo>
                  <a:lnTo>
                    <a:pt x="234" y="727"/>
                  </a:lnTo>
                  <a:lnTo>
                    <a:pt x="234" y="729"/>
                  </a:lnTo>
                  <a:lnTo>
                    <a:pt x="236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5"/>
                  </a:lnTo>
                  <a:lnTo>
                    <a:pt x="239" y="725"/>
                  </a:lnTo>
                  <a:lnTo>
                    <a:pt x="239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3" y="725"/>
                  </a:lnTo>
                  <a:lnTo>
                    <a:pt x="246" y="722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1" y="717"/>
                  </a:lnTo>
                  <a:lnTo>
                    <a:pt x="241" y="717"/>
                  </a:lnTo>
                  <a:lnTo>
                    <a:pt x="229" y="713"/>
                  </a:lnTo>
                  <a:lnTo>
                    <a:pt x="227" y="710"/>
                  </a:lnTo>
                  <a:lnTo>
                    <a:pt x="227" y="710"/>
                  </a:lnTo>
                  <a:lnTo>
                    <a:pt x="227" y="710"/>
                  </a:lnTo>
                  <a:lnTo>
                    <a:pt x="229" y="710"/>
                  </a:lnTo>
                  <a:lnTo>
                    <a:pt x="229" y="710"/>
                  </a:lnTo>
                  <a:lnTo>
                    <a:pt x="231" y="710"/>
                  </a:lnTo>
                  <a:lnTo>
                    <a:pt x="236" y="713"/>
                  </a:lnTo>
                  <a:lnTo>
                    <a:pt x="241" y="713"/>
                  </a:lnTo>
                  <a:lnTo>
                    <a:pt x="243" y="713"/>
                  </a:lnTo>
                  <a:lnTo>
                    <a:pt x="243" y="713"/>
                  </a:lnTo>
                  <a:lnTo>
                    <a:pt x="246" y="713"/>
                  </a:lnTo>
                  <a:lnTo>
                    <a:pt x="246" y="710"/>
                  </a:lnTo>
                  <a:lnTo>
                    <a:pt x="246" y="706"/>
                  </a:lnTo>
                  <a:lnTo>
                    <a:pt x="246" y="706"/>
                  </a:lnTo>
                  <a:lnTo>
                    <a:pt x="243" y="706"/>
                  </a:lnTo>
                  <a:lnTo>
                    <a:pt x="243" y="703"/>
                  </a:lnTo>
                  <a:lnTo>
                    <a:pt x="243" y="703"/>
                  </a:lnTo>
                  <a:lnTo>
                    <a:pt x="243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6"/>
                  </a:lnTo>
                  <a:lnTo>
                    <a:pt x="239" y="706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6"/>
                  </a:lnTo>
                  <a:lnTo>
                    <a:pt x="234" y="703"/>
                  </a:lnTo>
                  <a:lnTo>
                    <a:pt x="234" y="703"/>
                  </a:lnTo>
                  <a:lnTo>
                    <a:pt x="234" y="701"/>
                  </a:lnTo>
                  <a:lnTo>
                    <a:pt x="234" y="701"/>
                  </a:lnTo>
                  <a:lnTo>
                    <a:pt x="234" y="703"/>
                  </a:lnTo>
                  <a:lnTo>
                    <a:pt x="236" y="703"/>
                  </a:lnTo>
                  <a:lnTo>
                    <a:pt x="234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41" y="701"/>
                  </a:lnTo>
                  <a:lnTo>
                    <a:pt x="241" y="701"/>
                  </a:lnTo>
                  <a:lnTo>
                    <a:pt x="243" y="701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6" y="691"/>
                  </a:lnTo>
                  <a:lnTo>
                    <a:pt x="246" y="691"/>
                  </a:lnTo>
                  <a:lnTo>
                    <a:pt x="246" y="691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3" y="696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3"/>
                  </a:lnTo>
                  <a:lnTo>
                    <a:pt x="255" y="703"/>
                  </a:lnTo>
                  <a:lnTo>
                    <a:pt x="255" y="703"/>
                  </a:lnTo>
                  <a:lnTo>
                    <a:pt x="255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5" y="694"/>
                  </a:lnTo>
                  <a:lnTo>
                    <a:pt x="255" y="694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7" y="699"/>
                  </a:lnTo>
                  <a:lnTo>
                    <a:pt x="255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7" y="696"/>
                  </a:lnTo>
                  <a:lnTo>
                    <a:pt x="257" y="696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1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7" y="691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6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3"/>
                  </a:lnTo>
                  <a:lnTo>
                    <a:pt x="257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2" y="701"/>
                  </a:lnTo>
                  <a:lnTo>
                    <a:pt x="262" y="701"/>
                  </a:lnTo>
                  <a:lnTo>
                    <a:pt x="262" y="703"/>
                  </a:lnTo>
                  <a:lnTo>
                    <a:pt x="265" y="703"/>
                  </a:lnTo>
                  <a:lnTo>
                    <a:pt x="265" y="701"/>
                  </a:lnTo>
                  <a:lnTo>
                    <a:pt x="265" y="701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9" y="708"/>
                  </a:lnTo>
                  <a:lnTo>
                    <a:pt x="269" y="708"/>
                  </a:lnTo>
                  <a:lnTo>
                    <a:pt x="272" y="706"/>
                  </a:lnTo>
                  <a:lnTo>
                    <a:pt x="274" y="703"/>
                  </a:lnTo>
                  <a:lnTo>
                    <a:pt x="274" y="703"/>
                  </a:lnTo>
                  <a:lnTo>
                    <a:pt x="274" y="703"/>
                  </a:lnTo>
                  <a:lnTo>
                    <a:pt x="276" y="703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3" y="701"/>
                  </a:lnTo>
                  <a:lnTo>
                    <a:pt x="283" y="701"/>
                  </a:lnTo>
                  <a:lnTo>
                    <a:pt x="283" y="699"/>
                  </a:lnTo>
                  <a:lnTo>
                    <a:pt x="286" y="699"/>
                  </a:lnTo>
                  <a:lnTo>
                    <a:pt x="286" y="699"/>
                  </a:lnTo>
                  <a:lnTo>
                    <a:pt x="286" y="696"/>
                  </a:lnTo>
                  <a:lnTo>
                    <a:pt x="286" y="696"/>
                  </a:lnTo>
                  <a:lnTo>
                    <a:pt x="288" y="696"/>
                  </a:lnTo>
                  <a:lnTo>
                    <a:pt x="291" y="696"/>
                  </a:lnTo>
                  <a:lnTo>
                    <a:pt x="291" y="696"/>
                  </a:lnTo>
                  <a:lnTo>
                    <a:pt x="295" y="694"/>
                  </a:lnTo>
                  <a:lnTo>
                    <a:pt x="295" y="694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2" y="689"/>
                  </a:lnTo>
                  <a:lnTo>
                    <a:pt x="302" y="689"/>
                  </a:lnTo>
                  <a:lnTo>
                    <a:pt x="305" y="689"/>
                  </a:lnTo>
                  <a:lnTo>
                    <a:pt x="305" y="689"/>
                  </a:lnTo>
                  <a:lnTo>
                    <a:pt x="307" y="689"/>
                  </a:lnTo>
                  <a:lnTo>
                    <a:pt x="307" y="691"/>
                  </a:lnTo>
                  <a:lnTo>
                    <a:pt x="310" y="691"/>
                  </a:lnTo>
                  <a:lnTo>
                    <a:pt x="310" y="687"/>
                  </a:lnTo>
                  <a:lnTo>
                    <a:pt x="312" y="684"/>
                  </a:lnTo>
                  <a:lnTo>
                    <a:pt x="312" y="682"/>
                  </a:lnTo>
                  <a:lnTo>
                    <a:pt x="312" y="682"/>
                  </a:lnTo>
                  <a:lnTo>
                    <a:pt x="312" y="682"/>
                  </a:lnTo>
                  <a:lnTo>
                    <a:pt x="314" y="680"/>
                  </a:lnTo>
                  <a:lnTo>
                    <a:pt x="314" y="680"/>
                  </a:lnTo>
                  <a:lnTo>
                    <a:pt x="314" y="680"/>
                  </a:lnTo>
                  <a:lnTo>
                    <a:pt x="317" y="677"/>
                  </a:lnTo>
                  <a:lnTo>
                    <a:pt x="321" y="677"/>
                  </a:lnTo>
                  <a:lnTo>
                    <a:pt x="324" y="677"/>
                  </a:lnTo>
                  <a:lnTo>
                    <a:pt x="324" y="680"/>
                  </a:lnTo>
                  <a:lnTo>
                    <a:pt x="324" y="680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8" y="675"/>
                  </a:lnTo>
                  <a:lnTo>
                    <a:pt x="328" y="673"/>
                  </a:lnTo>
                  <a:lnTo>
                    <a:pt x="328" y="673"/>
                  </a:lnTo>
                  <a:lnTo>
                    <a:pt x="328" y="673"/>
                  </a:lnTo>
                  <a:lnTo>
                    <a:pt x="331" y="673"/>
                  </a:lnTo>
                  <a:lnTo>
                    <a:pt x="331" y="673"/>
                  </a:lnTo>
                  <a:lnTo>
                    <a:pt x="331" y="673"/>
                  </a:lnTo>
                  <a:lnTo>
                    <a:pt x="333" y="673"/>
                  </a:lnTo>
                  <a:lnTo>
                    <a:pt x="333" y="670"/>
                  </a:lnTo>
                  <a:lnTo>
                    <a:pt x="333" y="668"/>
                  </a:lnTo>
                  <a:lnTo>
                    <a:pt x="336" y="668"/>
                  </a:lnTo>
                  <a:lnTo>
                    <a:pt x="336" y="668"/>
                  </a:lnTo>
                  <a:lnTo>
                    <a:pt x="336" y="665"/>
                  </a:lnTo>
                  <a:lnTo>
                    <a:pt x="338" y="665"/>
                  </a:lnTo>
                  <a:lnTo>
                    <a:pt x="338" y="665"/>
                  </a:lnTo>
                  <a:lnTo>
                    <a:pt x="338" y="665"/>
                  </a:lnTo>
                  <a:lnTo>
                    <a:pt x="340" y="665"/>
                  </a:lnTo>
                  <a:lnTo>
                    <a:pt x="340" y="665"/>
                  </a:lnTo>
                  <a:lnTo>
                    <a:pt x="343" y="665"/>
                  </a:lnTo>
                  <a:lnTo>
                    <a:pt x="343" y="663"/>
                  </a:lnTo>
                  <a:lnTo>
                    <a:pt x="343" y="665"/>
                  </a:lnTo>
                  <a:lnTo>
                    <a:pt x="345" y="665"/>
                  </a:lnTo>
                  <a:lnTo>
                    <a:pt x="345" y="665"/>
                  </a:lnTo>
                  <a:lnTo>
                    <a:pt x="345" y="665"/>
                  </a:lnTo>
                  <a:lnTo>
                    <a:pt x="347" y="665"/>
                  </a:lnTo>
                  <a:lnTo>
                    <a:pt x="347" y="665"/>
                  </a:lnTo>
                  <a:lnTo>
                    <a:pt x="347" y="663"/>
                  </a:lnTo>
                  <a:lnTo>
                    <a:pt x="347" y="661"/>
                  </a:lnTo>
                  <a:lnTo>
                    <a:pt x="350" y="661"/>
                  </a:lnTo>
                  <a:lnTo>
                    <a:pt x="350" y="658"/>
                  </a:lnTo>
                  <a:lnTo>
                    <a:pt x="350" y="658"/>
                  </a:lnTo>
                  <a:lnTo>
                    <a:pt x="352" y="658"/>
                  </a:lnTo>
                  <a:lnTo>
                    <a:pt x="352" y="656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57" y="658"/>
                  </a:lnTo>
                  <a:lnTo>
                    <a:pt x="359" y="658"/>
                  </a:lnTo>
                  <a:lnTo>
                    <a:pt x="359" y="658"/>
                  </a:lnTo>
                  <a:lnTo>
                    <a:pt x="359" y="658"/>
                  </a:lnTo>
                  <a:lnTo>
                    <a:pt x="362" y="656"/>
                  </a:lnTo>
                  <a:lnTo>
                    <a:pt x="362" y="656"/>
                  </a:lnTo>
                  <a:lnTo>
                    <a:pt x="362" y="656"/>
                  </a:lnTo>
                  <a:lnTo>
                    <a:pt x="362" y="654"/>
                  </a:lnTo>
                  <a:lnTo>
                    <a:pt x="362" y="649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4" y="647"/>
                  </a:lnTo>
                  <a:lnTo>
                    <a:pt x="362" y="644"/>
                  </a:lnTo>
                  <a:lnTo>
                    <a:pt x="362" y="644"/>
                  </a:lnTo>
                  <a:lnTo>
                    <a:pt x="364" y="644"/>
                  </a:lnTo>
                  <a:lnTo>
                    <a:pt x="364" y="642"/>
                  </a:lnTo>
                  <a:lnTo>
                    <a:pt x="362" y="642"/>
                  </a:lnTo>
                  <a:lnTo>
                    <a:pt x="362" y="642"/>
                  </a:lnTo>
                  <a:lnTo>
                    <a:pt x="362" y="642"/>
                  </a:lnTo>
                  <a:lnTo>
                    <a:pt x="364" y="642"/>
                  </a:lnTo>
                  <a:lnTo>
                    <a:pt x="364" y="642"/>
                  </a:lnTo>
                  <a:lnTo>
                    <a:pt x="364" y="642"/>
                  </a:lnTo>
                  <a:lnTo>
                    <a:pt x="364" y="644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69" y="642"/>
                  </a:lnTo>
                  <a:lnTo>
                    <a:pt x="369" y="642"/>
                  </a:lnTo>
                  <a:lnTo>
                    <a:pt x="369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39"/>
                  </a:lnTo>
                  <a:lnTo>
                    <a:pt x="371" y="639"/>
                  </a:lnTo>
                  <a:lnTo>
                    <a:pt x="371" y="639"/>
                  </a:lnTo>
                  <a:lnTo>
                    <a:pt x="371" y="637"/>
                  </a:lnTo>
                  <a:lnTo>
                    <a:pt x="373" y="637"/>
                  </a:lnTo>
                  <a:lnTo>
                    <a:pt x="373" y="637"/>
                  </a:lnTo>
                  <a:lnTo>
                    <a:pt x="373" y="637"/>
                  </a:lnTo>
                  <a:lnTo>
                    <a:pt x="373" y="635"/>
                  </a:lnTo>
                  <a:lnTo>
                    <a:pt x="371" y="632"/>
                  </a:lnTo>
                  <a:lnTo>
                    <a:pt x="371" y="632"/>
                  </a:lnTo>
                  <a:lnTo>
                    <a:pt x="371" y="632"/>
                  </a:lnTo>
                  <a:lnTo>
                    <a:pt x="371" y="630"/>
                  </a:lnTo>
                  <a:lnTo>
                    <a:pt x="371" y="630"/>
                  </a:lnTo>
                  <a:lnTo>
                    <a:pt x="371" y="630"/>
                  </a:lnTo>
                  <a:lnTo>
                    <a:pt x="371" y="628"/>
                  </a:lnTo>
                  <a:lnTo>
                    <a:pt x="371" y="628"/>
                  </a:lnTo>
                  <a:lnTo>
                    <a:pt x="371" y="630"/>
                  </a:lnTo>
                  <a:lnTo>
                    <a:pt x="369" y="630"/>
                  </a:lnTo>
                  <a:lnTo>
                    <a:pt x="369" y="630"/>
                  </a:lnTo>
                  <a:lnTo>
                    <a:pt x="369" y="630"/>
                  </a:lnTo>
                  <a:lnTo>
                    <a:pt x="366" y="628"/>
                  </a:lnTo>
                  <a:lnTo>
                    <a:pt x="369" y="628"/>
                  </a:lnTo>
                  <a:lnTo>
                    <a:pt x="369" y="628"/>
                  </a:lnTo>
                  <a:lnTo>
                    <a:pt x="371" y="625"/>
                  </a:lnTo>
                  <a:lnTo>
                    <a:pt x="371" y="625"/>
                  </a:lnTo>
                  <a:lnTo>
                    <a:pt x="371" y="623"/>
                  </a:lnTo>
                  <a:lnTo>
                    <a:pt x="371" y="620"/>
                  </a:lnTo>
                  <a:lnTo>
                    <a:pt x="371" y="620"/>
                  </a:lnTo>
                  <a:lnTo>
                    <a:pt x="371" y="618"/>
                  </a:lnTo>
                  <a:lnTo>
                    <a:pt x="371" y="618"/>
                  </a:lnTo>
                  <a:lnTo>
                    <a:pt x="371" y="618"/>
                  </a:lnTo>
                  <a:lnTo>
                    <a:pt x="371" y="616"/>
                  </a:lnTo>
                  <a:lnTo>
                    <a:pt x="371" y="616"/>
                  </a:lnTo>
                  <a:lnTo>
                    <a:pt x="369" y="616"/>
                  </a:lnTo>
                  <a:lnTo>
                    <a:pt x="371" y="613"/>
                  </a:lnTo>
                  <a:lnTo>
                    <a:pt x="371" y="616"/>
                  </a:lnTo>
                  <a:lnTo>
                    <a:pt x="371" y="618"/>
                  </a:lnTo>
                  <a:lnTo>
                    <a:pt x="373" y="620"/>
                  </a:lnTo>
                  <a:lnTo>
                    <a:pt x="371" y="620"/>
                  </a:lnTo>
                  <a:lnTo>
                    <a:pt x="373" y="623"/>
                  </a:lnTo>
                  <a:lnTo>
                    <a:pt x="373" y="625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3"/>
                  </a:lnTo>
                  <a:lnTo>
                    <a:pt x="376" y="623"/>
                  </a:lnTo>
                  <a:lnTo>
                    <a:pt x="373" y="623"/>
                  </a:lnTo>
                  <a:lnTo>
                    <a:pt x="373" y="620"/>
                  </a:lnTo>
                  <a:lnTo>
                    <a:pt x="373" y="618"/>
                  </a:lnTo>
                  <a:lnTo>
                    <a:pt x="371" y="618"/>
                  </a:lnTo>
                  <a:lnTo>
                    <a:pt x="371" y="616"/>
                  </a:lnTo>
                  <a:lnTo>
                    <a:pt x="371" y="616"/>
                  </a:lnTo>
                  <a:lnTo>
                    <a:pt x="373" y="613"/>
                  </a:lnTo>
                  <a:lnTo>
                    <a:pt x="373" y="613"/>
                  </a:lnTo>
                  <a:lnTo>
                    <a:pt x="373" y="613"/>
                  </a:lnTo>
                  <a:lnTo>
                    <a:pt x="371" y="613"/>
                  </a:lnTo>
                  <a:lnTo>
                    <a:pt x="371" y="613"/>
                  </a:lnTo>
                  <a:lnTo>
                    <a:pt x="371" y="613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3" y="611"/>
                  </a:lnTo>
                  <a:lnTo>
                    <a:pt x="373" y="611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4"/>
                  </a:lnTo>
                  <a:lnTo>
                    <a:pt x="373" y="604"/>
                  </a:lnTo>
                  <a:lnTo>
                    <a:pt x="371" y="604"/>
                  </a:lnTo>
                  <a:lnTo>
                    <a:pt x="371" y="604"/>
                  </a:lnTo>
                  <a:lnTo>
                    <a:pt x="371" y="602"/>
                  </a:lnTo>
                  <a:lnTo>
                    <a:pt x="371" y="602"/>
                  </a:lnTo>
                  <a:lnTo>
                    <a:pt x="371" y="599"/>
                  </a:lnTo>
                  <a:lnTo>
                    <a:pt x="371" y="599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7"/>
                  </a:lnTo>
                  <a:lnTo>
                    <a:pt x="369" y="597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7"/>
                  </a:lnTo>
                  <a:lnTo>
                    <a:pt x="369" y="597"/>
                  </a:lnTo>
                  <a:lnTo>
                    <a:pt x="371" y="597"/>
                  </a:lnTo>
                  <a:lnTo>
                    <a:pt x="371" y="597"/>
                  </a:lnTo>
                  <a:lnTo>
                    <a:pt x="373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6" y="599"/>
                  </a:lnTo>
                  <a:lnTo>
                    <a:pt x="376" y="599"/>
                  </a:lnTo>
                  <a:lnTo>
                    <a:pt x="376" y="599"/>
                  </a:lnTo>
                  <a:lnTo>
                    <a:pt x="376" y="597"/>
                  </a:lnTo>
                  <a:lnTo>
                    <a:pt x="376" y="597"/>
                  </a:lnTo>
                  <a:lnTo>
                    <a:pt x="376" y="597"/>
                  </a:lnTo>
                  <a:lnTo>
                    <a:pt x="373" y="594"/>
                  </a:lnTo>
                  <a:lnTo>
                    <a:pt x="373" y="594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0"/>
                  </a:lnTo>
                  <a:lnTo>
                    <a:pt x="371" y="590"/>
                  </a:lnTo>
                  <a:lnTo>
                    <a:pt x="371" y="590"/>
                  </a:lnTo>
                  <a:lnTo>
                    <a:pt x="371" y="587"/>
                  </a:lnTo>
                  <a:lnTo>
                    <a:pt x="371" y="587"/>
                  </a:lnTo>
                  <a:lnTo>
                    <a:pt x="373" y="585"/>
                  </a:lnTo>
                  <a:lnTo>
                    <a:pt x="373" y="585"/>
                  </a:lnTo>
                  <a:lnTo>
                    <a:pt x="373" y="585"/>
                  </a:lnTo>
                  <a:lnTo>
                    <a:pt x="376" y="583"/>
                  </a:lnTo>
                  <a:lnTo>
                    <a:pt x="376" y="583"/>
                  </a:lnTo>
                  <a:lnTo>
                    <a:pt x="376" y="580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8" y="578"/>
                  </a:lnTo>
                  <a:lnTo>
                    <a:pt x="380" y="578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83"/>
                  </a:lnTo>
                  <a:lnTo>
                    <a:pt x="380" y="583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78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3" y="585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2"/>
                  </a:lnTo>
                  <a:lnTo>
                    <a:pt x="385" y="592"/>
                  </a:lnTo>
                  <a:lnTo>
                    <a:pt x="385" y="590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close/>
                  <a:moveTo>
                    <a:pt x="243" y="713"/>
                  </a:moveTo>
                  <a:lnTo>
                    <a:pt x="241" y="713"/>
                  </a:lnTo>
                  <a:lnTo>
                    <a:pt x="241" y="713"/>
                  </a:lnTo>
                  <a:lnTo>
                    <a:pt x="234" y="713"/>
                  </a:lnTo>
                  <a:lnTo>
                    <a:pt x="234" y="713"/>
                  </a:lnTo>
                  <a:lnTo>
                    <a:pt x="231" y="713"/>
                  </a:lnTo>
                  <a:lnTo>
                    <a:pt x="231" y="713"/>
                  </a:lnTo>
                  <a:lnTo>
                    <a:pt x="234" y="713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3" y="715"/>
                  </a:lnTo>
                  <a:lnTo>
                    <a:pt x="243" y="715"/>
                  </a:lnTo>
                  <a:lnTo>
                    <a:pt x="243" y="715"/>
                  </a:lnTo>
                  <a:lnTo>
                    <a:pt x="243" y="713"/>
                  </a:lnTo>
                  <a:lnTo>
                    <a:pt x="243" y="713"/>
                  </a:lnTo>
                  <a:close/>
                  <a:moveTo>
                    <a:pt x="274" y="142"/>
                  </a:moveTo>
                  <a:lnTo>
                    <a:pt x="274" y="140"/>
                  </a:lnTo>
                  <a:lnTo>
                    <a:pt x="274" y="140"/>
                  </a:lnTo>
                  <a:lnTo>
                    <a:pt x="274" y="142"/>
                  </a:lnTo>
                  <a:lnTo>
                    <a:pt x="274" y="142"/>
                  </a:lnTo>
                  <a:lnTo>
                    <a:pt x="274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4" y="142"/>
                  </a:lnTo>
                  <a:close/>
                  <a:moveTo>
                    <a:pt x="229" y="732"/>
                  </a:moveTo>
                  <a:lnTo>
                    <a:pt x="227" y="732"/>
                  </a:lnTo>
                  <a:lnTo>
                    <a:pt x="227" y="732"/>
                  </a:lnTo>
                  <a:lnTo>
                    <a:pt x="227" y="732"/>
                  </a:lnTo>
                  <a:lnTo>
                    <a:pt x="227" y="732"/>
                  </a:lnTo>
                  <a:lnTo>
                    <a:pt x="229" y="734"/>
                  </a:lnTo>
                  <a:lnTo>
                    <a:pt x="229" y="734"/>
                  </a:lnTo>
                  <a:lnTo>
                    <a:pt x="231" y="736"/>
                  </a:lnTo>
                  <a:lnTo>
                    <a:pt x="231" y="736"/>
                  </a:lnTo>
                  <a:lnTo>
                    <a:pt x="231" y="736"/>
                  </a:lnTo>
                  <a:lnTo>
                    <a:pt x="231" y="734"/>
                  </a:lnTo>
                  <a:lnTo>
                    <a:pt x="229" y="734"/>
                  </a:lnTo>
                  <a:lnTo>
                    <a:pt x="229" y="732"/>
                  </a:lnTo>
                  <a:close/>
                  <a:moveTo>
                    <a:pt x="276" y="140"/>
                  </a:moveTo>
                  <a:lnTo>
                    <a:pt x="276" y="140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0AB5FE7-6853-4949-9779-4AB6CBFD6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2" y="987"/>
              <a:ext cx="897" cy="585"/>
            </a:xfrm>
            <a:custGeom>
              <a:avLst/>
              <a:gdLst>
                <a:gd name="T0" fmla="*/ 785 w 897"/>
                <a:gd name="T1" fmla="*/ 402 h 585"/>
                <a:gd name="T2" fmla="*/ 821 w 897"/>
                <a:gd name="T3" fmla="*/ 400 h 585"/>
                <a:gd name="T4" fmla="*/ 873 w 897"/>
                <a:gd name="T5" fmla="*/ 336 h 585"/>
                <a:gd name="T6" fmla="*/ 847 w 897"/>
                <a:gd name="T7" fmla="*/ 324 h 585"/>
                <a:gd name="T8" fmla="*/ 823 w 897"/>
                <a:gd name="T9" fmla="*/ 296 h 585"/>
                <a:gd name="T10" fmla="*/ 811 w 897"/>
                <a:gd name="T11" fmla="*/ 305 h 585"/>
                <a:gd name="T12" fmla="*/ 788 w 897"/>
                <a:gd name="T13" fmla="*/ 315 h 585"/>
                <a:gd name="T14" fmla="*/ 757 w 897"/>
                <a:gd name="T15" fmla="*/ 298 h 585"/>
                <a:gd name="T16" fmla="*/ 778 w 897"/>
                <a:gd name="T17" fmla="*/ 256 h 585"/>
                <a:gd name="T18" fmla="*/ 771 w 897"/>
                <a:gd name="T19" fmla="*/ 246 h 585"/>
                <a:gd name="T20" fmla="*/ 757 w 897"/>
                <a:gd name="T21" fmla="*/ 251 h 585"/>
                <a:gd name="T22" fmla="*/ 736 w 897"/>
                <a:gd name="T23" fmla="*/ 272 h 585"/>
                <a:gd name="T24" fmla="*/ 700 w 897"/>
                <a:gd name="T25" fmla="*/ 291 h 585"/>
                <a:gd name="T26" fmla="*/ 686 w 897"/>
                <a:gd name="T27" fmla="*/ 301 h 585"/>
                <a:gd name="T28" fmla="*/ 681 w 897"/>
                <a:gd name="T29" fmla="*/ 315 h 585"/>
                <a:gd name="T30" fmla="*/ 660 w 897"/>
                <a:gd name="T31" fmla="*/ 331 h 585"/>
                <a:gd name="T32" fmla="*/ 658 w 897"/>
                <a:gd name="T33" fmla="*/ 346 h 585"/>
                <a:gd name="T34" fmla="*/ 658 w 897"/>
                <a:gd name="T35" fmla="*/ 355 h 585"/>
                <a:gd name="T36" fmla="*/ 629 w 897"/>
                <a:gd name="T37" fmla="*/ 341 h 585"/>
                <a:gd name="T38" fmla="*/ 634 w 897"/>
                <a:gd name="T39" fmla="*/ 327 h 585"/>
                <a:gd name="T40" fmla="*/ 632 w 897"/>
                <a:gd name="T41" fmla="*/ 324 h 585"/>
                <a:gd name="T42" fmla="*/ 617 w 897"/>
                <a:gd name="T43" fmla="*/ 315 h 585"/>
                <a:gd name="T44" fmla="*/ 549 w 897"/>
                <a:gd name="T45" fmla="*/ 258 h 585"/>
                <a:gd name="T46" fmla="*/ 520 w 897"/>
                <a:gd name="T47" fmla="*/ 192 h 585"/>
                <a:gd name="T48" fmla="*/ 442 w 897"/>
                <a:gd name="T49" fmla="*/ 147 h 585"/>
                <a:gd name="T50" fmla="*/ 319 w 897"/>
                <a:gd name="T51" fmla="*/ 152 h 585"/>
                <a:gd name="T52" fmla="*/ 251 w 897"/>
                <a:gd name="T53" fmla="*/ 78 h 585"/>
                <a:gd name="T54" fmla="*/ 107 w 897"/>
                <a:gd name="T55" fmla="*/ 7 h 585"/>
                <a:gd name="T56" fmla="*/ 0 w 897"/>
                <a:gd name="T57" fmla="*/ 43 h 585"/>
                <a:gd name="T58" fmla="*/ 0 w 897"/>
                <a:gd name="T59" fmla="*/ 43 h 585"/>
                <a:gd name="T60" fmla="*/ 55 w 897"/>
                <a:gd name="T61" fmla="*/ 310 h 585"/>
                <a:gd name="T62" fmla="*/ 57 w 897"/>
                <a:gd name="T63" fmla="*/ 263 h 585"/>
                <a:gd name="T64" fmla="*/ 102 w 897"/>
                <a:gd name="T65" fmla="*/ 227 h 585"/>
                <a:gd name="T66" fmla="*/ 130 w 897"/>
                <a:gd name="T67" fmla="*/ 237 h 585"/>
                <a:gd name="T68" fmla="*/ 149 w 897"/>
                <a:gd name="T69" fmla="*/ 215 h 585"/>
                <a:gd name="T70" fmla="*/ 208 w 897"/>
                <a:gd name="T71" fmla="*/ 242 h 585"/>
                <a:gd name="T72" fmla="*/ 222 w 897"/>
                <a:gd name="T73" fmla="*/ 270 h 585"/>
                <a:gd name="T74" fmla="*/ 230 w 897"/>
                <a:gd name="T75" fmla="*/ 308 h 585"/>
                <a:gd name="T76" fmla="*/ 284 w 897"/>
                <a:gd name="T77" fmla="*/ 308 h 585"/>
                <a:gd name="T78" fmla="*/ 324 w 897"/>
                <a:gd name="T79" fmla="*/ 362 h 585"/>
                <a:gd name="T80" fmla="*/ 383 w 897"/>
                <a:gd name="T81" fmla="*/ 431 h 585"/>
                <a:gd name="T82" fmla="*/ 511 w 897"/>
                <a:gd name="T83" fmla="*/ 516 h 585"/>
                <a:gd name="T84" fmla="*/ 551 w 897"/>
                <a:gd name="T85" fmla="*/ 547 h 585"/>
                <a:gd name="T86" fmla="*/ 577 w 897"/>
                <a:gd name="T87" fmla="*/ 570 h 585"/>
                <a:gd name="T88" fmla="*/ 606 w 897"/>
                <a:gd name="T89" fmla="*/ 582 h 585"/>
                <a:gd name="T90" fmla="*/ 627 w 897"/>
                <a:gd name="T91" fmla="*/ 552 h 585"/>
                <a:gd name="T92" fmla="*/ 636 w 897"/>
                <a:gd name="T93" fmla="*/ 504 h 585"/>
                <a:gd name="T94" fmla="*/ 636 w 897"/>
                <a:gd name="T95" fmla="*/ 476 h 585"/>
                <a:gd name="T96" fmla="*/ 625 w 897"/>
                <a:gd name="T97" fmla="*/ 464 h 585"/>
                <a:gd name="T98" fmla="*/ 594 w 897"/>
                <a:gd name="T99" fmla="*/ 445 h 585"/>
                <a:gd name="T100" fmla="*/ 641 w 897"/>
                <a:gd name="T101" fmla="*/ 426 h 585"/>
                <a:gd name="T102" fmla="*/ 667 w 897"/>
                <a:gd name="T103" fmla="*/ 407 h 585"/>
                <a:gd name="T104" fmla="*/ 672 w 897"/>
                <a:gd name="T105" fmla="*/ 393 h 585"/>
                <a:gd name="T106" fmla="*/ 686 w 897"/>
                <a:gd name="T107" fmla="*/ 384 h 585"/>
                <a:gd name="T108" fmla="*/ 698 w 897"/>
                <a:gd name="T109" fmla="*/ 346 h 585"/>
                <a:gd name="T110" fmla="*/ 743 w 897"/>
                <a:gd name="T111" fmla="*/ 339 h 585"/>
                <a:gd name="T112" fmla="*/ 771 w 897"/>
                <a:gd name="T113" fmla="*/ 350 h 585"/>
                <a:gd name="T114" fmla="*/ 752 w 897"/>
                <a:gd name="T115" fmla="*/ 369 h 585"/>
                <a:gd name="T116" fmla="*/ 800 w 897"/>
                <a:gd name="T117" fmla="*/ 374 h 585"/>
                <a:gd name="T118" fmla="*/ 823 w 897"/>
                <a:gd name="T119" fmla="*/ 386 h 585"/>
                <a:gd name="T120" fmla="*/ 842 w 897"/>
                <a:gd name="T121" fmla="*/ 369 h 585"/>
                <a:gd name="T122" fmla="*/ 859 w 897"/>
                <a:gd name="T123" fmla="*/ 365 h 585"/>
                <a:gd name="T124" fmla="*/ 875 w 897"/>
                <a:gd name="T125" fmla="*/ 35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7" h="585">
                  <a:moveTo>
                    <a:pt x="797" y="393"/>
                  </a:move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0" y="393"/>
                  </a:lnTo>
                  <a:lnTo>
                    <a:pt x="790" y="391"/>
                  </a:lnTo>
                  <a:lnTo>
                    <a:pt x="788" y="391"/>
                  </a:lnTo>
                  <a:lnTo>
                    <a:pt x="788" y="388"/>
                  </a:lnTo>
                  <a:lnTo>
                    <a:pt x="788" y="386"/>
                  </a:lnTo>
                  <a:lnTo>
                    <a:pt x="785" y="386"/>
                  </a:lnTo>
                  <a:lnTo>
                    <a:pt x="783" y="386"/>
                  </a:lnTo>
                  <a:lnTo>
                    <a:pt x="783" y="388"/>
                  </a:lnTo>
                  <a:lnTo>
                    <a:pt x="783" y="391"/>
                  </a:lnTo>
                  <a:lnTo>
                    <a:pt x="783" y="391"/>
                  </a:lnTo>
                  <a:lnTo>
                    <a:pt x="783" y="393"/>
                  </a:lnTo>
                  <a:lnTo>
                    <a:pt x="785" y="395"/>
                  </a:lnTo>
                  <a:lnTo>
                    <a:pt x="785" y="395"/>
                  </a:lnTo>
                  <a:lnTo>
                    <a:pt x="785" y="395"/>
                  </a:lnTo>
                  <a:lnTo>
                    <a:pt x="788" y="395"/>
                  </a:lnTo>
                  <a:lnTo>
                    <a:pt x="788" y="398"/>
                  </a:lnTo>
                  <a:lnTo>
                    <a:pt x="788" y="398"/>
                  </a:lnTo>
                  <a:lnTo>
                    <a:pt x="785" y="402"/>
                  </a:lnTo>
                  <a:lnTo>
                    <a:pt x="785" y="405"/>
                  </a:lnTo>
                  <a:lnTo>
                    <a:pt x="785" y="405"/>
                  </a:lnTo>
                  <a:lnTo>
                    <a:pt x="788" y="405"/>
                  </a:lnTo>
                  <a:lnTo>
                    <a:pt x="788" y="402"/>
                  </a:lnTo>
                  <a:lnTo>
                    <a:pt x="788" y="402"/>
                  </a:lnTo>
                  <a:lnTo>
                    <a:pt x="790" y="402"/>
                  </a:lnTo>
                  <a:lnTo>
                    <a:pt x="790" y="402"/>
                  </a:lnTo>
                  <a:lnTo>
                    <a:pt x="790" y="405"/>
                  </a:lnTo>
                  <a:lnTo>
                    <a:pt x="790" y="405"/>
                  </a:lnTo>
                  <a:lnTo>
                    <a:pt x="790" y="405"/>
                  </a:lnTo>
                  <a:lnTo>
                    <a:pt x="795" y="405"/>
                  </a:lnTo>
                  <a:lnTo>
                    <a:pt x="795" y="405"/>
                  </a:lnTo>
                  <a:lnTo>
                    <a:pt x="797" y="405"/>
                  </a:lnTo>
                  <a:lnTo>
                    <a:pt x="797" y="402"/>
                  </a:lnTo>
                  <a:lnTo>
                    <a:pt x="797" y="400"/>
                  </a:lnTo>
                  <a:lnTo>
                    <a:pt x="795" y="398"/>
                  </a:lnTo>
                  <a:lnTo>
                    <a:pt x="795" y="398"/>
                  </a:lnTo>
                  <a:lnTo>
                    <a:pt x="795" y="395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7" y="393"/>
                  </a:lnTo>
                  <a:lnTo>
                    <a:pt x="797" y="393"/>
                  </a:lnTo>
                  <a:close/>
                  <a:moveTo>
                    <a:pt x="826" y="398"/>
                  </a:moveTo>
                  <a:lnTo>
                    <a:pt x="823" y="398"/>
                  </a:lnTo>
                  <a:lnTo>
                    <a:pt x="823" y="400"/>
                  </a:lnTo>
                  <a:lnTo>
                    <a:pt x="821" y="400"/>
                  </a:lnTo>
                  <a:lnTo>
                    <a:pt x="821" y="400"/>
                  </a:lnTo>
                  <a:lnTo>
                    <a:pt x="821" y="402"/>
                  </a:lnTo>
                  <a:lnTo>
                    <a:pt x="821" y="402"/>
                  </a:lnTo>
                  <a:lnTo>
                    <a:pt x="823" y="402"/>
                  </a:lnTo>
                  <a:lnTo>
                    <a:pt x="823" y="402"/>
                  </a:lnTo>
                  <a:lnTo>
                    <a:pt x="826" y="402"/>
                  </a:lnTo>
                  <a:lnTo>
                    <a:pt x="826" y="402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8"/>
                  </a:lnTo>
                  <a:close/>
                  <a:moveTo>
                    <a:pt x="897" y="339"/>
                  </a:moveTo>
                  <a:lnTo>
                    <a:pt x="897" y="339"/>
                  </a:lnTo>
                  <a:lnTo>
                    <a:pt x="897" y="339"/>
                  </a:lnTo>
                  <a:lnTo>
                    <a:pt x="897" y="339"/>
                  </a:lnTo>
                  <a:lnTo>
                    <a:pt x="892" y="339"/>
                  </a:lnTo>
                  <a:lnTo>
                    <a:pt x="892" y="339"/>
                  </a:lnTo>
                  <a:lnTo>
                    <a:pt x="892" y="336"/>
                  </a:lnTo>
                  <a:lnTo>
                    <a:pt x="889" y="336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2" y="341"/>
                  </a:lnTo>
                  <a:lnTo>
                    <a:pt x="882" y="339"/>
                  </a:lnTo>
                  <a:lnTo>
                    <a:pt x="882" y="336"/>
                  </a:lnTo>
                  <a:lnTo>
                    <a:pt x="880" y="336"/>
                  </a:lnTo>
                  <a:lnTo>
                    <a:pt x="875" y="336"/>
                  </a:lnTo>
                  <a:lnTo>
                    <a:pt x="873" y="336"/>
                  </a:lnTo>
                  <a:lnTo>
                    <a:pt x="871" y="336"/>
                  </a:lnTo>
                  <a:lnTo>
                    <a:pt x="868" y="334"/>
                  </a:lnTo>
                  <a:lnTo>
                    <a:pt x="866" y="331"/>
                  </a:lnTo>
                  <a:lnTo>
                    <a:pt x="866" y="331"/>
                  </a:lnTo>
                  <a:lnTo>
                    <a:pt x="863" y="331"/>
                  </a:lnTo>
                  <a:lnTo>
                    <a:pt x="863" y="329"/>
                  </a:lnTo>
                  <a:lnTo>
                    <a:pt x="863" y="329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59" y="327"/>
                  </a:lnTo>
                  <a:lnTo>
                    <a:pt x="859" y="327"/>
                  </a:lnTo>
                  <a:lnTo>
                    <a:pt x="856" y="327"/>
                  </a:lnTo>
                  <a:lnTo>
                    <a:pt x="856" y="324"/>
                  </a:lnTo>
                  <a:lnTo>
                    <a:pt x="854" y="322"/>
                  </a:lnTo>
                  <a:lnTo>
                    <a:pt x="854" y="324"/>
                  </a:lnTo>
                  <a:lnTo>
                    <a:pt x="854" y="324"/>
                  </a:lnTo>
                  <a:lnTo>
                    <a:pt x="854" y="327"/>
                  </a:lnTo>
                  <a:lnTo>
                    <a:pt x="852" y="327"/>
                  </a:lnTo>
                  <a:lnTo>
                    <a:pt x="852" y="327"/>
                  </a:lnTo>
                  <a:lnTo>
                    <a:pt x="847" y="327"/>
                  </a:lnTo>
                  <a:lnTo>
                    <a:pt x="847" y="327"/>
                  </a:lnTo>
                  <a:lnTo>
                    <a:pt x="847" y="327"/>
                  </a:lnTo>
                  <a:lnTo>
                    <a:pt x="847" y="324"/>
                  </a:lnTo>
                  <a:lnTo>
                    <a:pt x="847" y="324"/>
                  </a:lnTo>
                  <a:lnTo>
                    <a:pt x="847" y="320"/>
                  </a:lnTo>
                  <a:lnTo>
                    <a:pt x="847" y="317"/>
                  </a:lnTo>
                  <a:lnTo>
                    <a:pt x="847" y="317"/>
                  </a:lnTo>
                  <a:lnTo>
                    <a:pt x="847" y="315"/>
                  </a:lnTo>
                  <a:lnTo>
                    <a:pt x="845" y="315"/>
                  </a:lnTo>
                  <a:lnTo>
                    <a:pt x="842" y="315"/>
                  </a:lnTo>
                  <a:lnTo>
                    <a:pt x="842" y="315"/>
                  </a:lnTo>
                  <a:lnTo>
                    <a:pt x="840" y="315"/>
                  </a:lnTo>
                  <a:lnTo>
                    <a:pt x="840" y="317"/>
                  </a:lnTo>
                  <a:lnTo>
                    <a:pt x="837" y="317"/>
                  </a:lnTo>
                  <a:lnTo>
                    <a:pt x="837" y="315"/>
                  </a:lnTo>
                  <a:lnTo>
                    <a:pt x="837" y="315"/>
                  </a:lnTo>
                  <a:lnTo>
                    <a:pt x="833" y="315"/>
                  </a:lnTo>
                  <a:lnTo>
                    <a:pt x="830" y="315"/>
                  </a:lnTo>
                  <a:lnTo>
                    <a:pt x="830" y="313"/>
                  </a:lnTo>
                  <a:lnTo>
                    <a:pt x="830" y="308"/>
                  </a:lnTo>
                  <a:lnTo>
                    <a:pt x="830" y="305"/>
                  </a:lnTo>
                  <a:lnTo>
                    <a:pt x="830" y="303"/>
                  </a:lnTo>
                  <a:lnTo>
                    <a:pt x="826" y="296"/>
                  </a:lnTo>
                  <a:lnTo>
                    <a:pt x="823" y="296"/>
                  </a:lnTo>
                  <a:lnTo>
                    <a:pt x="823" y="296"/>
                  </a:lnTo>
                  <a:lnTo>
                    <a:pt x="823" y="296"/>
                  </a:lnTo>
                  <a:lnTo>
                    <a:pt x="823" y="298"/>
                  </a:lnTo>
                  <a:lnTo>
                    <a:pt x="823" y="298"/>
                  </a:lnTo>
                  <a:lnTo>
                    <a:pt x="823" y="298"/>
                  </a:lnTo>
                  <a:lnTo>
                    <a:pt x="823" y="296"/>
                  </a:lnTo>
                  <a:lnTo>
                    <a:pt x="821" y="296"/>
                  </a:lnTo>
                  <a:lnTo>
                    <a:pt x="821" y="296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4"/>
                  </a:lnTo>
                  <a:lnTo>
                    <a:pt x="821" y="291"/>
                  </a:lnTo>
                  <a:lnTo>
                    <a:pt x="821" y="291"/>
                  </a:lnTo>
                  <a:lnTo>
                    <a:pt x="821" y="289"/>
                  </a:lnTo>
                  <a:lnTo>
                    <a:pt x="819" y="289"/>
                  </a:lnTo>
                  <a:lnTo>
                    <a:pt x="819" y="291"/>
                  </a:lnTo>
                  <a:lnTo>
                    <a:pt x="819" y="291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9" y="296"/>
                  </a:lnTo>
                  <a:lnTo>
                    <a:pt x="819" y="298"/>
                  </a:lnTo>
                  <a:lnTo>
                    <a:pt x="819" y="298"/>
                  </a:lnTo>
                  <a:lnTo>
                    <a:pt x="819" y="301"/>
                  </a:lnTo>
                  <a:lnTo>
                    <a:pt x="816" y="305"/>
                  </a:lnTo>
                  <a:lnTo>
                    <a:pt x="814" y="308"/>
                  </a:lnTo>
                  <a:lnTo>
                    <a:pt x="814" y="308"/>
                  </a:lnTo>
                  <a:lnTo>
                    <a:pt x="811" y="305"/>
                  </a:lnTo>
                  <a:lnTo>
                    <a:pt x="809" y="303"/>
                  </a:lnTo>
                  <a:lnTo>
                    <a:pt x="807" y="303"/>
                  </a:lnTo>
                  <a:lnTo>
                    <a:pt x="807" y="305"/>
                  </a:lnTo>
                  <a:lnTo>
                    <a:pt x="807" y="317"/>
                  </a:lnTo>
                  <a:lnTo>
                    <a:pt x="807" y="320"/>
                  </a:lnTo>
                  <a:lnTo>
                    <a:pt x="807" y="320"/>
                  </a:lnTo>
                  <a:lnTo>
                    <a:pt x="802" y="317"/>
                  </a:lnTo>
                  <a:lnTo>
                    <a:pt x="802" y="320"/>
                  </a:lnTo>
                  <a:lnTo>
                    <a:pt x="800" y="320"/>
                  </a:lnTo>
                  <a:lnTo>
                    <a:pt x="800" y="320"/>
                  </a:lnTo>
                  <a:lnTo>
                    <a:pt x="800" y="320"/>
                  </a:lnTo>
                  <a:lnTo>
                    <a:pt x="800" y="317"/>
                  </a:lnTo>
                  <a:lnTo>
                    <a:pt x="797" y="315"/>
                  </a:lnTo>
                  <a:lnTo>
                    <a:pt x="797" y="315"/>
                  </a:lnTo>
                  <a:lnTo>
                    <a:pt x="797" y="315"/>
                  </a:lnTo>
                  <a:lnTo>
                    <a:pt x="795" y="315"/>
                  </a:lnTo>
                  <a:lnTo>
                    <a:pt x="795" y="317"/>
                  </a:lnTo>
                  <a:lnTo>
                    <a:pt x="795" y="317"/>
                  </a:lnTo>
                  <a:lnTo>
                    <a:pt x="795" y="320"/>
                  </a:lnTo>
                  <a:lnTo>
                    <a:pt x="795" y="320"/>
                  </a:lnTo>
                  <a:lnTo>
                    <a:pt x="795" y="320"/>
                  </a:lnTo>
                  <a:lnTo>
                    <a:pt x="792" y="317"/>
                  </a:lnTo>
                  <a:lnTo>
                    <a:pt x="792" y="317"/>
                  </a:lnTo>
                  <a:lnTo>
                    <a:pt x="790" y="317"/>
                  </a:lnTo>
                  <a:lnTo>
                    <a:pt x="788" y="315"/>
                  </a:lnTo>
                  <a:lnTo>
                    <a:pt x="788" y="315"/>
                  </a:lnTo>
                  <a:lnTo>
                    <a:pt x="788" y="315"/>
                  </a:lnTo>
                  <a:lnTo>
                    <a:pt x="783" y="315"/>
                  </a:lnTo>
                  <a:lnTo>
                    <a:pt x="783" y="315"/>
                  </a:lnTo>
                  <a:lnTo>
                    <a:pt x="781" y="315"/>
                  </a:lnTo>
                  <a:lnTo>
                    <a:pt x="781" y="313"/>
                  </a:lnTo>
                  <a:lnTo>
                    <a:pt x="778" y="313"/>
                  </a:lnTo>
                  <a:lnTo>
                    <a:pt x="778" y="313"/>
                  </a:lnTo>
                  <a:lnTo>
                    <a:pt x="778" y="310"/>
                  </a:lnTo>
                  <a:lnTo>
                    <a:pt x="776" y="310"/>
                  </a:lnTo>
                  <a:lnTo>
                    <a:pt x="776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05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66" y="296"/>
                  </a:lnTo>
                  <a:lnTo>
                    <a:pt x="759" y="298"/>
                  </a:lnTo>
                  <a:lnTo>
                    <a:pt x="757" y="301"/>
                  </a:lnTo>
                  <a:lnTo>
                    <a:pt x="757" y="301"/>
                  </a:lnTo>
                  <a:lnTo>
                    <a:pt x="757" y="301"/>
                  </a:lnTo>
                  <a:lnTo>
                    <a:pt x="757" y="298"/>
                  </a:lnTo>
                  <a:lnTo>
                    <a:pt x="755" y="296"/>
                  </a:lnTo>
                  <a:lnTo>
                    <a:pt x="755" y="296"/>
                  </a:lnTo>
                  <a:lnTo>
                    <a:pt x="752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43" y="294"/>
                  </a:lnTo>
                  <a:lnTo>
                    <a:pt x="743" y="291"/>
                  </a:lnTo>
                  <a:lnTo>
                    <a:pt x="740" y="289"/>
                  </a:lnTo>
                  <a:lnTo>
                    <a:pt x="743" y="286"/>
                  </a:lnTo>
                  <a:lnTo>
                    <a:pt x="750" y="282"/>
                  </a:lnTo>
                  <a:lnTo>
                    <a:pt x="752" y="279"/>
                  </a:lnTo>
                  <a:lnTo>
                    <a:pt x="755" y="279"/>
                  </a:lnTo>
                  <a:lnTo>
                    <a:pt x="757" y="279"/>
                  </a:lnTo>
                  <a:lnTo>
                    <a:pt x="757" y="277"/>
                  </a:lnTo>
                  <a:lnTo>
                    <a:pt x="759" y="272"/>
                  </a:lnTo>
                  <a:lnTo>
                    <a:pt x="762" y="270"/>
                  </a:lnTo>
                  <a:lnTo>
                    <a:pt x="766" y="265"/>
                  </a:lnTo>
                  <a:lnTo>
                    <a:pt x="769" y="265"/>
                  </a:lnTo>
                  <a:lnTo>
                    <a:pt x="774" y="265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6" y="258"/>
                  </a:lnTo>
                  <a:lnTo>
                    <a:pt x="778" y="256"/>
                  </a:lnTo>
                  <a:lnTo>
                    <a:pt x="778" y="256"/>
                  </a:lnTo>
                  <a:lnTo>
                    <a:pt x="783" y="256"/>
                  </a:lnTo>
                  <a:lnTo>
                    <a:pt x="783" y="256"/>
                  </a:lnTo>
                  <a:lnTo>
                    <a:pt x="792" y="249"/>
                  </a:lnTo>
                  <a:lnTo>
                    <a:pt x="795" y="249"/>
                  </a:lnTo>
                  <a:lnTo>
                    <a:pt x="797" y="246"/>
                  </a:lnTo>
                  <a:lnTo>
                    <a:pt x="800" y="244"/>
                  </a:lnTo>
                  <a:lnTo>
                    <a:pt x="797" y="244"/>
                  </a:lnTo>
                  <a:lnTo>
                    <a:pt x="797" y="244"/>
                  </a:lnTo>
                  <a:lnTo>
                    <a:pt x="790" y="239"/>
                  </a:lnTo>
                  <a:lnTo>
                    <a:pt x="788" y="237"/>
                  </a:lnTo>
                  <a:lnTo>
                    <a:pt x="785" y="237"/>
                  </a:lnTo>
                  <a:lnTo>
                    <a:pt x="783" y="239"/>
                  </a:lnTo>
                  <a:lnTo>
                    <a:pt x="783" y="242"/>
                  </a:lnTo>
                  <a:lnTo>
                    <a:pt x="781" y="242"/>
                  </a:lnTo>
                  <a:lnTo>
                    <a:pt x="778" y="244"/>
                  </a:lnTo>
                  <a:lnTo>
                    <a:pt x="778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4" y="244"/>
                  </a:lnTo>
                  <a:lnTo>
                    <a:pt x="774" y="244"/>
                  </a:lnTo>
                  <a:lnTo>
                    <a:pt x="771" y="244"/>
                  </a:lnTo>
                  <a:lnTo>
                    <a:pt x="771" y="244"/>
                  </a:lnTo>
                  <a:lnTo>
                    <a:pt x="771" y="244"/>
                  </a:lnTo>
                  <a:lnTo>
                    <a:pt x="771" y="246"/>
                  </a:lnTo>
                  <a:lnTo>
                    <a:pt x="771" y="246"/>
                  </a:lnTo>
                  <a:lnTo>
                    <a:pt x="771" y="246"/>
                  </a:lnTo>
                  <a:lnTo>
                    <a:pt x="769" y="246"/>
                  </a:lnTo>
                  <a:lnTo>
                    <a:pt x="769" y="249"/>
                  </a:lnTo>
                  <a:lnTo>
                    <a:pt x="769" y="249"/>
                  </a:lnTo>
                  <a:lnTo>
                    <a:pt x="769" y="249"/>
                  </a:lnTo>
                  <a:lnTo>
                    <a:pt x="766" y="251"/>
                  </a:lnTo>
                  <a:lnTo>
                    <a:pt x="766" y="251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66" y="256"/>
                  </a:lnTo>
                  <a:lnTo>
                    <a:pt x="764" y="256"/>
                  </a:lnTo>
                  <a:lnTo>
                    <a:pt x="764" y="256"/>
                  </a:lnTo>
                  <a:lnTo>
                    <a:pt x="764" y="258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59" y="256"/>
                  </a:lnTo>
                  <a:lnTo>
                    <a:pt x="759" y="256"/>
                  </a:lnTo>
                  <a:lnTo>
                    <a:pt x="759" y="256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5" y="253"/>
                  </a:lnTo>
                  <a:lnTo>
                    <a:pt x="752" y="253"/>
                  </a:lnTo>
                  <a:lnTo>
                    <a:pt x="750" y="256"/>
                  </a:lnTo>
                  <a:lnTo>
                    <a:pt x="750" y="256"/>
                  </a:lnTo>
                  <a:lnTo>
                    <a:pt x="750" y="258"/>
                  </a:lnTo>
                  <a:lnTo>
                    <a:pt x="748" y="258"/>
                  </a:lnTo>
                  <a:lnTo>
                    <a:pt x="748" y="258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3"/>
                  </a:lnTo>
                  <a:lnTo>
                    <a:pt x="745" y="263"/>
                  </a:lnTo>
                  <a:lnTo>
                    <a:pt x="743" y="263"/>
                  </a:lnTo>
                  <a:lnTo>
                    <a:pt x="743" y="265"/>
                  </a:lnTo>
                  <a:lnTo>
                    <a:pt x="740" y="270"/>
                  </a:lnTo>
                  <a:lnTo>
                    <a:pt x="740" y="270"/>
                  </a:lnTo>
                  <a:lnTo>
                    <a:pt x="738" y="270"/>
                  </a:lnTo>
                  <a:lnTo>
                    <a:pt x="736" y="272"/>
                  </a:lnTo>
                  <a:lnTo>
                    <a:pt x="733" y="275"/>
                  </a:lnTo>
                  <a:lnTo>
                    <a:pt x="733" y="275"/>
                  </a:lnTo>
                  <a:lnTo>
                    <a:pt x="731" y="275"/>
                  </a:lnTo>
                  <a:lnTo>
                    <a:pt x="731" y="275"/>
                  </a:lnTo>
                  <a:lnTo>
                    <a:pt x="731" y="275"/>
                  </a:lnTo>
                  <a:lnTo>
                    <a:pt x="731" y="277"/>
                  </a:lnTo>
                  <a:lnTo>
                    <a:pt x="729" y="277"/>
                  </a:lnTo>
                  <a:lnTo>
                    <a:pt x="729" y="279"/>
                  </a:lnTo>
                  <a:lnTo>
                    <a:pt x="726" y="279"/>
                  </a:lnTo>
                  <a:lnTo>
                    <a:pt x="726" y="279"/>
                  </a:lnTo>
                  <a:lnTo>
                    <a:pt x="724" y="279"/>
                  </a:lnTo>
                  <a:lnTo>
                    <a:pt x="722" y="279"/>
                  </a:lnTo>
                  <a:lnTo>
                    <a:pt x="717" y="279"/>
                  </a:lnTo>
                  <a:lnTo>
                    <a:pt x="714" y="282"/>
                  </a:lnTo>
                  <a:lnTo>
                    <a:pt x="712" y="282"/>
                  </a:lnTo>
                  <a:lnTo>
                    <a:pt x="712" y="282"/>
                  </a:lnTo>
                  <a:lnTo>
                    <a:pt x="712" y="282"/>
                  </a:lnTo>
                  <a:lnTo>
                    <a:pt x="712" y="284"/>
                  </a:lnTo>
                  <a:lnTo>
                    <a:pt x="707" y="286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0" y="289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4"/>
                  </a:lnTo>
                  <a:lnTo>
                    <a:pt x="700" y="294"/>
                  </a:lnTo>
                  <a:lnTo>
                    <a:pt x="703" y="294"/>
                  </a:lnTo>
                  <a:lnTo>
                    <a:pt x="703" y="294"/>
                  </a:lnTo>
                  <a:lnTo>
                    <a:pt x="703" y="296"/>
                  </a:lnTo>
                  <a:lnTo>
                    <a:pt x="700" y="296"/>
                  </a:lnTo>
                  <a:lnTo>
                    <a:pt x="700" y="296"/>
                  </a:lnTo>
                  <a:lnTo>
                    <a:pt x="700" y="296"/>
                  </a:lnTo>
                  <a:lnTo>
                    <a:pt x="698" y="294"/>
                  </a:lnTo>
                  <a:lnTo>
                    <a:pt x="698" y="294"/>
                  </a:lnTo>
                  <a:lnTo>
                    <a:pt x="698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1" y="296"/>
                  </a:lnTo>
                  <a:lnTo>
                    <a:pt x="688" y="298"/>
                  </a:lnTo>
                  <a:lnTo>
                    <a:pt x="688" y="298"/>
                  </a:lnTo>
                  <a:lnTo>
                    <a:pt x="688" y="298"/>
                  </a:lnTo>
                  <a:lnTo>
                    <a:pt x="688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10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81" y="315"/>
                  </a:lnTo>
                  <a:lnTo>
                    <a:pt x="681" y="315"/>
                  </a:lnTo>
                  <a:lnTo>
                    <a:pt x="681" y="315"/>
                  </a:lnTo>
                  <a:lnTo>
                    <a:pt x="679" y="315"/>
                  </a:lnTo>
                  <a:lnTo>
                    <a:pt x="679" y="315"/>
                  </a:lnTo>
                  <a:lnTo>
                    <a:pt x="677" y="317"/>
                  </a:lnTo>
                  <a:lnTo>
                    <a:pt x="677" y="317"/>
                  </a:lnTo>
                  <a:lnTo>
                    <a:pt x="677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20"/>
                  </a:lnTo>
                  <a:lnTo>
                    <a:pt x="672" y="320"/>
                  </a:lnTo>
                  <a:lnTo>
                    <a:pt x="669" y="322"/>
                  </a:lnTo>
                  <a:lnTo>
                    <a:pt x="669" y="322"/>
                  </a:lnTo>
                  <a:lnTo>
                    <a:pt x="667" y="322"/>
                  </a:lnTo>
                  <a:lnTo>
                    <a:pt x="667" y="324"/>
                  </a:lnTo>
                  <a:lnTo>
                    <a:pt x="667" y="327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62" y="331"/>
                  </a:lnTo>
                  <a:lnTo>
                    <a:pt x="662" y="331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41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58" y="355"/>
                  </a:lnTo>
                  <a:lnTo>
                    <a:pt x="658" y="355"/>
                  </a:lnTo>
                  <a:lnTo>
                    <a:pt x="658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7"/>
                  </a:lnTo>
                  <a:lnTo>
                    <a:pt x="646" y="353"/>
                  </a:lnTo>
                  <a:lnTo>
                    <a:pt x="641" y="350"/>
                  </a:lnTo>
                  <a:lnTo>
                    <a:pt x="641" y="350"/>
                  </a:lnTo>
                  <a:lnTo>
                    <a:pt x="639" y="348"/>
                  </a:lnTo>
                  <a:lnTo>
                    <a:pt x="636" y="348"/>
                  </a:lnTo>
                  <a:lnTo>
                    <a:pt x="634" y="346"/>
                  </a:lnTo>
                  <a:lnTo>
                    <a:pt x="632" y="343"/>
                  </a:lnTo>
                  <a:lnTo>
                    <a:pt x="632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9" y="339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6"/>
                  </a:lnTo>
                  <a:lnTo>
                    <a:pt x="632" y="336"/>
                  </a:lnTo>
                  <a:lnTo>
                    <a:pt x="634" y="336"/>
                  </a:lnTo>
                  <a:lnTo>
                    <a:pt x="634" y="334"/>
                  </a:lnTo>
                  <a:lnTo>
                    <a:pt x="634" y="334"/>
                  </a:lnTo>
                  <a:lnTo>
                    <a:pt x="634" y="331"/>
                  </a:lnTo>
                  <a:lnTo>
                    <a:pt x="634" y="331"/>
                  </a:lnTo>
                  <a:lnTo>
                    <a:pt x="634" y="329"/>
                  </a:lnTo>
                  <a:lnTo>
                    <a:pt x="634" y="329"/>
                  </a:lnTo>
                  <a:lnTo>
                    <a:pt x="634" y="329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2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2"/>
                  </a:lnTo>
                  <a:lnTo>
                    <a:pt x="629" y="322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7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2" y="315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17" y="317"/>
                  </a:lnTo>
                  <a:lnTo>
                    <a:pt x="617" y="315"/>
                  </a:lnTo>
                  <a:lnTo>
                    <a:pt x="617" y="315"/>
                  </a:lnTo>
                  <a:lnTo>
                    <a:pt x="615" y="315"/>
                  </a:lnTo>
                  <a:lnTo>
                    <a:pt x="615" y="315"/>
                  </a:lnTo>
                  <a:lnTo>
                    <a:pt x="608" y="315"/>
                  </a:lnTo>
                  <a:lnTo>
                    <a:pt x="601" y="315"/>
                  </a:lnTo>
                  <a:lnTo>
                    <a:pt x="599" y="317"/>
                  </a:lnTo>
                  <a:lnTo>
                    <a:pt x="591" y="317"/>
                  </a:lnTo>
                  <a:lnTo>
                    <a:pt x="584" y="317"/>
                  </a:lnTo>
                  <a:lnTo>
                    <a:pt x="577" y="317"/>
                  </a:lnTo>
                  <a:lnTo>
                    <a:pt x="573" y="317"/>
                  </a:lnTo>
                  <a:lnTo>
                    <a:pt x="565" y="317"/>
                  </a:lnTo>
                  <a:lnTo>
                    <a:pt x="563" y="317"/>
                  </a:lnTo>
                  <a:lnTo>
                    <a:pt x="563" y="317"/>
                  </a:lnTo>
                  <a:lnTo>
                    <a:pt x="563" y="317"/>
                  </a:lnTo>
                  <a:lnTo>
                    <a:pt x="561" y="315"/>
                  </a:lnTo>
                  <a:lnTo>
                    <a:pt x="561" y="315"/>
                  </a:lnTo>
                  <a:lnTo>
                    <a:pt x="558" y="303"/>
                  </a:lnTo>
                  <a:lnTo>
                    <a:pt x="556" y="294"/>
                  </a:lnTo>
                  <a:lnTo>
                    <a:pt x="554" y="284"/>
                  </a:lnTo>
                  <a:lnTo>
                    <a:pt x="551" y="277"/>
                  </a:lnTo>
                  <a:lnTo>
                    <a:pt x="551" y="26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2" y="258"/>
                  </a:lnTo>
                  <a:lnTo>
                    <a:pt x="537" y="258"/>
                  </a:lnTo>
                  <a:lnTo>
                    <a:pt x="530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3" y="258"/>
                  </a:lnTo>
                  <a:lnTo>
                    <a:pt x="525" y="244"/>
                  </a:lnTo>
                  <a:lnTo>
                    <a:pt x="525" y="232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8" y="227"/>
                  </a:lnTo>
                  <a:lnTo>
                    <a:pt x="528" y="225"/>
                  </a:lnTo>
                  <a:lnTo>
                    <a:pt x="528" y="223"/>
                  </a:lnTo>
                  <a:lnTo>
                    <a:pt x="528" y="206"/>
                  </a:lnTo>
                  <a:lnTo>
                    <a:pt x="530" y="187"/>
                  </a:lnTo>
                  <a:lnTo>
                    <a:pt x="520" y="192"/>
                  </a:lnTo>
                  <a:lnTo>
                    <a:pt x="513" y="197"/>
                  </a:lnTo>
                  <a:lnTo>
                    <a:pt x="513" y="197"/>
                  </a:lnTo>
                  <a:lnTo>
                    <a:pt x="513" y="197"/>
                  </a:lnTo>
                  <a:lnTo>
                    <a:pt x="509" y="189"/>
                  </a:lnTo>
                  <a:lnTo>
                    <a:pt x="506" y="180"/>
                  </a:lnTo>
                  <a:lnTo>
                    <a:pt x="504" y="175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7" y="163"/>
                  </a:lnTo>
                  <a:lnTo>
                    <a:pt x="490" y="161"/>
                  </a:lnTo>
                  <a:lnTo>
                    <a:pt x="485" y="156"/>
                  </a:lnTo>
                  <a:lnTo>
                    <a:pt x="483" y="154"/>
                  </a:lnTo>
                  <a:lnTo>
                    <a:pt x="480" y="152"/>
                  </a:lnTo>
                  <a:lnTo>
                    <a:pt x="476" y="144"/>
                  </a:lnTo>
                  <a:lnTo>
                    <a:pt x="468" y="137"/>
                  </a:lnTo>
                  <a:lnTo>
                    <a:pt x="468" y="137"/>
                  </a:lnTo>
                  <a:lnTo>
                    <a:pt x="468" y="135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59" y="140"/>
                  </a:lnTo>
                  <a:lnTo>
                    <a:pt x="454" y="142"/>
                  </a:lnTo>
                  <a:lnTo>
                    <a:pt x="450" y="144"/>
                  </a:lnTo>
                  <a:lnTo>
                    <a:pt x="442" y="147"/>
                  </a:lnTo>
                  <a:lnTo>
                    <a:pt x="442" y="147"/>
                  </a:lnTo>
                  <a:lnTo>
                    <a:pt x="442" y="149"/>
                  </a:lnTo>
                  <a:lnTo>
                    <a:pt x="438" y="147"/>
                  </a:lnTo>
                  <a:lnTo>
                    <a:pt x="431" y="147"/>
                  </a:lnTo>
                  <a:lnTo>
                    <a:pt x="424" y="147"/>
                  </a:lnTo>
                  <a:lnTo>
                    <a:pt x="416" y="147"/>
                  </a:lnTo>
                  <a:lnTo>
                    <a:pt x="409" y="144"/>
                  </a:lnTo>
                  <a:lnTo>
                    <a:pt x="402" y="144"/>
                  </a:lnTo>
                  <a:lnTo>
                    <a:pt x="393" y="144"/>
                  </a:lnTo>
                  <a:lnTo>
                    <a:pt x="386" y="142"/>
                  </a:lnTo>
                  <a:lnTo>
                    <a:pt x="379" y="142"/>
                  </a:lnTo>
                  <a:lnTo>
                    <a:pt x="374" y="142"/>
                  </a:lnTo>
                  <a:lnTo>
                    <a:pt x="369" y="144"/>
                  </a:lnTo>
                  <a:lnTo>
                    <a:pt x="364" y="144"/>
                  </a:lnTo>
                  <a:lnTo>
                    <a:pt x="357" y="144"/>
                  </a:lnTo>
                  <a:lnTo>
                    <a:pt x="353" y="147"/>
                  </a:lnTo>
                  <a:lnTo>
                    <a:pt x="348" y="147"/>
                  </a:lnTo>
                  <a:lnTo>
                    <a:pt x="343" y="147"/>
                  </a:lnTo>
                  <a:lnTo>
                    <a:pt x="338" y="149"/>
                  </a:lnTo>
                  <a:lnTo>
                    <a:pt x="336" y="149"/>
                  </a:lnTo>
                  <a:lnTo>
                    <a:pt x="334" y="149"/>
                  </a:lnTo>
                  <a:lnTo>
                    <a:pt x="331" y="149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4" y="152"/>
                  </a:lnTo>
                  <a:lnTo>
                    <a:pt x="322" y="152"/>
                  </a:lnTo>
                  <a:lnTo>
                    <a:pt x="319" y="152"/>
                  </a:lnTo>
                  <a:lnTo>
                    <a:pt x="315" y="154"/>
                  </a:lnTo>
                  <a:lnTo>
                    <a:pt x="315" y="154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0" y="147"/>
                  </a:lnTo>
                  <a:lnTo>
                    <a:pt x="308" y="144"/>
                  </a:lnTo>
                  <a:lnTo>
                    <a:pt x="303" y="140"/>
                  </a:lnTo>
                  <a:lnTo>
                    <a:pt x="301" y="137"/>
                  </a:lnTo>
                  <a:lnTo>
                    <a:pt x="298" y="135"/>
                  </a:lnTo>
                  <a:lnTo>
                    <a:pt x="296" y="130"/>
                  </a:lnTo>
                  <a:lnTo>
                    <a:pt x="291" y="128"/>
                  </a:lnTo>
                  <a:lnTo>
                    <a:pt x="289" y="123"/>
                  </a:lnTo>
                  <a:lnTo>
                    <a:pt x="286" y="121"/>
                  </a:lnTo>
                  <a:lnTo>
                    <a:pt x="282" y="116"/>
                  </a:lnTo>
                  <a:lnTo>
                    <a:pt x="279" y="114"/>
                  </a:lnTo>
                  <a:lnTo>
                    <a:pt x="277" y="109"/>
                  </a:lnTo>
                  <a:lnTo>
                    <a:pt x="270" y="104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2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0" y="85"/>
                  </a:lnTo>
                  <a:lnTo>
                    <a:pt x="256" y="83"/>
                  </a:lnTo>
                  <a:lnTo>
                    <a:pt x="251" y="78"/>
                  </a:lnTo>
                  <a:lnTo>
                    <a:pt x="241" y="73"/>
                  </a:lnTo>
                  <a:lnTo>
                    <a:pt x="234" y="66"/>
                  </a:lnTo>
                  <a:lnTo>
                    <a:pt x="225" y="62"/>
                  </a:lnTo>
                  <a:lnTo>
                    <a:pt x="213" y="55"/>
                  </a:lnTo>
                  <a:lnTo>
                    <a:pt x="204" y="47"/>
                  </a:lnTo>
                  <a:lnTo>
                    <a:pt x="192" y="40"/>
                  </a:lnTo>
                  <a:lnTo>
                    <a:pt x="182" y="33"/>
                  </a:lnTo>
                  <a:lnTo>
                    <a:pt x="173" y="26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4" y="7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28" y="3"/>
                  </a:lnTo>
                  <a:lnTo>
                    <a:pt x="126" y="3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14" y="7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4" y="10"/>
                  </a:lnTo>
                  <a:lnTo>
                    <a:pt x="97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78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21"/>
                  </a:lnTo>
                  <a:lnTo>
                    <a:pt x="57" y="24"/>
                  </a:lnTo>
                  <a:lnTo>
                    <a:pt x="52" y="26"/>
                  </a:lnTo>
                  <a:lnTo>
                    <a:pt x="47" y="26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9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8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0" y="109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5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0" y="225"/>
                  </a:lnTo>
                  <a:lnTo>
                    <a:pt x="0" y="242"/>
                  </a:lnTo>
                  <a:lnTo>
                    <a:pt x="0" y="258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7" y="305"/>
                  </a:lnTo>
                  <a:lnTo>
                    <a:pt x="17" y="305"/>
                  </a:lnTo>
                  <a:lnTo>
                    <a:pt x="29" y="308"/>
                  </a:lnTo>
                  <a:lnTo>
                    <a:pt x="31" y="308"/>
                  </a:lnTo>
                  <a:lnTo>
                    <a:pt x="43" y="308"/>
                  </a:lnTo>
                  <a:lnTo>
                    <a:pt x="47" y="308"/>
                  </a:lnTo>
                  <a:lnTo>
                    <a:pt x="52" y="310"/>
                  </a:lnTo>
                  <a:lnTo>
                    <a:pt x="55" y="310"/>
                  </a:lnTo>
                  <a:lnTo>
                    <a:pt x="57" y="308"/>
                  </a:lnTo>
                  <a:lnTo>
                    <a:pt x="57" y="305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59" y="301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5" y="298"/>
                  </a:lnTo>
                  <a:lnTo>
                    <a:pt x="55" y="298"/>
                  </a:lnTo>
                  <a:lnTo>
                    <a:pt x="55" y="296"/>
                  </a:lnTo>
                  <a:lnTo>
                    <a:pt x="55" y="294"/>
                  </a:lnTo>
                  <a:lnTo>
                    <a:pt x="55" y="291"/>
                  </a:lnTo>
                  <a:lnTo>
                    <a:pt x="52" y="289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2" y="279"/>
                  </a:lnTo>
                  <a:lnTo>
                    <a:pt x="52" y="275"/>
                  </a:lnTo>
                  <a:lnTo>
                    <a:pt x="50" y="270"/>
                  </a:lnTo>
                  <a:lnTo>
                    <a:pt x="50" y="268"/>
                  </a:lnTo>
                  <a:lnTo>
                    <a:pt x="52" y="265"/>
                  </a:lnTo>
                  <a:lnTo>
                    <a:pt x="57" y="263"/>
                  </a:lnTo>
                  <a:lnTo>
                    <a:pt x="59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4" y="253"/>
                  </a:lnTo>
                  <a:lnTo>
                    <a:pt x="69" y="249"/>
                  </a:lnTo>
                  <a:lnTo>
                    <a:pt x="73" y="246"/>
                  </a:lnTo>
                  <a:lnTo>
                    <a:pt x="78" y="246"/>
                  </a:lnTo>
                  <a:lnTo>
                    <a:pt x="85" y="249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92" y="246"/>
                  </a:lnTo>
                  <a:lnTo>
                    <a:pt x="95" y="246"/>
                  </a:lnTo>
                  <a:lnTo>
                    <a:pt x="97" y="246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9" y="242"/>
                  </a:lnTo>
                  <a:lnTo>
                    <a:pt x="99" y="239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2" y="232"/>
                  </a:lnTo>
                  <a:lnTo>
                    <a:pt x="99" y="230"/>
                  </a:lnTo>
                  <a:lnTo>
                    <a:pt x="99" y="227"/>
                  </a:lnTo>
                  <a:lnTo>
                    <a:pt x="102" y="227"/>
                  </a:lnTo>
                  <a:lnTo>
                    <a:pt x="102" y="227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6" y="230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7"/>
                  </a:lnTo>
                  <a:lnTo>
                    <a:pt x="126" y="237"/>
                  </a:lnTo>
                  <a:lnTo>
                    <a:pt x="126" y="237"/>
                  </a:lnTo>
                  <a:lnTo>
                    <a:pt x="126" y="239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4"/>
                  </a:lnTo>
                  <a:lnTo>
                    <a:pt x="128" y="232"/>
                  </a:lnTo>
                  <a:lnTo>
                    <a:pt x="123" y="227"/>
                  </a:lnTo>
                  <a:lnTo>
                    <a:pt x="123" y="223"/>
                  </a:lnTo>
                  <a:lnTo>
                    <a:pt x="121" y="220"/>
                  </a:lnTo>
                  <a:lnTo>
                    <a:pt x="118" y="220"/>
                  </a:lnTo>
                  <a:lnTo>
                    <a:pt x="114" y="215"/>
                  </a:lnTo>
                  <a:lnTo>
                    <a:pt x="111" y="215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4" y="211"/>
                  </a:lnTo>
                  <a:lnTo>
                    <a:pt x="118" y="211"/>
                  </a:lnTo>
                  <a:lnTo>
                    <a:pt x="118" y="208"/>
                  </a:lnTo>
                  <a:lnTo>
                    <a:pt x="121" y="208"/>
                  </a:lnTo>
                  <a:lnTo>
                    <a:pt x="126" y="211"/>
                  </a:lnTo>
                  <a:lnTo>
                    <a:pt x="128" y="213"/>
                  </a:lnTo>
                  <a:lnTo>
                    <a:pt x="130" y="213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5" y="204"/>
                  </a:lnTo>
                  <a:lnTo>
                    <a:pt x="135" y="201"/>
                  </a:lnTo>
                  <a:lnTo>
                    <a:pt x="137" y="204"/>
                  </a:lnTo>
                  <a:lnTo>
                    <a:pt x="149" y="215"/>
                  </a:lnTo>
                  <a:lnTo>
                    <a:pt x="152" y="220"/>
                  </a:lnTo>
                  <a:lnTo>
                    <a:pt x="156" y="220"/>
                  </a:lnTo>
                  <a:lnTo>
                    <a:pt x="159" y="223"/>
                  </a:lnTo>
                  <a:lnTo>
                    <a:pt x="159" y="223"/>
                  </a:lnTo>
                  <a:lnTo>
                    <a:pt x="161" y="220"/>
                  </a:lnTo>
                  <a:lnTo>
                    <a:pt x="163" y="220"/>
                  </a:lnTo>
                  <a:lnTo>
                    <a:pt x="163" y="220"/>
                  </a:lnTo>
                  <a:lnTo>
                    <a:pt x="166" y="22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0" y="227"/>
                  </a:lnTo>
                  <a:lnTo>
                    <a:pt x="170" y="232"/>
                  </a:lnTo>
                  <a:lnTo>
                    <a:pt x="170" y="234"/>
                  </a:lnTo>
                  <a:lnTo>
                    <a:pt x="173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80" y="237"/>
                  </a:lnTo>
                  <a:lnTo>
                    <a:pt x="182" y="239"/>
                  </a:lnTo>
                  <a:lnTo>
                    <a:pt x="194" y="237"/>
                  </a:lnTo>
                  <a:lnTo>
                    <a:pt x="199" y="237"/>
                  </a:lnTo>
                  <a:lnTo>
                    <a:pt x="201" y="237"/>
                  </a:lnTo>
                  <a:lnTo>
                    <a:pt x="204" y="237"/>
                  </a:lnTo>
                  <a:lnTo>
                    <a:pt x="204" y="239"/>
                  </a:lnTo>
                  <a:lnTo>
                    <a:pt x="206" y="242"/>
                  </a:lnTo>
                  <a:lnTo>
                    <a:pt x="208" y="242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08" y="249"/>
                  </a:lnTo>
                  <a:lnTo>
                    <a:pt x="208" y="251"/>
                  </a:lnTo>
                  <a:lnTo>
                    <a:pt x="208" y="256"/>
                  </a:lnTo>
                  <a:lnTo>
                    <a:pt x="211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8" y="268"/>
                  </a:lnTo>
                  <a:lnTo>
                    <a:pt x="218" y="268"/>
                  </a:lnTo>
                  <a:lnTo>
                    <a:pt x="218" y="268"/>
                  </a:lnTo>
                  <a:lnTo>
                    <a:pt x="220" y="270"/>
                  </a:lnTo>
                  <a:lnTo>
                    <a:pt x="222" y="270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5"/>
                  </a:lnTo>
                  <a:lnTo>
                    <a:pt x="222" y="275"/>
                  </a:lnTo>
                  <a:lnTo>
                    <a:pt x="222" y="275"/>
                  </a:lnTo>
                  <a:lnTo>
                    <a:pt x="220" y="275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15" y="272"/>
                  </a:lnTo>
                  <a:lnTo>
                    <a:pt x="213" y="272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5" y="282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3" y="291"/>
                  </a:lnTo>
                  <a:lnTo>
                    <a:pt x="213" y="291"/>
                  </a:lnTo>
                  <a:lnTo>
                    <a:pt x="213" y="298"/>
                  </a:lnTo>
                  <a:lnTo>
                    <a:pt x="213" y="298"/>
                  </a:lnTo>
                  <a:lnTo>
                    <a:pt x="215" y="301"/>
                  </a:lnTo>
                  <a:lnTo>
                    <a:pt x="220" y="303"/>
                  </a:lnTo>
                  <a:lnTo>
                    <a:pt x="225" y="305"/>
                  </a:lnTo>
                  <a:lnTo>
                    <a:pt x="230" y="308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7" y="313"/>
                  </a:lnTo>
                  <a:lnTo>
                    <a:pt x="244" y="310"/>
                  </a:lnTo>
                  <a:lnTo>
                    <a:pt x="256" y="310"/>
                  </a:lnTo>
                  <a:lnTo>
                    <a:pt x="258" y="310"/>
                  </a:lnTo>
                  <a:lnTo>
                    <a:pt x="260" y="315"/>
                  </a:lnTo>
                  <a:lnTo>
                    <a:pt x="260" y="313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3" y="310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72" y="317"/>
                  </a:lnTo>
                  <a:lnTo>
                    <a:pt x="275" y="317"/>
                  </a:lnTo>
                  <a:lnTo>
                    <a:pt x="277" y="317"/>
                  </a:lnTo>
                  <a:lnTo>
                    <a:pt x="279" y="315"/>
                  </a:lnTo>
                  <a:lnTo>
                    <a:pt x="279" y="315"/>
                  </a:lnTo>
                  <a:lnTo>
                    <a:pt x="282" y="313"/>
                  </a:lnTo>
                  <a:lnTo>
                    <a:pt x="282" y="313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91" y="308"/>
                  </a:lnTo>
                  <a:lnTo>
                    <a:pt x="296" y="310"/>
                  </a:lnTo>
                  <a:lnTo>
                    <a:pt x="308" y="320"/>
                  </a:lnTo>
                  <a:lnTo>
                    <a:pt x="310" y="320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2" y="329"/>
                  </a:lnTo>
                  <a:lnTo>
                    <a:pt x="315" y="334"/>
                  </a:lnTo>
                  <a:lnTo>
                    <a:pt x="315" y="336"/>
                  </a:lnTo>
                  <a:lnTo>
                    <a:pt x="312" y="336"/>
                  </a:lnTo>
                  <a:lnTo>
                    <a:pt x="315" y="336"/>
                  </a:lnTo>
                  <a:lnTo>
                    <a:pt x="315" y="343"/>
                  </a:lnTo>
                  <a:lnTo>
                    <a:pt x="317" y="346"/>
                  </a:lnTo>
                  <a:lnTo>
                    <a:pt x="317" y="348"/>
                  </a:lnTo>
                  <a:lnTo>
                    <a:pt x="317" y="348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22" y="355"/>
                  </a:lnTo>
                  <a:lnTo>
                    <a:pt x="322" y="357"/>
                  </a:lnTo>
                  <a:lnTo>
                    <a:pt x="324" y="360"/>
                  </a:lnTo>
                  <a:lnTo>
                    <a:pt x="324" y="360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7" y="362"/>
                  </a:lnTo>
                  <a:lnTo>
                    <a:pt x="329" y="365"/>
                  </a:lnTo>
                  <a:lnTo>
                    <a:pt x="331" y="367"/>
                  </a:lnTo>
                  <a:lnTo>
                    <a:pt x="334" y="367"/>
                  </a:lnTo>
                  <a:lnTo>
                    <a:pt x="334" y="369"/>
                  </a:lnTo>
                  <a:lnTo>
                    <a:pt x="334" y="372"/>
                  </a:lnTo>
                  <a:lnTo>
                    <a:pt x="334" y="374"/>
                  </a:lnTo>
                  <a:lnTo>
                    <a:pt x="336" y="374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84"/>
                  </a:lnTo>
                  <a:lnTo>
                    <a:pt x="338" y="384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6" y="391"/>
                  </a:lnTo>
                  <a:lnTo>
                    <a:pt x="338" y="393"/>
                  </a:lnTo>
                  <a:lnTo>
                    <a:pt x="338" y="395"/>
                  </a:lnTo>
                  <a:lnTo>
                    <a:pt x="341" y="400"/>
                  </a:lnTo>
                  <a:lnTo>
                    <a:pt x="343" y="400"/>
                  </a:lnTo>
                  <a:lnTo>
                    <a:pt x="345" y="405"/>
                  </a:lnTo>
                  <a:lnTo>
                    <a:pt x="353" y="407"/>
                  </a:lnTo>
                  <a:lnTo>
                    <a:pt x="360" y="414"/>
                  </a:lnTo>
                  <a:lnTo>
                    <a:pt x="367" y="419"/>
                  </a:lnTo>
                  <a:lnTo>
                    <a:pt x="383" y="431"/>
                  </a:lnTo>
                  <a:lnTo>
                    <a:pt x="393" y="438"/>
                  </a:lnTo>
                  <a:lnTo>
                    <a:pt x="395" y="440"/>
                  </a:lnTo>
                  <a:lnTo>
                    <a:pt x="400" y="447"/>
                  </a:lnTo>
                  <a:lnTo>
                    <a:pt x="405" y="452"/>
                  </a:lnTo>
                  <a:lnTo>
                    <a:pt x="409" y="455"/>
                  </a:lnTo>
                  <a:lnTo>
                    <a:pt x="416" y="462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8" y="469"/>
                  </a:lnTo>
                  <a:lnTo>
                    <a:pt x="431" y="466"/>
                  </a:lnTo>
                  <a:lnTo>
                    <a:pt x="433" y="466"/>
                  </a:lnTo>
                  <a:lnTo>
                    <a:pt x="435" y="464"/>
                  </a:lnTo>
                  <a:lnTo>
                    <a:pt x="438" y="466"/>
                  </a:lnTo>
                  <a:lnTo>
                    <a:pt x="438" y="469"/>
                  </a:lnTo>
                  <a:lnTo>
                    <a:pt x="440" y="471"/>
                  </a:lnTo>
                  <a:lnTo>
                    <a:pt x="452" y="481"/>
                  </a:lnTo>
                  <a:lnTo>
                    <a:pt x="459" y="485"/>
                  </a:lnTo>
                  <a:lnTo>
                    <a:pt x="466" y="488"/>
                  </a:lnTo>
                  <a:lnTo>
                    <a:pt x="471" y="490"/>
                  </a:lnTo>
                  <a:lnTo>
                    <a:pt x="478" y="497"/>
                  </a:lnTo>
                  <a:lnTo>
                    <a:pt x="483" y="502"/>
                  </a:lnTo>
                  <a:lnTo>
                    <a:pt x="490" y="507"/>
                  </a:lnTo>
                  <a:lnTo>
                    <a:pt x="494" y="509"/>
                  </a:lnTo>
                  <a:lnTo>
                    <a:pt x="504" y="514"/>
                  </a:lnTo>
                  <a:lnTo>
                    <a:pt x="506" y="516"/>
                  </a:lnTo>
                  <a:lnTo>
                    <a:pt x="511" y="516"/>
                  </a:lnTo>
                  <a:lnTo>
                    <a:pt x="511" y="516"/>
                  </a:lnTo>
                  <a:lnTo>
                    <a:pt x="513" y="514"/>
                  </a:lnTo>
                  <a:lnTo>
                    <a:pt x="516" y="511"/>
                  </a:lnTo>
                  <a:lnTo>
                    <a:pt x="518" y="511"/>
                  </a:lnTo>
                  <a:lnTo>
                    <a:pt x="523" y="516"/>
                  </a:lnTo>
                  <a:lnTo>
                    <a:pt x="525" y="516"/>
                  </a:lnTo>
                  <a:lnTo>
                    <a:pt x="528" y="516"/>
                  </a:lnTo>
                  <a:lnTo>
                    <a:pt x="530" y="518"/>
                  </a:lnTo>
                  <a:lnTo>
                    <a:pt x="535" y="521"/>
                  </a:lnTo>
                  <a:lnTo>
                    <a:pt x="535" y="521"/>
                  </a:lnTo>
                  <a:lnTo>
                    <a:pt x="537" y="523"/>
                  </a:lnTo>
                  <a:lnTo>
                    <a:pt x="539" y="526"/>
                  </a:lnTo>
                  <a:lnTo>
                    <a:pt x="544" y="528"/>
                  </a:lnTo>
                  <a:lnTo>
                    <a:pt x="547" y="528"/>
                  </a:lnTo>
                  <a:lnTo>
                    <a:pt x="551" y="528"/>
                  </a:lnTo>
                  <a:lnTo>
                    <a:pt x="554" y="528"/>
                  </a:lnTo>
                  <a:lnTo>
                    <a:pt x="554" y="530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6" y="533"/>
                  </a:lnTo>
                  <a:lnTo>
                    <a:pt x="558" y="535"/>
                  </a:lnTo>
                  <a:lnTo>
                    <a:pt x="556" y="537"/>
                  </a:lnTo>
                  <a:lnTo>
                    <a:pt x="554" y="542"/>
                  </a:lnTo>
                  <a:lnTo>
                    <a:pt x="551" y="544"/>
                  </a:lnTo>
                  <a:lnTo>
                    <a:pt x="551" y="547"/>
                  </a:lnTo>
                  <a:lnTo>
                    <a:pt x="551" y="552"/>
                  </a:lnTo>
                  <a:lnTo>
                    <a:pt x="551" y="556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1" y="566"/>
                  </a:lnTo>
                  <a:lnTo>
                    <a:pt x="551" y="566"/>
                  </a:lnTo>
                  <a:lnTo>
                    <a:pt x="551" y="566"/>
                  </a:lnTo>
                  <a:lnTo>
                    <a:pt x="551" y="568"/>
                  </a:lnTo>
                  <a:lnTo>
                    <a:pt x="551" y="568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51" y="573"/>
                  </a:lnTo>
                  <a:lnTo>
                    <a:pt x="551" y="573"/>
                  </a:lnTo>
                  <a:lnTo>
                    <a:pt x="554" y="573"/>
                  </a:lnTo>
                  <a:lnTo>
                    <a:pt x="554" y="573"/>
                  </a:lnTo>
                  <a:lnTo>
                    <a:pt x="558" y="573"/>
                  </a:lnTo>
                  <a:lnTo>
                    <a:pt x="558" y="573"/>
                  </a:lnTo>
                  <a:lnTo>
                    <a:pt x="561" y="573"/>
                  </a:lnTo>
                  <a:lnTo>
                    <a:pt x="561" y="573"/>
                  </a:lnTo>
                  <a:lnTo>
                    <a:pt x="561" y="573"/>
                  </a:lnTo>
                  <a:lnTo>
                    <a:pt x="563" y="573"/>
                  </a:lnTo>
                  <a:lnTo>
                    <a:pt x="568" y="573"/>
                  </a:lnTo>
                  <a:lnTo>
                    <a:pt x="575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80" y="573"/>
                  </a:lnTo>
                  <a:lnTo>
                    <a:pt x="580" y="573"/>
                  </a:lnTo>
                  <a:lnTo>
                    <a:pt x="582" y="573"/>
                  </a:lnTo>
                  <a:lnTo>
                    <a:pt x="582" y="578"/>
                  </a:lnTo>
                  <a:lnTo>
                    <a:pt x="582" y="578"/>
                  </a:lnTo>
                  <a:lnTo>
                    <a:pt x="584" y="578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5"/>
                  </a:lnTo>
                  <a:lnTo>
                    <a:pt x="589" y="585"/>
                  </a:lnTo>
                  <a:lnTo>
                    <a:pt x="591" y="585"/>
                  </a:lnTo>
                  <a:lnTo>
                    <a:pt x="594" y="582"/>
                  </a:lnTo>
                  <a:lnTo>
                    <a:pt x="594" y="582"/>
                  </a:lnTo>
                  <a:lnTo>
                    <a:pt x="596" y="582"/>
                  </a:lnTo>
                  <a:lnTo>
                    <a:pt x="596" y="582"/>
                  </a:lnTo>
                  <a:lnTo>
                    <a:pt x="599" y="582"/>
                  </a:lnTo>
                  <a:lnTo>
                    <a:pt x="599" y="580"/>
                  </a:lnTo>
                  <a:lnTo>
                    <a:pt x="601" y="580"/>
                  </a:lnTo>
                  <a:lnTo>
                    <a:pt x="601" y="578"/>
                  </a:lnTo>
                  <a:lnTo>
                    <a:pt x="603" y="578"/>
                  </a:lnTo>
                  <a:lnTo>
                    <a:pt x="603" y="578"/>
                  </a:lnTo>
                  <a:lnTo>
                    <a:pt x="606" y="582"/>
                  </a:lnTo>
                  <a:lnTo>
                    <a:pt x="606" y="582"/>
                  </a:lnTo>
                  <a:lnTo>
                    <a:pt x="606" y="582"/>
                  </a:lnTo>
                  <a:lnTo>
                    <a:pt x="606" y="580"/>
                  </a:lnTo>
                  <a:lnTo>
                    <a:pt x="606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10" y="580"/>
                  </a:lnTo>
                  <a:lnTo>
                    <a:pt x="610" y="580"/>
                  </a:lnTo>
                  <a:lnTo>
                    <a:pt x="610" y="580"/>
                  </a:lnTo>
                  <a:lnTo>
                    <a:pt x="613" y="580"/>
                  </a:lnTo>
                  <a:lnTo>
                    <a:pt x="615" y="580"/>
                  </a:lnTo>
                  <a:lnTo>
                    <a:pt x="615" y="582"/>
                  </a:lnTo>
                  <a:lnTo>
                    <a:pt x="615" y="582"/>
                  </a:lnTo>
                  <a:lnTo>
                    <a:pt x="617" y="582"/>
                  </a:lnTo>
                  <a:lnTo>
                    <a:pt x="617" y="585"/>
                  </a:lnTo>
                  <a:lnTo>
                    <a:pt x="617" y="582"/>
                  </a:lnTo>
                  <a:lnTo>
                    <a:pt x="617" y="580"/>
                  </a:lnTo>
                  <a:lnTo>
                    <a:pt x="620" y="580"/>
                  </a:lnTo>
                  <a:lnTo>
                    <a:pt x="620" y="578"/>
                  </a:lnTo>
                  <a:lnTo>
                    <a:pt x="620" y="573"/>
                  </a:lnTo>
                  <a:lnTo>
                    <a:pt x="617" y="568"/>
                  </a:lnTo>
                  <a:lnTo>
                    <a:pt x="617" y="566"/>
                  </a:lnTo>
                  <a:lnTo>
                    <a:pt x="620" y="561"/>
                  </a:lnTo>
                  <a:lnTo>
                    <a:pt x="622" y="559"/>
                  </a:lnTo>
                  <a:lnTo>
                    <a:pt x="625" y="554"/>
                  </a:lnTo>
                  <a:lnTo>
                    <a:pt x="627" y="552"/>
                  </a:lnTo>
                  <a:lnTo>
                    <a:pt x="632" y="547"/>
                  </a:lnTo>
                  <a:lnTo>
                    <a:pt x="632" y="544"/>
                  </a:lnTo>
                  <a:lnTo>
                    <a:pt x="634" y="537"/>
                  </a:lnTo>
                  <a:lnTo>
                    <a:pt x="636" y="535"/>
                  </a:lnTo>
                  <a:lnTo>
                    <a:pt x="636" y="535"/>
                  </a:lnTo>
                  <a:lnTo>
                    <a:pt x="639" y="535"/>
                  </a:lnTo>
                  <a:lnTo>
                    <a:pt x="641" y="535"/>
                  </a:lnTo>
                  <a:lnTo>
                    <a:pt x="641" y="535"/>
                  </a:lnTo>
                  <a:lnTo>
                    <a:pt x="641" y="535"/>
                  </a:lnTo>
                  <a:lnTo>
                    <a:pt x="641" y="533"/>
                  </a:lnTo>
                  <a:lnTo>
                    <a:pt x="641" y="533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6" y="526"/>
                  </a:lnTo>
                  <a:lnTo>
                    <a:pt x="646" y="523"/>
                  </a:lnTo>
                  <a:lnTo>
                    <a:pt x="648" y="518"/>
                  </a:lnTo>
                  <a:lnTo>
                    <a:pt x="646" y="516"/>
                  </a:lnTo>
                  <a:lnTo>
                    <a:pt x="646" y="514"/>
                  </a:lnTo>
                  <a:lnTo>
                    <a:pt x="641" y="511"/>
                  </a:lnTo>
                  <a:lnTo>
                    <a:pt x="639" y="509"/>
                  </a:lnTo>
                  <a:lnTo>
                    <a:pt x="639" y="509"/>
                  </a:lnTo>
                  <a:lnTo>
                    <a:pt x="636" y="504"/>
                  </a:lnTo>
                  <a:lnTo>
                    <a:pt x="634" y="502"/>
                  </a:lnTo>
                  <a:lnTo>
                    <a:pt x="634" y="502"/>
                  </a:lnTo>
                  <a:lnTo>
                    <a:pt x="634" y="502"/>
                  </a:lnTo>
                  <a:lnTo>
                    <a:pt x="634" y="499"/>
                  </a:lnTo>
                  <a:lnTo>
                    <a:pt x="634" y="497"/>
                  </a:lnTo>
                  <a:lnTo>
                    <a:pt x="632" y="495"/>
                  </a:lnTo>
                  <a:lnTo>
                    <a:pt x="632" y="495"/>
                  </a:lnTo>
                  <a:lnTo>
                    <a:pt x="632" y="492"/>
                  </a:lnTo>
                  <a:lnTo>
                    <a:pt x="632" y="490"/>
                  </a:lnTo>
                  <a:lnTo>
                    <a:pt x="632" y="488"/>
                  </a:lnTo>
                  <a:lnTo>
                    <a:pt x="629" y="485"/>
                  </a:lnTo>
                  <a:lnTo>
                    <a:pt x="629" y="485"/>
                  </a:lnTo>
                  <a:lnTo>
                    <a:pt x="632" y="483"/>
                  </a:lnTo>
                  <a:lnTo>
                    <a:pt x="632" y="483"/>
                  </a:lnTo>
                  <a:lnTo>
                    <a:pt x="632" y="483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78"/>
                  </a:lnTo>
                  <a:lnTo>
                    <a:pt x="632" y="478"/>
                  </a:lnTo>
                  <a:lnTo>
                    <a:pt x="634" y="478"/>
                  </a:lnTo>
                  <a:lnTo>
                    <a:pt x="634" y="478"/>
                  </a:lnTo>
                  <a:lnTo>
                    <a:pt x="636" y="478"/>
                  </a:lnTo>
                  <a:lnTo>
                    <a:pt x="636" y="476"/>
                  </a:lnTo>
                  <a:lnTo>
                    <a:pt x="636" y="476"/>
                  </a:lnTo>
                  <a:lnTo>
                    <a:pt x="636" y="473"/>
                  </a:lnTo>
                  <a:lnTo>
                    <a:pt x="636" y="473"/>
                  </a:lnTo>
                  <a:lnTo>
                    <a:pt x="636" y="471"/>
                  </a:lnTo>
                  <a:lnTo>
                    <a:pt x="636" y="471"/>
                  </a:lnTo>
                  <a:lnTo>
                    <a:pt x="636" y="469"/>
                  </a:lnTo>
                  <a:lnTo>
                    <a:pt x="634" y="466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29" y="464"/>
                  </a:lnTo>
                  <a:lnTo>
                    <a:pt x="629" y="466"/>
                  </a:lnTo>
                  <a:lnTo>
                    <a:pt x="629" y="464"/>
                  </a:lnTo>
                  <a:lnTo>
                    <a:pt x="627" y="464"/>
                  </a:lnTo>
                  <a:lnTo>
                    <a:pt x="627" y="464"/>
                  </a:lnTo>
                  <a:lnTo>
                    <a:pt x="627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13" y="464"/>
                  </a:lnTo>
                  <a:lnTo>
                    <a:pt x="610" y="464"/>
                  </a:lnTo>
                  <a:lnTo>
                    <a:pt x="610" y="464"/>
                  </a:lnTo>
                  <a:lnTo>
                    <a:pt x="610" y="464"/>
                  </a:lnTo>
                  <a:lnTo>
                    <a:pt x="610" y="462"/>
                  </a:lnTo>
                  <a:lnTo>
                    <a:pt x="610" y="457"/>
                  </a:lnTo>
                  <a:lnTo>
                    <a:pt x="610" y="457"/>
                  </a:lnTo>
                  <a:lnTo>
                    <a:pt x="610" y="457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6" y="452"/>
                  </a:lnTo>
                  <a:lnTo>
                    <a:pt x="603" y="452"/>
                  </a:lnTo>
                  <a:lnTo>
                    <a:pt x="596" y="450"/>
                  </a:lnTo>
                  <a:lnTo>
                    <a:pt x="594" y="450"/>
                  </a:lnTo>
                  <a:lnTo>
                    <a:pt x="594" y="450"/>
                  </a:lnTo>
                  <a:lnTo>
                    <a:pt x="594" y="447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6" y="445"/>
                  </a:lnTo>
                  <a:lnTo>
                    <a:pt x="596" y="445"/>
                  </a:lnTo>
                  <a:lnTo>
                    <a:pt x="596" y="443"/>
                  </a:lnTo>
                  <a:lnTo>
                    <a:pt x="596" y="440"/>
                  </a:lnTo>
                  <a:lnTo>
                    <a:pt x="596" y="438"/>
                  </a:lnTo>
                  <a:lnTo>
                    <a:pt x="599" y="436"/>
                  </a:lnTo>
                  <a:lnTo>
                    <a:pt x="599" y="431"/>
                  </a:lnTo>
                  <a:lnTo>
                    <a:pt x="599" y="431"/>
                  </a:lnTo>
                  <a:lnTo>
                    <a:pt x="599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28"/>
                  </a:lnTo>
                  <a:lnTo>
                    <a:pt x="603" y="426"/>
                  </a:lnTo>
                  <a:lnTo>
                    <a:pt x="606" y="426"/>
                  </a:lnTo>
                  <a:lnTo>
                    <a:pt x="613" y="421"/>
                  </a:lnTo>
                  <a:lnTo>
                    <a:pt x="613" y="421"/>
                  </a:lnTo>
                  <a:lnTo>
                    <a:pt x="615" y="421"/>
                  </a:lnTo>
                  <a:lnTo>
                    <a:pt x="634" y="426"/>
                  </a:lnTo>
                  <a:lnTo>
                    <a:pt x="641" y="426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1" y="428"/>
                  </a:lnTo>
                  <a:lnTo>
                    <a:pt x="655" y="428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4"/>
                  </a:lnTo>
                  <a:lnTo>
                    <a:pt x="658" y="424"/>
                  </a:lnTo>
                  <a:lnTo>
                    <a:pt x="660" y="421"/>
                  </a:lnTo>
                  <a:lnTo>
                    <a:pt x="660" y="421"/>
                  </a:lnTo>
                  <a:lnTo>
                    <a:pt x="660" y="419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2" y="407"/>
                  </a:lnTo>
                  <a:lnTo>
                    <a:pt x="662" y="407"/>
                  </a:lnTo>
                  <a:lnTo>
                    <a:pt x="665" y="405"/>
                  </a:lnTo>
                  <a:lnTo>
                    <a:pt x="665" y="405"/>
                  </a:lnTo>
                  <a:lnTo>
                    <a:pt x="667" y="407"/>
                  </a:lnTo>
                  <a:lnTo>
                    <a:pt x="667" y="410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5"/>
                  </a:lnTo>
                  <a:lnTo>
                    <a:pt x="669" y="405"/>
                  </a:lnTo>
                  <a:lnTo>
                    <a:pt x="669" y="405"/>
                  </a:lnTo>
                  <a:lnTo>
                    <a:pt x="669" y="405"/>
                  </a:lnTo>
                  <a:lnTo>
                    <a:pt x="669" y="402"/>
                  </a:lnTo>
                  <a:lnTo>
                    <a:pt x="669" y="400"/>
                  </a:lnTo>
                  <a:lnTo>
                    <a:pt x="667" y="400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9" y="398"/>
                  </a:lnTo>
                  <a:lnTo>
                    <a:pt x="669" y="400"/>
                  </a:lnTo>
                  <a:lnTo>
                    <a:pt x="672" y="405"/>
                  </a:lnTo>
                  <a:lnTo>
                    <a:pt x="672" y="405"/>
                  </a:lnTo>
                  <a:lnTo>
                    <a:pt x="674" y="405"/>
                  </a:lnTo>
                  <a:lnTo>
                    <a:pt x="674" y="402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5"/>
                  </a:lnTo>
                  <a:lnTo>
                    <a:pt x="669" y="393"/>
                  </a:lnTo>
                  <a:lnTo>
                    <a:pt x="669" y="393"/>
                  </a:lnTo>
                  <a:lnTo>
                    <a:pt x="667" y="393"/>
                  </a:lnTo>
                  <a:lnTo>
                    <a:pt x="667" y="393"/>
                  </a:lnTo>
                  <a:lnTo>
                    <a:pt x="669" y="391"/>
                  </a:lnTo>
                  <a:lnTo>
                    <a:pt x="669" y="391"/>
                  </a:lnTo>
                  <a:lnTo>
                    <a:pt x="672" y="393"/>
                  </a:lnTo>
                  <a:lnTo>
                    <a:pt x="672" y="393"/>
                  </a:lnTo>
                  <a:lnTo>
                    <a:pt x="674" y="393"/>
                  </a:lnTo>
                  <a:lnTo>
                    <a:pt x="674" y="391"/>
                  </a:lnTo>
                  <a:lnTo>
                    <a:pt x="679" y="393"/>
                  </a:lnTo>
                  <a:lnTo>
                    <a:pt x="679" y="393"/>
                  </a:lnTo>
                  <a:lnTo>
                    <a:pt x="679" y="391"/>
                  </a:lnTo>
                  <a:lnTo>
                    <a:pt x="679" y="391"/>
                  </a:lnTo>
                  <a:lnTo>
                    <a:pt x="679" y="388"/>
                  </a:lnTo>
                  <a:lnTo>
                    <a:pt x="679" y="388"/>
                  </a:lnTo>
                  <a:lnTo>
                    <a:pt x="677" y="386"/>
                  </a:lnTo>
                  <a:lnTo>
                    <a:pt x="665" y="388"/>
                  </a:lnTo>
                  <a:lnTo>
                    <a:pt x="665" y="388"/>
                  </a:lnTo>
                  <a:lnTo>
                    <a:pt x="662" y="388"/>
                  </a:lnTo>
                  <a:lnTo>
                    <a:pt x="660" y="386"/>
                  </a:lnTo>
                  <a:lnTo>
                    <a:pt x="658" y="386"/>
                  </a:lnTo>
                  <a:lnTo>
                    <a:pt x="660" y="384"/>
                  </a:lnTo>
                  <a:lnTo>
                    <a:pt x="662" y="384"/>
                  </a:lnTo>
                  <a:lnTo>
                    <a:pt x="665" y="384"/>
                  </a:lnTo>
                  <a:lnTo>
                    <a:pt x="667" y="384"/>
                  </a:lnTo>
                  <a:lnTo>
                    <a:pt x="669" y="384"/>
                  </a:lnTo>
                  <a:lnTo>
                    <a:pt x="669" y="384"/>
                  </a:lnTo>
                  <a:lnTo>
                    <a:pt x="672" y="381"/>
                  </a:lnTo>
                  <a:lnTo>
                    <a:pt x="674" y="381"/>
                  </a:lnTo>
                  <a:lnTo>
                    <a:pt x="681" y="381"/>
                  </a:lnTo>
                  <a:lnTo>
                    <a:pt x="684" y="381"/>
                  </a:lnTo>
                  <a:lnTo>
                    <a:pt x="684" y="381"/>
                  </a:lnTo>
                  <a:lnTo>
                    <a:pt x="686" y="384"/>
                  </a:lnTo>
                  <a:lnTo>
                    <a:pt x="691" y="384"/>
                  </a:lnTo>
                  <a:lnTo>
                    <a:pt x="693" y="384"/>
                  </a:lnTo>
                  <a:lnTo>
                    <a:pt x="696" y="384"/>
                  </a:lnTo>
                  <a:lnTo>
                    <a:pt x="696" y="381"/>
                  </a:lnTo>
                  <a:lnTo>
                    <a:pt x="691" y="379"/>
                  </a:lnTo>
                  <a:lnTo>
                    <a:pt x="691" y="376"/>
                  </a:lnTo>
                  <a:lnTo>
                    <a:pt x="693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8" y="374"/>
                  </a:lnTo>
                  <a:lnTo>
                    <a:pt x="696" y="372"/>
                  </a:lnTo>
                  <a:lnTo>
                    <a:pt x="696" y="369"/>
                  </a:lnTo>
                  <a:lnTo>
                    <a:pt x="696" y="367"/>
                  </a:lnTo>
                  <a:lnTo>
                    <a:pt x="693" y="367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1" y="360"/>
                  </a:lnTo>
                  <a:lnTo>
                    <a:pt x="691" y="357"/>
                  </a:lnTo>
                  <a:lnTo>
                    <a:pt x="693" y="357"/>
                  </a:lnTo>
                  <a:lnTo>
                    <a:pt x="696" y="355"/>
                  </a:lnTo>
                  <a:lnTo>
                    <a:pt x="698" y="355"/>
                  </a:lnTo>
                  <a:lnTo>
                    <a:pt x="698" y="355"/>
                  </a:lnTo>
                  <a:lnTo>
                    <a:pt x="696" y="350"/>
                  </a:lnTo>
                  <a:lnTo>
                    <a:pt x="698" y="348"/>
                  </a:lnTo>
                  <a:lnTo>
                    <a:pt x="698" y="346"/>
                  </a:lnTo>
                  <a:lnTo>
                    <a:pt x="698" y="346"/>
                  </a:lnTo>
                  <a:lnTo>
                    <a:pt x="700" y="343"/>
                  </a:lnTo>
                  <a:lnTo>
                    <a:pt x="700" y="343"/>
                  </a:lnTo>
                  <a:lnTo>
                    <a:pt x="700" y="341"/>
                  </a:lnTo>
                  <a:lnTo>
                    <a:pt x="703" y="341"/>
                  </a:lnTo>
                  <a:lnTo>
                    <a:pt x="703" y="341"/>
                  </a:lnTo>
                  <a:lnTo>
                    <a:pt x="705" y="341"/>
                  </a:lnTo>
                  <a:lnTo>
                    <a:pt x="705" y="343"/>
                  </a:lnTo>
                  <a:lnTo>
                    <a:pt x="705" y="343"/>
                  </a:lnTo>
                  <a:lnTo>
                    <a:pt x="707" y="343"/>
                  </a:lnTo>
                  <a:lnTo>
                    <a:pt x="707" y="343"/>
                  </a:lnTo>
                  <a:lnTo>
                    <a:pt x="710" y="348"/>
                  </a:lnTo>
                  <a:lnTo>
                    <a:pt x="712" y="348"/>
                  </a:lnTo>
                  <a:lnTo>
                    <a:pt x="712" y="348"/>
                  </a:lnTo>
                  <a:lnTo>
                    <a:pt x="712" y="350"/>
                  </a:lnTo>
                  <a:lnTo>
                    <a:pt x="714" y="350"/>
                  </a:lnTo>
                  <a:lnTo>
                    <a:pt x="714" y="353"/>
                  </a:lnTo>
                  <a:lnTo>
                    <a:pt x="714" y="353"/>
                  </a:lnTo>
                  <a:lnTo>
                    <a:pt x="717" y="353"/>
                  </a:lnTo>
                  <a:lnTo>
                    <a:pt x="719" y="353"/>
                  </a:lnTo>
                  <a:lnTo>
                    <a:pt x="719" y="353"/>
                  </a:lnTo>
                  <a:lnTo>
                    <a:pt x="722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33" y="343"/>
                  </a:lnTo>
                  <a:lnTo>
                    <a:pt x="738" y="341"/>
                  </a:lnTo>
                  <a:lnTo>
                    <a:pt x="743" y="339"/>
                  </a:lnTo>
                  <a:lnTo>
                    <a:pt x="748" y="336"/>
                  </a:lnTo>
                  <a:lnTo>
                    <a:pt x="750" y="334"/>
                  </a:lnTo>
                  <a:lnTo>
                    <a:pt x="752" y="324"/>
                  </a:lnTo>
                  <a:lnTo>
                    <a:pt x="755" y="324"/>
                  </a:lnTo>
                  <a:lnTo>
                    <a:pt x="757" y="327"/>
                  </a:lnTo>
                  <a:lnTo>
                    <a:pt x="757" y="327"/>
                  </a:lnTo>
                  <a:lnTo>
                    <a:pt x="757" y="327"/>
                  </a:lnTo>
                  <a:lnTo>
                    <a:pt x="757" y="329"/>
                  </a:lnTo>
                  <a:lnTo>
                    <a:pt x="759" y="329"/>
                  </a:lnTo>
                  <a:lnTo>
                    <a:pt x="759" y="329"/>
                  </a:lnTo>
                  <a:lnTo>
                    <a:pt x="769" y="341"/>
                  </a:lnTo>
                  <a:lnTo>
                    <a:pt x="769" y="341"/>
                  </a:lnTo>
                  <a:lnTo>
                    <a:pt x="769" y="343"/>
                  </a:lnTo>
                  <a:lnTo>
                    <a:pt x="769" y="341"/>
                  </a:lnTo>
                  <a:lnTo>
                    <a:pt x="766" y="341"/>
                  </a:lnTo>
                  <a:lnTo>
                    <a:pt x="766" y="341"/>
                  </a:lnTo>
                  <a:lnTo>
                    <a:pt x="766" y="341"/>
                  </a:lnTo>
                  <a:lnTo>
                    <a:pt x="766" y="343"/>
                  </a:lnTo>
                  <a:lnTo>
                    <a:pt x="766" y="343"/>
                  </a:lnTo>
                  <a:lnTo>
                    <a:pt x="771" y="346"/>
                  </a:lnTo>
                  <a:lnTo>
                    <a:pt x="774" y="346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69" y="350"/>
                  </a:lnTo>
                  <a:lnTo>
                    <a:pt x="769" y="350"/>
                  </a:lnTo>
                  <a:lnTo>
                    <a:pt x="769" y="353"/>
                  </a:lnTo>
                  <a:lnTo>
                    <a:pt x="764" y="355"/>
                  </a:lnTo>
                  <a:lnTo>
                    <a:pt x="764" y="357"/>
                  </a:lnTo>
                  <a:lnTo>
                    <a:pt x="762" y="357"/>
                  </a:lnTo>
                  <a:lnTo>
                    <a:pt x="762" y="357"/>
                  </a:lnTo>
                  <a:lnTo>
                    <a:pt x="762" y="357"/>
                  </a:lnTo>
                  <a:lnTo>
                    <a:pt x="759" y="357"/>
                  </a:lnTo>
                  <a:lnTo>
                    <a:pt x="759" y="360"/>
                  </a:lnTo>
                  <a:lnTo>
                    <a:pt x="759" y="362"/>
                  </a:lnTo>
                  <a:lnTo>
                    <a:pt x="757" y="362"/>
                  </a:lnTo>
                  <a:lnTo>
                    <a:pt x="757" y="362"/>
                  </a:lnTo>
                  <a:lnTo>
                    <a:pt x="755" y="362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2" y="367"/>
                  </a:lnTo>
                  <a:lnTo>
                    <a:pt x="752" y="367"/>
                  </a:lnTo>
                  <a:lnTo>
                    <a:pt x="752" y="367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2" y="369"/>
                  </a:lnTo>
                  <a:lnTo>
                    <a:pt x="752" y="369"/>
                  </a:lnTo>
                  <a:lnTo>
                    <a:pt x="752" y="369"/>
                  </a:lnTo>
                  <a:lnTo>
                    <a:pt x="752" y="372"/>
                  </a:lnTo>
                  <a:lnTo>
                    <a:pt x="755" y="372"/>
                  </a:lnTo>
                  <a:lnTo>
                    <a:pt x="757" y="374"/>
                  </a:lnTo>
                  <a:lnTo>
                    <a:pt x="757" y="372"/>
                  </a:lnTo>
                  <a:lnTo>
                    <a:pt x="759" y="372"/>
                  </a:lnTo>
                  <a:lnTo>
                    <a:pt x="759" y="372"/>
                  </a:lnTo>
                  <a:lnTo>
                    <a:pt x="759" y="374"/>
                  </a:lnTo>
                  <a:lnTo>
                    <a:pt x="762" y="374"/>
                  </a:lnTo>
                  <a:lnTo>
                    <a:pt x="762" y="379"/>
                  </a:lnTo>
                  <a:lnTo>
                    <a:pt x="764" y="381"/>
                  </a:lnTo>
                  <a:lnTo>
                    <a:pt x="766" y="384"/>
                  </a:lnTo>
                  <a:lnTo>
                    <a:pt x="769" y="384"/>
                  </a:lnTo>
                  <a:lnTo>
                    <a:pt x="769" y="384"/>
                  </a:lnTo>
                  <a:lnTo>
                    <a:pt x="778" y="381"/>
                  </a:lnTo>
                  <a:lnTo>
                    <a:pt x="783" y="381"/>
                  </a:lnTo>
                  <a:lnTo>
                    <a:pt x="783" y="381"/>
                  </a:lnTo>
                  <a:lnTo>
                    <a:pt x="785" y="379"/>
                  </a:lnTo>
                  <a:lnTo>
                    <a:pt x="788" y="379"/>
                  </a:lnTo>
                  <a:lnTo>
                    <a:pt x="795" y="379"/>
                  </a:lnTo>
                  <a:lnTo>
                    <a:pt x="795" y="379"/>
                  </a:lnTo>
                  <a:lnTo>
                    <a:pt x="797" y="376"/>
                  </a:lnTo>
                  <a:lnTo>
                    <a:pt x="797" y="376"/>
                  </a:lnTo>
                  <a:lnTo>
                    <a:pt x="797" y="374"/>
                  </a:lnTo>
                  <a:lnTo>
                    <a:pt x="800" y="374"/>
                  </a:lnTo>
                  <a:lnTo>
                    <a:pt x="800" y="374"/>
                  </a:lnTo>
                  <a:lnTo>
                    <a:pt x="800" y="376"/>
                  </a:lnTo>
                  <a:lnTo>
                    <a:pt x="800" y="376"/>
                  </a:lnTo>
                  <a:lnTo>
                    <a:pt x="802" y="376"/>
                  </a:lnTo>
                  <a:lnTo>
                    <a:pt x="802" y="376"/>
                  </a:lnTo>
                  <a:lnTo>
                    <a:pt x="804" y="376"/>
                  </a:lnTo>
                  <a:lnTo>
                    <a:pt x="804" y="376"/>
                  </a:lnTo>
                  <a:lnTo>
                    <a:pt x="807" y="379"/>
                  </a:lnTo>
                  <a:lnTo>
                    <a:pt x="809" y="379"/>
                  </a:lnTo>
                  <a:lnTo>
                    <a:pt x="809" y="379"/>
                  </a:lnTo>
                  <a:lnTo>
                    <a:pt x="809" y="381"/>
                  </a:lnTo>
                  <a:lnTo>
                    <a:pt x="811" y="381"/>
                  </a:lnTo>
                  <a:lnTo>
                    <a:pt x="811" y="381"/>
                  </a:lnTo>
                  <a:lnTo>
                    <a:pt x="811" y="384"/>
                  </a:lnTo>
                  <a:lnTo>
                    <a:pt x="816" y="384"/>
                  </a:lnTo>
                  <a:lnTo>
                    <a:pt x="816" y="384"/>
                  </a:lnTo>
                  <a:lnTo>
                    <a:pt x="816" y="381"/>
                  </a:lnTo>
                  <a:lnTo>
                    <a:pt x="816" y="381"/>
                  </a:lnTo>
                  <a:lnTo>
                    <a:pt x="816" y="379"/>
                  </a:lnTo>
                  <a:lnTo>
                    <a:pt x="819" y="379"/>
                  </a:lnTo>
                  <a:lnTo>
                    <a:pt x="819" y="379"/>
                  </a:lnTo>
                  <a:lnTo>
                    <a:pt x="821" y="381"/>
                  </a:lnTo>
                  <a:lnTo>
                    <a:pt x="821" y="384"/>
                  </a:lnTo>
                  <a:lnTo>
                    <a:pt x="821" y="386"/>
                  </a:lnTo>
                  <a:lnTo>
                    <a:pt x="821" y="386"/>
                  </a:lnTo>
                  <a:lnTo>
                    <a:pt x="821" y="386"/>
                  </a:lnTo>
                  <a:lnTo>
                    <a:pt x="823" y="386"/>
                  </a:lnTo>
                  <a:lnTo>
                    <a:pt x="826" y="386"/>
                  </a:lnTo>
                  <a:lnTo>
                    <a:pt x="826" y="384"/>
                  </a:lnTo>
                  <a:lnTo>
                    <a:pt x="826" y="384"/>
                  </a:lnTo>
                  <a:lnTo>
                    <a:pt x="828" y="381"/>
                  </a:lnTo>
                  <a:lnTo>
                    <a:pt x="828" y="379"/>
                  </a:lnTo>
                  <a:lnTo>
                    <a:pt x="830" y="379"/>
                  </a:lnTo>
                  <a:lnTo>
                    <a:pt x="833" y="379"/>
                  </a:lnTo>
                  <a:lnTo>
                    <a:pt x="835" y="379"/>
                  </a:lnTo>
                  <a:lnTo>
                    <a:pt x="835" y="379"/>
                  </a:lnTo>
                  <a:lnTo>
                    <a:pt x="835" y="379"/>
                  </a:lnTo>
                  <a:lnTo>
                    <a:pt x="837" y="379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0" y="381"/>
                  </a:lnTo>
                  <a:lnTo>
                    <a:pt x="840" y="379"/>
                  </a:lnTo>
                  <a:lnTo>
                    <a:pt x="840" y="379"/>
                  </a:lnTo>
                  <a:lnTo>
                    <a:pt x="837" y="379"/>
                  </a:lnTo>
                  <a:lnTo>
                    <a:pt x="837" y="379"/>
                  </a:lnTo>
                  <a:lnTo>
                    <a:pt x="837" y="376"/>
                  </a:lnTo>
                  <a:lnTo>
                    <a:pt x="835" y="376"/>
                  </a:lnTo>
                  <a:lnTo>
                    <a:pt x="835" y="376"/>
                  </a:lnTo>
                  <a:lnTo>
                    <a:pt x="835" y="376"/>
                  </a:lnTo>
                  <a:lnTo>
                    <a:pt x="835" y="374"/>
                  </a:lnTo>
                  <a:lnTo>
                    <a:pt x="840" y="372"/>
                  </a:lnTo>
                  <a:lnTo>
                    <a:pt x="842" y="372"/>
                  </a:lnTo>
                  <a:lnTo>
                    <a:pt x="842" y="369"/>
                  </a:lnTo>
                  <a:lnTo>
                    <a:pt x="842" y="367"/>
                  </a:lnTo>
                  <a:lnTo>
                    <a:pt x="842" y="367"/>
                  </a:lnTo>
                  <a:lnTo>
                    <a:pt x="847" y="365"/>
                  </a:lnTo>
                  <a:lnTo>
                    <a:pt x="847" y="365"/>
                  </a:lnTo>
                  <a:lnTo>
                    <a:pt x="849" y="365"/>
                  </a:lnTo>
                  <a:lnTo>
                    <a:pt x="849" y="365"/>
                  </a:lnTo>
                  <a:lnTo>
                    <a:pt x="852" y="365"/>
                  </a:lnTo>
                  <a:lnTo>
                    <a:pt x="852" y="365"/>
                  </a:lnTo>
                  <a:lnTo>
                    <a:pt x="852" y="365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56" y="369"/>
                  </a:lnTo>
                  <a:lnTo>
                    <a:pt x="856" y="369"/>
                  </a:lnTo>
                  <a:lnTo>
                    <a:pt x="859" y="369"/>
                  </a:lnTo>
                  <a:lnTo>
                    <a:pt x="859" y="369"/>
                  </a:lnTo>
                  <a:lnTo>
                    <a:pt x="859" y="367"/>
                  </a:lnTo>
                  <a:lnTo>
                    <a:pt x="861" y="365"/>
                  </a:lnTo>
                  <a:lnTo>
                    <a:pt x="861" y="365"/>
                  </a:lnTo>
                  <a:lnTo>
                    <a:pt x="859" y="365"/>
                  </a:lnTo>
                  <a:lnTo>
                    <a:pt x="859" y="365"/>
                  </a:lnTo>
                  <a:lnTo>
                    <a:pt x="859" y="365"/>
                  </a:lnTo>
                  <a:lnTo>
                    <a:pt x="856" y="362"/>
                  </a:lnTo>
                  <a:lnTo>
                    <a:pt x="856" y="362"/>
                  </a:lnTo>
                  <a:lnTo>
                    <a:pt x="856" y="362"/>
                  </a:lnTo>
                  <a:lnTo>
                    <a:pt x="856" y="360"/>
                  </a:lnTo>
                  <a:lnTo>
                    <a:pt x="856" y="360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5"/>
                  </a:lnTo>
                  <a:lnTo>
                    <a:pt x="859" y="355"/>
                  </a:lnTo>
                  <a:lnTo>
                    <a:pt x="859" y="355"/>
                  </a:lnTo>
                  <a:lnTo>
                    <a:pt x="861" y="357"/>
                  </a:lnTo>
                  <a:lnTo>
                    <a:pt x="863" y="360"/>
                  </a:lnTo>
                  <a:lnTo>
                    <a:pt x="863" y="360"/>
                  </a:lnTo>
                  <a:lnTo>
                    <a:pt x="868" y="362"/>
                  </a:lnTo>
                  <a:lnTo>
                    <a:pt x="871" y="362"/>
                  </a:lnTo>
                  <a:lnTo>
                    <a:pt x="871" y="360"/>
                  </a:lnTo>
                  <a:lnTo>
                    <a:pt x="871" y="360"/>
                  </a:lnTo>
                  <a:lnTo>
                    <a:pt x="873" y="360"/>
                  </a:lnTo>
                  <a:lnTo>
                    <a:pt x="873" y="357"/>
                  </a:lnTo>
                  <a:lnTo>
                    <a:pt x="873" y="357"/>
                  </a:lnTo>
                  <a:lnTo>
                    <a:pt x="873" y="357"/>
                  </a:lnTo>
                  <a:lnTo>
                    <a:pt x="875" y="357"/>
                  </a:lnTo>
                  <a:lnTo>
                    <a:pt x="878" y="357"/>
                  </a:lnTo>
                  <a:lnTo>
                    <a:pt x="878" y="353"/>
                  </a:lnTo>
                  <a:lnTo>
                    <a:pt x="878" y="350"/>
                  </a:lnTo>
                  <a:lnTo>
                    <a:pt x="880" y="350"/>
                  </a:lnTo>
                  <a:lnTo>
                    <a:pt x="885" y="348"/>
                  </a:lnTo>
                  <a:lnTo>
                    <a:pt x="889" y="346"/>
                  </a:lnTo>
                  <a:lnTo>
                    <a:pt x="894" y="343"/>
                  </a:lnTo>
                  <a:lnTo>
                    <a:pt x="897" y="343"/>
                  </a:lnTo>
                  <a:lnTo>
                    <a:pt x="897" y="341"/>
                  </a:lnTo>
                  <a:lnTo>
                    <a:pt x="897" y="339"/>
                  </a:lnTo>
                  <a:close/>
                  <a:moveTo>
                    <a:pt x="766" y="331"/>
                  </a:moveTo>
                  <a:lnTo>
                    <a:pt x="764" y="331"/>
                  </a:lnTo>
                  <a:lnTo>
                    <a:pt x="764" y="329"/>
                  </a:lnTo>
                  <a:lnTo>
                    <a:pt x="762" y="329"/>
                  </a:lnTo>
                  <a:lnTo>
                    <a:pt x="762" y="329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4" y="327"/>
                  </a:lnTo>
                  <a:lnTo>
                    <a:pt x="764" y="329"/>
                  </a:lnTo>
                  <a:lnTo>
                    <a:pt x="766" y="329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81C43E-F58D-4897-8F1B-E20CCBC74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3145"/>
              <a:ext cx="118" cy="206"/>
            </a:xfrm>
            <a:custGeom>
              <a:avLst/>
              <a:gdLst>
                <a:gd name="T0" fmla="*/ 114 w 118"/>
                <a:gd name="T1" fmla="*/ 123 h 206"/>
                <a:gd name="T2" fmla="*/ 111 w 118"/>
                <a:gd name="T3" fmla="*/ 112 h 206"/>
                <a:gd name="T4" fmla="*/ 17 w 118"/>
                <a:gd name="T5" fmla="*/ 12 h 206"/>
                <a:gd name="T6" fmla="*/ 14 w 118"/>
                <a:gd name="T7" fmla="*/ 8 h 206"/>
                <a:gd name="T8" fmla="*/ 12 w 118"/>
                <a:gd name="T9" fmla="*/ 8 h 206"/>
                <a:gd name="T10" fmla="*/ 12 w 118"/>
                <a:gd name="T11" fmla="*/ 43 h 206"/>
                <a:gd name="T12" fmla="*/ 7 w 118"/>
                <a:gd name="T13" fmla="*/ 38 h 206"/>
                <a:gd name="T14" fmla="*/ 0 w 118"/>
                <a:gd name="T15" fmla="*/ 15 h 206"/>
                <a:gd name="T16" fmla="*/ 114 w 118"/>
                <a:gd name="T17" fmla="*/ 123 h 206"/>
                <a:gd name="T18" fmla="*/ 114 w 118"/>
                <a:gd name="T19" fmla="*/ 126 h 206"/>
                <a:gd name="T20" fmla="*/ 111 w 118"/>
                <a:gd name="T21" fmla="*/ 123 h 206"/>
                <a:gd name="T22" fmla="*/ 109 w 118"/>
                <a:gd name="T23" fmla="*/ 116 h 206"/>
                <a:gd name="T24" fmla="*/ 107 w 118"/>
                <a:gd name="T25" fmla="*/ 112 h 206"/>
                <a:gd name="T26" fmla="*/ 107 w 118"/>
                <a:gd name="T27" fmla="*/ 109 h 206"/>
                <a:gd name="T28" fmla="*/ 102 w 118"/>
                <a:gd name="T29" fmla="*/ 105 h 206"/>
                <a:gd name="T30" fmla="*/ 102 w 118"/>
                <a:gd name="T31" fmla="*/ 97 h 206"/>
                <a:gd name="T32" fmla="*/ 99 w 118"/>
                <a:gd name="T33" fmla="*/ 97 h 206"/>
                <a:gd name="T34" fmla="*/ 95 w 118"/>
                <a:gd name="T35" fmla="*/ 90 h 206"/>
                <a:gd name="T36" fmla="*/ 92 w 118"/>
                <a:gd name="T37" fmla="*/ 88 h 206"/>
                <a:gd name="T38" fmla="*/ 92 w 118"/>
                <a:gd name="T39" fmla="*/ 81 h 206"/>
                <a:gd name="T40" fmla="*/ 92 w 118"/>
                <a:gd name="T41" fmla="*/ 76 h 206"/>
                <a:gd name="T42" fmla="*/ 83 w 118"/>
                <a:gd name="T43" fmla="*/ 71 h 206"/>
                <a:gd name="T44" fmla="*/ 83 w 118"/>
                <a:gd name="T45" fmla="*/ 69 h 206"/>
                <a:gd name="T46" fmla="*/ 83 w 118"/>
                <a:gd name="T47" fmla="*/ 64 h 206"/>
                <a:gd name="T48" fmla="*/ 81 w 118"/>
                <a:gd name="T49" fmla="*/ 60 h 206"/>
                <a:gd name="T50" fmla="*/ 71 w 118"/>
                <a:gd name="T51" fmla="*/ 45 h 206"/>
                <a:gd name="T52" fmla="*/ 64 w 118"/>
                <a:gd name="T53" fmla="*/ 43 h 206"/>
                <a:gd name="T54" fmla="*/ 66 w 118"/>
                <a:gd name="T55" fmla="*/ 38 h 206"/>
                <a:gd name="T56" fmla="*/ 64 w 118"/>
                <a:gd name="T57" fmla="*/ 36 h 206"/>
                <a:gd name="T58" fmla="*/ 62 w 118"/>
                <a:gd name="T59" fmla="*/ 31 h 206"/>
                <a:gd name="T60" fmla="*/ 59 w 118"/>
                <a:gd name="T61" fmla="*/ 29 h 206"/>
                <a:gd name="T62" fmla="*/ 29 w 118"/>
                <a:gd name="T63" fmla="*/ 0 h 206"/>
                <a:gd name="T64" fmla="*/ 38 w 118"/>
                <a:gd name="T65" fmla="*/ 10 h 206"/>
                <a:gd name="T66" fmla="*/ 26 w 118"/>
                <a:gd name="T67" fmla="*/ 3 h 206"/>
                <a:gd name="T68" fmla="*/ 17 w 118"/>
                <a:gd name="T69" fmla="*/ 5 h 206"/>
                <a:gd name="T70" fmla="*/ 26 w 118"/>
                <a:gd name="T71" fmla="*/ 12 h 206"/>
                <a:gd name="T72" fmla="*/ 29 w 118"/>
                <a:gd name="T73" fmla="*/ 12 h 206"/>
                <a:gd name="T74" fmla="*/ 43 w 118"/>
                <a:gd name="T75" fmla="*/ 17 h 206"/>
                <a:gd name="T76" fmla="*/ 50 w 118"/>
                <a:gd name="T77" fmla="*/ 19 h 206"/>
                <a:gd name="T78" fmla="*/ 33 w 118"/>
                <a:gd name="T79" fmla="*/ 17 h 206"/>
                <a:gd name="T80" fmla="*/ 29 w 118"/>
                <a:gd name="T81" fmla="*/ 19 h 206"/>
                <a:gd name="T82" fmla="*/ 24 w 118"/>
                <a:gd name="T83" fmla="*/ 26 h 206"/>
                <a:gd name="T84" fmla="*/ 21 w 118"/>
                <a:gd name="T85" fmla="*/ 43 h 206"/>
                <a:gd name="T86" fmla="*/ 17 w 118"/>
                <a:gd name="T87" fmla="*/ 62 h 206"/>
                <a:gd name="T88" fmla="*/ 12 w 118"/>
                <a:gd name="T89" fmla="*/ 74 h 206"/>
                <a:gd name="T90" fmla="*/ 10 w 118"/>
                <a:gd name="T91" fmla="*/ 86 h 206"/>
                <a:gd name="T92" fmla="*/ 10 w 118"/>
                <a:gd name="T93" fmla="*/ 95 h 206"/>
                <a:gd name="T94" fmla="*/ 7 w 118"/>
                <a:gd name="T95" fmla="*/ 86 h 206"/>
                <a:gd name="T96" fmla="*/ 5 w 118"/>
                <a:gd name="T97" fmla="*/ 81 h 206"/>
                <a:gd name="T98" fmla="*/ 5 w 118"/>
                <a:gd name="T99" fmla="*/ 97 h 206"/>
                <a:gd name="T100" fmla="*/ 10 w 118"/>
                <a:gd name="T101" fmla="*/ 116 h 206"/>
                <a:gd name="T102" fmla="*/ 12 w 118"/>
                <a:gd name="T103" fmla="*/ 140 h 206"/>
                <a:gd name="T104" fmla="*/ 10 w 118"/>
                <a:gd name="T105" fmla="*/ 140 h 206"/>
                <a:gd name="T106" fmla="*/ 17 w 118"/>
                <a:gd name="T107" fmla="*/ 173 h 206"/>
                <a:gd name="T108" fmla="*/ 19 w 118"/>
                <a:gd name="T109" fmla="*/ 183 h 206"/>
                <a:gd name="T110" fmla="*/ 24 w 118"/>
                <a:gd name="T111" fmla="*/ 194 h 206"/>
                <a:gd name="T112" fmla="*/ 33 w 118"/>
                <a:gd name="T113" fmla="*/ 202 h 206"/>
                <a:gd name="T114" fmla="*/ 38 w 118"/>
                <a:gd name="T115" fmla="*/ 204 h 206"/>
                <a:gd name="T116" fmla="*/ 47 w 118"/>
                <a:gd name="T117" fmla="*/ 204 h 206"/>
                <a:gd name="T118" fmla="*/ 62 w 118"/>
                <a:gd name="T119" fmla="*/ 199 h 206"/>
                <a:gd name="T120" fmla="*/ 81 w 118"/>
                <a:gd name="T121" fmla="*/ 192 h 206"/>
                <a:gd name="T122" fmla="*/ 107 w 118"/>
                <a:gd name="T123" fmla="*/ 178 h 206"/>
                <a:gd name="T124" fmla="*/ 116 w 118"/>
                <a:gd name="T125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06">
                  <a:moveTo>
                    <a:pt x="109" y="112"/>
                  </a:moveTo>
                  <a:lnTo>
                    <a:pt x="109" y="112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4" y="119"/>
                  </a:lnTo>
                  <a:lnTo>
                    <a:pt x="114" y="119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19"/>
                  </a:lnTo>
                  <a:lnTo>
                    <a:pt x="114" y="116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close/>
                  <a:moveTo>
                    <a:pt x="12" y="10"/>
                  </a:move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3" y="38"/>
                  </a:moveTo>
                  <a:lnTo>
                    <a:pt x="3" y="38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18" y="147"/>
                  </a:moveTo>
                  <a:lnTo>
                    <a:pt x="118" y="145"/>
                  </a:lnTo>
                  <a:lnTo>
                    <a:pt x="118" y="145"/>
                  </a:lnTo>
                  <a:lnTo>
                    <a:pt x="118" y="133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2" y="112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09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1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2" y="79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0" y="74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78" y="71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1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59" y="29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9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9"/>
                  </a:lnTo>
                  <a:lnTo>
                    <a:pt x="17" y="171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80"/>
                  </a:lnTo>
                  <a:lnTo>
                    <a:pt x="19" y="183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9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7" y="204"/>
                  </a:lnTo>
                  <a:lnTo>
                    <a:pt x="47" y="204"/>
                  </a:lnTo>
                  <a:lnTo>
                    <a:pt x="47" y="204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6" y="199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83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1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4" y="166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8" y="150"/>
                  </a:lnTo>
                  <a:lnTo>
                    <a:pt x="118" y="147"/>
                  </a:lnTo>
                  <a:lnTo>
                    <a:pt x="118" y="14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9E4CF0C-CF9C-43CF-AF28-048DF7F68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" y="1477"/>
              <a:ext cx="380" cy="348"/>
            </a:xfrm>
            <a:custGeom>
              <a:avLst/>
              <a:gdLst>
                <a:gd name="T0" fmla="*/ 78 w 380"/>
                <a:gd name="T1" fmla="*/ 253 h 348"/>
                <a:gd name="T2" fmla="*/ 82 w 380"/>
                <a:gd name="T3" fmla="*/ 234 h 348"/>
                <a:gd name="T4" fmla="*/ 7 w 380"/>
                <a:gd name="T5" fmla="*/ 43 h 348"/>
                <a:gd name="T6" fmla="*/ 75 w 380"/>
                <a:gd name="T7" fmla="*/ 263 h 348"/>
                <a:gd name="T8" fmla="*/ 42 w 380"/>
                <a:gd name="T9" fmla="*/ 256 h 348"/>
                <a:gd name="T10" fmla="*/ 85 w 380"/>
                <a:gd name="T11" fmla="*/ 57 h 348"/>
                <a:gd name="T12" fmla="*/ 89 w 380"/>
                <a:gd name="T13" fmla="*/ 59 h 348"/>
                <a:gd name="T14" fmla="*/ 101 w 380"/>
                <a:gd name="T15" fmla="*/ 76 h 348"/>
                <a:gd name="T16" fmla="*/ 92 w 380"/>
                <a:gd name="T17" fmla="*/ 57 h 348"/>
                <a:gd name="T18" fmla="*/ 85 w 380"/>
                <a:gd name="T19" fmla="*/ 199 h 348"/>
                <a:gd name="T20" fmla="*/ 89 w 380"/>
                <a:gd name="T21" fmla="*/ 244 h 348"/>
                <a:gd name="T22" fmla="*/ 82 w 380"/>
                <a:gd name="T23" fmla="*/ 230 h 348"/>
                <a:gd name="T24" fmla="*/ 75 w 380"/>
                <a:gd name="T25" fmla="*/ 230 h 348"/>
                <a:gd name="T26" fmla="*/ 208 w 380"/>
                <a:gd name="T27" fmla="*/ 248 h 348"/>
                <a:gd name="T28" fmla="*/ 189 w 380"/>
                <a:gd name="T29" fmla="*/ 260 h 348"/>
                <a:gd name="T30" fmla="*/ 170 w 380"/>
                <a:gd name="T31" fmla="*/ 239 h 348"/>
                <a:gd name="T32" fmla="*/ 179 w 380"/>
                <a:gd name="T33" fmla="*/ 244 h 348"/>
                <a:gd name="T34" fmla="*/ 167 w 380"/>
                <a:gd name="T35" fmla="*/ 253 h 348"/>
                <a:gd name="T36" fmla="*/ 196 w 380"/>
                <a:gd name="T37" fmla="*/ 246 h 348"/>
                <a:gd name="T38" fmla="*/ 92 w 380"/>
                <a:gd name="T39" fmla="*/ 144 h 348"/>
                <a:gd name="T40" fmla="*/ 153 w 380"/>
                <a:gd name="T41" fmla="*/ 270 h 348"/>
                <a:gd name="T42" fmla="*/ 253 w 380"/>
                <a:gd name="T43" fmla="*/ 102 h 348"/>
                <a:gd name="T44" fmla="*/ 170 w 380"/>
                <a:gd name="T45" fmla="*/ 21 h 348"/>
                <a:gd name="T46" fmla="*/ 106 w 380"/>
                <a:gd name="T47" fmla="*/ 62 h 348"/>
                <a:gd name="T48" fmla="*/ 113 w 380"/>
                <a:gd name="T49" fmla="*/ 88 h 348"/>
                <a:gd name="T50" fmla="*/ 108 w 380"/>
                <a:gd name="T51" fmla="*/ 97 h 348"/>
                <a:gd name="T52" fmla="*/ 118 w 380"/>
                <a:gd name="T53" fmla="*/ 109 h 348"/>
                <a:gd name="T54" fmla="*/ 115 w 380"/>
                <a:gd name="T55" fmla="*/ 111 h 348"/>
                <a:gd name="T56" fmla="*/ 99 w 380"/>
                <a:gd name="T57" fmla="*/ 107 h 348"/>
                <a:gd name="T58" fmla="*/ 92 w 380"/>
                <a:gd name="T59" fmla="*/ 107 h 348"/>
                <a:gd name="T60" fmla="*/ 87 w 380"/>
                <a:gd name="T61" fmla="*/ 109 h 348"/>
                <a:gd name="T62" fmla="*/ 80 w 380"/>
                <a:gd name="T63" fmla="*/ 125 h 348"/>
                <a:gd name="T64" fmla="*/ 97 w 380"/>
                <a:gd name="T65" fmla="*/ 125 h 348"/>
                <a:gd name="T66" fmla="*/ 99 w 380"/>
                <a:gd name="T67" fmla="*/ 144 h 348"/>
                <a:gd name="T68" fmla="*/ 108 w 380"/>
                <a:gd name="T69" fmla="*/ 168 h 348"/>
                <a:gd name="T70" fmla="*/ 111 w 380"/>
                <a:gd name="T71" fmla="*/ 182 h 348"/>
                <a:gd name="T72" fmla="*/ 94 w 380"/>
                <a:gd name="T73" fmla="*/ 213 h 348"/>
                <a:gd name="T74" fmla="*/ 92 w 380"/>
                <a:gd name="T75" fmla="*/ 232 h 348"/>
                <a:gd name="T76" fmla="*/ 92 w 380"/>
                <a:gd name="T77" fmla="*/ 237 h 348"/>
                <a:gd name="T78" fmla="*/ 101 w 380"/>
                <a:gd name="T79" fmla="*/ 241 h 348"/>
                <a:gd name="T80" fmla="*/ 104 w 380"/>
                <a:gd name="T81" fmla="*/ 258 h 348"/>
                <a:gd name="T82" fmla="*/ 87 w 380"/>
                <a:gd name="T83" fmla="*/ 251 h 348"/>
                <a:gd name="T84" fmla="*/ 101 w 380"/>
                <a:gd name="T85" fmla="*/ 265 h 348"/>
                <a:gd name="T86" fmla="*/ 108 w 380"/>
                <a:gd name="T87" fmla="*/ 272 h 348"/>
                <a:gd name="T88" fmla="*/ 125 w 380"/>
                <a:gd name="T89" fmla="*/ 260 h 348"/>
                <a:gd name="T90" fmla="*/ 134 w 380"/>
                <a:gd name="T91" fmla="*/ 258 h 348"/>
                <a:gd name="T92" fmla="*/ 149 w 380"/>
                <a:gd name="T93" fmla="*/ 256 h 348"/>
                <a:gd name="T94" fmla="*/ 153 w 380"/>
                <a:gd name="T95" fmla="*/ 256 h 348"/>
                <a:gd name="T96" fmla="*/ 163 w 380"/>
                <a:gd name="T97" fmla="*/ 237 h 348"/>
                <a:gd name="T98" fmla="*/ 186 w 380"/>
                <a:gd name="T99" fmla="*/ 241 h 348"/>
                <a:gd name="T100" fmla="*/ 203 w 380"/>
                <a:gd name="T101" fmla="*/ 232 h 348"/>
                <a:gd name="T102" fmla="*/ 212 w 380"/>
                <a:gd name="T103" fmla="*/ 227 h 348"/>
                <a:gd name="T104" fmla="*/ 236 w 380"/>
                <a:gd name="T105" fmla="*/ 225 h 348"/>
                <a:gd name="T106" fmla="*/ 253 w 380"/>
                <a:gd name="T107" fmla="*/ 196 h 348"/>
                <a:gd name="T108" fmla="*/ 75 w 380"/>
                <a:gd name="T109" fmla="*/ 263 h 348"/>
                <a:gd name="T110" fmla="*/ 104 w 380"/>
                <a:gd name="T111" fmla="*/ 289 h 348"/>
                <a:gd name="T112" fmla="*/ 89 w 380"/>
                <a:gd name="T113" fmla="*/ 272 h 348"/>
                <a:gd name="T114" fmla="*/ 82 w 380"/>
                <a:gd name="T115" fmla="*/ 277 h 348"/>
                <a:gd name="T116" fmla="*/ 89 w 380"/>
                <a:gd name="T117" fmla="*/ 331 h 348"/>
                <a:gd name="T118" fmla="*/ 101 w 380"/>
                <a:gd name="T119" fmla="*/ 286 h 348"/>
                <a:gd name="T120" fmla="*/ 115 w 380"/>
                <a:gd name="T121" fmla="*/ 279 h 348"/>
                <a:gd name="T122" fmla="*/ 127 w 380"/>
                <a:gd name="T123" fmla="*/ 277 h 348"/>
                <a:gd name="T124" fmla="*/ 108 w 380"/>
                <a:gd name="T125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0" h="348">
                  <a:moveTo>
                    <a:pt x="4" y="50"/>
                  </a:move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4" y="50"/>
                  </a:lnTo>
                  <a:close/>
                  <a:moveTo>
                    <a:pt x="75" y="244"/>
                  </a:move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39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3" y="241"/>
                  </a:lnTo>
                  <a:lnTo>
                    <a:pt x="73" y="241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5" y="244"/>
                  </a:lnTo>
                  <a:close/>
                  <a:moveTo>
                    <a:pt x="78" y="251"/>
                  </a:move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78" y="251"/>
                  </a:lnTo>
                  <a:close/>
                  <a:moveTo>
                    <a:pt x="82" y="232"/>
                  </a:move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2"/>
                  </a:lnTo>
                  <a:close/>
                  <a:moveTo>
                    <a:pt x="78" y="244"/>
                  </a:moveTo>
                  <a:lnTo>
                    <a:pt x="78" y="244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8" y="246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close/>
                  <a:moveTo>
                    <a:pt x="4" y="4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0"/>
                  </a:lnTo>
                  <a:close/>
                  <a:moveTo>
                    <a:pt x="82" y="248"/>
                  </a:moveTo>
                  <a:lnTo>
                    <a:pt x="82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0" y="248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48"/>
                  </a:lnTo>
                  <a:lnTo>
                    <a:pt x="82" y="248"/>
                  </a:lnTo>
                  <a:lnTo>
                    <a:pt x="82" y="248"/>
                  </a:lnTo>
                  <a:close/>
                  <a:moveTo>
                    <a:pt x="73" y="248"/>
                  </a:moveTo>
                  <a:lnTo>
                    <a:pt x="73" y="248"/>
                  </a:lnTo>
                  <a:lnTo>
                    <a:pt x="73" y="248"/>
                  </a:lnTo>
                  <a:lnTo>
                    <a:pt x="73" y="248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48"/>
                  </a:lnTo>
                  <a:lnTo>
                    <a:pt x="73" y="248"/>
                  </a:lnTo>
                  <a:close/>
                  <a:moveTo>
                    <a:pt x="75" y="263"/>
                  </a:move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5" y="263"/>
                  </a:lnTo>
                  <a:close/>
                  <a:moveTo>
                    <a:pt x="73" y="253"/>
                  </a:moveTo>
                  <a:lnTo>
                    <a:pt x="73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3"/>
                  </a:lnTo>
                  <a:lnTo>
                    <a:pt x="73" y="253"/>
                  </a:lnTo>
                  <a:close/>
                  <a:moveTo>
                    <a:pt x="26" y="293"/>
                  </a:move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6" y="293"/>
                  </a:lnTo>
                  <a:close/>
                  <a:moveTo>
                    <a:pt x="44" y="256"/>
                  </a:moveTo>
                  <a:lnTo>
                    <a:pt x="42" y="256"/>
                  </a:lnTo>
                  <a:lnTo>
                    <a:pt x="42" y="256"/>
                  </a:lnTo>
                  <a:lnTo>
                    <a:pt x="42" y="253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close/>
                  <a:moveTo>
                    <a:pt x="56" y="62"/>
                  </a:moveTo>
                  <a:lnTo>
                    <a:pt x="56" y="62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close/>
                  <a:moveTo>
                    <a:pt x="85" y="57"/>
                  </a:moveTo>
                  <a:lnTo>
                    <a:pt x="85" y="57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7"/>
                  </a:lnTo>
                  <a:close/>
                  <a:moveTo>
                    <a:pt x="85" y="241"/>
                  </a:moveTo>
                  <a:lnTo>
                    <a:pt x="85" y="241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1"/>
                  </a:lnTo>
                  <a:lnTo>
                    <a:pt x="85" y="241"/>
                  </a:lnTo>
                  <a:close/>
                  <a:moveTo>
                    <a:pt x="97" y="88"/>
                  </a:moveTo>
                  <a:lnTo>
                    <a:pt x="97" y="88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2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7" y="88"/>
                  </a:lnTo>
                  <a:close/>
                  <a:moveTo>
                    <a:pt x="89" y="59"/>
                  </a:moveTo>
                  <a:lnTo>
                    <a:pt x="89" y="59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62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9"/>
                  </a:lnTo>
                  <a:close/>
                  <a:moveTo>
                    <a:pt x="104" y="73"/>
                  </a:move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7" y="78"/>
                  </a:lnTo>
                  <a:lnTo>
                    <a:pt x="99" y="78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close/>
                  <a:moveTo>
                    <a:pt x="92" y="59"/>
                  </a:move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4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9"/>
                  </a:lnTo>
                  <a:lnTo>
                    <a:pt x="92" y="59"/>
                  </a:lnTo>
                  <a:close/>
                  <a:moveTo>
                    <a:pt x="101" y="92"/>
                  </a:moveTo>
                  <a:lnTo>
                    <a:pt x="101" y="92"/>
                  </a:lnTo>
                  <a:lnTo>
                    <a:pt x="101" y="92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close/>
                  <a:moveTo>
                    <a:pt x="78" y="279"/>
                  </a:moveTo>
                  <a:lnTo>
                    <a:pt x="78" y="279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8" y="282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78" y="279"/>
                  </a:lnTo>
                  <a:close/>
                  <a:moveTo>
                    <a:pt x="85" y="199"/>
                  </a:moveTo>
                  <a:lnTo>
                    <a:pt x="85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5" y="199"/>
                  </a:lnTo>
                  <a:lnTo>
                    <a:pt x="85" y="199"/>
                  </a:lnTo>
                  <a:close/>
                  <a:moveTo>
                    <a:pt x="87" y="244"/>
                  </a:moveTo>
                  <a:lnTo>
                    <a:pt x="87" y="244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92" y="246"/>
                  </a:lnTo>
                  <a:lnTo>
                    <a:pt x="92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4"/>
                  </a:lnTo>
                  <a:close/>
                  <a:moveTo>
                    <a:pt x="78" y="92"/>
                  </a:move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close/>
                  <a:moveTo>
                    <a:pt x="85" y="230"/>
                  </a:move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2" y="230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7" y="234"/>
                  </a:lnTo>
                  <a:lnTo>
                    <a:pt x="87" y="234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close/>
                  <a:moveTo>
                    <a:pt x="75" y="232"/>
                  </a:moveTo>
                  <a:lnTo>
                    <a:pt x="75" y="232"/>
                  </a:lnTo>
                  <a:lnTo>
                    <a:pt x="75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2"/>
                  </a:lnTo>
                  <a:lnTo>
                    <a:pt x="75" y="232"/>
                  </a:lnTo>
                  <a:close/>
                  <a:moveTo>
                    <a:pt x="217" y="241"/>
                  </a:moveTo>
                  <a:lnTo>
                    <a:pt x="215" y="244"/>
                  </a:lnTo>
                  <a:lnTo>
                    <a:pt x="215" y="244"/>
                  </a:lnTo>
                  <a:lnTo>
                    <a:pt x="215" y="24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5" y="232"/>
                  </a:lnTo>
                  <a:lnTo>
                    <a:pt x="212" y="234"/>
                  </a:lnTo>
                  <a:lnTo>
                    <a:pt x="212" y="234"/>
                  </a:lnTo>
                  <a:lnTo>
                    <a:pt x="212" y="237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08" y="241"/>
                  </a:lnTo>
                  <a:lnTo>
                    <a:pt x="208" y="241"/>
                  </a:lnTo>
                  <a:lnTo>
                    <a:pt x="208" y="241"/>
                  </a:lnTo>
                  <a:lnTo>
                    <a:pt x="205" y="241"/>
                  </a:lnTo>
                  <a:lnTo>
                    <a:pt x="205" y="241"/>
                  </a:lnTo>
                  <a:lnTo>
                    <a:pt x="203" y="24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3" y="246"/>
                  </a:lnTo>
                  <a:lnTo>
                    <a:pt x="205" y="246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5" y="248"/>
                  </a:lnTo>
                  <a:lnTo>
                    <a:pt x="205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3"/>
                  </a:lnTo>
                  <a:lnTo>
                    <a:pt x="210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12" y="253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8"/>
                  </a:lnTo>
                  <a:lnTo>
                    <a:pt x="215" y="248"/>
                  </a:lnTo>
                  <a:lnTo>
                    <a:pt x="215" y="248"/>
                  </a:lnTo>
                  <a:lnTo>
                    <a:pt x="217" y="248"/>
                  </a:lnTo>
                  <a:lnTo>
                    <a:pt x="215" y="248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7" y="246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7" y="241"/>
                  </a:lnTo>
                  <a:lnTo>
                    <a:pt x="217" y="241"/>
                  </a:lnTo>
                  <a:close/>
                  <a:moveTo>
                    <a:pt x="191" y="258"/>
                  </a:moveTo>
                  <a:lnTo>
                    <a:pt x="191" y="258"/>
                  </a:lnTo>
                  <a:lnTo>
                    <a:pt x="191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1" y="258"/>
                  </a:lnTo>
                  <a:close/>
                  <a:moveTo>
                    <a:pt x="189" y="248"/>
                  </a:moveTo>
                  <a:lnTo>
                    <a:pt x="189" y="248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89" y="248"/>
                  </a:lnTo>
                  <a:close/>
                  <a:moveTo>
                    <a:pt x="179" y="246"/>
                  </a:moveTo>
                  <a:lnTo>
                    <a:pt x="179" y="246"/>
                  </a:lnTo>
                  <a:lnTo>
                    <a:pt x="177" y="246"/>
                  </a:lnTo>
                  <a:lnTo>
                    <a:pt x="177" y="246"/>
                  </a:lnTo>
                  <a:lnTo>
                    <a:pt x="175" y="248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39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0" y="239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6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53"/>
                  </a:lnTo>
                  <a:lnTo>
                    <a:pt x="170" y="253"/>
                  </a:lnTo>
                  <a:lnTo>
                    <a:pt x="170" y="253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2" y="251"/>
                  </a:lnTo>
                  <a:lnTo>
                    <a:pt x="172" y="251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6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79" y="251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79" y="246"/>
                  </a:lnTo>
                  <a:close/>
                  <a:moveTo>
                    <a:pt x="182" y="246"/>
                  </a:moveTo>
                  <a:lnTo>
                    <a:pt x="182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1"/>
                  </a:lnTo>
                  <a:lnTo>
                    <a:pt x="179" y="241"/>
                  </a:lnTo>
                  <a:lnTo>
                    <a:pt x="179" y="241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1"/>
                  </a:lnTo>
                  <a:lnTo>
                    <a:pt x="179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5" y="244"/>
                  </a:lnTo>
                  <a:lnTo>
                    <a:pt x="175" y="244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6"/>
                  </a:lnTo>
                  <a:lnTo>
                    <a:pt x="179" y="246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165" y="267"/>
                  </a:moveTo>
                  <a:lnTo>
                    <a:pt x="165" y="267"/>
                  </a:lnTo>
                  <a:lnTo>
                    <a:pt x="165" y="265"/>
                  </a:lnTo>
                  <a:lnTo>
                    <a:pt x="165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7" y="267"/>
                  </a:lnTo>
                  <a:lnTo>
                    <a:pt x="165" y="267"/>
                  </a:lnTo>
                  <a:lnTo>
                    <a:pt x="165" y="267"/>
                  </a:lnTo>
                  <a:close/>
                  <a:moveTo>
                    <a:pt x="167" y="258"/>
                  </a:moveTo>
                  <a:lnTo>
                    <a:pt x="167" y="256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7" y="256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6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8"/>
                  </a:lnTo>
                  <a:lnTo>
                    <a:pt x="167" y="258"/>
                  </a:lnTo>
                  <a:close/>
                  <a:moveTo>
                    <a:pt x="380" y="90"/>
                  </a:moveTo>
                  <a:lnTo>
                    <a:pt x="378" y="90"/>
                  </a:lnTo>
                  <a:lnTo>
                    <a:pt x="380" y="90"/>
                  </a:lnTo>
                  <a:lnTo>
                    <a:pt x="380" y="90"/>
                  </a:lnTo>
                  <a:lnTo>
                    <a:pt x="380" y="90"/>
                  </a:lnTo>
                  <a:close/>
                  <a:moveTo>
                    <a:pt x="328" y="71"/>
                  </a:moveTo>
                  <a:lnTo>
                    <a:pt x="328" y="71"/>
                  </a:lnTo>
                  <a:lnTo>
                    <a:pt x="326" y="71"/>
                  </a:lnTo>
                  <a:lnTo>
                    <a:pt x="324" y="71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6" y="76"/>
                  </a:lnTo>
                  <a:lnTo>
                    <a:pt x="326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31" y="73"/>
                  </a:lnTo>
                  <a:lnTo>
                    <a:pt x="331" y="71"/>
                  </a:lnTo>
                  <a:lnTo>
                    <a:pt x="328" y="71"/>
                  </a:lnTo>
                  <a:lnTo>
                    <a:pt x="328" y="71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51"/>
                  </a:lnTo>
                  <a:lnTo>
                    <a:pt x="198" y="251"/>
                  </a:lnTo>
                  <a:lnTo>
                    <a:pt x="198" y="251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6"/>
                  </a:lnTo>
                  <a:close/>
                  <a:moveTo>
                    <a:pt x="92" y="133"/>
                  </a:moveTo>
                  <a:lnTo>
                    <a:pt x="92" y="133"/>
                  </a:lnTo>
                  <a:lnTo>
                    <a:pt x="92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89" y="137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2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2"/>
                  </a:lnTo>
                  <a:lnTo>
                    <a:pt x="89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4" y="140"/>
                  </a:lnTo>
                  <a:lnTo>
                    <a:pt x="94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3"/>
                  </a:lnTo>
                  <a:lnTo>
                    <a:pt x="92" y="133"/>
                  </a:lnTo>
                  <a:close/>
                  <a:moveTo>
                    <a:pt x="151" y="270"/>
                  </a:move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67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1" y="270"/>
                  </a:lnTo>
                  <a:close/>
                  <a:moveTo>
                    <a:pt x="260" y="168"/>
                  </a:moveTo>
                  <a:lnTo>
                    <a:pt x="260" y="166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5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0" y="163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59"/>
                  </a:lnTo>
                  <a:lnTo>
                    <a:pt x="250" y="159"/>
                  </a:lnTo>
                  <a:lnTo>
                    <a:pt x="250" y="151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3" y="147"/>
                  </a:lnTo>
                  <a:lnTo>
                    <a:pt x="253" y="144"/>
                  </a:lnTo>
                  <a:lnTo>
                    <a:pt x="253" y="140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3"/>
                  </a:lnTo>
                  <a:lnTo>
                    <a:pt x="253" y="130"/>
                  </a:lnTo>
                  <a:lnTo>
                    <a:pt x="253" y="128"/>
                  </a:lnTo>
                  <a:lnTo>
                    <a:pt x="253" y="125"/>
                  </a:lnTo>
                  <a:lnTo>
                    <a:pt x="255" y="123"/>
                  </a:lnTo>
                  <a:lnTo>
                    <a:pt x="255" y="121"/>
                  </a:lnTo>
                  <a:lnTo>
                    <a:pt x="253" y="116"/>
                  </a:lnTo>
                  <a:lnTo>
                    <a:pt x="253" y="114"/>
                  </a:lnTo>
                  <a:lnTo>
                    <a:pt x="253" y="107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3" y="104"/>
                  </a:lnTo>
                  <a:lnTo>
                    <a:pt x="253" y="102"/>
                  </a:lnTo>
                  <a:lnTo>
                    <a:pt x="253" y="102"/>
                  </a:lnTo>
                  <a:lnTo>
                    <a:pt x="250" y="97"/>
                  </a:lnTo>
                  <a:lnTo>
                    <a:pt x="248" y="95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1" y="80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69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7" y="54"/>
                  </a:lnTo>
                  <a:lnTo>
                    <a:pt x="222" y="50"/>
                  </a:lnTo>
                  <a:lnTo>
                    <a:pt x="212" y="36"/>
                  </a:lnTo>
                  <a:lnTo>
                    <a:pt x="212" y="33"/>
                  </a:lnTo>
                  <a:lnTo>
                    <a:pt x="210" y="33"/>
                  </a:lnTo>
                  <a:lnTo>
                    <a:pt x="210" y="31"/>
                  </a:lnTo>
                  <a:lnTo>
                    <a:pt x="208" y="21"/>
                  </a:lnTo>
                  <a:lnTo>
                    <a:pt x="203" y="12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5"/>
                  </a:lnTo>
                  <a:lnTo>
                    <a:pt x="191" y="7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91" y="12"/>
                  </a:lnTo>
                  <a:lnTo>
                    <a:pt x="189" y="14"/>
                  </a:lnTo>
                  <a:lnTo>
                    <a:pt x="186" y="17"/>
                  </a:lnTo>
                  <a:lnTo>
                    <a:pt x="182" y="19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70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53" y="19"/>
                  </a:lnTo>
                  <a:lnTo>
                    <a:pt x="151" y="21"/>
                  </a:lnTo>
                  <a:lnTo>
                    <a:pt x="149" y="21"/>
                  </a:lnTo>
                  <a:lnTo>
                    <a:pt x="144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7" y="24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18" y="33"/>
                  </a:lnTo>
                  <a:lnTo>
                    <a:pt x="118" y="36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9"/>
                  </a:lnTo>
                  <a:lnTo>
                    <a:pt x="108" y="62"/>
                  </a:lnTo>
                  <a:lnTo>
                    <a:pt x="111" y="64"/>
                  </a:lnTo>
                  <a:lnTo>
                    <a:pt x="113" y="64"/>
                  </a:lnTo>
                  <a:lnTo>
                    <a:pt x="111" y="64"/>
                  </a:lnTo>
                  <a:lnTo>
                    <a:pt x="108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4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80"/>
                  </a:lnTo>
                  <a:lnTo>
                    <a:pt x="104" y="80"/>
                  </a:lnTo>
                  <a:lnTo>
                    <a:pt x="106" y="83"/>
                  </a:lnTo>
                  <a:lnTo>
                    <a:pt x="108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11" y="85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7"/>
                  </a:lnTo>
                  <a:lnTo>
                    <a:pt x="108" y="95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7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3" y="97"/>
                  </a:lnTo>
                  <a:lnTo>
                    <a:pt x="113" y="97"/>
                  </a:lnTo>
                  <a:lnTo>
                    <a:pt x="113" y="99"/>
                  </a:lnTo>
                  <a:lnTo>
                    <a:pt x="111" y="99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18" y="102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5" y="109"/>
                  </a:lnTo>
                  <a:lnTo>
                    <a:pt x="118" y="109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09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4"/>
                  </a:lnTo>
                  <a:lnTo>
                    <a:pt x="120" y="114"/>
                  </a:lnTo>
                  <a:lnTo>
                    <a:pt x="118" y="114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8" y="123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1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4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4" y="107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1" y="109"/>
                  </a:lnTo>
                  <a:lnTo>
                    <a:pt x="101" y="111"/>
                  </a:lnTo>
                  <a:lnTo>
                    <a:pt x="104" y="111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11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8"/>
                  </a:lnTo>
                  <a:lnTo>
                    <a:pt x="92" y="121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4"/>
                  </a:lnTo>
                  <a:lnTo>
                    <a:pt x="89" y="114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5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5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0" y="121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5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8"/>
                  </a:lnTo>
                  <a:lnTo>
                    <a:pt x="89" y="130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9" y="128"/>
                  </a:lnTo>
                  <a:lnTo>
                    <a:pt x="89" y="128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3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101" y="142"/>
                  </a:lnTo>
                  <a:lnTo>
                    <a:pt x="101" y="140"/>
                  </a:lnTo>
                  <a:lnTo>
                    <a:pt x="106" y="140"/>
                  </a:lnTo>
                  <a:lnTo>
                    <a:pt x="104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1" y="149"/>
                  </a:lnTo>
                  <a:lnTo>
                    <a:pt x="99" y="151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4" y="151"/>
                  </a:lnTo>
                  <a:lnTo>
                    <a:pt x="101" y="151"/>
                  </a:lnTo>
                  <a:lnTo>
                    <a:pt x="101" y="154"/>
                  </a:lnTo>
                  <a:lnTo>
                    <a:pt x="101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1" y="159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5" y="170"/>
                  </a:lnTo>
                  <a:lnTo>
                    <a:pt x="113" y="170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1" y="173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99" y="173"/>
                  </a:lnTo>
                  <a:lnTo>
                    <a:pt x="99" y="175"/>
                  </a:lnTo>
                  <a:lnTo>
                    <a:pt x="101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3" y="180"/>
                  </a:lnTo>
                  <a:lnTo>
                    <a:pt x="113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7"/>
                  </a:lnTo>
                  <a:lnTo>
                    <a:pt x="113" y="187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4" y="189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99" y="192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9" y="199"/>
                  </a:lnTo>
                  <a:lnTo>
                    <a:pt x="106" y="196"/>
                  </a:lnTo>
                  <a:lnTo>
                    <a:pt x="108" y="196"/>
                  </a:lnTo>
                  <a:lnTo>
                    <a:pt x="108" y="199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4" y="199"/>
                  </a:lnTo>
                  <a:lnTo>
                    <a:pt x="104" y="201"/>
                  </a:lnTo>
                  <a:lnTo>
                    <a:pt x="101" y="201"/>
                  </a:lnTo>
                  <a:lnTo>
                    <a:pt x="99" y="201"/>
                  </a:lnTo>
                  <a:lnTo>
                    <a:pt x="99" y="201"/>
                  </a:lnTo>
                  <a:lnTo>
                    <a:pt x="97" y="204"/>
                  </a:lnTo>
                  <a:lnTo>
                    <a:pt x="97" y="206"/>
                  </a:lnTo>
                  <a:lnTo>
                    <a:pt x="94" y="208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4" y="213"/>
                  </a:lnTo>
                  <a:lnTo>
                    <a:pt x="94" y="213"/>
                  </a:lnTo>
                  <a:lnTo>
                    <a:pt x="94" y="211"/>
                  </a:lnTo>
                  <a:lnTo>
                    <a:pt x="92" y="213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5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7" y="232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89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89" y="225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7" y="227"/>
                  </a:lnTo>
                  <a:lnTo>
                    <a:pt x="87" y="227"/>
                  </a:lnTo>
                  <a:lnTo>
                    <a:pt x="85" y="227"/>
                  </a:lnTo>
                  <a:lnTo>
                    <a:pt x="87" y="227"/>
                  </a:lnTo>
                  <a:lnTo>
                    <a:pt x="87" y="230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9" y="232"/>
                  </a:lnTo>
                  <a:lnTo>
                    <a:pt x="89" y="232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92" y="239"/>
                  </a:lnTo>
                  <a:lnTo>
                    <a:pt x="92" y="239"/>
                  </a:lnTo>
                  <a:lnTo>
                    <a:pt x="92" y="239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9"/>
                  </a:lnTo>
                  <a:lnTo>
                    <a:pt x="94" y="239"/>
                  </a:lnTo>
                  <a:lnTo>
                    <a:pt x="94" y="241"/>
                  </a:lnTo>
                  <a:lnTo>
                    <a:pt x="94" y="241"/>
                  </a:lnTo>
                  <a:lnTo>
                    <a:pt x="94" y="241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6"/>
                  </a:lnTo>
                  <a:lnTo>
                    <a:pt x="99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101" y="246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4" y="241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8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4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7" y="248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4" y="253"/>
                  </a:lnTo>
                  <a:lnTo>
                    <a:pt x="97" y="253"/>
                  </a:lnTo>
                  <a:lnTo>
                    <a:pt x="99" y="253"/>
                  </a:lnTo>
                  <a:lnTo>
                    <a:pt x="99" y="253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9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4" y="253"/>
                  </a:lnTo>
                  <a:lnTo>
                    <a:pt x="92" y="253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4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8"/>
                  </a:lnTo>
                  <a:lnTo>
                    <a:pt x="89" y="256"/>
                  </a:lnTo>
                  <a:lnTo>
                    <a:pt x="89" y="256"/>
                  </a:lnTo>
                  <a:lnTo>
                    <a:pt x="92" y="256"/>
                  </a:lnTo>
                  <a:lnTo>
                    <a:pt x="92" y="253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7" y="256"/>
                  </a:lnTo>
                  <a:lnTo>
                    <a:pt x="87" y="258"/>
                  </a:lnTo>
                  <a:lnTo>
                    <a:pt x="87" y="258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5"/>
                  </a:lnTo>
                  <a:lnTo>
                    <a:pt x="94" y="265"/>
                  </a:lnTo>
                  <a:lnTo>
                    <a:pt x="94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5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99" y="265"/>
                  </a:lnTo>
                  <a:lnTo>
                    <a:pt x="99" y="267"/>
                  </a:lnTo>
                  <a:lnTo>
                    <a:pt x="97" y="267"/>
                  </a:lnTo>
                  <a:lnTo>
                    <a:pt x="97" y="270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99" y="279"/>
                  </a:lnTo>
                  <a:lnTo>
                    <a:pt x="99" y="279"/>
                  </a:lnTo>
                  <a:lnTo>
                    <a:pt x="101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11" y="270"/>
                  </a:lnTo>
                  <a:lnTo>
                    <a:pt x="111" y="272"/>
                  </a:lnTo>
                  <a:lnTo>
                    <a:pt x="111" y="272"/>
                  </a:lnTo>
                  <a:lnTo>
                    <a:pt x="111" y="272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3" y="267"/>
                  </a:lnTo>
                  <a:lnTo>
                    <a:pt x="111" y="267"/>
                  </a:lnTo>
                  <a:lnTo>
                    <a:pt x="111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0"/>
                  </a:lnTo>
                  <a:lnTo>
                    <a:pt x="113" y="260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5" y="265"/>
                  </a:lnTo>
                  <a:lnTo>
                    <a:pt x="115" y="265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8" y="270"/>
                  </a:lnTo>
                  <a:lnTo>
                    <a:pt x="118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3" y="270"/>
                  </a:lnTo>
                  <a:lnTo>
                    <a:pt x="123" y="267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7" y="258"/>
                  </a:lnTo>
                  <a:lnTo>
                    <a:pt x="130" y="258"/>
                  </a:lnTo>
                  <a:lnTo>
                    <a:pt x="130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7" y="253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9" y="253"/>
                  </a:lnTo>
                  <a:lnTo>
                    <a:pt x="139" y="253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41" y="253"/>
                  </a:lnTo>
                  <a:lnTo>
                    <a:pt x="144" y="253"/>
                  </a:lnTo>
                  <a:lnTo>
                    <a:pt x="144" y="253"/>
                  </a:lnTo>
                  <a:lnTo>
                    <a:pt x="144" y="256"/>
                  </a:lnTo>
                  <a:lnTo>
                    <a:pt x="141" y="256"/>
                  </a:lnTo>
                  <a:lnTo>
                    <a:pt x="141" y="258"/>
                  </a:lnTo>
                  <a:lnTo>
                    <a:pt x="141" y="258"/>
                  </a:lnTo>
                  <a:lnTo>
                    <a:pt x="141" y="258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3"/>
                  </a:lnTo>
                  <a:lnTo>
                    <a:pt x="139" y="253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9" y="258"/>
                  </a:lnTo>
                  <a:lnTo>
                    <a:pt x="139" y="258"/>
                  </a:lnTo>
                  <a:lnTo>
                    <a:pt x="139" y="26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4" y="263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60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9" y="265"/>
                  </a:lnTo>
                  <a:lnTo>
                    <a:pt x="139" y="267"/>
                  </a:lnTo>
                  <a:lnTo>
                    <a:pt x="141" y="270"/>
                  </a:lnTo>
                  <a:lnTo>
                    <a:pt x="144" y="270"/>
                  </a:lnTo>
                  <a:lnTo>
                    <a:pt x="141" y="270"/>
                  </a:lnTo>
                  <a:lnTo>
                    <a:pt x="141" y="267"/>
                  </a:lnTo>
                  <a:lnTo>
                    <a:pt x="144" y="267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49" y="265"/>
                  </a:lnTo>
                  <a:lnTo>
                    <a:pt x="146" y="263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0"/>
                  </a:lnTo>
                  <a:lnTo>
                    <a:pt x="144" y="260"/>
                  </a:lnTo>
                  <a:lnTo>
                    <a:pt x="144" y="260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49" y="263"/>
                  </a:lnTo>
                  <a:lnTo>
                    <a:pt x="149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1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49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4" y="246"/>
                  </a:lnTo>
                  <a:lnTo>
                    <a:pt x="144" y="246"/>
                  </a:lnTo>
                  <a:lnTo>
                    <a:pt x="144" y="246"/>
                  </a:lnTo>
                  <a:lnTo>
                    <a:pt x="146" y="246"/>
                  </a:lnTo>
                  <a:lnTo>
                    <a:pt x="149" y="246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51" y="244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3" y="241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6" y="248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56" y="253"/>
                  </a:lnTo>
                  <a:lnTo>
                    <a:pt x="153" y="253"/>
                  </a:lnTo>
                  <a:lnTo>
                    <a:pt x="153" y="256"/>
                  </a:lnTo>
                  <a:lnTo>
                    <a:pt x="153" y="256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6"/>
                  </a:lnTo>
                  <a:lnTo>
                    <a:pt x="158" y="256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60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5" y="251"/>
                  </a:lnTo>
                  <a:lnTo>
                    <a:pt x="165" y="248"/>
                  </a:lnTo>
                  <a:lnTo>
                    <a:pt x="165" y="246"/>
                  </a:lnTo>
                  <a:lnTo>
                    <a:pt x="165" y="246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6"/>
                  </a:lnTo>
                  <a:lnTo>
                    <a:pt x="163" y="246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60" y="241"/>
                  </a:lnTo>
                  <a:lnTo>
                    <a:pt x="160" y="239"/>
                  </a:lnTo>
                  <a:lnTo>
                    <a:pt x="163" y="239"/>
                  </a:lnTo>
                  <a:lnTo>
                    <a:pt x="163" y="239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5" y="237"/>
                  </a:lnTo>
                  <a:lnTo>
                    <a:pt x="167" y="237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72" y="239"/>
                  </a:lnTo>
                  <a:lnTo>
                    <a:pt x="172" y="237"/>
                  </a:lnTo>
                  <a:lnTo>
                    <a:pt x="172" y="237"/>
                  </a:lnTo>
                  <a:lnTo>
                    <a:pt x="172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4"/>
                  </a:lnTo>
                  <a:lnTo>
                    <a:pt x="177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6" y="241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lnTo>
                    <a:pt x="196" y="241"/>
                  </a:lnTo>
                  <a:lnTo>
                    <a:pt x="193" y="241"/>
                  </a:lnTo>
                  <a:lnTo>
                    <a:pt x="193" y="241"/>
                  </a:lnTo>
                  <a:lnTo>
                    <a:pt x="193" y="241"/>
                  </a:lnTo>
                  <a:lnTo>
                    <a:pt x="196" y="244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3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4"/>
                  </a:lnTo>
                  <a:lnTo>
                    <a:pt x="201" y="241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3" y="237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8" y="234"/>
                  </a:lnTo>
                  <a:lnTo>
                    <a:pt x="198" y="232"/>
                  </a:lnTo>
                  <a:lnTo>
                    <a:pt x="198" y="232"/>
                  </a:lnTo>
                  <a:lnTo>
                    <a:pt x="201" y="232"/>
                  </a:lnTo>
                  <a:lnTo>
                    <a:pt x="201" y="230"/>
                  </a:lnTo>
                  <a:lnTo>
                    <a:pt x="203" y="230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203" y="230"/>
                  </a:lnTo>
                  <a:lnTo>
                    <a:pt x="203" y="230"/>
                  </a:lnTo>
                  <a:lnTo>
                    <a:pt x="205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2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0" y="230"/>
                  </a:lnTo>
                  <a:lnTo>
                    <a:pt x="210" y="227"/>
                  </a:lnTo>
                  <a:lnTo>
                    <a:pt x="208" y="227"/>
                  </a:lnTo>
                  <a:lnTo>
                    <a:pt x="208" y="227"/>
                  </a:lnTo>
                  <a:lnTo>
                    <a:pt x="208" y="225"/>
                  </a:lnTo>
                  <a:lnTo>
                    <a:pt x="208" y="225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10" y="222"/>
                  </a:lnTo>
                  <a:lnTo>
                    <a:pt x="210" y="222"/>
                  </a:lnTo>
                  <a:lnTo>
                    <a:pt x="210" y="225"/>
                  </a:lnTo>
                  <a:lnTo>
                    <a:pt x="210" y="225"/>
                  </a:lnTo>
                  <a:lnTo>
                    <a:pt x="210" y="227"/>
                  </a:lnTo>
                  <a:lnTo>
                    <a:pt x="210" y="225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5" y="227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7" y="227"/>
                  </a:lnTo>
                  <a:lnTo>
                    <a:pt x="219" y="230"/>
                  </a:lnTo>
                  <a:lnTo>
                    <a:pt x="219" y="230"/>
                  </a:lnTo>
                  <a:lnTo>
                    <a:pt x="222" y="230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0"/>
                  </a:lnTo>
                  <a:lnTo>
                    <a:pt x="229" y="232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4" y="227"/>
                  </a:lnTo>
                  <a:lnTo>
                    <a:pt x="234" y="227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6" y="230"/>
                  </a:lnTo>
                  <a:lnTo>
                    <a:pt x="236" y="227"/>
                  </a:lnTo>
                  <a:lnTo>
                    <a:pt x="236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41" y="225"/>
                  </a:lnTo>
                  <a:lnTo>
                    <a:pt x="241" y="225"/>
                  </a:lnTo>
                  <a:lnTo>
                    <a:pt x="241" y="222"/>
                  </a:lnTo>
                  <a:lnTo>
                    <a:pt x="241" y="222"/>
                  </a:lnTo>
                  <a:lnTo>
                    <a:pt x="243" y="220"/>
                  </a:lnTo>
                  <a:lnTo>
                    <a:pt x="243" y="220"/>
                  </a:lnTo>
                  <a:lnTo>
                    <a:pt x="243" y="220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5"/>
                  </a:lnTo>
                  <a:lnTo>
                    <a:pt x="243" y="215"/>
                  </a:lnTo>
                  <a:lnTo>
                    <a:pt x="246" y="215"/>
                  </a:lnTo>
                  <a:lnTo>
                    <a:pt x="246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08"/>
                  </a:lnTo>
                  <a:lnTo>
                    <a:pt x="248" y="208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50" y="206"/>
                  </a:lnTo>
                  <a:lnTo>
                    <a:pt x="250" y="206"/>
                  </a:lnTo>
                  <a:lnTo>
                    <a:pt x="250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48" y="204"/>
                  </a:lnTo>
                  <a:lnTo>
                    <a:pt x="248" y="201"/>
                  </a:lnTo>
                  <a:lnTo>
                    <a:pt x="250" y="201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53" y="204"/>
                  </a:lnTo>
                  <a:lnTo>
                    <a:pt x="253" y="204"/>
                  </a:lnTo>
                  <a:lnTo>
                    <a:pt x="253" y="204"/>
                  </a:lnTo>
                  <a:lnTo>
                    <a:pt x="253" y="199"/>
                  </a:lnTo>
                  <a:lnTo>
                    <a:pt x="253" y="199"/>
                  </a:lnTo>
                  <a:lnTo>
                    <a:pt x="255" y="196"/>
                  </a:lnTo>
                  <a:lnTo>
                    <a:pt x="253" y="196"/>
                  </a:lnTo>
                  <a:lnTo>
                    <a:pt x="253" y="196"/>
                  </a:lnTo>
                  <a:lnTo>
                    <a:pt x="253" y="194"/>
                  </a:lnTo>
                  <a:lnTo>
                    <a:pt x="253" y="194"/>
                  </a:lnTo>
                  <a:lnTo>
                    <a:pt x="255" y="192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7" y="182"/>
                  </a:lnTo>
                  <a:lnTo>
                    <a:pt x="257" y="178"/>
                  </a:lnTo>
                  <a:lnTo>
                    <a:pt x="257" y="175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0" y="168"/>
                  </a:lnTo>
                  <a:close/>
                  <a:moveTo>
                    <a:pt x="219" y="232"/>
                  </a:move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19" y="232"/>
                  </a:lnTo>
                  <a:close/>
                  <a:moveTo>
                    <a:pt x="78" y="260"/>
                  </a:move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8" y="260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8" y="265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0"/>
                  </a:lnTo>
                  <a:close/>
                  <a:moveTo>
                    <a:pt x="141" y="298"/>
                  </a:moveTo>
                  <a:lnTo>
                    <a:pt x="141" y="298"/>
                  </a:lnTo>
                  <a:lnTo>
                    <a:pt x="141" y="296"/>
                  </a:lnTo>
                  <a:lnTo>
                    <a:pt x="139" y="296"/>
                  </a:lnTo>
                  <a:lnTo>
                    <a:pt x="141" y="296"/>
                  </a:lnTo>
                  <a:lnTo>
                    <a:pt x="141" y="293"/>
                  </a:lnTo>
                  <a:lnTo>
                    <a:pt x="139" y="293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close/>
                  <a:moveTo>
                    <a:pt x="101" y="286"/>
                  </a:moveTo>
                  <a:lnTo>
                    <a:pt x="99" y="289"/>
                  </a:lnTo>
                  <a:lnTo>
                    <a:pt x="99" y="289"/>
                  </a:lnTo>
                  <a:lnTo>
                    <a:pt x="99" y="289"/>
                  </a:lnTo>
                  <a:lnTo>
                    <a:pt x="99" y="291"/>
                  </a:lnTo>
                  <a:lnTo>
                    <a:pt x="101" y="291"/>
                  </a:lnTo>
                  <a:lnTo>
                    <a:pt x="101" y="291"/>
                  </a:lnTo>
                  <a:lnTo>
                    <a:pt x="101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1" y="289"/>
                  </a:lnTo>
                  <a:lnTo>
                    <a:pt x="101" y="286"/>
                  </a:lnTo>
                  <a:lnTo>
                    <a:pt x="101" y="286"/>
                  </a:lnTo>
                  <a:close/>
                  <a:moveTo>
                    <a:pt x="106" y="289"/>
                  </a:move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6" y="289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9"/>
                  </a:lnTo>
                  <a:lnTo>
                    <a:pt x="106" y="289"/>
                  </a:lnTo>
                  <a:close/>
                  <a:moveTo>
                    <a:pt x="82" y="277"/>
                  </a:move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92" y="272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2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7" y="265"/>
                  </a:lnTo>
                  <a:lnTo>
                    <a:pt x="87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70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72"/>
                  </a:lnTo>
                  <a:lnTo>
                    <a:pt x="80" y="275"/>
                  </a:lnTo>
                  <a:lnTo>
                    <a:pt x="80" y="272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7"/>
                  </a:lnTo>
                  <a:lnTo>
                    <a:pt x="80" y="277"/>
                  </a:lnTo>
                  <a:lnTo>
                    <a:pt x="82" y="277"/>
                  </a:lnTo>
                  <a:lnTo>
                    <a:pt x="82" y="277"/>
                  </a:lnTo>
                  <a:close/>
                  <a:moveTo>
                    <a:pt x="115" y="272"/>
                  </a:moveTo>
                  <a:lnTo>
                    <a:pt x="115" y="270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5" y="272"/>
                  </a:lnTo>
                  <a:close/>
                  <a:moveTo>
                    <a:pt x="123" y="331"/>
                  </a:moveTo>
                  <a:lnTo>
                    <a:pt x="123" y="331"/>
                  </a:lnTo>
                  <a:lnTo>
                    <a:pt x="120" y="331"/>
                  </a:lnTo>
                  <a:lnTo>
                    <a:pt x="120" y="331"/>
                  </a:lnTo>
                  <a:lnTo>
                    <a:pt x="120" y="329"/>
                  </a:lnTo>
                  <a:lnTo>
                    <a:pt x="120" y="329"/>
                  </a:lnTo>
                  <a:lnTo>
                    <a:pt x="118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3" y="327"/>
                  </a:lnTo>
                  <a:lnTo>
                    <a:pt x="111" y="327"/>
                  </a:lnTo>
                  <a:lnTo>
                    <a:pt x="108" y="327"/>
                  </a:lnTo>
                  <a:lnTo>
                    <a:pt x="106" y="327"/>
                  </a:lnTo>
                  <a:lnTo>
                    <a:pt x="104" y="329"/>
                  </a:lnTo>
                  <a:lnTo>
                    <a:pt x="99" y="329"/>
                  </a:lnTo>
                  <a:lnTo>
                    <a:pt x="97" y="329"/>
                  </a:lnTo>
                  <a:lnTo>
                    <a:pt x="92" y="331"/>
                  </a:lnTo>
                  <a:lnTo>
                    <a:pt x="89" y="331"/>
                  </a:lnTo>
                  <a:lnTo>
                    <a:pt x="87" y="334"/>
                  </a:lnTo>
                  <a:lnTo>
                    <a:pt x="87" y="334"/>
                  </a:lnTo>
                  <a:lnTo>
                    <a:pt x="85" y="336"/>
                  </a:lnTo>
                  <a:lnTo>
                    <a:pt x="82" y="338"/>
                  </a:lnTo>
                  <a:lnTo>
                    <a:pt x="82" y="338"/>
                  </a:lnTo>
                  <a:lnTo>
                    <a:pt x="82" y="341"/>
                  </a:lnTo>
                  <a:lnTo>
                    <a:pt x="80" y="343"/>
                  </a:lnTo>
                  <a:lnTo>
                    <a:pt x="82" y="343"/>
                  </a:lnTo>
                  <a:lnTo>
                    <a:pt x="82" y="346"/>
                  </a:lnTo>
                  <a:lnTo>
                    <a:pt x="85" y="346"/>
                  </a:lnTo>
                  <a:lnTo>
                    <a:pt x="85" y="348"/>
                  </a:lnTo>
                  <a:lnTo>
                    <a:pt x="87" y="348"/>
                  </a:lnTo>
                  <a:lnTo>
                    <a:pt x="87" y="348"/>
                  </a:lnTo>
                  <a:lnTo>
                    <a:pt x="89" y="348"/>
                  </a:lnTo>
                  <a:lnTo>
                    <a:pt x="89" y="346"/>
                  </a:lnTo>
                  <a:lnTo>
                    <a:pt x="94" y="346"/>
                  </a:lnTo>
                  <a:lnTo>
                    <a:pt x="97" y="346"/>
                  </a:lnTo>
                  <a:lnTo>
                    <a:pt x="99" y="346"/>
                  </a:lnTo>
                  <a:lnTo>
                    <a:pt x="101" y="346"/>
                  </a:lnTo>
                  <a:lnTo>
                    <a:pt x="104" y="346"/>
                  </a:lnTo>
                  <a:lnTo>
                    <a:pt x="106" y="346"/>
                  </a:lnTo>
                  <a:lnTo>
                    <a:pt x="111" y="343"/>
                  </a:lnTo>
                  <a:lnTo>
                    <a:pt x="113" y="341"/>
                  </a:lnTo>
                  <a:lnTo>
                    <a:pt x="115" y="343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close/>
                  <a:moveTo>
                    <a:pt x="101" y="286"/>
                  </a:move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6"/>
                  </a:lnTo>
                  <a:close/>
                  <a:moveTo>
                    <a:pt x="118" y="277"/>
                  </a:moveTo>
                  <a:lnTo>
                    <a:pt x="118" y="277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18" y="277"/>
                  </a:lnTo>
                  <a:lnTo>
                    <a:pt x="118" y="277"/>
                  </a:lnTo>
                  <a:close/>
                  <a:moveTo>
                    <a:pt x="130" y="277"/>
                  </a:move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5" y="275"/>
                  </a:lnTo>
                  <a:lnTo>
                    <a:pt x="125" y="275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9"/>
                  </a:lnTo>
                  <a:lnTo>
                    <a:pt x="127" y="279"/>
                  </a:lnTo>
                  <a:lnTo>
                    <a:pt x="127" y="279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close/>
                  <a:moveTo>
                    <a:pt x="137" y="267"/>
                  </a:moveTo>
                  <a:lnTo>
                    <a:pt x="134" y="267"/>
                  </a:lnTo>
                  <a:lnTo>
                    <a:pt x="134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0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67"/>
                  </a:lnTo>
                  <a:lnTo>
                    <a:pt x="137" y="267"/>
                  </a:lnTo>
                  <a:close/>
                  <a:moveTo>
                    <a:pt x="111" y="277"/>
                  </a:moveTo>
                  <a:lnTo>
                    <a:pt x="111" y="277"/>
                  </a:lnTo>
                  <a:lnTo>
                    <a:pt x="111" y="277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8" y="277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1" y="277"/>
                  </a:lnTo>
                  <a:lnTo>
                    <a:pt x="111" y="277"/>
                  </a:lnTo>
                  <a:close/>
                  <a:moveTo>
                    <a:pt x="118" y="286"/>
                  </a:move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18" y="284"/>
                  </a:lnTo>
                  <a:lnTo>
                    <a:pt x="118" y="28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6C81B07-30BF-4C8C-ABE1-1B6CC9312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3583"/>
              <a:ext cx="19" cy="10"/>
            </a:xfrm>
            <a:custGeom>
              <a:avLst/>
              <a:gdLst>
                <a:gd name="T0" fmla="*/ 19 w 19"/>
                <a:gd name="T1" fmla="*/ 5 h 10"/>
                <a:gd name="T2" fmla="*/ 19 w 19"/>
                <a:gd name="T3" fmla="*/ 5 h 10"/>
                <a:gd name="T4" fmla="*/ 17 w 19"/>
                <a:gd name="T5" fmla="*/ 5 h 10"/>
                <a:gd name="T6" fmla="*/ 17 w 19"/>
                <a:gd name="T7" fmla="*/ 3 h 10"/>
                <a:gd name="T8" fmla="*/ 12 w 19"/>
                <a:gd name="T9" fmla="*/ 0 h 10"/>
                <a:gd name="T10" fmla="*/ 10 w 19"/>
                <a:gd name="T11" fmla="*/ 0 h 10"/>
                <a:gd name="T12" fmla="*/ 10 w 19"/>
                <a:gd name="T13" fmla="*/ 0 h 10"/>
                <a:gd name="T14" fmla="*/ 7 w 19"/>
                <a:gd name="T15" fmla="*/ 0 h 10"/>
                <a:gd name="T16" fmla="*/ 7 w 19"/>
                <a:gd name="T17" fmla="*/ 3 h 10"/>
                <a:gd name="T18" fmla="*/ 5 w 19"/>
                <a:gd name="T19" fmla="*/ 3 h 10"/>
                <a:gd name="T20" fmla="*/ 5 w 19"/>
                <a:gd name="T21" fmla="*/ 3 h 10"/>
                <a:gd name="T22" fmla="*/ 5 w 19"/>
                <a:gd name="T23" fmla="*/ 3 h 10"/>
                <a:gd name="T24" fmla="*/ 2 w 19"/>
                <a:gd name="T25" fmla="*/ 3 h 10"/>
                <a:gd name="T26" fmla="*/ 2 w 19"/>
                <a:gd name="T27" fmla="*/ 3 h 10"/>
                <a:gd name="T28" fmla="*/ 2 w 19"/>
                <a:gd name="T29" fmla="*/ 3 h 10"/>
                <a:gd name="T30" fmla="*/ 2 w 19"/>
                <a:gd name="T31" fmla="*/ 5 h 10"/>
                <a:gd name="T32" fmla="*/ 0 w 19"/>
                <a:gd name="T33" fmla="*/ 7 h 10"/>
                <a:gd name="T34" fmla="*/ 0 w 19"/>
                <a:gd name="T35" fmla="*/ 7 h 10"/>
                <a:gd name="T36" fmla="*/ 0 w 19"/>
                <a:gd name="T37" fmla="*/ 7 h 10"/>
                <a:gd name="T38" fmla="*/ 2 w 19"/>
                <a:gd name="T39" fmla="*/ 7 h 10"/>
                <a:gd name="T40" fmla="*/ 5 w 19"/>
                <a:gd name="T41" fmla="*/ 7 h 10"/>
                <a:gd name="T42" fmla="*/ 5 w 19"/>
                <a:gd name="T43" fmla="*/ 7 h 10"/>
                <a:gd name="T44" fmla="*/ 7 w 19"/>
                <a:gd name="T45" fmla="*/ 10 h 10"/>
                <a:gd name="T46" fmla="*/ 7 w 19"/>
                <a:gd name="T47" fmla="*/ 10 h 10"/>
                <a:gd name="T48" fmla="*/ 7 w 19"/>
                <a:gd name="T49" fmla="*/ 10 h 10"/>
                <a:gd name="T50" fmla="*/ 7 w 19"/>
                <a:gd name="T51" fmla="*/ 10 h 10"/>
                <a:gd name="T52" fmla="*/ 10 w 19"/>
                <a:gd name="T53" fmla="*/ 10 h 10"/>
                <a:gd name="T54" fmla="*/ 10 w 19"/>
                <a:gd name="T55" fmla="*/ 10 h 10"/>
                <a:gd name="T56" fmla="*/ 12 w 19"/>
                <a:gd name="T57" fmla="*/ 10 h 10"/>
                <a:gd name="T58" fmla="*/ 12 w 19"/>
                <a:gd name="T59" fmla="*/ 10 h 10"/>
                <a:gd name="T60" fmla="*/ 12 w 19"/>
                <a:gd name="T61" fmla="*/ 10 h 10"/>
                <a:gd name="T62" fmla="*/ 12 w 19"/>
                <a:gd name="T63" fmla="*/ 10 h 10"/>
                <a:gd name="T64" fmla="*/ 14 w 19"/>
                <a:gd name="T65" fmla="*/ 7 h 10"/>
                <a:gd name="T66" fmla="*/ 14 w 19"/>
                <a:gd name="T67" fmla="*/ 7 h 10"/>
                <a:gd name="T68" fmla="*/ 17 w 19"/>
                <a:gd name="T69" fmla="*/ 7 h 10"/>
                <a:gd name="T70" fmla="*/ 17 w 19"/>
                <a:gd name="T71" fmla="*/ 7 h 10"/>
                <a:gd name="T72" fmla="*/ 19 w 19"/>
                <a:gd name="T73" fmla="*/ 7 h 10"/>
                <a:gd name="T74" fmla="*/ 19 w 19"/>
                <a:gd name="T75" fmla="*/ 5 h 10"/>
                <a:gd name="T76" fmla="*/ 19 w 19"/>
                <a:gd name="T77" fmla="*/ 5 h 10"/>
                <a:gd name="T78" fmla="*/ 19 w 19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64EB1E5-3945-4B82-B4CA-722076D6E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5" y="1188"/>
              <a:ext cx="745" cy="516"/>
            </a:xfrm>
            <a:custGeom>
              <a:avLst/>
              <a:gdLst>
                <a:gd name="T0" fmla="*/ 670 w 745"/>
                <a:gd name="T1" fmla="*/ 301 h 516"/>
                <a:gd name="T2" fmla="*/ 528 w 745"/>
                <a:gd name="T3" fmla="*/ 199 h 516"/>
                <a:gd name="T4" fmla="*/ 506 w 745"/>
                <a:gd name="T5" fmla="*/ 149 h 516"/>
                <a:gd name="T6" fmla="*/ 459 w 745"/>
                <a:gd name="T7" fmla="*/ 116 h 516"/>
                <a:gd name="T8" fmla="*/ 402 w 745"/>
                <a:gd name="T9" fmla="*/ 88 h 516"/>
                <a:gd name="T10" fmla="*/ 393 w 745"/>
                <a:gd name="T11" fmla="*/ 59 h 516"/>
                <a:gd name="T12" fmla="*/ 362 w 745"/>
                <a:gd name="T13" fmla="*/ 33 h 516"/>
                <a:gd name="T14" fmla="*/ 301 w 745"/>
                <a:gd name="T15" fmla="*/ 10 h 516"/>
                <a:gd name="T16" fmla="*/ 301 w 745"/>
                <a:gd name="T17" fmla="*/ 24 h 516"/>
                <a:gd name="T18" fmla="*/ 282 w 745"/>
                <a:gd name="T19" fmla="*/ 45 h 516"/>
                <a:gd name="T20" fmla="*/ 242 w 745"/>
                <a:gd name="T21" fmla="*/ 97 h 516"/>
                <a:gd name="T22" fmla="*/ 159 w 745"/>
                <a:gd name="T23" fmla="*/ 107 h 516"/>
                <a:gd name="T24" fmla="*/ 74 w 745"/>
                <a:gd name="T25" fmla="*/ 36 h 516"/>
                <a:gd name="T26" fmla="*/ 7 w 745"/>
                <a:gd name="T27" fmla="*/ 81 h 516"/>
                <a:gd name="T28" fmla="*/ 17 w 745"/>
                <a:gd name="T29" fmla="*/ 100 h 516"/>
                <a:gd name="T30" fmla="*/ 22 w 745"/>
                <a:gd name="T31" fmla="*/ 107 h 516"/>
                <a:gd name="T32" fmla="*/ 26 w 745"/>
                <a:gd name="T33" fmla="*/ 59 h 516"/>
                <a:gd name="T34" fmla="*/ 78 w 745"/>
                <a:gd name="T35" fmla="*/ 64 h 516"/>
                <a:gd name="T36" fmla="*/ 104 w 745"/>
                <a:gd name="T37" fmla="*/ 104 h 516"/>
                <a:gd name="T38" fmla="*/ 123 w 745"/>
                <a:gd name="T39" fmla="*/ 130 h 516"/>
                <a:gd name="T40" fmla="*/ 97 w 745"/>
                <a:gd name="T41" fmla="*/ 135 h 516"/>
                <a:gd name="T42" fmla="*/ 90 w 745"/>
                <a:gd name="T43" fmla="*/ 147 h 516"/>
                <a:gd name="T44" fmla="*/ 67 w 745"/>
                <a:gd name="T45" fmla="*/ 147 h 516"/>
                <a:gd name="T46" fmla="*/ 59 w 745"/>
                <a:gd name="T47" fmla="*/ 140 h 516"/>
                <a:gd name="T48" fmla="*/ 45 w 745"/>
                <a:gd name="T49" fmla="*/ 140 h 516"/>
                <a:gd name="T50" fmla="*/ 29 w 745"/>
                <a:gd name="T51" fmla="*/ 126 h 516"/>
                <a:gd name="T52" fmla="*/ 22 w 745"/>
                <a:gd name="T53" fmla="*/ 154 h 516"/>
                <a:gd name="T54" fmla="*/ 33 w 745"/>
                <a:gd name="T55" fmla="*/ 213 h 516"/>
                <a:gd name="T56" fmla="*/ 36 w 745"/>
                <a:gd name="T57" fmla="*/ 197 h 516"/>
                <a:gd name="T58" fmla="*/ 59 w 745"/>
                <a:gd name="T59" fmla="*/ 197 h 516"/>
                <a:gd name="T60" fmla="*/ 52 w 745"/>
                <a:gd name="T61" fmla="*/ 218 h 516"/>
                <a:gd name="T62" fmla="*/ 67 w 745"/>
                <a:gd name="T63" fmla="*/ 225 h 516"/>
                <a:gd name="T64" fmla="*/ 55 w 745"/>
                <a:gd name="T65" fmla="*/ 227 h 516"/>
                <a:gd name="T66" fmla="*/ 38 w 745"/>
                <a:gd name="T67" fmla="*/ 242 h 516"/>
                <a:gd name="T68" fmla="*/ 48 w 745"/>
                <a:gd name="T69" fmla="*/ 239 h 516"/>
                <a:gd name="T70" fmla="*/ 62 w 745"/>
                <a:gd name="T71" fmla="*/ 242 h 516"/>
                <a:gd name="T72" fmla="*/ 67 w 745"/>
                <a:gd name="T73" fmla="*/ 251 h 516"/>
                <a:gd name="T74" fmla="*/ 76 w 745"/>
                <a:gd name="T75" fmla="*/ 263 h 516"/>
                <a:gd name="T76" fmla="*/ 74 w 745"/>
                <a:gd name="T77" fmla="*/ 296 h 516"/>
                <a:gd name="T78" fmla="*/ 97 w 745"/>
                <a:gd name="T79" fmla="*/ 372 h 516"/>
                <a:gd name="T80" fmla="*/ 126 w 745"/>
                <a:gd name="T81" fmla="*/ 348 h 516"/>
                <a:gd name="T82" fmla="*/ 178 w 745"/>
                <a:gd name="T83" fmla="*/ 322 h 516"/>
                <a:gd name="T84" fmla="*/ 218 w 745"/>
                <a:gd name="T85" fmla="*/ 315 h 516"/>
                <a:gd name="T86" fmla="*/ 253 w 745"/>
                <a:gd name="T87" fmla="*/ 317 h 516"/>
                <a:gd name="T88" fmla="*/ 282 w 745"/>
                <a:gd name="T89" fmla="*/ 339 h 516"/>
                <a:gd name="T90" fmla="*/ 317 w 745"/>
                <a:gd name="T91" fmla="*/ 353 h 516"/>
                <a:gd name="T92" fmla="*/ 346 w 745"/>
                <a:gd name="T93" fmla="*/ 355 h 516"/>
                <a:gd name="T94" fmla="*/ 369 w 745"/>
                <a:gd name="T95" fmla="*/ 381 h 516"/>
                <a:gd name="T96" fmla="*/ 412 w 745"/>
                <a:gd name="T97" fmla="*/ 417 h 516"/>
                <a:gd name="T98" fmla="*/ 457 w 745"/>
                <a:gd name="T99" fmla="*/ 440 h 516"/>
                <a:gd name="T100" fmla="*/ 457 w 745"/>
                <a:gd name="T101" fmla="*/ 462 h 516"/>
                <a:gd name="T102" fmla="*/ 466 w 745"/>
                <a:gd name="T103" fmla="*/ 483 h 516"/>
                <a:gd name="T104" fmla="*/ 509 w 745"/>
                <a:gd name="T105" fmla="*/ 504 h 516"/>
                <a:gd name="T106" fmla="*/ 544 w 745"/>
                <a:gd name="T107" fmla="*/ 504 h 516"/>
                <a:gd name="T108" fmla="*/ 558 w 745"/>
                <a:gd name="T109" fmla="*/ 474 h 516"/>
                <a:gd name="T110" fmla="*/ 613 w 745"/>
                <a:gd name="T111" fmla="*/ 450 h 516"/>
                <a:gd name="T112" fmla="*/ 646 w 745"/>
                <a:gd name="T113" fmla="*/ 403 h 516"/>
                <a:gd name="T114" fmla="*/ 698 w 745"/>
                <a:gd name="T115" fmla="*/ 360 h 516"/>
                <a:gd name="T116" fmla="*/ 731 w 745"/>
                <a:gd name="T117" fmla="*/ 372 h 516"/>
                <a:gd name="T118" fmla="*/ 33 w 745"/>
                <a:gd name="T119" fmla="*/ 272 h 516"/>
                <a:gd name="T120" fmla="*/ 55 w 745"/>
                <a:gd name="T121" fmla="*/ 22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5" h="516">
                  <a:moveTo>
                    <a:pt x="743" y="332"/>
                  </a:moveTo>
                  <a:lnTo>
                    <a:pt x="743" y="329"/>
                  </a:lnTo>
                  <a:lnTo>
                    <a:pt x="743" y="329"/>
                  </a:lnTo>
                  <a:lnTo>
                    <a:pt x="743" y="329"/>
                  </a:lnTo>
                  <a:lnTo>
                    <a:pt x="741" y="329"/>
                  </a:lnTo>
                  <a:lnTo>
                    <a:pt x="741" y="327"/>
                  </a:lnTo>
                  <a:lnTo>
                    <a:pt x="738" y="327"/>
                  </a:lnTo>
                  <a:lnTo>
                    <a:pt x="734" y="327"/>
                  </a:lnTo>
                  <a:lnTo>
                    <a:pt x="731" y="327"/>
                  </a:lnTo>
                  <a:lnTo>
                    <a:pt x="726" y="325"/>
                  </a:lnTo>
                  <a:lnTo>
                    <a:pt x="724" y="322"/>
                  </a:lnTo>
                  <a:lnTo>
                    <a:pt x="722" y="320"/>
                  </a:lnTo>
                  <a:lnTo>
                    <a:pt x="722" y="320"/>
                  </a:lnTo>
                  <a:lnTo>
                    <a:pt x="717" y="317"/>
                  </a:lnTo>
                  <a:lnTo>
                    <a:pt x="715" y="315"/>
                  </a:lnTo>
                  <a:lnTo>
                    <a:pt x="712" y="315"/>
                  </a:lnTo>
                  <a:lnTo>
                    <a:pt x="710" y="315"/>
                  </a:lnTo>
                  <a:lnTo>
                    <a:pt x="705" y="310"/>
                  </a:lnTo>
                  <a:lnTo>
                    <a:pt x="703" y="310"/>
                  </a:lnTo>
                  <a:lnTo>
                    <a:pt x="700" y="313"/>
                  </a:lnTo>
                  <a:lnTo>
                    <a:pt x="698" y="315"/>
                  </a:lnTo>
                  <a:lnTo>
                    <a:pt x="698" y="315"/>
                  </a:lnTo>
                  <a:lnTo>
                    <a:pt x="693" y="315"/>
                  </a:lnTo>
                  <a:lnTo>
                    <a:pt x="691" y="313"/>
                  </a:lnTo>
                  <a:lnTo>
                    <a:pt x="681" y="308"/>
                  </a:lnTo>
                  <a:lnTo>
                    <a:pt x="677" y="306"/>
                  </a:lnTo>
                  <a:lnTo>
                    <a:pt x="670" y="301"/>
                  </a:lnTo>
                  <a:lnTo>
                    <a:pt x="665" y="296"/>
                  </a:lnTo>
                  <a:lnTo>
                    <a:pt x="658" y="289"/>
                  </a:lnTo>
                  <a:lnTo>
                    <a:pt x="653" y="287"/>
                  </a:lnTo>
                  <a:lnTo>
                    <a:pt x="646" y="284"/>
                  </a:lnTo>
                  <a:lnTo>
                    <a:pt x="639" y="280"/>
                  </a:lnTo>
                  <a:lnTo>
                    <a:pt x="627" y="270"/>
                  </a:lnTo>
                  <a:lnTo>
                    <a:pt x="625" y="268"/>
                  </a:lnTo>
                  <a:lnTo>
                    <a:pt x="625" y="265"/>
                  </a:lnTo>
                  <a:lnTo>
                    <a:pt x="622" y="263"/>
                  </a:lnTo>
                  <a:lnTo>
                    <a:pt x="620" y="265"/>
                  </a:lnTo>
                  <a:lnTo>
                    <a:pt x="618" y="265"/>
                  </a:lnTo>
                  <a:lnTo>
                    <a:pt x="615" y="268"/>
                  </a:lnTo>
                  <a:lnTo>
                    <a:pt x="613" y="265"/>
                  </a:lnTo>
                  <a:lnTo>
                    <a:pt x="613" y="265"/>
                  </a:lnTo>
                  <a:lnTo>
                    <a:pt x="603" y="261"/>
                  </a:lnTo>
                  <a:lnTo>
                    <a:pt x="596" y="254"/>
                  </a:lnTo>
                  <a:lnTo>
                    <a:pt x="592" y="251"/>
                  </a:lnTo>
                  <a:lnTo>
                    <a:pt x="587" y="246"/>
                  </a:lnTo>
                  <a:lnTo>
                    <a:pt x="582" y="239"/>
                  </a:lnTo>
                  <a:lnTo>
                    <a:pt x="580" y="237"/>
                  </a:lnTo>
                  <a:lnTo>
                    <a:pt x="570" y="230"/>
                  </a:lnTo>
                  <a:lnTo>
                    <a:pt x="554" y="218"/>
                  </a:lnTo>
                  <a:lnTo>
                    <a:pt x="547" y="213"/>
                  </a:lnTo>
                  <a:lnTo>
                    <a:pt x="540" y="206"/>
                  </a:lnTo>
                  <a:lnTo>
                    <a:pt x="532" y="204"/>
                  </a:lnTo>
                  <a:lnTo>
                    <a:pt x="530" y="199"/>
                  </a:lnTo>
                  <a:lnTo>
                    <a:pt x="528" y="199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0"/>
                  </a:lnTo>
                  <a:lnTo>
                    <a:pt x="523" y="187"/>
                  </a:lnTo>
                  <a:lnTo>
                    <a:pt x="523" y="185"/>
                  </a:lnTo>
                  <a:lnTo>
                    <a:pt x="523" y="185"/>
                  </a:lnTo>
                  <a:lnTo>
                    <a:pt x="525" y="183"/>
                  </a:lnTo>
                  <a:lnTo>
                    <a:pt x="523" y="183"/>
                  </a:lnTo>
                  <a:lnTo>
                    <a:pt x="523" y="178"/>
                  </a:lnTo>
                  <a:lnTo>
                    <a:pt x="523" y="178"/>
                  </a:lnTo>
                  <a:lnTo>
                    <a:pt x="523" y="175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21" y="171"/>
                  </a:lnTo>
                  <a:lnTo>
                    <a:pt x="521" y="168"/>
                  </a:lnTo>
                  <a:lnTo>
                    <a:pt x="521" y="166"/>
                  </a:lnTo>
                  <a:lnTo>
                    <a:pt x="518" y="166"/>
                  </a:lnTo>
                  <a:lnTo>
                    <a:pt x="516" y="164"/>
                  </a:lnTo>
                  <a:lnTo>
                    <a:pt x="514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59"/>
                  </a:lnTo>
                  <a:lnTo>
                    <a:pt x="511" y="159"/>
                  </a:lnTo>
                  <a:lnTo>
                    <a:pt x="509" y="156"/>
                  </a:lnTo>
                  <a:lnTo>
                    <a:pt x="509" y="154"/>
                  </a:lnTo>
                  <a:lnTo>
                    <a:pt x="506" y="149"/>
                  </a:lnTo>
                  <a:lnTo>
                    <a:pt x="506" y="149"/>
                  </a:lnTo>
                  <a:lnTo>
                    <a:pt x="504" y="147"/>
                  </a:lnTo>
                  <a:lnTo>
                    <a:pt x="504" y="147"/>
                  </a:lnTo>
                  <a:lnTo>
                    <a:pt x="504" y="145"/>
                  </a:lnTo>
                  <a:lnTo>
                    <a:pt x="502" y="142"/>
                  </a:lnTo>
                  <a:lnTo>
                    <a:pt x="502" y="135"/>
                  </a:lnTo>
                  <a:lnTo>
                    <a:pt x="499" y="135"/>
                  </a:lnTo>
                  <a:lnTo>
                    <a:pt x="502" y="135"/>
                  </a:lnTo>
                  <a:lnTo>
                    <a:pt x="502" y="133"/>
                  </a:lnTo>
                  <a:lnTo>
                    <a:pt x="499" y="128"/>
                  </a:lnTo>
                  <a:lnTo>
                    <a:pt x="499" y="126"/>
                  </a:lnTo>
                  <a:lnTo>
                    <a:pt x="499" y="126"/>
                  </a:lnTo>
                  <a:lnTo>
                    <a:pt x="497" y="119"/>
                  </a:lnTo>
                  <a:lnTo>
                    <a:pt x="495" y="119"/>
                  </a:lnTo>
                  <a:lnTo>
                    <a:pt x="483" y="109"/>
                  </a:lnTo>
                  <a:lnTo>
                    <a:pt x="478" y="107"/>
                  </a:lnTo>
                  <a:lnTo>
                    <a:pt x="473" y="107"/>
                  </a:lnTo>
                  <a:lnTo>
                    <a:pt x="471" y="107"/>
                  </a:lnTo>
                  <a:lnTo>
                    <a:pt x="471" y="107"/>
                  </a:lnTo>
                  <a:lnTo>
                    <a:pt x="469" y="109"/>
                  </a:lnTo>
                  <a:lnTo>
                    <a:pt x="469" y="112"/>
                  </a:lnTo>
                  <a:lnTo>
                    <a:pt x="469" y="112"/>
                  </a:lnTo>
                  <a:lnTo>
                    <a:pt x="466" y="114"/>
                  </a:lnTo>
                  <a:lnTo>
                    <a:pt x="466" y="114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lnTo>
                    <a:pt x="454" y="112"/>
                  </a:lnTo>
                  <a:lnTo>
                    <a:pt x="454" y="112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50" y="109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47" y="112"/>
                  </a:lnTo>
                  <a:lnTo>
                    <a:pt x="447" y="114"/>
                  </a:lnTo>
                  <a:lnTo>
                    <a:pt x="445" y="109"/>
                  </a:lnTo>
                  <a:lnTo>
                    <a:pt x="443" y="109"/>
                  </a:lnTo>
                  <a:lnTo>
                    <a:pt x="431" y="109"/>
                  </a:lnTo>
                  <a:lnTo>
                    <a:pt x="424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07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2" y="100"/>
                  </a:lnTo>
                  <a:lnTo>
                    <a:pt x="400" y="97"/>
                  </a:lnTo>
                  <a:lnTo>
                    <a:pt x="400" y="97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5" y="8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2" y="81"/>
                  </a:lnTo>
                  <a:lnTo>
                    <a:pt x="400" y="76"/>
                  </a:lnTo>
                  <a:lnTo>
                    <a:pt x="400" y="74"/>
                  </a:lnTo>
                  <a:lnTo>
                    <a:pt x="400" y="71"/>
                  </a:lnTo>
                  <a:lnTo>
                    <a:pt x="402" y="71"/>
                  </a:lnTo>
                  <a:lnTo>
                    <a:pt x="405" y="71"/>
                  </a:lnTo>
                  <a:lnTo>
                    <a:pt x="405" y="71"/>
                  </a:lnTo>
                  <a:lnTo>
                    <a:pt x="407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1"/>
                  </a:lnTo>
                  <a:lnTo>
                    <a:pt x="409" y="71"/>
                  </a:lnTo>
                  <a:lnTo>
                    <a:pt x="409" y="69"/>
                  </a:lnTo>
                  <a:lnTo>
                    <a:pt x="407" y="69"/>
                  </a:lnTo>
                  <a:lnTo>
                    <a:pt x="405" y="67"/>
                  </a:lnTo>
                  <a:lnTo>
                    <a:pt x="405" y="67"/>
                  </a:lnTo>
                  <a:lnTo>
                    <a:pt x="405" y="67"/>
                  </a:lnTo>
                  <a:lnTo>
                    <a:pt x="402" y="64"/>
                  </a:lnTo>
                  <a:lnTo>
                    <a:pt x="402" y="62"/>
                  </a:lnTo>
                  <a:lnTo>
                    <a:pt x="395" y="62"/>
                  </a:lnTo>
                  <a:lnTo>
                    <a:pt x="393" y="62"/>
                  </a:lnTo>
                  <a:lnTo>
                    <a:pt x="393" y="59"/>
                  </a:lnTo>
                  <a:lnTo>
                    <a:pt x="393" y="59"/>
                  </a:lnTo>
                  <a:lnTo>
                    <a:pt x="393" y="59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5" y="50"/>
                  </a:lnTo>
                  <a:lnTo>
                    <a:pt x="395" y="48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5" y="41"/>
                  </a:lnTo>
                  <a:lnTo>
                    <a:pt x="393" y="41"/>
                  </a:lnTo>
                  <a:lnTo>
                    <a:pt x="391" y="38"/>
                  </a:lnTo>
                  <a:lnTo>
                    <a:pt x="391" y="36"/>
                  </a:lnTo>
                  <a:lnTo>
                    <a:pt x="388" y="36"/>
                  </a:lnTo>
                  <a:lnTo>
                    <a:pt x="386" y="36"/>
                  </a:lnTo>
                  <a:lnTo>
                    <a:pt x="381" y="36"/>
                  </a:lnTo>
                  <a:lnTo>
                    <a:pt x="369" y="38"/>
                  </a:lnTo>
                  <a:lnTo>
                    <a:pt x="367" y="36"/>
                  </a:lnTo>
                  <a:lnTo>
                    <a:pt x="365" y="36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0" y="33"/>
                  </a:lnTo>
                  <a:lnTo>
                    <a:pt x="357" y="33"/>
                  </a:lnTo>
                  <a:lnTo>
                    <a:pt x="357" y="31"/>
                  </a:lnTo>
                  <a:lnTo>
                    <a:pt x="357" y="26"/>
                  </a:lnTo>
                  <a:lnTo>
                    <a:pt x="355" y="24"/>
                  </a:lnTo>
                  <a:lnTo>
                    <a:pt x="355" y="24"/>
                  </a:lnTo>
                  <a:lnTo>
                    <a:pt x="353" y="19"/>
                  </a:lnTo>
                  <a:lnTo>
                    <a:pt x="350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6" y="14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22" y="3"/>
                  </a:lnTo>
                  <a:lnTo>
                    <a:pt x="322" y="10"/>
                  </a:lnTo>
                  <a:lnTo>
                    <a:pt x="320" y="10"/>
                  </a:lnTo>
                  <a:lnTo>
                    <a:pt x="317" y="12"/>
                  </a:lnTo>
                  <a:lnTo>
                    <a:pt x="315" y="12"/>
                  </a:lnTo>
                  <a:lnTo>
                    <a:pt x="313" y="10"/>
                  </a:lnTo>
                  <a:lnTo>
                    <a:pt x="308" y="7"/>
                  </a:lnTo>
                  <a:lnTo>
                    <a:pt x="305" y="7"/>
                  </a:lnTo>
                  <a:lnTo>
                    <a:pt x="305" y="10"/>
                  </a:lnTo>
                  <a:lnTo>
                    <a:pt x="301" y="10"/>
                  </a:lnTo>
                  <a:lnTo>
                    <a:pt x="301" y="12"/>
                  </a:lnTo>
                  <a:lnTo>
                    <a:pt x="298" y="12"/>
                  </a:lnTo>
                  <a:lnTo>
                    <a:pt x="298" y="12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5" y="19"/>
                  </a:lnTo>
                  <a:lnTo>
                    <a:pt x="308" y="19"/>
                  </a:lnTo>
                  <a:lnTo>
                    <a:pt x="310" y="22"/>
                  </a:lnTo>
                  <a:lnTo>
                    <a:pt x="310" y="26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3" y="38"/>
                  </a:lnTo>
                  <a:lnTo>
                    <a:pt x="313" y="36"/>
                  </a:lnTo>
                  <a:lnTo>
                    <a:pt x="313" y="36"/>
                  </a:lnTo>
                  <a:lnTo>
                    <a:pt x="313" y="36"/>
                  </a:lnTo>
                  <a:lnTo>
                    <a:pt x="313" y="33"/>
                  </a:lnTo>
                  <a:lnTo>
                    <a:pt x="313" y="3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10" y="26"/>
                  </a:lnTo>
                  <a:lnTo>
                    <a:pt x="303" y="24"/>
                  </a:lnTo>
                  <a:lnTo>
                    <a:pt x="303" y="24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296" y="24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1" y="22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6" y="26"/>
                  </a:lnTo>
                  <a:lnTo>
                    <a:pt x="286" y="29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89" y="33"/>
                  </a:lnTo>
                  <a:lnTo>
                    <a:pt x="286" y="38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4" y="41"/>
                  </a:lnTo>
                  <a:lnTo>
                    <a:pt x="284" y="43"/>
                  </a:lnTo>
                  <a:lnTo>
                    <a:pt x="284" y="43"/>
                  </a:lnTo>
                  <a:lnTo>
                    <a:pt x="284" y="43"/>
                  </a:lnTo>
                  <a:lnTo>
                    <a:pt x="284" y="45"/>
                  </a:lnTo>
                  <a:lnTo>
                    <a:pt x="282" y="45"/>
                  </a:lnTo>
                  <a:lnTo>
                    <a:pt x="279" y="45"/>
                  </a:lnTo>
                  <a:lnTo>
                    <a:pt x="277" y="45"/>
                  </a:lnTo>
                  <a:lnTo>
                    <a:pt x="275" y="45"/>
                  </a:lnTo>
                  <a:lnTo>
                    <a:pt x="272" y="48"/>
                  </a:lnTo>
                  <a:lnTo>
                    <a:pt x="265" y="45"/>
                  </a:lnTo>
                  <a:lnTo>
                    <a:pt x="260" y="45"/>
                  </a:lnTo>
                  <a:lnTo>
                    <a:pt x="256" y="48"/>
                  </a:lnTo>
                  <a:lnTo>
                    <a:pt x="251" y="52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6" y="59"/>
                  </a:lnTo>
                  <a:lnTo>
                    <a:pt x="244" y="62"/>
                  </a:lnTo>
                  <a:lnTo>
                    <a:pt x="239" y="64"/>
                  </a:lnTo>
                  <a:lnTo>
                    <a:pt x="237" y="67"/>
                  </a:lnTo>
                  <a:lnTo>
                    <a:pt x="237" y="69"/>
                  </a:lnTo>
                  <a:lnTo>
                    <a:pt x="239" y="74"/>
                  </a:lnTo>
                  <a:lnTo>
                    <a:pt x="239" y="78"/>
                  </a:lnTo>
                  <a:lnTo>
                    <a:pt x="237" y="81"/>
                  </a:lnTo>
                  <a:lnTo>
                    <a:pt x="237" y="81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39" y="88"/>
                  </a:lnTo>
                  <a:lnTo>
                    <a:pt x="242" y="90"/>
                  </a:lnTo>
                  <a:lnTo>
                    <a:pt x="242" y="93"/>
                  </a:lnTo>
                  <a:lnTo>
                    <a:pt x="242" y="95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100"/>
                  </a:lnTo>
                  <a:lnTo>
                    <a:pt x="249" y="102"/>
                  </a:lnTo>
                  <a:lnTo>
                    <a:pt x="249" y="102"/>
                  </a:lnTo>
                  <a:lnTo>
                    <a:pt x="249" y="102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44" y="104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4" y="107"/>
                  </a:lnTo>
                  <a:lnTo>
                    <a:pt x="230" y="107"/>
                  </a:lnTo>
                  <a:lnTo>
                    <a:pt x="218" y="107"/>
                  </a:lnTo>
                  <a:lnTo>
                    <a:pt x="216" y="107"/>
                  </a:lnTo>
                  <a:lnTo>
                    <a:pt x="204" y="104"/>
                  </a:lnTo>
                  <a:lnTo>
                    <a:pt x="194" y="104"/>
                  </a:lnTo>
                  <a:lnTo>
                    <a:pt x="187" y="104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5" y="107"/>
                  </a:lnTo>
                  <a:lnTo>
                    <a:pt x="171" y="107"/>
                  </a:lnTo>
                  <a:lnTo>
                    <a:pt x="168" y="109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59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7" y="95"/>
                  </a:lnTo>
                  <a:lnTo>
                    <a:pt x="145" y="88"/>
                  </a:lnTo>
                  <a:lnTo>
                    <a:pt x="140" y="83"/>
                  </a:lnTo>
                  <a:lnTo>
                    <a:pt x="137" y="78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69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33" y="64"/>
                  </a:lnTo>
                  <a:lnTo>
                    <a:pt x="130" y="64"/>
                  </a:lnTo>
                  <a:lnTo>
                    <a:pt x="130" y="62"/>
                  </a:lnTo>
                  <a:lnTo>
                    <a:pt x="121" y="55"/>
                  </a:lnTo>
                  <a:lnTo>
                    <a:pt x="116" y="50"/>
                  </a:lnTo>
                  <a:lnTo>
                    <a:pt x="109" y="45"/>
                  </a:lnTo>
                  <a:lnTo>
                    <a:pt x="102" y="41"/>
                  </a:lnTo>
                  <a:lnTo>
                    <a:pt x="93" y="36"/>
                  </a:lnTo>
                  <a:lnTo>
                    <a:pt x="90" y="33"/>
                  </a:lnTo>
                  <a:lnTo>
                    <a:pt x="85" y="33"/>
                  </a:lnTo>
                  <a:lnTo>
                    <a:pt x="74" y="36"/>
                  </a:lnTo>
                  <a:lnTo>
                    <a:pt x="64" y="36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41" y="43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2" y="64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90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2" y="109"/>
                  </a:lnTo>
                  <a:lnTo>
                    <a:pt x="22" y="107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4" y="88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2" y="74"/>
                  </a:lnTo>
                  <a:lnTo>
                    <a:pt x="26" y="59"/>
                  </a:lnTo>
                  <a:lnTo>
                    <a:pt x="29" y="57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67" y="48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7"/>
                  </a:lnTo>
                  <a:lnTo>
                    <a:pt x="81" y="67"/>
                  </a:lnTo>
                  <a:lnTo>
                    <a:pt x="83" y="71"/>
                  </a:lnTo>
                  <a:lnTo>
                    <a:pt x="83" y="74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5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3" y="97"/>
                  </a:lnTo>
                  <a:lnTo>
                    <a:pt x="93" y="97"/>
                  </a:lnTo>
                  <a:lnTo>
                    <a:pt x="93" y="100"/>
                  </a:lnTo>
                  <a:lnTo>
                    <a:pt x="95" y="100"/>
                  </a:lnTo>
                  <a:lnTo>
                    <a:pt x="97" y="100"/>
                  </a:lnTo>
                  <a:lnTo>
                    <a:pt x="97" y="102"/>
                  </a:lnTo>
                  <a:lnTo>
                    <a:pt x="100" y="104"/>
                  </a:lnTo>
                  <a:lnTo>
                    <a:pt x="104" y="104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21"/>
                  </a:lnTo>
                  <a:lnTo>
                    <a:pt x="121" y="119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3"/>
                  </a:lnTo>
                  <a:lnTo>
                    <a:pt x="121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19" y="123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30"/>
                  </a:lnTo>
                  <a:lnTo>
                    <a:pt x="121" y="130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7" y="138"/>
                  </a:lnTo>
                  <a:lnTo>
                    <a:pt x="107" y="138"/>
                  </a:lnTo>
                  <a:lnTo>
                    <a:pt x="107" y="135"/>
                  </a:lnTo>
                  <a:lnTo>
                    <a:pt x="107" y="135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0" y="142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2" y="147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4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93" y="145"/>
                  </a:lnTo>
                  <a:lnTo>
                    <a:pt x="90" y="147"/>
                  </a:lnTo>
                  <a:lnTo>
                    <a:pt x="88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8" y="149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4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7" y="152"/>
                  </a:lnTo>
                  <a:lnTo>
                    <a:pt x="67" y="149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69" y="147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67" y="145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7" y="14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23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4" y="135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4" y="173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7" y="180"/>
                  </a:lnTo>
                  <a:lnTo>
                    <a:pt x="17" y="180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9" y="185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90"/>
                  </a:lnTo>
                  <a:lnTo>
                    <a:pt x="17" y="192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1" y="209"/>
                  </a:lnTo>
                  <a:lnTo>
                    <a:pt x="29" y="206"/>
                  </a:lnTo>
                  <a:lnTo>
                    <a:pt x="29" y="204"/>
                  </a:lnTo>
                  <a:lnTo>
                    <a:pt x="26" y="204"/>
                  </a:lnTo>
                  <a:lnTo>
                    <a:pt x="26" y="201"/>
                  </a:lnTo>
                  <a:lnTo>
                    <a:pt x="26" y="199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6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6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4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5" y="197"/>
                  </a:lnTo>
                  <a:lnTo>
                    <a:pt x="55" y="197"/>
                  </a:lnTo>
                  <a:lnTo>
                    <a:pt x="57" y="197"/>
                  </a:lnTo>
                  <a:lnTo>
                    <a:pt x="57" y="197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6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2" y="218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7" y="218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7" y="225"/>
                  </a:lnTo>
                  <a:lnTo>
                    <a:pt x="67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30"/>
                  </a:lnTo>
                  <a:lnTo>
                    <a:pt x="69" y="227"/>
                  </a:lnTo>
                  <a:lnTo>
                    <a:pt x="67" y="227"/>
                  </a:lnTo>
                  <a:lnTo>
                    <a:pt x="67" y="227"/>
                  </a:lnTo>
                  <a:lnTo>
                    <a:pt x="64" y="227"/>
                  </a:lnTo>
                  <a:lnTo>
                    <a:pt x="64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27"/>
                  </a:lnTo>
                  <a:lnTo>
                    <a:pt x="59" y="227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57" y="230"/>
                  </a:lnTo>
                  <a:lnTo>
                    <a:pt x="57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3" y="225"/>
                  </a:lnTo>
                  <a:lnTo>
                    <a:pt x="43" y="223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3" y="220"/>
                  </a:lnTo>
                  <a:lnTo>
                    <a:pt x="41" y="223"/>
                  </a:lnTo>
                  <a:lnTo>
                    <a:pt x="41" y="227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6" y="235"/>
                  </a:lnTo>
                  <a:lnTo>
                    <a:pt x="36" y="235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8" y="251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1" y="249"/>
                  </a:lnTo>
                  <a:lnTo>
                    <a:pt x="41" y="246"/>
                  </a:lnTo>
                  <a:lnTo>
                    <a:pt x="38" y="244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8" y="242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2" y="239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39"/>
                  </a:lnTo>
                  <a:lnTo>
                    <a:pt x="55" y="239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7" y="242"/>
                  </a:lnTo>
                  <a:lnTo>
                    <a:pt x="57" y="239"/>
                  </a:lnTo>
                  <a:lnTo>
                    <a:pt x="59" y="242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62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62" y="242"/>
                  </a:lnTo>
                  <a:lnTo>
                    <a:pt x="59" y="246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7" y="256"/>
                  </a:lnTo>
                  <a:lnTo>
                    <a:pt x="67" y="258"/>
                  </a:lnTo>
                  <a:lnTo>
                    <a:pt x="67" y="249"/>
                  </a:lnTo>
                  <a:lnTo>
                    <a:pt x="64" y="249"/>
                  </a:lnTo>
                  <a:lnTo>
                    <a:pt x="67" y="249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9"/>
                  </a:lnTo>
                  <a:lnTo>
                    <a:pt x="67" y="251"/>
                  </a:lnTo>
                  <a:lnTo>
                    <a:pt x="69" y="251"/>
                  </a:lnTo>
                  <a:lnTo>
                    <a:pt x="67" y="251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6"/>
                  </a:lnTo>
                  <a:lnTo>
                    <a:pt x="67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4" y="261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70"/>
                  </a:lnTo>
                  <a:lnTo>
                    <a:pt x="81" y="270"/>
                  </a:lnTo>
                  <a:lnTo>
                    <a:pt x="81" y="272"/>
                  </a:lnTo>
                  <a:lnTo>
                    <a:pt x="81" y="272"/>
                  </a:lnTo>
                  <a:lnTo>
                    <a:pt x="81" y="275"/>
                  </a:lnTo>
                  <a:lnTo>
                    <a:pt x="78" y="275"/>
                  </a:lnTo>
                  <a:lnTo>
                    <a:pt x="78" y="277"/>
                  </a:lnTo>
                  <a:lnTo>
                    <a:pt x="78" y="277"/>
                  </a:lnTo>
                  <a:lnTo>
                    <a:pt x="78" y="280"/>
                  </a:lnTo>
                  <a:lnTo>
                    <a:pt x="76" y="284"/>
                  </a:lnTo>
                  <a:lnTo>
                    <a:pt x="74" y="287"/>
                  </a:lnTo>
                  <a:lnTo>
                    <a:pt x="74" y="289"/>
                  </a:lnTo>
                  <a:lnTo>
                    <a:pt x="74" y="294"/>
                  </a:lnTo>
                  <a:lnTo>
                    <a:pt x="74" y="296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4" y="303"/>
                  </a:lnTo>
                  <a:lnTo>
                    <a:pt x="76" y="303"/>
                  </a:lnTo>
                  <a:lnTo>
                    <a:pt x="76" y="303"/>
                  </a:lnTo>
                  <a:lnTo>
                    <a:pt x="76" y="303"/>
                  </a:lnTo>
                  <a:lnTo>
                    <a:pt x="76" y="310"/>
                  </a:lnTo>
                  <a:lnTo>
                    <a:pt x="76" y="313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4" y="320"/>
                  </a:lnTo>
                  <a:lnTo>
                    <a:pt x="74" y="325"/>
                  </a:lnTo>
                  <a:lnTo>
                    <a:pt x="74" y="327"/>
                  </a:lnTo>
                  <a:lnTo>
                    <a:pt x="74" y="327"/>
                  </a:lnTo>
                  <a:lnTo>
                    <a:pt x="74" y="346"/>
                  </a:lnTo>
                  <a:lnTo>
                    <a:pt x="76" y="355"/>
                  </a:lnTo>
                  <a:lnTo>
                    <a:pt x="76" y="358"/>
                  </a:lnTo>
                  <a:lnTo>
                    <a:pt x="76" y="360"/>
                  </a:lnTo>
                  <a:lnTo>
                    <a:pt x="76" y="362"/>
                  </a:lnTo>
                  <a:lnTo>
                    <a:pt x="78" y="365"/>
                  </a:lnTo>
                  <a:lnTo>
                    <a:pt x="78" y="372"/>
                  </a:lnTo>
                  <a:lnTo>
                    <a:pt x="78" y="372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5" y="374"/>
                  </a:lnTo>
                  <a:lnTo>
                    <a:pt x="95" y="372"/>
                  </a:lnTo>
                  <a:lnTo>
                    <a:pt x="97" y="372"/>
                  </a:lnTo>
                  <a:lnTo>
                    <a:pt x="97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102" y="372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6" y="367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21" y="365"/>
                  </a:lnTo>
                  <a:lnTo>
                    <a:pt x="123" y="362"/>
                  </a:lnTo>
                  <a:lnTo>
                    <a:pt x="123" y="362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6" y="358"/>
                  </a:lnTo>
                  <a:lnTo>
                    <a:pt x="126" y="358"/>
                  </a:lnTo>
                  <a:lnTo>
                    <a:pt x="126" y="355"/>
                  </a:lnTo>
                  <a:lnTo>
                    <a:pt x="126" y="355"/>
                  </a:lnTo>
                  <a:lnTo>
                    <a:pt x="126" y="355"/>
                  </a:lnTo>
                  <a:lnTo>
                    <a:pt x="123" y="355"/>
                  </a:lnTo>
                  <a:lnTo>
                    <a:pt x="123" y="353"/>
                  </a:lnTo>
                  <a:lnTo>
                    <a:pt x="123" y="353"/>
                  </a:lnTo>
                  <a:lnTo>
                    <a:pt x="126" y="351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35" y="341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40" y="33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4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9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4" y="327"/>
                  </a:lnTo>
                  <a:lnTo>
                    <a:pt x="156" y="325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73" y="322"/>
                  </a:lnTo>
                  <a:lnTo>
                    <a:pt x="173" y="322"/>
                  </a:lnTo>
                  <a:lnTo>
                    <a:pt x="178" y="322"/>
                  </a:lnTo>
                  <a:lnTo>
                    <a:pt x="180" y="325"/>
                  </a:lnTo>
                  <a:lnTo>
                    <a:pt x="180" y="325"/>
                  </a:lnTo>
                  <a:lnTo>
                    <a:pt x="182" y="325"/>
                  </a:lnTo>
                  <a:lnTo>
                    <a:pt x="182" y="325"/>
                  </a:lnTo>
                  <a:lnTo>
                    <a:pt x="185" y="325"/>
                  </a:lnTo>
                  <a:lnTo>
                    <a:pt x="185" y="325"/>
                  </a:lnTo>
                  <a:lnTo>
                    <a:pt x="187" y="325"/>
                  </a:lnTo>
                  <a:lnTo>
                    <a:pt x="194" y="325"/>
                  </a:lnTo>
                  <a:lnTo>
                    <a:pt x="197" y="325"/>
                  </a:lnTo>
                  <a:lnTo>
                    <a:pt x="197" y="325"/>
                  </a:lnTo>
                  <a:lnTo>
                    <a:pt x="197" y="325"/>
                  </a:lnTo>
                  <a:lnTo>
                    <a:pt x="199" y="325"/>
                  </a:lnTo>
                  <a:lnTo>
                    <a:pt x="204" y="325"/>
                  </a:lnTo>
                  <a:lnTo>
                    <a:pt x="204" y="325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0"/>
                  </a:lnTo>
                  <a:lnTo>
                    <a:pt x="204" y="317"/>
                  </a:lnTo>
                  <a:lnTo>
                    <a:pt x="204" y="317"/>
                  </a:lnTo>
                  <a:lnTo>
                    <a:pt x="206" y="315"/>
                  </a:lnTo>
                  <a:lnTo>
                    <a:pt x="208" y="313"/>
                  </a:lnTo>
                  <a:lnTo>
                    <a:pt x="211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8" y="313"/>
                  </a:lnTo>
                  <a:lnTo>
                    <a:pt x="218" y="315"/>
                  </a:lnTo>
                  <a:lnTo>
                    <a:pt x="218" y="315"/>
                  </a:lnTo>
                  <a:lnTo>
                    <a:pt x="223" y="313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7" y="313"/>
                  </a:lnTo>
                  <a:lnTo>
                    <a:pt x="230" y="315"/>
                  </a:lnTo>
                  <a:lnTo>
                    <a:pt x="230" y="315"/>
                  </a:lnTo>
                  <a:lnTo>
                    <a:pt x="239" y="315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6" y="313"/>
                  </a:lnTo>
                  <a:lnTo>
                    <a:pt x="246" y="313"/>
                  </a:lnTo>
                  <a:lnTo>
                    <a:pt x="246" y="313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3" y="315"/>
                  </a:lnTo>
                  <a:lnTo>
                    <a:pt x="253" y="317"/>
                  </a:lnTo>
                  <a:lnTo>
                    <a:pt x="253" y="320"/>
                  </a:lnTo>
                  <a:lnTo>
                    <a:pt x="256" y="320"/>
                  </a:lnTo>
                  <a:lnTo>
                    <a:pt x="256" y="322"/>
                  </a:lnTo>
                  <a:lnTo>
                    <a:pt x="258" y="325"/>
                  </a:lnTo>
                  <a:lnTo>
                    <a:pt x="258" y="325"/>
                  </a:lnTo>
                  <a:lnTo>
                    <a:pt x="258" y="327"/>
                  </a:lnTo>
                  <a:lnTo>
                    <a:pt x="256" y="329"/>
                  </a:lnTo>
                  <a:lnTo>
                    <a:pt x="258" y="332"/>
                  </a:lnTo>
                  <a:lnTo>
                    <a:pt x="265" y="334"/>
                  </a:lnTo>
                  <a:lnTo>
                    <a:pt x="268" y="334"/>
                  </a:lnTo>
                  <a:lnTo>
                    <a:pt x="268" y="334"/>
                  </a:lnTo>
                  <a:lnTo>
                    <a:pt x="268" y="334"/>
                  </a:lnTo>
                  <a:lnTo>
                    <a:pt x="270" y="334"/>
                  </a:lnTo>
                  <a:lnTo>
                    <a:pt x="272" y="334"/>
                  </a:lnTo>
                  <a:lnTo>
                    <a:pt x="275" y="334"/>
                  </a:lnTo>
                  <a:lnTo>
                    <a:pt x="275" y="334"/>
                  </a:lnTo>
                  <a:lnTo>
                    <a:pt x="277" y="334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6" y="339"/>
                  </a:lnTo>
                  <a:lnTo>
                    <a:pt x="294" y="343"/>
                  </a:lnTo>
                  <a:lnTo>
                    <a:pt x="298" y="343"/>
                  </a:lnTo>
                  <a:lnTo>
                    <a:pt x="298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3" y="348"/>
                  </a:lnTo>
                  <a:lnTo>
                    <a:pt x="303" y="348"/>
                  </a:lnTo>
                  <a:lnTo>
                    <a:pt x="303" y="348"/>
                  </a:lnTo>
                  <a:lnTo>
                    <a:pt x="303" y="351"/>
                  </a:lnTo>
                  <a:lnTo>
                    <a:pt x="303" y="351"/>
                  </a:lnTo>
                  <a:lnTo>
                    <a:pt x="303" y="351"/>
                  </a:lnTo>
                  <a:lnTo>
                    <a:pt x="305" y="353"/>
                  </a:lnTo>
                  <a:lnTo>
                    <a:pt x="308" y="353"/>
                  </a:lnTo>
                  <a:lnTo>
                    <a:pt x="310" y="353"/>
                  </a:lnTo>
                  <a:lnTo>
                    <a:pt x="310" y="353"/>
                  </a:lnTo>
                  <a:lnTo>
                    <a:pt x="313" y="353"/>
                  </a:lnTo>
                  <a:lnTo>
                    <a:pt x="317" y="353"/>
                  </a:lnTo>
                  <a:lnTo>
                    <a:pt x="317" y="353"/>
                  </a:lnTo>
                  <a:lnTo>
                    <a:pt x="317" y="353"/>
                  </a:lnTo>
                  <a:lnTo>
                    <a:pt x="317" y="351"/>
                  </a:lnTo>
                  <a:lnTo>
                    <a:pt x="320" y="351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2" y="351"/>
                  </a:lnTo>
                  <a:lnTo>
                    <a:pt x="324" y="353"/>
                  </a:lnTo>
                  <a:lnTo>
                    <a:pt x="327" y="353"/>
                  </a:lnTo>
                  <a:lnTo>
                    <a:pt x="327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4" y="353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6" y="351"/>
                  </a:lnTo>
                  <a:lnTo>
                    <a:pt x="341" y="353"/>
                  </a:lnTo>
                  <a:lnTo>
                    <a:pt x="343" y="353"/>
                  </a:lnTo>
                  <a:lnTo>
                    <a:pt x="343" y="353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8" y="355"/>
                  </a:lnTo>
                  <a:lnTo>
                    <a:pt x="355" y="362"/>
                  </a:lnTo>
                  <a:lnTo>
                    <a:pt x="357" y="362"/>
                  </a:lnTo>
                  <a:lnTo>
                    <a:pt x="360" y="360"/>
                  </a:lnTo>
                  <a:lnTo>
                    <a:pt x="360" y="360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5"/>
                  </a:lnTo>
                  <a:lnTo>
                    <a:pt x="362" y="365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5" y="374"/>
                  </a:lnTo>
                  <a:lnTo>
                    <a:pt x="365" y="374"/>
                  </a:lnTo>
                  <a:lnTo>
                    <a:pt x="367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4"/>
                  </a:lnTo>
                  <a:lnTo>
                    <a:pt x="372" y="384"/>
                  </a:lnTo>
                  <a:lnTo>
                    <a:pt x="372" y="384"/>
                  </a:lnTo>
                  <a:lnTo>
                    <a:pt x="372" y="381"/>
                  </a:lnTo>
                  <a:lnTo>
                    <a:pt x="374" y="381"/>
                  </a:lnTo>
                  <a:lnTo>
                    <a:pt x="374" y="384"/>
                  </a:lnTo>
                  <a:lnTo>
                    <a:pt x="374" y="384"/>
                  </a:lnTo>
                  <a:lnTo>
                    <a:pt x="374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86" y="388"/>
                  </a:lnTo>
                  <a:lnTo>
                    <a:pt x="391" y="391"/>
                  </a:lnTo>
                  <a:lnTo>
                    <a:pt x="391" y="393"/>
                  </a:lnTo>
                  <a:lnTo>
                    <a:pt x="395" y="393"/>
                  </a:lnTo>
                  <a:lnTo>
                    <a:pt x="398" y="393"/>
                  </a:lnTo>
                  <a:lnTo>
                    <a:pt x="400" y="396"/>
                  </a:lnTo>
                  <a:lnTo>
                    <a:pt x="400" y="400"/>
                  </a:lnTo>
                  <a:lnTo>
                    <a:pt x="405" y="403"/>
                  </a:lnTo>
                  <a:lnTo>
                    <a:pt x="409" y="410"/>
                  </a:lnTo>
                  <a:lnTo>
                    <a:pt x="409" y="412"/>
                  </a:lnTo>
                  <a:lnTo>
                    <a:pt x="412" y="417"/>
                  </a:lnTo>
                  <a:lnTo>
                    <a:pt x="412" y="417"/>
                  </a:lnTo>
                  <a:lnTo>
                    <a:pt x="414" y="419"/>
                  </a:lnTo>
                  <a:lnTo>
                    <a:pt x="424" y="419"/>
                  </a:lnTo>
                  <a:lnTo>
                    <a:pt x="431" y="419"/>
                  </a:lnTo>
                  <a:lnTo>
                    <a:pt x="440" y="419"/>
                  </a:lnTo>
                  <a:lnTo>
                    <a:pt x="447" y="419"/>
                  </a:lnTo>
                  <a:lnTo>
                    <a:pt x="452" y="419"/>
                  </a:lnTo>
                  <a:lnTo>
                    <a:pt x="454" y="419"/>
                  </a:lnTo>
                  <a:lnTo>
                    <a:pt x="457" y="419"/>
                  </a:lnTo>
                  <a:lnTo>
                    <a:pt x="459" y="422"/>
                  </a:lnTo>
                  <a:lnTo>
                    <a:pt x="459" y="422"/>
                  </a:lnTo>
                  <a:lnTo>
                    <a:pt x="459" y="424"/>
                  </a:lnTo>
                  <a:lnTo>
                    <a:pt x="459" y="424"/>
                  </a:lnTo>
                  <a:lnTo>
                    <a:pt x="459" y="424"/>
                  </a:lnTo>
                  <a:lnTo>
                    <a:pt x="459" y="426"/>
                  </a:lnTo>
                  <a:lnTo>
                    <a:pt x="459" y="426"/>
                  </a:lnTo>
                  <a:lnTo>
                    <a:pt x="457" y="426"/>
                  </a:lnTo>
                  <a:lnTo>
                    <a:pt x="457" y="426"/>
                  </a:lnTo>
                  <a:lnTo>
                    <a:pt x="457" y="429"/>
                  </a:lnTo>
                  <a:lnTo>
                    <a:pt x="459" y="429"/>
                  </a:lnTo>
                  <a:lnTo>
                    <a:pt x="457" y="433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9" y="440"/>
                  </a:lnTo>
                  <a:lnTo>
                    <a:pt x="459" y="440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5"/>
                  </a:lnTo>
                  <a:lnTo>
                    <a:pt x="459" y="445"/>
                  </a:lnTo>
                  <a:lnTo>
                    <a:pt x="462" y="450"/>
                  </a:lnTo>
                  <a:lnTo>
                    <a:pt x="462" y="452"/>
                  </a:lnTo>
                  <a:lnTo>
                    <a:pt x="462" y="452"/>
                  </a:lnTo>
                  <a:lnTo>
                    <a:pt x="462" y="452"/>
                  </a:lnTo>
                  <a:lnTo>
                    <a:pt x="459" y="452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7" y="457"/>
                  </a:lnTo>
                  <a:lnTo>
                    <a:pt x="459" y="459"/>
                  </a:lnTo>
                  <a:lnTo>
                    <a:pt x="459" y="459"/>
                  </a:lnTo>
                  <a:lnTo>
                    <a:pt x="457" y="459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9" y="464"/>
                  </a:lnTo>
                  <a:lnTo>
                    <a:pt x="459" y="464"/>
                  </a:lnTo>
                  <a:lnTo>
                    <a:pt x="462" y="464"/>
                  </a:lnTo>
                  <a:lnTo>
                    <a:pt x="462" y="467"/>
                  </a:lnTo>
                  <a:lnTo>
                    <a:pt x="462" y="467"/>
                  </a:lnTo>
                  <a:lnTo>
                    <a:pt x="462" y="469"/>
                  </a:lnTo>
                  <a:lnTo>
                    <a:pt x="462" y="471"/>
                  </a:lnTo>
                  <a:lnTo>
                    <a:pt x="462" y="471"/>
                  </a:lnTo>
                  <a:lnTo>
                    <a:pt x="462" y="474"/>
                  </a:lnTo>
                  <a:lnTo>
                    <a:pt x="462" y="474"/>
                  </a:lnTo>
                  <a:lnTo>
                    <a:pt x="462" y="474"/>
                  </a:lnTo>
                  <a:lnTo>
                    <a:pt x="462" y="476"/>
                  </a:lnTo>
                  <a:lnTo>
                    <a:pt x="462" y="476"/>
                  </a:lnTo>
                  <a:lnTo>
                    <a:pt x="462" y="476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3"/>
                  </a:lnTo>
                  <a:lnTo>
                    <a:pt x="464" y="485"/>
                  </a:lnTo>
                  <a:lnTo>
                    <a:pt x="464" y="485"/>
                  </a:lnTo>
                  <a:lnTo>
                    <a:pt x="466" y="483"/>
                  </a:lnTo>
                  <a:lnTo>
                    <a:pt x="466" y="483"/>
                  </a:lnTo>
                  <a:lnTo>
                    <a:pt x="466" y="483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6" y="485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6" y="493"/>
                  </a:lnTo>
                  <a:lnTo>
                    <a:pt x="478" y="495"/>
                  </a:lnTo>
                  <a:lnTo>
                    <a:pt x="480" y="497"/>
                  </a:lnTo>
                  <a:lnTo>
                    <a:pt x="488" y="497"/>
                  </a:lnTo>
                  <a:lnTo>
                    <a:pt x="490" y="497"/>
                  </a:lnTo>
                  <a:lnTo>
                    <a:pt x="497" y="495"/>
                  </a:lnTo>
                  <a:lnTo>
                    <a:pt x="499" y="495"/>
                  </a:lnTo>
                  <a:lnTo>
                    <a:pt x="502" y="497"/>
                  </a:lnTo>
                  <a:lnTo>
                    <a:pt x="504" y="497"/>
                  </a:lnTo>
                  <a:lnTo>
                    <a:pt x="509" y="502"/>
                  </a:lnTo>
                  <a:lnTo>
                    <a:pt x="509" y="504"/>
                  </a:lnTo>
                  <a:lnTo>
                    <a:pt x="514" y="504"/>
                  </a:lnTo>
                  <a:lnTo>
                    <a:pt x="514" y="504"/>
                  </a:lnTo>
                  <a:lnTo>
                    <a:pt x="514" y="507"/>
                  </a:lnTo>
                  <a:lnTo>
                    <a:pt x="514" y="507"/>
                  </a:lnTo>
                  <a:lnTo>
                    <a:pt x="514" y="509"/>
                  </a:lnTo>
                  <a:lnTo>
                    <a:pt x="514" y="511"/>
                  </a:lnTo>
                  <a:lnTo>
                    <a:pt x="516" y="511"/>
                  </a:lnTo>
                  <a:lnTo>
                    <a:pt x="516" y="514"/>
                  </a:lnTo>
                  <a:lnTo>
                    <a:pt x="516" y="516"/>
                  </a:lnTo>
                  <a:lnTo>
                    <a:pt x="518" y="514"/>
                  </a:lnTo>
                  <a:lnTo>
                    <a:pt x="523" y="507"/>
                  </a:lnTo>
                  <a:lnTo>
                    <a:pt x="523" y="507"/>
                  </a:lnTo>
                  <a:lnTo>
                    <a:pt x="525" y="507"/>
                  </a:lnTo>
                  <a:lnTo>
                    <a:pt x="528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5" y="509"/>
                  </a:lnTo>
                  <a:lnTo>
                    <a:pt x="537" y="509"/>
                  </a:lnTo>
                  <a:lnTo>
                    <a:pt x="540" y="507"/>
                  </a:lnTo>
                  <a:lnTo>
                    <a:pt x="540" y="507"/>
                  </a:lnTo>
                  <a:lnTo>
                    <a:pt x="540" y="507"/>
                  </a:lnTo>
                  <a:lnTo>
                    <a:pt x="542" y="504"/>
                  </a:lnTo>
                  <a:lnTo>
                    <a:pt x="544" y="504"/>
                  </a:lnTo>
                  <a:lnTo>
                    <a:pt x="544" y="502"/>
                  </a:lnTo>
                  <a:lnTo>
                    <a:pt x="549" y="500"/>
                  </a:lnTo>
                  <a:lnTo>
                    <a:pt x="554" y="497"/>
                  </a:lnTo>
                  <a:lnTo>
                    <a:pt x="554" y="497"/>
                  </a:lnTo>
                  <a:lnTo>
                    <a:pt x="556" y="497"/>
                  </a:lnTo>
                  <a:lnTo>
                    <a:pt x="556" y="497"/>
                  </a:lnTo>
                  <a:lnTo>
                    <a:pt x="558" y="497"/>
                  </a:lnTo>
                  <a:lnTo>
                    <a:pt x="558" y="495"/>
                  </a:lnTo>
                  <a:lnTo>
                    <a:pt x="558" y="493"/>
                  </a:lnTo>
                  <a:lnTo>
                    <a:pt x="558" y="490"/>
                  </a:lnTo>
                  <a:lnTo>
                    <a:pt x="558" y="490"/>
                  </a:lnTo>
                  <a:lnTo>
                    <a:pt x="558" y="490"/>
                  </a:lnTo>
                  <a:lnTo>
                    <a:pt x="558" y="488"/>
                  </a:lnTo>
                  <a:lnTo>
                    <a:pt x="558" y="485"/>
                  </a:lnTo>
                  <a:lnTo>
                    <a:pt x="558" y="485"/>
                  </a:lnTo>
                  <a:lnTo>
                    <a:pt x="558" y="483"/>
                  </a:lnTo>
                  <a:lnTo>
                    <a:pt x="563" y="481"/>
                  </a:lnTo>
                  <a:lnTo>
                    <a:pt x="566" y="481"/>
                  </a:lnTo>
                  <a:lnTo>
                    <a:pt x="566" y="481"/>
                  </a:lnTo>
                  <a:lnTo>
                    <a:pt x="566" y="478"/>
                  </a:lnTo>
                  <a:lnTo>
                    <a:pt x="566" y="478"/>
                  </a:lnTo>
                  <a:lnTo>
                    <a:pt x="563" y="478"/>
                  </a:lnTo>
                  <a:lnTo>
                    <a:pt x="563" y="478"/>
                  </a:lnTo>
                  <a:lnTo>
                    <a:pt x="563" y="478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58" y="471"/>
                  </a:lnTo>
                  <a:lnTo>
                    <a:pt x="558" y="471"/>
                  </a:lnTo>
                  <a:lnTo>
                    <a:pt x="558" y="471"/>
                  </a:lnTo>
                  <a:lnTo>
                    <a:pt x="558" y="469"/>
                  </a:lnTo>
                  <a:lnTo>
                    <a:pt x="561" y="469"/>
                  </a:lnTo>
                  <a:lnTo>
                    <a:pt x="573" y="469"/>
                  </a:lnTo>
                  <a:lnTo>
                    <a:pt x="575" y="469"/>
                  </a:lnTo>
                  <a:lnTo>
                    <a:pt x="580" y="467"/>
                  </a:lnTo>
                  <a:lnTo>
                    <a:pt x="582" y="467"/>
                  </a:lnTo>
                  <a:lnTo>
                    <a:pt x="582" y="464"/>
                  </a:lnTo>
                  <a:lnTo>
                    <a:pt x="582" y="464"/>
                  </a:lnTo>
                  <a:lnTo>
                    <a:pt x="585" y="462"/>
                  </a:lnTo>
                  <a:lnTo>
                    <a:pt x="585" y="462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9" y="459"/>
                  </a:lnTo>
                  <a:lnTo>
                    <a:pt x="601" y="459"/>
                  </a:lnTo>
                  <a:lnTo>
                    <a:pt x="601" y="457"/>
                  </a:lnTo>
                  <a:lnTo>
                    <a:pt x="601" y="457"/>
                  </a:lnTo>
                  <a:lnTo>
                    <a:pt x="603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2"/>
                  </a:lnTo>
                  <a:lnTo>
                    <a:pt x="613" y="450"/>
                  </a:lnTo>
                  <a:lnTo>
                    <a:pt x="615" y="450"/>
                  </a:lnTo>
                  <a:lnTo>
                    <a:pt x="615" y="450"/>
                  </a:lnTo>
                  <a:lnTo>
                    <a:pt x="618" y="450"/>
                  </a:lnTo>
                  <a:lnTo>
                    <a:pt x="620" y="450"/>
                  </a:lnTo>
                  <a:lnTo>
                    <a:pt x="620" y="450"/>
                  </a:lnTo>
                  <a:lnTo>
                    <a:pt x="620" y="450"/>
                  </a:lnTo>
                  <a:lnTo>
                    <a:pt x="622" y="448"/>
                  </a:lnTo>
                  <a:lnTo>
                    <a:pt x="622" y="448"/>
                  </a:lnTo>
                  <a:lnTo>
                    <a:pt x="622" y="445"/>
                  </a:lnTo>
                  <a:lnTo>
                    <a:pt x="625" y="445"/>
                  </a:lnTo>
                  <a:lnTo>
                    <a:pt x="627" y="445"/>
                  </a:lnTo>
                  <a:lnTo>
                    <a:pt x="629" y="443"/>
                  </a:lnTo>
                  <a:lnTo>
                    <a:pt x="632" y="443"/>
                  </a:lnTo>
                  <a:lnTo>
                    <a:pt x="632" y="440"/>
                  </a:lnTo>
                  <a:lnTo>
                    <a:pt x="637" y="436"/>
                  </a:lnTo>
                  <a:lnTo>
                    <a:pt x="637" y="433"/>
                  </a:lnTo>
                  <a:lnTo>
                    <a:pt x="637" y="431"/>
                  </a:lnTo>
                  <a:lnTo>
                    <a:pt x="639" y="429"/>
                  </a:lnTo>
                  <a:lnTo>
                    <a:pt x="639" y="426"/>
                  </a:lnTo>
                  <a:lnTo>
                    <a:pt x="637" y="424"/>
                  </a:lnTo>
                  <a:lnTo>
                    <a:pt x="637" y="422"/>
                  </a:lnTo>
                  <a:lnTo>
                    <a:pt x="637" y="422"/>
                  </a:lnTo>
                  <a:lnTo>
                    <a:pt x="637" y="419"/>
                  </a:lnTo>
                  <a:lnTo>
                    <a:pt x="637" y="417"/>
                  </a:lnTo>
                  <a:lnTo>
                    <a:pt x="639" y="414"/>
                  </a:lnTo>
                  <a:lnTo>
                    <a:pt x="644" y="405"/>
                  </a:lnTo>
                  <a:lnTo>
                    <a:pt x="646" y="403"/>
                  </a:lnTo>
                  <a:lnTo>
                    <a:pt x="646" y="400"/>
                  </a:lnTo>
                  <a:lnTo>
                    <a:pt x="646" y="398"/>
                  </a:lnTo>
                  <a:lnTo>
                    <a:pt x="646" y="391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8" y="386"/>
                  </a:lnTo>
                  <a:lnTo>
                    <a:pt x="658" y="381"/>
                  </a:lnTo>
                  <a:lnTo>
                    <a:pt x="663" y="379"/>
                  </a:lnTo>
                  <a:lnTo>
                    <a:pt x="684" y="379"/>
                  </a:lnTo>
                  <a:lnTo>
                    <a:pt x="684" y="379"/>
                  </a:lnTo>
                  <a:lnTo>
                    <a:pt x="686" y="379"/>
                  </a:lnTo>
                  <a:lnTo>
                    <a:pt x="689" y="374"/>
                  </a:lnTo>
                  <a:lnTo>
                    <a:pt x="691" y="374"/>
                  </a:lnTo>
                  <a:lnTo>
                    <a:pt x="691" y="372"/>
                  </a:lnTo>
                  <a:lnTo>
                    <a:pt x="691" y="372"/>
                  </a:lnTo>
                  <a:lnTo>
                    <a:pt x="691" y="369"/>
                  </a:lnTo>
                  <a:lnTo>
                    <a:pt x="691" y="367"/>
                  </a:lnTo>
                  <a:lnTo>
                    <a:pt x="691" y="365"/>
                  </a:lnTo>
                  <a:lnTo>
                    <a:pt x="691" y="365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0"/>
                  </a:lnTo>
                  <a:lnTo>
                    <a:pt x="693" y="360"/>
                  </a:lnTo>
                  <a:lnTo>
                    <a:pt x="696" y="360"/>
                  </a:lnTo>
                  <a:lnTo>
                    <a:pt x="698" y="360"/>
                  </a:lnTo>
                  <a:lnTo>
                    <a:pt x="698" y="360"/>
                  </a:lnTo>
                  <a:lnTo>
                    <a:pt x="698" y="358"/>
                  </a:lnTo>
                  <a:lnTo>
                    <a:pt x="698" y="358"/>
                  </a:lnTo>
                  <a:lnTo>
                    <a:pt x="698" y="358"/>
                  </a:lnTo>
                  <a:lnTo>
                    <a:pt x="700" y="358"/>
                  </a:lnTo>
                  <a:lnTo>
                    <a:pt x="700" y="358"/>
                  </a:lnTo>
                  <a:lnTo>
                    <a:pt x="700" y="360"/>
                  </a:lnTo>
                  <a:lnTo>
                    <a:pt x="703" y="360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15" y="367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9" y="369"/>
                  </a:lnTo>
                  <a:lnTo>
                    <a:pt x="719" y="372"/>
                  </a:lnTo>
                  <a:lnTo>
                    <a:pt x="722" y="369"/>
                  </a:lnTo>
                  <a:lnTo>
                    <a:pt x="722" y="372"/>
                  </a:lnTo>
                  <a:lnTo>
                    <a:pt x="722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31" y="372"/>
                  </a:lnTo>
                  <a:lnTo>
                    <a:pt x="731" y="372"/>
                  </a:lnTo>
                  <a:lnTo>
                    <a:pt x="734" y="372"/>
                  </a:lnTo>
                  <a:lnTo>
                    <a:pt x="734" y="374"/>
                  </a:lnTo>
                  <a:lnTo>
                    <a:pt x="734" y="374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6" y="372"/>
                  </a:lnTo>
                  <a:lnTo>
                    <a:pt x="736" y="372"/>
                  </a:lnTo>
                  <a:lnTo>
                    <a:pt x="738" y="372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8" y="367"/>
                  </a:lnTo>
                  <a:lnTo>
                    <a:pt x="738" y="367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38" y="362"/>
                  </a:lnTo>
                  <a:lnTo>
                    <a:pt x="736" y="360"/>
                  </a:lnTo>
                  <a:lnTo>
                    <a:pt x="736" y="358"/>
                  </a:lnTo>
                  <a:lnTo>
                    <a:pt x="738" y="355"/>
                  </a:lnTo>
                  <a:lnTo>
                    <a:pt x="738" y="351"/>
                  </a:lnTo>
                  <a:lnTo>
                    <a:pt x="738" y="346"/>
                  </a:lnTo>
                  <a:lnTo>
                    <a:pt x="738" y="343"/>
                  </a:lnTo>
                  <a:lnTo>
                    <a:pt x="741" y="341"/>
                  </a:lnTo>
                  <a:lnTo>
                    <a:pt x="743" y="336"/>
                  </a:lnTo>
                  <a:lnTo>
                    <a:pt x="745" y="334"/>
                  </a:lnTo>
                  <a:lnTo>
                    <a:pt x="743" y="332"/>
                  </a:lnTo>
                  <a:close/>
                  <a:moveTo>
                    <a:pt x="33" y="272"/>
                  </a:moveTo>
                  <a:lnTo>
                    <a:pt x="33" y="265"/>
                  </a:lnTo>
                  <a:lnTo>
                    <a:pt x="33" y="261"/>
                  </a:lnTo>
                  <a:lnTo>
                    <a:pt x="33" y="258"/>
                  </a:lnTo>
                  <a:lnTo>
                    <a:pt x="36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3" y="256"/>
                  </a:lnTo>
                  <a:lnTo>
                    <a:pt x="33" y="258"/>
                  </a:lnTo>
                  <a:lnTo>
                    <a:pt x="31" y="258"/>
                  </a:lnTo>
                  <a:lnTo>
                    <a:pt x="31" y="261"/>
                  </a:lnTo>
                  <a:lnTo>
                    <a:pt x="31" y="263"/>
                  </a:lnTo>
                  <a:lnTo>
                    <a:pt x="33" y="265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70"/>
                  </a:lnTo>
                  <a:lnTo>
                    <a:pt x="33" y="270"/>
                  </a:lnTo>
                  <a:lnTo>
                    <a:pt x="33" y="272"/>
                  </a:lnTo>
                  <a:lnTo>
                    <a:pt x="36" y="277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77"/>
                  </a:lnTo>
                  <a:lnTo>
                    <a:pt x="33" y="272"/>
                  </a:lnTo>
                  <a:close/>
                  <a:moveTo>
                    <a:pt x="55" y="225"/>
                  </a:moveTo>
                  <a:lnTo>
                    <a:pt x="55" y="227"/>
                  </a:lnTo>
                  <a:lnTo>
                    <a:pt x="57" y="230"/>
                  </a:lnTo>
                  <a:lnTo>
                    <a:pt x="57" y="230"/>
                  </a:lnTo>
                  <a:lnTo>
                    <a:pt x="57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FA408CF-081E-452F-9F61-3214671DC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" y="2573"/>
              <a:ext cx="436" cy="793"/>
            </a:xfrm>
            <a:custGeom>
              <a:avLst/>
              <a:gdLst>
                <a:gd name="T0" fmla="*/ 109 w 436"/>
                <a:gd name="T1" fmla="*/ 710 h 793"/>
                <a:gd name="T2" fmla="*/ 57 w 436"/>
                <a:gd name="T3" fmla="*/ 667 h 793"/>
                <a:gd name="T4" fmla="*/ 50 w 436"/>
                <a:gd name="T5" fmla="*/ 679 h 793"/>
                <a:gd name="T6" fmla="*/ 121 w 436"/>
                <a:gd name="T7" fmla="*/ 748 h 793"/>
                <a:gd name="T8" fmla="*/ 121 w 436"/>
                <a:gd name="T9" fmla="*/ 584 h 793"/>
                <a:gd name="T10" fmla="*/ 272 w 436"/>
                <a:gd name="T11" fmla="*/ 471 h 793"/>
                <a:gd name="T12" fmla="*/ 260 w 436"/>
                <a:gd name="T13" fmla="*/ 459 h 793"/>
                <a:gd name="T14" fmla="*/ 398 w 436"/>
                <a:gd name="T15" fmla="*/ 225 h 793"/>
                <a:gd name="T16" fmla="*/ 372 w 436"/>
                <a:gd name="T17" fmla="*/ 151 h 793"/>
                <a:gd name="T18" fmla="*/ 320 w 436"/>
                <a:gd name="T19" fmla="*/ 111 h 793"/>
                <a:gd name="T20" fmla="*/ 287 w 436"/>
                <a:gd name="T21" fmla="*/ 137 h 793"/>
                <a:gd name="T22" fmla="*/ 223 w 436"/>
                <a:gd name="T23" fmla="*/ 142 h 793"/>
                <a:gd name="T24" fmla="*/ 194 w 436"/>
                <a:gd name="T25" fmla="*/ 161 h 793"/>
                <a:gd name="T26" fmla="*/ 199 w 436"/>
                <a:gd name="T27" fmla="*/ 118 h 793"/>
                <a:gd name="T28" fmla="*/ 201 w 436"/>
                <a:gd name="T29" fmla="*/ 61 h 793"/>
                <a:gd name="T30" fmla="*/ 164 w 436"/>
                <a:gd name="T31" fmla="*/ 47 h 793"/>
                <a:gd name="T32" fmla="*/ 147 w 436"/>
                <a:gd name="T33" fmla="*/ 7 h 793"/>
                <a:gd name="T34" fmla="*/ 114 w 436"/>
                <a:gd name="T35" fmla="*/ 14 h 793"/>
                <a:gd name="T36" fmla="*/ 62 w 436"/>
                <a:gd name="T37" fmla="*/ 40 h 793"/>
                <a:gd name="T38" fmla="*/ 24 w 436"/>
                <a:gd name="T39" fmla="*/ 61 h 793"/>
                <a:gd name="T40" fmla="*/ 3 w 436"/>
                <a:gd name="T41" fmla="*/ 104 h 793"/>
                <a:gd name="T42" fmla="*/ 22 w 436"/>
                <a:gd name="T43" fmla="*/ 137 h 793"/>
                <a:gd name="T44" fmla="*/ 55 w 436"/>
                <a:gd name="T45" fmla="*/ 187 h 793"/>
                <a:gd name="T46" fmla="*/ 76 w 436"/>
                <a:gd name="T47" fmla="*/ 222 h 793"/>
                <a:gd name="T48" fmla="*/ 64 w 436"/>
                <a:gd name="T49" fmla="*/ 272 h 793"/>
                <a:gd name="T50" fmla="*/ 45 w 436"/>
                <a:gd name="T51" fmla="*/ 298 h 793"/>
                <a:gd name="T52" fmla="*/ 90 w 436"/>
                <a:gd name="T53" fmla="*/ 357 h 793"/>
                <a:gd name="T54" fmla="*/ 97 w 436"/>
                <a:gd name="T55" fmla="*/ 414 h 793"/>
                <a:gd name="T56" fmla="*/ 114 w 436"/>
                <a:gd name="T57" fmla="*/ 452 h 793"/>
                <a:gd name="T58" fmla="*/ 90 w 436"/>
                <a:gd name="T59" fmla="*/ 511 h 793"/>
                <a:gd name="T60" fmla="*/ 71 w 436"/>
                <a:gd name="T61" fmla="*/ 556 h 793"/>
                <a:gd name="T62" fmla="*/ 62 w 436"/>
                <a:gd name="T63" fmla="*/ 577 h 793"/>
                <a:gd name="T64" fmla="*/ 52 w 436"/>
                <a:gd name="T65" fmla="*/ 608 h 793"/>
                <a:gd name="T66" fmla="*/ 45 w 436"/>
                <a:gd name="T67" fmla="*/ 641 h 793"/>
                <a:gd name="T68" fmla="*/ 67 w 436"/>
                <a:gd name="T69" fmla="*/ 651 h 793"/>
                <a:gd name="T70" fmla="*/ 85 w 436"/>
                <a:gd name="T71" fmla="*/ 672 h 793"/>
                <a:gd name="T72" fmla="*/ 107 w 436"/>
                <a:gd name="T73" fmla="*/ 703 h 793"/>
                <a:gd name="T74" fmla="*/ 123 w 436"/>
                <a:gd name="T75" fmla="*/ 724 h 793"/>
                <a:gd name="T76" fmla="*/ 147 w 436"/>
                <a:gd name="T77" fmla="*/ 748 h 793"/>
                <a:gd name="T78" fmla="*/ 182 w 436"/>
                <a:gd name="T79" fmla="*/ 755 h 793"/>
                <a:gd name="T80" fmla="*/ 194 w 436"/>
                <a:gd name="T81" fmla="*/ 788 h 793"/>
                <a:gd name="T82" fmla="*/ 239 w 436"/>
                <a:gd name="T83" fmla="*/ 776 h 793"/>
                <a:gd name="T84" fmla="*/ 171 w 436"/>
                <a:gd name="T85" fmla="*/ 712 h 793"/>
                <a:gd name="T86" fmla="*/ 152 w 436"/>
                <a:gd name="T87" fmla="*/ 679 h 793"/>
                <a:gd name="T88" fmla="*/ 147 w 436"/>
                <a:gd name="T89" fmla="*/ 648 h 793"/>
                <a:gd name="T90" fmla="*/ 121 w 436"/>
                <a:gd name="T91" fmla="*/ 601 h 793"/>
                <a:gd name="T92" fmla="*/ 95 w 436"/>
                <a:gd name="T93" fmla="*/ 570 h 793"/>
                <a:gd name="T94" fmla="*/ 100 w 436"/>
                <a:gd name="T95" fmla="*/ 535 h 793"/>
                <a:gd name="T96" fmla="*/ 119 w 436"/>
                <a:gd name="T97" fmla="*/ 490 h 793"/>
                <a:gd name="T98" fmla="*/ 137 w 436"/>
                <a:gd name="T99" fmla="*/ 419 h 793"/>
                <a:gd name="T100" fmla="*/ 171 w 436"/>
                <a:gd name="T101" fmla="*/ 371 h 793"/>
                <a:gd name="T102" fmla="*/ 185 w 436"/>
                <a:gd name="T103" fmla="*/ 404 h 793"/>
                <a:gd name="T104" fmla="*/ 213 w 436"/>
                <a:gd name="T105" fmla="*/ 426 h 793"/>
                <a:gd name="T106" fmla="*/ 246 w 436"/>
                <a:gd name="T107" fmla="*/ 433 h 793"/>
                <a:gd name="T108" fmla="*/ 253 w 436"/>
                <a:gd name="T109" fmla="*/ 435 h 793"/>
                <a:gd name="T110" fmla="*/ 272 w 436"/>
                <a:gd name="T111" fmla="*/ 454 h 793"/>
                <a:gd name="T112" fmla="*/ 279 w 436"/>
                <a:gd name="T113" fmla="*/ 430 h 793"/>
                <a:gd name="T114" fmla="*/ 260 w 436"/>
                <a:gd name="T115" fmla="*/ 376 h 793"/>
                <a:gd name="T116" fmla="*/ 317 w 436"/>
                <a:gd name="T117" fmla="*/ 331 h 793"/>
                <a:gd name="T118" fmla="*/ 355 w 436"/>
                <a:gd name="T119" fmla="*/ 331 h 793"/>
                <a:gd name="T120" fmla="*/ 395 w 436"/>
                <a:gd name="T121" fmla="*/ 329 h 793"/>
                <a:gd name="T122" fmla="*/ 428 w 436"/>
                <a:gd name="T123" fmla="*/ 303 h 793"/>
                <a:gd name="T124" fmla="*/ 142 w 436"/>
                <a:gd name="T125" fmla="*/ 58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" h="793">
                  <a:moveTo>
                    <a:pt x="93" y="686"/>
                  </a:moveTo>
                  <a:lnTo>
                    <a:pt x="90" y="686"/>
                  </a:lnTo>
                  <a:lnTo>
                    <a:pt x="88" y="686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88"/>
                  </a:lnTo>
                  <a:lnTo>
                    <a:pt x="93" y="688"/>
                  </a:lnTo>
                  <a:lnTo>
                    <a:pt x="93" y="688"/>
                  </a:lnTo>
                  <a:lnTo>
                    <a:pt x="93" y="686"/>
                  </a:lnTo>
                  <a:lnTo>
                    <a:pt x="93" y="686"/>
                  </a:lnTo>
                  <a:close/>
                  <a:moveTo>
                    <a:pt x="100" y="743"/>
                  </a:moveTo>
                  <a:lnTo>
                    <a:pt x="97" y="743"/>
                  </a:lnTo>
                  <a:lnTo>
                    <a:pt x="97" y="743"/>
                  </a:lnTo>
                  <a:lnTo>
                    <a:pt x="97" y="743"/>
                  </a:lnTo>
                  <a:lnTo>
                    <a:pt x="97" y="745"/>
                  </a:lnTo>
                  <a:lnTo>
                    <a:pt x="95" y="745"/>
                  </a:lnTo>
                  <a:lnTo>
                    <a:pt x="95" y="745"/>
                  </a:lnTo>
                  <a:lnTo>
                    <a:pt x="95" y="745"/>
                  </a:lnTo>
                  <a:lnTo>
                    <a:pt x="97" y="745"/>
                  </a:lnTo>
                  <a:lnTo>
                    <a:pt x="97" y="745"/>
                  </a:lnTo>
                  <a:lnTo>
                    <a:pt x="100" y="745"/>
                  </a:lnTo>
                  <a:lnTo>
                    <a:pt x="100" y="745"/>
                  </a:lnTo>
                  <a:lnTo>
                    <a:pt x="100" y="743"/>
                  </a:lnTo>
                  <a:lnTo>
                    <a:pt x="100" y="743"/>
                  </a:lnTo>
                  <a:lnTo>
                    <a:pt x="100" y="743"/>
                  </a:lnTo>
                  <a:close/>
                  <a:moveTo>
                    <a:pt x="26" y="594"/>
                  </a:move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9" y="594"/>
                  </a:lnTo>
                  <a:lnTo>
                    <a:pt x="26" y="594"/>
                  </a:lnTo>
                  <a:close/>
                  <a:moveTo>
                    <a:pt x="109" y="707"/>
                  </a:moveTo>
                  <a:lnTo>
                    <a:pt x="107" y="707"/>
                  </a:lnTo>
                  <a:lnTo>
                    <a:pt x="107" y="707"/>
                  </a:lnTo>
                  <a:lnTo>
                    <a:pt x="107" y="707"/>
                  </a:lnTo>
                  <a:lnTo>
                    <a:pt x="107" y="710"/>
                  </a:lnTo>
                  <a:lnTo>
                    <a:pt x="107" y="712"/>
                  </a:lnTo>
                  <a:lnTo>
                    <a:pt x="107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11" y="710"/>
                  </a:lnTo>
                  <a:lnTo>
                    <a:pt x="109" y="707"/>
                  </a:lnTo>
                  <a:lnTo>
                    <a:pt x="109" y="707"/>
                  </a:lnTo>
                  <a:close/>
                  <a:moveTo>
                    <a:pt x="90" y="693"/>
                  </a:moveTo>
                  <a:lnTo>
                    <a:pt x="90" y="691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91"/>
                  </a:lnTo>
                  <a:lnTo>
                    <a:pt x="88" y="691"/>
                  </a:lnTo>
                  <a:lnTo>
                    <a:pt x="90" y="695"/>
                  </a:lnTo>
                  <a:lnTo>
                    <a:pt x="90" y="695"/>
                  </a:lnTo>
                  <a:lnTo>
                    <a:pt x="93" y="698"/>
                  </a:lnTo>
                  <a:lnTo>
                    <a:pt x="93" y="695"/>
                  </a:lnTo>
                  <a:lnTo>
                    <a:pt x="93" y="695"/>
                  </a:lnTo>
                  <a:lnTo>
                    <a:pt x="90" y="693"/>
                  </a:lnTo>
                  <a:close/>
                  <a:moveTo>
                    <a:pt x="29" y="591"/>
                  </a:moveTo>
                  <a:lnTo>
                    <a:pt x="29" y="591"/>
                  </a:lnTo>
                  <a:lnTo>
                    <a:pt x="26" y="591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1"/>
                  </a:lnTo>
                  <a:lnTo>
                    <a:pt x="29" y="591"/>
                  </a:lnTo>
                  <a:lnTo>
                    <a:pt x="29" y="591"/>
                  </a:lnTo>
                  <a:close/>
                  <a:moveTo>
                    <a:pt x="57" y="674"/>
                  </a:move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5" y="674"/>
                  </a:lnTo>
                  <a:lnTo>
                    <a:pt x="55" y="672"/>
                  </a:lnTo>
                  <a:lnTo>
                    <a:pt x="55" y="672"/>
                  </a:lnTo>
                  <a:lnTo>
                    <a:pt x="55" y="669"/>
                  </a:lnTo>
                  <a:lnTo>
                    <a:pt x="55" y="669"/>
                  </a:lnTo>
                  <a:lnTo>
                    <a:pt x="55" y="669"/>
                  </a:lnTo>
                  <a:lnTo>
                    <a:pt x="57" y="669"/>
                  </a:lnTo>
                  <a:lnTo>
                    <a:pt x="57" y="669"/>
                  </a:lnTo>
                  <a:lnTo>
                    <a:pt x="57" y="669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57" y="665"/>
                  </a:lnTo>
                  <a:lnTo>
                    <a:pt x="57" y="665"/>
                  </a:lnTo>
                  <a:lnTo>
                    <a:pt x="57" y="665"/>
                  </a:lnTo>
                  <a:lnTo>
                    <a:pt x="57" y="662"/>
                  </a:lnTo>
                  <a:lnTo>
                    <a:pt x="55" y="665"/>
                  </a:lnTo>
                  <a:lnTo>
                    <a:pt x="55" y="665"/>
                  </a:lnTo>
                  <a:lnTo>
                    <a:pt x="55" y="665"/>
                  </a:lnTo>
                  <a:lnTo>
                    <a:pt x="55" y="662"/>
                  </a:lnTo>
                  <a:lnTo>
                    <a:pt x="52" y="662"/>
                  </a:lnTo>
                  <a:lnTo>
                    <a:pt x="52" y="662"/>
                  </a:lnTo>
                  <a:lnTo>
                    <a:pt x="52" y="662"/>
                  </a:lnTo>
                  <a:lnTo>
                    <a:pt x="52" y="660"/>
                  </a:lnTo>
                  <a:lnTo>
                    <a:pt x="52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60"/>
                  </a:lnTo>
                  <a:lnTo>
                    <a:pt x="50" y="662"/>
                  </a:lnTo>
                  <a:lnTo>
                    <a:pt x="50" y="662"/>
                  </a:lnTo>
                  <a:lnTo>
                    <a:pt x="50" y="662"/>
                  </a:lnTo>
                  <a:lnTo>
                    <a:pt x="48" y="665"/>
                  </a:lnTo>
                  <a:lnTo>
                    <a:pt x="48" y="665"/>
                  </a:lnTo>
                  <a:lnTo>
                    <a:pt x="48" y="665"/>
                  </a:lnTo>
                  <a:lnTo>
                    <a:pt x="48" y="667"/>
                  </a:lnTo>
                  <a:lnTo>
                    <a:pt x="50" y="667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69"/>
                  </a:lnTo>
                  <a:lnTo>
                    <a:pt x="48" y="669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50" y="674"/>
                  </a:lnTo>
                  <a:lnTo>
                    <a:pt x="50" y="674"/>
                  </a:lnTo>
                  <a:lnTo>
                    <a:pt x="50" y="674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8" y="677"/>
                  </a:lnTo>
                  <a:lnTo>
                    <a:pt x="48" y="677"/>
                  </a:lnTo>
                  <a:lnTo>
                    <a:pt x="50" y="677"/>
                  </a:lnTo>
                  <a:lnTo>
                    <a:pt x="50" y="679"/>
                  </a:lnTo>
                  <a:lnTo>
                    <a:pt x="50" y="681"/>
                  </a:lnTo>
                  <a:lnTo>
                    <a:pt x="50" y="681"/>
                  </a:lnTo>
                  <a:lnTo>
                    <a:pt x="50" y="681"/>
                  </a:lnTo>
                  <a:lnTo>
                    <a:pt x="52" y="679"/>
                  </a:lnTo>
                  <a:lnTo>
                    <a:pt x="52" y="679"/>
                  </a:lnTo>
                  <a:lnTo>
                    <a:pt x="52" y="677"/>
                  </a:lnTo>
                  <a:lnTo>
                    <a:pt x="52" y="677"/>
                  </a:lnTo>
                  <a:lnTo>
                    <a:pt x="55" y="679"/>
                  </a:lnTo>
                  <a:lnTo>
                    <a:pt x="55" y="677"/>
                  </a:lnTo>
                  <a:lnTo>
                    <a:pt x="55" y="677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close/>
                  <a:moveTo>
                    <a:pt x="67" y="660"/>
                  </a:moveTo>
                  <a:lnTo>
                    <a:pt x="67" y="658"/>
                  </a:lnTo>
                  <a:lnTo>
                    <a:pt x="67" y="658"/>
                  </a:lnTo>
                  <a:lnTo>
                    <a:pt x="67" y="660"/>
                  </a:lnTo>
                  <a:lnTo>
                    <a:pt x="67" y="660"/>
                  </a:lnTo>
                  <a:lnTo>
                    <a:pt x="64" y="660"/>
                  </a:lnTo>
                  <a:lnTo>
                    <a:pt x="67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7" y="665"/>
                  </a:lnTo>
                  <a:lnTo>
                    <a:pt x="67" y="662"/>
                  </a:lnTo>
                  <a:lnTo>
                    <a:pt x="67" y="660"/>
                  </a:lnTo>
                  <a:lnTo>
                    <a:pt x="67" y="660"/>
                  </a:lnTo>
                  <a:lnTo>
                    <a:pt x="67" y="660"/>
                  </a:lnTo>
                  <a:close/>
                  <a:moveTo>
                    <a:pt x="123" y="740"/>
                  </a:moveTo>
                  <a:lnTo>
                    <a:pt x="123" y="738"/>
                  </a:lnTo>
                  <a:lnTo>
                    <a:pt x="121" y="736"/>
                  </a:lnTo>
                  <a:lnTo>
                    <a:pt x="121" y="736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19" y="738"/>
                  </a:lnTo>
                  <a:lnTo>
                    <a:pt x="119" y="738"/>
                  </a:lnTo>
                  <a:lnTo>
                    <a:pt x="119" y="740"/>
                  </a:lnTo>
                  <a:lnTo>
                    <a:pt x="119" y="740"/>
                  </a:lnTo>
                  <a:lnTo>
                    <a:pt x="119" y="740"/>
                  </a:lnTo>
                  <a:lnTo>
                    <a:pt x="119" y="743"/>
                  </a:lnTo>
                  <a:lnTo>
                    <a:pt x="119" y="743"/>
                  </a:lnTo>
                  <a:lnTo>
                    <a:pt x="119" y="743"/>
                  </a:lnTo>
                  <a:lnTo>
                    <a:pt x="119" y="745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3"/>
                  </a:lnTo>
                  <a:lnTo>
                    <a:pt x="123" y="740"/>
                  </a:lnTo>
                  <a:close/>
                  <a:moveTo>
                    <a:pt x="67" y="665"/>
                  </a:moveTo>
                  <a:lnTo>
                    <a:pt x="64" y="665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5"/>
                  </a:lnTo>
                  <a:lnTo>
                    <a:pt x="62" y="665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72"/>
                  </a:lnTo>
                  <a:lnTo>
                    <a:pt x="64" y="672"/>
                  </a:lnTo>
                  <a:lnTo>
                    <a:pt x="64" y="674"/>
                  </a:lnTo>
                  <a:lnTo>
                    <a:pt x="67" y="674"/>
                  </a:lnTo>
                  <a:lnTo>
                    <a:pt x="67" y="672"/>
                  </a:lnTo>
                  <a:lnTo>
                    <a:pt x="67" y="667"/>
                  </a:lnTo>
                  <a:lnTo>
                    <a:pt x="67" y="665"/>
                  </a:lnTo>
                  <a:close/>
                  <a:moveTo>
                    <a:pt x="123" y="589"/>
                  </a:moveTo>
                  <a:lnTo>
                    <a:pt x="123" y="589"/>
                  </a:lnTo>
                  <a:lnTo>
                    <a:pt x="123" y="587"/>
                  </a:lnTo>
                  <a:lnTo>
                    <a:pt x="121" y="589"/>
                  </a:lnTo>
                  <a:lnTo>
                    <a:pt x="123" y="589"/>
                  </a:lnTo>
                  <a:close/>
                  <a:moveTo>
                    <a:pt x="123" y="584"/>
                  </a:moveTo>
                  <a:lnTo>
                    <a:pt x="123" y="584"/>
                  </a:lnTo>
                  <a:lnTo>
                    <a:pt x="123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3" y="584"/>
                  </a:lnTo>
                  <a:close/>
                  <a:moveTo>
                    <a:pt x="48" y="613"/>
                  </a:moveTo>
                  <a:lnTo>
                    <a:pt x="48" y="615"/>
                  </a:lnTo>
                  <a:lnTo>
                    <a:pt x="48" y="615"/>
                  </a:lnTo>
                  <a:lnTo>
                    <a:pt x="50" y="615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0" y="610"/>
                  </a:lnTo>
                  <a:lnTo>
                    <a:pt x="50" y="610"/>
                  </a:lnTo>
                  <a:lnTo>
                    <a:pt x="50" y="608"/>
                  </a:lnTo>
                  <a:lnTo>
                    <a:pt x="50" y="608"/>
                  </a:lnTo>
                  <a:lnTo>
                    <a:pt x="50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13"/>
                  </a:lnTo>
                  <a:lnTo>
                    <a:pt x="48" y="613"/>
                  </a:lnTo>
                  <a:close/>
                  <a:moveTo>
                    <a:pt x="48" y="620"/>
                  </a:moveTo>
                  <a:lnTo>
                    <a:pt x="48" y="622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50" y="620"/>
                  </a:lnTo>
                  <a:lnTo>
                    <a:pt x="50" y="617"/>
                  </a:lnTo>
                  <a:lnTo>
                    <a:pt x="50" y="617"/>
                  </a:lnTo>
                  <a:lnTo>
                    <a:pt x="50" y="617"/>
                  </a:lnTo>
                  <a:lnTo>
                    <a:pt x="50" y="615"/>
                  </a:lnTo>
                  <a:lnTo>
                    <a:pt x="50" y="615"/>
                  </a:lnTo>
                  <a:lnTo>
                    <a:pt x="48" y="615"/>
                  </a:lnTo>
                  <a:lnTo>
                    <a:pt x="48" y="617"/>
                  </a:lnTo>
                  <a:lnTo>
                    <a:pt x="48" y="617"/>
                  </a:lnTo>
                  <a:lnTo>
                    <a:pt x="48" y="620"/>
                  </a:lnTo>
                  <a:lnTo>
                    <a:pt x="48" y="620"/>
                  </a:lnTo>
                  <a:close/>
                  <a:moveTo>
                    <a:pt x="55" y="577"/>
                  </a:moveTo>
                  <a:lnTo>
                    <a:pt x="55" y="577"/>
                  </a:lnTo>
                  <a:lnTo>
                    <a:pt x="55" y="577"/>
                  </a:lnTo>
                  <a:lnTo>
                    <a:pt x="55" y="580"/>
                  </a:lnTo>
                  <a:lnTo>
                    <a:pt x="57" y="577"/>
                  </a:lnTo>
                  <a:lnTo>
                    <a:pt x="57" y="577"/>
                  </a:lnTo>
                  <a:lnTo>
                    <a:pt x="55" y="575"/>
                  </a:lnTo>
                  <a:lnTo>
                    <a:pt x="55" y="575"/>
                  </a:lnTo>
                  <a:lnTo>
                    <a:pt x="55" y="577"/>
                  </a:lnTo>
                  <a:close/>
                  <a:moveTo>
                    <a:pt x="275" y="475"/>
                  </a:moveTo>
                  <a:lnTo>
                    <a:pt x="275" y="473"/>
                  </a:lnTo>
                  <a:lnTo>
                    <a:pt x="275" y="473"/>
                  </a:lnTo>
                  <a:lnTo>
                    <a:pt x="272" y="473"/>
                  </a:lnTo>
                  <a:lnTo>
                    <a:pt x="272" y="473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5"/>
                  </a:lnTo>
                  <a:close/>
                  <a:moveTo>
                    <a:pt x="265" y="456"/>
                  </a:moveTo>
                  <a:lnTo>
                    <a:pt x="265" y="456"/>
                  </a:lnTo>
                  <a:lnTo>
                    <a:pt x="265" y="454"/>
                  </a:lnTo>
                  <a:lnTo>
                    <a:pt x="265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0" y="452"/>
                  </a:lnTo>
                  <a:lnTo>
                    <a:pt x="260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6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6"/>
                  </a:lnTo>
                  <a:lnTo>
                    <a:pt x="265" y="459"/>
                  </a:lnTo>
                  <a:lnTo>
                    <a:pt x="265" y="459"/>
                  </a:lnTo>
                  <a:lnTo>
                    <a:pt x="268" y="459"/>
                  </a:lnTo>
                  <a:lnTo>
                    <a:pt x="268" y="459"/>
                  </a:lnTo>
                  <a:lnTo>
                    <a:pt x="265" y="456"/>
                  </a:lnTo>
                  <a:lnTo>
                    <a:pt x="265" y="456"/>
                  </a:lnTo>
                  <a:close/>
                  <a:moveTo>
                    <a:pt x="433" y="260"/>
                  </a:moveTo>
                  <a:lnTo>
                    <a:pt x="433" y="258"/>
                  </a:lnTo>
                  <a:lnTo>
                    <a:pt x="431" y="255"/>
                  </a:lnTo>
                  <a:lnTo>
                    <a:pt x="428" y="255"/>
                  </a:lnTo>
                  <a:lnTo>
                    <a:pt x="426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1" y="253"/>
                  </a:lnTo>
                  <a:lnTo>
                    <a:pt x="419" y="248"/>
                  </a:lnTo>
                  <a:lnTo>
                    <a:pt x="419" y="248"/>
                  </a:lnTo>
                  <a:lnTo>
                    <a:pt x="419" y="246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1"/>
                  </a:lnTo>
                  <a:lnTo>
                    <a:pt x="421" y="241"/>
                  </a:lnTo>
                  <a:lnTo>
                    <a:pt x="417" y="241"/>
                  </a:lnTo>
                  <a:lnTo>
                    <a:pt x="414" y="241"/>
                  </a:lnTo>
                  <a:lnTo>
                    <a:pt x="412" y="241"/>
                  </a:lnTo>
                  <a:lnTo>
                    <a:pt x="407" y="239"/>
                  </a:lnTo>
                  <a:lnTo>
                    <a:pt x="405" y="236"/>
                  </a:lnTo>
                  <a:lnTo>
                    <a:pt x="402" y="236"/>
                  </a:lnTo>
                  <a:lnTo>
                    <a:pt x="402" y="234"/>
                  </a:lnTo>
                  <a:lnTo>
                    <a:pt x="402" y="234"/>
                  </a:lnTo>
                  <a:lnTo>
                    <a:pt x="402" y="232"/>
                  </a:lnTo>
                  <a:lnTo>
                    <a:pt x="402" y="229"/>
                  </a:lnTo>
                  <a:lnTo>
                    <a:pt x="402" y="229"/>
                  </a:lnTo>
                  <a:lnTo>
                    <a:pt x="402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398" y="225"/>
                  </a:lnTo>
                  <a:lnTo>
                    <a:pt x="398" y="225"/>
                  </a:lnTo>
                  <a:lnTo>
                    <a:pt x="395" y="225"/>
                  </a:lnTo>
                  <a:lnTo>
                    <a:pt x="395" y="225"/>
                  </a:lnTo>
                  <a:lnTo>
                    <a:pt x="395" y="222"/>
                  </a:lnTo>
                  <a:lnTo>
                    <a:pt x="395" y="222"/>
                  </a:lnTo>
                  <a:lnTo>
                    <a:pt x="395" y="220"/>
                  </a:lnTo>
                  <a:lnTo>
                    <a:pt x="395" y="220"/>
                  </a:lnTo>
                  <a:lnTo>
                    <a:pt x="393" y="220"/>
                  </a:lnTo>
                  <a:lnTo>
                    <a:pt x="393" y="217"/>
                  </a:lnTo>
                  <a:lnTo>
                    <a:pt x="393" y="217"/>
                  </a:lnTo>
                  <a:lnTo>
                    <a:pt x="388" y="215"/>
                  </a:lnTo>
                  <a:lnTo>
                    <a:pt x="388" y="215"/>
                  </a:lnTo>
                  <a:lnTo>
                    <a:pt x="388" y="215"/>
                  </a:lnTo>
                  <a:lnTo>
                    <a:pt x="388" y="213"/>
                  </a:lnTo>
                  <a:lnTo>
                    <a:pt x="388" y="213"/>
                  </a:lnTo>
                  <a:lnTo>
                    <a:pt x="388" y="210"/>
                  </a:lnTo>
                  <a:lnTo>
                    <a:pt x="388" y="208"/>
                  </a:lnTo>
                  <a:lnTo>
                    <a:pt x="388" y="206"/>
                  </a:lnTo>
                  <a:lnTo>
                    <a:pt x="388" y="206"/>
                  </a:lnTo>
                  <a:lnTo>
                    <a:pt x="388" y="203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4"/>
                  </a:lnTo>
                  <a:lnTo>
                    <a:pt x="388" y="194"/>
                  </a:lnTo>
                  <a:lnTo>
                    <a:pt x="388" y="191"/>
                  </a:lnTo>
                  <a:lnTo>
                    <a:pt x="386" y="189"/>
                  </a:lnTo>
                  <a:lnTo>
                    <a:pt x="388" y="187"/>
                  </a:lnTo>
                  <a:lnTo>
                    <a:pt x="391" y="180"/>
                  </a:lnTo>
                  <a:lnTo>
                    <a:pt x="391" y="177"/>
                  </a:lnTo>
                  <a:lnTo>
                    <a:pt x="391" y="175"/>
                  </a:lnTo>
                  <a:lnTo>
                    <a:pt x="391" y="172"/>
                  </a:lnTo>
                  <a:lnTo>
                    <a:pt x="391" y="170"/>
                  </a:lnTo>
                  <a:lnTo>
                    <a:pt x="391" y="168"/>
                  </a:lnTo>
                  <a:lnTo>
                    <a:pt x="391" y="168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88" y="165"/>
                  </a:lnTo>
                  <a:lnTo>
                    <a:pt x="388" y="165"/>
                  </a:lnTo>
                  <a:lnTo>
                    <a:pt x="388" y="163"/>
                  </a:lnTo>
                  <a:lnTo>
                    <a:pt x="388" y="163"/>
                  </a:lnTo>
                  <a:lnTo>
                    <a:pt x="386" y="163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83" y="158"/>
                  </a:lnTo>
                  <a:lnTo>
                    <a:pt x="381" y="158"/>
                  </a:lnTo>
                  <a:lnTo>
                    <a:pt x="374" y="154"/>
                  </a:lnTo>
                  <a:lnTo>
                    <a:pt x="372" y="151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6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39"/>
                  </a:lnTo>
                  <a:lnTo>
                    <a:pt x="362" y="139"/>
                  </a:lnTo>
                  <a:lnTo>
                    <a:pt x="360" y="135"/>
                  </a:lnTo>
                  <a:lnTo>
                    <a:pt x="360" y="132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55" y="128"/>
                  </a:lnTo>
                  <a:lnTo>
                    <a:pt x="353" y="123"/>
                  </a:lnTo>
                  <a:lnTo>
                    <a:pt x="350" y="118"/>
                  </a:lnTo>
                  <a:lnTo>
                    <a:pt x="348" y="116"/>
                  </a:lnTo>
                  <a:lnTo>
                    <a:pt x="348" y="116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3" y="116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1" y="116"/>
                  </a:lnTo>
                  <a:lnTo>
                    <a:pt x="329" y="113"/>
                  </a:lnTo>
                  <a:lnTo>
                    <a:pt x="329" y="113"/>
                  </a:lnTo>
                  <a:lnTo>
                    <a:pt x="329" y="113"/>
                  </a:lnTo>
                  <a:lnTo>
                    <a:pt x="327" y="111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0" y="111"/>
                  </a:lnTo>
                  <a:lnTo>
                    <a:pt x="320" y="111"/>
                  </a:lnTo>
                  <a:lnTo>
                    <a:pt x="320" y="111"/>
                  </a:lnTo>
                  <a:lnTo>
                    <a:pt x="317" y="111"/>
                  </a:lnTo>
                  <a:lnTo>
                    <a:pt x="317" y="111"/>
                  </a:lnTo>
                  <a:lnTo>
                    <a:pt x="313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08" y="113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10" y="118"/>
                  </a:lnTo>
                  <a:lnTo>
                    <a:pt x="313" y="118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08" y="120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3" y="120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3" y="125"/>
                  </a:lnTo>
                  <a:lnTo>
                    <a:pt x="303" y="125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301" y="132"/>
                  </a:lnTo>
                  <a:lnTo>
                    <a:pt x="298" y="132"/>
                  </a:lnTo>
                  <a:lnTo>
                    <a:pt x="298" y="132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4" y="135"/>
                  </a:lnTo>
                  <a:lnTo>
                    <a:pt x="294" y="132"/>
                  </a:lnTo>
                  <a:lnTo>
                    <a:pt x="294" y="135"/>
                  </a:lnTo>
                  <a:lnTo>
                    <a:pt x="289" y="135"/>
                  </a:lnTo>
                  <a:lnTo>
                    <a:pt x="287" y="137"/>
                  </a:lnTo>
                  <a:lnTo>
                    <a:pt x="287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39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5" y="135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0" y="132"/>
                  </a:lnTo>
                  <a:lnTo>
                    <a:pt x="260" y="132"/>
                  </a:lnTo>
                  <a:lnTo>
                    <a:pt x="258" y="130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3" y="125"/>
                  </a:lnTo>
                  <a:lnTo>
                    <a:pt x="253" y="125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9" y="123"/>
                  </a:lnTo>
                  <a:lnTo>
                    <a:pt x="249" y="123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39" y="132"/>
                  </a:lnTo>
                  <a:lnTo>
                    <a:pt x="237" y="132"/>
                  </a:lnTo>
                  <a:lnTo>
                    <a:pt x="234" y="132"/>
                  </a:lnTo>
                  <a:lnTo>
                    <a:pt x="234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0" y="135"/>
                  </a:lnTo>
                  <a:lnTo>
                    <a:pt x="230" y="137"/>
                  </a:lnTo>
                  <a:lnTo>
                    <a:pt x="230" y="139"/>
                  </a:lnTo>
                  <a:lnTo>
                    <a:pt x="225" y="139"/>
                  </a:lnTo>
                  <a:lnTo>
                    <a:pt x="223" y="139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18" y="146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6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4" y="156"/>
                  </a:lnTo>
                  <a:lnTo>
                    <a:pt x="204" y="158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5" y="158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7" y="154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39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5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7" y="113"/>
                  </a:lnTo>
                  <a:lnTo>
                    <a:pt x="194" y="113"/>
                  </a:lnTo>
                  <a:lnTo>
                    <a:pt x="194" y="113"/>
                  </a:lnTo>
                  <a:lnTo>
                    <a:pt x="194" y="111"/>
                  </a:lnTo>
                  <a:lnTo>
                    <a:pt x="192" y="111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6"/>
                  </a:lnTo>
                  <a:lnTo>
                    <a:pt x="194" y="106"/>
                  </a:lnTo>
                  <a:lnTo>
                    <a:pt x="194" y="10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1" y="101"/>
                  </a:lnTo>
                  <a:lnTo>
                    <a:pt x="201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201" y="92"/>
                  </a:lnTo>
                  <a:lnTo>
                    <a:pt x="204" y="92"/>
                  </a:lnTo>
                  <a:lnTo>
                    <a:pt x="204" y="90"/>
                  </a:lnTo>
                  <a:lnTo>
                    <a:pt x="204" y="87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8" y="78"/>
                  </a:lnTo>
                  <a:lnTo>
                    <a:pt x="208" y="75"/>
                  </a:lnTo>
                  <a:lnTo>
                    <a:pt x="206" y="75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66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7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4" y="52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194" y="47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0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7"/>
                  </a:lnTo>
                  <a:lnTo>
                    <a:pt x="182" y="47"/>
                  </a:lnTo>
                  <a:lnTo>
                    <a:pt x="180" y="49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3" y="49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28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8" y="16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2"/>
                  </a:lnTo>
                  <a:lnTo>
                    <a:pt x="161" y="12"/>
                  </a:lnTo>
                  <a:lnTo>
                    <a:pt x="161" y="9"/>
                  </a:lnTo>
                  <a:lnTo>
                    <a:pt x="159" y="4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49" y="4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4" y="4"/>
                  </a:lnTo>
                  <a:lnTo>
                    <a:pt x="111" y="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0" y="19"/>
                  </a:lnTo>
                  <a:lnTo>
                    <a:pt x="97" y="19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3" y="16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4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5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0" y="106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1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6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5" y="123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19" y="137"/>
                  </a:lnTo>
                  <a:lnTo>
                    <a:pt x="19" y="139"/>
                  </a:lnTo>
                  <a:lnTo>
                    <a:pt x="17" y="139"/>
                  </a:lnTo>
                  <a:lnTo>
                    <a:pt x="19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9" y="158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6" y="163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6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2"/>
                  </a:lnTo>
                  <a:lnTo>
                    <a:pt x="41" y="172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8" y="180"/>
                  </a:lnTo>
                  <a:lnTo>
                    <a:pt x="50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5" y="187"/>
                  </a:lnTo>
                  <a:lnTo>
                    <a:pt x="55" y="187"/>
                  </a:lnTo>
                  <a:lnTo>
                    <a:pt x="57" y="187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62" y="194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59" y="206"/>
                  </a:lnTo>
                  <a:lnTo>
                    <a:pt x="59" y="206"/>
                  </a:lnTo>
                  <a:lnTo>
                    <a:pt x="59" y="208"/>
                  </a:lnTo>
                  <a:lnTo>
                    <a:pt x="62" y="208"/>
                  </a:lnTo>
                  <a:lnTo>
                    <a:pt x="62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7" y="217"/>
                  </a:lnTo>
                  <a:lnTo>
                    <a:pt x="67" y="220"/>
                  </a:lnTo>
                  <a:lnTo>
                    <a:pt x="67" y="220"/>
                  </a:lnTo>
                  <a:lnTo>
                    <a:pt x="67" y="220"/>
                  </a:lnTo>
                  <a:lnTo>
                    <a:pt x="67" y="222"/>
                  </a:lnTo>
                  <a:lnTo>
                    <a:pt x="69" y="222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1" y="227"/>
                  </a:lnTo>
                  <a:lnTo>
                    <a:pt x="71" y="225"/>
                  </a:lnTo>
                  <a:lnTo>
                    <a:pt x="76" y="222"/>
                  </a:lnTo>
                  <a:lnTo>
                    <a:pt x="76" y="222"/>
                  </a:lnTo>
                  <a:lnTo>
                    <a:pt x="76" y="220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5"/>
                  </a:lnTo>
                  <a:lnTo>
                    <a:pt x="81" y="227"/>
                  </a:lnTo>
                  <a:lnTo>
                    <a:pt x="81" y="229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1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4" y="241"/>
                  </a:lnTo>
                  <a:lnTo>
                    <a:pt x="64" y="243"/>
                  </a:lnTo>
                  <a:lnTo>
                    <a:pt x="64" y="243"/>
                  </a:lnTo>
                  <a:lnTo>
                    <a:pt x="64" y="246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62" y="262"/>
                  </a:lnTo>
                  <a:lnTo>
                    <a:pt x="62" y="265"/>
                  </a:lnTo>
                  <a:lnTo>
                    <a:pt x="64" y="272"/>
                  </a:lnTo>
                  <a:lnTo>
                    <a:pt x="64" y="274"/>
                  </a:lnTo>
                  <a:lnTo>
                    <a:pt x="64" y="277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2" y="281"/>
                  </a:lnTo>
                  <a:lnTo>
                    <a:pt x="50" y="281"/>
                  </a:lnTo>
                  <a:lnTo>
                    <a:pt x="50" y="281"/>
                  </a:lnTo>
                  <a:lnTo>
                    <a:pt x="50" y="281"/>
                  </a:lnTo>
                  <a:lnTo>
                    <a:pt x="48" y="284"/>
                  </a:lnTo>
                  <a:lnTo>
                    <a:pt x="45" y="284"/>
                  </a:lnTo>
                  <a:lnTo>
                    <a:pt x="45" y="286"/>
                  </a:lnTo>
                  <a:lnTo>
                    <a:pt x="45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3" y="291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300"/>
                  </a:lnTo>
                  <a:lnTo>
                    <a:pt x="45" y="300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0" y="312"/>
                  </a:lnTo>
                  <a:lnTo>
                    <a:pt x="57" y="317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9" y="322"/>
                  </a:lnTo>
                  <a:lnTo>
                    <a:pt x="59" y="324"/>
                  </a:lnTo>
                  <a:lnTo>
                    <a:pt x="62" y="331"/>
                  </a:lnTo>
                  <a:lnTo>
                    <a:pt x="64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74" y="338"/>
                  </a:lnTo>
                  <a:lnTo>
                    <a:pt x="74" y="341"/>
                  </a:lnTo>
                  <a:lnTo>
                    <a:pt x="81" y="345"/>
                  </a:lnTo>
                  <a:lnTo>
                    <a:pt x="81" y="345"/>
                  </a:lnTo>
                  <a:lnTo>
                    <a:pt x="83" y="345"/>
                  </a:lnTo>
                  <a:lnTo>
                    <a:pt x="83" y="345"/>
                  </a:lnTo>
                  <a:lnTo>
                    <a:pt x="83" y="348"/>
                  </a:lnTo>
                  <a:lnTo>
                    <a:pt x="83" y="348"/>
                  </a:lnTo>
                  <a:lnTo>
                    <a:pt x="83" y="350"/>
                  </a:lnTo>
                  <a:lnTo>
                    <a:pt x="85" y="350"/>
                  </a:lnTo>
                  <a:lnTo>
                    <a:pt x="85" y="352"/>
                  </a:lnTo>
                  <a:lnTo>
                    <a:pt x="88" y="352"/>
                  </a:lnTo>
                  <a:lnTo>
                    <a:pt x="88" y="355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3" y="357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3" y="362"/>
                  </a:lnTo>
                  <a:lnTo>
                    <a:pt x="93" y="364"/>
                  </a:lnTo>
                  <a:lnTo>
                    <a:pt x="95" y="364"/>
                  </a:lnTo>
                  <a:lnTo>
                    <a:pt x="95" y="367"/>
                  </a:lnTo>
                  <a:lnTo>
                    <a:pt x="95" y="367"/>
                  </a:lnTo>
                  <a:lnTo>
                    <a:pt x="95" y="367"/>
                  </a:lnTo>
                  <a:lnTo>
                    <a:pt x="95" y="369"/>
                  </a:lnTo>
                  <a:lnTo>
                    <a:pt x="95" y="374"/>
                  </a:lnTo>
                  <a:lnTo>
                    <a:pt x="97" y="381"/>
                  </a:lnTo>
                  <a:lnTo>
                    <a:pt x="97" y="383"/>
                  </a:lnTo>
                  <a:lnTo>
                    <a:pt x="97" y="385"/>
                  </a:lnTo>
                  <a:lnTo>
                    <a:pt x="97" y="385"/>
                  </a:lnTo>
                  <a:lnTo>
                    <a:pt x="97" y="385"/>
                  </a:lnTo>
                  <a:lnTo>
                    <a:pt x="97" y="388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7" y="390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95" y="393"/>
                  </a:lnTo>
                  <a:lnTo>
                    <a:pt x="93" y="393"/>
                  </a:lnTo>
                  <a:lnTo>
                    <a:pt x="93" y="395"/>
                  </a:lnTo>
                  <a:lnTo>
                    <a:pt x="93" y="395"/>
                  </a:lnTo>
                  <a:lnTo>
                    <a:pt x="93" y="395"/>
                  </a:lnTo>
                  <a:lnTo>
                    <a:pt x="93" y="397"/>
                  </a:lnTo>
                  <a:lnTo>
                    <a:pt x="93" y="400"/>
                  </a:lnTo>
                  <a:lnTo>
                    <a:pt x="93" y="400"/>
                  </a:lnTo>
                  <a:lnTo>
                    <a:pt x="90" y="402"/>
                  </a:lnTo>
                  <a:lnTo>
                    <a:pt x="93" y="402"/>
                  </a:lnTo>
                  <a:lnTo>
                    <a:pt x="93" y="402"/>
                  </a:lnTo>
                  <a:lnTo>
                    <a:pt x="93" y="404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9"/>
                  </a:lnTo>
                  <a:lnTo>
                    <a:pt x="95" y="409"/>
                  </a:lnTo>
                  <a:lnTo>
                    <a:pt x="95" y="409"/>
                  </a:lnTo>
                  <a:lnTo>
                    <a:pt x="95" y="412"/>
                  </a:lnTo>
                  <a:lnTo>
                    <a:pt x="95" y="412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7" y="414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9"/>
                  </a:lnTo>
                  <a:lnTo>
                    <a:pt x="97" y="419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00" y="421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2" y="423"/>
                  </a:lnTo>
                  <a:lnTo>
                    <a:pt x="102" y="423"/>
                  </a:lnTo>
                  <a:lnTo>
                    <a:pt x="104" y="423"/>
                  </a:lnTo>
                  <a:lnTo>
                    <a:pt x="104" y="423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7" y="426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7" y="430"/>
                  </a:lnTo>
                  <a:lnTo>
                    <a:pt x="107" y="430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09" y="435"/>
                  </a:lnTo>
                  <a:lnTo>
                    <a:pt x="109" y="438"/>
                  </a:lnTo>
                  <a:lnTo>
                    <a:pt x="109" y="440"/>
                  </a:lnTo>
                  <a:lnTo>
                    <a:pt x="109" y="440"/>
                  </a:lnTo>
                  <a:lnTo>
                    <a:pt x="109" y="442"/>
                  </a:lnTo>
                  <a:lnTo>
                    <a:pt x="109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11" y="445"/>
                  </a:lnTo>
                  <a:lnTo>
                    <a:pt x="111" y="445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9"/>
                  </a:lnTo>
                  <a:lnTo>
                    <a:pt x="111" y="449"/>
                  </a:lnTo>
                  <a:lnTo>
                    <a:pt x="109" y="449"/>
                  </a:lnTo>
                  <a:lnTo>
                    <a:pt x="109" y="449"/>
                  </a:lnTo>
                  <a:lnTo>
                    <a:pt x="111" y="452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6" y="449"/>
                  </a:lnTo>
                  <a:lnTo>
                    <a:pt x="114" y="452"/>
                  </a:lnTo>
                  <a:lnTo>
                    <a:pt x="114" y="452"/>
                  </a:lnTo>
                  <a:lnTo>
                    <a:pt x="114" y="452"/>
                  </a:lnTo>
                  <a:lnTo>
                    <a:pt x="114" y="454"/>
                  </a:lnTo>
                  <a:lnTo>
                    <a:pt x="114" y="456"/>
                  </a:lnTo>
                  <a:lnTo>
                    <a:pt x="114" y="456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59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9" y="466"/>
                  </a:lnTo>
                  <a:lnTo>
                    <a:pt x="119" y="466"/>
                  </a:lnTo>
                  <a:lnTo>
                    <a:pt x="119" y="466"/>
                  </a:lnTo>
                  <a:lnTo>
                    <a:pt x="119" y="468"/>
                  </a:lnTo>
                  <a:lnTo>
                    <a:pt x="119" y="471"/>
                  </a:lnTo>
                  <a:lnTo>
                    <a:pt x="119" y="473"/>
                  </a:lnTo>
                  <a:lnTo>
                    <a:pt x="114" y="475"/>
                  </a:lnTo>
                  <a:lnTo>
                    <a:pt x="114" y="478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09" y="478"/>
                  </a:lnTo>
                  <a:lnTo>
                    <a:pt x="109" y="478"/>
                  </a:lnTo>
                  <a:lnTo>
                    <a:pt x="109" y="480"/>
                  </a:lnTo>
                  <a:lnTo>
                    <a:pt x="109" y="483"/>
                  </a:lnTo>
                  <a:lnTo>
                    <a:pt x="109" y="483"/>
                  </a:lnTo>
                  <a:lnTo>
                    <a:pt x="109" y="485"/>
                  </a:lnTo>
                  <a:lnTo>
                    <a:pt x="109" y="485"/>
                  </a:lnTo>
                  <a:lnTo>
                    <a:pt x="107" y="487"/>
                  </a:lnTo>
                  <a:lnTo>
                    <a:pt x="107" y="487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4" y="492"/>
                  </a:lnTo>
                  <a:lnTo>
                    <a:pt x="102" y="494"/>
                  </a:lnTo>
                  <a:lnTo>
                    <a:pt x="102" y="497"/>
                  </a:lnTo>
                  <a:lnTo>
                    <a:pt x="102" y="497"/>
                  </a:lnTo>
                  <a:lnTo>
                    <a:pt x="100" y="499"/>
                  </a:lnTo>
                  <a:lnTo>
                    <a:pt x="100" y="499"/>
                  </a:lnTo>
                  <a:lnTo>
                    <a:pt x="97" y="504"/>
                  </a:lnTo>
                  <a:lnTo>
                    <a:pt x="97" y="506"/>
                  </a:lnTo>
                  <a:lnTo>
                    <a:pt x="97" y="506"/>
                  </a:lnTo>
                  <a:lnTo>
                    <a:pt x="95" y="506"/>
                  </a:lnTo>
                  <a:lnTo>
                    <a:pt x="95" y="506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3" y="511"/>
                  </a:lnTo>
                  <a:lnTo>
                    <a:pt x="90" y="511"/>
                  </a:lnTo>
                  <a:lnTo>
                    <a:pt x="90" y="511"/>
                  </a:lnTo>
                  <a:lnTo>
                    <a:pt x="90" y="513"/>
                  </a:lnTo>
                  <a:lnTo>
                    <a:pt x="90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3" y="520"/>
                  </a:lnTo>
                  <a:lnTo>
                    <a:pt x="83" y="520"/>
                  </a:lnTo>
                  <a:lnTo>
                    <a:pt x="83" y="520"/>
                  </a:lnTo>
                  <a:lnTo>
                    <a:pt x="81" y="520"/>
                  </a:lnTo>
                  <a:lnTo>
                    <a:pt x="81" y="520"/>
                  </a:lnTo>
                  <a:lnTo>
                    <a:pt x="81" y="520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3"/>
                  </a:lnTo>
                  <a:lnTo>
                    <a:pt x="74" y="527"/>
                  </a:lnTo>
                  <a:lnTo>
                    <a:pt x="74" y="527"/>
                  </a:lnTo>
                  <a:lnTo>
                    <a:pt x="74" y="530"/>
                  </a:lnTo>
                  <a:lnTo>
                    <a:pt x="74" y="532"/>
                  </a:lnTo>
                  <a:lnTo>
                    <a:pt x="74" y="532"/>
                  </a:lnTo>
                  <a:lnTo>
                    <a:pt x="76" y="532"/>
                  </a:lnTo>
                  <a:lnTo>
                    <a:pt x="76" y="537"/>
                  </a:lnTo>
                  <a:lnTo>
                    <a:pt x="76" y="537"/>
                  </a:lnTo>
                  <a:lnTo>
                    <a:pt x="76" y="539"/>
                  </a:lnTo>
                  <a:lnTo>
                    <a:pt x="74" y="542"/>
                  </a:lnTo>
                  <a:lnTo>
                    <a:pt x="74" y="544"/>
                  </a:lnTo>
                  <a:lnTo>
                    <a:pt x="74" y="546"/>
                  </a:lnTo>
                  <a:lnTo>
                    <a:pt x="74" y="549"/>
                  </a:lnTo>
                  <a:lnTo>
                    <a:pt x="71" y="549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1" y="553"/>
                  </a:lnTo>
                  <a:lnTo>
                    <a:pt x="71" y="556"/>
                  </a:lnTo>
                  <a:lnTo>
                    <a:pt x="69" y="558"/>
                  </a:lnTo>
                  <a:lnTo>
                    <a:pt x="69" y="561"/>
                  </a:lnTo>
                  <a:lnTo>
                    <a:pt x="67" y="563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4" y="565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2" y="577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59" y="577"/>
                  </a:lnTo>
                  <a:lnTo>
                    <a:pt x="59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59" y="580"/>
                  </a:lnTo>
                  <a:lnTo>
                    <a:pt x="62" y="582"/>
                  </a:lnTo>
                  <a:lnTo>
                    <a:pt x="62" y="582"/>
                  </a:lnTo>
                  <a:lnTo>
                    <a:pt x="62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7"/>
                  </a:lnTo>
                  <a:lnTo>
                    <a:pt x="59" y="587"/>
                  </a:lnTo>
                  <a:lnTo>
                    <a:pt x="59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59" y="589"/>
                  </a:lnTo>
                  <a:lnTo>
                    <a:pt x="57" y="587"/>
                  </a:lnTo>
                  <a:lnTo>
                    <a:pt x="57" y="589"/>
                  </a:lnTo>
                  <a:lnTo>
                    <a:pt x="57" y="594"/>
                  </a:lnTo>
                  <a:lnTo>
                    <a:pt x="55" y="596"/>
                  </a:lnTo>
                  <a:lnTo>
                    <a:pt x="55" y="596"/>
                  </a:lnTo>
                  <a:lnTo>
                    <a:pt x="55" y="598"/>
                  </a:lnTo>
                  <a:lnTo>
                    <a:pt x="55" y="601"/>
                  </a:lnTo>
                  <a:lnTo>
                    <a:pt x="52" y="601"/>
                  </a:lnTo>
                  <a:lnTo>
                    <a:pt x="52" y="601"/>
                  </a:lnTo>
                  <a:lnTo>
                    <a:pt x="52" y="603"/>
                  </a:lnTo>
                  <a:lnTo>
                    <a:pt x="52" y="603"/>
                  </a:lnTo>
                  <a:lnTo>
                    <a:pt x="55" y="603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0" y="606"/>
                  </a:lnTo>
                  <a:lnTo>
                    <a:pt x="50" y="606"/>
                  </a:lnTo>
                  <a:lnTo>
                    <a:pt x="52" y="608"/>
                  </a:lnTo>
                  <a:lnTo>
                    <a:pt x="52" y="608"/>
                  </a:lnTo>
                  <a:lnTo>
                    <a:pt x="55" y="610"/>
                  </a:lnTo>
                  <a:lnTo>
                    <a:pt x="55" y="613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2" y="615"/>
                  </a:lnTo>
                  <a:lnTo>
                    <a:pt x="52" y="615"/>
                  </a:lnTo>
                  <a:lnTo>
                    <a:pt x="52" y="615"/>
                  </a:lnTo>
                  <a:lnTo>
                    <a:pt x="55" y="615"/>
                  </a:lnTo>
                  <a:lnTo>
                    <a:pt x="52" y="615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0" y="620"/>
                  </a:lnTo>
                  <a:lnTo>
                    <a:pt x="50" y="620"/>
                  </a:lnTo>
                  <a:lnTo>
                    <a:pt x="50" y="622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5" y="629"/>
                  </a:lnTo>
                  <a:lnTo>
                    <a:pt x="45" y="629"/>
                  </a:lnTo>
                  <a:lnTo>
                    <a:pt x="45" y="632"/>
                  </a:lnTo>
                  <a:lnTo>
                    <a:pt x="45" y="632"/>
                  </a:lnTo>
                  <a:lnTo>
                    <a:pt x="48" y="634"/>
                  </a:lnTo>
                  <a:lnTo>
                    <a:pt x="48" y="634"/>
                  </a:lnTo>
                  <a:lnTo>
                    <a:pt x="48" y="634"/>
                  </a:lnTo>
                  <a:lnTo>
                    <a:pt x="45" y="636"/>
                  </a:lnTo>
                  <a:lnTo>
                    <a:pt x="45" y="636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8" y="641"/>
                  </a:lnTo>
                  <a:lnTo>
                    <a:pt x="48" y="641"/>
                  </a:lnTo>
                  <a:lnTo>
                    <a:pt x="48" y="641"/>
                  </a:lnTo>
                  <a:lnTo>
                    <a:pt x="45" y="641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41"/>
                  </a:lnTo>
                  <a:lnTo>
                    <a:pt x="48" y="648"/>
                  </a:lnTo>
                  <a:lnTo>
                    <a:pt x="48" y="653"/>
                  </a:lnTo>
                  <a:lnTo>
                    <a:pt x="48" y="653"/>
                  </a:lnTo>
                  <a:lnTo>
                    <a:pt x="48" y="653"/>
                  </a:lnTo>
                  <a:lnTo>
                    <a:pt x="48" y="655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2" y="658"/>
                  </a:lnTo>
                  <a:lnTo>
                    <a:pt x="52" y="658"/>
                  </a:lnTo>
                  <a:lnTo>
                    <a:pt x="52" y="658"/>
                  </a:lnTo>
                  <a:lnTo>
                    <a:pt x="52" y="660"/>
                  </a:lnTo>
                  <a:lnTo>
                    <a:pt x="55" y="660"/>
                  </a:lnTo>
                  <a:lnTo>
                    <a:pt x="55" y="662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7" y="660"/>
                  </a:lnTo>
                  <a:lnTo>
                    <a:pt x="57" y="660"/>
                  </a:lnTo>
                  <a:lnTo>
                    <a:pt x="59" y="658"/>
                  </a:lnTo>
                  <a:lnTo>
                    <a:pt x="59" y="655"/>
                  </a:lnTo>
                  <a:lnTo>
                    <a:pt x="57" y="655"/>
                  </a:lnTo>
                  <a:lnTo>
                    <a:pt x="57" y="655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57" y="651"/>
                  </a:lnTo>
                  <a:lnTo>
                    <a:pt x="59" y="653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62" y="651"/>
                  </a:lnTo>
                  <a:lnTo>
                    <a:pt x="62" y="651"/>
                  </a:lnTo>
                  <a:lnTo>
                    <a:pt x="62" y="651"/>
                  </a:lnTo>
                  <a:lnTo>
                    <a:pt x="64" y="651"/>
                  </a:lnTo>
                  <a:lnTo>
                    <a:pt x="64" y="651"/>
                  </a:lnTo>
                  <a:lnTo>
                    <a:pt x="64" y="648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69" y="648"/>
                  </a:lnTo>
                  <a:lnTo>
                    <a:pt x="69" y="648"/>
                  </a:lnTo>
                  <a:lnTo>
                    <a:pt x="69" y="651"/>
                  </a:lnTo>
                  <a:lnTo>
                    <a:pt x="67" y="651"/>
                  </a:lnTo>
                  <a:lnTo>
                    <a:pt x="67" y="651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9" y="653"/>
                  </a:lnTo>
                  <a:lnTo>
                    <a:pt x="69" y="653"/>
                  </a:lnTo>
                  <a:lnTo>
                    <a:pt x="71" y="653"/>
                  </a:lnTo>
                  <a:lnTo>
                    <a:pt x="71" y="653"/>
                  </a:lnTo>
                  <a:lnTo>
                    <a:pt x="71" y="658"/>
                  </a:lnTo>
                  <a:lnTo>
                    <a:pt x="71" y="658"/>
                  </a:lnTo>
                  <a:lnTo>
                    <a:pt x="71" y="655"/>
                  </a:lnTo>
                  <a:lnTo>
                    <a:pt x="74" y="658"/>
                  </a:lnTo>
                  <a:lnTo>
                    <a:pt x="74" y="658"/>
                  </a:lnTo>
                  <a:lnTo>
                    <a:pt x="74" y="660"/>
                  </a:lnTo>
                  <a:lnTo>
                    <a:pt x="74" y="660"/>
                  </a:lnTo>
                  <a:lnTo>
                    <a:pt x="74" y="662"/>
                  </a:lnTo>
                  <a:lnTo>
                    <a:pt x="74" y="665"/>
                  </a:lnTo>
                  <a:lnTo>
                    <a:pt x="74" y="665"/>
                  </a:lnTo>
                  <a:lnTo>
                    <a:pt x="74" y="665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8" y="667"/>
                  </a:lnTo>
                  <a:lnTo>
                    <a:pt x="78" y="669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72"/>
                  </a:lnTo>
                  <a:lnTo>
                    <a:pt x="85" y="672"/>
                  </a:lnTo>
                  <a:lnTo>
                    <a:pt x="85" y="672"/>
                  </a:lnTo>
                  <a:lnTo>
                    <a:pt x="88" y="672"/>
                  </a:lnTo>
                  <a:lnTo>
                    <a:pt x="88" y="674"/>
                  </a:lnTo>
                  <a:lnTo>
                    <a:pt x="88" y="674"/>
                  </a:lnTo>
                  <a:lnTo>
                    <a:pt x="88" y="674"/>
                  </a:lnTo>
                  <a:lnTo>
                    <a:pt x="90" y="674"/>
                  </a:lnTo>
                  <a:lnTo>
                    <a:pt x="90" y="672"/>
                  </a:lnTo>
                  <a:lnTo>
                    <a:pt x="90" y="674"/>
                  </a:lnTo>
                  <a:lnTo>
                    <a:pt x="90" y="674"/>
                  </a:lnTo>
                  <a:lnTo>
                    <a:pt x="90" y="677"/>
                  </a:lnTo>
                  <a:lnTo>
                    <a:pt x="90" y="677"/>
                  </a:lnTo>
                  <a:lnTo>
                    <a:pt x="88" y="679"/>
                  </a:lnTo>
                  <a:lnTo>
                    <a:pt x="88" y="679"/>
                  </a:lnTo>
                  <a:lnTo>
                    <a:pt x="88" y="684"/>
                  </a:lnTo>
                  <a:lnTo>
                    <a:pt x="90" y="684"/>
                  </a:lnTo>
                  <a:lnTo>
                    <a:pt x="90" y="686"/>
                  </a:lnTo>
                  <a:lnTo>
                    <a:pt x="93" y="684"/>
                  </a:lnTo>
                  <a:lnTo>
                    <a:pt x="93" y="684"/>
                  </a:lnTo>
                  <a:lnTo>
                    <a:pt x="93" y="681"/>
                  </a:lnTo>
                  <a:lnTo>
                    <a:pt x="93" y="681"/>
                  </a:lnTo>
                  <a:lnTo>
                    <a:pt x="95" y="681"/>
                  </a:lnTo>
                  <a:lnTo>
                    <a:pt x="95" y="684"/>
                  </a:lnTo>
                  <a:lnTo>
                    <a:pt x="95" y="684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97" y="686"/>
                  </a:lnTo>
                  <a:lnTo>
                    <a:pt x="100" y="686"/>
                  </a:lnTo>
                  <a:lnTo>
                    <a:pt x="100" y="686"/>
                  </a:lnTo>
                  <a:lnTo>
                    <a:pt x="100" y="686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2" y="688"/>
                  </a:lnTo>
                  <a:lnTo>
                    <a:pt x="102" y="688"/>
                  </a:lnTo>
                  <a:lnTo>
                    <a:pt x="102" y="688"/>
                  </a:lnTo>
                  <a:lnTo>
                    <a:pt x="102" y="691"/>
                  </a:lnTo>
                  <a:lnTo>
                    <a:pt x="102" y="693"/>
                  </a:lnTo>
                  <a:lnTo>
                    <a:pt x="102" y="693"/>
                  </a:lnTo>
                  <a:lnTo>
                    <a:pt x="102" y="695"/>
                  </a:lnTo>
                  <a:lnTo>
                    <a:pt x="102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8"/>
                  </a:lnTo>
                  <a:lnTo>
                    <a:pt x="104" y="700"/>
                  </a:lnTo>
                  <a:lnTo>
                    <a:pt x="104" y="700"/>
                  </a:lnTo>
                  <a:lnTo>
                    <a:pt x="107" y="703"/>
                  </a:lnTo>
                  <a:lnTo>
                    <a:pt x="107" y="705"/>
                  </a:lnTo>
                  <a:lnTo>
                    <a:pt x="107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11" y="703"/>
                  </a:lnTo>
                  <a:lnTo>
                    <a:pt x="111" y="703"/>
                  </a:lnTo>
                  <a:lnTo>
                    <a:pt x="114" y="700"/>
                  </a:lnTo>
                  <a:lnTo>
                    <a:pt x="114" y="700"/>
                  </a:lnTo>
                  <a:lnTo>
                    <a:pt x="114" y="703"/>
                  </a:lnTo>
                  <a:lnTo>
                    <a:pt x="114" y="705"/>
                  </a:lnTo>
                  <a:lnTo>
                    <a:pt x="114" y="705"/>
                  </a:lnTo>
                  <a:lnTo>
                    <a:pt x="116" y="705"/>
                  </a:lnTo>
                  <a:lnTo>
                    <a:pt x="116" y="705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16" y="705"/>
                  </a:lnTo>
                  <a:lnTo>
                    <a:pt x="116" y="707"/>
                  </a:lnTo>
                  <a:lnTo>
                    <a:pt x="116" y="707"/>
                  </a:lnTo>
                  <a:lnTo>
                    <a:pt x="114" y="707"/>
                  </a:lnTo>
                  <a:lnTo>
                    <a:pt x="116" y="710"/>
                  </a:lnTo>
                  <a:lnTo>
                    <a:pt x="116" y="712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21" y="714"/>
                  </a:lnTo>
                  <a:lnTo>
                    <a:pt x="121" y="712"/>
                  </a:lnTo>
                  <a:lnTo>
                    <a:pt x="121" y="714"/>
                  </a:lnTo>
                  <a:lnTo>
                    <a:pt x="121" y="714"/>
                  </a:lnTo>
                  <a:lnTo>
                    <a:pt x="123" y="714"/>
                  </a:lnTo>
                  <a:lnTo>
                    <a:pt x="123" y="714"/>
                  </a:lnTo>
                  <a:lnTo>
                    <a:pt x="123" y="714"/>
                  </a:lnTo>
                  <a:lnTo>
                    <a:pt x="126" y="714"/>
                  </a:lnTo>
                  <a:lnTo>
                    <a:pt x="126" y="714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9"/>
                  </a:lnTo>
                  <a:lnTo>
                    <a:pt x="121" y="719"/>
                  </a:lnTo>
                  <a:lnTo>
                    <a:pt x="123" y="722"/>
                  </a:lnTo>
                  <a:lnTo>
                    <a:pt x="123" y="722"/>
                  </a:lnTo>
                  <a:lnTo>
                    <a:pt x="123" y="722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6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8" y="731"/>
                  </a:lnTo>
                  <a:lnTo>
                    <a:pt x="128" y="731"/>
                  </a:lnTo>
                  <a:lnTo>
                    <a:pt x="128" y="731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3" y="733"/>
                  </a:lnTo>
                  <a:lnTo>
                    <a:pt x="133" y="736"/>
                  </a:lnTo>
                  <a:lnTo>
                    <a:pt x="135" y="736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7" y="738"/>
                  </a:lnTo>
                  <a:lnTo>
                    <a:pt x="137" y="738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5"/>
                  </a:lnTo>
                  <a:lnTo>
                    <a:pt x="142" y="748"/>
                  </a:lnTo>
                  <a:lnTo>
                    <a:pt x="142" y="745"/>
                  </a:lnTo>
                  <a:lnTo>
                    <a:pt x="142" y="745"/>
                  </a:lnTo>
                  <a:lnTo>
                    <a:pt x="145" y="745"/>
                  </a:lnTo>
                  <a:lnTo>
                    <a:pt x="145" y="745"/>
                  </a:lnTo>
                  <a:lnTo>
                    <a:pt x="145" y="748"/>
                  </a:lnTo>
                  <a:lnTo>
                    <a:pt x="145" y="748"/>
                  </a:lnTo>
                  <a:lnTo>
                    <a:pt x="145" y="748"/>
                  </a:lnTo>
                  <a:lnTo>
                    <a:pt x="145" y="750"/>
                  </a:lnTo>
                  <a:lnTo>
                    <a:pt x="145" y="750"/>
                  </a:lnTo>
                  <a:lnTo>
                    <a:pt x="147" y="750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7" y="740"/>
                  </a:lnTo>
                  <a:lnTo>
                    <a:pt x="147" y="738"/>
                  </a:lnTo>
                  <a:lnTo>
                    <a:pt x="147" y="738"/>
                  </a:lnTo>
                  <a:lnTo>
                    <a:pt x="147" y="738"/>
                  </a:lnTo>
                  <a:lnTo>
                    <a:pt x="147" y="736"/>
                  </a:lnTo>
                  <a:lnTo>
                    <a:pt x="149" y="736"/>
                  </a:lnTo>
                  <a:lnTo>
                    <a:pt x="149" y="736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52" y="738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54" y="738"/>
                  </a:lnTo>
                  <a:lnTo>
                    <a:pt x="154" y="738"/>
                  </a:lnTo>
                  <a:lnTo>
                    <a:pt x="156" y="743"/>
                  </a:lnTo>
                  <a:lnTo>
                    <a:pt x="156" y="745"/>
                  </a:lnTo>
                  <a:lnTo>
                    <a:pt x="156" y="745"/>
                  </a:lnTo>
                  <a:lnTo>
                    <a:pt x="159" y="745"/>
                  </a:lnTo>
                  <a:lnTo>
                    <a:pt x="159" y="745"/>
                  </a:lnTo>
                  <a:lnTo>
                    <a:pt x="161" y="748"/>
                  </a:lnTo>
                  <a:lnTo>
                    <a:pt x="161" y="748"/>
                  </a:lnTo>
                  <a:lnTo>
                    <a:pt x="164" y="748"/>
                  </a:lnTo>
                  <a:lnTo>
                    <a:pt x="164" y="748"/>
                  </a:lnTo>
                  <a:lnTo>
                    <a:pt x="166" y="748"/>
                  </a:lnTo>
                  <a:lnTo>
                    <a:pt x="166" y="748"/>
                  </a:lnTo>
                  <a:lnTo>
                    <a:pt x="168" y="750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3" y="750"/>
                  </a:lnTo>
                  <a:lnTo>
                    <a:pt x="175" y="748"/>
                  </a:lnTo>
                  <a:lnTo>
                    <a:pt x="178" y="748"/>
                  </a:lnTo>
                  <a:lnTo>
                    <a:pt x="178" y="748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80" y="750"/>
                  </a:lnTo>
                  <a:lnTo>
                    <a:pt x="180" y="750"/>
                  </a:lnTo>
                  <a:lnTo>
                    <a:pt x="180" y="752"/>
                  </a:lnTo>
                  <a:lnTo>
                    <a:pt x="180" y="755"/>
                  </a:lnTo>
                  <a:lnTo>
                    <a:pt x="182" y="755"/>
                  </a:lnTo>
                  <a:lnTo>
                    <a:pt x="182" y="755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9"/>
                  </a:lnTo>
                  <a:lnTo>
                    <a:pt x="182" y="759"/>
                  </a:lnTo>
                  <a:lnTo>
                    <a:pt x="182" y="759"/>
                  </a:lnTo>
                  <a:lnTo>
                    <a:pt x="182" y="762"/>
                  </a:lnTo>
                  <a:lnTo>
                    <a:pt x="182" y="762"/>
                  </a:lnTo>
                  <a:lnTo>
                    <a:pt x="182" y="762"/>
                  </a:lnTo>
                  <a:lnTo>
                    <a:pt x="185" y="759"/>
                  </a:lnTo>
                  <a:lnTo>
                    <a:pt x="185" y="762"/>
                  </a:lnTo>
                  <a:lnTo>
                    <a:pt x="187" y="762"/>
                  </a:lnTo>
                  <a:lnTo>
                    <a:pt x="187" y="762"/>
                  </a:lnTo>
                  <a:lnTo>
                    <a:pt x="190" y="759"/>
                  </a:lnTo>
                  <a:lnTo>
                    <a:pt x="190" y="759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4" y="759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7" y="764"/>
                  </a:lnTo>
                  <a:lnTo>
                    <a:pt x="194" y="764"/>
                  </a:lnTo>
                  <a:lnTo>
                    <a:pt x="194" y="764"/>
                  </a:lnTo>
                  <a:lnTo>
                    <a:pt x="194" y="764"/>
                  </a:lnTo>
                  <a:lnTo>
                    <a:pt x="194" y="766"/>
                  </a:lnTo>
                  <a:lnTo>
                    <a:pt x="194" y="766"/>
                  </a:lnTo>
                  <a:lnTo>
                    <a:pt x="197" y="769"/>
                  </a:lnTo>
                  <a:lnTo>
                    <a:pt x="197" y="769"/>
                  </a:lnTo>
                  <a:lnTo>
                    <a:pt x="197" y="771"/>
                  </a:lnTo>
                  <a:lnTo>
                    <a:pt x="197" y="774"/>
                  </a:lnTo>
                  <a:lnTo>
                    <a:pt x="194" y="776"/>
                  </a:lnTo>
                  <a:lnTo>
                    <a:pt x="194" y="776"/>
                  </a:lnTo>
                  <a:lnTo>
                    <a:pt x="194" y="778"/>
                  </a:lnTo>
                  <a:lnTo>
                    <a:pt x="194" y="778"/>
                  </a:lnTo>
                  <a:lnTo>
                    <a:pt x="192" y="778"/>
                  </a:lnTo>
                  <a:lnTo>
                    <a:pt x="192" y="778"/>
                  </a:lnTo>
                  <a:lnTo>
                    <a:pt x="190" y="783"/>
                  </a:lnTo>
                  <a:lnTo>
                    <a:pt x="190" y="783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4" y="788"/>
                  </a:lnTo>
                  <a:lnTo>
                    <a:pt x="194" y="788"/>
                  </a:lnTo>
                  <a:lnTo>
                    <a:pt x="194" y="790"/>
                  </a:lnTo>
                  <a:lnTo>
                    <a:pt x="197" y="790"/>
                  </a:lnTo>
                  <a:lnTo>
                    <a:pt x="197" y="793"/>
                  </a:lnTo>
                  <a:lnTo>
                    <a:pt x="197" y="793"/>
                  </a:lnTo>
                  <a:lnTo>
                    <a:pt x="199" y="793"/>
                  </a:lnTo>
                  <a:lnTo>
                    <a:pt x="201" y="790"/>
                  </a:lnTo>
                  <a:lnTo>
                    <a:pt x="201" y="790"/>
                  </a:lnTo>
                  <a:lnTo>
                    <a:pt x="204" y="790"/>
                  </a:lnTo>
                  <a:lnTo>
                    <a:pt x="204" y="788"/>
                  </a:lnTo>
                  <a:lnTo>
                    <a:pt x="204" y="788"/>
                  </a:lnTo>
                  <a:lnTo>
                    <a:pt x="204" y="785"/>
                  </a:lnTo>
                  <a:lnTo>
                    <a:pt x="206" y="783"/>
                  </a:lnTo>
                  <a:lnTo>
                    <a:pt x="208" y="783"/>
                  </a:lnTo>
                  <a:lnTo>
                    <a:pt x="211" y="783"/>
                  </a:lnTo>
                  <a:lnTo>
                    <a:pt x="211" y="781"/>
                  </a:lnTo>
                  <a:lnTo>
                    <a:pt x="218" y="778"/>
                  </a:lnTo>
                  <a:lnTo>
                    <a:pt x="220" y="778"/>
                  </a:lnTo>
                  <a:lnTo>
                    <a:pt x="220" y="778"/>
                  </a:lnTo>
                  <a:lnTo>
                    <a:pt x="223" y="778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5" y="783"/>
                  </a:lnTo>
                  <a:lnTo>
                    <a:pt x="225" y="783"/>
                  </a:lnTo>
                  <a:lnTo>
                    <a:pt x="225" y="785"/>
                  </a:lnTo>
                  <a:lnTo>
                    <a:pt x="225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2" y="788"/>
                  </a:lnTo>
                  <a:lnTo>
                    <a:pt x="232" y="788"/>
                  </a:lnTo>
                  <a:lnTo>
                    <a:pt x="232" y="788"/>
                  </a:lnTo>
                  <a:lnTo>
                    <a:pt x="234" y="785"/>
                  </a:lnTo>
                  <a:lnTo>
                    <a:pt x="234" y="785"/>
                  </a:lnTo>
                  <a:lnTo>
                    <a:pt x="234" y="785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9" y="781"/>
                  </a:lnTo>
                  <a:lnTo>
                    <a:pt x="239" y="778"/>
                  </a:lnTo>
                  <a:lnTo>
                    <a:pt x="239" y="776"/>
                  </a:lnTo>
                  <a:lnTo>
                    <a:pt x="239" y="774"/>
                  </a:lnTo>
                  <a:lnTo>
                    <a:pt x="242" y="774"/>
                  </a:lnTo>
                  <a:lnTo>
                    <a:pt x="246" y="769"/>
                  </a:lnTo>
                  <a:lnTo>
                    <a:pt x="246" y="769"/>
                  </a:lnTo>
                  <a:lnTo>
                    <a:pt x="246" y="766"/>
                  </a:lnTo>
                  <a:lnTo>
                    <a:pt x="246" y="762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4" y="757"/>
                  </a:lnTo>
                  <a:lnTo>
                    <a:pt x="239" y="752"/>
                  </a:lnTo>
                  <a:lnTo>
                    <a:pt x="234" y="750"/>
                  </a:lnTo>
                  <a:lnTo>
                    <a:pt x="232" y="748"/>
                  </a:lnTo>
                  <a:lnTo>
                    <a:pt x="230" y="743"/>
                  </a:lnTo>
                  <a:lnTo>
                    <a:pt x="225" y="738"/>
                  </a:lnTo>
                  <a:lnTo>
                    <a:pt x="220" y="731"/>
                  </a:lnTo>
                  <a:lnTo>
                    <a:pt x="220" y="729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1" y="726"/>
                  </a:lnTo>
                  <a:lnTo>
                    <a:pt x="208" y="724"/>
                  </a:lnTo>
                  <a:lnTo>
                    <a:pt x="208" y="724"/>
                  </a:lnTo>
                  <a:lnTo>
                    <a:pt x="206" y="724"/>
                  </a:lnTo>
                  <a:lnTo>
                    <a:pt x="206" y="724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6" y="726"/>
                  </a:lnTo>
                  <a:lnTo>
                    <a:pt x="206" y="726"/>
                  </a:lnTo>
                  <a:lnTo>
                    <a:pt x="204" y="726"/>
                  </a:lnTo>
                  <a:lnTo>
                    <a:pt x="204" y="729"/>
                  </a:lnTo>
                  <a:lnTo>
                    <a:pt x="201" y="729"/>
                  </a:lnTo>
                  <a:lnTo>
                    <a:pt x="194" y="729"/>
                  </a:lnTo>
                  <a:lnTo>
                    <a:pt x="192" y="729"/>
                  </a:lnTo>
                  <a:lnTo>
                    <a:pt x="192" y="729"/>
                  </a:lnTo>
                  <a:lnTo>
                    <a:pt x="190" y="726"/>
                  </a:lnTo>
                  <a:lnTo>
                    <a:pt x="185" y="726"/>
                  </a:lnTo>
                  <a:lnTo>
                    <a:pt x="185" y="724"/>
                  </a:lnTo>
                  <a:lnTo>
                    <a:pt x="182" y="724"/>
                  </a:lnTo>
                  <a:lnTo>
                    <a:pt x="182" y="724"/>
                  </a:lnTo>
                  <a:lnTo>
                    <a:pt x="182" y="724"/>
                  </a:lnTo>
                  <a:lnTo>
                    <a:pt x="180" y="724"/>
                  </a:lnTo>
                  <a:lnTo>
                    <a:pt x="180" y="722"/>
                  </a:lnTo>
                  <a:lnTo>
                    <a:pt x="171" y="712"/>
                  </a:lnTo>
                  <a:lnTo>
                    <a:pt x="171" y="710"/>
                  </a:lnTo>
                  <a:lnTo>
                    <a:pt x="171" y="710"/>
                  </a:lnTo>
                  <a:lnTo>
                    <a:pt x="171" y="712"/>
                  </a:lnTo>
                  <a:lnTo>
                    <a:pt x="168" y="712"/>
                  </a:lnTo>
                  <a:lnTo>
                    <a:pt x="168" y="714"/>
                  </a:lnTo>
                  <a:lnTo>
                    <a:pt x="166" y="714"/>
                  </a:lnTo>
                  <a:lnTo>
                    <a:pt x="166" y="714"/>
                  </a:lnTo>
                  <a:lnTo>
                    <a:pt x="166" y="714"/>
                  </a:lnTo>
                  <a:lnTo>
                    <a:pt x="164" y="714"/>
                  </a:lnTo>
                  <a:lnTo>
                    <a:pt x="164" y="714"/>
                  </a:lnTo>
                  <a:lnTo>
                    <a:pt x="164" y="712"/>
                  </a:lnTo>
                  <a:lnTo>
                    <a:pt x="164" y="712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1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61" y="710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9" y="703"/>
                  </a:lnTo>
                  <a:lnTo>
                    <a:pt x="156" y="703"/>
                  </a:lnTo>
                  <a:lnTo>
                    <a:pt x="156" y="703"/>
                  </a:lnTo>
                  <a:lnTo>
                    <a:pt x="154" y="703"/>
                  </a:lnTo>
                  <a:lnTo>
                    <a:pt x="154" y="703"/>
                  </a:lnTo>
                  <a:lnTo>
                    <a:pt x="152" y="700"/>
                  </a:lnTo>
                  <a:lnTo>
                    <a:pt x="152" y="695"/>
                  </a:lnTo>
                  <a:lnTo>
                    <a:pt x="152" y="695"/>
                  </a:lnTo>
                  <a:lnTo>
                    <a:pt x="149" y="695"/>
                  </a:lnTo>
                  <a:lnTo>
                    <a:pt x="149" y="695"/>
                  </a:lnTo>
                  <a:lnTo>
                    <a:pt x="149" y="695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7" y="691"/>
                  </a:lnTo>
                  <a:lnTo>
                    <a:pt x="147" y="688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49" y="681"/>
                  </a:lnTo>
                  <a:lnTo>
                    <a:pt x="149" y="681"/>
                  </a:lnTo>
                  <a:lnTo>
                    <a:pt x="152" y="679"/>
                  </a:lnTo>
                  <a:lnTo>
                    <a:pt x="152" y="679"/>
                  </a:lnTo>
                  <a:lnTo>
                    <a:pt x="154" y="679"/>
                  </a:lnTo>
                  <a:lnTo>
                    <a:pt x="154" y="679"/>
                  </a:lnTo>
                  <a:lnTo>
                    <a:pt x="154" y="681"/>
                  </a:lnTo>
                  <a:lnTo>
                    <a:pt x="156" y="684"/>
                  </a:lnTo>
                  <a:lnTo>
                    <a:pt x="156" y="686"/>
                  </a:lnTo>
                  <a:lnTo>
                    <a:pt x="156" y="688"/>
                  </a:lnTo>
                  <a:lnTo>
                    <a:pt x="154" y="691"/>
                  </a:lnTo>
                  <a:lnTo>
                    <a:pt x="154" y="691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6" y="691"/>
                  </a:lnTo>
                  <a:lnTo>
                    <a:pt x="159" y="691"/>
                  </a:lnTo>
                  <a:lnTo>
                    <a:pt x="159" y="691"/>
                  </a:lnTo>
                  <a:lnTo>
                    <a:pt x="161" y="693"/>
                  </a:lnTo>
                  <a:lnTo>
                    <a:pt x="161" y="698"/>
                  </a:lnTo>
                  <a:lnTo>
                    <a:pt x="161" y="700"/>
                  </a:lnTo>
                  <a:lnTo>
                    <a:pt x="161" y="703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6" y="707"/>
                  </a:lnTo>
                  <a:lnTo>
                    <a:pt x="166" y="710"/>
                  </a:lnTo>
                  <a:lnTo>
                    <a:pt x="168" y="710"/>
                  </a:lnTo>
                  <a:lnTo>
                    <a:pt x="168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8" y="707"/>
                  </a:lnTo>
                  <a:lnTo>
                    <a:pt x="166" y="703"/>
                  </a:lnTo>
                  <a:lnTo>
                    <a:pt x="161" y="695"/>
                  </a:lnTo>
                  <a:lnTo>
                    <a:pt x="159" y="679"/>
                  </a:lnTo>
                  <a:lnTo>
                    <a:pt x="156" y="672"/>
                  </a:lnTo>
                  <a:lnTo>
                    <a:pt x="154" y="662"/>
                  </a:lnTo>
                  <a:lnTo>
                    <a:pt x="154" y="653"/>
                  </a:lnTo>
                  <a:lnTo>
                    <a:pt x="149" y="646"/>
                  </a:lnTo>
                  <a:lnTo>
                    <a:pt x="149" y="643"/>
                  </a:lnTo>
                  <a:lnTo>
                    <a:pt x="149" y="643"/>
                  </a:lnTo>
                  <a:lnTo>
                    <a:pt x="147" y="641"/>
                  </a:lnTo>
                  <a:lnTo>
                    <a:pt x="145" y="641"/>
                  </a:lnTo>
                  <a:lnTo>
                    <a:pt x="147" y="643"/>
                  </a:lnTo>
                  <a:lnTo>
                    <a:pt x="147" y="643"/>
                  </a:lnTo>
                  <a:lnTo>
                    <a:pt x="149" y="646"/>
                  </a:lnTo>
                  <a:lnTo>
                    <a:pt x="149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5" y="648"/>
                  </a:lnTo>
                  <a:lnTo>
                    <a:pt x="145" y="646"/>
                  </a:lnTo>
                  <a:lnTo>
                    <a:pt x="145" y="646"/>
                  </a:lnTo>
                  <a:lnTo>
                    <a:pt x="145" y="646"/>
                  </a:lnTo>
                  <a:lnTo>
                    <a:pt x="142" y="643"/>
                  </a:lnTo>
                  <a:lnTo>
                    <a:pt x="142" y="641"/>
                  </a:lnTo>
                  <a:lnTo>
                    <a:pt x="142" y="641"/>
                  </a:lnTo>
                  <a:lnTo>
                    <a:pt x="140" y="641"/>
                  </a:lnTo>
                  <a:lnTo>
                    <a:pt x="137" y="639"/>
                  </a:lnTo>
                  <a:lnTo>
                    <a:pt x="137" y="636"/>
                  </a:lnTo>
                  <a:lnTo>
                    <a:pt x="137" y="636"/>
                  </a:lnTo>
                  <a:lnTo>
                    <a:pt x="135" y="624"/>
                  </a:lnTo>
                  <a:lnTo>
                    <a:pt x="135" y="624"/>
                  </a:lnTo>
                  <a:lnTo>
                    <a:pt x="135" y="622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3"/>
                  </a:lnTo>
                  <a:lnTo>
                    <a:pt x="135" y="610"/>
                  </a:lnTo>
                  <a:lnTo>
                    <a:pt x="135" y="610"/>
                  </a:lnTo>
                  <a:lnTo>
                    <a:pt x="133" y="610"/>
                  </a:lnTo>
                  <a:lnTo>
                    <a:pt x="133" y="608"/>
                  </a:lnTo>
                  <a:lnTo>
                    <a:pt x="133" y="608"/>
                  </a:lnTo>
                  <a:lnTo>
                    <a:pt x="133" y="603"/>
                  </a:lnTo>
                  <a:lnTo>
                    <a:pt x="133" y="603"/>
                  </a:lnTo>
                  <a:lnTo>
                    <a:pt x="130" y="603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28" y="598"/>
                  </a:lnTo>
                  <a:lnTo>
                    <a:pt x="128" y="598"/>
                  </a:lnTo>
                  <a:lnTo>
                    <a:pt x="128" y="598"/>
                  </a:lnTo>
                  <a:lnTo>
                    <a:pt x="128" y="601"/>
                  </a:lnTo>
                  <a:lnTo>
                    <a:pt x="128" y="601"/>
                  </a:lnTo>
                  <a:lnTo>
                    <a:pt x="126" y="598"/>
                  </a:lnTo>
                  <a:lnTo>
                    <a:pt x="126" y="598"/>
                  </a:lnTo>
                  <a:lnTo>
                    <a:pt x="126" y="601"/>
                  </a:lnTo>
                  <a:lnTo>
                    <a:pt x="126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1" y="601"/>
                  </a:lnTo>
                  <a:lnTo>
                    <a:pt x="121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6" y="601"/>
                  </a:lnTo>
                  <a:lnTo>
                    <a:pt x="114" y="601"/>
                  </a:lnTo>
                  <a:lnTo>
                    <a:pt x="114" y="601"/>
                  </a:lnTo>
                  <a:lnTo>
                    <a:pt x="114" y="603"/>
                  </a:lnTo>
                  <a:lnTo>
                    <a:pt x="114" y="603"/>
                  </a:lnTo>
                  <a:lnTo>
                    <a:pt x="114" y="606"/>
                  </a:lnTo>
                  <a:lnTo>
                    <a:pt x="111" y="606"/>
                  </a:lnTo>
                  <a:lnTo>
                    <a:pt x="109" y="606"/>
                  </a:lnTo>
                  <a:lnTo>
                    <a:pt x="109" y="606"/>
                  </a:lnTo>
                  <a:lnTo>
                    <a:pt x="107" y="606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0" y="603"/>
                  </a:lnTo>
                  <a:lnTo>
                    <a:pt x="100" y="601"/>
                  </a:lnTo>
                  <a:lnTo>
                    <a:pt x="100" y="598"/>
                  </a:lnTo>
                  <a:lnTo>
                    <a:pt x="100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4" y="596"/>
                  </a:lnTo>
                  <a:lnTo>
                    <a:pt x="100" y="591"/>
                  </a:lnTo>
                  <a:lnTo>
                    <a:pt x="97" y="587"/>
                  </a:lnTo>
                  <a:lnTo>
                    <a:pt x="97" y="587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5" y="582"/>
                  </a:lnTo>
                  <a:lnTo>
                    <a:pt x="95" y="582"/>
                  </a:lnTo>
                  <a:lnTo>
                    <a:pt x="95" y="580"/>
                  </a:lnTo>
                  <a:lnTo>
                    <a:pt x="95" y="577"/>
                  </a:lnTo>
                  <a:lnTo>
                    <a:pt x="95" y="575"/>
                  </a:lnTo>
                  <a:lnTo>
                    <a:pt x="95" y="575"/>
                  </a:lnTo>
                  <a:lnTo>
                    <a:pt x="95" y="575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65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1"/>
                  </a:lnTo>
                  <a:lnTo>
                    <a:pt x="95" y="561"/>
                  </a:lnTo>
                  <a:lnTo>
                    <a:pt x="95" y="558"/>
                  </a:lnTo>
                  <a:lnTo>
                    <a:pt x="95" y="558"/>
                  </a:lnTo>
                  <a:lnTo>
                    <a:pt x="95" y="556"/>
                  </a:lnTo>
                  <a:lnTo>
                    <a:pt x="97" y="553"/>
                  </a:lnTo>
                  <a:lnTo>
                    <a:pt x="97" y="553"/>
                  </a:lnTo>
                  <a:lnTo>
                    <a:pt x="97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97" y="551"/>
                  </a:lnTo>
                  <a:lnTo>
                    <a:pt x="97" y="549"/>
                  </a:lnTo>
                  <a:lnTo>
                    <a:pt x="95" y="549"/>
                  </a:lnTo>
                  <a:lnTo>
                    <a:pt x="95" y="546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2"/>
                  </a:lnTo>
                  <a:lnTo>
                    <a:pt x="102" y="542"/>
                  </a:lnTo>
                  <a:lnTo>
                    <a:pt x="102" y="542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102" y="532"/>
                  </a:lnTo>
                  <a:lnTo>
                    <a:pt x="102" y="530"/>
                  </a:lnTo>
                  <a:lnTo>
                    <a:pt x="102" y="530"/>
                  </a:lnTo>
                  <a:lnTo>
                    <a:pt x="104" y="527"/>
                  </a:lnTo>
                  <a:lnTo>
                    <a:pt x="104" y="527"/>
                  </a:lnTo>
                  <a:lnTo>
                    <a:pt x="104" y="527"/>
                  </a:lnTo>
                  <a:lnTo>
                    <a:pt x="107" y="527"/>
                  </a:lnTo>
                  <a:lnTo>
                    <a:pt x="107" y="527"/>
                  </a:lnTo>
                  <a:lnTo>
                    <a:pt x="107" y="527"/>
                  </a:lnTo>
                  <a:lnTo>
                    <a:pt x="107" y="525"/>
                  </a:lnTo>
                  <a:lnTo>
                    <a:pt x="107" y="525"/>
                  </a:lnTo>
                  <a:lnTo>
                    <a:pt x="109" y="520"/>
                  </a:lnTo>
                  <a:lnTo>
                    <a:pt x="109" y="520"/>
                  </a:lnTo>
                  <a:lnTo>
                    <a:pt x="109" y="518"/>
                  </a:lnTo>
                  <a:lnTo>
                    <a:pt x="109" y="518"/>
                  </a:lnTo>
                  <a:lnTo>
                    <a:pt x="109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14" y="516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11" y="513"/>
                  </a:lnTo>
                  <a:lnTo>
                    <a:pt x="111" y="511"/>
                  </a:lnTo>
                  <a:lnTo>
                    <a:pt x="114" y="511"/>
                  </a:lnTo>
                  <a:lnTo>
                    <a:pt x="114" y="509"/>
                  </a:lnTo>
                  <a:lnTo>
                    <a:pt x="114" y="509"/>
                  </a:lnTo>
                  <a:lnTo>
                    <a:pt x="114" y="509"/>
                  </a:lnTo>
                  <a:lnTo>
                    <a:pt x="111" y="506"/>
                  </a:lnTo>
                  <a:lnTo>
                    <a:pt x="111" y="504"/>
                  </a:lnTo>
                  <a:lnTo>
                    <a:pt x="111" y="504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6" y="501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6" y="497"/>
                  </a:lnTo>
                  <a:lnTo>
                    <a:pt x="116" y="497"/>
                  </a:lnTo>
                  <a:lnTo>
                    <a:pt x="116" y="492"/>
                  </a:lnTo>
                  <a:lnTo>
                    <a:pt x="116" y="492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0"/>
                  </a:lnTo>
                  <a:lnTo>
                    <a:pt x="119" y="487"/>
                  </a:lnTo>
                  <a:lnTo>
                    <a:pt x="119" y="485"/>
                  </a:lnTo>
                  <a:lnTo>
                    <a:pt x="121" y="485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21" y="480"/>
                  </a:lnTo>
                  <a:lnTo>
                    <a:pt x="121" y="480"/>
                  </a:lnTo>
                  <a:lnTo>
                    <a:pt x="121" y="480"/>
                  </a:lnTo>
                  <a:lnTo>
                    <a:pt x="126" y="473"/>
                  </a:lnTo>
                  <a:lnTo>
                    <a:pt x="128" y="471"/>
                  </a:lnTo>
                  <a:lnTo>
                    <a:pt x="130" y="471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30" y="468"/>
                  </a:lnTo>
                  <a:lnTo>
                    <a:pt x="128" y="468"/>
                  </a:lnTo>
                  <a:lnTo>
                    <a:pt x="128" y="466"/>
                  </a:lnTo>
                  <a:lnTo>
                    <a:pt x="128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64"/>
                  </a:lnTo>
                  <a:lnTo>
                    <a:pt x="130" y="461"/>
                  </a:lnTo>
                  <a:lnTo>
                    <a:pt x="130" y="459"/>
                  </a:lnTo>
                  <a:lnTo>
                    <a:pt x="137" y="454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5"/>
                  </a:lnTo>
                  <a:lnTo>
                    <a:pt x="140" y="445"/>
                  </a:lnTo>
                  <a:lnTo>
                    <a:pt x="140" y="445"/>
                  </a:lnTo>
                  <a:lnTo>
                    <a:pt x="137" y="445"/>
                  </a:lnTo>
                  <a:lnTo>
                    <a:pt x="137" y="442"/>
                  </a:lnTo>
                  <a:lnTo>
                    <a:pt x="137" y="442"/>
                  </a:lnTo>
                  <a:lnTo>
                    <a:pt x="140" y="438"/>
                  </a:lnTo>
                  <a:lnTo>
                    <a:pt x="140" y="438"/>
                  </a:lnTo>
                  <a:lnTo>
                    <a:pt x="140" y="438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7" y="428"/>
                  </a:lnTo>
                  <a:lnTo>
                    <a:pt x="137" y="428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1"/>
                  </a:lnTo>
                  <a:lnTo>
                    <a:pt x="137" y="419"/>
                  </a:lnTo>
                  <a:lnTo>
                    <a:pt x="137" y="416"/>
                  </a:lnTo>
                  <a:lnTo>
                    <a:pt x="137" y="416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2" y="407"/>
                  </a:lnTo>
                  <a:lnTo>
                    <a:pt x="142" y="407"/>
                  </a:lnTo>
                  <a:lnTo>
                    <a:pt x="142" y="404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0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0" y="393"/>
                  </a:lnTo>
                  <a:lnTo>
                    <a:pt x="137" y="390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40" y="385"/>
                  </a:lnTo>
                  <a:lnTo>
                    <a:pt x="140" y="385"/>
                  </a:lnTo>
                  <a:lnTo>
                    <a:pt x="140" y="385"/>
                  </a:lnTo>
                  <a:lnTo>
                    <a:pt x="140" y="383"/>
                  </a:lnTo>
                  <a:lnTo>
                    <a:pt x="140" y="385"/>
                  </a:lnTo>
                  <a:lnTo>
                    <a:pt x="140" y="383"/>
                  </a:lnTo>
                  <a:lnTo>
                    <a:pt x="140" y="383"/>
                  </a:lnTo>
                  <a:lnTo>
                    <a:pt x="142" y="383"/>
                  </a:lnTo>
                  <a:lnTo>
                    <a:pt x="142" y="381"/>
                  </a:lnTo>
                  <a:lnTo>
                    <a:pt x="145" y="381"/>
                  </a:lnTo>
                  <a:lnTo>
                    <a:pt x="145" y="381"/>
                  </a:lnTo>
                  <a:lnTo>
                    <a:pt x="147" y="381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9" y="378"/>
                  </a:lnTo>
                  <a:lnTo>
                    <a:pt x="161" y="378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71" y="376"/>
                  </a:lnTo>
                  <a:lnTo>
                    <a:pt x="168" y="374"/>
                  </a:lnTo>
                  <a:lnTo>
                    <a:pt x="171" y="371"/>
                  </a:lnTo>
                  <a:lnTo>
                    <a:pt x="171" y="371"/>
                  </a:lnTo>
                  <a:lnTo>
                    <a:pt x="171" y="371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3" y="376"/>
                  </a:lnTo>
                  <a:lnTo>
                    <a:pt x="175" y="376"/>
                  </a:lnTo>
                  <a:lnTo>
                    <a:pt x="178" y="378"/>
                  </a:lnTo>
                  <a:lnTo>
                    <a:pt x="180" y="378"/>
                  </a:lnTo>
                  <a:lnTo>
                    <a:pt x="182" y="378"/>
                  </a:lnTo>
                  <a:lnTo>
                    <a:pt x="185" y="378"/>
                  </a:lnTo>
                  <a:lnTo>
                    <a:pt x="185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2" y="378"/>
                  </a:lnTo>
                  <a:lnTo>
                    <a:pt x="192" y="378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3"/>
                  </a:lnTo>
                  <a:lnTo>
                    <a:pt x="190" y="383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87" y="385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87" y="393"/>
                  </a:lnTo>
                  <a:lnTo>
                    <a:pt x="190" y="393"/>
                  </a:lnTo>
                  <a:lnTo>
                    <a:pt x="187" y="395"/>
                  </a:lnTo>
                  <a:lnTo>
                    <a:pt x="187" y="395"/>
                  </a:lnTo>
                  <a:lnTo>
                    <a:pt x="185" y="397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7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5" y="404"/>
                  </a:lnTo>
                  <a:lnTo>
                    <a:pt x="185" y="404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9"/>
                  </a:lnTo>
                  <a:lnTo>
                    <a:pt x="185" y="409"/>
                  </a:lnTo>
                  <a:lnTo>
                    <a:pt x="187" y="412"/>
                  </a:lnTo>
                  <a:lnTo>
                    <a:pt x="187" y="412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7" y="416"/>
                  </a:lnTo>
                  <a:lnTo>
                    <a:pt x="187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2" y="419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2" y="421"/>
                  </a:lnTo>
                  <a:lnTo>
                    <a:pt x="182" y="421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7" y="421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90" y="426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2" y="423"/>
                  </a:lnTo>
                  <a:lnTo>
                    <a:pt x="194" y="421"/>
                  </a:lnTo>
                  <a:lnTo>
                    <a:pt x="197" y="421"/>
                  </a:lnTo>
                  <a:lnTo>
                    <a:pt x="204" y="423"/>
                  </a:lnTo>
                  <a:lnTo>
                    <a:pt x="208" y="423"/>
                  </a:lnTo>
                  <a:lnTo>
                    <a:pt x="211" y="426"/>
                  </a:lnTo>
                  <a:lnTo>
                    <a:pt x="213" y="426"/>
                  </a:lnTo>
                  <a:lnTo>
                    <a:pt x="213" y="426"/>
                  </a:lnTo>
                  <a:lnTo>
                    <a:pt x="213" y="426"/>
                  </a:lnTo>
                  <a:lnTo>
                    <a:pt x="216" y="423"/>
                  </a:lnTo>
                  <a:lnTo>
                    <a:pt x="216" y="423"/>
                  </a:lnTo>
                  <a:lnTo>
                    <a:pt x="218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5" y="423"/>
                  </a:lnTo>
                  <a:lnTo>
                    <a:pt x="225" y="423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27" y="419"/>
                  </a:lnTo>
                  <a:lnTo>
                    <a:pt x="232" y="419"/>
                  </a:lnTo>
                  <a:lnTo>
                    <a:pt x="232" y="421"/>
                  </a:lnTo>
                  <a:lnTo>
                    <a:pt x="234" y="421"/>
                  </a:lnTo>
                  <a:lnTo>
                    <a:pt x="234" y="421"/>
                  </a:lnTo>
                  <a:lnTo>
                    <a:pt x="234" y="423"/>
                  </a:lnTo>
                  <a:lnTo>
                    <a:pt x="237" y="423"/>
                  </a:lnTo>
                  <a:lnTo>
                    <a:pt x="237" y="423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37" y="426"/>
                  </a:lnTo>
                  <a:lnTo>
                    <a:pt x="239" y="428"/>
                  </a:lnTo>
                  <a:lnTo>
                    <a:pt x="239" y="428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30"/>
                  </a:lnTo>
                  <a:lnTo>
                    <a:pt x="246" y="433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28"/>
                  </a:lnTo>
                  <a:lnTo>
                    <a:pt x="246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6" y="430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51" y="435"/>
                  </a:lnTo>
                  <a:lnTo>
                    <a:pt x="251" y="435"/>
                  </a:lnTo>
                  <a:lnTo>
                    <a:pt x="251" y="435"/>
                  </a:lnTo>
                  <a:lnTo>
                    <a:pt x="253" y="438"/>
                  </a:lnTo>
                  <a:lnTo>
                    <a:pt x="256" y="440"/>
                  </a:lnTo>
                  <a:lnTo>
                    <a:pt x="258" y="440"/>
                  </a:lnTo>
                  <a:lnTo>
                    <a:pt x="258" y="440"/>
                  </a:lnTo>
                  <a:lnTo>
                    <a:pt x="258" y="438"/>
                  </a:lnTo>
                  <a:lnTo>
                    <a:pt x="256" y="438"/>
                  </a:lnTo>
                  <a:lnTo>
                    <a:pt x="256" y="438"/>
                  </a:lnTo>
                  <a:lnTo>
                    <a:pt x="256" y="438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3" y="435"/>
                  </a:lnTo>
                  <a:lnTo>
                    <a:pt x="253" y="435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8" y="435"/>
                  </a:lnTo>
                  <a:lnTo>
                    <a:pt x="258" y="433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58" y="438"/>
                  </a:lnTo>
                  <a:lnTo>
                    <a:pt x="258" y="438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60" y="435"/>
                  </a:lnTo>
                  <a:lnTo>
                    <a:pt x="258" y="435"/>
                  </a:lnTo>
                  <a:lnTo>
                    <a:pt x="258" y="438"/>
                  </a:lnTo>
                  <a:lnTo>
                    <a:pt x="258" y="440"/>
                  </a:lnTo>
                  <a:lnTo>
                    <a:pt x="258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3" y="438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0" y="440"/>
                  </a:lnTo>
                  <a:lnTo>
                    <a:pt x="260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5"/>
                  </a:lnTo>
                  <a:lnTo>
                    <a:pt x="258" y="445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60" y="447"/>
                  </a:lnTo>
                  <a:lnTo>
                    <a:pt x="260" y="447"/>
                  </a:lnTo>
                  <a:lnTo>
                    <a:pt x="260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8" y="449"/>
                  </a:lnTo>
                  <a:lnTo>
                    <a:pt x="270" y="449"/>
                  </a:lnTo>
                  <a:lnTo>
                    <a:pt x="272" y="452"/>
                  </a:lnTo>
                  <a:lnTo>
                    <a:pt x="272" y="452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2" y="447"/>
                  </a:lnTo>
                  <a:lnTo>
                    <a:pt x="275" y="447"/>
                  </a:lnTo>
                  <a:lnTo>
                    <a:pt x="275" y="447"/>
                  </a:lnTo>
                  <a:lnTo>
                    <a:pt x="275" y="445"/>
                  </a:lnTo>
                  <a:lnTo>
                    <a:pt x="275" y="447"/>
                  </a:lnTo>
                  <a:lnTo>
                    <a:pt x="275" y="447"/>
                  </a:lnTo>
                  <a:lnTo>
                    <a:pt x="277" y="447"/>
                  </a:lnTo>
                  <a:lnTo>
                    <a:pt x="277" y="449"/>
                  </a:lnTo>
                  <a:lnTo>
                    <a:pt x="277" y="449"/>
                  </a:lnTo>
                  <a:lnTo>
                    <a:pt x="277" y="449"/>
                  </a:lnTo>
                  <a:lnTo>
                    <a:pt x="282" y="454"/>
                  </a:lnTo>
                  <a:lnTo>
                    <a:pt x="284" y="456"/>
                  </a:lnTo>
                  <a:lnTo>
                    <a:pt x="284" y="459"/>
                  </a:lnTo>
                  <a:lnTo>
                    <a:pt x="284" y="464"/>
                  </a:lnTo>
                  <a:lnTo>
                    <a:pt x="284" y="464"/>
                  </a:lnTo>
                  <a:lnTo>
                    <a:pt x="287" y="466"/>
                  </a:lnTo>
                  <a:lnTo>
                    <a:pt x="291" y="471"/>
                  </a:lnTo>
                  <a:lnTo>
                    <a:pt x="291" y="471"/>
                  </a:lnTo>
                  <a:lnTo>
                    <a:pt x="291" y="473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3"/>
                  </a:lnTo>
                  <a:lnTo>
                    <a:pt x="291" y="471"/>
                  </a:lnTo>
                  <a:lnTo>
                    <a:pt x="289" y="468"/>
                  </a:lnTo>
                  <a:lnTo>
                    <a:pt x="287" y="464"/>
                  </a:lnTo>
                  <a:lnTo>
                    <a:pt x="284" y="459"/>
                  </a:lnTo>
                  <a:lnTo>
                    <a:pt x="284" y="456"/>
                  </a:lnTo>
                  <a:lnTo>
                    <a:pt x="284" y="456"/>
                  </a:lnTo>
                  <a:lnTo>
                    <a:pt x="284" y="454"/>
                  </a:lnTo>
                  <a:lnTo>
                    <a:pt x="282" y="454"/>
                  </a:lnTo>
                  <a:lnTo>
                    <a:pt x="279" y="449"/>
                  </a:lnTo>
                  <a:lnTo>
                    <a:pt x="279" y="447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2" y="433"/>
                  </a:lnTo>
                  <a:lnTo>
                    <a:pt x="282" y="433"/>
                  </a:lnTo>
                  <a:lnTo>
                    <a:pt x="279" y="433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28"/>
                  </a:lnTo>
                  <a:lnTo>
                    <a:pt x="275" y="426"/>
                  </a:lnTo>
                  <a:lnTo>
                    <a:pt x="272" y="423"/>
                  </a:lnTo>
                  <a:lnTo>
                    <a:pt x="270" y="423"/>
                  </a:lnTo>
                  <a:lnTo>
                    <a:pt x="270" y="423"/>
                  </a:lnTo>
                  <a:lnTo>
                    <a:pt x="270" y="423"/>
                  </a:lnTo>
                  <a:lnTo>
                    <a:pt x="268" y="421"/>
                  </a:lnTo>
                  <a:lnTo>
                    <a:pt x="268" y="421"/>
                  </a:lnTo>
                  <a:lnTo>
                    <a:pt x="268" y="419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6"/>
                  </a:lnTo>
                  <a:lnTo>
                    <a:pt x="270" y="416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2"/>
                  </a:lnTo>
                  <a:lnTo>
                    <a:pt x="268" y="412"/>
                  </a:lnTo>
                  <a:lnTo>
                    <a:pt x="268" y="409"/>
                  </a:lnTo>
                  <a:lnTo>
                    <a:pt x="268" y="409"/>
                  </a:lnTo>
                  <a:lnTo>
                    <a:pt x="268" y="409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68" y="404"/>
                  </a:lnTo>
                  <a:lnTo>
                    <a:pt x="268" y="402"/>
                  </a:lnTo>
                  <a:lnTo>
                    <a:pt x="268" y="402"/>
                  </a:lnTo>
                  <a:lnTo>
                    <a:pt x="265" y="400"/>
                  </a:lnTo>
                  <a:lnTo>
                    <a:pt x="263" y="397"/>
                  </a:lnTo>
                  <a:lnTo>
                    <a:pt x="260" y="390"/>
                  </a:lnTo>
                  <a:lnTo>
                    <a:pt x="260" y="390"/>
                  </a:lnTo>
                  <a:lnTo>
                    <a:pt x="260" y="385"/>
                  </a:lnTo>
                  <a:lnTo>
                    <a:pt x="260" y="383"/>
                  </a:lnTo>
                  <a:lnTo>
                    <a:pt x="260" y="378"/>
                  </a:lnTo>
                  <a:lnTo>
                    <a:pt x="260" y="378"/>
                  </a:lnTo>
                  <a:lnTo>
                    <a:pt x="260" y="378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4"/>
                  </a:lnTo>
                  <a:lnTo>
                    <a:pt x="263" y="374"/>
                  </a:lnTo>
                  <a:lnTo>
                    <a:pt x="268" y="374"/>
                  </a:lnTo>
                  <a:lnTo>
                    <a:pt x="270" y="374"/>
                  </a:lnTo>
                  <a:lnTo>
                    <a:pt x="272" y="374"/>
                  </a:lnTo>
                  <a:lnTo>
                    <a:pt x="275" y="371"/>
                  </a:lnTo>
                  <a:lnTo>
                    <a:pt x="275" y="371"/>
                  </a:lnTo>
                  <a:lnTo>
                    <a:pt x="272" y="371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5" y="367"/>
                  </a:lnTo>
                  <a:lnTo>
                    <a:pt x="279" y="364"/>
                  </a:lnTo>
                  <a:lnTo>
                    <a:pt x="279" y="364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2" y="362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4" y="352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45"/>
                  </a:lnTo>
                  <a:lnTo>
                    <a:pt x="291" y="345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4" y="341"/>
                  </a:lnTo>
                  <a:lnTo>
                    <a:pt x="294" y="34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01" y="336"/>
                  </a:lnTo>
                  <a:lnTo>
                    <a:pt x="303" y="333"/>
                  </a:lnTo>
                  <a:lnTo>
                    <a:pt x="303" y="333"/>
                  </a:lnTo>
                  <a:lnTo>
                    <a:pt x="305" y="333"/>
                  </a:lnTo>
                  <a:lnTo>
                    <a:pt x="308" y="333"/>
                  </a:lnTo>
                  <a:lnTo>
                    <a:pt x="310" y="331"/>
                  </a:lnTo>
                  <a:lnTo>
                    <a:pt x="315" y="331"/>
                  </a:lnTo>
                  <a:lnTo>
                    <a:pt x="315" y="331"/>
                  </a:lnTo>
                  <a:lnTo>
                    <a:pt x="315" y="331"/>
                  </a:lnTo>
                  <a:lnTo>
                    <a:pt x="317" y="331"/>
                  </a:lnTo>
                  <a:lnTo>
                    <a:pt x="317" y="331"/>
                  </a:lnTo>
                  <a:lnTo>
                    <a:pt x="317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2" y="329"/>
                  </a:lnTo>
                  <a:lnTo>
                    <a:pt x="324" y="329"/>
                  </a:lnTo>
                  <a:lnTo>
                    <a:pt x="324" y="329"/>
                  </a:lnTo>
                  <a:lnTo>
                    <a:pt x="327" y="329"/>
                  </a:lnTo>
                  <a:lnTo>
                    <a:pt x="327" y="329"/>
                  </a:lnTo>
                  <a:lnTo>
                    <a:pt x="327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31" y="326"/>
                  </a:lnTo>
                  <a:lnTo>
                    <a:pt x="331" y="326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31"/>
                  </a:lnTo>
                  <a:lnTo>
                    <a:pt x="334" y="331"/>
                  </a:lnTo>
                  <a:lnTo>
                    <a:pt x="336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3" y="333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50" y="331"/>
                  </a:lnTo>
                  <a:lnTo>
                    <a:pt x="350" y="331"/>
                  </a:lnTo>
                  <a:lnTo>
                    <a:pt x="350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60" y="331"/>
                  </a:lnTo>
                  <a:lnTo>
                    <a:pt x="360" y="331"/>
                  </a:lnTo>
                  <a:lnTo>
                    <a:pt x="360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5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6" y="331"/>
                  </a:lnTo>
                  <a:lnTo>
                    <a:pt x="376" y="331"/>
                  </a:lnTo>
                  <a:lnTo>
                    <a:pt x="379" y="331"/>
                  </a:lnTo>
                  <a:lnTo>
                    <a:pt x="379" y="331"/>
                  </a:lnTo>
                  <a:lnTo>
                    <a:pt x="379" y="329"/>
                  </a:lnTo>
                  <a:lnTo>
                    <a:pt x="379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6"/>
                  </a:lnTo>
                  <a:lnTo>
                    <a:pt x="383" y="326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8" y="326"/>
                  </a:lnTo>
                  <a:lnTo>
                    <a:pt x="388" y="326"/>
                  </a:lnTo>
                  <a:lnTo>
                    <a:pt x="391" y="326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8" y="329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400" y="333"/>
                  </a:lnTo>
                  <a:lnTo>
                    <a:pt x="400" y="333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7" y="336"/>
                  </a:lnTo>
                  <a:lnTo>
                    <a:pt x="409" y="333"/>
                  </a:lnTo>
                  <a:lnTo>
                    <a:pt x="409" y="331"/>
                  </a:lnTo>
                  <a:lnTo>
                    <a:pt x="412" y="331"/>
                  </a:lnTo>
                  <a:lnTo>
                    <a:pt x="414" y="331"/>
                  </a:lnTo>
                  <a:lnTo>
                    <a:pt x="414" y="331"/>
                  </a:lnTo>
                  <a:lnTo>
                    <a:pt x="414" y="331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9" y="331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4" y="324"/>
                  </a:lnTo>
                  <a:lnTo>
                    <a:pt x="424" y="324"/>
                  </a:lnTo>
                  <a:lnTo>
                    <a:pt x="426" y="322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6" y="314"/>
                  </a:lnTo>
                  <a:lnTo>
                    <a:pt x="426" y="314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6" y="310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0"/>
                  </a:lnTo>
                  <a:lnTo>
                    <a:pt x="428" y="300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28" y="296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6" y="293"/>
                  </a:lnTo>
                  <a:lnTo>
                    <a:pt x="426" y="293"/>
                  </a:lnTo>
                  <a:lnTo>
                    <a:pt x="426" y="291"/>
                  </a:lnTo>
                  <a:lnTo>
                    <a:pt x="424" y="291"/>
                  </a:lnTo>
                  <a:lnTo>
                    <a:pt x="424" y="291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28" y="284"/>
                  </a:lnTo>
                  <a:lnTo>
                    <a:pt x="431" y="281"/>
                  </a:lnTo>
                  <a:lnTo>
                    <a:pt x="431" y="281"/>
                  </a:lnTo>
                  <a:lnTo>
                    <a:pt x="431" y="281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28" y="279"/>
                  </a:lnTo>
                  <a:lnTo>
                    <a:pt x="428" y="279"/>
                  </a:lnTo>
                  <a:lnTo>
                    <a:pt x="426" y="279"/>
                  </a:lnTo>
                  <a:lnTo>
                    <a:pt x="426" y="279"/>
                  </a:lnTo>
                  <a:lnTo>
                    <a:pt x="426" y="279"/>
                  </a:lnTo>
                  <a:lnTo>
                    <a:pt x="426" y="277"/>
                  </a:lnTo>
                  <a:lnTo>
                    <a:pt x="426" y="277"/>
                  </a:lnTo>
                  <a:lnTo>
                    <a:pt x="428" y="274"/>
                  </a:lnTo>
                  <a:lnTo>
                    <a:pt x="431" y="274"/>
                  </a:lnTo>
                  <a:lnTo>
                    <a:pt x="433" y="274"/>
                  </a:lnTo>
                  <a:lnTo>
                    <a:pt x="433" y="272"/>
                  </a:lnTo>
                  <a:lnTo>
                    <a:pt x="433" y="270"/>
                  </a:lnTo>
                  <a:lnTo>
                    <a:pt x="433" y="270"/>
                  </a:lnTo>
                  <a:lnTo>
                    <a:pt x="433" y="265"/>
                  </a:lnTo>
                  <a:lnTo>
                    <a:pt x="436" y="262"/>
                  </a:lnTo>
                  <a:lnTo>
                    <a:pt x="433" y="260"/>
                  </a:lnTo>
                  <a:close/>
                  <a:moveTo>
                    <a:pt x="140" y="580"/>
                  </a:moveTo>
                  <a:lnTo>
                    <a:pt x="142" y="580"/>
                  </a:lnTo>
                  <a:lnTo>
                    <a:pt x="142" y="580"/>
                  </a:lnTo>
                  <a:lnTo>
                    <a:pt x="145" y="582"/>
                  </a:lnTo>
                  <a:lnTo>
                    <a:pt x="142" y="577"/>
                  </a:lnTo>
                  <a:lnTo>
                    <a:pt x="142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7"/>
                  </a:lnTo>
                  <a:lnTo>
                    <a:pt x="137" y="577"/>
                  </a:lnTo>
                  <a:lnTo>
                    <a:pt x="137" y="577"/>
                  </a:lnTo>
                  <a:lnTo>
                    <a:pt x="140" y="580"/>
                  </a:lnTo>
                  <a:close/>
                  <a:moveTo>
                    <a:pt x="135" y="591"/>
                  </a:moveTo>
                  <a:lnTo>
                    <a:pt x="135" y="594"/>
                  </a:lnTo>
                  <a:lnTo>
                    <a:pt x="135" y="594"/>
                  </a:lnTo>
                  <a:lnTo>
                    <a:pt x="137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1"/>
                  </a:lnTo>
                  <a:lnTo>
                    <a:pt x="142" y="591"/>
                  </a:lnTo>
                  <a:lnTo>
                    <a:pt x="142" y="591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5" y="587"/>
                  </a:lnTo>
                  <a:lnTo>
                    <a:pt x="142" y="587"/>
                  </a:lnTo>
                  <a:lnTo>
                    <a:pt x="142" y="584"/>
                  </a:lnTo>
                  <a:lnTo>
                    <a:pt x="142" y="584"/>
                  </a:lnTo>
                  <a:lnTo>
                    <a:pt x="142" y="587"/>
                  </a:lnTo>
                  <a:lnTo>
                    <a:pt x="142" y="587"/>
                  </a:lnTo>
                  <a:lnTo>
                    <a:pt x="137" y="587"/>
                  </a:lnTo>
                  <a:lnTo>
                    <a:pt x="137" y="587"/>
                  </a:lnTo>
                  <a:lnTo>
                    <a:pt x="135" y="587"/>
                  </a:lnTo>
                  <a:lnTo>
                    <a:pt x="135" y="587"/>
                  </a:lnTo>
                  <a:lnTo>
                    <a:pt x="135" y="587"/>
                  </a:lnTo>
                  <a:lnTo>
                    <a:pt x="135" y="589"/>
                  </a:lnTo>
                  <a:lnTo>
                    <a:pt x="135" y="589"/>
                  </a:lnTo>
                  <a:lnTo>
                    <a:pt x="135" y="589"/>
                  </a:lnTo>
                  <a:lnTo>
                    <a:pt x="135" y="59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43BC80E-E772-43CA-B05D-DABAC127C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6" y="1311"/>
              <a:ext cx="409" cy="294"/>
            </a:xfrm>
            <a:custGeom>
              <a:avLst/>
              <a:gdLst>
                <a:gd name="T0" fmla="*/ 400 w 409"/>
                <a:gd name="T1" fmla="*/ 220 h 294"/>
                <a:gd name="T2" fmla="*/ 388 w 409"/>
                <a:gd name="T3" fmla="*/ 187 h 294"/>
                <a:gd name="T4" fmla="*/ 385 w 409"/>
                <a:gd name="T5" fmla="*/ 173 h 294"/>
                <a:gd name="T6" fmla="*/ 350 w 409"/>
                <a:gd name="T7" fmla="*/ 166 h 294"/>
                <a:gd name="T8" fmla="*/ 333 w 409"/>
                <a:gd name="T9" fmla="*/ 152 h 294"/>
                <a:gd name="T10" fmla="*/ 331 w 409"/>
                <a:gd name="T11" fmla="*/ 131 h 294"/>
                <a:gd name="T12" fmla="*/ 303 w 409"/>
                <a:gd name="T13" fmla="*/ 116 h 294"/>
                <a:gd name="T14" fmla="*/ 272 w 409"/>
                <a:gd name="T15" fmla="*/ 114 h 294"/>
                <a:gd name="T16" fmla="*/ 253 w 409"/>
                <a:gd name="T17" fmla="*/ 123 h 294"/>
                <a:gd name="T18" fmla="*/ 229 w 409"/>
                <a:gd name="T19" fmla="*/ 119 h 294"/>
                <a:gd name="T20" fmla="*/ 217 w 409"/>
                <a:gd name="T21" fmla="*/ 100 h 294"/>
                <a:gd name="T22" fmla="*/ 191 w 409"/>
                <a:gd name="T23" fmla="*/ 112 h 294"/>
                <a:gd name="T24" fmla="*/ 175 w 409"/>
                <a:gd name="T25" fmla="*/ 107 h 294"/>
                <a:gd name="T26" fmla="*/ 158 w 409"/>
                <a:gd name="T27" fmla="*/ 102 h 294"/>
                <a:gd name="T28" fmla="*/ 142 w 409"/>
                <a:gd name="T29" fmla="*/ 102 h 294"/>
                <a:gd name="T30" fmla="*/ 109 w 409"/>
                <a:gd name="T31" fmla="*/ 104 h 294"/>
                <a:gd name="T32" fmla="*/ 102 w 409"/>
                <a:gd name="T33" fmla="*/ 74 h 294"/>
                <a:gd name="T34" fmla="*/ 113 w 409"/>
                <a:gd name="T35" fmla="*/ 64 h 294"/>
                <a:gd name="T36" fmla="*/ 165 w 409"/>
                <a:gd name="T37" fmla="*/ 69 h 294"/>
                <a:gd name="T38" fmla="*/ 172 w 409"/>
                <a:gd name="T39" fmla="*/ 74 h 294"/>
                <a:gd name="T40" fmla="*/ 191 w 409"/>
                <a:gd name="T41" fmla="*/ 57 h 294"/>
                <a:gd name="T42" fmla="*/ 158 w 409"/>
                <a:gd name="T43" fmla="*/ 43 h 294"/>
                <a:gd name="T44" fmla="*/ 175 w 409"/>
                <a:gd name="T45" fmla="*/ 26 h 294"/>
                <a:gd name="T46" fmla="*/ 165 w 409"/>
                <a:gd name="T47" fmla="*/ 5 h 294"/>
                <a:gd name="T48" fmla="*/ 120 w 409"/>
                <a:gd name="T49" fmla="*/ 29 h 294"/>
                <a:gd name="T50" fmla="*/ 104 w 409"/>
                <a:gd name="T51" fmla="*/ 31 h 294"/>
                <a:gd name="T52" fmla="*/ 99 w 409"/>
                <a:gd name="T53" fmla="*/ 60 h 294"/>
                <a:gd name="T54" fmla="*/ 85 w 409"/>
                <a:gd name="T55" fmla="*/ 64 h 294"/>
                <a:gd name="T56" fmla="*/ 80 w 409"/>
                <a:gd name="T57" fmla="*/ 81 h 294"/>
                <a:gd name="T58" fmla="*/ 73 w 409"/>
                <a:gd name="T59" fmla="*/ 83 h 294"/>
                <a:gd name="T60" fmla="*/ 47 w 409"/>
                <a:gd name="T61" fmla="*/ 102 h 294"/>
                <a:gd name="T62" fmla="*/ 2 w 409"/>
                <a:gd name="T63" fmla="*/ 119 h 294"/>
                <a:gd name="T64" fmla="*/ 16 w 409"/>
                <a:gd name="T65" fmla="*/ 131 h 294"/>
                <a:gd name="T66" fmla="*/ 33 w 409"/>
                <a:gd name="T67" fmla="*/ 140 h 294"/>
                <a:gd name="T68" fmla="*/ 42 w 409"/>
                <a:gd name="T69" fmla="*/ 154 h 294"/>
                <a:gd name="T70" fmla="*/ 40 w 409"/>
                <a:gd name="T71" fmla="*/ 175 h 294"/>
                <a:gd name="T72" fmla="*/ 47 w 409"/>
                <a:gd name="T73" fmla="*/ 209 h 294"/>
                <a:gd name="T74" fmla="*/ 23 w 409"/>
                <a:gd name="T75" fmla="*/ 258 h 294"/>
                <a:gd name="T76" fmla="*/ 35 w 409"/>
                <a:gd name="T77" fmla="*/ 277 h 294"/>
                <a:gd name="T78" fmla="*/ 57 w 409"/>
                <a:gd name="T79" fmla="*/ 265 h 294"/>
                <a:gd name="T80" fmla="*/ 71 w 409"/>
                <a:gd name="T81" fmla="*/ 254 h 294"/>
                <a:gd name="T82" fmla="*/ 83 w 409"/>
                <a:gd name="T83" fmla="*/ 251 h 294"/>
                <a:gd name="T84" fmla="*/ 102 w 409"/>
                <a:gd name="T85" fmla="*/ 265 h 294"/>
                <a:gd name="T86" fmla="*/ 106 w 409"/>
                <a:gd name="T87" fmla="*/ 249 h 294"/>
                <a:gd name="T88" fmla="*/ 113 w 409"/>
                <a:gd name="T89" fmla="*/ 235 h 294"/>
                <a:gd name="T90" fmla="*/ 139 w 409"/>
                <a:gd name="T91" fmla="*/ 235 h 294"/>
                <a:gd name="T92" fmla="*/ 151 w 409"/>
                <a:gd name="T93" fmla="*/ 230 h 294"/>
                <a:gd name="T94" fmla="*/ 149 w 409"/>
                <a:gd name="T95" fmla="*/ 218 h 294"/>
                <a:gd name="T96" fmla="*/ 156 w 409"/>
                <a:gd name="T97" fmla="*/ 206 h 294"/>
                <a:gd name="T98" fmla="*/ 172 w 409"/>
                <a:gd name="T99" fmla="*/ 183 h 294"/>
                <a:gd name="T100" fmla="*/ 189 w 409"/>
                <a:gd name="T101" fmla="*/ 178 h 294"/>
                <a:gd name="T102" fmla="*/ 208 w 409"/>
                <a:gd name="T103" fmla="*/ 187 h 294"/>
                <a:gd name="T104" fmla="*/ 217 w 409"/>
                <a:gd name="T105" fmla="*/ 211 h 294"/>
                <a:gd name="T106" fmla="*/ 217 w 409"/>
                <a:gd name="T107" fmla="*/ 232 h 294"/>
                <a:gd name="T108" fmla="*/ 215 w 409"/>
                <a:gd name="T109" fmla="*/ 270 h 294"/>
                <a:gd name="T110" fmla="*/ 253 w 409"/>
                <a:gd name="T111" fmla="*/ 277 h 294"/>
                <a:gd name="T112" fmla="*/ 300 w 409"/>
                <a:gd name="T113" fmla="*/ 251 h 294"/>
                <a:gd name="T114" fmla="*/ 336 w 409"/>
                <a:gd name="T115" fmla="*/ 244 h 294"/>
                <a:gd name="T116" fmla="*/ 333 w 409"/>
                <a:gd name="T117" fmla="*/ 258 h 294"/>
                <a:gd name="T118" fmla="*/ 364 w 409"/>
                <a:gd name="T119" fmla="*/ 244 h 294"/>
                <a:gd name="T120" fmla="*/ 397 w 409"/>
                <a:gd name="T121" fmla="*/ 256 h 294"/>
                <a:gd name="T122" fmla="*/ 170 w 409"/>
                <a:gd name="T123" fmla="*/ 3 h 294"/>
                <a:gd name="T124" fmla="*/ 175 w 409"/>
                <a:gd name="T125" fmla="*/ 8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294">
                  <a:moveTo>
                    <a:pt x="407" y="244"/>
                  </a:moveTo>
                  <a:lnTo>
                    <a:pt x="407" y="244"/>
                  </a:lnTo>
                  <a:lnTo>
                    <a:pt x="404" y="239"/>
                  </a:lnTo>
                  <a:lnTo>
                    <a:pt x="402" y="239"/>
                  </a:lnTo>
                  <a:lnTo>
                    <a:pt x="397" y="237"/>
                  </a:lnTo>
                  <a:lnTo>
                    <a:pt x="397" y="235"/>
                  </a:lnTo>
                  <a:lnTo>
                    <a:pt x="395" y="232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28"/>
                  </a:lnTo>
                  <a:lnTo>
                    <a:pt x="395" y="228"/>
                  </a:lnTo>
                  <a:lnTo>
                    <a:pt x="397" y="228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3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0" y="220"/>
                  </a:lnTo>
                  <a:lnTo>
                    <a:pt x="397" y="220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7" y="216"/>
                  </a:lnTo>
                  <a:lnTo>
                    <a:pt x="397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1"/>
                  </a:lnTo>
                  <a:lnTo>
                    <a:pt x="395" y="206"/>
                  </a:lnTo>
                  <a:lnTo>
                    <a:pt x="395" y="206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388" y="194"/>
                  </a:lnTo>
                  <a:lnTo>
                    <a:pt x="388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2" y="183"/>
                  </a:lnTo>
                  <a:lnTo>
                    <a:pt x="392" y="183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0" y="175"/>
                  </a:lnTo>
                  <a:lnTo>
                    <a:pt x="390" y="175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88" y="173"/>
                  </a:lnTo>
                  <a:lnTo>
                    <a:pt x="388" y="171"/>
                  </a:lnTo>
                  <a:lnTo>
                    <a:pt x="385" y="173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83" y="168"/>
                  </a:lnTo>
                  <a:lnTo>
                    <a:pt x="374" y="166"/>
                  </a:lnTo>
                  <a:lnTo>
                    <a:pt x="366" y="161"/>
                  </a:lnTo>
                  <a:lnTo>
                    <a:pt x="364" y="161"/>
                  </a:lnTo>
                  <a:lnTo>
                    <a:pt x="362" y="164"/>
                  </a:lnTo>
                  <a:lnTo>
                    <a:pt x="359" y="164"/>
                  </a:lnTo>
                  <a:lnTo>
                    <a:pt x="359" y="164"/>
                  </a:lnTo>
                  <a:lnTo>
                    <a:pt x="355" y="161"/>
                  </a:lnTo>
                  <a:lnTo>
                    <a:pt x="355" y="161"/>
                  </a:lnTo>
                  <a:lnTo>
                    <a:pt x="355" y="164"/>
                  </a:lnTo>
                  <a:lnTo>
                    <a:pt x="352" y="164"/>
                  </a:lnTo>
                  <a:lnTo>
                    <a:pt x="352" y="164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6"/>
                  </a:lnTo>
                  <a:lnTo>
                    <a:pt x="350" y="166"/>
                  </a:lnTo>
                  <a:lnTo>
                    <a:pt x="350" y="166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2" y="171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3" y="168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36" y="164"/>
                  </a:lnTo>
                  <a:lnTo>
                    <a:pt x="336" y="161"/>
                  </a:lnTo>
                  <a:lnTo>
                    <a:pt x="336" y="159"/>
                  </a:lnTo>
                  <a:lnTo>
                    <a:pt x="333" y="157"/>
                  </a:lnTo>
                  <a:lnTo>
                    <a:pt x="336" y="154"/>
                  </a:lnTo>
                  <a:lnTo>
                    <a:pt x="333" y="154"/>
                  </a:lnTo>
                  <a:lnTo>
                    <a:pt x="333" y="152"/>
                  </a:lnTo>
                  <a:lnTo>
                    <a:pt x="333" y="152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31" y="147"/>
                  </a:lnTo>
                  <a:lnTo>
                    <a:pt x="333" y="147"/>
                  </a:lnTo>
                  <a:lnTo>
                    <a:pt x="333" y="145"/>
                  </a:lnTo>
                  <a:lnTo>
                    <a:pt x="336" y="145"/>
                  </a:lnTo>
                  <a:lnTo>
                    <a:pt x="338" y="145"/>
                  </a:lnTo>
                  <a:lnTo>
                    <a:pt x="338" y="145"/>
                  </a:lnTo>
                  <a:lnTo>
                    <a:pt x="338" y="145"/>
                  </a:lnTo>
                  <a:lnTo>
                    <a:pt x="340" y="142"/>
                  </a:lnTo>
                  <a:lnTo>
                    <a:pt x="338" y="142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6" y="138"/>
                  </a:lnTo>
                  <a:lnTo>
                    <a:pt x="333" y="135"/>
                  </a:lnTo>
                  <a:lnTo>
                    <a:pt x="333" y="135"/>
                  </a:lnTo>
                  <a:lnTo>
                    <a:pt x="333" y="133"/>
                  </a:lnTo>
                  <a:lnTo>
                    <a:pt x="331" y="131"/>
                  </a:lnTo>
                  <a:lnTo>
                    <a:pt x="331" y="131"/>
                  </a:lnTo>
                  <a:lnTo>
                    <a:pt x="329" y="128"/>
                  </a:lnTo>
                  <a:lnTo>
                    <a:pt x="329" y="126"/>
                  </a:lnTo>
                  <a:lnTo>
                    <a:pt x="329" y="123"/>
                  </a:lnTo>
                  <a:lnTo>
                    <a:pt x="329" y="121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9" y="114"/>
                  </a:lnTo>
                  <a:lnTo>
                    <a:pt x="329" y="112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09"/>
                  </a:lnTo>
                  <a:lnTo>
                    <a:pt x="321" y="109"/>
                  </a:lnTo>
                  <a:lnTo>
                    <a:pt x="314" y="109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4"/>
                  </a:lnTo>
                  <a:lnTo>
                    <a:pt x="312" y="114"/>
                  </a:lnTo>
                  <a:lnTo>
                    <a:pt x="310" y="114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91" y="116"/>
                  </a:lnTo>
                  <a:lnTo>
                    <a:pt x="291" y="11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74" y="114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2" y="116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6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2" y="116"/>
                  </a:lnTo>
                  <a:lnTo>
                    <a:pt x="260" y="116"/>
                  </a:lnTo>
                  <a:lnTo>
                    <a:pt x="260" y="119"/>
                  </a:lnTo>
                  <a:lnTo>
                    <a:pt x="260" y="119"/>
                  </a:lnTo>
                  <a:lnTo>
                    <a:pt x="258" y="123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26"/>
                  </a:lnTo>
                  <a:lnTo>
                    <a:pt x="255" y="126"/>
                  </a:lnTo>
                  <a:lnTo>
                    <a:pt x="255" y="126"/>
                  </a:lnTo>
                  <a:lnTo>
                    <a:pt x="255" y="123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1" y="121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19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6" y="114"/>
                  </a:lnTo>
                  <a:lnTo>
                    <a:pt x="246" y="116"/>
                  </a:lnTo>
                  <a:lnTo>
                    <a:pt x="243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36" y="121"/>
                  </a:lnTo>
                  <a:lnTo>
                    <a:pt x="234" y="121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29" y="116"/>
                  </a:lnTo>
                  <a:lnTo>
                    <a:pt x="229" y="116"/>
                  </a:lnTo>
                  <a:lnTo>
                    <a:pt x="229" y="116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2"/>
                  </a:lnTo>
                  <a:lnTo>
                    <a:pt x="229" y="109"/>
                  </a:lnTo>
                  <a:lnTo>
                    <a:pt x="229" y="109"/>
                  </a:lnTo>
                  <a:lnTo>
                    <a:pt x="229" y="109"/>
                  </a:lnTo>
                  <a:lnTo>
                    <a:pt x="222" y="109"/>
                  </a:lnTo>
                  <a:lnTo>
                    <a:pt x="220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7" y="104"/>
                  </a:lnTo>
                  <a:lnTo>
                    <a:pt x="220" y="104"/>
                  </a:lnTo>
                  <a:lnTo>
                    <a:pt x="220" y="102"/>
                  </a:lnTo>
                  <a:lnTo>
                    <a:pt x="220" y="102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0" y="100"/>
                  </a:lnTo>
                  <a:lnTo>
                    <a:pt x="210" y="100"/>
                  </a:lnTo>
                  <a:lnTo>
                    <a:pt x="210" y="100"/>
                  </a:lnTo>
                  <a:lnTo>
                    <a:pt x="210" y="102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201" y="104"/>
                  </a:lnTo>
                  <a:lnTo>
                    <a:pt x="198" y="104"/>
                  </a:lnTo>
                  <a:lnTo>
                    <a:pt x="196" y="104"/>
                  </a:lnTo>
                  <a:lnTo>
                    <a:pt x="194" y="107"/>
                  </a:lnTo>
                  <a:lnTo>
                    <a:pt x="194" y="109"/>
                  </a:lnTo>
                  <a:lnTo>
                    <a:pt x="194" y="112"/>
                  </a:lnTo>
                  <a:lnTo>
                    <a:pt x="191" y="112"/>
                  </a:lnTo>
                  <a:lnTo>
                    <a:pt x="189" y="114"/>
                  </a:lnTo>
                  <a:lnTo>
                    <a:pt x="189" y="114"/>
                  </a:lnTo>
                  <a:lnTo>
                    <a:pt x="187" y="112"/>
                  </a:lnTo>
                  <a:lnTo>
                    <a:pt x="187" y="112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7"/>
                  </a:lnTo>
                  <a:lnTo>
                    <a:pt x="175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2" y="102"/>
                  </a:lnTo>
                  <a:lnTo>
                    <a:pt x="170" y="102"/>
                  </a:lnTo>
                  <a:lnTo>
                    <a:pt x="170" y="100"/>
                  </a:lnTo>
                  <a:lnTo>
                    <a:pt x="168" y="102"/>
                  </a:lnTo>
                  <a:lnTo>
                    <a:pt x="165" y="102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3" y="100"/>
                  </a:lnTo>
                  <a:lnTo>
                    <a:pt x="163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51" y="104"/>
                  </a:lnTo>
                  <a:lnTo>
                    <a:pt x="151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1" y="102"/>
                  </a:lnTo>
                  <a:lnTo>
                    <a:pt x="151" y="100"/>
                  </a:lnTo>
                  <a:lnTo>
                    <a:pt x="149" y="100"/>
                  </a:lnTo>
                  <a:lnTo>
                    <a:pt x="149" y="97"/>
                  </a:lnTo>
                  <a:lnTo>
                    <a:pt x="149" y="100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0" y="104"/>
                  </a:lnTo>
                  <a:lnTo>
                    <a:pt x="128" y="102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95"/>
                  </a:lnTo>
                  <a:lnTo>
                    <a:pt x="102" y="95"/>
                  </a:lnTo>
                  <a:lnTo>
                    <a:pt x="102" y="93"/>
                  </a:lnTo>
                  <a:lnTo>
                    <a:pt x="102" y="93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86"/>
                  </a:lnTo>
                  <a:lnTo>
                    <a:pt x="99" y="83"/>
                  </a:lnTo>
                  <a:lnTo>
                    <a:pt x="102" y="76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6"/>
                  </a:lnTo>
                  <a:lnTo>
                    <a:pt x="109" y="78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37" y="57"/>
                  </a:lnTo>
                  <a:lnTo>
                    <a:pt x="139" y="57"/>
                  </a:lnTo>
                  <a:lnTo>
                    <a:pt x="146" y="62"/>
                  </a:lnTo>
                  <a:lnTo>
                    <a:pt x="149" y="64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1" y="69"/>
                  </a:lnTo>
                  <a:lnTo>
                    <a:pt x="163" y="69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8" y="71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3" y="74"/>
                  </a:lnTo>
                  <a:lnTo>
                    <a:pt x="163" y="76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74"/>
                  </a:lnTo>
                  <a:lnTo>
                    <a:pt x="172" y="74"/>
                  </a:lnTo>
                  <a:lnTo>
                    <a:pt x="172" y="71"/>
                  </a:lnTo>
                  <a:lnTo>
                    <a:pt x="172" y="69"/>
                  </a:lnTo>
                  <a:lnTo>
                    <a:pt x="172" y="67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4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0"/>
                  </a:ln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75" y="60"/>
                  </a:lnTo>
                  <a:lnTo>
                    <a:pt x="175" y="60"/>
                  </a:lnTo>
                  <a:lnTo>
                    <a:pt x="172" y="60"/>
                  </a:lnTo>
                  <a:lnTo>
                    <a:pt x="170" y="57"/>
                  </a:lnTo>
                  <a:lnTo>
                    <a:pt x="168" y="55"/>
                  </a:lnTo>
                  <a:lnTo>
                    <a:pt x="168" y="50"/>
                  </a:lnTo>
                  <a:lnTo>
                    <a:pt x="165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3" y="48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8" y="48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5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5" y="29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6" y="10"/>
                  </a:lnTo>
                  <a:lnTo>
                    <a:pt x="154" y="12"/>
                  </a:lnTo>
                  <a:lnTo>
                    <a:pt x="149" y="15"/>
                  </a:lnTo>
                  <a:lnTo>
                    <a:pt x="144" y="17"/>
                  </a:lnTo>
                  <a:lnTo>
                    <a:pt x="139" y="19"/>
                  </a:lnTo>
                  <a:lnTo>
                    <a:pt x="130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99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43"/>
                  </a:lnTo>
                  <a:lnTo>
                    <a:pt x="102" y="43"/>
                  </a:lnTo>
                  <a:lnTo>
                    <a:pt x="102" y="45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7" y="55"/>
                  </a:lnTo>
                  <a:lnTo>
                    <a:pt x="102" y="57"/>
                  </a:lnTo>
                  <a:lnTo>
                    <a:pt x="102" y="60"/>
                  </a:lnTo>
                  <a:lnTo>
                    <a:pt x="99" y="60"/>
                  </a:lnTo>
                  <a:lnTo>
                    <a:pt x="97" y="60"/>
                  </a:lnTo>
                  <a:lnTo>
                    <a:pt x="92" y="60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7" y="57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83" y="62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80" y="78"/>
                  </a:lnTo>
                  <a:lnTo>
                    <a:pt x="80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8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2" y="104"/>
                  </a:lnTo>
                  <a:lnTo>
                    <a:pt x="47" y="102"/>
                  </a:lnTo>
                  <a:lnTo>
                    <a:pt x="40" y="102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1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6"/>
                  </a:lnTo>
                  <a:lnTo>
                    <a:pt x="9" y="128"/>
                  </a:lnTo>
                  <a:lnTo>
                    <a:pt x="12" y="128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8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9" y="140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40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2"/>
                  </a:lnTo>
                  <a:lnTo>
                    <a:pt x="42" y="145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40" y="173"/>
                  </a:lnTo>
                  <a:lnTo>
                    <a:pt x="40" y="175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2" y="180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4" y="194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9"/>
                  </a:lnTo>
                  <a:lnTo>
                    <a:pt x="47" y="209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5" y="211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40" y="213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28" y="235"/>
                  </a:lnTo>
                  <a:lnTo>
                    <a:pt x="26" y="237"/>
                  </a:lnTo>
                  <a:lnTo>
                    <a:pt x="23" y="242"/>
                  </a:lnTo>
                  <a:lnTo>
                    <a:pt x="23" y="244"/>
                  </a:lnTo>
                  <a:lnTo>
                    <a:pt x="26" y="249"/>
                  </a:lnTo>
                  <a:lnTo>
                    <a:pt x="26" y="254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3" y="258"/>
                  </a:lnTo>
                  <a:lnTo>
                    <a:pt x="23" y="261"/>
                  </a:lnTo>
                  <a:lnTo>
                    <a:pt x="23" y="263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8"/>
                  </a:lnTo>
                  <a:lnTo>
                    <a:pt x="26" y="268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28" y="270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40" y="273"/>
                  </a:lnTo>
                  <a:lnTo>
                    <a:pt x="42" y="273"/>
                  </a:lnTo>
                  <a:lnTo>
                    <a:pt x="42" y="273"/>
                  </a:lnTo>
                  <a:lnTo>
                    <a:pt x="42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7" y="273"/>
                  </a:lnTo>
                  <a:lnTo>
                    <a:pt x="49" y="273"/>
                  </a:lnTo>
                  <a:lnTo>
                    <a:pt x="49" y="270"/>
                  </a:lnTo>
                  <a:lnTo>
                    <a:pt x="49" y="268"/>
                  </a:lnTo>
                  <a:lnTo>
                    <a:pt x="49" y="268"/>
                  </a:lnTo>
                  <a:lnTo>
                    <a:pt x="49" y="265"/>
                  </a:lnTo>
                  <a:lnTo>
                    <a:pt x="49" y="265"/>
                  </a:lnTo>
                  <a:lnTo>
                    <a:pt x="52" y="265"/>
                  </a:lnTo>
                  <a:lnTo>
                    <a:pt x="52" y="265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7" y="265"/>
                  </a:lnTo>
                  <a:lnTo>
                    <a:pt x="57" y="263"/>
                  </a:lnTo>
                  <a:lnTo>
                    <a:pt x="57" y="263"/>
                  </a:lnTo>
                  <a:lnTo>
                    <a:pt x="59" y="263"/>
                  </a:lnTo>
                  <a:lnTo>
                    <a:pt x="61" y="261"/>
                  </a:lnTo>
                  <a:lnTo>
                    <a:pt x="61" y="261"/>
                  </a:lnTo>
                  <a:lnTo>
                    <a:pt x="61" y="261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4"/>
                  </a:lnTo>
                  <a:lnTo>
                    <a:pt x="71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5" y="254"/>
                  </a:lnTo>
                  <a:lnTo>
                    <a:pt x="75" y="25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78" y="254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7" y="251"/>
                  </a:lnTo>
                  <a:lnTo>
                    <a:pt x="87" y="254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8"/>
                  </a:lnTo>
                  <a:lnTo>
                    <a:pt x="92" y="258"/>
                  </a:lnTo>
                  <a:lnTo>
                    <a:pt x="92" y="261"/>
                  </a:lnTo>
                  <a:lnTo>
                    <a:pt x="92" y="261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9" y="265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6" y="261"/>
                  </a:lnTo>
                  <a:lnTo>
                    <a:pt x="109" y="261"/>
                  </a:lnTo>
                  <a:lnTo>
                    <a:pt x="109" y="258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9" y="256"/>
                  </a:lnTo>
                  <a:lnTo>
                    <a:pt x="109" y="256"/>
                  </a:lnTo>
                  <a:lnTo>
                    <a:pt x="109" y="254"/>
                  </a:lnTo>
                  <a:lnTo>
                    <a:pt x="109" y="251"/>
                  </a:lnTo>
                  <a:lnTo>
                    <a:pt x="106" y="251"/>
                  </a:lnTo>
                  <a:lnTo>
                    <a:pt x="106" y="251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09" y="242"/>
                  </a:lnTo>
                  <a:lnTo>
                    <a:pt x="109" y="242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11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20" y="235"/>
                  </a:lnTo>
                  <a:lnTo>
                    <a:pt x="123" y="235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8" y="232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30" y="235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4" y="237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4" y="225"/>
                  </a:lnTo>
                  <a:lnTo>
                    <a:pt x="154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51" y="218"/>
                  </a:lnTo>
                  <a:lnTo>
                    <a:pt x="151" y="218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9" y="216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51" y="209"/>
                  </a:lnTo>
                  <a:lnTo>
                    <a:pt x="151" y="209"/>
                  </a:lnTo>
                  <a:lnTo>
                    <a:pt x="151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5" y="197"/>
                  </a:lnTo>
                  <a:lnTo>
                    <a:pt x="165" y="194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70" y="190"/>
                  </a:lnTo>
                  <a:lnTo>
                    <a:pt x="170" y="187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2" y="183"/>
                  </a:lnTo>
                  <a:lnTo>
                    <a:pt x="172" y="183"/>
                  </a:lnTo>
                  <a:lnTo>
                    <a:pt x="175" y="183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7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5"/>
                  </a:lnTo>
                  <a:lnTo>
                    <a:pt x="184" y="175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178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8" y="180"/>
                  </a:lnTo>
                  <a:lnTo>
                    <a:pt x="198" y="183"/>
                  </a:lnTo>
                  <a:lnTo>
                    <a:pt x="203" y="185"/>
                  </a:lnTo>
                  <a:lnTo>
                    <a:pt x="208" y="187"/>
                  </a:lnTo>
                  <a:lnTo>
                    <a:pt x="208" y="187"/>
                  </a:lnTo>
                  <a:lnTo>
                    <a:pt x="210" y="190"/>
                  </a:lnTo>
                  <a:lnTo>
                    <a:pt x="210" y="192"/>
                  </a:lnTo>
                  <a:lnTo>
                    <a:pt x="210" y="194"/>
                  </a:lnTo>
                  <a:lnTo>
                    <a:pt x="210" y="197"/>
                  </a:lnTo>
                  <a:lnTo>
                    <a:pt x="208" y="199"/>
                  </a:lnTo>
                  <a:lnTo>
                    <a:pt x="208" y="202"/>
                  </a:lnTo>
                  <a:lnTo>
                    <a:pt x="208" y="204"/>
                  </a:lnTo>
                  <a:lnTo>
                    <a:pt x="206" y="206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8" y="213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17" y="211"/>
                  </a:lnTo>
                  <a:lnTo>
                    <a:pt x="220" y="211"/>
                  </a:lnTo>
                  <a:lnTo>
                    <a:pt x="222" y="211"/>
                  </a:lnTo>
                  <a:lnTo>
                    <a:pt x="222" y="213"/>
                  </a:lnTo>
                  <a:lnTo>
                    <a:pt x="222" y="213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3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17" y="235"/>
                  </a:lnTo>
                  <a:lnTo>
                    <a:pt x="217" y="239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7" y="246"/>
                  </a:lnTo>
                  <a:lnTo>
                    <a:pt x="217" y="249"/>
                  </a:lnTo>
                  <a:lnTo>
                    <a:pt x="217" y="251"/>
                  </a:lnTo>
                  <a:lnTo>
                    <a:pt x="217" y="251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8"/>
                  </a:lnTo>
                  <a:lnTo>
                    <a:pt x="215" y="261"/>
                  </a:lnTo>
                  <a:lnTo>
                    <a:pt x="215" y="261"/>
                  </a:lnTo>
                  <a:lnTo>
                    <a:pt x="215" y="261"/>
                  </a:lnTo>
                  <a:lnTo>
                    <a:pt x="215" y="263"/>
                  </a:lnTo>
                  <a:lnTo>
                    <a:pt x="213" y="268"/>
                  </a:lnTo>
                  <a:lnTo>
                    <a:pt x="215" y="268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5"/>
                  </a:lnTo>
                  <a:lnTo>
                    <a:pt x="215" y="277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9"/>
                  </a:lnTo>
                  <a:lnTo>
                    <a:pt x="222" y="289"/>
                  </a:lnTo>
                  <a:lnTo>
                    <a:pt x="222" y="291"/>
                  </a:lnTo>
                  <a:lnTo>
                    <a:pt x="225" y="294"/>
                  </a:lnTo>
                  <a:lnTo>
                    <a:pt x="227" y="294"/>
                  </a:lnTo>
                  <a:lnTo>
                    <a:pt x="232" y="294"/>
                  </a:lnTo>
                  <a:lnTo>
                    <a:pt x="234" y="294"/>
                  </a:lnTo>
                  <a:lnTo>
                    <a:pt x="234" y="291"/>
                  </a:lnTo>
                  <a:lnTo>
                    <a:pt x="251" y="280"/>
                  </a:lnTo>
                  <a:lnTo>
                    <a:pt x="251" y="280"/>
                  </a:lnTo>
                  <a:lnTo>
                    <a:pt x="253" y="277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5"/>
                  </a:lnTo>
                  <a:lnTo>
                    <a:pt x="258" y="275"/>
                  </a:lnTo>
                  <a:lnTo>
                    <a:pt x="262" y="273"/>
                  </a:lnTo>
                  <a:lnTo>
                    <a:pt x="265" y="273"/>
                  </a:lnTo>
                  <a:lnTo>
                    <a:pt x="269" y="273"/>
                  </a:lnTo>
                  <a:lnTo>
                    <a:pt x="269" y="273"/>
                  </a:lnTo>
                  <a:lnTo>
                    <a:pt x="279" y="270"/>
                  </a:lnTo>
                  <a:lnTo>
                    <a:pt x="279" y="270"/>
                  </a:lnTo>
                  <a:lnTo>
                    <a:pt x="279" y="268"/>
                  </a:lnTo>
                  <a:lnTo>
                    <a:pt x="281" y="265"/>
                  </a:lnTo>
                  <a:lnTo>
                    <a:pt x="284" y="261"/>
                  </a:lnTo>
                  <a:lnTo>
                    <a:pt x="286" y="258"/>
                  </a:lnTo>
                  <a:lnTo>
                    <a:pt x="286" y="256"/>
                  </a:lnTo>
                  <a:lnTo>
                    <a:pt x="288" y="256"/>
                  </a:lnTo>
                  <a:lnTo>
                    <a:pt x="291" y="256"/>
                  </a:lnTo>
                  <a:lnTo>
                    <a:pt x="293" y="254"/>
                  </a:lnTo>
                  <a:lnTo>
                    <a:pt x="295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3" y="249"/>
                  </a:lnTo>
                  <a:lnTo>
                    <a:pt x="303" y="246"/>
                  </a:lnTo>
                  <a:lnTo>
                    <a:pt x="305" y="246"/>
                  </a:lnTo>
                  <a:lnTo>
                    <a:pt x="305" y="246"/>
                  </a:lnTo>
                  <a:lnTo>
                    <a:pt x="307" y="246"/>
                  </a:lnTo>
                  <a:lnTo>
                    <a:pt x="307" y="246"/>
                  </a:lnTo>
                  <a:lnTo>
                    <a:pt x="310" y="242"/>
                  </a:lnTo>
                  <a:lnTo>
                    <a:pt x="310" y="242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7" y="242"/>
                  </a:lnTo>
                  <a:lnTo>
                    <a:pt x="319" y="242"/>
                  </a:lnTo>
                  <a:lnTo>
                    <a:pt x="321" y="242"/>
                  </a:lnTo>
                  <a:lnTo>
                    <a:pt x="329" y="244"/>
                  </a:lnTo>
                  <a:lnTo>
                    <a:pt x="331" y="244"/>
                  </a:lnTo>
                  <a:lnTo>
                    <a:pt x="333" y="244"/>
                  </a:lnTo>
                  <a:lnTo>
                    <a:pt x="336" y="24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6" y="249"/>
                  </a:lnTo>
                  <a:lnTo>
                    <a:pt x="336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1" y="251"/>
                  </a:lnTo>
                  <a:lnTo>
                    <a:pt x="331" y="254"/>
                  </a:lnTo>
                  <a:lnTo>
                    <a:pt x="329" y="254"/>
                  </a:lnTo>
                  <a:lnTo>
                    <a:pt x="329" y="254"/>
                  </a:lnTo>
                  <a:lnTo>
                    <a:pt x="326" y="256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31" y="256"/>
                  </a:lnTo>
                  <a:lnTo>
                    <a:pt x="331" y="256"/>
                  </a:lnTo>
                  <a:lnTo>
                    <a:pt x="331" y="256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38" y="258"/>
                  </a:lnTo>
                  <a:lnTo>
                    <a:pt x="338" y="258"/>
                  </a:lnTo>
                  <a:lnTo>
                    <a:pt x="340" y="256"/>
                  </a:lnTo>
                  <a:lnTo>
                    <a:pt x="340" y="256"/>
                  </a:lnTo>
                  <a:lnTo>
                    <a:pt x="343" y="256"/>
                  </a:lnTo>
                  <a:lnTo>
                    <a:pt x="345" y="254"/>
                  </a:lnTo>
                  <a:lnTo>
                    <a:pt x="347" y="254"/>
                  </a:lnTo>
                  <a:lnTo>
                    <a:pt x="350" y="251"/>
                  </a:lnTo>
                  <a:lnTo>
                    <a:pt x="357" y="251"/>
                  </a:lnTo>
                  <a:lnTo>
                    <a:pt x="357" y="251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6"/>
                  </a:lnTo>
                  <a:lnTo>
                    <a:pt x="369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6"/>
                  </a:lnTo>
                  <a:lnTo>
                    <a:pt x="371" y="246"/>
                  </a:lnTo>
                  <a:lnTo>
                    <a:pt x="374" y="246"/>
                  </a:lnTo>
                  <a:lnTo>
                    <a:pt x="376" y="246"/>
                  </a:lnTo>
                  <a:lnTo>
                    <a:pt x="376" y="249"/>
                  </a:lnTo>
                  <a:lnTo>
                    <a:pt x="376" y="249"/>
                  </a:lnTo>
                  <a:lnTo>
                    <a:pt x="381" y="246"/>
                  </a:lnTo>
                  <a:lnTo>
                    <a:pt x="383" y="246"/>
                  </a:lnTo>
                  <a:lnTo>
                    <a:pt x="390" y="251"/>
                  </a:lnTo>
                  <a:lnTo>
                    <a:pt x="390" y="251"/>
                  </a:lnTo>
                  <a:lnTo>
                    <a:pt x="392" y="256"/>
                  </a:lnTo>
                  <a:lnTo>
                    <a:pt x="395" y="258"/>
                  </a:lnTo>
                  <a:lnTo>
                    <a:pt x="397" y="256"/>
                  </a:lnTo>
                  <a:lnTo>
                    <a:pt x="397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400" y="254"/>
                  </a:lnTo>
                  <a:lnTo>
                    <a:pt x="404" y="251"/>
                  </a:lnTo>
                  <a:lnTo>
                    <a:pt x="404" y="251"/>
                  </a:lnTo>
                  <a:lnTo>
                    <a:pt x="404" y="249"/>
                  </a:lnTo>
                  <a:lnTo>
                    <a:pt x="404" y="246"/>
                  </a:lnTo>
                  <a:lnTo>
                    <a:pt x="407" y="246"/>
                  </a:lnTo>
                  <a:lnTo>
                    <a:pt x="409" y="246"/>
                  </a:lnTo>
                  <a:lnTo>
                    <a:pt x="407" y="244"/>
                  </a:lnTo>
                  <a:close/>
                  <a:moveTo>
                    <a:pt x="168" y="5"/>
                  </a:moveTo>
                  <a:lnTo>
                    <a:pt x="170" y="5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8" y="3"/>
                  </a:lnTo>
                  <a:lnTo>
                    <a:pt x="168" y="3"/>
                  </a:lnTo>
                  <a:lnTo>
                    <a:pt x="168" y="5"/>
                  </a:lnTo>
                  <a:lnTo>
                    <a:pt x="168" y="5"/>
                  </a:lnTo>
                  <a:close/>
                  <a:moveTo>
                    <a:pt x="172" y="83"/>
                  </a:moveTo>
                  <a:lnTo>
                    <a:pt x="172" y="83"/>
                  </a:lnTo>
                  <a:lnTo>
                    <a:pt x="165" y="81"/>
                  </a:lnTo>
                  <a:lnTo>
                    <a:pt x="165" y="81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3"/>
                  </a:lnTo>
                  <a:lnTo>
                    <a:pt x="175" y="81"/>
                  </a:lnTo>
                  <a:lnTo>
                    <a:pt x="175" y="81"/>
                  </a:lnTo>
                  <a:lnTo>
                    <a:pt x="172" y="8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EDE7CB1-5EE6-498A-A5F8-076510BAF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1" y="2298"/>
              <a:ext cx="194" cy="192"/>
            </a:xfrm>
            <a:custGeom>
              <a:avLst/>
              <a:gdLst>
                <a:gd name="T0" fmla="*/ 62 w 194"/>
                <a:gd name="T1" fmla="*/ 100 h 192"/>
                <a:gd name="T2" fmla="*/ 64 w 194"/>
                <a:gd name="T3" fmla="*/ 97 h 192"/>
                <a:gd name="T4" fmla="*/ 69 w 194"/>
                <a:gd name="T5" fmla="*/ 95 h 192"/>
                <a:gd name="T6" fmla="*/ 69 w 194"/>
                <a:gd name="T7" fmla="*/ 95 h 192"/>
                <a:gd name="T8" fmla="*/ 69 w 194"/>
                <a:gd name="T9" fmla="*/ 97 h 192"/>
                <a:gd name="T10" fmla="*/ 67 w 194"/>
                <a:gd name="T11" fmla="*/ 100 h 192"/>
                <a:gd name="T12" fmla="*/ 67 w 194"/>
                <a:gd name="T13" fmla="*/ 102 h 192"/>
                <a:gd name="T14" fmla="*/ 71 w 194"/>
                <a:gd name="T15" fmla="*/ 100 h 192"/>
                <a:gd name="T16" fmla="*/ 5 w 194"/>
                <a:gd name="T17" fmla="*/ 45 h 192"/>
                <a:gd name="T18" fmla="*/ 0 w 194"/>
                <a:gd name="T19" fmla="*/ 50 h 192"/>
                <a:gd name="T20" fmla="*/ 3 w 194"/>
                <a:gd name="T21" fmla="*/ 52 h 192"/>
                <a:gd name="T22" fmla="*/ 7 w 194"/>
                <a:gd name="T23" fmla="*/ 45 h 192"/>
                <a:gd name="T24" fmla="*/ 93 w 194"/>
                <a:gd name="T25" fmla="*/ 104 h 192"/>
                <a:gd name="T26" fmla="*/ 173 w 194"/>
                <a:gd name="T27" fmla="*/ 182 h 192"/>
                <a:gd name="T28" fmla="*/ 173 w 194"/>
                <a:gd name="T29" fmla="*/ 187 h 192"/>
                <a:gd name="T30" fmla="*/ 192 w 194"/>
                <a:gd name="T31" fmla="*/ 17 h 192"/>
                <a:gd name="T32" fmla="*/ 180 w 194"/>
                <a:gd name="T33" fmla="*/ 7 h 192"/>
                <a:gd name="T34" fmla="*/ 178 w 194"/>
                <a:gd name="T35" fmla="*/ 5 h 192"/>
                <a:gd name="T36" fmla="*/ 166 w 194"/>
                <a:gd name="T37" fmla="*/ 3 h 192"/>
                <a:gd name="T38" fmla="*/ 166 w 194"/>
                <a:gd name="T39" fmla="*/ 10 h 192"/>
                <a:gd name="T40" fmla="*/ 161 w 194"/>
                <a:gd name="T41" fmla="*/ 10 h 192"/>
                <a:gd name="T42" fmla="*/ 145 w 194"/>
                <a:gd name="T43" fmla="*/ 14 h 192"/>
                <a:gd name="T44" fmla="*/ 140 w 194"/>
                <a:gd name="T45" fmla="*/ 24 h 192"/>
                <a:gd name="T46" fmla="*/ 138 w 194"/>
                <a:gd name="T47" fmla="*/ 29 h 192"/>
                <a:gd name="T48" fmla="*/ 133 w 194"/>
                <a:gd name="T49" fmla="*/ 36 h 192"/>
                <a:gd name="T50" fmla="*/ 128 w 194"/>
                <a:gd name="T51" fmla="*/ 40 h 192"/>
                <a:gd name="T52" fmla="*/ 119 w 194"/>
                <a:gd name="T53" fmla="*/ 52 h 192"/>
                <a:gd name="T54" fmla="*/ 112 w 194"/>
                <a:gd name="T55" fmla="*/ 66 h 192"/>
                <a:gd name="T56" fmla="*/ 109 w 194"/>
                <a:gd name="T57" fmla="*/ 71 h 192"/>
                <a:gd name="T58" fmla="*/ 104 w 194"/>
                <a:gd name="T59" fmla="*/ 83 h 192"/>
                <a:gd name="T60" fmla="*/ 100 w 194"/>
                <a:gd name="T61" fmla="*/ 92 h 192"/>
                <a:gd name="T62" fmla="*/ 97 w 194"/>
                <a:gd name="T63" fmla="*/ 104 h 192"/>
                <a:gd name="T64" fmla="*/ 97 w 194"/>
                <a:gd name="T65" fmla="*/ 111 h 192"/>
                <a:gd name="T66" fmla="*/ 97 w 194"/>
                <a:gd name="T67" fmla="*/ 114 h 192"/>
                <a:gd name="T68" fmla="*/ 95 w 194"/>
                <a:gd name="T69" fmla="*/ 119 h 192"/>
                <a:gd name="T70" fmla="*/ 95 w 194"/>
                <a:gd name="T71" fmla="*/ 123 h 192"/>
                <a:gd name="T72" fmla="*/ 93 w 194"/>
                <a:gd name="T73" fmla="*/ 128 h 192"/>
                <a:gd name="T74" fmla="*/ 97 w 194"/>
                <a:gd name="T75" fmla="*/ 130 h 192"/>
                <a:gd name="T76" fmla="*/ 97 w 194"/>
                <a:gd name="T77" fmla="*/ 133 h 192"/>
                <a:gd name="T78" fmla="*/ 102 w 194"/>
                <a:gd name="T79" fmla="*/ 140 h 192"/>
                <a:gd name="T80" fmla="*/ 104 w 194"/>
                <a:gd name="T81" fmla="*/ 149 h 192"/>
                <a:gd name="T82" fmla="*/ 107 w 194"/>
                <a:gd name="T83" fmla="*/ 159 h 192"/>
                <a:gd name="T84" fmla="*/ 114 w 194"/>
                <a:gd name="T85" fmla="*/ 161 h 192"/>
                <a:gd name="T86" fmla="*/ 121 w 194"/>
                <a:gd name="T87" fmla="*/ 166 h 192"/>
                <a:gd name="T88" fmla="*/ 126 w 194"/>
                <a:gd name="T89" fmla="*/ 185 h 192"/>
                <a:gd name="T90" fmla="*/ 128 w 194"/>
                <a:gd name="T91" fmla="*/ 190 h 192"/>
                <a:gd name="T92" fmla="*/ 135 w 194"/>
                <a:gd name="T93" fmla="*/ 187 h 192"/>
                <a:gd name="T94" fmla="*/ 140 w 194"/>
                <a:gd name="T95" fmla="*/ 161 h 192"/>
                <a:gd name="T96" fmla="*/ 149 w 194"/>
                <a:gd name="T97" fmla="*/ 145 h 192"/>
                <a:gd name="T98" fmla="*/ 157 w 194"/>
                <a:gd name="T99" fmla="*/ 137 h 192"/>
                <a:gd name="T100" fmla="*/ 161 w 194"/>
                <a:gd name="T101" fmla="*/ 126 h 192"/>
                <a:gd name="T102" fmla="*/ 166 w 194"/>
                <a:gd name="T103" fmla="*/ 111 h 192"/>
                <a:gd name="T104" fmla="*/ 175 w 194"/>
                <a:gd name="T105" fmla="*/ 74 h 192"/>
                <a:gd name="T106" fmla="*/ 175 w 194"/>
                <a:gd name="T107" fmla="*/ 66 h 192"/>
                <a:gd name="T108" fmla="*/ 183 w 194"/>
                <a:gd name="T109" fmla="*/ 59 h 192"/>
                <a:gd name="T110" fmla="*/ 183 w 194"/>
                <a:gd name="T111" fmla="*/ 55 h 192"/>
                <a:gd name="T112" fmla="*/ 185 w 194"/>
                <a:gd name="T113" fmla="*/ 48 h 192"/>
                <a:gd name="T114" fmla="*/ 187 w 194"/>
                <a:gd name="T115" fmla="*/ 40 h 192"/>
                <a:gd name="T116" fmla="*/ 185 w 194"/>
                <a:gd name="T117" fmla="*/ 38 h 192"/>
                <a:gd name="T118" fmla="*/ 187 w 194"/>
                <a:gd name="T119" fmla="*/ 24 h 192"/>
                <a:gd name="T120" fmla="*/ 168 w 194"/>
                <a:gd name="T121" fmla="*/ 149 h 192"/>
                <a:gd name="T122" fmla="*/ 168 w 194"/>
                <a:gd name="T123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92">
                  <a:moveTo>
                    <a:pt x="64" y="95"/>
                  </a:moveTo>
                  <a:lnTo>
                    <a:pt x="64" y="97"/>
                  </a:lnTo>
                  <a:lnTo>
                    <a:pt x="64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9" y="95"/>
                  </a:move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close/>
                  <a:moveTo>
                    <a:pt x="71" y="97"/>
                  </a:move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1" y="97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7" y="45"/>
                  </a:lnTo>
                  <a:close/>
                  <a:moveTo>
                    <a:pt x="95" y="104"/>
                  </a:moveTo>
                  <a:lnTo>
                    <a:pt x="95" y="102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5" y="102"/>
                  </a:lnTo>
                  <a:lnTo>
                    <a:pt x="93" y="104"/>
                  </a:lnTo>
                  <a:lnTo>
                    <a:pt x="90" y="107"/>
                  </a:lnTo>
                  <a:lnTo>
                    <a:pt x="93" y="107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5" y="104"/>
                  </a:lnTo>
                  <a:close/>
                  <a:moveTo>
                    <a:pt x="173" y="185"/>
                  </a:moveTo>
                  <a:lnTo>
                    <a:pt x="173" y="185"/>
                  </a:lnTo>
                  <a:lnTo>
                    <a:pt x="173" y="185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1" y="185"/>
                  </a:lnTo>
                  <a:lnTo>
                    <a:pt x="171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3" y="185"/>
                  </a:lnTo>
                  <a:close/>
                  <a:moveTo>
                    <a:pt x="194" y="17"/>
                  </a:moveTo>
                  <a:lnTo>
                    <a:pt x="194" y="17"/>
                  </a:lnTo>
                  <a:lnTo>
                    <a:pt x="194" y="17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5" y="5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6" y="7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4" y="10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9" y="10"/>
                  </a:lnTo>
                  <a:lnTo>
                    <a:pt x="154" y="10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7" y="14"/>
                  </a:lnTo>
                  <a:lnTo>
                    <a:pt x="145" y="14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5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4"/>
                  </a:lnTo>
                  <a:lnTo>
                    <a:pt x="107" y="76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3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90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5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9"/>
                  </a:lnTo>
                  <a:lnTo>
                    <a:pt x="100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5" y="114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3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8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7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2" y="142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2" y="149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7" y="159"/>
                  </a:lnTo>
                  <a:lnTo>
                    <a:pt x="104" y="154"/>
                  </a:lnTo>
                  <a:lnTo>
                    <a:pt x="107" y="159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1" y="168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30" y="190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0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5"/>
                  </a:lnTo>
                  <a:lnTo>
                    <a:pt x="138" y="185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8" y="168"/>
                  </a:lnTo>
                  <a:lnTo>
                    <a:pt x="138" y="166"/>
                  </a:lnTo>
                  <a:lnTo>
                    <a:pt x="140" y="163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5" y="152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7" y="147"/>
                  </a:lnTo>
                  <a:lnTo>
                    <a:pt x="149" y="145"/>
                  </a:lnTo>
                  <a:lnTo>
                    <a:pt x="152" y="145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4" y="140"/>
                  </a:lnTo>
                  <a:lnTo>
                    <a:pt x="157" y="137"/>
                  </a:lnTo>
                  <a:lnTo>
                    <a:pt x="157" y="135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0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4" y="126"/>
                  </a:lnTo>
                  <a:lnTo>
                    <a:pt x="164" y="123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8" y="107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3" y="83"/>
                  </a:lnTo>
                  <a:lnTo>
                    <a:pt x="173" y="81"/>
                  </a:lnTo>
                  <a:lnTo>
                    <a:pt x="175" y="78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6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59"/>
                  </a:lnTo>
                  <a:lnTo>
                    <a:pt x="183" y="59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5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7" y="40"/>
                  </a:lnTo>
                  <a:lnTo>
                    <a:pt x="187" y="38"/>
                  </a:lnTo>
                  <a:lnTo>
                    <a:pt x="185" y="3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85" y="33"/>
                  </a:lnTo>
                  <a:lnTo>
                    <a:pt x="185" y="31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87" y="24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4" y="17"/>
                  </a:lnTo>
                  <a:lnTo>
                    <a:pt x="194" y="17"/>
                  </a:lnTo>
                  <a:close/>
                  <a:moveTo>
                    <a:pt x="168" y="152"/>
                  </a:move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32E0DD4-6667-4646-AC20-C88C4BEC0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3" y="2535"/>
              <a:ext cx="506" cy="883"/>
            </a:xfrm>
            <a:custGeom>
              <a:avLst/>
              <a:gdLst>
                <a:gd name="T0" fmla="*/ 374 w 506"/>
                <a:gd name="T1" fmla="*/ 388 h 883"/>
                <a:gd name="T2" fmla="*/ 411 w 506"/>
                <a:gd name="T3" fmla="*/ 521 h 883"/>
                <a:gd name="T4" fmla="*/ 262 w 506"/>
                <a:gd name="T5" fmla="*/ 35 h 883"/>
                <a:gd name="T6" fmla="*/ 236 w 506"/>
                <a:gd name="T7" fmla="*/ 95 h 883"/>
                <a:gd name="T8" fmla="*/ 222 w 506"/>
                <a:gd name="T9" fmla="*/ 109 h 883"/>
                <a:gd name="T10" fmla="*/ 407 w 506"/>
                <a:gd name="T11" fmla="*/ 641 h 883"/>
                <a:gd name="T12" fmla="*/ 369 w 506"/>
                <a:gd name="T13" fmla="*/ 544 h 883"/>
                <a:gd name="T14" fmla="*/ 428 w 506"/>
                <a:gd name="T15" fmla="*/ 587 h 883"/>
                <a:gd name="T16" fmla="*/ 388 w 506"/>
                <a:gd name="T17" fmla="*/ 530 h 883"/>
                <a:gd name="T18" fmla="*/ 383 w 506"/>
                <a:gd name="T19" fmla="*/ 466 h 883"/>
                <a:gd name="T20" fmla="*/ 440 w 506"/>
                <a:gd name="T21" fmla="*/ 542 h 883"/>
                <a:gd name="T22" fmla="*/ 447 w 506"/>
                <a:gd name="T23" fmla="*/ 492 h 883"/>
                <a:gd name="T24" fmla="*/ 475 w 506"/>
                <a:gd name="T25" fmla="*/ 613 h 883"/>
                <a:gd name="T26" fmla="*/ 456 w 506"/>
                <a:gd name="T27" fmla="*/ 601 h 883"/>
                <a:gd name="T28" fmla="*/ 293 w 506"/>
                <a:gd name="T29" fmla="*/ 629 h 883"/>
                <a:gd name="T30" fmla="*/ 333 w 506"/>
                <a:gd name="T31" fmla="*/ 551 h 883"/>
                <a:gd name="T32" fmla="*/ 265 w 506"/>
                <a:gd name="T33" fmla="*/ 414 h 883"/>
                <a:gd name="T34" fmla="*/ 291 w 506"/>
                <a:gd name="T35" fmla="*/ 573 h 883"/>
                <a:gd name="T36" fmla="*/ 333 w 506"/>
                <a:gd name="T37" fmla="*/ 466 h 883"/>
                <a:gd name="T38" fmla="*/ 371 w 506"/>
                <a:gd name="T39" fmla="*/ 502 h 883"/>
                <a:gd name="T40" fmla="*/ 267 w 506"/>
                <a:gd name="T41" fmla="*/ 478 h 883"/>
                <a:gd name="T42" fmla="*/ 295 w 506"/>
                <a:gd name="T43" fmla="*/ 561 h 883"/>
                <a:gd name="T44" fmla="*/ 300 w 506"/>
                <a:gd name="T45" fmla="*/ 521 h 883"/>
                <a:gd name="T46" fmla="*/ 5 w 506"/>
                <a:gd name="T47" fmla="*/ 703 h 883"/>
                <a:gd name="T48" fmla="*/ 196 w 506"/>
                <a:gd name="T49" fmla="*/ 438 h 883"/>
                <a:gd name="T50" fmla="*/ 236 w 506"/>
                <a:gd name="T51" fmla="*/ 445 h 883"/>
                <a:gd name="T52" fmla="*/ 206 w 506"/>
                <a:gd name="T53" fmla="*/ 826 h 883"/>
                <a:gd name="T54" fmla="*/ 269 w 506"/>
                <a:gd name="T55" fmla="*/ 345 h 883"/>
                <a:gd name="T56" fmla="*/ 298 w 506"/>
                <a:gd name="T57" fmla="*/ 397 h 883"/>
                <a:gd name="T58" fmla="*/ 369 w 506"/>
                <a:gd name="T59" fmla="*/ 447 h 883"/>
                <a:gd name="T60" fmla="*/ 359 w 506"/>
                <a:gd name="T61" fmla="*/ 431 h 883"/>
                <a:gd name="T62" fmla="*/ 331 w 506"/>
                <a:gd name="T63" fmla="*/ 386 h 883"/>
                <a:gd name="T64" fmla="*/ 288 w 506"/>
                <a:gd name="T65" fmla="*/ 369 h 883"/>
                <a:gd name="T66" fmla="*/ 243 w 506"/>
                <a:gd name="T67" fmla="*/ 345 h 883"/>
                <a:gd name="T68" fmla="*/ 274 w 506"/>
                <a:gd name="T69" fmla="*/ 258 h 883"/>
                <a:gd name="T70" fmla="*/ 272 w 506"/>
                <a:gd name="T71" fmla="*/ 144 h 883"/>
                <a:gd name="T72" fmla="*/ 177 w 506"/>
                <a:gd name="T73" fmla="*/ 189 h 883"/>
                <a:gd name="T74" fmla="*/ 146 w 506"/>
                <a:gd name="T75" fmla="*/ 272 h 883"/>
                <a:gd name="T76" fmla="*/ 175 w 506"/>
                <a:gd name="T77" fmla="*/ 355 h 883"/>
                <a:gd name="T78" fmla="*/ 191 w 506"/>
                <a:gd name="T79" fmla="*/ 400 h 883"/>
                <a:gd name="T80" fmla="*/ 307 w 506"/>
                <a:gd name="T81" fmla="*/ 736 h 883"/>
                <a:gd name="T82" fmla="*/ 459 w 506"/>
                <a:gd name="T83" fmla="*/ 764 h 883"/>
                <a:gd name="T84" fmla="*/ 485 w 506"/>
                <a:gd name="T85" fmla="*/ 670 h 883"/>
                <a:gd name="T86" fmla="*/ 444 w 506"/>
                <a:gd name="T87" fmla="*/ 632 h 883"/>
                <a:gd name="T88" fmla="*/ 392 w 506"/>
                <a:gd name="T89" fmla="*/ 674 h 883"/>
                <a:gd name="T90" fmla="*/ 336 w 506"/>
                <a:gd name="T91" fmla="*/ 674 h 883"/>
                <a:gd name="T92" fmla="*/ 272 w 506"/>
                <a:gd name="T93" fmla="*/ 762 h 883"/>
                <a:gd name="T94" fmla="*/ 319 w 506"/>
                <a:gd name="T95" fmla="*/ 722 h 883"/>
                <a:gd name="T96" fmla="*/ 366 w 506"/>
                <a:gd name="T97" fmla="*/ 762 h 883"/>
                <a:gd name="T98" fmla="*/ 456 w 506"/>
                <a:gd name="T99" fmla="*/ 809 h 883"/>
                <a:gd name="T100" fmla="*/ 485 w 506"/>
                <a:gd name="T101" fmla="*/ 764 h 883"/>
                <a:gd name="T102" fmla="*/ 255 w 506"/>
                <a:gd name="T103" fmla="*/ 338 h 883"/>
                <a:gd name="T104" fmla="*/ 149 w 506"/>
                <a:gd name="T105" fmla="*/ 528 h 883"/>
                <a:gd name="T106" fmla="*/ 130 w 506"/>
                <a:gd name="T107" fmla="*/ 530 h 883"/>
                <a:gd name="T108" fmla="*/ 120 w 506"/>
                <a:gd name="T109" fmla="*/ 558 h 883"/>
                <a:gd name="T110" fmla="*/ 83 w 506"/>
                <a:gd name="T111" fmla="*/ 610 h 883"/>
                <a:gd name="T112" fmla="*/ 19 w 506"/>
                <a:gd name="T113" fmla="*/ 684 h 883"/>
                <a:gd name="T114" fmla="*/ 116 w 506"/>
                <a:gd name="T115" fmla="*/ 599 h 883"/>
                <a:gd name="T116" fmla="*/ 161 w 506"/>
                <a:gd name="T117" fmla="*/ 509 h 883"/>
                <a:gd name="T118" fmla="*/ 80 w 506"/>
                <a:gd name="T119" fmla="*/ 757 h 883"/>
                <a:gd name="T120" fmla="*/ 170 w 506"/>
                <a:gd name="T121" fmla="*/ 485 h 883"/>
                <a:gd name="T122" fmla="*/ 165 w 506"/>
                <a:gd name="T123" fmla="*/ 402 h 883"/>
                <a:gd name="T124" fmla="*/ 165 w 506"/>
                <a:gd name="T125" fmla="*/ 854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" h="883">
                  <a:moveTo>
                    <a:pt x="364" y="426"/>
                  </a:moveTo>
                  <a:lnTo>
                    <a:pt x="364" y="426"/>
                  </a:lnTo>
                  <a:lnTo>
                    <a:pt x="364" y="426"/>
                  </a:lnTo>
                  <a:lnTo>
                    <a:pt x="364" y="426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6" y="428"/>
                  </a:lnTo>
                  <a:lnTo>
                    <a:pt x="366" y="428"/>
                  </a:lnTo>
                  <a:lnTo>
                    <a:pt x="366" y="426"/>
                  </a:lnTo>
                  <a:lnTo>
                    <a:pt x="364" y="426"/>
                  </a:lnTo>
                  <a:close/>
                  <a:moveTo>
                    <a:pt x="260" y="0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369" y="407"/>
                  </a:move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4" y="412"/>
                  </a:lnTo>
                  <a:lnTo>
                    <a:pt x="376" y="414"/>
                  </a:lnTo>
                  <a:lnTo>
                    <a:pt x="378" y="414"/>
                  </a:lnTo>
                  <a:lnTo>
                    <a:pt x="378" y="414"/>
                  </a:lnTo>
                  <a:lnTo>
                    <a:pt x="378" y="412"/>
                  </a:lnTo>
                  <a:lnTo>
                    <a:pt x="378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7"/>
                  </a:lnTo>
                  <a:lnTo>
                    <a:pt x="385" y="407"/>
                  </a:lnTo>
                  <a:lnTo>
                    <a:pt x="388" y="407"/>
                  </a:lnTo>
                  <a:lnTo>
                    <a:pt x="388" y="407"/>
                  </a:lnTo>
                  <a:lnTo>
                    <a:pt x="390" y="407"/>
                  </a:lnTo>
                  <a:lnTo>
                    <a:pt x="390" y="405"/>
                  </a:lnTo>
                  <a:lnTo>
                    <a:pt x="388" y="405"/>
                  </a:lnTo>
                  <a:lnTo>
                    <a:pt x="388" y="405"/>
                  </a:lnTo>
                  <a:lnTo>
                    <a:pt x="388" y="402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90" y="400"/>
                  </a:lnTo>
                  <a:lnTo>
                    <a:pt x="390" y="397"/>
                  </a:lnTo>
                  <a:lnTo>
                    <a:pt x="390" y="397"/>
                  </a:lnTo>
                  <a:lnTo>
                    <a:pt x="388" y="397"/>
                  </a:lnTo>
                  <a:lnTo>
                    <a:pt x="390" y="395"/>
                  </a:lnTo>
                  <a:lnTo>
                    <a:pt x="390" y="395"/>
                  </a:lnTo>
                  <a:lnTo>
                    <a:pt x="390" y="395"/>
                  </a:lnTo>
                  <a:lnTo>
                    <a:pt x="388" y="393"/>
                  </a:lnTo>
                  <a:lnTo>
                    <a:pt x="385" y="393"/>
                  </a:lnTo>
                  <a:lnTo>
                    <a:pt x="385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0"/>
                  </a:lnTo>
                  <a:lnTo>
                    <a:pt x="383" y="390"/>
                  </a:lnTo>
                  <a:lnTo>
                    <a:pt x="383" y="390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86"/>
                  </a:lnTo>
                  <a:lnTo>
                    <a:pt x="381" y="386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3"/>
                  </a:lnTo>
                  <a:lnTo>
                    <a:pt x="374" y="386"/>
                  </a:lnTo>
                  <a:lnTo>
                    <a:pt x="374" y="386"/>
                  </a:lnTo>
                  <a:lnTo>
                    <a:pt x="374" y="386"/>
                  </a:lnTo>
                  <a:lnTo>
                    <a:pt x="376" y="388"/>
                  </a:lnTo>
                  <a:lnTo>
                    <a:pt x="376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4" y="390"/>
                  </a:lnTo>
                  <a:lnTo>
                    <a:pt x="374" y="390"/>
                  </a:lnTo>
                  <a:lnTo>
                    <a:pt x="374" y="390"/>
                  </a:lnTo>
                  <a:lnTo>
                    <a:pt x="376" y="393"/>
                  </a:lnTo>
                  <a:lnTo>
                    <a:pt x="376" y="393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400"/>
                  </a:lnTo>
                  <a:lnTo>
                    <a:pt x="374" y="402"/>
                  </a:lnTo>
                  <a:lnTo>
                    <a:pt x="374" y="405"/>
                  </a:lnTo>
                  <a:lnTo>
                    <a:pt x="371" y="405"/>
                  </a:lnTo>
                  <a:lnTo>
                    <a:pt x="369" y="405"/>
                  </a:lnTo>
                  <a:lnTo>
                    <a:pt x="369" y="407"/>
                  </a:lnTo>
                  <a:lnTo>
                    <a:pt x="369" y="407"/>
                  </a:lnTo>
                  <a:lnTo>
                    <a:pt x="369" y="407"/>
                  </a:lnTo>
                  <a:close/>
                  <a:moveTo>
                    <a:pt x="359" y="421"/>
                  </a:moveTo>
                  <a:lnTo>
                    <a:pt x="359" y="421"/>
                  </a:lnTo>
                  <a:lnTo>
                    <a:pt x="359" y="421"/>
                  </a:lnTo>
                  <a:lnTo>
                    <a:pt x="359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1"/>
                  </a:lnTo>
                  <a:close/>
                  <a:moveTo>
                    <a:pt x="364" y="426"/>
                  </a:moveTo>
                  <a:lnTo>
                    <a:pt x="364" y="423"/>
                  </a:lnTo>
                  <a:lnTo>
                    <a:pt x="364" y="423"/>
                  </a:lnTo>
                  <a:lnTo>
                    <a:pt x="364" y="423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6"/>
                  </a:lnTo>
                  <a:lnTo>
                    <a:pt x="359" y="426"/>
                  </a:lnTo>
                  <a:lnTo>
                    <a:pt x="359" y="426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62" y="428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6"/>
                  </a:lnTo>
                  <a:lnTo>
                    <a:pt x="364" y="426"/>
                  </a:lnTo>
                  <a:close/>
                  <a:moveTo>
                    <a:pt x="428" y="596"/>
                  </a:moveTo>
                  <a:lnTo>
                    <a:pt x="428" y="599"/>
                  </a:lnTo>
                  <a:lnTo>
                    <a:pt x="428" y="599"/>
                  </a:lnTo>
                  <a:lnTo>
                    <a:pt x="430" y="599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3"/>
                  </a:lnTo>
                  <a:lnTo>
                    <a:pt x="435" y="601"/>
                  </a:lnTo>
                  <a:lnTo>
                    <a:pt x="435" y="601"/>
                  </a:lnTo>
                  <a:lnTo>
                    <a:pt x="435" y="601"/>
                  </a:lnTo>
                  <a:lnTo>
                    <a:pt x="433" y="599"/>
                  </a:lnTo>
                  <a:lnTo>
                    <a:pt x="433" y="596"/>
                  </a:lnTo>
                  <a:lnTo>
                    <a:pt x="433" y="594"/>
                  </a:lnTo>
                  <a:lnTo>
                    <a:pt x="433" y="594"/>
                  </a:lnTo>
                  <a:lnTo>
                    <a:pt x="430" y="594"/>
                  </a:lnTo>
                  <a:lnTo>
                    <a:pt x="428" y="594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6" y="594"/>
                  </a:lnTo>
                  <a:lnTo>
                    <a:pt x="426" y="594"/>
                  </a:lnTo>
                  <a:lnTo>
                    <a:pt x="428" y="596"/>
                  </a:lnTo>
                  <a:close/>
                  <a:moveTo>
                    <a:pt x="411" y="513"/>
                  </a:moveTo>
                  <a:lnTo>
                    <a:pt x="409" y="513"/>
                  </a:lnTo>
                  <a:lnTo>
                    <a:pt x="409" y="513"/>
                  </a:lnTo>
                  <a:lnTo>
                    <a:pt x="409" y="513"/>
                  </a:lnTo>
                  <a:lnTo>
                    <a:pt x="409" y="513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11" y="518"/>
                  </a:lnTo>
                  <a:lnTo>
                    <a:pt x="409" y="518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18"/>
                  </a:lnTo>
                  <a:lnTo>
                    <a:pt x="411" y="518"/>
                  </a:lnTo>
                  <a:lnTo>
                    <a:pt x="411" y="516"/>
                  </a:lnTo>
                  <a:lnTo>
                    <a:pt x="414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3"/>
                  </a:lnTo>
                  <a:lnTo>
                    <a:pt x="411" y="513"/>
                  </a:lnTo>
                  <a:close/>
                  <a:moveTo>
                    <a:pt x="388" y="568"/>
                  </a:moveTo>
                  <a:lnTo>
                    <a:pt x="388" y="565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88" y="563"/>
                  </a:lnTo>
                  <a:lnTo>
                    <a:pt x="385" y="563"/>
                  </a:lnTo>
                  <a:lnTo>
                    <a:pt x="385" y="563"/>
                  </a:lnTo>
                  <a:lnTo>
                    <a:pt x="385" y="563"/>
                  </a:lnTo>
                  <a:lnTo>
                    <a:pt x="385" y="565"/>
                  </a:lnTo>
                  <a:lnTo>
                    <a:pt x="385" y="565"/>
                  </a:lnTo>
                  <a:lnTo>
                    <a:pt x="383" y="565"/>
                  </a:lnTo>
                  <a:lnTo>
                    <a:pt x="383" y="568"/>
                  </a:lnTo>
                  <a:lnTo>
                    <a:pt x="383" y="568"/>
                  </a:lnTo>
                  <a:lnTo>
                    <a:pt x="383" y="568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8" y="568"/>
                  </a:lnTo>
                  <a:lnTo>
                    <a:pt x="388" y="568"/>
                  </a:lnTo>
                  <a:close/>
                  <a:moveTo>
                    <a:pt x="395" y="568"/>
                  </a:moveTo>
                  <a:lnTo>
                    <a:pt x="395" y="565"/>
                  </a:lnTo>
                  <a:lnTo>
                    <a:pt x="395" y="565"/>
                  </a:lnTo>
                  <a:lnTo>
                    <a:pt x="392" y="563"/>
                  </a:lnTo>
                  <a:lnTo>
                    <a:pt x="390" y="563"/>
                  </a:lnTo>
                  <a:lnTo>
                    <a:pt x="390" y="565"/>
                  </a:lnTo>
                  <a:lnTo>
                    <a:pt x="390" y="568"/>
                  </a:lnTo>
                  <a:lnTo>
                    <a:pt x="392" y="568"/>
                  </a:lnTo>
                  <a:lnTo>
                    <a:pt x="395" y="568"/>
                  </a:lnTo>
                  <a:close/>
                  <a:moveTo>
                    <a:pt x="400" y="594"/>
                  </a:moveTo>
                  <a:lnTo>
                    <a:pt x="400" y="594"/>
                  </a:lnTo>
                  <a:lnTo>
                    <a:pt x="400" y="594"/>
                  </a:lnTo>
                  <a:lnTo>
                    <a:pt x="400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9"/>
                  </a:lnTo>
                  <a:lnTo>
                    <a:pt x="397" y="599"/>
                  </a:lnTo>
                  <a:lnTo>
                    <a:pt x="397" y="599"/>
                  </a:lnTo>
                  <a:lnTo>
                    <a:pt x="397" y="596"/>
                  </a:lnTo>
                  <a:lnTo>
                    <a:pt x="397" y="596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400" y="594"/>
                  </a:lnTo>
                  <a:lnTo>
                    <a:pt x="400" y="594"/>
                  </a:lnTo>
                  <a:close/>
                  <a:moveTo>
                    <a:pt x="388" y="516"/>
                  </a:moveTo>
                  <a:lnTo>
                    <a:pt x="388" y="516"/>
                  </a:lnTo>
                  <a:lnTo>
                    <a:pt x="390" y="521"/>
                  </a:lnTo>
                  <a:lnTo>
                    <a:pt x="390" y="521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5" y="523"/>
                  </a:lnTo>
                  <a:lnTo>
                    <a:pt x="395" y="523"/>
                  </a:lnTo>
                  <a:lnTo>
                    <a:pt x="400" y="523"/>
                  </a:lnTo>
                  <a:lnTo>
                    <a:pt x="400" y="523"/>
                  </a:lnTo>
                  <a:lnTo>
                    <a:pt x="400" y="523"/>
                  </a:lnTo>
                  <a:lnTo>
                    <a:pt x="400" y="521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397" y="516"/>
                  </a:lnTo>
                  <a:lnTo>
                    <a:pt x="397" y="513"/>
                  </a:lnTo>
                  <a:lnTo>
                    <a:pt x="397" y="513"/>
                  </a:lnTo>
                  <a:lnTo>
                    <a:pt x="395" y="511"/>
                  </a:lnTo>
                  <a:lnTo>
                    <a:pt x="395" y="511"/>
                  </a:lnTo>
                  <a:lnTo>
                    <a:pt x="395" y="511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0" y="511"/>
                  </a:lnTo>
                  <a:lnTo>
                    <a:pt x="388" y="513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8" y="513"/>
                  </a:lnTo>
                  <a:lnTo>
                    <a:pt x="388" y="516"/>
                  </a:lnTo>
                  <a:close/>
                  <a:moveTo>
                    <a:pt x="260" y="42"/>
                  </a:moveTo>
                  <a:lnTo>
                    <a:pt x="260" y="42"/>
                  </a:lnTo>
                  <a:lnTo>
                    <a:pt x="262" y="42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38"/>
                  </a:lnTo>
                  <a:lnTo>
                    <a:pt x="265" y="38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62" y="38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60" y="42"/>
                  </a:lnTo>
                  <a:lnTo>
                    <a:pt x="260" y="42"/>
                  </a:lnTo>
                  <a:close/>
                  <a:moveTo>
                    <a:pt x="137" y="542"/>
                  </a:moveTo>
                  <a:lnTo>
                    <a:pt x="137" y="542"/>
                  </a:lnTo>
                  <a:lnTo>
                    <a:pt x="137" y="542"/>
                  </a:lnTo>
                  <a:lnTo>
                    <a:pt x="137" y="539"/>
                  </a:lnTo>
                  <a:lnTo>
                    <a:pt x="139" y="539"/>
                  </a:lnTo>
                  <a:lnTo>
                    <a:pt x="139" y="539"/>
                  </a:lnTo>
                  <a:lnTo>
                    <a:pt x="139" y="539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7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42"/>
                  </a:lnTo>
                  <a:close/>
                  <a:moveTo>
                    <a:pt x="227" y="125"/>
                  </a:moveTo>
                  <a:lnTo>
                    <a:pt x="227" y="125"/>
                  </a:lnTo>
                  <a:lnTo>
                    <a:pt x="232" y="125"/>
                  </a:lnTo>
                  <a:lnTo>
                    <a:pt x="234" y="125"/>
                  </a:lnTo>
                  <a:lnTo>
                    <a:pt x="234" y="125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139" y="544"/>
                  </a:moveTo>
                  <a:lnTo>
                    <a:pt x="137" y="544"/>
                  </a:lnTo>
                  <a:lnTo>
                    <a:pt x="137" y="544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9" y="549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4"/>
                  </a:lnTo>
                  <a:lnTo>
                    <a:pt x="139" y="544"/>
                  </a:lnTo>
                  <a:close/>
                  <a:moveTo>
                    <a:pt x="154" y="265"/>
                  </a:moveTo>
                  <a:lnTo>
                    <a:pt x="156" y="265"/>
                  </a:lnTo>
                  <a:lnTo>
                    <a:pt x="156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5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4" y="265"/>
                  </a:lnTo>
                  <a:lnTo>
                    <a:pt x="154" y="265"/>
                  </a:lnTo>
                  <a:lnTo>
                    <a:pt x="154" y="265"/>
                  </a:lnTo>
                  <a:close/>
                  <a:moveTo>
                    <a:pt x="260" y="2"/>
                  </a:moveTo>
                  <a:lnTo>
                    <a:pt x="260" y="2"/>
                  </a:lnTo>
                  <a:lnTo>
                    <a:pt x="260" y="2"/>
                  </a:lnTo>
                  <a:lnTo>
                    <a:pt x="260" y="2"/>
                  </a:lnTo>
                  <a:close/>
                  <a:moveTo>
                    <a:pt x="232" y="99"/>
                  </a:moveTo>
                  <a:lnTo>
                    <a:pt x="232" y="99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36" y="104"/>
                  </a:lnTo>
                  <a:lnTo>
                    <a:pt x="236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7"/>
                  </a:lnTo>
                  <a:lnTo>
                    <a:pt x="239" y="95"/>
                  </a:lnTo>
                  <a:lnTo>
                    <a:pt x="236" y="95"/>
                  </a:lnTo>
                  <a:lnTo>
                    <a:pt x="236" y="97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2" y="95"/>
                  </a:lnTo>
                  <a:lnTo>
                    <a:pt x="232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32" y="99"/>
                  </a:lnTo>
                  <a:lnTo>
                    <a:pt x="232" y="99"/>
                  </a:lnTo>
                  <a:close/>
                  <a:moveTo>
                    <a:pt x="376" y="471"/>
                  </a:moveTo>
                  <a:lnTo>
                    <a:pt x="376" y="471"/>
                  </a:lnTo>
                  <a:lnTo>
                    <a:pt x="376" y="471"/>
                  </a:lnTo>
                  <a:lnTo>
                    <a:pt x="376" y="471"/>
                  </a:lnTo>
                  <a:lnTo>
                    <a:pt x="376" y="473"/>
                  </a:lnTo>
                  <a:lnTo>
                    <a:pt x="376" y="473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6" y="473"/>
                  </a:lnTo>
                  <a:lnTo>
                    <a:pt x="376" y="471"/>
                  </a:lnTo>
                  <a:close/>
                  <a:moveTo>
                    <a:pt x="258" y="87"/>
                  </a:moveTo>
                  <a:lnTo>
                    <a:pt x="260" y="87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close/>
                  <a:moveTo>
                    <a:pt x="255" y="125"/>
                  </a:moveTo>
                  <a:lnTo>
                    <a:pt x="255" y="125"/>
                  </a:lnTo>
                  <a:lnTo>
                    <a:pt x="255" y="125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0" y="118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8"/>
                  </a:lnTo>
                  <a:lnTo>
                    <a:pt x="258" y="118"/>
                  </a:lnTo>
                  <a:lnTo>
                    <a:pt x="258" y="116"/>
                  </a:lnTo>
                  <a:lnTo>
                    <a:pt x="258" y="116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5" y="118"/>
                  </a:lnTo>
                  <a:lnTo>
                    <a:pt x="258" y="118"/>
                  </a:lnTo>
                  <a:lnTo>
                    <a:pt x="255" y="121"/>
                  </a:lnTo>
                  <a:lnTo>
                    <a:pt x="255" y="121"/>
                  </a:lnTo>
                  <a:lnTo>
                    <a:pt x="255" y="121"/>
                  </a:lnTo>
                  <a:lnTo>
                    <a:pt x="258" y="123"/>
                  </a:lnTo>
                  <a:lnTo>
                    <a:pt x="255" y="123"/>
                  </a:lnTo>
                  <a:lnTo>
                    <a:pt x="255" y="125"/>
                  </a:lnTo>
                  <a:close/>
                  <a:moveTo>
                    <a:pt x="255" y="42"/>
                  </a:moveTo>
                  <a:lnTo>
                    <a:pt x="255" y="42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5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2"/>
                  </a:lnTo>
                  <a:lnTo>
                    <a:pt x="255" y="42"/>
                  </a:lnTo>
                  <a:close/>
                  <a:moveTo>
                    <a:pt x="255" y="24"/>
                  </a:moveTo>
                  <a:lnTo>
                    <a:pt x="255" y="21"/>
                  </a:lnTo>
                  <a:lnTo>
                    <a:pt x="255" y="21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58" y="16"/>
                  </a:lnTo>
                  <a:lnTo>
                    <a:pt x="258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21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5" y="24"/>
                  </a:lnTo>
                  <a:close/>
                  <a:moveTo>
                    <a:pt x="222" y="113"/>
                  </a:moveTo>
                  <a:lnTo>
                    <a:pt x="225" y="116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2" y="111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6"/>
                  </a:lnTo>
                  <a:lnTo>
                    <a:pt x="222" y="109"/>
                  </a:lnTo>
                  <a:lnTo>
                    <a:pt x="220" y="111"/>
                  </a:lnTo>
                  <a:lnTo>
                    <a:pt x="220" y="113"/>
                  </a:lnTo>
                  <a:lnTo>
                    <a:pt x="222" y="113"/>
                  </a:lnTo>
                  <a:lnTo>
                    <a:pt x="222" y="113"/>
                  </a:lnTo>
                  <a:close/>
                  <a:moveTo>
                    <a:pt x="395" y="615"/>
                  </a:moveTo>
                  <a:lnTo>
                    <a:pt x="395" y="615"/>
                  </a:lnTo>
                  <a:lnTo>
                    <a:pt x="397" y="61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400" y="613"/>
                  </a:lnTo>
                  <a:lnTo>
                    <a:pt x="397" y="610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400" y="608"/>
                  </a:lnTo>
                  <a:lnTo>
                    <a:pt x="400" y="608"/>
                  </a:lnTo>
                  <a:lnTo>
                    <a:pt x="397" y="606"/>
                  </a:lnTo>
                  <a:lnTo>
                    <a:pt x="397" y="606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1"/>
                  </a:lnTo>
                  <a:lnTo>
                    <a:pt x="397" y="603"/>
                  </a:lnTo>
                  <a:lnTo>
                    <a:pt x="400" y="603"/>
                  </a:lnTo>
                  <a:lnTo>
                    <a:pt x="400" y="601"/>
                  </a:lnTo>
                  <a:lnTo>
                    <a:pt x="400" y="601"/>
                  </a:lnTo>
                  <a:lnTo>
                    <a:pt x="397" y="599"/>
                  </a:lnTo>
                  <a:lnTo>
                    <a:pt x="397" y="599"/>
                  </a:lnTo>
                  <a:lnTo>
                    <a:pt x="395" y="599"/>
                  </a:lnTo>
                  <a:lnTo>
                    <a:pt x="395" y="599"/>
                  </a:lnTo>
                  <a:lnTo>
                    <a:pt x="392" y="599"/>
                  </a:lnTo>
                  <a:lnTo>
                    <a:pt x="392" y="599"/>
                  </a:lnTo>
                  <a:lnTo>
                    <a:pt x="390" y="596"/>
                  </a:lnTo>
                  <a:lnTo>
                    <a:pt x="390" y="596"/>
                  </a:lnTo>
                  <a:lnTo>
                    <a:pt x="390" y="596"/>
                  </a:lnTo>
                  <a:lnTo>
                    <a:pt x="388" y="594"/>
                  </a:lnTo>
                  <a:lnTo>
                    <a:pt x="388" y="594"/>
                  </a:lnTo>
                  <a:lnTo>
                    <a:pt x="388" y="594"/>
                  </a:lnTo>
                  <a:lnTo>
                    <a:pt x="388" y="596"/>
                  </a:lnTo>
                  <a:lnTo>
                    <a:pt x="385" y="596"/>
                  </a:lnTo>
                  <a:lnTo>
                    <a:pt x="385" y="594"/>
                  </a:lnTo>
                  <a:lnTo>
                    <a:pt x="385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4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74" y="596"/>
                  </a:lnTo>
                  <a:lnTo>
                    <a:pt x="374" y="596"/>
                  </a:lnTo>
                  <a:lnTo>
                    <a:pt x="374" y="596"/>
                  </a:lnTo>
                  <a:lnTo>
                    <a:pt x="374" y="599"/>
                  </a:lnTo>
                  <a:lnTo>
                    <a:pt x="374" y="599"/>
                  </a:lnTo>
                  <a:lnTo>
                    <a:pt x="374" y="599"/>
                  </a:lnTo>
                  <a:lnTo>
                    <a:pt x="371" y="599"/>
                  </a:lnTo>
                  <a:lnTo>
                    <a:pt x="371" y="599"/>
                  </a:lnTo>
                  <a:lnTo>
                    <a:pt x="371" y="601"/>
                  </a:lnTo>
                  <a:lnTo>
                    <a:pt x="371" y="603"/>
                  </a:lnTo>
                  <a:lnTo>
                    <a:pt x="369" y="603"/>
                  </a:lnTo>
                  <a:lnTo>
                    <a:pt x="366" y="603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2" y="606"/>
                  </a:lnTo>
                  <a:lnTo>
                    <a:pt x="362" y="606"/>
                  </a:lnTo>
                  <a:lnTo>
                    <a:pt x="362" y="606"/>
                  </a:lnTo>
                  <a:lnTo>
                    <a:pt x="362" y="608"/>
                  </a:lnTo>
                  <a:lnTo>
                    <a:pt x="359" y="608"/>
                  </a:lnTo>
                  <a:lnTo>
                    <a:pt x="359" y="610"/>
                  </a:lnTo>
                  <a:lnTo>
                    <a:pt x="357" y="613"/>
                  </a:lnTo>
                  <a:lnTo>
                    <a:pt x="357" y="613"/>
                  </a:lnTo>
                  <a:lnTo>
                    <a:pt x="357" y="615"/>
                  </a:lnTo>
                  <a:lnTo>
                    <a:pt x="357" y="615"/>
                  </a:lnTo>
                  <a:lnTo>
                    <a:pt x="359" y="615"/>
                  </a:lnTo>
                  <a:lnTo>
                    <a:pt x="359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8"/>
                  </a:lnTo>
                  <a:lnTo>
                    <a:pt x="362" y="618"/>
                  </a:lnTo>
                  <a:lnTo>
                    <a:pt x="362" y="620"/>
                  </a:lnTo>
                  <a:lnTo>
                    <a:pt x="362" y="620"/>
                  </a:lnTo>
                  <a:lnTo>
                    <a:pt x="362" y="620"/>
                  </a:lnTo>
                  <a:lnTo>
                    <a:pt x="364" y="622"/>
                  </a:lnTo>
                  <a:lnTo>
                    <a:pt x="371" y="622"/>
                  </a:lnTo>
                  <a:lnTo>
                    <a:pt x="378" y="622"/>
                  </a:lnTo>
                  <a:lnTo>
                    <a:pt x="381" y="622"/>
                  </a:lnTo>
                  <a:lnTo>
                    <a:pt x="383" y="622"/>
                  </a:lnTo>
                  <a:lnTo>
                    <a:pt x="385" y="622"/>
                  </a:lnTo>
                  <a:lnTo>
                    <a:pt x="388" y="620"/>
                  </a:lnTo>
                  <a:lnTo>
                    <a:pt x="390" y="620"/>
                  </a:lnTo>
                  <a:lnTo>
                    <a:pt x="390" y="620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5" y="613"/>
                  </a:lnTo>
                  <a:lnTo>
                    <a:pt x="395" y="613"/>
                  </a:lnTo>
                  <a:lnTo>
                    <a:pt x="395" y="615"/>
                  </a:lnTo>
                  <a:lnTo>
                    <a:pt x="395" y="615"/>
                  </a:lnTo>
                  <a:lnTo>
                    <a:pt x="395" y="615"/>
                  </a:lnTo>
                  <a:close/>
                  <a:moveTo>
                    <a:pt x="409" y="646"/>
                  </a:moveTo>
                  <a:lnTo>
                    <a:pt x="409" y="644"/>
                  </a:lnTo>
                  <a:lnTo>
                    <a:pt x="409" y="644"/>
                  </a:lnTo>
                  <a:lnTo>
                    <a:pt x="409" y="644"/>
                  </a:lnTo>
                  <a:lnTo>
                    <a:pt x="407" y="644"/>
                  </a:lnTo>
                  <a:lnTo>
                    <a:pt x="407" y="641"/>
                  </a:lnTo>
                  <a:lnTo>
                    <a:pt x="404" y="641"/>
                  </a:lnTo>
                  <a:lnTo>
                    <a:pt x="402" y="641"/>
                  </a:lnTo>
                  <a:lnTo>
                    <a:pt x="402" y="644"/>
                  </a:lnTo>
                  <a:lnTo>
                    <a:pt x="402" y="644"/>
                  </a:lnTo>
                  <a:lnTo>
                    <a:pt x="402" y="646"/>
                  </a:lnTo>
                  <a:lnTo>
                    <a:pt x="402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51"/>
                  </a:lnTo>
                  <a:lnTo>
                    <a:pt x="409" y="651"/>
                  </a:lnTo>
                  <a:lnTo>
                    <a:pt x="409" y="651"/>
                  </a:lnTo>
                  <a:lnTo>
                    <a:pt x="409" y="651"/>
                  </a:lnTo>
                  <a:lnTo>
                    <a:pt x="409" y="648"/>
                  </a:lnTo>
                  <a:lnTo>
                    <a:pt x="409" y="648"/>
                  </a:lnTo>
                  <a:lnTo>
                    <a:pt x="409" y="648"/>
                  </a:lnTo>
                  <a:lnTo>
                    <a:pt x="409" y="646"/>
                  </a:lnTo>
                  <a:lnTo>
                    <a:pt x="409" y="646"/>
                  </a:lnTo>
                  <a:close/>
                  <a:moveTo>
                    <a:pt x="352" y="644"/>
                  </a:moveTo>
                  <a:lnTo>
                    <a:pt x="352" y="644"/>
                  </a:lnTo>
                  <a:lnTo>
                    <a:pt x="352" y="641"/>
                  </a:lnTo>
                  <a:lnTo>
                    <a:pt x="352" y="641"/>
                  </a:lnTo>
                  <a:lnTo>
                    <a:pt x="350" y="641"/>
                  </a:lnTo>
                  <a:lnTo>
                    <a:pt x="350" y="639"/>
                  </a:lnTo>
                  <a:lnTo>
                    <a:pt x="350" y="639"/>
                  </a:lnTo>
                  <a:lnTo>
                    <a:pt x="350" y="639"/>
                  </a:lnTo>
                  <a:lnTo>
                    <a:pt x="347" y="639"/>
                  </a:lnTo>
                  <a:lnTo>
                    <a:pt x="347" y="639"/>
                  </a:lnTo>
                  <a:lnTo>
                    <a:pt x="347" y="639"/>
                  </a:lnTo>
                  <a:lnTo>
                    <a:pt x="347" y="641"/>
                  </a:lnTo>
                  <a:lnTo>
                    <a:pt x="347" y="641"/>
                  </a:lnTo>
                  <a:lnTo>
                    <a:pt x="347" y="641"/>
                  </a:lnTo>
                  <a:lnTo>
                    <a:pt x="345" y="641"/>
                  </a:lnTo>
                  <a:lnTo>
                    <a:pt x="343" y="644"/>
                  </a:lnTo>
                  <a:lnTo>
                    <a:pt x="343" y="644"/>
                  </a:lnTo>
                  <a:lnTo>
                    <a:pt x="343" y="644"/>
                  </a:lnTo>
                  <a:lnTo>
                    <a:pt x="340" y="644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5" y="648"/>
                  </a:lnTo>
                  <a:lnTo>
                    <a:pt x="345" y="648"/>
                  </a:lnTo>
                  <a:lnTo>
                    <a:pt x="347" y="648"/>
                  </a:lnTo>
                  <a:lnTo>
                    <a:pt x="347" y="648"/>
                  </a:lnTo>
                  <a:lnTo>
                    <a:pt x="347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2" y="648"/>
                  </a:lnTo>
                  <a:lnTo>
                    <a:pt x="352" y="648"/>
                  </a:lnTo>
                  <a:lnTo>
                    <a:pt x="352" y="648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4"/>
                  </a:lnTo>
                  <a:lnTo>
                    <a:pt x="352" y="644"/>
                  </a:lnTo>
                  <a:lnTo>
                    <a:pt x="352" y="644"/>
                  </a:lnTo>
                  <a:lnTo>
                    <a:pt x="352" y="644"/>
                  </a:lnTo>
                  <a:close/>
                  <a:moveTo>
                    <a:pt x="357" y="589"/>
                  </a:moveTo>
                  <a:lnTo>
                    <a:pt x="357" y="589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62" y="589"/>
                  </a:lnTo>
                  <a:lnTo>
                    <a:pt x="362" y="587"/>
                  </a:lnTo>
                  <a:lnTo>
                    <a:pt x="364" y="587"/>
                  </a:lnTo>
                  <a:lnTo>
                    <a:pt x="366" y="584"/>
                  </a:lnTo>
                  <a:lnTo>
                    <a:pt x="366" y="584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69" y="580"/>
                  </a:lnTo>
                  <a:lnTo>
                    <a:pt x="369" y="580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71" y="573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68"/>
                  </a:lnTo>
                  <a:lnTo>
                    <a:pt x="369" y="563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71" y="558"/>
                  </a:lnTo>
                  <a:lnTo>
                    <a:pt x="371" y="558"/>
                  </a:lnTo>
                  <a:lnTo>
                    <a:pt x="371" y="556"/>
                  </a:lnTo>
                  <a:lnTo>
                    <a:pt x="371" y="556"/>
                  </a:lnTo>
                  <a:lnTo>
                    <a:pt x="371" y="556"/>
                  </a:lnTo>
                  <a:lnTo>
                    <a:pt x="371" y="554"/>
                  </a:lnTo>
                  <a:lnTo>
                    <a:pt x="371" y="554"/>
                  </a:lnTo>
                  <a:lnTo>
                    <a:pt x="371" y="551"/>
                  </a:lnTo>
                  <a:lnTo>
                    <a:pt x="371" y="551"/>
                  </a:lnTo>
                  <a:lnTo>
                    <a:pt x="371" y="549"/>
                  </a:lnTo>
                  <a:lnTo>
                    <a:pt x="371" y="547"/>
                  </a:lnTo>
                  <a:lnTo>
                    <a:pt x="371" y="544"/>
                  </a:lnTo>
                  <a:lnTo>
                    <a:pt x="371" y="544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71" y="542"/>
                  </a:lnTo>
                  <a:lnTo>
                    <a:pt x="371" y="539"/>
                  </a:lnTo>
                  <a:lnTo>
                    <a:pt x="371" y="539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69" y="535"/>
                  </a:lnTo>
                  <a:lnTo>
                    <a:pt x="366" y="537"/>
                  </a:lnTo>
                  <a:lnTo>
                    <a:pt x="366" y="539"/>
                  </a:lnTo>
                  <a:lnTo>
                    <a:pt x="366" y="539"/>
                  </a:lnTo>
                  <a:lnTo>
                    <a:pt x="366" y="542"/>
                  </a:lnTo>
                  <a:lnTo>
                    <a:pt x="366" y="542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7"/>
                  </a:lnTo>
                  <a:lnTo>
                    <a:pt x="364" y="547"/>
                  </a:lnTo>
                  <a:lnTo>
                    <a:pt x="364" y="549"/>
                  </a:lnTo>
                  <a:lnTo>
                    <a:pt x="364" y="549"/>
                  </a:lnTo>
                  <a:lnTo>
                    <a:pt x="364" y="551"/>
                  </a:lnTo>
                  <a:lnTo>
                    <a:pt x="359" y="561"/>
                  </a:lnTo>
                  <a:lnTo>
                    <a:pt x="359" y="563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2" y="573"/>
                  </a:lnTo>
                  <a:lnTo>
                    <a:pt x="352" y="573"/>
                  </a:lnTo>
                  <a:lnTo>
                    <a:pt x="355" y="575"/>
                  </a:lnTo>
                  <a:lnTo>
                    <a:pt x="352" y="575"/>
                  </a:lnTo>
                  <a:lnTo>
                    <a:pt x="352" y="575"/>
                  </a:lnTo>
                  <a:lnTo>
                    <a:pt x="352" y="575"/>
                  </a:lnTo>
                  <a:lnTo>
                    <a:pt x="352" y="577"/>
                  </a:lnTo>
                  <a:lnTo>
                    <a:pt x="352" y="577"/>
                  </a:lnTo>
                  <a:lnTo>
                    <a:pt x="347" y="582"/>
                  </a:lnTo>
                  <a:lnTo>
                    <a:pt x="347" y="584"/>
                  </a:lnTo>
                  <a:lnTo>
                    <a:pt x="347" y="584"/>
                  </a:lnTo>
                  <a:lnTo>
                    <a:pt x="345" y="587"/>
                  </a:lnTo>
                  <a:lnTo>
                    <a:pt x="343" y="591"/>
                  </a:lnTo>
                  <a:lnTo>
                    <a:pt x="343" y="594"/>
                  </a:lnTo>
                  <a:lnTo>
                    <a:pt x="343" y="594"/>
                  </a:lnTo>
                  <a:lnTo>
                    <a:pt x="340" y="596"/>
                  </a:lnTo>
                  <a:lnTo>
                    <a:pt x="338" y="599"/>
                  </a:lnTo>
                  <a:lnTo>
                    <a:pt x="338" y="599"/>
                  </a:lnTo>
                  <a:lnTo>
                    <a:pt x="338" y="601"/>
                  </a:lnTo>
                  <a:lnTo>
                    <a:pt x="338" y="601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6"/>
                  </a:lnTo>
                  <a:lnTo>
                    <a:pt x="336" y="606"/>
                  </a:lnTo>
                  <a:lnTo>
                    <a:pt x="338" y="606"/>
                  </a:lnTo>
                  <a:lnTo>
                    <a:pt x="338" y="606"/>
                  </a:lnTo>
                  <a:lnTo>
                    <a:pt x="336" y="608"/>
                  </a:lnTo>
                  <a:lnTo>
                    <a:pt x="336" y="613"/>
                  </a:lnTo>
                  <a:lnTo>
                    <a:pt x="331" y="627"/>
                  </a:lnTo>
                  <a:lnTo>
                    <a:pt x="331" y="629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6" y="632"/>
                  </a:lnTo>
                  <a:lnTo>
                    <a:pt x="338" y="629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40" y="625"/>
                  </a:lnTo>
                  <a:lnTo>
                    <a:pt x="340" y="625"/>
                  </a:lnTo>
                  <a:lnTo>
                    <a:pt x="340" y="625"/>
                  </a:lnTo>
                  <a:lnTo>
                    <a:pt x="343" y="622"/>
                  </a:lnTo>
                  <a:lnTo>
                    <a:pt x="343" y="620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6"/>
                  </a:lnTo>
                  <a:lnTo>
                    <a:pt x="350" y="603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6"/>
                  </a:lnTo>
                  <a:lnTo>
                    <a:pt x="352" y="596"/>
                  </a:lnTo>
                  <a:lnTo>
                    <a:pt x="352" y="596"/>
                  </a:lnTo>
                  <a:lnTo>
                    <a:pt x="352" y="596"/>
                  </a:lnTo>
                  <a:lnTo>
                    <a:pt x="352" y="594"/>
                  </a:lnTo>
                  <a:lnTo>
                    <a:pt x="352" y="594"/>
                  </a:lnTo>
                  <a:lnTo>
                    <a:pt x="352" y="594"/>
                  </a:lnTo>
                  <a:lnTo>
                    <a:pt x="357" y="591"/>
                  </a:lnTo>
                  <a:lnTo>
                    <a:pt x="357" y="589"/>
                  </a:lnTo>
                  <a:close/>
                  <a:moveTo>
                    <a:pt x="423" y="584"/>
                  </a:moveTo>
                  <a:lnTo>
                    <a:pt x="423" y="584"/>
                  </a:lnTo>
                  <a:lnTo>
                    <a:pt x="423" y="584"/>
                  </a:lnTo>
                  <a:lnTo>
                    <a:pt x="423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7"/>
                  </a:lnTo>
                  <a:lnTo>
                    <a:pt x="428" y="587"/>
                  </a:lnTo>
                  <a:lnTo>
                    <a:pt x="428" y="587"/>
                  </a:lnTo>
                  <a:lnTo>
                    <a:pt x="433" y="587"/>
                  </a:lnTo>
                  <a:lnTo>
                    <a:pt x="433" y="587"/>
                  </a:lnTo>
                  <a:lnTo>
                    <a:pt x="435" y="587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5" y="582"/>
                  </a:lnTo>
                  <a:lnTo>
                    <a:pt x="435" y="582"/>
                  </a:lnTo>
                  <a:lnTo>
                    <a:pt x="433" y="582"/>
                  </a:lnTo>
                  <a:lnTo>
                    <a:pt x="433" y="580"/>
                  </a:lnTo>
                  <a:lnTo>
                    <a:pt x="433" y="580"/>
                  </a:lnTo>
                  <a:lnTo>
                    <a:pt x="433" y="582"/>
                  </a:lnTo>
                  <a:lnTo>
                    <a:pt x="433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0" y="577"/>
                  </a:lnTo>
                  <a:lnTo>
                    <a:pt x="430" y="575"/>
                  </a:lnTo>
                  <a:lnTo>
                    <a:pt x="430" y="575"/>
                  </a:lnTo>
                  <a:lnTo>
                    <a:pt x="430" y="575"/>
                  </a:lnTo>
                  <a:lnTo>
                    <a:pt x="430" y="573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28" y="568"/>
                  </a:lnTo>
                  <a:lnTo>
                    <a:pt x="428" y="565"/>
                  </a:lnTo>
                  <a:lnTo>
                    <a:pt x="426" y="565"/>
                  </a:lnTo>
                  <a:lnTo>
                    <a:pt x="426" y="563"/>
                  </a:lnTo>
                  <a:lnTo>
                    <a:pt x="426" y="563"/>
                  </a:lnTo>
                  <a:lnTo>
                    <a:pt x="426" y="563"/>
                  </a:lnTo>
                  <a:lnTo>
                    <a:pt x="421" y="563"/>
                  </a:lnTo>
                  <a:lnTo>
                    <a:pt x="421" y="561"/>
                  </a:lnTo>
                  <a:lnTo>
                    <a:pt x="421" y="558"/>
                  </a:lnTo>
                  <a:lnTo>
                    <a:pt x="421" y="556"/>
                  </a:lnTo>
                  <a:lnTo>
                    <a:pt x="423" y="551"/>
                  </a:lnTo>
                  <a:lnTo>
                    <a:pt x="423" y="549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1" y="539"/>
                  </a:lnTo>
                  <a:lnTo>
                    <a:pt x="421" y="539"/>
                  </a:lnTo>
                  <a:lnTo>
                    <a:pt x="421" y="539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5"/>
                  </a:lnTo>
                  <a:lnTo>
                    <a:pt x="421" y="535"/>
                  </a:lnTo>
                  <a:lnTo>
                    <a:pt x="421" y="537"/>
                  </a:lnTo>
                  <a:lnTo>
                    <a:pt x="421" y="537"/>
                  </a:lnTo>
                  <a:lnTo>
                    <a:pt x="421" y="537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09" y="528"/>
                  </a:lnTo>
                  <a:lnTo>
                    <a:pt x="407" y="530"/>
                  </a:lnTo>
                  <a:lnTo>
                    <a:pt x="404" y="532"/>
                  </a:lnTo>
                  <a:lnTo>
                    <a:pt x="404" y="532"/>
                  </a:lnTo>
                  <a:lnTo>
                    <a:pt x="402" y="532"/>
                  </a:lnTo>
                  <a:lnTo>
                    <a:pt x="400" y="532"/>
                  </a:lnTo>
                  <a:lnTo>
                    <a:pt x="397" y="530"/>
                  </a:lnTo>
                  <a:lnTo>
                    <a:pt x="397" y="528"/>
                  </a:lnTo>
                  <a:lnTo>
                    <a:pt x="395" y="525"/>
                  </a:lnTo>
                  <a:lnTo>
                    <a:pt x="395" y="525"/>
                  </a:lnTo>
                  <a:lnTo>
                    <a:pt x="392" y="525"/>
                  </a:lnTo>
                  <a:lnTo>
                    <a:pt x="392" y="525"/>
                  </a:lnTo>
                  <a:lnTo>
                    <a:pt x="392" y="528"/>
                  </a:lnTo>
                  <a:lnTo>
                    <a:pt x="390" y="525"/>
                  </a:lnTo>
                  <a:lnTo>
                    <a:pt x="390" y="523"/>
                  </a:lnTo>
                  <a:lnTo>
                    <a:pt x="388" y="521"/>
                  </a:lnTo>
                  <a:lnTo>
                    <a:pt x="385" y="518"/>
                  </a:lnTo>
                  <a:lnTo>
                    <a:pt x="385" y="518"/>
                  </a:lnTo>
                  <a:lnTo>
                    <a:pt x="385" y="518"/>
                  </a:lnTo>
                  <a:lnTo>
                    <a:pt x="383" y="521"/>
                  </a:lnTo>
                  <a:lnTo>
                    <a:pt x="383" y="521"/>
                  </a:lnTo>
                  <a:lnTo>
                    <a:pt x="383" y="521"/>
                  </a:lnTo>
                  <a:lnTo>
                    <a:pt x="383" y="523"/>
                  </a:lnTo>
                  <a:lnTo>
                    <a:pt x="385" y="525"/>
                  </a:lnTo>
                  <a:lnTo>
                    <a:pt x="385" y="525"/>
                  </a:lnTo>
                  <a:lnTo>
                    <a:pt x="385" y="525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8" y="528"/>
                  </a:lnTo>
                  <a:lnTo>
                    <a:pt x="388" y="530"/>
                  </a:lnTo>
                  <a:lnTo>
                    <a:pt x="385" y="530"/>
                  </a:lnTo>
                  <a:lnTo>
                    <a:pt x="385" y="530"/>
                  </a:lnTo>
                  <a:lnTo>
                    <a:pt x="385" y="530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88" y="544"/>
                  </a:lnTo>
                  <a:lnTo>
                    <a:pt x="388" y="544"/>
                  </a:lnTo>
                  <a:lnTo>
                    <a:pt x="388" y="544"/>
                  </a:lnTo>
                  <a:lnTo>
                    <a:pt x="388" y="547"/>
                  </a:lnTo>
                  <a:lnTo>
                    <a:pt x="388" y="547"/>
                  </a:lnTo>
                  <a:lnTo>
                    <a:pt x="390" y="547"/>
                  </a:lnTo>
                  <a:lnTo>
                    <a:pt x="390" y="547"/>
                  </a:lnTo>
                  <a:lnTo>
                    <a:pt x="390" y="549"/>
                  </a:lnTo>
                  <a:lnTo>
                    <a:pt x="390" y="549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4"/>
                  </a:lnTo>
                  <a:lnTo>
                    <a:pt x="392" y="554"/>
                  </a:lnTo>
                  <a:lnTo>
                    <a:pt x="392" y="554"/>
                  </a:lnTo>
                  <a:lnTo>
                    <a:pt x="392" y="554"/>
                  </a:lnTo>
                  <a:lnTo>
                    <a:pt x="395" y="556"/>
                  </a:lnTo>
                  <a:lnTo>
                    <a:pt x="395" y="556"/>
                  </a:lnTo>
                  <a:lnTo>
                    <a:pt x="395" y="556"/>
                  </a:lnTo>
                  <a:lnTo>
                    <a:pt x="397" y="554"/>
                  </a:lnTo>
                  <a:lnTo>
                    <a:pt x="397" y="554"/>
                  </a:lnTo>
                  <a:lnTo>
                    <a:pt x="397" y="551"/>
                  </a:lnTo>
                  <a:lnTo>
                    <a:pt x="397" y="551"/>
                  </a:lnTo>
                  <a:lnTo>
                    <a:pt x="397" y="551"/>
                  </a:lnTo>
                  <a:lnTo>
                    <a:pt x="397" y="549"/>
                  </a:lnTo>
                  <a:lnTo>
                    <a:pt x="397" y="549"/>
                  </a:lnTo>
                  <a:lnTo>
                    <a:pt x="397" y="549"/>
                  </a:lnTo>
                  <a:lnTo>
                    <a:pt x="400" y="549"/>
                  </a:lnTo>
                  <a:lnTo>
                    <a:pt x="400" y="549"/>
                  </a:lnTo>
                  <a:lnTo>
                    <a:pt x="402" y="549"/>
                  </a:lnTo>
                  <a:lnTo>
                    <a:pt x="402" y="549"/>
                  </a:lnTo>
                  <a:lnTo>
                    <a:pt x="402" y="549"/>
                  </a:lnTo>
                  <a:lnTo>
                    <a:pt x="404" y="551"/>
                  </a:lnTo>
                  <a:lnTo>
                    <a:pt x="404" y="554"/>
                  </a:lnTo>
                  <a:lnTo>
                    <a:pt x="407" y="554"/>
                  </a:lnTo>
                  <a:lnTo>
                    <a:pt x="407" y="556"/>
                  </a:lnTo>
                  <a:lnTo>
                    <a:pt x="407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09" y="563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3"/>
                  </a:lnTo>
                  <a:lnTo>
                    <a:pt x="409" y="573"/>
                  </a:lnTo>
                  <a:lnTo>
                    <a:pt x="407" y="575"/>
                  </a:lnTo>
                  <a:lnTo>
                    <a:pt x="407" y="575"/>
                  </a:lnTo>
                  <a:lnTo>
                    <a:pt x="407" y="575"/>
                  </a:lnTo>
                  <a:lnTo>
                    <a:pt x="407" y="577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7" y="582"/>
                  </a:lnTo>
                  <a:lnTo>
                    <a:pt x="409" y="582"/>
                  </a:lnTo>
                  <a:lnTo>
                    <a:pt x="409" y="582"/>
                  </a:lnTo>
                  <a:lnTo>
                    <a:pt x="409" y="584"/>
                  </a:lnTo>
                  <a:lnTo>
                    <a:pt x="409" y="584"/>
                  </a:lnTo>
                  <a:lnTo>
                    <a:pt x="409" y="587"/>
                  </a:lnTo>
                  <a:lnTo>
                    <a:pt x="409" y="589"/>
                  </a:lnTo>
                  <a:lnTo>
                    <a:pt x="409" y="591"/>
                  </a:lnTo>
                  <a:lnTo>
                    <a:pt x="409" y="594"/>
                  </a:lnTo>
                  <a:lnTo>
                    <a:pt x="409" y="594"/>
                  </a:lnTo>
                  <a:lnTo>
                    <a:pt x="411" y="594"/>
                  </a:lnTo>
                  <a:lnTo>
                    <a:pt x="414" y="594"/>
                  </a:lnTo>
                  <a:lnTo>
                    <a:pt x="414" y="594"/>
                  </a:lnTo>
                  <a:lnTo>
                    <a:pt x="414" y="594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8" y="596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1" y="601"/>
                  </a:lnTo>
                  <a:lnTo>
                    <a:pt x="421" y="601"/>
                  </a:lnTo>
                  <a:lnTo>
                    <a:pt x="423" y="601"/>
                  </a:lnTo>
                  <a:lnTo>
                    <a:pt x="423" y="599"/>
                  </a:lnTo>
                  <a:lnTo>
                    <a:pt x="421" y="596"/>
                  </a:lnTo>
                  <a:lnTo>
                    <a:pt x="421" y="594"/>
                  </a:lnTo>
                  <a:lnTo>
                    <a:pt x="421" y="591"/>
                  </a:lnTo>
                  <a:lnTo>
                    <a:pt x="421" y="584"/>
                  </a:lnTo>
                  <a:lnTo>
                    <a:pt x="418" y="582"/>
                  </a:lnTo>
                  <a:lnTo>
                    <a:pt x="421" y="582"/>
                  </a:lnTo>
                  <a:lnTo>
                    <a:pt x="421" y="582"/>
                  </a:lnTo>
                  <a:lnTo>
                    <a:pt x="421" y="582"/>
                  </a:lnTo>
                  <a:lnTo>
                    <a:pt x="423" y="582"/>
                  </a:lnTo>
                  <a:lnTo>
                    <a:pt x="423" y="584"/>
                  </a:lnTo>
                  <a:lnTo>
                    <a:pt x="423" y="584"/>
                  </a:lnTo>
                  <a:close/>
                  <a:moveTo>
                    <a:pt x="390" y="466"/>
                  </a:moveTo>
                  <a:lnTo>
                    <a:pt x="388" y="466"/>
                  </a:lnTo>
                  <a:lnTo>
                    <a:pt x="388" y="466"/>
                  </a:lnTo>
                  <a:lnTo>
                    <a:pt x="388" y="466"/>
                  </a:lnTo>
                  <a:lnTo>
                    <a:pt x="388" y="466"/>
                  </a:lnTo>
                  <a:lnTo>
                    <a:pt x="385" y="464"/>
                  </a:lnTo>
                  <a:lnTo>
                    <a:pt x="383" y="464"/>
                  </a:lnTo>
                  <a:lnTo>
                    <a:pt x="383" y="464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5" y="476"/>
                  </a:lnTo>
                  <a:lnTo>
                    <a:pt x="388" y="483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7"/>
                  </a:lnTo>
                  <a:lnTo>
                    <a:pt x="395" y="490"/>
                  </a:lnTo>
                  <a:lnTo>
                    <a:pt x="397" y="492"/>
                  </a:lnTo>
                  <a:lnTo>
                    <a:pt x="397" y="492"/>
                  </a:lnTo>
                  <a:lnTo>
                    <a:pt x="400" y="492"/>
                  </a:lnTo>
                  <a:lnTo>
                    <a:pt x="402" y="492"/>
                  </a:lnTo>
                  <a:lnTo>
                    <a:pt x="404" y="494"/>
                  </a:lnTo>
                  <a:lnTo>
                    <a:pt x="407" y="497"/>
                  </a:lnTo>
                  <a:lnTo>
                    <a:pt x="407" y="497"/>
                  </a:lnTo>
                  <a:lnTo>
                    <a:pt x="407" y="497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7" y="502"/>
                  </a:lnTo>
                  <a:lnTo>
                    <a:pt x="409" y="502"/>
                  </a:lnTo>
                  <a:lnTo>
                    <a:pt x="409" y="499"/>
                  </a:lnTo>
                  <a:lnTo>
                    <a:pt x="411" y="499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4"/>
                  </a:lnTo>
                  <a:lnTo>
                    <a:pt x="411" y="504"/>
                  </a:lnTo>
                  <a:lnTo>
                    <a:pt x="414" y="509"/>
                  </a:lnTo>
                  <a:lnTo>
                    <a:pt x="416" y="509"/>
                  </a:lnTo>
                  <a:lnTo>
                    <a:pt x="418" y="509"/>
                  </a:lnTo>
                  <a:lnTo>
                    <a:pt x="418" y="509"/>
                  </a:lnTo>
                  <a:lnTo>
                    <a:pt x="421" y="506"/>
                  </a:lnTo>
                  <a:lnTo>
                    <a:pt x="421" y="509"/>
                  </a:lnTo>
                  <a:lnTo>
                    <a:pt x="423" y="509"/>
                  </a:lnTo>
                  <a:lnTo>
                    <a:pt x="423" y="509"/>
                  </a:lnTo>
                  <a:lnTo>
                    <a:pt x="423" y="511"/>
                  </a:lnTo>
                  <a:lnTo>
                    <a:pt x="423" y="511"/>
                  </a:lnTo>
                  <a:lnTo>
                    <a:pt x="421" y="509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3"/>
                  </a:lnTo>
                  <a:lnTo>
                    <a:pt x="421" y="513"/>
                  </a:lnTo>
                  <a:lnTo>
                    <a:pt x="421" y="513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18" y="518"/>
                  </a:lnTo>
                  <a:lnTo>
                    <a:pt x="418" y="518"/>
                  </a:lnTo>
                  <a:lnTo>
                    <a:pt x="418" y="518"/>
                  </a:lnTo>
                  <a:lnTo>
                    <a:pt x="414" y="518"/>
                  </a:lnTo>
                  <a:lnTo>
                    <a:pt x="416" y="518"/>
                  </a:lnTo>
                  <a:lnTo>
                    <a:pt x="416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3"/>
                  </a:lnTo>
                  <a:lnTo>
                    <a:pt x="411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21" y="525"/>
                  </a:lnTo>
                  <a:lnTo>
                    <a:pt x="421" y="525"/>
                  </a:lnTo>
                  <a:lnTo>
                    <a:pt x="421" y="525"/>
                  </a:lnTo>
                  <a:lnTo>
                    <a:pt x="421" y="528"/>
                  </a:lnTo>
                  <a:lnTo>
                    <a:pt x="421" y="528"/>
                  </a:lnTo>
                  <a:lnTo>
                    <a:pt x="421" y="528"/>
                  </a:lnTo>
                  <a:lnTo>
                    <a:pt x="421" y="532"/>
                  </a:lnTo>
                  <a:lnTo>
                    <a:pt x="421" y="532"/>
                  </a:lnTo>
                  <a:lnTo>
                    <a:pt x="423" y="532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30" y="535"/>
                  </a:lnTo>
                  <a:lnTo>
                    <a:pt x="430" y="537"/>
                  </a:lnTo>
                  <a:lnTo>
                    <a:pt x="430" y="539"/>
                  </a:lnTo>
                  <a:lnTo>
                    <a:pt x="430" y="542"/>
                  </a:lnTo>
                  <a:lnTo>
                    <a:pt x="433" y="542"/>
                  </a:lnTo>
                  <a:lnTo>
                    <a:pt x="433" y="542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7" y="539"/>
                  </a:lnTo>
                  <a:lnTo>
                    <a:pt x="437" y="542"/>
                  </a:lnTo>
                  <a:lnTo>
                    <a:pt x="437" y="542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4"/>
                  </a:lnTo>
                  <a:lnTo>
                    <a:pt x="442" y="544"/>
                  </a:lnTo>
                  <a:lnTo>
                    <a:pt x="444" y="542"/>
                  </a:lnTo>
                  <a:lnTo>
                    <a:pt x="444" y="542"/>
                  </a:lnTo>
                  <a:lnTo>
                    <a:pt x="444" y="542"/>
                  </a:lnTo>
                  <a:lnTo>
                    <a:pt x="447" y="542"/>
                  </a:lnTo>
                  <a:lnTo>
                    <a:pt x="447" y="544"/>
                  </a:lnTo>
                  <a:lnTo>
                    <a:pt x="447" y="544"/>
                  </a:lnTo>
                  <a:lnTo>
                    <a:pt x="449" y="542"/>
                  </a:lnTo>
                  <a:lnTo>
                    <a:pt x="449" y="542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4" y="542"/>
                  </a:lnTo>
                  <a:lnTo>
                    <a:pt x="454" y="539"/>
                  </a:lnTo>
                  <a:lnTo>
                    <a:pt x="454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61" y="547"/>
                  </a:lnTo>
                  <a:lnTo>
                    <a:pt x="461" y="547"/>
                  </a:lnTo>
                  <a:lnTo>
                    <a:pt x="461" y="544"/>
                  </a:lnTo>
                  <a:lnTo>
                    <a:pt x="459" y="542"/>
                  </a:lnTo>
                  <a:lnTo>
                    <a:pt x="456" y="539"/>
                  </a:lnTo>
                  <a:lnTo>
                    <a:pt x="456" y="539"/>
                  </a:lnTo>
                  <a:lnTo>
                    <a:pt x="456" y="539"/>
                  </a:lnTo>
                  <a:lnTo>
                    <a:pt x="456" y="537"/>
                  </a:lnTo>
                  <a:lnTo>
                    <a:pt x="454" y="537"/>
                  </a:lnTo>
                  <a:lnTo>
                    <a:pt x="452" y="537"/>
                  </a:lnTo>
                  <a:lnTo>
                    <a:pt x="452" y="537"/>
                  </a:lnTo>
                  <a:lnTo>
                    <a:pt x="454" y="537"/>
                  </a:lnTo>
                  <a:lnTo>
                    <a:pt x="452" y="539"/>
                  </a:lnTo>
                  <a:lnTo>
                    <a:pt x="449" y="539"/>
                  </a:lnTo>
                  <a:lnTo>
                    <a:pt x="449" y="537"/>
                  </a:lnTo>
                  <a:lnTo>
                    <a:pt x="449" y="535"/>
                  </a:lnTo>
                  <a:lnTo>
                    <a:pt x="449" y="535"/>
                  </a:lnTo>
                  <a:lnTo>
                    <a:pt x="454" y="532"/>
                  </a:lnTo>
                  <a:lnTo>
                    <a:pt x="454" y="532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3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7" y="525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7" y="521"/>
                  </a:lnTo>
                  <a:lnTo>
                    <a:pt x="447" y="521"/>
                  </a:lnTo>
                  <a:lnTo>
                    <a:pt x="447" y="521"/>
                  </a:lnTo>
                  <a:lnTo>
                    <a:pt x="447" y="518"/>
                  </a:lnTo>
                  <a:lnTo>
                    <a:pt x="447" y="518"/>
                  </a:lnTo>
                  <a:lnTo>
                    <a:pt x="447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7" y="513"/>
                  </a:lnTo>
                  <a:lnTo>
                    <a:pt x="447" y="513"/>
                  </a:lnTo>
                  <a:lnTo>
                    <a:pt x="447" y="511"/>
                  </a:lnTo>
                  <a:lnTo>
                    <a:pt x="447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6"/>
                  </a:lnTo>
                  <a:lnTo>
                    <a:pt x="444" y="506"/>
                  </a:lnTo>
                  <a:lnTo>
                    <a:pt x="447" y="506"/>
                  </a:lnTo>
                  <a:lnTo>
                    <a:pt x="447" y="506"/>
                  </a:lnTo>
                  <a:lnTo>
                    <a:pt x="447" y="506"/>
                  </a:lnTo>
                  <a:lnTo>
                    <a:pt x="444" y="504"/>
                  </a:lnTo>
                  <a:lnTo>
                    <a:pt x="444" y="504"/>
                  </a:lnTo>
                  <a:lnTo>
                    <a:pt x="444" y="504"/>
                  </a:lnTo>
                  <a:lnTo>
                    <a:pt x="444" y="502"/>
                  </a:lnTo>
                  <a:lnTo>
                    <a:pt x="444" y="502"/>
                  </a:lnTo>
                  <a:lnTo>
                    <a:pt x="444" y="499"/>
                  </a:lnTo>
                  <a:lnTo>
                    <a:pt x="444" y="499"/>
                  </a:lnTo>
                  <a:lnTo>
                    <a:pt x="444" y="499"/>
                  </a:lnTo>
                  <a:lnTo>
                    <a:pt x="444" y="497"/>
                  </a:lnTo>
                  <a:lnTo>
                    <a:pt x="444" y="497"/>
                  </a:lnTo>
                  <a:lnTo>
                    <a:pt x="444" y="494"/>
                  </a:lnTo>
                  <a:lnTo>
                    <a:pt x="447" y="494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44" y="487"/>
                  </a:lnTo>
                  <a:lnTo>
                    <a:pt x="444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4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lnTo>
                    <a:pt x="449" y="487"/>
                  </a:lnTo>
                  <a:lnTo>
                    <a:pt x="449" y="485"/>
                  </a:lnTo>
                  <a:lnTo>
                    <a:pt x="447" y="485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4" y="483"/>
                  </a:lnTo>
                  <a:lnTo>
                    <a:pt x="444" y="480"/>
                  </a:lnTo>
                  <a:lnTo>
                    <a:pt x="442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37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78"/>
                  </a:lnTo>
                  <a:lnTo>
                    <a:pt x="440" y="478"/>
                  </a:lnTo>
                  <a:lnTo>
                    <a:pt x="437" y="478"/>
                  </a:lnTo>
                  <a:lnTo>
                    <a:pt x="437" y="480"/>
                  </a:lnTo>
                  <a:lnTo>
                    <a:pt x="437" y="480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6"/>
                  </a:lnTo>
                  <a:lnTo>
                    <a:pt x="437" y="476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7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5" y="468"/>
                  </a:lnTo>
                  <a:lnTo>
                    <a:pt x="433" y="468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28" y="464"/>
                  </a:lnTo>
                  <a:lnTo>
                    <a:pt x="428" y="464"/>
                  </a:lnTo>
                  <a:lnTo>
                    <a:pt x="428" y="466"/>
                  </a:lnTo>
                  <a:lnTo>
                    <a:pt x="428" y="466"/>
                  </a:lnTo>
                  <a:lnTo>
                    <a:pt x="426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1" y="466"/>
                  </a:lnTo>
                  <a:lnTo>
                    <a:pt x="421" y="466"/>
                  </a:lnTo>
                  <a:lnTo>
                    <a:pt x="421" y="466"/>
                  </a:lnTo>
                  <a:lnTo>
                    <a:pt x="418" y="466"/>
                  </a:lnTo>
                  <a:lnTo>
                    <a:pt x="418" y="46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6" y="466"/>
                  </a:lnTo>
                  <a:lnTo>
                    <a:pt x="416" y="466"/>
                  </a:lnTo>
                  <a:lnTo>
                    <a:pt x="416" y="466"/>
                  </a:lnTo>
                  <a:lnTo>
                    <a:pt x="416" y="464"/>
                  </a:lnTo>
                  <a:lnTo>
                    <a:pt x="414" y="464"/>
                  </a:lnTo>
                  <a:lnTo>
                    <a:pt x="414" y="464"/>
                  </a:lnTo>
                  <a:lnTo>
                    <a:pt x="414" y="464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04" y="468"/>
                  </a:lnTo>
                  <a:lnTo>
                    <a:pt x="400" y="468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5" y="468"/>
                  </a:lnTo>
                  <a:lnTo>
                    <a:pt x="395" y="468"/>
                  </a:lnTo>
                  <a:lnTo>
                    <a:pt x="395" y="466"/>
                  </a:lnTo>
                  <a:lnTo>
                    <a:pt x="395" y="466"/>
                  </a:lnTo>
                  <a:lnTo>
                    <a:pt x="395" y="466"/>
                  </a:lnTo>
                  <a:lnTo>
                    <a:pt x="392" y="466"/>
                  </a:lnTo>
                  <a:lnTo>
                    <a:pt x="390" y="466"/>
                  </a:lnTo>
                  <a:lnTo>
                    <a:pt x="390" y="466"/>
                  </a:lnTo>
                  <a:lnTo>
                    <a:pt x="390" y="466"/>
                  </a:lnTo>
                  <a:close/>
                  <a:moveTo>
                    <a:pt x="470" y="610"/>
                  </a:move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3"/>
                  </a:lnTo>
                  <a:lnTo>
                    <a:pt x="475" y="613"/>
                  </a:lnTo>
                  <a:lnTo>
                    <a:pt x="475" y="615"/>
                  </a:lnTo>
                  <a:lnTo>
                    <a:pt x="475" y="613"/>
                  </a:lnTo>
                  <a:lnTo>
                    <a:pt x="475" y="613"/>
                  </a:lnTo>
                  <a:lnTo>
                    <a:pt x="478" y="615"/>
                  </a:lnTo>
                  <a:lnTo>
                    <a:pt x="478" y="615"/>
                  </a:lnTo>
                  <a:lnTo>
                    <a:pt x="480" y="615"/>
                  </a:lnTo>
                  <a:lnTo>
                    <a:pt x="480" y="613"/>
                  </a:lnTo>
                  <a:lnTo>
                    <a:pt x="480" y="613"/>
                  </a:lnTo>
                  <a:lnTo>
                    <a:pt x="482" y="613"/>
                  </a:lnTo>
                  <a:lnTo>
                    <a:pt x="482" y="613"/>
                  </a:lnTo>
                  <a:lnTo>
                    <a:pt x="482" y="610"/>
                  </a:lnTo>
                  <a:lnTo>
                    <a:pt x="482" y="610"/>
                  </a:lnTo>
                  <a:lnTo>
                    <a:pt x="480" y="610"/>
                  </a:lnTo>
                  <a:lnTo>
                    <a:pt x="480" y="610"/>
                  </a:lnTo>
                  <a:lnTo>
                    <a:pt x="480" y="608"/>
                  </a:lnTo>
                  <a:lnTo>
                    <a:pt x="478" y="608"/>
                  </a:lnTo>
                  <a:lnTo>
                    <a:pt x="478" y="608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80" y="606"/>
                  </a:lnTo>
                  <a:lnTo>
                    <a:pt x="480" y="603"/>
                  </a:lnTo>
                  <a:lnTo>
                    <a:pt x="478" y="599"/>
                  </a:lnTo>
                  <a:lnTo>
                    <a:pt x="475" y="599"/>
                  </a:lnTo>
                  <a:lnTo>
                    <a:pt x="475" y="599"/>
                  </a:lnTo>
                  <a:lnTo>
                    <a:pt x="475" y="599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0" y="606"/>
                  </a:lnTo>
                  <a:lnTo>
                    <a:pt x="470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10"/>
                  </a:lnTo>
                  <a:lnTo>
                    <a:pt x="470" y="610"/>
                  </a:lnTo>
                  <a:lnTo>
                    <a:pt x="470" y="610"/>
                  </a:lnTo>
                  <a:lnTo>
                    <a:pt x="470" y="610"/>
                  </a:lnTo>
                  <a:lnTo>
                    <a:pt x="470" y="610"/>
                  </a:lnTo>
                  <a:close/>
                  <a:moveTo>
                    <a:pt x="468" y="622"/>
                  </a:move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70" y="622"/>
                  </a:lnTo>
                  <a:lnTo>
                    <a:pt x="470" y="622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2"/>
                  </a:lnTo>
                  <a:lnTo>
                    <a:pt x="473" y="622"/>
                  </a:lnTo>
                  <a:lnTo>
                    <a:pt x="470" y="622"/>
                  </a:lnTo>
                  <a:lnTo>
                    <a:pt x="473" y="620"/>
                  </a:lnTo>
                  <a:lnTo>
                    <a:pt x="473" y="618"/>
                  </a:lnTo>
                  <a:lnTo>
                    <a:pt x="473" y="618"/>
                  </a:lnTo>
                  <a:lnTo>
                    <a:pt x="470" y="618"/>
                  </a:lnTo>
                  <a:lnTo>
                    <a:pt x="470" y="618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5"/>
                  </a:lnTo>
                  <a:lnTo>
                    <a:pt x="468" y="615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close/>
                  <a:moveTo>
                    <a:pt x="461" y="563"/>
                  </a:moveTo>
                  <a:lnTo>
                    <a:pt x="459" y="561"/>
                  </a:lnTo>
                  <a:lnTo>
                    <a:pt x="459" y="558"/>
                  </a:lnTo>
                  <a:lnTo>
                    <a:pt x="456" y="558"/>
                  </a:lnTo>
                  <a:lnTo>
                    <a:pt x="456" y="558"/>
                  </a:lnTo>
                  <a:lnTo>
                    <a:pt x="456" y="561"/>
                  </a:lnTo>
                  <a:lnTo>
                    <a:pt x="456" y="561"/>
                  </a:lnTo>
                  <a:lnTo>
                    <a:pt x="456" y="563"/>
                  </a:lnTo>
                  <a:lnTo>
                    <a:pt x="459" y="563"/>
                  </a:lnTo>
                  <a:lnTo>
                    <a:pt x="459" y="563"/>
                  </a:lnTo>
                  <a:lnTo>
                    <a:pt x="461" y="563"/>
                  </a:lnTo>
                  <a:lnTo>
                    <a:pt x="461" y="565"/>
                  </a:lnTo>
                  <a:lnTo>
                    <a:pt x="461" y="565"/>
                  </a:lnTo>
                  <a:lnTo>
                    <a:pt x="461" y="565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1" y="563"/>
                  </a:lnTo>
                  <a:lnTo>
                    <a:pt x="461" y="563"/>
                  </a:lnTo>
                  <a:close/>
                  <a:moveTo>
                    <a:pt x="454" y="608"/>
                  </a:moveTo>
                  <a:lnTo>
                    <a:pt x="456" y="608"/>
                  </a:lnTo>
                  <a:lnTo>
                    <a:pt x="456" y="608"/>
                  </a:lnTo>
                  <a:lnTo>
                    <a:pt x="459" y="608"/>
                  </a:lnTo>
                  <a:lnTo>
                    <a:pt x="459" y="608"/>
                  </a:lnTo>
                  <a:lnTo>
                    <a:pt x="459" y="606"/>
                  </a:lnTo>
                  <a:lnTo>
                    <a:pt x="456" y="606"/>
                  </a:lnTo>
                  <a:lnTo>
                    <a:pt x="456" y="603"/>
                  </a:lnTo>
                  <a:lnTo>
                    <a:pt x="456" y="603"/>
                  </a:lnTo>
                  <a:lnTo>
                    <a:pt x="456" y="603"/>
                  </a:lnTo>
                  <a:lnTo>
                    <a:pt x="456" y="601"/>
                  </a:lnTo>
                  <a:lnTo>
                    <a:pt x="456" y="601"/>
                  </a:lnTo>
                  <a:lnTo>
                    <a:pt x="456" y="601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6"/>
                  </a:lnTo>
                  <a:lnTo>
                    <a:pt x="456" y="596"/>
                  </a:lnTo>
                  <a:lnTo>
                    <a:pt x="456" y="596"/>
                  </a:lnTo>
                  <a:lnTo>
                    <a:pt x="456" y="594"/>
                  </a:lnTo>
                  <a:lnTo>
                    <a:pt x="456" y="594"/>
                  </a:lnTo>
                  <a:lnTo>
                    <a:pt x="456" y="591"/>
                  </a:lnTo>
                  <a:lnTo>
                    <a:pt x="456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6" y="582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2" y="580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7" y="584"/>
                  </a:lnTo>
                  <a:lnTo>
                    <a:pt x="447" y="584"/>
                  </a:lnTo>
                  <a:lnTo>
                    <a:pt x="447" y="587"/>
                  </a:lnTo>
                  <a:lnTo>
                    <a:pt x="447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7" y="589"/>
                  </a:lnTo>
                  <a:lnTo>
                    <a:pt x="447" y="589"/>
                  </a:lnTo>
                  <a:lnTo>
                    <a:pt x="449" y="589"/>
                  </a:lnTo>
                  <a:lnTo>
                    <a:pt x="449" y="591"/>
                  </a:lnTo>
                  <a:lnTo>
                    <a:pt x="449" y="591"/>
                  </a:lnTo>
                  <a:lnTo>
                    <a:pt x="447" y="589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7" y="591"/>
                  </a:lnTo>
                  <a:lnTo>
                    <a:pt x="447" y="591"/>
                  </a:lnTo>
                  <a:lnTo>
                    <a:pt x="447" y="594"/>
                  </a:lnTo>
                  <a:lnTo>
                    <a:pt x="447" y="594"/>
                  </a:lnTo>
                  <a:lnTo>
                    <a:pt x="447" y="594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9"/>
                  </a:lnTo>
                  <a:lnTo>
                    <a:pt x="447" y="599"/>
                  </a:lnTo>
                  <a:lnTo>
                    <a:pt x="449" y="599"/>
                  </a:lnTo>
                  <a:lnTo>
                    <a:pt x="449" y="599"/>
                  </a:lnTo>
                  <a:lnTo>
                    <a:pt x="449" y="596"/>
                  </a:lnTo>
                  <a:lnTo>
                    <a:pt x="449" y="596"/>
                  </a:lnTo>
                  <a:lnTo>
                    <a:pt x="449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4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4" y="603"/>
                  </a:lnTo>
                  <a:lnTo>
                    <a:pt x="454" y="606"/>
                  </a:lnTo>
                  <a:lnTo>
                    <a:pt x="454" y="606"/>
                  </a:lnTo>
                  <a:lnTo>
                    <a:pt x="454" y="606"/>
                  </a:lnTo>
                  <a:lnTo>
                    <a:pt x="454" y="608"/>
                  </a:lnTo>
                  <a:close/>
                  <a:moveTo>
                    <a:pt x="288" y="622"/>
                  </a:moveTo>
                  <a:lnTo>
                    <a:pt x="288" y="625"/>
                  </a:lnTo>
                  <a:lnTo>
                    <a:pt x="291" y="625"/>
                  </a:lnTo>
                  <a:lnTo>
                    <a:pt x="291" y="625"/>
                  </a:lnTo>
                  <a:lnTo>
                    <a:pt x="291" y="625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8" y="632"/>
                  </a:lnTo>
                  <a:lnTo>
                    <a:pt x="298" y="632"/>
                  </a:lnTo>
                  <a:lnTo>
                    <a:pt x="298" y="634"/>
                  </a:lnTo>
                  <a:lnTo>
                    <a:pt x="298" y="634"/>
                  </a:lnTo>
                  <a:lnTo>
                    <a:pt x="298" y="634"/>
                  </a:lnTo>
                  <a:lnTo>
                    <a:pt x="300" y="634"/>
                  </a:lnTo>
                  <a:lnTo>
                    <a:pt x="303" y="634"/>
                  </a:lnTo>
                  <a:lnTo>
                    <a:pt x="305" y="634"/>
                  </a:lnTo>
                  <a:lnTo>
                    <a:pt x="307" y="634"/>
                  </a:lnTo>
                  <a:lnTo>
                    <a:pt x="307" y="636"/>
                  </a:lnTo>
                  <a:lnTo>
                    <a:pt x="310" y="636"/>
                  </a:lnTo>
                  <a:lnTo>
                    <a:pt x="310" y="639"/>
                  </a:lnTo>
                  <a:lnTo>
                    <a:pt x="310" y="639"/>
                  </a:lnTo>
                  <a:lnTo>
                    <a:pt x="310" y="644"/>
                  </a:lnTo>
                  <a:lnTo>
                    <a:pt x="312" y="648"/>
                  </a:lnTo>
                  <a:lnTo>
                    <a:pt x="314" y="651"/>
                  </a:lnTo>
                  <a:lnTo>
                    <a:pt x="314" y="651"/>
                  </a:lnTo>
                  <a:lnTo>
                    <a:pt x="317" y="653"/>
                  </a:lnTo>
                  <a:lnTo>
                    <a:pt x="317" y="653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21" y="651"/>
                  </a:lnTo>
                  <a:lnTo>
                    <a:pt x="321" y="651"/>
                  </a:lnTo>
                  <a:lnTo>
                    <a:pt x="324" y="651"/>
                  </a:lnTo>
                  <a:lnTo>
                    <a:pt x="324" y="651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46"/>
                  </a:lnTo>
                  <a:lnTo>
                    <a:pt x="331" y="644"/>
                  </a:lnTo>
                  <a:lnTo>
                    <a:pt x="331" y="641"/>
                  </a:lnTo>
                  <a:lnTo>
                    <a:pt x="333" y="639"/>
                  </a:lnTo>
                  <a:lnTo>
                    <a:pt x="333" y="636"/>
                  </a:lnTo>
                  <a:lnTo>
                    <a:pt x="331" y="634"/>
                  </a:lnTo>
                  <a:lnTo>
                    <a:pt x="331" y="634"/>
                  </a:lnTo>
                  <a:lnTo>
                    <a:pt x="329" y="634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6" y="629"/>
                  </a:lnTo>
                  <a:lnTo>
                    <a:pt x="326" y="629"/>
                  </a:lnTo>
                  <a:lnTo>
                    <a:pt x="326" y="627"/>
                  </a:lnTo>
                  <a:lnTo>
                    <a:pt x="326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1" y="625"/>
                  </a:lnTo>
                  <a:lnTo>
                    <a:pt x="324" y="625"/>
                  </a:lnTo>
                  <a:lnTo>
                    <a:pt x="324" y="622"/>
                  </a:lnTo>
                  <a:lnTo>
                    <a:pt x="324" y="625"/>
                  </a:lnTo>
                  <a:lnTo>
                    <a:pt x="324" y="622"/>
                  </a:lnTo>
                  <a:lnTo>
                    <a:pt x="321" y="622"/>
                  </a:lnTo>
                  <a:lnTo>
                    <a:pt x="321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18"/>
                  </a:lnTo>
                  <a:lnTo>
                    <a:pt x="324" y="618"/>
                  </a:lnTo>
                  <a:lnTo>
                    <a:pt x="324" y="608"/>
                  </a:lnTo>
                  <a:lnTo>
                    <a:pt x="324" y="608"/>
                  </a:lnTo>
                  <a:lnTo>
                    <a:pt x="324" y="606"/>
                  </a:lnTo>
                  <a:lnTo>
                    <a:pt x="326" y="606"/>
                  </a:lnTo>
                  <a:lnTo>
                    <a:pt x="326" y="603"/>
                  </a:lnTo>
                  <a:lnTo>
                    <a:pt x="326" y="601"/>
                  </a:lnTo>
                  <a:lnTo>
                    <a:pt x="329" y="601"/>
                  </a:lnTo>
                  <a:lnTo>
                    <a:pt x="329" y="601"/>
                  </a:lnTo>
                  <a:lnTo>
                    <a:pt x="329" y="601"/>
                  </a:lnTo>
                  <a:lnTo>
                    <a:pt x="331" y="596"/>
                  </a:lnTo>
                  <a:lnTo>
                    <a:pt x="331" y="596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1" y="591"/>
                  </a:lnTo>
                  <a:lnTo>
                    <a:pt x="333" y="589"/>
                  </a:lnTo>
                  <a:lnTo>
                    <a:pt x="333" y="587"/>
                  </a:lnTo>
                  <a:lnTo>
                    <a:pt x="333" y="584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6" y="580"/>
                  </a:lnTo>
                  <a:lnTo>
                    <a:pt x="336" y="577"/>
                  </a:lnTo>
                  <a:lnTo>
                    <a:pt x="340" y="573"/>
                  </a:lnTo>
                  <a:lnTo>
                    <a:pt x="340" y="573"/>
                  </a:lnTo>
                  <a:lnTo>
                    <a:pt x="343" y="565"/>
                  </a:lnTo>
                  <a:lnTo>
                    <a:pt x="343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6"/>
                  </a:lnTo>
                  <a:lnTo>
                    <a:pt x="345" y="556"/>
                  </a:lnTo>
                  <a:lnTo>
                    <a:pt x="343" y="556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3" y="551"/>
                  </a:lnTo>
                  <a:lnTo>
                    <a:pt x="340" y="551"/>
                  </a:lnTo>
                  <a:lnTo>
                    <a:pt x="340" y="551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8" y="554"/>
                  </a:lnTo>
                  <a:lnTo>
                    <a:pt x="336" y="554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3" y="551"/>
                  </a:lnTo>
                  <a:lnTo>
                    <a:pt x="333" y="551"/>
                  </a:lnTo>
                  <a:lnTo>
                    <a:pt x="333" y="551"/>
                  </a:lnTo>
                  <a:lnTo>
                    <a:pt x="331" y="551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6" y="549"/>
                  </a:lnTo>
                  <a:lnTo>
                    <a:pt x="324" y="549"/>
                  </a:lnTo>
                  <a:lnTo>
                    <a:pt x="319" y="551"/>
                  </a:lnTo>
                  <a:lnTo>
                    <a:pt x="319" y="554"/>
                  </a:lnTo>
                  <a:lnTo>
                    <a:pt x="319" y="554"/>
                  </a:lnTo>
                  <a:lnTo>
                    <a:pt x="317" y="554"/>
                  </a:lnTo>
                  <a:lnTo>
                    <a:pt x="314" y="554"/>
                  </a:lnTo>
                  <a:lnTo>
                    <a:pt x="314" y="556"/>
                  </a:lnTo>
                  <a:lnTo>
                    <a:pt x="314" y="556"/>
                  </a:lnTo>
                  <a:lnTo>
                    <a:pt x="312" y="556"/>
                  </a:lnTo>
                  <a:lnTo>
                    <a:pt x="312" y="556"/>
                  </a:lnTo>
                  <a:lnTo>
                    <a:pt x="312" y="558"/>
                  </a:lnTo>
                  <a:lnTo>
                    <a:pt x="312" y="558"/>
                  </a:lnTo>
                  <a:lnTo>
                    <a:pt x="314" y="558"/>
                  </a:lnTo>
                  <a:lnTo>
                    <a:pt x="314" y="558"/>
                  </a:lnTo>
                  <a:lnTo>
                    <a:pt x="314" y="563"/>
                  </a:lnTo>
                  <a:lnTo>
                    <a:pt x="314" y="563"/>
                  </a:lnTo>
                  <a:lnTo>
                    <a:pt x="312" y="565"/>
                  </a:lnTo>
                  <a:lnTo>
                    <a:pt x="312" y="568"/>
                  </a:lnTo>
                  <a:lnTo>
                    <a:pt x="310" y="570"/>
                  </a:lnTo>
                  <a:lnTo>
                    <a:pt x="310" y="573"/>
                  </a:lnTo>
                  <a:lnTo>
                    <a:pt x="310" y="573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05" y="575"/>
                  </a:lnTo>
                  <a:lnTo>
                    <a:pt x="307" y="577"/>
                  </a:lnTo>
                  <a:lnTo>
                    <a:pt x="307" y="580"/>
                  </a:lnTo>
                  <a:lnTo>
                    <a:pt x="310" y="582"/>
                  </a:lnTo>
                  <a:lnTo>
                    <a:pt x="307" y="589"/>
                  </a:lnTo>
                  <a:lnTo>
                    <a:pt x="307" y="591"/>
                  </a:lnTo>
                  <a:lnTo>
                    <a:pt x="310" y="594"/>
                  </a:lnTo>
                  <a:lnTo>
                    <a:pt x="310" y="596"/>
                  </a:lnTo>
                  <a:lnTo>
                    <a:pt x="310" y="596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5" y="599"/>
                  </a:lnTo>
                  <a:lnTo>
                    <a:pt x="305" y="599"/>
                  </a:lnTo>
                  <a:lnTo>
                    <a:pt x="300" y="601"/>
                  </a:lnTo>
                  <a:lnTo>
                    <a:pt x="300" y="601"/>
                  </a:lnTo>
                  <a:lnTo>
                    <a:pt x="298" y="603"/>
                  </a:lnTo>
                  <a:lnTo>
                    <a:pt x="298" y="603"/>
                  </a:lnTo>
                  <a:lnTo>
                    <a:pt x="295" y="603"/>
                  </a:lnTo>
                  <a:lnTo>
                    <a:pt x="293" y="601"/>
                  </a:lnTo>
                  <a:lnTo>
                    <a:pt x="291" y="601"/>
                  </a:lnTo>
                  <a:lnTo>
                    <a:pt x="288" y="603"/>
                  </a:lnTo>
                  <a:lnTo>
                    <a:pt x="288" y="603"/>
                  </a:lnTo>
                  <a:lnTo>
                    <a:pt x="288" y="603"/>
                  </a:lnTo>
                  <a:lnTo>
                    <a:pt x="286" y="606"/>
                  </a:lnTo>
                  <a:lnTo>
                    <a:pt x="284" y="608"/>
                  </a:lnTo>
                  <a:lnTo>
                    <a:pt x="284" y="610"/>
                  </a:lnTo>
                  <a:lnTo>
                    <a:pt x="284" y="610"/>
                  </a:lnTo>
                  <a:lnTo>
                    <a:pt x="284" y="610"/>
                  </a:lnTo>
                  <a:lnTo>
                    <a:pt x="284" y="613"/>
                  </a:lnTo>
                  <a:lnTo>
                    <a:pt x="284" y="615"/>
                  </a:lnTo>
                  <a:lnTo>
                    <a:pt x="284" y="618"/>
                  </a:lnTo>
                  <a:lnTo>
                    <a:pt x="284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20"/>
                  </a:lnTo>
                  <a:lnTo>
                    <a:pt x="286" y="620"/>
                  </a:lnTo>
                  <a:lnTo>
                    <a:pt x="286" y="620"/>
                  </a:lnTo>
                  <a:lnTo>
                    <a:pt x="286" y="618"/>
                  </a:lnTo>
                  <a:lnTo>
                    <a:pt x="288" y="620"/>
                  </a:lnTo>
                  <a:lnTo>
                    <a:pt x="288" y="620"/>
                  </a:lnTo>
                  <a:lnTo>
                    <a:pt x="286" y="620"/>
                  </a:lnTo>
                  <a:lnTo>
                    <a:pt x="288" y="622"/>
                  </a:lnTo>
                  <a:close/>
                  <a:moveTo>
                    <a:pt x="253" y="423"/>
                  </a:moveTo>
                  <a:lnTo>
                    <a:pt x="255" y="426"/>
                  </a:lnTo>
                  <a:lnTo>
                    <a:pt x="255" y="426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60" y="428"/>
                  </a:lnTo>
                  <a:lnTo>
                    <a:pt x="260" y="431"/>
                  </a:lnTo>
                  <a:lnTo>
                    <a:pt x="262" y="431"/>
                  </a:lnTo>
                  <a:lnTo>
                    <a:pt x="262" y="431"/>
                  </a:lnTo>
                  <a:lnTo>
                    <a:pt x="262" y="431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5" y="428"/>
                  </a:lnTo>
                  <a:lnTo>
                    <a:pt x="265" y="428"/>
                  </a:lnTo>
                  <a:lnTo>
                    <a:pt x="267" y="426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1"/>
                  </a:lnTo>
                  <a:lnTo>
                    <a:pt x="269" y="421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5" y="416"/>
                  </a:lnTo>
                  <a:lnTo>
                    <a:pt x="265" y="416"/>
                  </a:lnTo>
                  <a:lnTo>
                    <a:pt x="265" y="416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2" y="412"/>
                  </a:lnTo>
                  <a:lnTo>
                    <a:pt x="262" y="414"/>
                  </a:lnTo>
                  <a:lnTo>
                    <a:pt x="262" y="414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58" y="414"/>
                  </a:lnTo>
                  <a:lnTo>
                    <a:pt x="258" y="414"/>
                  </a:lnTo>
                  <a:lnTo>
                    <a:pt x="258" y="412"/>
                  </a:lnTo>
                  <a:lnTo>
                    <a:pt x="258" y="412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4"/>
                  </a:lnTo>
                  <a:lnTo>
                    <a:pt x="255" y="414"/>
                  </a:lnTo>
                  <a:lnTo>
                    <a:pt x="253" y="416"/>
                  </a:lnTo>
                  <a:lnTo>
                    <a:pt x="253" y="416"/>
                  </a:lnTo>
                  <a:lnTo>
                    <a:pt x="253" y="419"/>
                  </a:lnTo>
                  <a:lnTo>
                    <a:pt x="253" y="421"/>
                  </a:lnTo>
                  <a:lnTo>
                    <a:pt x="253" y="421"/>
                  </a:lnTo>
                  <a:lnTo>
                    <a:pt x="253" y="421"/>
                  </a:lnTo>
                  <a:lnTo>
                    <a:pt x="253" y="423"/>
                  </a:lnTo>
                  <a:lnTo>
                    <a:pt x="253" y="423"/>
                  </a:lnTo>
                  <a:close/>
                  <a:moveTo>
                    <a:pt x="357" y="537"/>
                  </a:moveTo>
                  <a:lnTo>
                    <a:pt x="355" y="535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52" y="535"/>
                  </a:lnTo>
                  <a:lnTo>
                    <a:pt x="352" y="535"/>
                  </a:lnTo>
                  <a:lnTo>
                    <a:pt x="352" y="535"/>
                  </a:lnTo>
                  <a:lnTo>
                    <a:pt x="352" y="537"/>
                  </a:lnTo>
                  <a:lnTo>
                    <a:pt x="355" y="539"/>
                  </a:lnTo>
                  <a:lnTo>
                    <a:pt x="355" y="542"/>
                  </a:lnTo>
                  <a:lnTo>
                    <a:pt x="355" y="542"/>
                  </a:lnTo>
                  <a:lnTo>
                    <a:pt x="357" y="542"/>
                  </a:lnTo>
                  <a:lnTo>
                    <a:pt x="359" y="539"/>
                  </a:lnTo>
                  <a:lnTo>
                    <a:pt x="357" y="539"/>
                  </a:lnTo>
                  <a:lnTo>
                    <a:pt x="357" y="539"/>
                  </a:lnTo>
                  <a:lnTo>
                    <a:pt x="357" y="537"/>
                  </a:lnTo>
                  <a:close/>
                  <a:moveTo>
                    <a:pt x="331" y="452"/>
                  </a:moveTo>
                  <a:lnTo>
                    <a:pt x="331" y="450"/>
                  </a:lnTo>
                  <a:lnTo>
                    <a:pt x="329" y="450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6" y="447"/>
                  </a:lnTo>
                  <a:lnTo>
                    <a:pt x="326" y="447"/>
                  </a:lnTo>
                  <a:lnTo>
                    <a:pt x="324" y="447"/>
                  </a:lnTo>
                  <a:lnTo>
                    <a:pt x="324" y="445"/>
                  </a:lnTo>
                  <a:lnTo>
                    <a:pt x="324" y="445"/>
                  </a:lnTo>
                  <a:lnTo>
                    <a:pt x="324" y="445"/>
                  </a:lnTo>
                  <a:lnTo>
                    <a:pt x="324" y="442"/>
                  </a:lnTo>
                  <a:lnTo>
                    <a:pt x="321" y="442"/>
                  </a:lnTo>
                  <a:lnTo>
                    <a:pt x="321" y="440"/>
                  </a:lnTo>
                  <a:lnTo>
                    <a:pt x="321" y="440"/>
                  </a:lnTo>
                  <a:lnTo>
                    <a:pt x="321" y="440"/>
                  </a:lnTo>
                  <a:lnTo>
                    <a:pt x="319" y="438"/>
                  </a:lnTo>
                  <a:lnTo>
                    <a:pt x="319" y="435"/>
                  </a:lnTo>
                  <a:lnTo>
                    <a:pt x="319" y="435"/>
                  </a:lnTo>
                  <a:lnTo>
                    <a:pt x="317" y="435"/>
                  </a:lnTo>
                  <a:lnTo>
                    <a:pt x="317" y="435"/>
                  </a:lnTo>
                  <a:lnTo>
                    <a:pt x="317" y="433"/>
                  </a:lnTo>
                  <a:lnTo>
                    <a:pt x="314" y="433"/>
                  </a:lnTo>
                  <a:lnTo>
                    <a:pt x="314" y="435"/>
                  </a:lnTo>
                  <a:lnTo>
                    <a:pt x="314" y="435"/>
                  </a:lnTo>
                  <a:lnTo>
                    <a:pt x="314" y="435"/>
                  </a:lnTo>
                  <a:lnTo>
                    <a:pt x="312" y="435"/>
                  </a:lnTo>
                  <a:lnTo>
                    <a:pt x="312" y="438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21" y="447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2"/>
                  </a:lnTo>
                  <a:lnTo>
                    <a:pt x="333" y="457"/>
                  </a:lnTo>
                  <a:lnTo>
                    <a:pt x="336" y="459"/>
                  </a:lnTo>
                  <a:lnTo>
                    <a:pt x="333" y="457"/>
                  </a:lnTo>
                  <a:lnTo>
                    <a:pt x="331" y="452"/>
                  </a:lnTo>
                  <a:close/>
                  <a:moveTo>
                    <a:pt x="295" y="577"/>
                  </a:moveTo>
                  <a:lnTo>
                    <a:pt x="298" y="577"/>
                  </a:lnTo>
                  <a:lnTo>
                    <a:pt x="300" y="575"/>
                  </a:lnTo>
                  <a:lnTo>
                    <a:pt x="300" y="570"/>
                  </a:lnTo>
                  <a:lnTo>
                    <a:pt x="303" y="568"/>
                  </a:lnTo>
                  <a:lnTo>
                    <a:pt x="303" y="565"/>
                  </a:lnTo>
                  <a:lnTo>
                    <a:pt x="300" y="563"/>
                  </a:lnTo>
                  <a:lnTo>
                    <a:pt x="300" y="563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298" y="563"/>
                  </a:lnTo>
                  <a:lnTo>
                    <a:pt x="295" y="563"/>
                  </a:lnTo>
                  <a:lnTo>
                    <a:pt x="295" y="565"/>
                  </a:lnTo>
                  <a:lnTo>
                    <a:pt x="295" y="565"/>
                  </a:lnTo>
                  <a:lnTo>
                    <a:pt x="293" y="565"/>
                  </a:lnTo>
                  <a:lnTo>
                    <a:pt x="293" y="565"/>
                  </a:lnTo>
                  <a:lnTo>
                    <a:pt x="293" y="568"/>
                  </a:lnTo>
                  <a:lnTo>
                    <a:pt x="291" y="568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3"/>
                  </a:lnTo>
                  <a:lnTo>
                    <a:pt x="293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5"/>
                  </a:lnTo>
                  <a:lnTo>
                    <a:pt x="291" y="575"/>
                  </a:lnTo>
                  <a:lnTo>
                    <a:pt x="291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5" y="577"/>
                  </a:lnTo>
                  <a:lnTo>
                    <a:pt x="295" y="580"/>
                  </a:lnTo>
                  <a:lnTo>
                    <a:pt x="295" y="577"/>
                  </a:lnTo>
                  <a:close/>
                  <a:moveTo>
                    <a:pt x="355" y="625"/>
                  </a:moveTo>
                  <a:lnTo>
                    <a:pt x="355" y="625"/>
                  </a:lnTo>
                  <a:lnTo>
                    <a:pt x="357" y="625"/>
                  </a:lnTo>
                  <a:lnTo>
                    <a:pt x="357" y="625"/>
                  </a:lnTo>
                  <a:lnTo>
                    <a:pt x="359" y="622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62" y="620"/>
                  </a:lnTo>
                  <a:lnTo>
                    <a:pt x="359" y="620"/>
                  </a:lnTo>
                  <a:lnTo>
                    <a:pt x="359" y="620"/>
                  </a:lnTo>
                  <a:lnTo>
                    <a:pt x="357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5"/>
                  </a:lnTo>
                  <a:lnTo>
                    <a:pt x="355" y="625"/>
                  </a:lnTo>
                  <a:close/>
                  <a:moveTo>
                    <a:pt x="376" y="492"/>
                  </a:moveTo>
                  <a:lnTo>
                    <a:pt x="376" y="492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81" y="492"/>
                  </a:lnTo>
                  <a:lnTo>
                    <a:pt x="381" y="492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6" y="492"/>
                  </a:lnTo>
                  <a:close/>
                  <a:moveTo>
                    <a:pt x="277" y="464"/>
                  </a:moveTo>
                  <a:lnTo>
                    <a:pt x="277" y="464"/>
                  </a:lnTo>
                  <a:lnTo>
                    <a:pt x="277" y="464"/>
                  </a:lnTo>
                  <a:lnTo>
                    <a:pt x="277" y="464"/>
                  </a:lnTo>
                  <a:lnTo>
                    <a:pt x="277" y="464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8"/>
                  </a:lnTo>
                  <a:lnTo>
                    <a:pt x="277" y="468"/>
                  </a:lnTo>
                  <a:lnTo>
                    <a:pt x="279" y="471"/>
                  </a:lnTo>
                  <a:lnTo>
                    <a:pt x="279" y="468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9" y="464"/>
                  </a:lnTo>
                  <a:lnTo>
                    <a:pt x="279" y="461"/>
                  </a:lnTo>
                  <a:lnTo>
                    <a:pt x="277" y="464"/>
                  </a:lnTo>
                  <a:close/>
                  <a:moveTo>
                    <a:pt x="345" y="471"/>
                  </a:moveTo>
                  <a:lnTo>
                    <a:pt x="345" y="471"/>
                  </a:lnTo>
                  <a:lnTo>
                    <a:pt x="345" y="471"/>
                  </a:lnTo>
                  <a:lnTo>
                    <a:pt x="343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38" y="468"/>
                  </a:lnTo>
                  <a:lnTo>
                    <a:pt x="338" y="468"/>
                  </a:lnTo>
                  <a:lnTo>
                    <a:pt x="338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3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68"/>
                  </a:lnTo>
                  <a:lnTo>
                    <a:pt x="333" y="468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1" y="464"/>
                  </a:lnTo>
                  <a:lnTo>
                    <a:pt x="331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31" y="473"/>
                  </a:lnTo>
                  <a:lnTo>
                    <a:pt x="329" y="473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3"/>
                  </a:lnTo>
                  <a:lnTo>
                    <a:pt x="326" y="483"/>
                  </a:lnTo>
                  <a:lnTo>
                    <a:pt x="329" y="483"/>
                  </a:lnTo>
                  <a:lnTo>
                    <a:pt x="329" y="483"/>
                  </a:lnTo>
                  <a:lnTo>
                    <a:pt x="331" y="483"/>
                  </a:lnTo>
                  <a:lnTo>
                    <a:pt x="331" y="483"/>
                  </a:lnTo>
                  <a:lnTo>
                    <a:pt x="331" y="485"/>
                  </a:lnTo>
                  <a:lnTo>
                    <a:pt x="331" y="485"/>
                  </a:lnTo>
                  <a:lnTo>
                    <a:pt x="329" y="485"/>
                  </a:lnTo>
                  <a:lnTo>
                    <a:pt x="331" y="485"/>
                  </a:lnTo>
                  <a:lnTo>
                    <a:pt x="331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90"/>
                  </a:lnTo>
                  <a:lnTo>
                    <a:pt x="326" y="487"/>
                  </a:lnTo>
                  <a:lnTo>
                    <a:pt x="326" y="490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4" y="494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4" y="499"/>
                  </a:lnTo>
                  <a:lnTo>
                    <a:pt x="324" y="499"/>
                  </a:lnTo>
                  <a:lnTo>
                    <a:pt x="324" y="499"/>
                  </a:lnTo>
                  <a:lnTo>
                    <a:pt x="329" y="494"/>
                  </a:lnTo>
                  <a:lnTo>
                    <a:pt x="333" y="492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87"/>
                  </a:lnTo>
                  <a:lnTo>
                    <a:pt x="338" y="485"/>
                  </a:lnTo>
                  <a:lnTo>
                    <a:pt x="338" y="485"/>
                  </a:lnTo>
                  <a:lnTo>
                    <a:pt x="338" y="485"/>
                  </a:lnTo>
                  <a:lnTo>
                    <a:pt x="340" y="485"/>
                  </a:lnTo>
                  <a:lnTo>
                    <a:pt x="340" y="483"/>
                  </a:lnTo>
                  <a:lnTo>
                    <a:pt x="343" y="485"/>
                  </a:lnTo>
                  <a:lnTo>
                    <a:pt x="343" y="485"/>
                  </a:lnTo>
                  <a:lnTo>
                    <a:pt x="343" y="485"/>
                  </a:lnTo>
                  <a:lnTo>
                    <a:pt x="345" y="485"/>
                  </a:lnTo>
                  <a:lnTo>
                    <a:pt x="345" y="487"/>
                  </a:lnTo>
                  <a:lnTo>
                    <a:pt x="347" y="487"/>
                  </a:lnTo>
                  <a:lnTo>
                    <a:pt x="347" y="490"/>
                  </a:lnTo>
                  <a:lnTo>
                    <a:pt x="347" y="492"/>
                  </a:lnTo>
                  <a:lnTo>
                    <a:pt x="347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5" y="497"/>
                  </a:lnTo>
                  <a:lnTo>
                    <a:pt x="355" y="497"/>
                  </a:lnTo>
                  <a:lnTo>
                    <a:pt x="352" y="497"/>
                  </a:lnTo>
                  <a:lnTo>
                    <a:pt x="352" y="497"/>
                  </a:lnTo>
                  <a:lnTo>
                    <a:pt x="352" y="497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57" y="499"/>
                  </a:lnTo>
                  <a:lnTo>
                    <a:pt x="359" y="499"/>
                  </a:lnTo>
                  <a:lnTo>
                    <a:pt x="359" y="499"/>
                  </a:lnTo>
                  <a:lnTo>
                    <a:pt x="359" y="499"/>
                  </a:lnTo>
                  <a:lnTo>
                    <a:pt x="362" y="502"/>
                  </a:lnTo>
                  <a:lnTo>
                    <a:pt x="362" y="502"/>
                  </a:lnTo>
                  <a:lnTo>
                    <a:pt x="364" y="504"/>
                  </a:lnTo>
                  <a:lnTo>
                    <a:pt x="364" y="504"/>
                  </a:lnTo>
                  <a:lnTo>
                    <a:pt x="366" y="504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71" y="509"/>
                  </a:lnTo>
                  <a:lnTo>
                    <a:pt x="371" y="511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71" y="506"/>
                  </a:lnTo>
                  <a:lnTo>
                    <a:pt x="371" y="506"/>
                  </a:lnTo>
                  <a:lnTo>
                    <a:pt x="371" y="506"/>
                  </a:lnTo>
                  <a:lnTo>
                    <a:pt x="371" y="504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69" y="499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69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69" y="497"/>
                  </a:lnTo>
                  <a:lnTo>
                    <a:pt x="369" y="492"/>
                  </a:lnTo>
                  <a:lnTo>
                    <a:pt x="366" y="492"/>
                  </a:lnTo>
                  <a:lnTo>
                    <a:pt x="366" y="492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59" y="485"/>
                  </a:lnTo>
                  <a:lnTo>
                    <a:pt x="359" y="483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57" y="485"/>
                  </a:lnTo>
                  <a:lnTo>
                    <a:pt x="355" y="485"/>
                  </a:lnTo>
                  <a:lnTo>
                    <a:pt x="352" y="478"/>
                  </a:lnTo>
                  <a:lnTo>
                    <a:pt x="352" y="478"/>
                  </a:lnTo>
                  <a:lnTo>
                    <a:pt x="352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7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5" y="473"/>
                  </a:lnTo>
                  <a:lnTo>
                    <a:pt x="345" y="473"/>
                  </a:lnTo>
                  <a:lnTo>
                    <a:pt x="345" y="471"/>
                  </a:lnTo>
                  <a:close/>
                  <a:moveTo>
                    <a:pt x="378" y="431"/>
                  </a:moveTo>
                  <a:lnTo>
                    <a:pt x="378" y="431"/>
                  </a:lnTo>
                  <a:lnTo>
                    <a:pt x="378" y="431"/>
                  </a:lnTo>
                  <a:lnTo>
                    <a:pt x="376" y="431"/>
                  </a:lnTo>
                  <a:lnTo>
                    <a:pt x="374" y="431"/>
                  </a:lnTo>
                  <a:lnTo>
                    <a:pt x="374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4" y="433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1"/>
                  </a:lnTo>
                  <a:close/>
                  <a:moveTo>
                    <a:pt x="269" y="461"/>
                  </a:moveTo>
                  <a:lnTo>
                    <a:pt x="272" y="461"/>
                  </a:lnTo>
                  <a:lnTo>
                    <a:pt x="272" y="461"/>
                  </a:lnTo>
                  <a:lnTo>
                    <a:pt x="272" y="461"/>
                  </a:lnTo>
                  <a:lnTo>
                    <a:pt x="272" y="461"/>
                  </a:lnTo>
                  <a:lnTo>
                    <a:pt x="269" y="459"/>
                  </a:lnTo>
                  <a:lnTo>
                    <a:pt x="269" y="461"/>
                  </a:lnTo>
                  <a:lnTo>
                    <a:pt x="267" y="461"/>
                  </a:lnTo>
                  <a:lnTo>
                    <a:pt x="265" y="464"/>
                  </a:lnTo>
                  <a:lnTo>
                    <a:pt x="262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2" y="471"/>
                  </a:lnTo>
                  <a:lnTo>
                    <a:pt x="262" y="473"/>
                  </a:lnTo>
                  <a:lnTo>
                    <a:pt x="260" y="473"/>
                  </a:lnTo>
                  <a:lnTo>
                    <a:pt x="260" y="476"/>
                  </a:lnTo>
                  <a:lnTo>
                    <a:pt x="260" y="478"/>
                  </a:lnTo>
                  <a:lnTo>
                    <a:pt x="260" y="480"/>
                  </a:lnTo>
                  <a:lnTo>
                    <a:pt x="260" y="480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5"/>
                  </a:lnTo>
                  <a:lnTo>
                    <a:pt x="262" y="485"/>
                  </a:lnTo>
                  <a:lnTo>
                    <a:pt x="262" y="485"/>
                  </a:lnTo>
                  <a:lnTo>
                    <a:pt x="262" y="483"/>
                  </a:lnTo>
                  <a:lnTo>
                    <a:pt x="260" y="485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5" y="490"/>
                  </a:lnTo>
                  <a:lnTo>
                    <a:pt x="265" y="490"/>
                  </a:lnTo>
                  <a:lnTo>
                    <a:pt x="265" y="487"/>
                  </a:lnTo>
                  <a:lnTo>
                    <a:pt x="265" y="487"/>
                  </a:lnTo>
                  <a:lnTo>
                    <a:pt x="265" y="485"/>
                  </a:lnTo>
                  <a:lnTo>
                    <a:pt x="265" y="485"/>
                  </a:lnTo>
                  <a:lnTo>
                    <a:pt x="267" y="485"/>
                  </a:lnTo>
                  <a:lnTo>
                    <a:pt x="267" y="485"/>
                  </a:lnTo>
                  <a:lnTo>
                    <a:pt x="265" y="485"/>
                  </a:lnTo>
                  <a:lnTo>
                    <a:pt x="265" y="485"/>
                  </a:lnTo>
                  <a:lnTo>
                    <a:pt x="265" y="483"/>
                  </a:lnTo>
                  <a:lnTo>
                    <a:pt x="265" y="483"/>
                  </a:lnTo>
                  <a:lnTo>
                    <a:pt x="267" y="478"/>
                  </a:lnTo>
                  <a:lnTo>
                    <a:pt x="269" y="476"/>
                  </a:lnTo>
                  <a:lnTo>
                    <a:pt x="269" y="471"/>
                  </a:lnTo>
                  <a:lnTo>
                    <a:pt x="269" y="466"/>
                  </a:lnTo>
                  <a:lnTo>
                    <a:pt x="269" y="466"/>
                  </a:lnTo>
                  <a:lnTo>
                    <a:pt x="269" y="464"/>
                  </a:lnTo>
                  <a:lnTo>
                    <a:pt x="269" y="461"/>
                  </a:lnTo>
                  <a:lnTo>
                    <a:pt x="269" y="461"/>
                  </a:lnTo>
                  <a:close/>
                  <a:moveTo>
                    <a:pt x="352" y="461"/>
                  </a:moveTo>
                  <a:lnTo>
                    <a:pt x="352" y="461"/>
                  </a:lnTo>
                  <a:lnTo>
                    <a:pt x="352" y="461"/>
                  </a:lnTo>
                  <a:lnTo>
                    <a:pt x="350" y="461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61"/>
                  </a:lnTo>
                  <a:lnTo>
                    <a:pt x="347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55" y="473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6"/>
                  </a:lnTo>
                  <a:lnTo>
                    <a:pt x="357" y="476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1"/>
                  </a:lnTo>
                  <a:lnTo>
                    <a:pt x="355" y="468"/>
                  </a:lnTo>
                  <a:lnTo>
                    <a:pt x="355" y="468"/>
                  </a:lnTo>
                  <a:lnTo>
                    <a:pt x="355" y="466"/>
                  </a:lnTo>
                  <a:lnTo>
                    <a:pt x="355" y="466"/>
                  </a:lnTo>
                  <a:lnTo>
                    <a:pt x="355" y="464"/>
                  </a:lnTo>
                  <a:lnTo>
                    <a:pt x="355" y="464"/>
                  </a:lnTo>
                  <a:lnTo>
                    <a:pt x="355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1"/>
                  </a:lnTo>
                  <a:close/>
                  <a:moveTo>
                    <a:pt x="286" y="473"/>
                  </a:moveTo>
                  <a:lnTo>
                    <a:pt x="288" y="476"/>
                  </a:lnTo>
                  <a:lnTo>
                    <a:pt x="288" y="476"/>
                  </a:lnTo>
                  <a:lnTo>
                    <a:pt x="291" y="476"/>
                  </a:lnTo>
                  <a:lnTo>
                    <a:pt x="291" y="476"/>
                  </a:lnTo>
                  <a:lnTo>
                    <a:pt x="293" y="478"/>
                  </a:lnTo>
                  <a:lnTo>
                    <a:pt x="293" y="478"/>
                  </a:lnTo>
                  <a:lnTo>
                    <a:pt x="293" y="480"/>
                  </a:lnTo>
                  <a:lnTo>
                    <a:pt x="293" y="48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98" y="478"/>
                  </a:lnTo>
                  <a:lnTo>
                    <a:pt x="300" y="476"/>
                  </a:lnTo>
                  <a:lnTo>
                    <a:pt x="300" y="473"/>
                  </a:lnTo>
                  <a:lnTo>
                    <a:pt x="298" y="473"/>
                  </a:lnTo>
                  <a:lnTo>
                    <a:pt x="298" y="473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5" y="468"/>
                  </a:lnTo>
                  <a:lnTo>
                    <a:pt x="293" y="468"/>
                  </a:lnTo>
                  <a:lnTo>
                    <a:pt x="288" y="468"/>
                  </a:lnTo>
                  <a:lnTo>
                    <a:pt x="286" y="471"/>
                  </a:lnTo>
                  <a:lnTo>
                    <a:pt x="286" y="471"/>
                  </a:lnTo>
                  <a:lnTo>
                    <a:pt x="286" y="473"/>
                  </a:lnTo>
                  <a:lnTo>
                    <a:pt x="286" y="473"/>
                  </a:lnTo>
                  <a:lnTo>
                    <a:pt x="286" y="473"/>
                  </a:lnTo>
                  <a:close/>
                  <a:moveTo>
                    <a:pt x="262" y="570"/>
                  </a:moveTo>
                  <a:lnTo>
                    <a:pt x="260" y="575"/>
                  </a:lnTo>
                  <a:lnTo>
                    <a:pt x="260" y="577"/>
                  </a:lnTo>
                  <a:lnTo>
                    <a:pt x="260" y="577"/>
                  </a:lnTo>
                  <a:lnTo>
                    <a:pt x="262" y="580"/>
                  </a:lnTo>
                  <a:lnTo>
                    <a:pt x="265" y="577"/>
                  </a:lnTo>
                  <a:lnTo>
                    <a:pt x="265" y="577"/>
                  </a:lnTo>
                  <a:lnTo>
                    <a:pt x="265" y="577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4" y="568"/>
                  </a:lnTo>
                  <a:lnTo>
                    <a:pt x="274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9" y="568"/>
                  </a:lnTo>
                  <a:lnTo>
                    <a:pt x="279" y="565"/>
                  </a:lnTo>
                  <a:lnTo>
                    <a:pt x="279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6" y="565"/>
                  </a:lnTo>
                  <a:lnTo>
                    <a:pt x="291" y="565"/>
                  </a:lnTo>
                  <a:lnTo>
                    <a:pt x="293" y="565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1"/>
                  </a:lnTo>
                  <a:lnTo>
                    <a:pt x="295" y="561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61"/>
                  </a:lnTo>
                  <a:lnTo>
                    <a:pt x="303" y="558"/>
                  </a:lnTo>
                  <a:lnTo>
                    <a:pt x="303" y="558"/>
                  </a:lnTo>
                  <a:lnTo>
                    <a:pt x="305" y="556"/>
                  </a:lnTo>
                  <a:lnTo>
                    <a:pt x="305" y="556"/>
                  </a:lnTo>
                  <a:lnTo>
                    <a:pt x="305" y="554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49"/>
                  </a:lnTo>
                  <a:lnTo>
                    <a:pt x="305" y="549"/>
                  </a:lnTo>
                  <a:lnTo>
                    <a:pt x="307" y="547"/>
                  </a:lnTo>
                  <a:lnTo>
                    <a:pt x="307" y="547"/>
                  </a:lnTo>
                  <a:lnTo>
                    <a:pt x="307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4"/>
                  </a:lnTo>
                  <a:lnTo>
                    <a:pt x="312" y="544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4" y="547"/>
                  </a:lnTo>
                  <a:lnTo>
                    <a:pt x="314" y="547"/>
                  </a:lnTo>
                  <a:lnTo>
                    <a:pt x="314" y="544"/>
                  </a:lnTo>
                  <a:lnTo>
                    <a:pt x="314" y="544"/>
                  </a:lnTo>
                  <a:lnTo>
                    <a:pt x="317" y="544"/>
                  </a:lnTo>
                  <a:lnTo>
                    <a:pt x="317" y="542"/>
                  </a:lnTo>
                  <a:lnTo>
                    <a:pt x="317" y="539"/>
                  </a:lnTo>
                  <a:lnTo>
                    <a:pt x="319" y="539"/>
                  </a:lnTo>
                  <a:lnTo>
                    <a:pt x="319" y="539"/>
                  </a:lnTo>
                  <a:lnTo>
                    <a:pt x="321" y="539"/>
                  </a:lnTo>
                  <a:lnTo>
                    <a:pt x="321" y="539"/>
                  </a:lnTo>
                  <a:lnTo>
                    <a:pt x="321" y="539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5"/>
                  </a:lnTo>
                  <a:lnTo>
                    <a:pt x="321" y="532"/>
                  </a:lnTo>
                  <a:lnTo>
                    <a:pt x="321" y="532"/>
                  </a:lnTo>
                  <a:lnTo>
                    <a:pt x="321" y="532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4" y="530"/>
                  </a:lnTo>
                  <a:lnTo>
                    <a:pt x="324" y="530"/>
                  </a:lnTo>
                  <a:lnTo>
                    <a:pt x="324" y="530"/>
                  </a:lnTo>
                  <a:lnTo>
                    <a:pt x="324" y="528"/>
                  </a:lnTo>
                  <a:lnTo>
                    <a:pt x="324" y="528"/>
                  </a:lnTo>
                  <a:lnTo>
                    <a:pt x="324" y="525"/>
                  </a:lnTo>
                  <a:lnTo>
                    <a:pt x="324" y="525"/>
                  </a:lnTo>
                  <a:lnTo>
                    <a:pt x="324" y="525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3"/>
                  </a:lnTo>
                  <a:lnTo>
                    <a:pt x="321" y="523"/>
                  </a:lnTo>
                  <a:lnTo>
                    <a:pt x="321" y="521"/>
                  </a:lnTo>
                  <a:lnTo>
                    <a:pt x="321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16"/>
                  </a:lnTo>
                  <a:lnTo>
                    <a:pt x="324" y="516"/>
                  </a:lnTo>
                  <a:lnTo>
                    <a:pt x="324" y="518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7" y="521"/>
                  </a:lnTo>
                  <a:lnTo>
                    <a:pt x="317" y="523"/>
                  </a:lnTo>
                  <a:lnTo>
                    <a:pt x="314" y="523"/>
                  </a:lnTo>
                  <a:lnTo>
                    <a:pt x="312" y="523"/>
                  </a:lnTo>
                  <a:lnTo>
                    <a:pt x="312" y="525"/>
                  </a:lnTo>
                  <a:lnTo>
                    <a:pt x="310" y="525"/>
                  </a:lnTo>
                  <a:lnTo>
                    <a:pt x="310" y="525"/>
                  </a:lnTo>
                  <a:lnTo>
                    <a:pt x="310" y="523"/>
                  </a:lnTo>
                  <a:lnTo>
                    <a:pt x="310" y="523"/>
                  </a:lnTo>
                  <a:lnTo>
                    <a:pt x="312" y="521"/>
                  </a:lnTo>
                  <a:lnTo>
                    <a:pt x="310" y="521"/>
                  </a:lnTo>
                  <a:lnTo>
                    <a:pt x="310" y="521"/>
                  </a:lnTo>
                  <a:lnTo>
                    <a:pt x="310" y="521"/>
                  </a:lnTo>
                  <a:lnTo>
                    <a:pt x="310" y="518"/>
                  </a:lnTo>
                  <a:lnTo>
                    <a:pt x="307" y="518"/>
                  </a:lnTo>
                  <a:lnTo>
                    <a:pt x="307" y="518"/>
                  </a:lnTo>
                  <a:lnTo>
                    <a:pt x="307" y="516"/>
                  </a:lnTo>
                  <a:lnTo>
                    <a:pt x="305" y="516"/>
                  </a:lnTo>
                  <a:lnTo>
                    <a:pt x="303" y="516"/>
                  </a:lnTo>
                  <a:lnTo>
                    <a:pt x="300" y="516"/>
                  </a:lnTo>
                  <a:lnTo>
                    <a:pt x="300" y="516"/>
                  </a:lnTo>
                  <a:lnTo>
                    <a:pt x="300" y="516"/>
                  </a:lnTo>
                  <a:lnTo>
                    <a:pt x="303" y="516"/>
                  </a:lnTo>
                  <a:lnTo>
                    <a:pt x="303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21"/>
                  </a:lnTo>
                  <a:lnTo>
                    <a:pt x="300" y="521"/>
                  </a:lnTo>
                  <a:lnTo>
                    <a:pt x="300" y="521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3" y="521"/>
                  </a:lnTo>
                  <a:lnTo>
                    <a:pt x="293" y="518"/>
                  </a:lnTo>
                  <a:lnTo>
                    <a:pt x="293" y="518"/>
                  </a:lnTo>
                  <a:lnTo>
                    <a:pt x="293" y="518"/>
                  </a:lnTo>
                  <a:lnTo>
                    <a:pt x="291" y="516"/>
                  </a:lnTo>
                  <a:lnTo>
                    <a:pt x="288" y="513"/>
                  </a:lnTo>
                  <a:lnTo>
                    <a:pt x="286" y="513"/>
                  </a:lnTo>
                  <a:lnTo>
                    <a:pt x="286" y="513"/>
                  </a:lnTo>
                  <a:lnTo>
                    <a:pt x="286" y="513"/>
                  </a:lnTo>
                  <a:lnTo>
                    <a:pt x="284" y="511"/>
                  </a:lnTo>
                  <a:lnTo>
                    <a:pt x="284" y="509"/>
                  </a:lnTo>
                  <a:lnTo>
                    <a:pt x="281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7" y="506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7" y="504"/>
                  </a:lnTo>
                  <a:lnTo>
                    <a:pt x="267" y="504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5" y="502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5" y="506"/>
                  </a:lnTo>
                  <a:lnTo>
                    <a:pt x="255" y="506"/>
                  </a:lnTo>
                  <a:lnTo>
                    <a:pt x="255" y="509"/>
                  </a:lnTo>
                  <a:lnTo>
                    <a:pt x="255" y="509"/>
                  </a:lnTo>
                  <a:lnTo>
                    <a:pt x="255" y="509"/>
                  </a:lnTo>
                  <a:lnTo>
                    <a:pt x="258" y="509"/>
                  </a:lnTo>
                  <a:lnTo>
                    <a:pt x="260" y="509"/>
                  </a:lnTo>
                  <a:lnTo>
                    <a:pt x="260" y="509"/>
                  </a:lnTo>
                  <a:lnTo>
                    <a:pt x="260" y="509"/>
                  </a:lnTo>
                  <a:lnTo>
                    <a:pt x="262" y="509"/>
                  </a:lnTo>
                  <a:lnTo>
                    <a:pt x="265" y="509"/>
                  </a:lnTo>
                  <a:lnTo>
                    <a:pt x="267" y="509"/>
                  </a:lnTo>
                  <a:lnTo>
                    <a:pt x="267" y="511"/>
                  </a:lnTo>
                  <a:lnTo>
                    <a:pt x="269" y="511"/>
                  </a:lnTo>
                  <a:lnTo>
                    <a:pt x="269" y="51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65" y="532"/>
                  </a:lnTo>
                  <a:lnTo>
                    <a:pt x="265" y="532"/>
                  </a:lnTo>
                  <a:lnTo>
                    <a:pt x="265" y="535"/>
                  </a:lnTo>
                  <a:lnTo>
                    <a:pt x="265" y="535"/>
                  </a:lnTo>
                  <a:lnTo>
                    <a:pt x="267" y="537"/>
                  </a:lnTo>
                  <a:lnTo>
                    <a:pt x="267" y="544"/>
                  </a:lnTo>
                  <a:lnTo>
                    <a:pt x="265" y="547"/>
                  </a:lnTo>
                  <a:lnTo>
                    <a:pt x="262" y="554"/>
                  </a:lnTo>
                  <a:lnTo>
                    <a:pt x="260" y="556"/>
                  </a:lnTo>
                  <a:lnTo>
                    <a:pt x="260" y="558"/>
                  </a:lnTo>
                  <a:lnTo>
                    <a:pt x="260" y="558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2" y="563"/>
                  </a:lnTo>
                  <a:lnTo>
                    <a:pt x="262" y="563"/>
                  </a:lnTo>
                  <a:lnTo>
                    <a:pt x="262" y="568"/>
                  </a:lnTo>
                  <a:lnTo>
                    <a:pt x="262" y="568"/>
                  </a:lnTo>
                  <a:lnTo>
                    <a:pt x="262" y="570"/>
                  </a:lnTo>
                  <a:close/>
                  <a:moveTo>
                    <a:pt x="225" y="620"/>
                  </a:move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2"/>
                  </a:lnTo>
                  <a:lnTo>
                    <a:pt x="225" y="622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2" y="625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5" y="622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close/>
                  <a:moveTo>
                    <a:pt x="2" y="703"/>
                  </a:moveTo>
                  <a:lnTo>
                    <a:pt x="2" y="703"/>
                  </a:lnTo>
                  <a:lnTo>
                    <a:pt x="2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0"/>
                  </a:lnTo>
                  <a:lnTo>
                    <a:pt x="5" y="700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2" y="703"/>
                  </a:lnTo>
                  <a:lnTo>
                    <a:pt x="2" y="703"/>
                  </a:lnTo>
                  <a:close/>
                  <a:moveTo>
                    <a:pt x="239" y="435"/>
                  </a:moveTo>
                  <a:lnTo>
                    <a:pt x="236" y="435"/>
                  </a:lnTo>
                  <a:lnTo>
                    <a:pt x="236" y="435"/>
                  </a:lnTo>
                  <a:lnTo>
                    <a:pt x="236" y="435"/>
                  </a:lnTo>
                  <a:lnTo>
                    <a:pt x="234" y="435"/>
                  </a:lnTo>
                  <a:lnTo>
                    <a:pt x="234" y="435"/>
                  </a:lnTo>
                  <a:lnTo>
                    <a:pt x="234" y="435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32" y="428"/>
                  </a:lnTo>
                  <a:lnTo>
                    <a:pt x="229" y="426"/>
                  </a:lnTo>
                  <a:lnTo>
                    <a:pt x="222" y="421"/>
                  </a:lnTo>
                  <a:lnTo>
                    <a:pt x="222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19"/>
                  </a:lnTo>
                  <a:lnTo>
                    <a:pt x="213" y="421"/>
                  </a:lnTo>
                  <a:lnTo>
                    <a:pt x="213" y="419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8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6" y="414"/>
                  </a:lnTo>
                  <a:lnTo>
                    <a:pt x="206" y="416"/>
                  </a:lnTo>
                  <a:lnTo>
                    <a:pt x="201" y="416"/>
                  </a:lnTo>
                  <a:lnTo>
                    <a:pt x="198" y="416"/>
                  </a:lnTo>
                  <a:lnTo>
                    <a:pt x="198" y="416"/>
                  </a:lnTo>
                  <a:lnTo>
                    <a:pt x="196" y="416"/>
                  </a:lnTo>
                  <a:lnTo>
                    <a:pt x="196" y="416"/>
                  </a:lnTo>
                  <a:lnTo>
                    <a:pt x="196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1" y="416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9" y="414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4" y="414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7" y="421"/>
                  </a:lnTo>
                  <a:lnTo>
                    <a:pt x="177" y="421"/>
                  </a:lnTo>
                  <a:lnTo>
                    <a:pt x="177" y="421"/>
                  </a:lnTo>
                  <a:lnTo>
                    <a:pt x="180" y="421"/>
                  </a:lnTo>
                  <a:lnTo>
                    <a:pt x="180" y="421"/>
                  </a:lnTo>
                  <a:lnTo>
                    <a:pt x="180" y="421"/>
                  </a:lnTo>
                  <a:lnTo>
                    <a:pt x="180" y="419"/>
                  </a:lnTo>
                  <a:lnTo>
                    <a:pt x="180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82" y="421"/>
                  </a:lnTo>
                  <a:lnTo>
                    <a:pt x="182" y="423"/>
                  </a:lnTo>
                  <a:lnTo>
                    <a:pt x="184" y="426"/>
                  </a:lnTo>
                  <a:lnTo>
                    <a:pt x="184" y="428"/>
                  </a:lnTo>
                  <a:lnTo>
                    <a:pt x="187" y="428"/>
                  </a:lnTo>
                  <a:lnTo>
                    <a:pt x="184" y="431"/>
                  </a:lnTo>
                  <a:lnTo>
                    <a:pt x="187" y="431"/>
                  </a:lnTo>
                  <a:lnTo>
                    <a:pt x="187" y="431"/>
                  </a:lnTo>
                  <a:lnTo>
                    <a:pt x="189" y="431"/>
                  </a:lnTo>
                  <a:lnTo>
                    <a:pt x="189" y="431"/>
                  </a:lnTo>
                  <a:lnTo>
                    <a:pt x="191" y="433"/>
                  </a:lnTo>
                  <a:lnTo>
                    <a:pt x="194" y="433"/>
                  </a:lnTo>
                  <a:lnTo>
                    <a:pt x="196" y="438"/>
                  </a:lnTo>
                  <a:lnTo>
                    <a:pt x="196" y="440"/>
                  </a:lnTo>
                  <a:lnTo>
                    <a:pt x="198" y="442"/>
                  </a:lnTo>
                  <a:lnTo>
                    <a:pt x="198" y="445"/>
                  </a:lnTo>
                  <a:lnTo>
                    <a:pt x="198" y="447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2"/>
                  </a:lnTo>
                  <a:lnTo>
                    <a:pt x="198" y="452"/>
                  </a:lnTo>
                  <a:lnTo>
                    <a:pt x="198" y="454"/>
                  </a:lnTo>
                  <a:lnTo>
                    <a:pt x="198" y="454"/>
                  </a:lnTo>
                  <a:lnTo>
                    <a:pt x="201" y="454"/>
                  </a:lnTo>
                  <a:lnTo>
                    <a:pt x="201" y="454"/>
                  </a:lnTo>
                  <a:lnTo>
                    <a:pt x="201" y="457"/>
                  </a:lnTo>
                  <a:lnTo>
                    <a:pt x="201" y="457"/>
                  </a:lnTo>
                  <a:lnTo>
                    <a:pt x="203" y="457"/>
                  </a:lnTo>
                  <a:lnTo>
                    <a:pt x="203" y="457"/>
                  </a:lnTo>
                  <a:lnTo>
                    <a:pt x="203" y="459"/>
                  </a:lnTo>
                  <a:lnTo>
                    <a:pt x="206" y="459"/>
                  </a:lnTo>
                  <a:lnTo>
                    <a:pt x="206" y="461"/>
                  </a:lnTo>
                  <a:lnTo>
                    <a:pt x="206" y="461"/>
                  </a:lnTo>
                  <a:lnTo>
                    <a:pt x="208" y="464"/>
                  </a:lnTo>
                  <a:lnTo>
                    <a:pt x="208" y="464"/>
                  </a:lnTo>
                  <a:lnTo>
                    <a:pt x="206" y="466"/>
                  </a:lnTo>
                  <a:lnTo>
                    <a:pt x="206" y="468"/>
                  </a:lnTo>
                  <a:lnTo>
                    <a:pt x="208" y="468"/>
                  </a:lnTo>
                  <a:lnTo>
                    <a:pt x="208" y="468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3" y="476"/>
                  </a:lnTo>
                  <a:lnTo>
                    <a:pt x="213" y="476"/>
                  </a:lnTo>
                  <a:lnTo>
                    <a:pt x="213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7" y="478"/>
                  </a:lnTo>
                  <a:lnTo>
                    <a:pt x="215" y="478"/>
                  </a:lnTo>
                  <a:lnTo>
                    <a:pt x="215" y="480"/>
                  </a:lnTo>
                  <a:lnTo>
                    <a:pt x="215" y="480"/>
                  </a:lnTo>
                  <a:lnTo>
                    <a:pt x="217" y="483"/>
                  </a:lnTo>
                  <a:lnTo>
                    <a:pt x="217" y="483"/>
                  </a:lnTo>
                  <a:lnTo>
                    <a:pt x="222" y="483"/>
                  </a:lnTo>
                  <a:lnTo>
                    <a:pt x="222" y="483"/>
                  </a:lnTo>
                  <a:lnTo>
                    <a:pt x="222" y="485"/>
                  </a:lnTo>
                  <a:lnTo>
                    <a:pt x="225" y="485"/>
                  </a:lnTo>
                  <a:lnTo>
                    <a:pt x="225" y="483"/>
                  </a:lnTo>
                  <a:lnTo>
                    <a:pt x="225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32" y="480"/>
                  </a:lnTo>
                  <a:lnTo>
                    <a:pt x="232" y="480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2" y="473"/>
                  </a:lnTo>
                  <a:lnTo>
                    <a:pt x="232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1"/>
                  </a:lnTo>
                  <a:lnTo>
                    <a:pt x="239" y="461"/>
                  </a:lnTo>
                  <a:lnTo>
                    <a:pt x="239" y="461"/>
                  </a:lnTo>
                  <a:lnTo>
                    <a:pt x="239" y="459"/>
                  </a:lnTo>
                  <a:lnTo>
                    <a:pt x="239" y="459"/>
                  </a:lnTo>
                  <a:lnTo>
                    <a:pt x="239" y="459"/>
                  </a:lnTo>
                  <a:lnTo>
                    <a:pt x="239" y="457"/>
                  </a:lnTo>
                  <a:lnTo>
                    <a:pt x="236" y="457"/>
                  </a:lnTo>
                  <a:lnTo>
                    <a:pt x="236" y="454"/>
                  </a:lnTo>
                  <a:lnTo>
                    <a:pt x="236" y="452"/>
                  </a:lnTo>
                  <a:lnTo>
                    <a:pt x="236" y="450"/>
                  </a:lnTo>
                  <a:lnTo>
                    <a:pt x="236" y="450"/>
                  </a:lnTo>
                  <a:lnTo>
                    <a:pt x="236" y="450"/>
                  </a:lnTo>
                  <a:lnTo>
                    <a:pt x="236" y="447"/>
                  </a:lnTo>
                  <a:lnTo>
                    <a:pt x="236" y="445"/>
                  </a:lnTo>
                  <a:lnTo>
                    <a:pt x="236" y="442"/>
                  </a:lnTo>
                  <a:lnTo>
                    <a:pt x="236" y="442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9" y="438"/>
                  </a:lnTo>
                  <a:lnTo>
                    <a:pt x="239" y="438"/>
                  </a:lnTo>
                  <a:lnTo>
                    <a:pt x="239" y="435"/>
                  </a:lnTo>
                  <a:lnTo>
                    <a:pt x="239" y="435"/>
                  </a:lnTo>
                  <a:lnTo>
                    <a:pt x="239" y="435"/>
                  </a:lnTo>
                  <a:close/>
                  <a:moveTo>
                    <a:pt x="248" y="445"/>
                  </a:moveTo>
                  <a:lnTo>
                    <a:pt x="248" y="445"/>
                  </a:lnTo>
                  <a:lnTo>
                    <a:pt x="248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7"/>
                  </a:lnTo>
                  <a:lnTo>
                    <a:pt x="246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5"/>
                  </a:lnTo>
                  <a:close/>
                  <a:moveTo>
                    <a:pt x="243" y="776"/>
                  </a:move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83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76"/>
                  </a:lnTo>
                  <a:lnTo>
                    <a:pt x="243" y="776"/>
                  </a:lnTo>
                  <a:lnTo>
                    <a:pt x="243" y="776"/>
                  </a:lnTo>
                  <a:close/>
                  <a:moveTo>
                    <a:pt x="215" y="414"/>
                  </a:move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3" y="412"/>
                  </a:lnTo>
                  <a:lnTo>
                    <a:pt x="213" y="412"/>
                  </a:lnTo>
                  <a:lnTo>
                    <a:pt x="213" y="412"/>
                  </a:lnTo>
                  <a:lnTo>
                    <a:pt x="215" y="414"/>
                  </a:lnTo>
                  <a:lnTo>
                    <a:pt x="215" y="414"/>
                  </a:lnTo>
                  <a:lnTo>
                    <a:pt x="215" y="414"/>
                  </a:lnTo>
                  <a:close/>
                  <a:moveTo>
                    <a:pt x="236" y="502"/>
                  </a:moveTo>
                  <a:lnTo>
                    <a:pt x="234" y="502"/>
                  </a:lnTo>
                  <a:lnTo>
                    <a:pt x="234" y="502"/>
                  </a:lnTo>
                  <a:lnTo>
                    <a:pt x="234" y="504"/>
                  </a:lnTo>
                  <a:lnTo>
                    <a:pt x="232" y="504"/>
                  </a:lnTo>
                  <a:lnTo>
                    <a:pt x="232" y="504"/>
                  </a:lnTo>
                  <a:lnTo>
                    <a:pt x="232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6" y="504"/>
                  </a:lnTo>
                  <a:lnTo>
                    <a:pt x="236" y="504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236" y="502"/>
                  </a:lnTo>
                  <a:close/>
                  <a:moveTo>
                    <a:pt x="222" y="821"/>
                  </a:moveTo>
                  <a:lnTo>
                    <a:pt x="222" y="821"/>
                  </a:lnTo>
                  <a:lnTo>
                    <a:pt x="222" y="821"/>
                  </a:lnTo>
                  <a:lnTo>
                    <a:pt x="220" y="819"/>
                  </a:lnTo>
                  <a:lnTo>
                    <a:pt x="220" y="819"/>
                  </a:lnTo>
                  <a:lnTo>
                    <a:pt x="220" y="819"/>
                  </a:lnTo>
                  <a:lnTo>
                    <a:pt x="217" y="821"/>
                  </a:lnTo>
                  <a:lnTo>
                    <a:pt x="217" y="821"/>
                  </a:lnTo>
                  <a:lnTo>
                    <a:pt x="217" y="821"/>
                  </a:lnTo>
                  <a:lnTo>
                    <a:pt x="217" y="823"/>
                  </a:lnTo>
                  <a:lnTo>
                    <a:pt x="220" y="823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close/>
                  <a:moveTo>
                    <a:pt x="215" y="485"/>
                  </a:moveTo>
                  <a:lnTo>
                    <a:pt x="215" y="485"/>
                  </a:lnTo>
                  <a:lnTo>
                    <a:pt x="215" y="485"/>
                  </a:lnTo>
                  <a:lnTo>
                    <a:pt x="215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5" y="483"/>
                  </a:lnTo>
                  <a:lnTo>
                    <a:pt x="215" y="480"/>
                  </a:lnTo>
                  <a:lnTo>
                    <a:pt x="215" y="480"/>
                  </a:lnTo>
                  <a:lnTo>
                    <a:pt x="213" y="483"/>
                  </a:lnTo>
                  <a:lnTo>
                    <a:pt x="213" y="483"/>
                  </a:lnTo>
                  <a:lnTo>
                    <a:pt x="215" y="485"/>
                  </a:lnTo>
                  <a:lnTo>
                    <a:pt x="215" y="485"/>
                  </a:lnTo>
                  <a:close/>
                  <a:moveTo>
                    <a:pt x="206" y="823"/>
                  </a:moveTo>
                  <a:lnTo>
                    <a:pt x="206" y="826"/>
                  </a:lnTo>
                  <a:lnTo>
                    <a:pt x="206" y="826"/>
                  </a:lnTo>
                  <a:lnTo>
                    <a:pt x="206" y="828"/>
                  </a:lnTo>
                  <a:lnTo>
                    <a:pt x="208" y="826"/>
                  </a:lnTo>
                  <a:lnTo>
                    <a:pt x="208" y="826"/>
                  </a:lnTo>
                  <a:lnTo>
                    <a:pt x="206" y="823"/>
                  </a:lnTo>
                  <a:lnTo>
                    <a:pt x="206" y="823"/>
                  </a:lnTo>
                  <a:close/>
                  <a:moveTo>
                    <a:pt x="213" y="556"/>
                  </a:moveTo>
                  <a:lnTo>
                    <a:pt x="213" y="558"/>
                  </a:lnTo>
                  <a:lnTo>
                    <a:pt x="213" y="558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5" y="556"/>
                  </a:lnTo>
                  <a:lnTo>
                    <a:pt x="215" y="556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3" y="556"/>
                  </a:lnTo>
                  <a:lnTo>
                    <a:pt x="213" y="556"/>
                  </a:lnTo>
                  <a:close/>
                  <a:moveTo>
                    <a:pt x="232" y="812"/>
                  </a:moveTo>
                  <a:lnTo>
                    <a:pt x="232" y="812"/>
                  </a:lnTo>
                  <a:lnTo>
                    <a:pt x="229" y="812"/>
                  </a:lnTo>
                  <a:lnTo>
                    <a:pt x="227" y="812"/>
                  </a:lnTo>
                  <a:lnTo>
                    <a:pt x="225" y="809"/>
                  </a:lnTo>
                  <a:lnTo>
                    <a:pt x="225" y="812"/>
                  </a:lnTo>
                  <a:lnTo>
                    <a:pt x="222" y="812"/>
                  </a:lnTo>
                  <a:lnTo>
                    <a:pt x="222" y="812"/>
                  </a:lnTo>
                  <a:lnTo>
                    <a:pt x="222" y="812"/>
                  </a:lnTo>
                  <a:lnTo>
                    <a:pt x="220" y="809"/>
                  </a:lnTo>
                  <a:lnTo>
                    <a:pt x="220" y="807"/>
                  </a:lnTo>
                  <a:lnTo>
                    <a:pt x="217" y="807"/>
                  </a:lnTo>
                  <a:lnTo>
                    <a:pt x="217" y="807"/>
                  </a:lnTo>
                  <a:lnTo>
                    <a:pt x="217" y="807"/>
                  </a:lnTo>
                  <a:lnTo>
                    <a:pt x="215" y="807"/>
                  </a:lnTo>
                  <a:lnTo>
                    <a:pt x="215" y="807"/>
                  </a:lnTo>
                  <a:lnTo>
                    <a:pt x="213" y="807"/>
                  </a:lnTo>
                  <a:lnTo>
                    <a:pt x="213" y="807"/>
                  </a:lnTo>
                  <a:lnTo>
                    <a:pt x="213" y="807"/>
                  </a:lnTo>
                  <a:lnTo>
                    <a:pt x="210" y="809"/>
                  </a:lnTo>
                  <a:lnTo>
                    <a:pt x="210" y="809"/>
                  </a:lnTo>
                  <a:lnTo>
                    <a:pt x="210" y="809"/>
                  </a:lnTo>
                  <a:lnTo>
                    <a:pt x="208" y="809"/>
                  </a:lnTo>
                  <a:lnTo>
                    <a:pt x="206" y="812"/>
                  </a:lnTo>
                  <a:lnTo>
                    <a:pt x="206" y="812"/>
                  </a:lnTo>
                  <a:lnTo>
                    <a:pt x="203" y="812"/>
                  </a:lnTo>
                  <a:lnTo>
                    <a:pt x="203" y="814"/>
                  </a:lnTo>
                  <a:lnTo>
                    <a:pt x="203" y="814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8" y="816"/>
                  </a:lnTo>
                  <a:lnTo>
                    <a:pt x="208" y="819"/>
                  </a:lnTo>
                  <a:lnTo>
                    <a:pt x="208" y="816"/>
                  </a:lnTo>
                  <a:lnTo>
                    <a:pt x="208" y="816"/>
                  </a:lnTo>
                  <a:lnTo>
                    <a:pt x="210" y="816"/>
                  </a:lnTo>
                  <a:lnTo>
                    <a:pt x="210" y="816"/>
                  </a:lnTo>
                  <a:lnTo>
                    <a:pt x="213" y="816"/>
                  </a:lnTo>
                  <a:lnTo>
                    <a:pt x="213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7" y="816"/>
                  </a:lnTo>
                  <a:lnTo>
                    <a:pt x="220" y="814"/>
                  </a:lnTo>
                  <a:lnTo>
                    <a:pt x="222" y="814"/>
                  </a:lnTo>
                  <a:lnTo>
                    <a:pt x="225" y="816"/>
                  </a:lnTo>
                  <a:lnTo>
                    <a:pt x="225" y="816"/>
                  </a:lnTo>
                  <a:lnTo>
                    <a:pt x="225" y="816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7" y="819"/>
                  </a:lnTo>
                  <a:lnTo>
                    <a:pt x="227" y="819"/>
                  </a:lnTo>
                  <a:lnTo>
                    <a:pt x="229" y="816"/>
                  </a:lnTo>
                  <a:lnTo>
                    <a:pt x="229" y="816"/>
                  </a:lnTo>
                  <a:lnTo>
                    <a:pt x="229" y="816"/>
                  </a:lnTo>
                  <a:lnTo>
                    <a:pt x="232" y="816"/>
                  </a:lnTo>
                  <a:lnTo>
                    <a:pt x="232" y="816"/>
                  </a:lnTo>
                  <a:lnTo>
                    <a:pt x="232" y="816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4" y="814"/>
                  </a:lnTo>
                  <a:lnTo>
                    <a:pt x="234" y="812"/>
                  </a:lnTo>
                  <a:lnTo>
                    <a:pt x="232" y="812"/>
                  </a:lnTo>
                  <a:close/>
                  <a:moveTo>
                    <a:pt x="277" y="348"/>
                  </a:moveTo>
                  <a:lnTo>
                    <a:pt x="27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77" y="345"/>
                  </a:lnTo>
                  <a:lnTo>
                    <a:pt x="277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3"/>
                  </a:lnTo>
                  <a:lnTo>
                    <a:pt x="274" y="343"/>
                  </a:lnTo>
                  <a:lnTo>
                    <a:pt x="272" y="343"/>
                  </a:lnTo>
                  <a:lnTo>
                    <a:pt x="272" y="343"/>
                  </a:lnTo>
                  <a:lnTo>
                    <a:pt x="272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72" y="345"/>
                  </a:lnTo>
                  <a:lnTo>
                    <a:pt x="277" y="348"/>
                  </a:lnTo>
                  <a:close/>
                  <a:moveTo>
                    <a:pt x="253" y="390"/>
                  </a:moveTo>
                  <a:lnTo>
                    <a:pt x="253" y="393"/>
                  </a:lnTo>
                  <a:lnTo>
                    <a:pt x="253" y="393"/>
                  </a:lnTo>
                  <a:lnTo>
                    <a:pt x="255" y="395"/>
                  </a:lnTo>
                  <a:lnTo>
                    <a:pt x="255" y="395"/>
                  </a:lnTo>
                  <a:lnTo>
                    <a:pt x="255" y="395"/>
                  </a:lnTo>
                  <a:lnTo>
                    <a:pt x="258" y="395"/>
                  </a:lnTo>
                  <a:lnTo>
                    <a:pt x="258" y="395"/>
                  </a:lnTo>
                  <a:lnTo>
                    <a:pt x="258" y="39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2" y="400"/>
                  </a:lnTo>
                  <a:lnTo>
                    <a:pt x="262" y="400"/>
                  </a:lnTo>
                  <a:lnTo>
                    <a:pt x="265" y="400"/>
                  </a:lnTo>
                  <a:lnTo>
                    <a:pt x="265" y="400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69" y="402"/>
                  </a:lnTo>
                  <a:lnTo>
                    <a:pt x="272" y="407"/>
                  </a:lnTo>
                  <a:lnTo>
                    <a:pt x="272" y="407"/>
                  </a:lnTo>
                  <a:lnTo>
                    <a:pt x="272" y="407"/>
                  </a:lnTo>
                  <a:lnTo>
                    <a:pt x="274" y="409"/>
                  </a:lnTo>
                  <a:lnTo>
                    <a:pt x="274" y="409"/>
                  </a:lnTo>
                  <a:lnTo>
                    <a:pt x="274" y="409"/>
                  </a:lnTo>
                  <a:lnTo>
                    <a:pt x="277" y="409"/>
                  </a:lnTo>
                  <a:lnTo>
                    <a:pt x="277" y="409"/>
                  </a:lnTo>
                  <a:lnTo>
                    <a:pt x="277" y="409"/>
                  </a:lnTo>
                  <a:lnTo>
                    <a:pt x="279" y="409"/>
                  </a:lnTo>
                  <a:lnTo>
                    <a:pt x="281" y="412"/>
                  </a:lnTo>
                  <a:lnTo>
                    <a:pt x="281" y="412"/>
                  </a:lnTo>
                  <a:lnTo>
                    <a:pt x="284" y="412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6"/>
                  </a:lnTo>
                  <a:lnTo>
                    <a:pt x="284" y="416"/>
                  </a:lnTo>
                  <a:lnTo>
                    <a:pt x="288" y="423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5" y="433"/>
                  </a:lnTo>
                  <a:lnTo>
                    <a:pt x="295" y="433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300" y="431"/>
                  </a:lnTo>
                  <a:lnTo>
                    <a:pt x="300" y="431"/>
                  </a:lnTo>
                  <a:lnTo>
                    <a:pt x="300" y="431"/>
                  </a:lnTo>
                  <a:lnTo>
                    <a:pt x="300" y="428"/>
                  </a:lnTo>
                  <a:lnTo>
                    <a:pt x="300" y="428"/>
                  </a:lnTo>
                  <a:lnTo>
                    <a:pt x="300" y="428"/>
                  </a:lnTo>
                  <a:lnTo>
                    <a:pt x="298" y="426"/>
                  </a:lnTo>
                  <a:lnTo>
                    <a:pt x="298" y="426"/>
                  </a:lnTo>
                  <a:lnTo>
                    <a:pt x="298" y="426"/>
                  </a:lnTo>
                  <a:lnTo>
                    <a:pt x="298" y="423"/>
                  </a:lnTo>
                  <a:lnTo>
                    <a:pt x="298" y="421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5" y="414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95" y="412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88" y="405"/>
                  </a:lnTo>
                  <a:lnTo>
                    <a:pt x="288" y="402"/>
                  </a:lnTo>
                  <a:lnTo>
                    <a:pt x="291" y="402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4" y="390"/>
                  </a:lnTo>
                  <a:lnTo>
                    <a:pt x="286" y="390"/>
                  </a:lnTo>
                  <a:lnTo>
                    <a:pt x="286" y="390"/>
                  </a:lnTo>
                  <a:lnTo>
                    <a:pt x="288" y="393"/>
                  </a:lnTo>
                  <a:lnTo>
                    <a:pt x="291" y="393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5" y="393"/>
                  </a:lnTo>
                  <a:lnTo>
                    <a:pt x="295" y="395"/>
                  </a:lnTo>
                  <a:lnTo>
                    <a:pt x="295" y="395"/>
                  </a:lnTo>
                  <a:lnTo>
                    <a:pt x="298" y="395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300" y="397"/>
                  </a:lnTo>
                  <a:lnTo>
                    <a:pt x="300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5" y="400"/>
                  </a:lnTo>
                  <a:lnTo>
                    <a:pt x="305" y="402"/>
                  </a:lnTo>
                  <a:lnTo>
                    <a:pt x="307" y="405"/>
                  </a:lnTo>
                  <a:lnTo>
                    <a:pt x="305" y="407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10" y="409"/>
                  </a:lnTo>
                  <a:lnTo>
                    <a:pt x="310" y="409"/>
                  </a:lnTo>
                  <a:lnTo>
                    <a:pt x="312" y="412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7" y="414"/>
                  </a:lnTo>
                  <a:lnTo>
                    <a:pt x="317" y="414"/>
                  </a:lnTo>
                  <a:lnTo>
                    <a:pt x="319" y="416"/>
                  </a:lnTo>
                  <a:lnTo>
                    <a:pt x="321" y="416"/>
                  </a:lnTo>
                  <a:lnTo>
                    <a:pt x="324" y="416"/>
                  </a:lnTo>
                  <a:lnTo>
                    <a:pt x="324" y="419"/>
                  </a:lnTo>
                  <a:lnTo>
                    <a:pt x="326" y="419"/>
                  </a:lnTo>
                  <a:lnTo>
                    <a:pt x="326" y="421"/>
                  </a:lnTo>
                  <a:lnTo>
                    <a:pt x="326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9" y="426"/>
                  </a:lnTo>
                  <a:lnTo>
                    <a:pt x="329" y="428"/>
                  </a:lnTo>
                  <a:lnTo>
                    <a:pt x="331" y="428"/>
                  </a:lnTo>
                  <a:lnTo>
                    <a:pt x="331" y="431"/>
                  </a:lnTo>
                  <a:lnTo>
                    <a:pt x="331" y="431"/>
                  </a:lnTo>
                  <a:lnTo>
                    <a:pt x="331" y="435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2"/>
                  </a:lnTo>
                  <a:lnTo>
                    <a:pt x="333" y="440"/>
                  </a:lnTo>
                  <a:lnTo>
                    <a:pt x="333" y="440"/>
                  </a:lnTo>
                  <a:lnTo>
                    <a:pt x="336" y="440"/>
                  </a:lnTo>
                  <a:lnTo>
                    <a:pt x="336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2" y="447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0" y="447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5" y="447"/>
                  </a:lnTo>
                  <a:lnTo>
                    <a:pt x="355" y="447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9" y="450"/>
                  </a:lnTo>
                  <a:lnTo>
                    <a:pt x="359" y="447"/>
                  </a:lnTo>
                  <a:lnTo>
                    <a:pt x="362" y="447"/>
                  </a:lnTo>
                  <a:lnTo>
                    <a:pt x="362" y="447"/>
                  </a:lnTo>
                  <a:lnTo>
                    <a:pt x="362" y="445"/>
                  </a:lnTo>
                  <a:lnTo>
                    <a:pt x="362" y="445"/>
                  </a:lnTo>
                  <a:lnTo>
                    <a:pt x="362" y="442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6" y="445"/>
                  </a:lnTo>
                  <a:lnTo>
                    <a:pt x="369" y="445"/>
                  </a:lnTo>
                  <a:lnTo>
                    <a:pt x="369" y="445"/>
                  </a:lnTo>
                  <a:lnTo>
                    <a:pt x="369" y="445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9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59" y="450"/>
                  </a:lnTo>
                  <a:lnTo>
                    <a:pt x="359" y="450"/>
                  </a:lnTo>
                  <a:lnTo>
                    <a:pt x="359" y="452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62" y="459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4"/>
                  </a:lnTo>
                  <a:lnTo>
                    <a:pt x="366" y="466"/>
                  </a:lnTo>
                  <a:lnTo>
                    <a:pt x="366" y="466"/>
                  </a:lnTo>
                  <a:lnTo>
                    <a:pt x="369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4" y="466"/>
                  </a:lnTo>
                  <a:lnTo>
                    <a:pt x="374" y="464"/>
                  </a:lnTo>
                  <a:lnTo>
                    <a:pt x="371" y="46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6" y="452"/>
                  </a:lnTo>
                  <a:lnTo>
                    <a:pt x="376" y="452"/>
                  </a:lnTo>
                  <a:lnTo>
                    <a:pt x="376" y="450"/>
                  </a:lnTo>
                  <a:lnTo>
                    <a:pt x="374" y="447"/>
                  </a:lnTo>
                  <a:lnTo>
                    <a:pt x="374" y="447"/>
                  </a:lnTo>
                  <a:lnTo>
                    <a:pt x="374" y="447"/>
                  </a:lnTo>
                  <a:lnTo>
                    <a:pt x="376" y="445"/>
                  </a:lnTo>
                  <a:lnTo>
                    <a:pt x="376" y="442"/>
                  </a:lnTo>
                  <a:lnTo>
                    <a:pt x="376" y="442"/>
                  </a:lnTo>
                  <a:lnTo>
                    <a:pt x="376" y="440"/>
                  </a:lnTo>
                  <a:lnTo>
                    <a:pt x="378" y="442"/>
                  </a:lnTo>
                  <a:lnTo>
                    <a:pt x="378" y="440"/>
                  </a:lnTo>
                  <a:lnTo>
                    <a:pt x="378" y="440"/>
                  </a:lnTo>
                  <a:lnTo>
                    <a:pt x="378" y="440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40"/>
                  </a:lnTo>
                  <a:lnTo>
                    <a:pt x="374" y="440"/>
                  </a:lnTo>
                  <a:lnTo>
                    <a:pt x="371" y="442"/>
                  </a:lnTo>
                  <a:lnTo>
                    <a:pt x="371" y="442"/>
                  </a:lnTo>
                  <a:lnTo>
                    <a:pt x="369" y="440"/>
                  </a:lnTo>
                  <a:lnTo>
                    <a:pt x="369" y="438"/>
                  </a:lnTo>
                  <a:lnTo>
                    <a:pt x="369" y="438"/>
                  </a:lnTo>
                  <a:lnTo>
                    <a:pt x="366" y="438"/>
                  </a:lnTo>
                  <a:lnTo>
                    <a:pt x="366" y="438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59" y="435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7" y="435"/>
                  </a:lnTo>
                  <a:lnTo>
                    <a:pt x="355" y="435"/>
                  </a:lnTo>
                  <a:lnTo>
                    <a:pt x="355" y="433"/>
                  </a:lnTo>
                  <a:lnTo>
                    <a:pt x="355" y="433"/>
                  </a:lnTo>
                  <a:lnTo>
                    <a:pt x="355" y="433"/>
                  </a:lnTo>
                  <a:lnTo>
                    <a:pt x="355" y="431"/>
                  </a:lnTo>
                  <a:lnTo>
                    <a:pt x="355" y="431"/>
                  </a:lnTo>
                  <a:lnTo>
                    <a:pt x="357" y="431"/>
                  </a:lnTo>
                  <a:lnTo>
                    <a:pt x="359" y="431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7" y="426"/>
                  </a:lnTo>
                  <a:lnTo>
                    <a:pt x="357" y="426"/>
                  </a:lnTo>
                  <a:lnTo>
                    <a:pt x="357" y="426"/>
                  </a:lnTo>
                  <a:lnTo>
                    <a:pt x="355" y="426"/>
                  </a:lnTo>
                  <a:lnTo>
                    <a:pt x="355" y="423"/>
                  </a:lnTo>
                  <a:lnTo>
                    <a:pt x="355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52" y="416"/>
                  </a:lnTo>
                  <a:lnTo>
                    <a:pt x="350" y="416"/>
                  </a:lnTo>
                  <a:lnTo>
                    <a:pt x="347" y="414"/>
                  </a:lnTo>
                  <a:lnTo>
                    <a:pt x="347" y="414"/>
                  </a:lnTo>
                  <a:lnTo>
                    <a:pt x="347" y="414"/>
                  </a:lnTo>
                  <a:lnTo>
                    <a:pt x="345" y="412"/>
                  </a:lnTo>
                  <a:lnTo>
                    <a:pt x="345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5" y="405"/>
                  </a:lnTo>
                  <a:lnTo>
                    <a:pt x="345" y="405"/>
                  </a:lnTo>
                  <a:lnTo>
                    <a:pt x="345" y="402"/>
                  </a:lnTo>
                  <a:lnTo>
                    <a:pt x="347" y="405"/>
                  </a:lnTo>
                  <a:lnTo>
                    <a:pt x="347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5" y="405"/>
                  </a:lnTo>
                  <a:lnTo>
                    <a:pt x="357" y="405"/>
                  </a:lnTo>
                  <a:lnTo>
                    <a:pt x="357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6" y="405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4" y="400"/>
                  </a:lnTo>
                  <a:lnTo>
                    <a:pt x="364" y="400"/>
                  </a:lnTo>
                  <a:lnTo>
                    <a:pt x="364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57" y="397"/>
                  </a:lnTo>
                  <a:lnTo>
                    <a:pt x="355" y="395"/>
                  </a:lnTo>
                  <a:lnTo>
                    <a:pt x="355" y="395"/>
                  </a:lnTo>
                  <a:lnTo>
                    <a:pt x="352" y="393"/>
                  </a:lnTo>
                  <a:lnTo>
                    <a:pt x="352" y="395"/>
                  </a:lnTo>
                  <a:lnTo>
                    <a:pt x="347" y="395"/>
                  </a:lnTo>
                  <a:lnTo>
                    <a:pt x="343" y="393"/>
                  </a:lnTo>
                  <a:lnTo>
                    <a:pt x="340" y="393"/>
                  </a:lnTo>
                  <a:lnTo>
                    <a:pt x="340" y="393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6" y="390"/>
                  </a:lnTo>
                  <a:lnTo>
                    <a:pt x="338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3" y="388"/>
                  </a:lnTo>
                  <a:lnTo>
                    <a:pt x="333" y="388"/>
                  </a:lnTo>
                  <a:lnTo>
                    <a:pt x="333" y="388"/>
                  </a:lnTo>
                  <a:lnTo>
                    <a:pt x="333" y="386"/>
                  </a:lnTo>
                  <a:lnTo>
                    <a:pt x="333" y="386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6"/>
                  </a:lnTo>
                  <a:lnTo>
                    <a:pt x="333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29" y="386"/>
                  </a:lnTo>
                  <a:lnTo>
                    <a:pt x="329" y="386"/>
                  </a:lnTo>
                  <a:lnTo>
                    <a:pt x="329" y="386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6" y="388"/>
                  </a:lnTo>
                  <a:lnTo>
                    <a:pt x="326" y="390"/>
                  </a:lnTo>
                  <a:lnTo>
                    <a:pt x="329" y="390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5"/>
                  </a:lnTo>
                  <a:lnTo>
                    <a:pt x="331" y="395"/>
                  </a:lnTo>
                  <a:lnTo>
                    <a:pt x="331" y="397"/>
                  </a:lnTo>
                  <a:lnTo>
                    <a:pt x="331" y="397"/>
                  </a:lnTo>
                  <a:lnTo>
                    <a:pt x="331" y="397"/>
                  </a:lnTo>
                  <a:lnTo>
                    <a:pt x="331" y="400"/>
                  </a:lnTo>
                  <a:lnTo>
                    <a:pt x="331" y="400"/>
                  </a:lnTo>
                  <a:lnTo>
                    <a:pt x="331" y="400"/>
                  </a:lnTo>
                  <a:lnTo>
                    <a:pt x="329" y="402"/>
                  </a:lnTo>
                  <a:lnTo>
                    <a:pt x="329" y="402"/>
                  </a:lnTo>
                  <a:lnTo>
                    <a:pt x="326" y="402"/>
                  </a:lnTo>
                  <a:lnTo>
                    <a:pt x="326" y="402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19" y="402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19" y="400"/>
                  </a:lnTo>
                  <a:lnTo>
                    <a:pt x="319" y="397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3"/>
                  </a:lnTo>
                  <a:lnTo>
                    <a:pt x="319" y="393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19" y="388"/>
                  </a:lnTo>
                  <a:lnTo>
                    <a:pt x="317" y="388"/>
                  </a:lnTo>
                  <a:lnTo>
                    <a:pt x="317" y="386"/>
                  </a:lnTo>
                  <a:lnTo>
                    <a:pt x="317" y="386"/>
                  </a:lnTo>
                  <a:lnTo>
                    <a:pt x="317" y="386"/>
                  </a:lnTo>
                  <a:lnTo>
                    <a:pt x="319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4" y="381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0" y="379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0" y="371"/>
                  </a:lnTo>
                  <a:lnTo>
                    <a:pt x="300" y="371"/>
                  </a:lnTo>
                  <a:lnTo>
                    <a:pt x="300" y="369"/>
                  </a:lnTo>
                  <a:lnTo>
                    <a:pt x="300" y="371"/>
                  </a:lnTo>
                  <a:lnTo>
                    <a:pt x="298" y="369"/>
                  </a:lnTo>
                  <a:lnTo>
                    <a:pt x="298" y="371"/>
                  </a:lnTo>
                  <a:lnTo>
                    <a:pt x="298" y="371"/>
                  </a:lnTo>
                  <a:lnTo>
                    <a:pt x="300" y="374"/>
                  </a:lnTo>
                  <a:lnTo>
                    <a:pt x="298" y="374"/>
                  </a:lnTo>
                  <a:lnTo>
                    <a:pt x="298" y="374"/>
                  </a:lnTo>
                  <a:lnTo>
                    <a:pt x="298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3" y="371"/>
                  </a:lnTo>
                  <a:lnTo>
                    <a:pt x="291" y="369"/>
                  </a:lnTo>
                  <a:lnTo>
                    <a:pt x="291" y="369"/>
                  </a:lnTo>
                  <a:lnTo>
                    <a:pt x="291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8" y="369"/>
                  </a:lnTo>
                  <a:lnTo>
                    <a:pt x="288" y="369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1"/>
                  </a:lnTo>
                  <a:lnTo>
                    <a:pt x="284" y="374"/>
                  </a:lnTo>
                  <a:lnTo>
                    <a:pt x="281" y="374"/>
                  </a:lnTo>
                  <a:lnTo>
                    <a:pt x="281" y="376"/>
                  </a:lnTo>
                  <a:lnTo>
                    <a:pt x="284" y="376"/>
                  </a:lnTo>
                  <a:lnTo>
                    <a:pt x="284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81"/>
                  </a:lnTo>
                  <a:lnTo>
                    <a:pt x="281" y="381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79" y="383"/>
                  </a:lnTo>
                  <a:lnTo>
                    <a:pt x="279" y="383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9"/>
                  </a:lnTo>
                  <a:lnTo>
                    <a:pt x="274" y="379"/>
                  </a:lnTo>
                  <a:lnTo>
                    <a:pt x="274" y="379"/>
                  </a:lnTo>
                  <a:lnTo>
                    <a:pt x="272" y="379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79"/>
                  </a:lnTo>
                  <a:lnTo>
                    <a:pt x="272" y="381"/>
                  </a:lnTo>
                  <a:lnTo>
                    <a:pt x="272" y="383"/>
                  </a:lnTo>
                  <a:lnTo>
                    <a:pt x="274" y="383"/>
                  </a:lnTo>
                  <a:lnTo>
                    <a:pt x="277" y="383"/>
                  </a:lnTo>
                  <a:lnTo>
                    <a:pt x="277" y="386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90"/>
                  </a:lnTo>
                  <a:lnTo>
                    <a:pt x="279" y="390"/>
                  </a:lnTo>
                  <a:lnTo>
                    <a:pt x="279" y="390"/>
                  </a:lnTo>
                  <a:lnTo>
                    <a:pt x="274" y="388"/>
                  </a:lnTo>
                  <a:lnTo>
                    <a:pt x="272" y="390"/>
                  </a:lnTo>
                  <a:lnTo>
                    <a:pt x="274" y="390"/>
                  </a:lnTo>
                  <a:lnTo>
                    <a:pt x="274" y="393"/>
                  </a:lnTo>
                  <a:lnTo>
                    <a:pt x="274" y="393"/>
                  </a:lnTo>
                  <a:lnTo>
                    <a:pt x="267" y="393"/>
                  </a:lnTo>
                  <a:lnTo>
                    <a:pt x="260" y="388"/>
                  </a:lnTo>
                  <a:lnTo>
                    <a:pt x="260" y="388"/>
                  </a:lnTo>
                  <a:lnTo>
                    <a:pt x="255" y="383"/>
                  </a:lnTo>
                  <a:lnTo>
                    <a:pt x="251" y="381"/>
                  </a:lnTo>
                  <a:lnTo>
                    <a:pt x="251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51" y="379"/>
                  </a:lnTo>
                  <a:lnTo>
                    <a:pt x="251" y="376"/>
                  </a:lnTo>
                  <a:lnTo>
                    <a:pt x="251" y="376"/>
                  </a:lnTo>
                  <a:lnTo>
                    <a:pt x="251" y="376"/>
                  </a:lnTo>
                  <a:lnTo>
                    <a:pt x="251" y="374"/>
                  </a:lnTo>
                  <a:lnTo>
                    <a:pt x="248" y="374"/>
                  </a:lnTo>
                  <a:lnTo>
                    <a:pt x="248" y="374"/>
                  </a:lnTo>
                  <a:lnTo>
                    <a:pt x="251" y="371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4"/>
                  </a:lnTo>
                  <a:lnTo>
                    <a:pt x="246" y="362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3" y="352"/>
                  </a:lnTo>
                  <a:lnTo>
                    <a:pt x="243" y="352"/>
                  </a:lnTo>
                  <a:lnTo>
                    <a:pt x="243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48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3" y="345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3" y="341"/>
                  </a:lnTo>
                  <a:lnTo>
                    <a:pt x="241" y="341"/>
                  </a:lnTo>
                  <a:lnTo>
                    <a:pt x="241" y="338"/>
                  </a:lnTo>
                  <a:lnTo>
                    <a:pt x="241" y="338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6" y="331"/>
                  </a:lnTo>
                  <a:lnTo>
                    <a:pt x="236" y="326"/>
                  </a:lnTo>
                  <a:lnTo>
                    <a:pt x="236" y="324"/>
                  </a:lnTo>
                  <a:lnTo>
                    <a:pt x="236" y="324"/>
                  </a:lnTo>
                  <a:lnTo>
                    <a:pt x="234" y="324"/>
                  </a:lnTo>
                  <a:lnTo>
                    <a:pt x="232" y="322"/>
                  </a:lnTo>
                  <a:lnTo>
                    <a:pt x="232" y="319"/>
                  </a:lnTo>
                  <a:lnTo>
                    <a:pt x="232" y="319"/>
                  </a:lnTo>
                  <a:lnTo>
                    <a:pt x="232" y="317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4" y="315"/>
                  </a:lnTo>
                  <a:lnTo>
                    <a:pt x="234" y="312"/>
                  </a:lnTo>
                  <a:lnTo>
                    <a:pt x="236" y="312"/>
                  </a:lnTo>
                  <a:lnTo>
                    <a:pt x="236" y="310"/>
                  </a:lnTo>
                  <a:lnTo>
                    <a:pt x="236" y="308"/>
                  </a:lnTo>
                  <a:lnTo>
                    <a:pt x="236" y="305"/>
                  </a:lnTo>
                  <a:lnTo>
                    <a:pt x="239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1" y="298"/>
                  </a:lnTo>
                  <a:lnTo>
                    <a:pt x="243" y="296"/>
                  </a:lnTo>
                  <a:lnTo>
                    <a:pt x="243" y="296"/>
                  </a:lnTo>
                  <a:lnTo>
                    <a:pt x="243" y="293"/>
                  </a:lnTo>
                  <a:lnTo>
                    <a:pt x="243" y="293"/>
                  </a:lnTo>
                  <a:lnTo>
                    <a:pt x="241" y="293"/>
                  </a:lnTo>
                  <a:lnTo>
                    <a:pt x="241" y="293"/>
                  </a:lnTo>
                  <a:lnTo>
                    <a:pt x="241" y="291"/>
                  </a:lnTo>
                  <a:lnTo>
                    <a:pt x="239" y="291"/>
                  </a:lnTo>
                  <a:lnTo>
                    <a:pt x="239" y="289"/>
                  </a:lnTo>
                  <a:lnTo>
                    <a:pt x="241" y="286"/>
                  </a:lnTo>
                  <a:lnTo>
                    <a:pt x="241" y="286"/>
                  </a:lnTo>
                  <a:lnTo>
                    <a:pt x="241" y="284"/>
                  </a:lnTo>
                  <a:lnTo>
                    <a:pt x="241" y="284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6" y="279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3" y="277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8" y="274"/>
                  </a:lnTo>
                  <a:lnTo>
                    <a:pt x="260" y="274"/>
                  </a:lnTo>
                  <a:lnTo>
                    <a:pt x="260" y="274"/>
                  </a:lnTo>
                  <a:lnTo>
                    <a:pt x="265" y="272"/>
                  </a:lnTo>
                  <a:lnTo>
                    <a:pt x="265" y="272"/>
                  </a:lnTo>
                  <a:lnTo>
                    <a:pt x="267" y="270"/>
                  </a:lnTo>
                  <a:lnTo>
                    <a:pt x="267" y="270"/>
                  </a:lnTo>
                  <a:lnTo>
                    <a:pt x="267" y="270"/>
                  </a:lnTo>
                  <a:lnTo>
                    <a:pt x="267" y="267"/>
                  </a:lnTo>
                  <a:lnTo>
                    <a:pt x="267" y="267"/>
                  </a:lnTo>
                  <a:lnTo>
                    <a:pt x="269" y="267"/>
                  </a:lnTo>
                  <a:lnTo>
                    <a:pt x="269" y="267"/>
                  </a:lnTo>
                  <a:lnTo>
                    <a:pt x="269" y="267"/>
                  </a:lnTo>
                  <a:lnTo>
                    <a:pt x="269" y="270"/>
                  </a:lnTo>
                  <a:lnTo>
                    <a:pt x="269" y="270"/>
                  </a:lnTo>
                  <a:lnTo>
                    <a:pt x="267" y="270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5" y="274"/>
                  </a:lnTo>
                  <a:lnTo>
                    <a:pt x="265" y="274"/>
                  </a:lnTo>
                  <a:lnTo>
                    <a:pt x="265" y="277"/>
                  </a:lnTo>
                  <a:lnTo>
                    <a:pt x="265" y="277"/>
                  </a:lnTo>
                  <a:lnTo>
                    <a:pt x="262" y="279"/>
                  </a:lnTo>
                  <a:lnTo>
                    <a:pt x="262" y="279"/>
                  </a:lnTo>
                  <a:lnTo>
                    <a:pt x="265" y="279"/>
                  </a:lnTo>
                  <a:lnTo>
                    <a:pt x="267" y="277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9" y="272"/>
                  </a:lnTo>
                  <a:lnTo>
                    <a:pt x="272" y="270"/>
                  </a:lnTo>
                  <a:lnTo>
                    <a:pt x="272" y="267"/>
                  </a:lnTo>
                  <a:lnTo>
                    <a:pt x="272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5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0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9" y="251"/>
                  </a:lnTo>
                  <a:lnTo>
                    <a:pt x="279" y="251"/>
                  </a:lnTo>
                  <a:lnTo>
                    <a:pt x="281" y="248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4"/>
                  </a:lnTo>
                  <a:lnTo>
                    <a:pt x="284" y="241"/>
                  </a:lnTo>
                  <a:lnTo>
                    <a:pt x="286" y="239"/>
                  </a:lnTo>
                  <a:lnTo>
                    <a:pt x="286" y="234"/>
                  </a:lnTo>
                  <a:lnTo>
                    <a:pt x="288" y="232"/>
                  </a:lnTo>
                  <a:lnTo>
                    <a:pt x="288" y="232"/>
                  </a:lnTo>
                  <a:lnTo>
                    <a:pt x="288" y="227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91" y="225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1" y="220"/>
                  </a:lnTo>
                  <a:lnTo>
                    <a:pt x="291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18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86" y="213"/>
                  </a:lnTo>
                  <a:lnTo>
                    <a:pt x="284" y="213"/>
                  </a:lnTo>
                  <a:lnTo>
                    <a:pt x="284" y="210"/>
                  </a:lnTo>
                  <a:lnTo>
                    <a:pt x="286" y="210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86" y="210"/>
                  </a:lnTo>
                  <a:lnTo>
                    <a:pt x="286" y="208"/>
                  </a:lnTo>
                  <a:lnTo>
                    <a:pt x="284" y="208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84" y="208"/>
                  </a:lnTo>
                  <a:lnTo>
                    <a:pt x="281" y="208"/>
                  </a:lnTo>
                  <a:lnTo>
                    <a:pt x="281" y="208"/>
                  </a:lnTo>
                  <a:lnTo>
                    <a:pt x="281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6"/>
                  </a:lnTo>
                  <a:lnTo>
                    <a:pt x="277" y="206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6"/>
                  </a:lnTo>
                  <a:lnTo>
                    <a:pt x="277" y="206"/>
                  </a:lnTo>
                  <a:lnTo>
                    <a:pt x="277" y="206"/>
                  </a:lnTo>
                  <a:lnTo>
                    <a:pt x="277" y="203"/>
                  </a:lnTo>
                  <a:lnTo>
                    <a:pt x="274" y="201"/>
                  </a:lnTo>
                  <a:lnTo>
                    <a:pt x="274" y="201"/>
                  </a:lnTo>
                  <a:lnTo>
                    <a:pt x="274" y="199"/>
                  </a:lnTo>
                  <a:lnTo>
                    <a:pt x="274" y="199"/>
                  </a:lnTo>
                  <a:lnTo>
                    <a:pt x="272" y="194"/>
                  </a:lnTo>
                  <a:lnTo>
                    <a:pt x="272" y="194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4"/>
                  </a:lnTo>
                  <a:lnTo>
                    <a:pt x="272" y="184"/>
                  </a:lnTo>
                  <a:lnTo>
                    <a:pt x="269" y="184"/>
                  </a:lnTo>
                  <a:lnTo>
                    <a:pt x="269" y="182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4" y="163"/>
                  </a:lnTo>
                  <a:lnTo>
                    <a:pt x="277" y="163"/>
                  </a:lnTo>
                  <a:lnTo>
                    <a:pt x="277" y="161"/>
                  </a:lnTo>
                  <a:lnTo>
                    <a:pt x="279" y="161"/>
                  </a:lnTo>
                  <a:lnTo>
                    <a:pt x="279" y="158"/>
                  </a:lnTo>
                  <a:lnTo>
                    <a:pt x="279" y="156"/>
                  </a:lnTo>
                  <a:lnTo>
                    <a:pt x="281" y="154"/>
                  </a:lnTo>
                  <a:lnTo>
                    <a:pt x="279" y="151"/>
                  </a:lnTo>
                  <a:lnTo>
                    <a:pt x="279" y="149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47"/>
                  </a:lnTo>
                  <a:lnTo>
                    <a:pt x="277" y="147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4" y="144"/>
                  </a:lnTo>
                  <a:lnTo>
                    <a:pt x="274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69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5" y="154"/>
                  </a:lnTo>
                  <a:lnTo>
                    <a:pt x="262" y="156"/>
                  </a:lnTo>
                  <a:lnTo>
                    <a:pt x="262" y="156"/>
                  </a:lnTo>
                  <a:lnTo>
                    <a:pt x="260" y="156"/>
                  </a:lnTo>
                  <a:lnTo>
                    <a:pt x="258" y="156"/>
                  </a:lnTo>
                  <a:lnTo>
                    <a:pt x="255" y="156"/>
                  </a:lnTo>
                  <a:lnTo>
                    <a:pt x="246" y="154"/>
                  </a:lnTo>
                  <a:lnTo>
                    <a:pt x="246" y="151"/>
                  </a:lnTo>
                  <a:lnTo>
                    <a:pt x="243" y="151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3" y="154"/>
                  </a:lnTo>
                  <a:lnTo>
                    <a:pt x="243" y="151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49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29" y="144"/>
                  </a:lnTo>
                  <a:lnTo>
                    <a:pt x="225" y="142"/>
                  </a:lnTo>
                  <a:lnTo>
                    <a:pt x="225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6" y="139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1" y="137"/>
                  </a:lnTo>
                  <a:lnTo>
                    <a:pt x="201" y="137"/>
                  </a:lnTo>
                  <a:lnTo>
                    <a:pt x="198" y="137"/>
                  </a:lnTo>
                  <a:lnTo>
                    <a:pt x="198" y="139"/>
                  </a:lnTo>
                  <a:lnTo>
                    <a:pt x="198" y="139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7" y="144"/>
                  </a:lnTo>
                  <a:lnTo>
                    <a:pt x="189" y="147"/>
                  </a:lnTo>
                  <a:lnTo>
                    <a:pt x="189" y="147"/>
                  </a:lnTo>
                  <a:lnTo>
                    <a:pt x="189" y="149"/>
                  </a:lnTo>
                  <a:lnTo>
                    <a:pt x="189" y="151"/>
                  </a:lnTo>
                  <a:lnTo>
                    <a:pt x="189" y="154"/>
                  </a:lnTo>
                  <a:lnTo>
                    <a:pt x="189" y="156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4" y="168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180" y="182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96"/>
                  </a:lnTo>
                  <a:lnTo>
                    <a:pt x="177" y="196"/>
                  </a:lnTo>
                  <a:lnTo>
                    <a:pt x="177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2" y="203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80" y="213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4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8"/>
                  </a:lnTo>
                  <a:lnTo>
                    <a:pt x="175" y="248"/>
                  </a:lnTo>
                  <a:lnTo>
                    <a:pt x="175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70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7" y="274"/>
                  </a:lnTo>
                  <a:lnTo>
                    <a:pt x="177" y="274"/>
                  </a:lnTo>
                  <a:lnTo>
                    <a:pt x="177" y="274"/>
                  </a:lnTo>
                  <a:lnTo>
                    <a:pt x="175" y="277"/>
                  </a:lnTo>
                  <a:lnTo>
                    <a:pt x="175" y="277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9"/>
                  </a:lnTo>
                  <a:lnTo>
                    <a:pt x="177" y="277"/>
                  </a:lnTo>
                  <a:lnTo>
                    <a:pt x="175" y="277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0" y="279"/>
                  </a:lnTo>
                  <a:lnTo>
                    <a:pt x="170" y="279"/>
                  </a:lnTo>
                  <a:lnTo>
                    <a:pt x="168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58" y="272"/>
                  </a:lnTo>
                  <a:lnTo>
                    <a:pt x="158" y="270"/>
                  </a:lnTo>
                  <a:lnTo>
                    <a:pt x="158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54" y="267"/>
                  </a:lnTo>
                  <a:lnTo>
                    <a:pt x="154" y="267"/>
                  </a:lnTo>
                  <a:lnTo>
                    <a:pt x="154" y="263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3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6" y="265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46" y="274"/>
                  </a:lnTo>
                  <a:lnTo>
                    <a:pt x="146" y="274"/>
                  </a:lnTo>
                  <a:lnTo>
                    <a:pt x="146" y="277"/>
                  </a:lnTo>
                  <a:lnTo>
                    <a:pt x="146" y="277"/>
                  </a:lnTo>
                  <a:lnTo>
                    <a:pt x="146" y="284"/>
                  </a:lnTo>
                  <a:lnTo>
                    <a:pt x="146" y="286"/>
                  </a:lnTo>
                  <a:lnTo>
                    <a:pt x="146" y="284"/>
                  </a:lnTo>
                  <a:lnTo>
                    <a:pt x="146" y="284"/>
                  </a:lnTo>
                  <a:lnTo>
                    <a:pt x="149" y="284"/>
                  </a:lnTo>
                  <a:lnTo>
                    <a:pt x="149" y="284"/>
                  </a:lnTo>
                  <a:lnTo>
                    <a:pt x="149" y="284"/>
                  </a:lnTo>
                  <a:lnTo>
                    <a:pt x="151" y="284"/>
                  </a:lnTo>
                  <a:lnTo>
                    <a:pt x="151" y="284"/>
                  </a:lnTo>
                  <a:lnTo>
                    <a:pt x="151" y="286"/>
                  </a:lnTo>
                  <a:lnTo>
                    <a:pt x="154" y="289"/>
                  </a:lnTo>
                  <a:lnTo>
                    <a:pt x="154" y="289"/>
                  </a:lnTo>
                  <a:lnTo>
                    <a:pt x="154" y="289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3"/>
                  </a:lnTo>
                  <a:lnTo>
                    <a:pt x="154" y="293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54" y="296"/>
                  </a:lnTo>
                  <a:lnTo>
                    <a:pt x="154" y="298"/>
                  </a:lnTo>
                  <a:lnTo>
                    <a:pt x="154" y="298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3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6" y="303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6" y="315"/>
                  </a:lnTo>
                  <a:lnTo>
                    <a:pt x="156" y="317"/>
                  </a:lnTo>
                  <a:lnTo>
                    <a:pt x="158" y="319"/>
                  </a:lnTo>
                  <a:lnTo>
                    <a:pt x="158" y="319"/>
                  </a:lnTo>
                  <a:lnTo>
                    <a:pt x="158" y="319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61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1" y="341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5" y="345"/>
                  </a:lnTo>
                  <a:lnTo>
                    <a:pt x="165" y="348"/>
                  </a:lnTo>
                  <a:lnTo>
                    <a:pt x="165" y="348"/>
                  </a:lnTo>
                  <a:lnTo>
                    <a:pt x="165" y="348"/>
                  </a:lnTo>
                  <a:lnTo>
                    <a:pt x="168" y="348"/>
                  </a:lnTo>
                  <a:lnTo>
                    <a:pt x="168" y="348"/>
                  </a:lnTo>
                  <a:lnTo>
                    <a:pt x="168" y="348"/>
                  </a:lnTo>
                  <a:lnTo>
                    <a:pt x="168" y="345"/>
                  </a:lnTo>
                  <a:lnTo>
                    <a:pt x="170" y="343"/>
                  </a:lnTo>
                  <a:lnTo>
                    <a:pt x="168" y="343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3"/>
                  </a:lnTo>
                  <a:lnTo>
                    <a:pt x="170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5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8"/>
                  </a:lnTo>
                  <a:lnTo>
                    <a:pt x="170" y="348"/>
                  </a:lnTo>
                  <a:lnTo>
                    <a:pt x="172" y="348"/>
                  </a:lnTo>
                  <a:lnTo>
                    <a:pt x="172" y="348"/>
                  </a:lnTo>
                  <a:lnTo>
                    <a:pt x="172" y="348"/>
                  </a:lnTo>
                  <a:lnTo>
                    <a:pt x="170" y="350"/>
                  </a:lnTo>
                  <a:lnTo>
                    <a:pt x="172" y="350"/>
                  </a:lnTo>
                  <a:lnTo>
                    <a:pt x="172" y="352"/>
                  </a:lnTo>
                  <a:lnTo>
                    <a:pt x="175" y="352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7" y="355"/>
                  </a:lnTo>
                  <a:lnTo>
                    <a:pt x="177" y="357"/>
                  </a:lnTo>
                  <a:lnTo>
                    <a:pt x="180" y="357"/>
                  </a:lnTo>
                  <a:lnTo>
                    <a:pt x="177" y="362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7"/>
                  </a:lnTo>
                  <a:lnTo>
                    <a:pt x="182" y="367"/>
                  </a:lnTo>
                  <a:lnTo>
                    <a:pt x="184" y="367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7" y="364"/>
                  </a:lnTo>
                  <a:lnTo>
                    <a:pt x="187" y="364"/>
                  </a:lnTo>
                  <a:lnTo>
                    <a:pt x="189" y="364"/>
                  </a:lnTo>
                  <a:lnTo>
                    <a:pt x="189" y="364"/>
                  </a:lnTo>
                  <a:lnTo>
                    <a:pt x="189" y="362"/>
                  </a:lnTo>
                  <a:lnTo>
                    <a:pt x="189" y="360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2"/>
                  </a:lnTo>
                  <a:lnTo>
                    <a:pt x="187" y="350"/>
                  </a:lnTo>
                  <a:lnTo>
                    <a:pt x="187" y="350"/>
                  </a:lnTo>
                  <a:lnTo>
                    <a:pt x="187" y="345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9" y="343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5"/>
                  </a:lnTo>
                  <a:lnTo>
                    <a:pt x="189" y="345"/>
                  </a:lnTo>
                  <a:lnTo>
                    <a:pt x="189" y="345"/>
                  </a:lnTo>
                  <a:lnTo>
                    <a:pt x="191" y="345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1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5"/>
                  </a:lnTo>
                  <a:lnTo>
                    <a:pt x="191" y="345"/>
                  </a:lnTo>
                  <a:lnTo>
                    <a:pt x="191" y="345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6" y="348"/>
                  </a:lnTo>
                  <a:lnTo>
                    <a:pt x="201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08" y="355"/>
                  </a:lnTo>
                  <a:lnTo>
                    <a:pt x="208" y="357"/>
                  </a:lnTo>
                  <a:lnTo>
                    <a:pt x="210" y="360"/>
                  </a:lnTo>
                  <a:lnTo>
                    <a:pt x="210" y="360"/>
                  </a:lnTo>
                  <a:lnTo>
                    <a:pt x="210" y="362"/>
                  </a:lnTo>
                  <a:lnTo>
                    <a:pt x="210" y="362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1" y="369"/>
                  </a:lnTo>
                  <a:lnTo>
                    <a:pt x="198" y="369"/>
                  </a:lnTo>
                  <a:lnTo>
                    <a:pt x="198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4"/>
                  </a:lnTo>
                  <a:lnTo>
                    <a:pt x="194" y="374"/>
                  </a:lnTo>
                  <a:lnTo>
                    <a:pt x="191" y="374"/>
                  </a:lnTo>
                  <a:lnTo>
                    <a:pt x="191" y="374"/>
                  </a:lnTo>
                  <a:lnTo>
                    <a:pt x="191" y="376"/>
                  </a:lnTo>
                  <a:lnTo>
                    <a:pt x="191" y="376"/>
                  </a:lnTo>
                  <a:lnTo>
                    <a:pt x="189" y="376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91" y="381"/>
                  </a:lnTo>
                  <a:lnTo>
                    <a:pt x="191" y="383"/>
                  </a:lnTo>
                  <a:lnTo>
                    <a:pt x="191" y="386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90"/>
                  </a:lnTo>
                  <a:lnTo>
                    <a:pt x="191" y="390"/>
                  </a:lnTo>
                  <a:lnTo>
                    <a:pt x="189" y="390"/>
                  </a:lnTo>
                  <a:lnTo>
                    <a:pt x="191" y="393"/>
                  </a:lnTo>
                  <a:lnTo>
                    <a:pt x="191" y="397"/>
                  </a:lnTo>
                  <a:lnTo>
                    <a:pt x="191" y="400"/>
                  </a:lnTo>
                  <a:lnTo>
                    <a:pt x="191" y="400"/>
                  </a:lnTo>
                  <a:lnTo>
                    <a:pt x="194" y="400"/>
                  </a:lnTo>
                  <a:lnTo>
                    <a:pt x="194" y="400"/>
                  </a:lnTo>
                  <a:lnTo>
                    <a:pt x="194" y="400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5"/>
                  </a:lnTo>
                  <a:lnTo>
                    <a:pt x="196" y="397"/>
                  </a:lnTo>
                  <a:lnTo>
                    <a:pt x="196" y="397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8" y="393"/>
                  </a:lnTo>
                  <a:lnTo>
                    <a:pt x="198" y="393"/>
                  </a:lnTo>
                  <a:lnTo>
                    <a:pt x="203" y="393"/>
                  </a:lnTo>
                  <a:lnTo>
                    <a:pt x="206" y="393"/>
                  </a:lnTo>
                  <a:lnTo>
                    <a:pt x="206" y="395"/>
                  </a:lnTo>
                  <a:lnTo>
                    <a:pt x="206" y="395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7"/>
                  </a:lnTo>
                  <a:lnTo>
                    <a:pt x="206" y="397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10" y="400"/>
                  </a:lnTo>
                  <a:lnTo>
                    <a:pt x="210" y="400"/>
                  </a:lnTo>
                  <a:lnTo>
                    <a:pt x="210" y="400"/>
                  </a:lnTo>
                  <a:lnTo>
                    <a:pt x="213" y="400"/>
                  </a:lnTo>
                  <a:lnTo>
                    <a:pt x="213" y="402"/>
                  </a:lnTo>
                  <a:lnTo>
                    <a:pt x="213" y="402"/>
                  </a:lnTo>
                  <a:lnTo>
                    <a:pt x="213" y="405"/>
                  </a:lnTo>
                  <a:lnTo>
                    <a:pt x="213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217" y="409"/>
                  </a:lnTo>
                  <a:lnTo>
                    <a:pt x="217" y="407"/>
                  </a:lnTo>
                  <a:lnTo>
                    <a:pt x="220" y="407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2" y="409"/>
                  </a:lnTo>
                  <a:lnTo>
                    <a:pt x="222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7" y="409"/>
                  </a:lnTo>
                  <a:lnTo>
                    <a:pt x="229" y="407"/>
                  </a:lnTo>
                  <a:lnTo>
                    <a:pt x="232" y="407"/>
                  </a:lnTo>
                  <a:lnTo>
                    <a:pt x="232" y="407"/>
                  </a:lnTo>
                  <a:lnTo>
                    <a:pt x="234" y="407"/>
                  </a:lnTo>
                  <a:lnTo>
                    <a:pt x="234" y="407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2"/>
                  </a:lnTo>
                  <a:lnTo>
                    <a:pt x="234" y="400"/>
                  </a:lnTo>
                  <a:lnTo>
                    <a:pt x="234" y="397"/>
                  </a:lnTo>
                  <a:lnTo>
                    <a:pt x="236" y="397"/>
                  </a:lnTo>
                  <a:lnTo>
                    <a:pt x="236" y="395"/>
                  </a:lnTo>
                  <a:lnTo>
                    <a:pt x="236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41" y="395"/>
                  </a:lnTo>
                  <a:lnTo>
                    <a:pt x="241" y="395"/>
                  </a:lnTo>
                  <a:lnTo>
                    <a:pt x="241" y="395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0"/>
                  </a:lnTo>
                  <a:lnTo>
                    <a:pt x="248" y="390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53" y="390"/>
                  </a:lnTo>
                  <a:close/>
                  <a:moveTo>
                    <a:pt x="314" y="738"/>
                  </a:moveTo>
                  <a:lnTo>
                    <a:pt x="314" y="738"/>
                  </a:lnTo>
                  <a:lnTo>
                    <a:pt x="312" y="738"/>
                  </a:lnTo>
                  <a:lnTo>
                    <a:pt x="312" y="736"/>
                  </a:lnTo>
                  <a:lnTo>
                    <a:pt x="310" y="736"/>
                  </a:lnTo>
                  <a:lnTo>
                    <a:pt x="310" y="736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07" y="738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5" y="738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5" y="743"/>
                  </a:lnTo>
                  <a:lnTo>
                    <a:pt x="305" y="743"/>
                  </a:lnTo>
                  <a:lnTo>
                    <a:pt x="305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10" y="743"/>
                  </a:lnTo>
                  <a:lnTo>
                    <a:pt x="310" y="743"/>
                  </a:lnTo>
                  <a:lnTo>
                    <a:pt x="310" y="743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38"/>
                  </a:lnTo>
                  <a:lnTo>
                    <a:pt x="312" y="738"/>
                  </a:lnTo>
                  <a:lnTo>
                    <a:pt x="314" y="738"/>
                  </a:lnTo>
                  <a:close/>
                  <a:moveTo>
                    <a:pt x="279" y="778"/>
                  </a:moveTo>
                  <a:lnTo>
                    <a:pt x="279" y="778"/>
                  </a:lnTo>
                  <a:lnTo>
                    <a:pt x="277" y="778"/>
                  </a:lnTo>
                  <a:lnTo>
                    <a:pt x="277" y="778"/>
                  </a:lnTo>
                  <a:lnTo>
                    <a:pt x="277" y="776"/>
                  </a:lnTo>
                  <a:lnTo>
                    <a:pt x="277" y="776"/>
                  </a:lnTo>
                  <a:lnTo>
                    <a:pt x="277" y="776"/>
                  </a:lnTo>
                  <a:lnTo>
                    <a:pt x="274" y="776"/>
                  </a:lnTo>
                  <a:lnTo>
                    <a:pt x="272" y="776"/>
                  </a:lnTo>
                  <a:lnTo>
                    <a:pt x="272" y="776"/>
                  </a:lnTo>
                  <a:lnTo>
                    <a:pt x="272" y="776"/>
                  </a:lnTo>
                  <a:lnTo>
                    <a:pt x="272" y="774"/>
                  </a:lnTo>
                  <a:lnTo>
                    <a:pt x="272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7" y="774"/>
                  </a:lnTo>
                  <a:lnTo>
                    <a:pt x="267" y="774"/>
                  </a:lnTo>
                  <a:lnTo>
                    <a:pt x="267" y="774"/>
                  </a:lnTo>
                  <a:lnTo>
                    <a:pt x="265" y="774"/>
                  </a:lnTo>
                  <a:lnTo>
                    <a:pt x="265" y="774"/>
                  </a:lnTo>
                  <a:lnTo>
                    <a:pt x="265" y="774"/>
                  </a:lnTo>
                  <a:lnTo>
                    <a:pt x="262" y="774"/>
                  </a:lnTo>
                  <a:lnTo>
                    <a:pt x="260" y="776"/>
                  </a:lnTo>
                  <a:lnTo>
                    <a:pt x="260" y="776"/>
                  </a:lnTo>
                  <a:lnTo>
                    <a:pt x="260" y="776"/>
                  </a:lnTo>
                  <a:lnTo>
                    <a:pt x="255" y="776"/>
                  </a:lnTo>
                  <a:lnTo>
                    <a:pt x="253" y="776"/>
                  </a:lnTo>
                  <a:lnTo>
                    <a:pt x="253" y="778"/>
                  </a:lnTo>
                  <a:lnTo>
                    <a:pt x="253" y="778"/>
                  </a:lnTo>
                  <a:lnTo>
                    <a:pt x="253" y="781"/>
                  </a:lnTo>
                  <a:lnTo>
                    <a:pt x="255" y="781"/>
                  </a:lnTo>
                  <a:lnTo>
                    <a:pt x="255" y="781"/>
                  </a:lnTo>
                  <a:lnTo>
                    <a:pt x="258" y="781"/>
                  </a:lnTo>
                  <a:lnTo>
                    <a:pt x="258" y="783"/>
                  </a:lnTo>
                  <a:lnTo>
                    <a:pt x="258" y="786"/>
                  </a:lnTo>
                  <a:lnTo>
                    <a:pt x="260" y="788"/>
                  </a:lnTo>
                  <a:lnTo>
                    <a:pt x="260" y="788"/>
                  </a:lnTo>
                  <a:lnTo>
                    <a:pt x="260" y="790"/>
                  </a:lnTo>
                  <a:lnTo>
                    <a:pt x="260" y="790"/>
                  </a:lnTo>
                  <a:lnTo>
                    <a:pt x="262" y="790"/>
                  </a:lnTo>
                  <a:lnTo>
                    <a:pt x="262" y="790"/>
                  </a:lnTo>
                  <a:lnTo>
                    <a:pt x="265" y="790"/>
                  </a:lnTo>
                  <a:lnTo>
                    <a:pt x="267" y="790"/>
                  </a:lnTo>
                  <a:lnTo>
                    <a:pt x="269" y="788"/>
                  </a:lnTo>
                  <a:lnTo>
                    <a:pt x="272" y="788"/>
                  </a:lnTo>
                  <a:lnTo>
                    <a:pt x="272" y="788"/>
                  </a:lnTo>
                  <a:lnTo>
                    <a:pt x="274" y="788"/>
                  </a:lnTo>
                  <a:lnTo>
                    <a:pt x="274" y="788"/>
                  </a:lnTo>
                  <a:lnTo>
                    <a:pt x="274" y="786"/>
                  </a:lnTo>
                  <a:lnTo>
                    <a:pt x="274" y="783"/>
                  </a:lnTo>
                  <a:lnTo>
                    <a:pt x="274" y="783"/>
                  </a:lnTo>
                  <a:lnTo>
                    <a:pt x="274" y="783"/>
                  </a:lnTo>
                  <a:lnTo>
                    <a:pt x="277" y="781"/>
                  </a:lnTo>
                  <a:lnTo>
                    <a:pt x="277" y="781"/>
                  </a:lnTo>
                  <a:lnTo>
                    <a:pt x="279" y="781"/>
                  </a:lnTo>
                  <a:lnTo>
                    <a:pt x="279" y="781"/>
                  </a:lnTo>
                  <a:lnTo>
                    <a:pt x="281" y="781"/>
                  </a:lnTo>
                  <a:lnTo>
                    <a:pt x="281" y="778"/>
                  </a:lnTo>
                  <a:lnTo>
                    <a:pt x="279" y="778"/>
                  </a:lnTo>
                  <a:close/>
                  <a:moveTo>
                    <a:pt x="461" y="762"/>
                  </a:moveTo>
                  <a:lnTo>
                    <a:pt x="461" y="760"/>
                  </a:lnTo>
                  <a:lnTo>
                    <a:pt x="461" y="752"/>
                  </a:lnTo>
                  <a:lnTo>
                    <a:pt x="461" y="752"/>
                  </a:lnTo>
                  <a:lnTo>
                    <a:pt x="461" y="752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6" y="750"/>
                  </a:lnTo>
                  <a:lnTo>
                    <a:pt x="456" y="750"/>
                  </a:lnTo>
                  <a:lnTo>
                    <a:pt x="456" y="752"/>
                  </a:lnTo>
                  <a:lnTo>
                    <a:pt x="456" y="752"/>
                  </a:lnTo>
                  <a:lnTo>
                    <a:pt x="456" y="752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7"/>
                  </a:lnTo>
                  <a:lnTo>
                    <a:pt x="456" y="757"/>
                  </a:lnTo>
                  <a:lnTo>
                    <a:pt x="459" y="757"/>
                  </a:lnTo>
                  <a:lnTo>
                    <a:pt x="459" y="760"/>
                  </a:lnTo>
                  <a:lnTo>
                    <a:pt x="459" y="760"/>
                  </a:lnTo>
                  <a:lnTo>
                    <a:pt x="459" y="760"/>
                  </a:lnTo>
                  <a:lnTo>
                    <a:pt x="459" y="762"/>
                  </a:lnTo>
                  <a:lnTo>
                    <a:pt x="459" y="764"/>
                  </a:lnTo>
                  <a:lnTo>
                    <a:pt x="461" y="764"/>
                  </a:lnTo>
                  <a:lnTo>
                    <a:pt x="461" y="764"/>
                  </a:lnTo>
                  <a:lnTo>
                    <a:pt x="461" y="764"/>
                  </a:lnTo>
                  <a:lnTo>
                    <a:pt x="461" y="762"/>
                  </a:lnTo>
                  <a:lnTo>
                    <a:pt x="461" y="762"/>
                  </a:lnTo>
                  <a:lnTo>
                    <a:pt x="461" y="762"/>
                  </a:lnTo>
                  <a:lnTo>
                    <a:pt x="461" y="762"/>
                  </a:lnTo>
                  <a:close/>
                  <a:moveTo>
                    <a:pt x="504" y="745"/>
                  </a:moveTo>
                  <a:lnTo>
                    <a:pt x="504" y="743"/>
                  </a:lnTo>
                  <a:lnTo>
                    <a:pt x="501" y="743"/>
                  </a:lnTo>
                  <a:lnTo>
                    <a:pt x="504" y="743"/>
                  </a:lnTo>
                  <a:lnTo>
                    <a:pt x="504" y="741"/>
                  </a:lnTo>
                  <a:lnTo>
                    <a:pt x="504" y="738"/>
                  </a:lnTo>
                  <a:lnTo>
                    <a:pt x="501" y="738"/>
                  </a:lnTo>
                  <a:lnTo>
                    <a:pt x="501" y="738"/>
                  </a:lnTo>
                  <a:lnTo>
                    <a:pt x="501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3"/>
                  </a:lnTo>
                  <a:lnTo>
                    <a:pt x="504" y="733"/>
                  </a:lnTo>
                  <a:lnTo>
                    <a:pt x="504" y="731"/>
                  </a:lnTo>
                  <a:lnTo>
                    <a:pt x="504" y="726"/>
                  </a:lnTo>
                  <a:lnTo>
                    <a:pt x="501" y="726"/>
                  </a:lnTo>
                  <a:lnTo>
                    <a:pt x="501" y="724"/>
                  </a:lnTo>
                  <a:lnTo>
                    <a:pt x="504" y="722"/>
                  </a:lnTo>
                  <a:lnTo>
                    <a:pt x="504" y="722"/>
                  </a:lnTo>
                  <a:lnTo>
                    <a:pt x="501" y="722"/>
                  </a:lnTo>
                  <a:lnTo>
                    <a:pt x="499" y="722"/>
                  </a:lnTo>
                  <a:lnTo>
                    <a:pt x="499" y="719"/>
                  </a:lnTo>
                  <a:lnTo>
                    <a:pt x="497" y="719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4" y="717"/>
                  </a:lnTo>
                  <a:lnTo>
                    <a:pt x="494" y="715"/>
                  </a:lnTo>
                  <a:lnTo>
                    <a:pt x="492" y="715"/>
                  </a:lnTo>
                  <a:lnTo>
                    <a:pt x="492" y="712"/>
                  </a:lnTo>
                  <a:lnTo>
                    <a:pt x="492" y="712"/>
                  </a:lnTo>
                  <a:lnTo>
                    <a:pt x="492" y="712"/>
                  </a:lnTo>
                  <a:lnTo>
                    <a:pt x="494" y="710"/>
                  </a:lnTo>
                  <a:lnTo>
                    <a:pt x="494" y="710"/>
                  </a:lnTo>
                  <a:lnTo>
                    <a:pt x="497" y="707"/>
                  </a:lnTo>
                  <a:lnTo>
                    <a:pt x="494" y="707"/>
                  </a:lnTo>
                  <a:lnTo>
                    <a:pt x="494" y="705"/>
                  </a:lnTo>
                  <a:lnTo>
                    <a:pt x="497" y="703"/>
                  </a:lnTo>
                  <a:lnTo>
                    <a:pt x="497" y="703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97" y="698"/>
                  </a:lnTo>
                  <a:lnTo>
                    <a:pt x="497" y="696"/>
                  </a:lnTo>
                  <a:lnTo>
                    <a:pt x="497" y="693"/>
                  </a:lnTo>
                  <a:lnTo>
                    <a:pt x="494" y="696"/>
                  </a:lnTo>
                  <a:lnTo>
                    <a:pt x="494" y="696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696"/>
                  </a:lnTo>
                  <a:lnTo>
                    <a:pt x="489" y="696"/>
                  </a:lnTo>
                  <a:lnTo>
                    <a:pt x="489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92" y="689"/>
                  </a:lnTo>
                  <a:lnTo>
                    <a:pt x="492" y="689"/>
                  </a:lnTo>
                  <a:lnTo>
                    <a:pt x="492" y="686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1"/>
                  </a:lnTo>
                  <a:lnTo>
                    <a:pt x="492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87" y="679"/>
                  </a:lnTo>
                  <a:lnTo>
                    <a:pt x="487" y="677"/>
                  </a:lnTo>
                  <a:lnTo>
                    <a:pt x="487" y="679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2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0" y="679"/>
                  </a:lnTo>
                  <a:lnTo>
                    <a:pt x="480" y="677"/>
                  </a:lnTo>
                  <a:lnTo>
                    <a:pt x="478" y="674"/>
                  </a:lnTo>
                  <a:lnTo>
                    <a:pt x="478" y="674"/>
                  </a:lnTo>
                  <a:lnTo>
                    <a:pt x="480" y="672"/>
                  </a:lnTo>
                  <a:lnTo>
                    <a:pt x="482" y="672"/>
                  </a:lnTo>
                  <a:lnTo>
                    <a:pt x="482" y="670"/>
                  </a:lnTo>
                  <a:lnTo>
                    <a:pt x="482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7"/>
                  </a:lnTo>
                  <a:lnTo>
                    <a:pt x="487" y="667"/>
                  </a:lnTo>
                  <a:lnTo>
                    <a:pt x="489" y="665"/>
                  </a:lnTo>
                  <a:lnTo>
                    <a:pt x="489" y="665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0"/>
                  </a:lnTo>
                  <a:lnTo>
                    <a:pt x="489" y="660"/>
                  </a:lnTo>
                  <a:lnTo>
                    <a:pt x="489" y="658"/>
                  </a:lnTo>
                  <a:lnTo>
                    <a:pt x="489" y="658"/>
                  </a:lnTo>
                  <a:lnTo>
                    <a:pt x="489" y="655"/>
                  </a:lnTo>
                  <a:lnTo>
                    <a:pt x="485" y="653"/>
                  </a:lnTo>
                  <a:lnTo>
                    <a:pt x="485" y="653"/>
                  </a:lnTo>
                  <a:lnTo>
                    <a:pt x="485" y="651"/>
                  </a:lnTo>
                  <a:lnTo>
                    <a:pt x="485" y="651"/>
                  </a:lnTo>
                  <a:lnTo>
                    <a:pt x="482" y="651"/>
                  </a:lnTo>
                  <a:lnTo>
                    <a:pt x="482" y="651"/>
                  </a:lnTo>
                  <a:lnTo>
                    <a:pt x="482" y="651"/>
                  </a:lnTo>
                  <a:lnTo>
                    <a:pt x="482" y="648"/>
                  </a:lnTo>
                  <a:lnTo>
                    <a:pt x="482" y="646"/>
                  </a:lnTo>
                  <a:lnTo>
                    <a:pt x="482" y="646"/>
                  </a:lnTo>
                  <a:lnTo>
                    <a:pt x="482" y="644"/>
                  </a:lnTo>
                  <a:lnTo>
                    <a:pt x="482" y="641"/>
                  </a:lnTo>
                  <a:lnTo>
                    <a:pt x="485" y="639"/>
                  </a:lnTo>
                  <a:lnTo>
                    <a:pt x="485" y="639"/>
                  </a:lnTo>
                  <a:lnTo>
                    <a:pt x="485" y="639"/>
                  </a:lnTo>
                  <a:lnTo>
                    <a:pt x="482" y="639"/>
                  </a:lnTo>
                  <a:lnTo>
                    <a:pt x="482" y="639"/>
                  </a:lnTo>
                  <a:lnTo>
                    <a:pt x="480" y="641"/>
                  </a:lnTo>
                  <a:lnTo>
                    <a:pt x="478" y="641"/>
                  </a:lnTo>
                  <a:lnTo>
                    <a:pt x="478" y="641"/>
                  </a:lnTo>
                  <a:lnTo>
                    <a:pt x="478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3" y="639"/>
                  </a:lnTo>
                  <a:lnTo>
                    <a:pt x="473" y="636"/>
                  </a:lnTo>
                  <a:lnTo>
                    <a:pt x="473" y="634"/>
                  </a:lnTo>
                  <a:lnTo>
                    <a:pt x="473" y="634"/>
                  </a:lnTo>
                  <a:lnTo>
                    <a:pt x="470" y="634"/>
                  </a:lnTo>
                  <a:lnTo>
                    <a:pt x="470" y="634"/>
                  </a:lnTo>
                  <a:lnTo>
                    <a:pt x="468" y="634"/>
                  </a:lnTo>
                  <a:lnTo>
                    <a:pt x="468" y="634"/>
                  </a:lnTo>
                  <a:lnTo>
                    <a:pt x="468" y="634"/>
                  </a:lnTo>
                  <a:lnTo>
                    <a:pt x="468" y="632"/>
                  </a:lnTo>
                  <a:lnTo>
                    <a:pt x="468" y="632"/>
                  </a:lnTo>
                  <a:lnTo>
                    <a:pt x="468" y="632"/>
                  </a:lnTo>
                  <a:lnTo>
                    <a:pt x="470" y="632"/>
                  </a:lnTo>
                  <a:lnTo>
                    <a:pt x="470" y="632"/>
                  </a:lnTo>
                  <a:lnTo>
                    <a:pt x="470" y="632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68" y="629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6" y="627"/>
                  </a:lnTo>
                  <a:lnTo>
                    <a:pt x="463" y="625"/>
                  </a:lnTo>
                  <a:lnTo>
                    <a:pt x="461" y="625"/>
                  </a:lnTo>
                  <a:lnTo>
                    <a:pt x="461" y="625"/>
                  </a:lnTo>
                  <a:lnTo>
                    <a:pt x="461" y="625"/>
                  </a:lnTo>
                  <a:lnTo>
                    <a:pt x="459" y="625"/>
                  </a:lnTo>
                  <a:lnTo>
                    <a:pt x="459" y="625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4" y="622"/>
                  </a:lnTo>
                  <a:lnTo>
                    <a:pt x="452" y="620"/>
                  </a:lnTo>
                  <a:lnTo>
                    <a:pt x="452" y="620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2" y="615"/>
                  </a:lnTo>
                  <a:lnTo>
                    <a:pt x="452" y="615"/>
                  </a:lnTo>
                  <a:lnTo>
                    <a:pt x="449" y="615"/>
                  </a:lnTo>
                  <a:lnTo>
                    <a:pt x="449" y="613"/>
                  </a:lnTo>
                  <a:lnTo>
                    <a:pt x="447" y="613"/>
                  </a:lnTo>
                  <a:lnTo>
                    <a:pt x="447" y="613"/>
                  </a:lnTo>
                  <a:lnTo>
                    <a:pt x="444" y="610"/>
                  </a:lnTo>
                  <a:lnTo>
                    <a:pt x="444" y="610"/>
                  </a:lnTo>
                  <a:lnTo>
                    <a:pt x="444" y="610"/>
                  </a:lnTo>
                  <a:lnTo>
                    <a:pt x="442" y="615"/>
                  </a:lnTo>
                  <a:lnTo>
                    <a:pt x="442" y="615"/>
                  </a:lnTo>
                  <a:lnTo>
                    <a:pt x="442" y="618"/>
                  </a:lnTo>
                  <a:lnTo>
                    <a:pt x="442" y="618"/>
                  </a:lnTo>
                  <a:lnTo>
                    <a:pt x="442" y="625"/>
                  </a:lnTo>
                  <a:lnTo>
                    <a:pt x="442" y="627"/>
                  </a:lnTo>
                  <a:lnTo>
                    <a:pt x="442" y="627"/>
                  </a:lnTo>
                  <a:lnTo>
                    <a:pt x="444" y="629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4"/>
                  </a:lnTo>
                  <a:lnTo>
                    <a:pt x="444" y="634"/>
                  </a:lnTo>
                  <a:lnTo>
                    <a:pt x="444" y="634"/>
                  </a:lnTo>
                  <a:lnTo>
                    <a:pt x="447" y="636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9" y="644"/>
                  </a:lnTo>
                  <a:lnTo>
                    <a:pt x="449" y="644"/>
                  </a:lnTo>
                  <a:lnTo>
                    <a:pt x="449" y="644"/>
                  </a:lnTo>
                  <a:lnTo>
                    <a:pt x="449" y="651"/>
                  </a:lnTo>
                  <a:lnTo>
                    <a:pt x="449" y="651"/>
                  </a:lnTo>
                  <a:lnTo>
                    <a:pt x="447" y="653"/>
                  </a:lnTo>
                  <a:lnTo>
                    <a:pt x="447" y="653"/>
                  </a:lnTo>
                  <a:lnTo>
                    <a:pt x="444" y="655"/>
                  </a:lnTo>
                  <a:lnTo>
                    <a:pt x="442" y="655"/>
                  </a:lnTo>
                  <a:lnTo>
                    <a:pt x="442" y="655"/>
                  </a:lnTo>
                  <a:lnTo>
                    <a:pt x="440" y="655"/>
                  </a:lnTo>
                  <a:lnTo>
                    <a:pt x="437" y="655"/>
                  </a:lnTo>
                  <a:lnTo>
                    <a:pt x="435" y="653"/>
                  </a:lnTo>
                  <a:lnTo>
                    <a:pt x="435" y="653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48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3"/>
                  </a:lnTo>
                  <a:lnTo>
                    <a:pt x="430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60"/>
                  </a:lnTo>
                  <a:lnTo>
                    <a:pt x="430" y="662"/>
                  </a:lnTo>
                  <a:lnTo>
                    <a:pt x="428" y="662"/>
                  </a:lnTo>
                  <a:lnTo>
                    <a:pt x="428" y="662"/>
                  </a:lnTo>
                  <a:lnTo>
                    <a:pt x="426" y="662"/>
                  </a:lnTo>
                  <a:lnTo>
                    <a:pt x="426" y="662"/>
                  </a:lnTo>
                  <a:lnTo>
                    <a:pt x="426" y="662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421" y="658"/>
                  </a:lnTo>
                  <a:lnTo>
                    <a:pt x="421" y="658"/>
                  </a:lnTo>
                  <a:lnTo>
                    <a:pt x="418" y="655"/>
                  </a:lnTo>
                  <a:lnTo>
                    <a:pt x="416" y="655"/>
                  </a:lnTo>
                  <a:lnTo>
                    <a:pt x="416" y="655"/>
                  </a:lnTo>
                  <a:lnTo>
                    <a:pt x="416" y="655"/>
                  </a:lnTo>
                  <a:lnTo>
                    <a:pt x="414" y="653"/>
                  </a:lnTo>
                  <a:lnTo>
                    <a:pt x="414" y="653"/>
                  </a:lnTo>
                  <a:lnTo>
                    <a:pt x="414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09" y="653"/>
                  </a:lnTo>
                  <a:lnTo>
                    <a:pt x="409" y="653"/>
                  </a:lnTo>
                  <a:lnTo>
                    <a:pt x="409" y="655"/>
                  </a:lnTo>
                  <a:lnTo>
                    <a:pt x="409" y="655"/>
                  </a:lnTo>
                  <a:lnTo>
                    <a:pt x="409" y="658"/>
                  </a:lnTo>
                  <a:lnTo>
                    <a:pt x="409" y="660"/>
                  </a:lnTo>
                  <a:lnTo>
                    <a:pt x="409" y="662"/>
                  </a:lnTo>
                  <a:lnTo>
                    <a:pt x="409" y="665"/>
                  </a:lnTo>
                  <a:lnTo>
                    <a:pt x="409" y="667"/>
                  </a:lnTo>
                  <a:lnTo>
                    <a:pt x="409" y="667"/>
                  </a:lnTo>
                  <a:lnTo>
                    <a:pt x="409" y="670"/>
                  </a:lnTo>
                  <a:lnTo>
                    <a:pt x="407" y="670"/>
                  </a:lnTo>
                  <a:lnTo>
                    <a:pt x="407" y="670"/>
                  </a:lnTo>
                  <a:lnTo>
                    <a:pt x="407" y="672"/>
                  </a:lnTo>
                  <a:lnTo>
                    <a:pt x="407" y="672"/>
                  </a:lnTo>
                  <a:lnTo>
                    <a:pt x="409" y="674"/>
                  </a:lnTo>
                  <a:lnTo>
                    <a:pt x="409" y="674"/>
                  </a:lnTo>
                  <a:lnTo>
                    <a:pt x="409" y="677"/>
                  </a:lnTo>
                  <a:lnTo>
                    <a:pt x="407" y="677"/>
                  </a:lnTo>
                  <a:lnTo>
                    <a:pt x="407" y="677"/>
                  </a:lnTo>
                  <a:lnTo>
                    <a:pt x="407" y="677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4" y="681"/>
                  </a:lnTo>
                  <a:lnTo>
                    <a:pt x="404" y="681"/>
                  </a:lnTo>
                  <a:lnTo>
                    <a:pt x="404" y="681"/>
                  </a:lnTo>
                  <a:lnTo>
                    <a:pt x="402" y="681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1"/>
                  </a:lnTo>
                  <a:lnTo>
                    <a:pt x="402" y="681"/>
                  </a:lnTo>
                  <a:lnTo>
                    <a:pt x="402" y="679"/>
                  </a:lnTo>
                  <a:lnTo>
                    <a:pt x="400" y="679"/>
                  </a:lnTo>
                  <a:lnTo>
                    <a:pt x="397" y="679"/>
                  </a:lnTo>
                  <a:lnTo>
                    <a:pt x="397" y="679"/>
                  </a:lnTo>
                  <a:lnTo>
                    <a:pt x="397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2" y="677"/>
                  </a:lnTo>
                  <a:lnTo>
                    <a:pt x="392" y="677"/>
                  </a:lnTo>
                  <a:lnTo>
                    <a:pt x="392" y="674"/>
                  </a:lnTo>
                  <a:lnTo>
                    <a:pt x="392" y="674"/>
                  </a:lnTo>
                  <a:lnTo>
                    <a:pt x="392" y="674"/>
                  </a:lnTo>
                  <a:lnTo>
                    <a:pt x="390" y="674"/>
                  </a:lnTo>
                  <a:lnTo>
                    <a:pt x="390" y="674"/>
                  </a:lnTo>
                  <a:lnTo>
                    <a:pt x="388" y="677"/>
                  </a:lnTo>
                  <a:lnTo>
                    <a:pt x="385" y="677"/>
                  </a:lnTo>
                  <a:lnTo>
                    <a:pt x="385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9"/>
                  </a:lnTo>
                  <a:lnTo>
                    <a:pt x="383" y="689"/>
                  </a:lnTo>
                  <a:lnTo>
                    <a:pt x="383" y="689"/>
                  </a:lnTo>
                  <a:lnTo>
                    <a:pt x="381" y="689"/>
                  </a:lnTo>
                  <a:lnTo>
                    <a:pt x="381" y="689"/>
                  </a:lnTo>
                  <a:lnTo>
                    <a:pt x="381" y="691"/>
                  </a:lnTo>
                  <a:lnTo>
                    <a:pt x="381" y="691"/>
                  </a:lnTo>
                  <a:lnTo>
                    <a:pt x="383" y="691"/>
                  </a:lnTo>
                  <a:lnTo>
                    <a:pt x="383" y="691"/>
                  </a:lnTo>
                  <a:lnTo>
                    <a:pt x="383" y="693"/>
                  </a:lnTo>
                  <a:lnTo>
                    <a:pt x="381" y="693"/>
                  </a:lnTo>
                  <a:lnTo>
                    <a:pt x="381" y="696"/>
                  </a:lnTo>
                  <a:lnTo>
                    <a:pt x="381" y="696"/>
                  </a:lnTo>
                  <a:lnTo>
                    <a:pt x="378" y="696"/>
                  </a:lnTo>
                  <a:lnTo>
                    <a:pt x="376" y="696"/>
                  </a:lnTo>
                  <a:lnTo>
                    <a:pt x="369" y="696"/>
                  </a:lnTo>
                  <a:lnTo>
                    <a:pt x="369" y="698"/>
                  </a:lnTo>
                  <a:lnTo>
                    <a:pt x="366" y="698"/>
                  </a:lnTo>
                  <a:lnTo>
                    <a:pt x="364" y="698"/>
                  </a:lnTo>
                  <a:lnTo>
                    <a:pt x="364" y="700"/>
                  </a:lnTo>
                  <a:lnTo>
                    <a:pt x="364" y="700"/>
                  </a:lnTo>
                  <a:lnTo>
                    <a:pt x="362" y="700"/>
                  </a:lnTo>
                  <a:lnTo>
                    <a:pt x="362" y="700"/>
                  </a:lnTo>
                  <a:lnTo>
                    <a:pt x="355" y="707"/>
                  </a:lnTo>
                  <a:lnTo>
                    <a:pt x="352" y="707"/>
                  </a:lnTo>
                  <a:lnTo>
                    <a:pt x="352" y="707"/>
                  </a:lnTo>
                  <a:lnTo>
                    <a:pt x="352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5"/>
                  </a:lnTo>
                  <a:lnTo>
                    <a:pt x="350" y="705"/>
                  </a:lnTo>
                  <a:lnTo>
                    <a:pt x="350" y="705"/>
                  </a:lnTo>
                  <a:lnTo>
                    <a:pt x="352" y="705"/>
                  </a:lnTo>
                  <a:lnTo>
                    <a:pt x="352" y="705"/>
                  </a:lnTo>
                  <a:lnTo>
                    <a:pt x="355" y="705"/>
                  </a:lnTo>
                  <a:lnTo>
                    <a:pt x="355" y="703"/>
                  </a:lnTo>
                  <a:lnTo>
                    <a:pt x="362" y="698"/>
                  </a:lnTo>
                  <a:lnTo>
                    <a:pt x="362" y="698"/>
                  </a:lnTo>
                  <a:lnTo>
                    <a:pt x="362" y="698"/>
                  </a:lnTo>
                  <a:lnTo>
                    <a:pt x="362" y="693"/>
                  </a:lnTo>
                  <a:lnTo>
                    <a:pt x="362" y="689"/>
                  </a:lnTo>
                  <a:lnTo>
                    <a:pt x="359" y="686"/>
                  </a:lnTo>
                  <a:lnTo>
                    <a:pt x="359" y="684"/>
                  </a:lnTo>
                  <a:lnTo>
                    <a:pt x="359" y="681"/>
                  </a:lnTo>
                  <a:lnTo>
                    <a:pt x="357" y="679"/>
                  </a:lnTo>
                  <a:lnTo>
                    <a:pt x="357" y="677"/>
                  </a:lnTo>
                  <a:lnTo>
                    <a:pt x="357" y="677"/>
                  </a:lnTo>
                  <a:lnTo>
                    <a:pt x="355" y="677"/>
                  </a:lnTo>
                  <a:lnTo>
                    <a:pt x="355" y="677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2" y="674"/>
                  </a:lnTo>
                  <a:lnTo>
                    <a:pt x="352" y="674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7"/>
                  </a:lnTo>
                  <a:lnTo>
                    <a:pt x="345" y="677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3" y="674"/>
                  </a:lnTo>
                  <a:lnTo>
                    <a:pt x="343" y="674"/>
                  </a:lnTo>
                  <a:lnTo>
                    <a:pt x="343" y="672"/>
                  </a:lnTo>
                  <a:lnTo>
                    <a:pt x="343" y="670"/>
                  </a:lnTo>
                  <a:lnTo>
                    <a:pt x="343" y="670"/>
                  </a:lnTo>
                  <a:lnTo>
                    <a:pt x="340" y="670"/>
                  </a:lnTo>
                  <a:lnTo>
                    <a:pt x="340" y="670"/>
                  </a:lnTo>
                  <a:lnTo>
                    <a:pt x="340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8" y="672"/>
                  </a:lnTo>
                  <a:lnTo>
                    <a:pt x="338" y="672"/>
                  </a:lnTo>
                  <a:lnTo>
                    <a:pt x="338" y="672"/>
                  </a:lnTo>
                  <a:lnTo>
                    <a:pt x="338" y="674"/>
                  </a:lnTo>
                  <a:lnTo>
                    <a:pt x="338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3" y="677"/>
                  </a:lnTo>
                  <a:lnTo>
                    <a:pt x="333" y="677"/>
                  </a:lnTo>
                  <a:lnTo>
                    <a:pt x="333" y="679"/>
                  </a:lnTo>
                  <a:lnTo>
                    <a:pt x="333" y="679"/>
                  </a:lnTo>
                  <a:lnTo>
                    <a:pt x="331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4" y="679"/>
                  </a:lnTo>
                  <a:lnTo>
                    <a:pt x="319" y="679"/>
                  </a:lnTo>
                  <a:lnTo>
                    <a:pt x="319" y="679"/>
                  </a:lnTo>
                  <a:lnTo>
                    <a:pt x="319" y="679"/>
                  </a:lnTo>
                  <a:lnTo>
                    <a:pt x="317" y="681"/>
                  </a:lnTo>
                  <a:lnTo>
                    <a:pt x="317" y="681"/>
                  </a:lnTo>
                  <a:lnTo>
                    <a:pt x="317" y="681"/>
                  </a:lnTo>
                  <a:lnTo>
                    <a:pt x="317" y="684"/>
                  </a:lnTo>
                  <a:lnTo>
                    <a:pt x="314" y="684"/>
                  </a:lnTo>
                  <a:lnTo>
                    <a:pt x="314" y="686"/>
                  </a:lnTo>
                  <a:lnTo>
                    <a:pt x="314" y="686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3"/>
                  </a:lnTo>
                  <a:lnTo>
                    <a:pt x="314" y="693"/>
                  </a:lnTo>
                  <a:lnTo>
                    <a:pt x="317" y="696"/>
                  </a:lnTo>
                  <a:lnTo>
                    <a:pt x="317" y="696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0" y="698"/>
                  </a:lnTo>
                  <a:lnTo>
                    <a:pt x="310" y="698"/>
                  </a:lnTo>
                  <a:lnTo>
                    <a:pt x="310" y="700"/>
                  </a:lnTo>
                  <a:lnTo>
                    <a:pt x="307" y="700"/>
                  </a:lnTo>
                  <a:lnTo>
                    <a:pt x="303" y="700"/>
                  </a:lnTo>
                  <a:lnTo>
                    <a:pt x="303" y="700"/>
                  </a:lnTo>
                  <a:lnTo>
                    <a:pt x="300" y="700"/>
                  </a:lnTo>
                  <a:lnTo>
                    <a:pt x="300" y="700"/>
                  </a:lnTo>
                  <a:lnTo>
                    <a:pt x="298" y="698"/>
                  </a:lnTo>
                  <a:lnTo>
                    <a:pt x="298" y="698"/>
                  </a:lnTo>
                  <a:lnTo>
                    <a:pt x="298" y="698"/>
                  </a:lnTo>
                  <a:lnTo>
                    <a:pt x="298" y="700"/>
                  </a:lnTo>
                  <a:lnTo>
                    <a:pt x="295" y="700"/>
                  </a:lnTo>
                  <a:lnTo>
                    <a:pt x="295" y="703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6" y="703"/>
                  </a:lnTo>
                  <a:lnTo>
                    <a:pt x="281" y="705"/>
                  </a:lnTo>
                  <a:lnTo>
                    <a:pt x="279" y="705"/>
                  </a:lnTo>
                  <a:lnTo>
                    <a:pt x="279" y="705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4" y="710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67" y="719"/>
                  </a:lnTo>
                  <a:lnTo>
                    <a:pt x="269" y="722"/>
                  </a:lnTo>
                  <a:lnTo>
                    <a:pt x="269" y="722"/>
                  </a:lnTo>
                  <a:lnTo>
                    <a:pt x="269" y="722"/>
                  </a:lnTo>
                  <a:lnTo>
                    <a:pt x="269" y="724"/>
                  </a:lnTo>
                  <a:lnTo>
                    <a:pt x="269" y="726"/>
                  </a:lnTo>
                  <a:lnTo>
                    <a:pt x="269" y="726"/>
                  </a:lnTo>
                  <a:lnTo>
                    <a:pt x="272" y="729"/>
                  </a:lnTo>
                  <a:lnTo>
                    <a:pt x="269" y="729"/>
                  </a:lnTo>
                  <a:lnTo>
                    <a:pt x="269" y="731"/>
                  </a:lnTo>
                  <a:lnTo>
                    <a:pt x="269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67" y="733"/>
                  </a:lnTo>
                  <a:lnTo>
                    <a:pt x="267" y="733"/>
                  </a:lnTo>
                  <a:lnTo>
                    <a:pt x="265" y="736"/>
                  </a:lnTo>
                  <a:lnTo>
                    <a:pt x="265" y="736"/>
                  </a:lnTo>
                  <a:lnTo>
                    <a:pt x="265" y="736"/>
                  </a:lnTo>
                  <a:lnTo>
                    <a:pt x="265" y="738"/>
                  </a:lnTo>
                  <a:lnTo>
                    <a:pt x="265" y="741"/>
                  </a:lnTo>
                  <a:lnTo>
                    <a:pt x="265" y="741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7" y="743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2" y="745"/>
                  </a:lnTo>
                  <a:lnTo>
                    <a:pt x="260" y="748"/>
                  </a:lnTo>
                  <a:lnTo>
                    <a:pt x="258" y="752"/>
                  </a:lnTo>
                  <a:lnTo>
                    <a:pt x="258" y="757"/>
                  </a:lnTo>
                  <a:lnTo>
                    <a:pt x="260" y="760"/>
                  </a:lnTo>
                  <a:lnTo>
                    <a:pt x="260" y="762"/>
                  </a:lnTo>
                  <a:lnTo>
                    <a:pt x="265" y="764"/>
                  </a:lnTo>
                  <a:lnTo>
                    <a:pt x="267" y="764"/>
                  </a:lnTo>
                  <a:lnTo>
                    <a:pt x="267" y="764"/>
                  </a:lnTo>
                  <a:lnTo>
                    <a:pt x="269" y="764"/>
                  </a:lnTo>
                  <a:lnTo>
                    <a:pt x="269" y="764"/>
                  </a:lnTo>
                  <a:lnTo>
                    <a:pt x="269" y="764"/>
                  </a:lnTo>
                  <a:lnTo>
                    <a:pt x="272" y="762"/>
                  </a:lnTo>
                  <a:lnTo>
                    <a:pt x="272" y="762"/>
                  </a:lnTo>
                  <a:lnTo>
                    <a:pt x="274" y="757"/>
                  </a:lnTo>
                  <a:lnTo>
                    <a:pt x="277" y="755"/>
                  </a:lnTo>
                  <a:lnTo>
                    <a:pt x="277" y="752"/>
                  </a:lnTo>
                  <a:lnTo>
                    <a:pt x="277" y="750"/>
                  </a:lnTo>
                  <a:lnTo>
                    <a:pt x="277" y="745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81" y="743"/>
                  </a:lnTo>
                  <a:lnTo>
                    <a:pt x="281" y="743"/>
                  </a:lnTo>
                  <a:lnTo>
                    <a:pt x="281" y="741"/>
                  </a:lnTo>
                  <a:lnTo>
                    <a:pt x="284" y="741"/>
                  </a:lnTo>
                  <a:lnTo>
                    <a:pt x="284" y="738"/>
                  </a:lnTo>
                  <a:lnTo>
                    <a:pt x="284" y="738"/>
                  </a:lnTo>
                  <a:lnTo>
                    <a:pt x="281" y="736"/>
                  </a:lnTo>
                  <a:lnTo>
                    <a:pt x="281" y="736"/>
                  </a:lnTo>
                  <a:lnTo>
                    <a:pt x="281" y="733"/>
                  </a:lnTo>
                  <a:lnTo>
                    <a:pt x="284" y="733"/>
                  </a:lnTo>
                  <a:lnTo>
                    <a:pt x="286" y="733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3"/>
                  </a:lnTo>
                  <a:lnTo>
                    <a:pt x="286" y="733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29"/>
                  </a:lnTo>
                  <a:lnTo>
                    <a:pt x="288" y="729"/>
                  </a:lnTo>
                  <a:lnTo>
                    <a:pt x="286" y="729"/>
                  </a:lnTo>
                  <a:lnTo>
                    <a:pt x="286" y="729"/>
                  </a:lnTo>
                  <a:lnTo>
                    <a:pt x="286" y="729"/>
                  </a:lnTo>
                  <a:lnTo>
                    <a:pt x="286" y="726"/>
                  </a:lnTo>
                  <a:lnTo>
                    <a:pt x="288" y="724"/>
                  </a:lnTo>
                  <a:lnTo>
                    <a:pt x="291" y="722"/>
                  </a:lnTo>
                  <a:lnTo>
                    <a:pt x="295" y="719"/>
                  </a:lnTo>
                  <a:lnTo>
                    <a:pt x="295" y="719"/>
                  </a:lnTo>
                  <a:lnTo>
                    <a:pt x="295" y="719"/>
                  </a:lnTo>
                  <a:lnTo>
                    <a:pt x="298" y="717"/>
                  </a:lnTo>
                  <a:lnTo>
                    <a:pt x="298" y="717"/>
                  </a:lnTo>
                  <a:lnTo>
                    <a:pt x="300" y="717"/>
                  </a:lnTo>
                  <a:lnTo>
                    <a:pt x="300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5" y="722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9"/>
                  </a:lnTo>
                  <a:lnTo>
                    <a:pt x="305" y="729"/>
                  </a:lnTo>
                  <a:lnTo>
                    <a:pt x="307" y="729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5" y="731"/>
                  </a:lnTo>
                  <a:lnTo>
                    <a:pt x="305" y="731"/>
                  </a:lnTo>
                  <a:lnTo>
                    <a:pt x="305" y="731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2" y="731"/>
                  </a:lnTo>
                  <a:lnTo>
                    <a:pt x="312" y="731"/>
                  </a:lnTo>
                  <a:lnTo>
                    <a:pt x="312" y="733"/>
                  </a:lnTo>
                  <a:lnTo>
                    <a:pt x="312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6"/>
                  </a:lnTo>
                  <a:lnTo>
                    <a:pt x="317" y="733"/>
                  </a:lnTo>
                  <a:lnTo>
                    <a:pt x="317" y="733"/>
                  </a:lnTo>
                  <a:lnTo>
                    <a:pt x="317" y="731"/>
                  </a:lnTo>
                  <a:lnTo>
                    <a:pt x="317" y="731"/>
                  </a:lnTo>
                  <a:lnTo>
                    <a:pt x="317" y="731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6"/>
                  </a:lnTo>
                  <a:lnTo>
                    <a:pt x="317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4"/>
                  </a:lnTo>
                  <a:lnTo>
                    <a:pt x="319" y="724"/>
                  </a:lnTo>
                  <a:lnTo>
                    <a:pt x="319" y="722"/>
                  </a:lnTo>
                  <a:lnTo>
                    <a:pt x="321" y="722"/>
                  </a:lnTo>
                  <a:lnTo>
                    <a:pt x="321" y="722"/>
                  </a:lnTo>
                  <a:lnTo>
                    <a:pt x="321" y="719"/>
                  </a:lnTo>
                  <a:lnTo>
                    <a:pt x="321" y="722"/>
                  </a:lnTo>
                  <a:lnTo>
                    <a:pt x="321" y="722"/>
                  </a:lnTo>
                  <a:lnTo>
                    <a:pt x="321" y="724"/>
                  </a:lnTo>
                  <a:lnTo>
                    <a:pt x="324" y="724"/>
                  </a:lnTo>
                  <a:lnTo>
                    <a:pt x="324" y="724"/>
                  </a:lnTo>
                  <a:lnTo>
                    <a:pt x="324" y="726"/>
                  </a:lnTo>
                  <a:lnTo>
                    <a:pt x="326" y="726"/>
                  </a:lnTo>
                  <a:lnTo>
                    <a:pt x="326" y="726"/>
                  </a:lnTo>
                  <a:lnTo>
                    <a:pt x="324" y="729"/>
                  </a:lnTo>
                  <a:lnTo>
                    <a:pt x="324" y="729"/>
                  </a:lnTo>
                  <a:lnTo>
                    <a:pt x="324" y="729"/>
                  </a:lnTo>
                  <a:lnTo>
                    <a:pt x="321" y="729"/>
                  </a:lnTo>
                  <a:lnTo>
                    <a:pt x="321" y="731"/>
                  </a:lnTo>
                  <a:lnTo>
                    <a:pt x="321" y="731"/>
                  </a:lnTo>
                  <a:lnTo>
                    <a:pt x="324" y="731"/>
                  </a:lnTo>
                  <a:lnTo>
                    <a:pt x="324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1"/>
                  </a:lnTo>
                  <a:lnTo>
                    <a:pt x="329" y="731"/>
                  </a:lnTo>
                  <a:lnTo>
                    <a:pt x="329" y="731"/>
                  </a:lnTo>
                  <a:lnTo>
                    <a:pt x="331" y="731"/>
                  </a:lnTo>
                  <a:lnTo>
                    <a:pt x="331" y="731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6"/>
                  </a:lnTo>
                  <a:lnTo>
                    <a:pt x="333" y="738"/>
                  </a:lnTo>
                  <a:lnTo>
                    <a:pt x="333" y="738"/>
                  </a:lnTo>
                  <a:lnTo>
                    <a:pt x="336" y="738"/>
                  </a:lnTo>
                  <a:lnTo>
                    <a:pt x="338" y="741"/>
                  </a:lnTo>
                  <a:lnTo>
                    <a:pt x="338" y="741"/>
                  </a:lnTo>
                  <a:lnTo>
                    <a:pt x="338" y="741"/>
                  </a:lnTo>
                  <a:lnTo>
                    <a:pt x="338" y="738"/>
                  </a:lnTo>
                  <a:lnTo>
                    <a:pt x="340" y="738"/>
                  </a:lnTo>
                  <a:lnTo>
                    <a:pt x="340" y="736"/>
                  </a:lnTo>
                  <a:lnTo>
                    <a:pt x="338" y="736"/>
                  </a:lnTo>
                  <a:lnTo>
                    <a:pt x="338" y="733"/>
                  </a:lnTo>
                  <a:lnTo>
                    <a:pt x="338" y="733"/>
                  </a:lnTo>
                  <a:lnTo>
                    <a:pt x="336" y="733"/>
                  </a:lnTo>
                  <a:lnTo>
                    <a:pt x="336" y="731"/>
                  </a:lnTo>
                  <a:lnTo>
                    <a:pt x="336" y="731"/>
                  </a:lnTo>
                  <a:lnTo>
                    <a:pt x="336" y="731"/>
                  </a:lnTo>
                  <a:lnTo>
                    <a:pt x="333" y="729"/>
                  </a:lnTo>
                  <a:lnTo>
                    <a:pt x="333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6"/>
                  </a:lnTo>
                  <a:lnTo>
                    <a:pt x="336" y="726"/>
                  </a:lnTo>
                  <a:lnTo>
                    <a:pt x="338" y="726"/>
                  </a:lnTo>
                  <a:lnTo>
                    <a:pt x="338" y="726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340" y="724"/>
                  </a:lnTo>
                  <a:lnTo>
                    <a:pt x="340" y="724"/>
                  </a:lnTo>
                  <a:lnTo>
                    <a:pt x="340" y="722"/>
                  </a:lnTo>
                  <a:lnTo>
                    <a:pt x="340" y="719"/>
                  </a:lnTo>
                  <a:lnTo>
                    <a:pt x="338" y="719"/>
                  </a:lnTo>
                  <a:lnTo>
                    <a:pt x="338" y="717"/>
                  </a:lnTo>
                  <a:lnTo>
                    <a:pt x="340" y="717"/>
                  </a:lnTo>
                  <a:lnTo>
                    <a:pt x="340" y="717"/>
                  </a:lnTo>
                  <a:lnTo>
                    <a:pt x="343" y="715"/>
                  </a:lnTo>
                  <a:lnTo>
                    <a:pt x="343" y="715"/>
                  </a:lnTo>
                  <a:lnTo>
                    <a:pt x="345" y="715"/>
                  </a:lnTo>
                  <a:lnTo>
                    <a:pt x="347" y="715"/>
                  </a:lnTo>
                  <a:lnTo>
                    <a:pt x="347" y="715"/>
                  </a:lnTo>
                  <a:lnTo>
                    <a:pt x="350" y="717"/>
                  </a:lnTo>
                  <a:lnTo>
                    <a:pt x="352" y="717"/>
                  </a:lnTo>
                  <a:lnTo>
                    <a:pt x="352" y="717"/>
                  </a:lnTo>
                  <a:lnTo>
                    <a:pt x="352" y="717"/>
                  </a:lnTo>
                  <a:lnTo>
                    <a:pt x="357" y="722"/>
                  </a:lnTo>
                  <a:lnTo>
                    <a:pt x="357" y="722"/>
                  </a:lnTo>
                  <a:lnTo>
                    <a:pt x="359" y="722"/>
                  </a:lnTo>
                  <a:lnTo>
                    <a:pt x="362" y="722"/>
                  </a:lnTo>
                  <a:lnTo>
                    <a:pt x="362" y="722"/>
                  </a:lnTo>
                  <a:lnTo>
                    <a:pt x="362" y="722"/>
                  </a:lnTo>
                  <a:lnTo>
                    <a:pt x="362" y="724"/>
                  </a:lnTo>
                  <a:lnTo>
                    <a:pt x="364" y="722"/>
                  </a:lnTo>
                  <a:lnTo>
                    <a:pt x="366" y="724"/>
                  </a:lnTo>
                  <a:lnTo>
                    <a:pt x="369" y="726"/>
                  </a:lnTo>
                  <a:lnTo>
                    <a:pt x="369" y="726"/>
                  </a:lnTo>
                  <a:lnTo>
                    <a:pt x="371" y="726"/>
                  </a:lnTo>
                  <a:lnTo>
                    <a:pt x="374" y="729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8"/>
                  </a:lnTo>
                  <a:lnTo>
                    <a:pt x="378" y="738"/>
                  </a:lnTo>
                  <a:lnTo>
                    <a:pt x="378" y="738"/>
                  </a:lnTo>
                  <a:lnTo>
                    <a:pt x="381" y="738"/>
                  </a:lnTo>
                  <a:lnTo>
                    <a:pt x="381" y="738"/>
                  </a:lnTo>
                  <a:lnTo>
                    <a:pt x="381" y="741"/>
                  </a:lnTo>
                  <a:lnTo>
                    <a:pt x="378" y="741"/>
                  </a:lnTo>
                  <a:lnTo>
                    <a:pt x="378" y="743"/>
                  </a:lnTo>
                  <a:lnTo>
                    <a:pt x="378" y="743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78" y="748"/>
                  </a:lnTo>
                  <a:lnTo>
                    <a:pt x="376" y="748"/>
                  </a:lnTo>
                  <a:lnTo>
                    <a:pt x="374" y="750"/>
                  </a:lnTo>
                  <a:lnTo>
                    <a:pt x="374" y="750"/>
                  </a:lnTo>
                  <a:lnTo>
                    <a:pt x="371" y="752"/>
                  </a:lnTo>
                  <a:lnTo>
                    <a:pt x="371" y="752"/>
                  </a:lnTo>
                  <a:lnTo>
                    <a:pt x="369" y="752"/>
                  </a:lnTo>
                  <a:lnTo>
                    <a:pt x="366" y="760"/>
                  </a:lnTo>
                  <a:lnTo>
                    <a:pt x="366" y="762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71"/>
                  </a:lnTo>
                  <a:lnTo>
                    <a:pt x="369" y="771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71"/>
                  </a:lnTo>
                  <a:lnTo>
                    <a:pt x="369" y="771"/>
                  </a:lnTo>
                  <a:lnTo>
                    <a:pt x="369" y="774"/>
                  </a:lnTo>
                  <a:lnTo>
                    <a:pt x="371" y="776"/>
                  </a:lnTo>
                  <a:lnTo>
                    <a:pt x="371" y="778"/>
                  </a:lnTo>
                  <a:lnTo>
                    <a:pt x="371" y="783"/>
                  </a:lnTo>
                  <a:lnTo>
                    <a:pt x="371" y="783"/>
                  </a:lnTo>
                  <a:lnTo>
                    <a:pt x="371" y="783"/>
                  </a:lnTo>
                  <a:lnTo>
                    <a:pt x="369" y="783"/>
                  </a:lnTo>
                  <a:lnTo>
                    <a:pt x="369" y="783"/>
                  </a:lnTo>
                  <a:lnTo>
                    <a:pt x="369" y="783"/>
                  </a:lnTo>
                  <a:lnTo>
                    <a:pt x="371" y="786"/>
                  </a:lnTo>
                  <a:lnTo>
                    <a:pt x="371" y="786"/>
                  </a:lnTo>
                  <a:lnTo>
                    <a:pt x="371" y="788"/>
                  </a:lnTo>
                  <a:lnTo>
                    <a:pt x="371" y="790"/>
                  </a:lnTo>
                  <a:lnTo>
                    <a:pt x="374" y="793"/>
                  </a:lnTo>
                  <a:lnTo>
                    <a:pt x="376" y="795"/>
                  </a:lnTo>
                  <a:lnTo>
                    <a:pt x="376" y="797"/>
                  </a:lnTo>
                  <a:lnTo>
                    <a:pt x="378" y="800"/>
                  </a:lnTo>
                  <a:lnTo>
                    <a:pt x="378" y="800"/>
                  </a:lnTo>
                  <a:lnTo>
                    <a:pt x="381" y="802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0" y="807"/>
                  </a:lnTo>
                  <a:lnTo>
                    <a:pt x="397" y="809"/>
                  </a:lnTo>
                  <a:lnTo>
                    <a:pt x="397" y="809"/>
                  </a:lnTo>
                  <a:lnTo>
                    <a:pt x="400" y="809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2" y="812"/>
                  </a:lnTo>
                  <a:lnTo>
                    <a:pt x="402" y="812"/>
                  </a:lnTo>
                  <a:lnTo>
                    <a:pt x="404" y="814"/>
                  </a:lnTo>
                  <a:lnTo>
                    <a:pt x="407" y="814"/>
                  </a:lnTo>
                  <a:lnTo>
                    <a:pt x="407" y="814"/>
                  </a:lnTo>
                  <a:lnTo>
                    <a:pt x="407" y="814"/>
                  </a:lnTo>
                  <a:lnTo>
                    <a:pt x="409" y="814"/>
                  </a:lnTo>
                  <a:lnTo>
                    <a:pt x="411" y="816"/>
                  </a:lnTo>
                  <a:lnTo>
                    <a:pt x="411" y="816"/>
                  </a:lnTo>
                  <a:lnTo>
                    <a:pt x="416" y="819"/>
                  </a:lnTo>
                  <a:lnTo>
                    <a:pt x="418" y="819"/>
                  </a:lnTo>
                  <a:lnTo>
                    <a:pt x="421" y="819"/>
                  </a:lnTo>
                  <a:lnTo>
                    <a:pt x="423" y="819"/>
                  </a:lnTo>
                  <a:lnTo>
                    <a:pt x="423" y="819"/>
                  </a:lnTo>
                  <a:lnTo>
                    <a:pt x="426" y="819"/>
                  </a:lnTo>
                  <a:lnTo>
                    <a:pt x="426" y="814"/>
                  </a:lnTo>
                  <a:lnTo>
                    <a:pt x="428" y="809"/>
                  </a:lnTo>
                  <a:lnTo>
                    <a:pt x="428" y="809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30" y="807"/>
                  </a:lnTo>
                  <a:lnTo>
                    <a:pt x="430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5" y="807"/>
                  </a:lnTo>
                  <a:lnTo>
                    <a:pt x="435" y="809"/>
                  </a:lnTo>
                  <a:lnTo>
                    <a:pt x="435" y="812"/>
                  </a:lnTo>
                  <a:lnTo>
                    <a:pt x="435" y="812"/>
                  </a:lnTo>
                  <a:lnTo>
                    <a:pt x="435" y="814"/>
                  </a:lnTo>
                  <a:lnTo>
                    <a:pt x="433" y="816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0" y="821"/>
                  </a:lnTo>
                  <a:lnTo>
                    <a:pt x="430" y="821"/>
                  </a:lnTo>
                  <a:lnTo>
                    <a:pt x="430" y="821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33" y="823"/>
                  </a:lnTo>
                  <a:lnTo>
                    <a:pt x="433" y="823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5" y="826"/>
                  </a:lnTo>
                  <a:lnTo>
                    <a:pt x="435" y="826"/>
                  </a:lnTo>
                  <a:lnTo>
                    <a:pt x="435" y="826"/>
                  </a:lnTo>
                  <a:lnTo>
                    <a:pt x="435" y="828"/>
                  </a:lnTo>
                  <a:lnTo>
                    <a:pt x="435" y="828"/>
                  </a:lnTo>
                  <a:lnTo>
                    <a:pt x="435" y="833"/>
                  </a:lnTo>
                  <a:lnTo>
                    <a:pt x="437" y="833"/>
                  </a:lnTo>
                  <a:lnTo>
                    <a:pt x="437" y="833"/>
                  </a:lnTo>
                  <a:lnTo>
                    <a:pt x="440" y="833"/>
                  </a:lnTo>
                  <a:lnTo>
                    <a:pt x="440" y="833"/>
                  </a:lnTo>
                  <a:lnTo>
                    <a:pt x="442" y="833"/>
                  </a:lnTo>
                  <a:lnTo>
                    <a:pt x="442" y="833"/>
                  </a:lnTo>
                  <a:lnTo>
                    <a:pt x="442" y="831"/>
                  </a:lnTo>
                  <a:lnTo>
                    <a:pt x="447" y="826"/>
                  </a:lnTo>
                  <a:lnTo>
                    <a:pt x="452" y="819"/>
                  </a:lnTo>
                  <a:lnTo>
                    <a:pt x="454" y="814"/>
                  </a:lnTo>
                  <a:lnTo>
                    <a:pt x="456" y="812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7"/>
                  </a:lnTo>
                  <a:lnTo>
                    <a:pt x="456" y="807"/>
                  </a:lnTo>
                  <a:lnTo>
                    <a:pt x="456" y="807"/>
                  </a:lnTo>
                  <a:lnTo>
                    <a:pt x="456" y="804"/>
                  </a:lnTo>
                  <a:lnTo>
                    <a:pt x="456" y="804"/>
                  </a:lnTo>
                  <a:lnTo>
                    <a:pt x="454" y="797"/>
                  </a:lnTo>
                  <a:lnTo>
                    <a:pt x="454" y="797"/>
                  </a:lnTo>
                  <a:lnTo>
                    <a:pt x="454" y="795"/>
                  </a:lnTo>
                  <a:lnTo>
                    <a:pt x="454" y="795"/>
                  </a:lnTo>
                  <a:lnTo>
                    <a:pt x="454" y="795"/>
                  </a:lnTo>
                  <a:lnTo>
                    <a:pt x="454" y="793"/>
                  </a:lnTo>
                  <a:lnTo>
                    <a:pt x="454" y="793"/>
                  </a:lnTo>
                  <a:lnTo>
                    <a:pt x="454" y="793"/>
                  </a:lnTo>
                  <a:lnTo>
                    <a:pt x="452" y="790"/>
                  </a:lnTo>
                  <a:lnTo>
                    <a:pt x="452" y="788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9" y="786"/>
                  </a:lnTo>
                  <a:lnTo>
                    <a:pt x="449" y="783"/>
                  </a:lnTo>
                  <a:lnTo>
                    <a:pt x="449" y="786"/>
                  </a:lnTo>
                  <a:lnTo>
                    <a:pt x="447" y="783"/>
                  </a:lnTo>
                  <a:lnTo>
                    <a:pt x="444" y="781"/>
                  </a:lnTo>
                  <a:lnTo>
                    <a:pt x="442" y="778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0" y="778"/>
                  </a:lnTo>
                  <a:lnTo>
                    <a:pt x="440" y="776"/>
                  </a:lnTo>
                  <a:lnTo>
                    <a:pt x="440" y="776"/>
                  </a:lnTo>
                  <a:lnTo>
                    <a:pt x="440" y="774"/>
                  </a:lnTo>
                  <a:lnTo>
                    <a:pt x="440" y="771"/>
                  </a:lnTo>
                  <a:lnTo>
                    <a:pt x="442" y="769"/>
                  </a:lnTo>
                  <a:lnTo>
                    <a:pt x="442" y="767"/>
                  </a:lnTo>
                  <a:lnTo>
                    <a:pt x="444" y="764"/>
                  </a:lnTo>
                  <a:lnTo>
                    <a:pt x="444" y="764"/>
                  </a:lnTo>
                  <a:lnTo>
                    <a:pt x="444" y="762"/>
                  </a:lnTo>
                  <a:lnTo>
                    <a:pt x="447" y="760"/>
                  </a:lnTo>
                  <a:lnTo>
                    <a:pt x="447" y="760"/>
                  </a:lnTo>
                  <a:lnTo>
                    <a:pt x="449" y="757"/>
                  </a:lnTo>
                  <a:lnTo>
                    <a:pt x="449" y="757"/>
                  </a:lnTo>
                  <a:lnTo>
                    <a:pt x="452" y="757"/>
                  </a:lnTo>
                  <a:lnTo>
                    <a:pt x="454" y="755"/>
                  </a:lnTo>
                  <a:lnTo>
                    <a:pt x="454" y="755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48"/>
                  </a:lnTo>
                  <a:lnTo>
                    <a:pt x="454" y="748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9" y="743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6" y="741"/>
                  </a:lnTo>
                  <a:lnTo>
                    <a:pt x="466" y="743"/>
                  </a:lnTo>
                  <a:lnTo>
                    <a:pt x="466" y="743"/>
                  </a:lnTo>
                  <a:lnTo>
                    <a:pt x="466" y="745"/>
                  </a:lnTo>
                  <a:lnTo>
                    <a:pt x="466" y="750"/>
                  </a:lnTo>
                  <a:lnTo>
                    <a:pt x="468" y="752"/>
                  </a:lnTo>
                  <a:lnTo>
                    <a:pt x="468" y="755"/>
                  </a:lnTo>
                  <a:lnTo>
                    <a:pt x="468" y="755"/>
                  </a:lnTo>
                  <a:lnTo>
                    <a:pt x="470" y="757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0" y="762"/>
                  </a:lnTo>
                  <a:lnTo>
                    <a:pt x="470" y="764"/>
                  </a:lnTo>
                  <a:lnTo>
                    <a:pt x="473" y="767"/>
                  </a:lnTo>
                  <a:lnTo>
                    <a:pt x="475" y="767"/>
                  </a:lnTo>
                  <a:lnTo>
                    <a:pt x="475" y="767"/>
                  </a:lnTo>
                  <a:lnTo>
                    <a:pt x="478" y="767"/>
                  </a:lnTo>
                  <a:lnTo>
                    <a:pt x="478" y="769"/>
                  </a:lnTo>
                  <a:lnTo>
                    <a:pt x="478" y="769"/>
                  </a:lnTo>
                  <a:lnTo>
                    <a:pt x="478" y="771"/>
                  </a:lnTo>
                  <a:lnTo>
                    <a:pt x="478" y="771"/>
                  </a:lnTo>
                  <a:lnTo>
                    <a:pt x="478" y="774"/>
                  </a:lnTo>
                  <a:lnTo>
                    <a:pt x="478" y="776"/>
                  </a:lnTo>
                  <a:lnTo>
                    <a:pt x="478" y="778"/>
                  </a:lnTo>
                  <a:lnTo>
                    <a:pt x="478" y="786"/>
                  </a:lnTo>
                  <a:lnTo>
                    <a:pt x="478" y="786"/>
                  </a:lnTo>
                  <a:lnTo>
                    <a:pt x="478" y="786"/>
                  </a:lnTo>
                  <a:lnTo>
                    <a:pt x="480" y="788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2" y="793"/>
                  </a:lnTo>
                  <a:lnTo>
                    <a:pt x="482" y="793"/>
                  </a:lnTo>
                  <a:lnTo>
                    <a:pt x="482" y="795"/>
                  </a:lnTo>
                  <a:lnTo>
                    <a:pt x="482" y="797"/>
                  </a:lnTo>
                  <a:lnTo>
                    <a:pt x="482" y="797"/>
                  </a:lnTo>
                  <a:lnTo>
                    <a:pt x="482" y="795"/>
                  </a:lnTo>
                  <a:lnTo>
                    <a:pt x="482" y="790"/>
                  </a:lnTo>
                  <a:lnTo>
                    <a:pt x="485" y="788"/>
                  </a:lnTo>
                  <a:lnTo>
                    <a:pt x="485" y="778"/>
                  </a:lnTo>
                  <a:lnTo>
                    <a:pt x="485" y="774"/>
                  </a:lnTo>
                  <a:lnTo>
                    <a:pt x="487" y="774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2" y="769"/>
                  </a:lnTo>
                  <a:lnTo>
                    <a:pt x="482" y="767"/>
                  </a:lnTo>
                  <a:lnTo>
                    <a:pt x="482" y="767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5" y="762"/>
                  </a:lnTo>
                  <a:lnTo>
                    <a:pt x="485" y="764"/>
                  </a:lnTo>
                  <a:lnTo>
                    <a:pt x="487" y="764"/>
                  </a:lnTo>
                  <a:lnTo>
                    <a:pt x="487" y="769"/>
                  </a:lnTo>
                  <a:lnTo>
                    <a:pt x="489" y="769"/>
                  </a:lnTo>
                  <a:lnTo>
                    <a:pt x="489" y="771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89" y="767"/>
                  </a:lnTo>
                  <a:lnTo>
                    <a:pt x="489" y="767"/>
                  </a:lnTo>
                  <a:lnTo>
                    <a:pt x="489" y="764"/>
                  </a:lnTo>
                  <a:lnTo>
                    <a:pt x="489" y="764"/>
                  </a:lnTo>
                  <a:lnTo>
                    <a:pt x="489" y="764"/>
                  </a:lnTo>
                  <a:lnTo>
                    <a:pt x="489" y="762"/>
                  </a:lnTo>
                  <a:lnTo>
                    <a:pt x="489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4" y="760"/>
                  </a:lnTo>
                  <a:lnTo>
                    <a:pt x="497" y="760"/>
                  </a:lnTo>
                  <a:lnTo>
                    <a:pt x="497" y="760"/>
                  </a:lnTo>
                  <a:lnTo>
                    <a:pt x="497" y="757"/>
                  </a:lnTo>
                  <a:lnTo>
                    <a:pt x="497" y="755"/>
                  </a:lnTo>
                  <a:lnTo>
                    <a:pt x="499" y="755"/>
                  </a:lnTo>
                  <a:lnTo>
                    <a:pt x="499" y="752"/>
                  </a:lnTo>
                  <a:lnTo>
                    <a:pt x="501" y="752"/>
                  </a:lnTo>
                  <a:lnTo>
                    <a:pt x="501" y="750"/>
                  </a:lnTo>
                  <a:lnTo>
                    <a:pt x="501" y="750"/>
                  </a:lnTo>
                  <a:lnTo>
                    <a:pt x="501" y="750"/>
                  </a:lnTo>
                  <a:lnTo>
                    <a:pt x="501" y="748"/>
                  </a:lnTo>
                  <a:lnTo>
                    <a:pt x="504" y="748"/>
                  </a:lnTo>
                  <a:lnTo>
                    <a:pt x="504" y="748"/>
                  </a:lnTo>
                  <a:lnTo>
                    <a:pt x="504" y="748"/>
                  </a:lnTo>
                  <a:lnTo>
                    <a:pt x="504" y="745"/>
                  </a:lnTo>
                  <a:lnTo>
                    <a:pt x="506" y="745"/>
                  </a:lnTo>
                  <a:lnTo>
                    <a:pt x="504" y="745"/>
                  </a:lnTo>
                  <a:close/>
                  <a:moveTo>
                    <a:pt x="442" y="842"/>
                  </a:moveTo>
                  <a:lnTo>
                    <a:pt x="442" y="842"/>
                  </a:lnTo>
                  <a:lnTo>
                    <a:pt x="440" y="842"/>
                  </a:lnTo>
                  <a:lnTo>
                    <a:pt x="440" y="842"/>
                  </a:lnTo>
                  <a:lnTo>
                    <a:pt x="437" y="842"/>
                  </a:lnTo>
                  <a:lnTo>
                    <a:pt x="437" y="842"/>
                  </a:lnTo>
                  <a:lnTo>
                    <a:pt x="437" y="845"/>
                  </a:lnTo>
                  <a:lnTo>
                    <a:pt x="437" y="845"/>
                  </a:lnTo>
                  <a:lnTo>
                    <a:pt x="437" y="845"/>
                  </a:lnTo>
                  <a:lnTo>
                    <a:pt x="440" y="845"/>
                  </a:lnTo>
                  <a:lnTo>
                    <a:pt x="440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2"/>
                  </a:lnTo>
                  <a:lnTo>
                    <a:pt x="442" y="842"/>
                  </a:lnTo>
                  <a:lnTo>
                    <a:pt x="442" y="842"/>
                  </a:lnTo>
                  <a:close/>
                  <a:moveTo>
                    <a:pt x="284" y="350"/>
                  </a:moveTo>
                  <a:lnTo>
                    <a:pt x="284" y="350"/>
                  </a:lnTo>
                  <a:lnTo>
                    <a:pt x="281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81" y="352"/>
                  </a:lnTo>
                  <a:lnTo>
                    <a:pt x="284" y="352"/>
                  </a:lnTo>
                  <a:lnTo>
                    <a:pt x="284" y="352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4" y="350"/>
                  </a:lnTo>
                  <a:lnTo>
                    <a:pt x="284" y="350"/>
                  </a:lnTo>
                  <a:close/>
                  <a:moveTo>
                    <a:pt x="258" y="350"/>
                  </a:moveTo>
                  <a:lnTo>
                    <a:pt x="258" y="352"/>
                  </a:lnTo>
                  <a:lnTo>
                    <a:pt x="258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2" y="352"/>
                  </a:lnTo>
                  <a:lnTo>
                    <a:pt x="262" y="352"/>
                  </a:lnTo>
                  <a:lnTo>
                    <a:pt x="265" y="350"/>
                  </a:lnTo>
                  <a:lnTo>
                    <a:pt x="265" y="350"/>
                  </a:lnTo>
                  <a:lnTo>
                    <a:pt x="265" y="345"/>
                  </a:lnTo>
                  <a:lnTo>
                    <a:pt x="265" y="345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2" y="341"/>
                  </a:lnTo>
                  <a:lnTo>
                    <a:pt x="262" y="341"/>
                  </a:lnTo>
                  <a:lnTo>
                    <a:pt x="262" y="338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5" y="336"/>
                  </a:lnTo>
                  <a:lnTo>
                    <a:pt x="265" y="336"/>
                  </a:lnTo>
                  <a:lnTo>
                    <a:pt x="267" y="336"/>
                  </a:lnTo>
                  <a:lnTo>
                    <a:pt x="267" y="336"/>
                  </a:lnTo>
                  <a:lnTo>
                    <a:pt x="265" y="336"/>
                  </a:lnTo>
                  <a:lnTo>
                    <a:pt x="265" y="334"/>
                  </a:lnTo>
                  <a:lnTo>
                    <a:pt x="262" y="334"/>
                  </a:lnTo>
                  <a:lnTo>
                    <a:pt x="265" y="334"/>
                  </a:lnTo>
                  <a:lnTo>
                    <a:pt x="262" y="334"/>
                  </a:lnTo>
                  <a:lnTo>
                    <a:pt x="262" y="334"/>
                  </a:lnTo>
                  <a:lnTo>
                    <a:pt x="262" y="334"/>
                  </a:lnTo>
                  <a:lnTo>
                    <a:pt x="262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8" y="334"/>
                  </a:lnTo>
                  <a:lnTo>
                    <a:pt x="258" y="334"/>
                  </a:lnTo>
                  <a:lnTo>
                    <a:pt x="258" y="334"/>
                  </a:lnTo>
                  <a:lnTo>
                    <a:pt x="255" y="334"/>
                  </a:lnTo>
                  <a:lnTo>
                    <a:pt x="255" y="334"/>
                  </a:lnTo>
                  <a:lnTo>
                    <a:pt x="253" y="334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8" y="341"/>
                  </a:lnTo>
                  <a:lnTo>
                    <a:pt x="258" y="341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60" y="345"/>
                  </a:lnTo>
                  <a:lnTo>
                    <a:pt x="260" y="348"/>
                  </a:lnTo>
                  <a:lnTo>
                    <a:pt x="260" y="350"/>
                  </a:lnTo>
                  <a:lnTo>
                    <a:pt x="258" y="350"/>
                  </a:lnTo>
                  <a:lnTo>
                    <a:pt x="258" y="350"/>
                  </a:lnTo>
                  <a:close/>
                  <a:moveTo>
                    <a:pt x="206" y="835"/>
                  </a:moveTo>
                  <a:lnTo>
                    <a:pt x="203" y="833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203" y="835"/>
                  </a:lnTo>
                  <a:lnTo>
                    <a:pt x="201" y="835"/>
                  </a:lnTo>
                  <a:lnTo>
                    <a:pt x="201" y="835"/>
                  </a:lnTo>
                  <a:lnTo>
                    <a:pt x="201" y="835"/>
                  </a:lnTo>
                  <a:lnTo>
                    <a:pt x="203" y="838"/>
                  </a:lnTo>
                  <a:lnTo>
                    <a:pt x="203" y="838"/>
                  </a:lnTo>
                  <a:lnTo>
                    <a:pt x="203" y="838"/>
                  </a:lnTo>
                  <a:lnTo>
                    <a:pt x="206" y="838"/>
                  </a:lnTo>
                  <a:lnTo>
                    <a:pt x="206" y="838"/>
                  </a:lnTo>
                  <a:lnTo>
                    <a:pt x="206" y="838"/>
                  </a:lnTo>
                  <a:lnTo>
                    <a:pt x="206" y="835"/>
                  </a:lnTo>
                  <a:lnTo>
                    <a:pt x="206" y="835"/>
                  </a:lnTo>
                  <a:close/>
                  <a:moveTo>
                    <a:pt x="260" y="809"/>
                  </a:moveTo>
                  <a:lnTo>
                    <a:pt x="258" y="809"/>
                  </a:lnTo>
                  <a:lnTo>
                    <a:pt x="255" y="809"/>
                  </a:lnTo>
                  <a:lnTo>
                    <a:pt x="255" y="809"/>
                  </a:lnTo>
                  <a:lnTo>
                    <a:pt x="253" y="807"/>
                  </a:lnTo>
                  <a:lnTo>
                    <a:pt x="251" y="807"/>
                  </a:lnTo>
                  <a:lnTo>
                    <a:pt x="253" y="809"/>
                  </a:lnTo>
                  <a:lnTo>
                    <a:pt x="253" y="809"/>
                  </a:lnTo>
                  <a:lnTo>
                    <a:pt x="255" y="812"/>
                  </a:lnTo>
                  <a:lnTo>
                    <a:pt x="255" y="812"/>
                  </a:lnTo>
                  <a:lnTo>
                    <a:pt x="258" y="812"/>
                  </a:lnTo>
                  <a:lnTo>
                    <a:pt x="260" y="809"/>
                  </a:lnTo>
                  <a:lnTo>
                    <a:pt x="260" y="809"/>
                  </a:lnTo>
                  <a:lnTo>
                    <a:pt x="260" y="809"/>
                  </a:lnTo>
                  <a:lnTo>
                    <a:pt x="260" y="809"/>
                  </a:lnTo>
                  <a:close/>
                  <a:moveTo>
                    <a:pt x="260" y="379"/>
                  </a:moveTo>
                  <a:lnTo>
                    <a:pt x="262" y="381"/>
                  </a:lnTo>
                  <a:lnTo>
                    <a:pt x="262" y="381"/>
                  </a:lnTo>
                  <a:lnTo>
                    <a:pt x="262" y="381"/>
                  </a:lnTo>
                  <a:lnTo>
                    <a:pt x="265" y="383"/>
                  </a:lnTo>
                  <a:lnTo>
                    <a:pt x="269" y="386"/>
                  </a:lnTo>
                  <a:lnTo>
                    <a:pt x="269" y="388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2" y="386"/>
                  </a:lnTo>
                  <a:lnTo>
                    <a:pt x="272" y="386"/>
                  </a:lnTo>
                  <a:lnTo>
                    <a:pt x="269" y="383"/>
                  </a:lnTo>
                  <a:lnTo>
                    <a:pt x="262" y="376"/>
                  </a:lnTo>
                  <a:lnTo>
                    <a:pt x="262" y="376"/>
                  </a:lnTo>
                  <a:lnTo>
                    <a:pt x="262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9"/>
                  </a:lnTo>
                  <a:lnTo>
                    <a:pt x="260" y="379"/>
                  </a:lnTo>
                  <a:lnTo>
                    <a:pt x="260" y="379"/>
                  </a:lnTo>
                  <a:close/>
                  <a:moveTo>
                    <a:pt x="229" y="490"/>
                  </a:moveTo>
                  <a:lnTo>
                    <a:pt x="229" y="492"/>
                  </a:lnTo>
                  <a:lnTo>
                    <a:pt x="229" y="492"/>
                  </a:lnTo>
                  <a:lnTo>
                    <a:pt x="229" y="492"/>
                  </a:lnTo>
                  <a:lnTo>
                    <a:pt x="229" y="492"/>
                  </a:lnTo>
                  <a:lnTo>
                    <a:pt x="229" y="494"/>
                  </a:lnTo>
                  <a:lnTo>
                    <a:pt x="229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2"/>
                  </a:lnTo>
                  <a:lnTo>
                    <a:pt x="232" y="492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close/>
                  <a:moveTo>
                    <a:pt x="132" y="873"/>
                  </a:moveTo>
                  <a:lnTo>
                    <a:pt x="132" y="871"/>
                  </a:lnTo>
                  <a:lnTo>
                    <a:pt x="132" y="871"/>
                  </a:lnTo>
                  <a:lnTo>
                    <a:pt x="132" y="871"/>
                  </a:lnTo>
                  <a:lnTo>
                    <a:pt x="132" y="871"/>
                  </a:lnTo>
                  <a:lnTo>
                    <a:pt x="130" y="871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71"/>
                  </a:lnTo>
                  <a:lnTo>
                    <a:pt x="130" y="873"/>
                  </a:lnTo>
                  <a:lnTo>
                    <a:pt x="130" y="875"/>
                  </a:lnTo>
                  <a:lnTo>
                    <a:pt x="130" y="878"/>
                  </a:lnTo>
                  <a:lnTo>
                    <a:pt x="130" y="883"/>
                  </a:lnTo>
                  <a:lnTo>
                    <a:pt x="130" y="880"/>
                  </a:lnTo>
                  <a:lnTo>
                    <a:pt x="132" y="878"/>
                  </a:lnTo>
                  <a:lnTo>
                    <a:pt x="132" y="878"/>
                  </a:lnTo>
                  <a:lnTo>
                    <a:pt x="132" y="875"/>
                  </a:lnTo>
                  <a:lnTo>
                    <a:pt x="132" y="875"/>
                  </a:lnTo>
                  <a:lnTo>
                    <a:pt x="132" y="873"/>
                  </a:lnTo>
                  <a:lnTo>
                    <a:pt x="132" y="873"/>
                  </a:lnTo>
                  <a:close/>
                  <a:moveTo>
                    <a:pt x="146" y="525"/>
                  </a:moveTo>
                  <a:lnTo>
                    <a:pt x="146" y="525"/>
                  </a:lnTo>
                  <a:lnTo>
                    <a:pt x="146" y="528"/>
                  </a:lnTo>
                  <a:lnTo>
                    <a:pt x="146" y="528"/>
                  </a:lnTo>
                  <a:lnTo>
                    <a:pt x="146" y="528"/>
                  </a:lnTo>
                  <a:lnTo>
                    <a:pt x="146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1" y="528"/>
                  </a:lnTo>
                  <a:lnTo>
                    <a:pt x="151" y="525"/>
                  </a:lnTo>
                  <a:lnTo>
                    <a:pt x="151" y="523"/>
                  </a:lnTo>
                  <a:lnTo>
                    <a:pt x="151" y="521"/>
                  </a:lnTo>
                  <a:lnTo>
                    <a:pt x="151" y="521"/>
                  </a:lnTo>
                  <a:lnTo>
                    <a:pt x="151" y="521"/>
                  </a:lnTo>
                  <a:lnTo>
                    <a:pt x="149" y="521"/>
                  </a:lnTo>
                  <a:lnTo>
                    <a:pt x="149" y="521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6" y="523"/>
                  </a:lnTo>
                  <a:lnTo>
                    <a:pt x="146" y="523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4" y="523"/>
                  </a:lnTo>
                  <a:lnTo>
                    <a:pt x="144" y="523"/>
                  </a:lnTo>
                  <a:lnTo>
                    <a:pt x="144" y="523"/>
                  </a:lnTo>
                  <a:lnTo>
                    <a:pt x="144" y="525"/>
                  </a:lnTo>
                  <a:lnTo>
                    <a:pt x="144" y="525"/>
                  </a:lnTo>
                  <a:lnTo>
                    <a:pt x="144" y="525"/>
                  </a:lnTo>
                  <a:lnTo>
                    <a:pt x="146" y="525"/>
                  </a:lnTo>
                  <a:close/>
                  <a:moveTo>
                    <a:pt x="142" y="573"/>
                  </a:moveTo>
                  <a:lnTo>
                    <a:pt x="142" y="570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42" y="568"/>
                  </a:lnTo>
                  <a:lnTo>
                    <a:pt x="142" y="568"/>
                  </a:lnTo>
                  <a:lnTo>
                    <a:pt x="139" y="565"/>
                  </a:lnTo>
                  <a:lnTo>
                    <a:pt x="139" y="565"/>
                  </a:lnTo>
                  <a:lnTo>
                    <a:pt x="139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3"/>
                  </a:lnTo>
                  <a:lnTo>
                    <a:pt x="137" y="561"/>
                  </a:lnTo>
                  <a:lnTo>
                    <a:pt x="137" y="561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51"/>
                  </a:lnTo>
                  <a:lnTo>
                    <a:pt x="132" y="551"/>
                  </a:lnTo>
                  <a:lnTo>
                    <a:pt x="132" y="551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5" y="549"/>
                  </a:lnTo>
                  <a:lnTo>
                    <a:pt x="137" y="549"/>
                  </a:lnTo>
                  <a:lnTo>
                    <a:pt x="137" y="547"/>
                  </a:lnTo>
                  <a:lnTo>
                    <a:pt x="135" y="544"/>
                  </a:lnTo>
                  <a:lnTo>
                    <a:pt x="135" y="544"/>
                  </a:lnTo>
                  <a:lnTo>
                    <a:pt x="135" y="544"/>
                  </a:lnTo>
                  <a:lnTo>
                    <a:pt x="132" y="542"/>
                  </a:lnTo>
                  <a:lnTo>
                    <a:pt x="132" y="542"/>
                  </a:lnTo>
                  <a:lnTo>
                    <a:pt x="135" y="539"/>
                  </a:lnTo>
                  <a:lnTo>
                    <a:pt x="135" y="537"/>
                  </a:lnTo>
                  <a:lnTo>
                    <a:pt x="137" y="535"/>
                  </a:lnTo>
                  <a:lnTo>
                    <a:pt x="137" y="532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5" y="532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25"/>
                  </a:lnTo>
                  <a:lnTo>
                    <a:pt x="132" y="525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2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28" y="535"/>
                  </a:lnTo>
                  <a:lnTo>
                    <a:pt x="128" y="537"/>
                  </a:lnTo>
                  <a:lnTo>
                    <a:pt x="128" y="537"/>
                  </a:lnTo>
                  <a:lnTo>
                    <a:pt x="128" y="537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30" y="542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5" y="547"/>
                  </a:lnTo>
                  <a:lnTo>
                    <a:pt x="125" y="544"/>
                  </a:lnTo>
                  <a:lnTo>
                    <a:pt x="125" y="544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5" y="547"/>
                  </a:lnTo>
                  <a:lnTo>
                    <a:pt x="125" y="549"/>
                  </a:lnTo>
                  <a:lnTo>
                    <a:pt x="125" y="549"/>
                  </a:lnTo>
                  <a:lnTo>
                    <a:pt x="125" y="549"/>
                  </a:lnTo>
                  <a:lnTo>
                    <a:pt x="123" y="549"/>
                  </a:lnTo>
                  <a:lnTo>
                    <a:pt x="123" y="547"/>
                  </a:lnTo>
                  <a:lnTo>
                    <a:pt x="123" y="547"/>
                  </a:lnTo>
                  <a:lnTo>
                    <a:pt x="123" y="547"/>
                  </a:lnTo>
                  <a:lnTo>
                    <a:pt x="123" y="549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5" y="551"/>
                  </a:lnTo>
                  <a:lnTo>
                    <a:pt x="125" y="551"/>
                  </a:lnTo>
                  <a:lnTo>
                    <a:pt x="125" y="551"/>
                  </a:lnTo>
                  <a:lnTo>
                    <a:pt x="125" y="554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5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30" y="556"/>
                  </a:lnTo>
                  <a:lnTo>
                    <a:pt x="130" y="556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61"/>
                  </a:lnTo>
                  <a:lnTo>
                    <a:pt x="130" y="561"/>
                  </a:lnTo>
                  <a:lnTo>
                    <a:pt x="130" y="561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58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3" y="558"/>
                  </a:lnTo>
                  <a:lnTo>
                    <a:pt x="123" y="558"/>
                  </a:lnTo>
                  <a:lnTo>
                    <a:pt x="123" y="558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20" y="556"/>
                  </a:lnTo>
                  <a:lnTo>
                    <a:pt x="120" y="558"/>
                  </a:lnTo>
                  <a:lnTo>
                    <a:pt x="120" y="558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5" y="563"/>
                  </a:lnTo>
                  <a:lnTo>
                    <a:pt x="125" y="563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0" y="573"/>
                  </a:lnTo>
                  <a:lnTo>
                    <a:pt x="120" y="573"/>
                  </a:lnTo>
                  <a:lnTo>
                    <a:pt x="120" y="573"/>
                  </a:lnTo>
                  <a:lnTo>
                    <a:pt x="118" y="573"/>
                  </a:lnTo>
                  <a:lnTo>
                    <a:pt x="120" y="573"/>
                  </a:lnTo>
                  <a:lnTo>
                    <a:pt x="120" y="575"/>
                  </a:lnTo>
                  <a:lnTo>
                    <a:pt x="120" y="575"/>
                  </a:lnTo>
                  <a:lnTo>
                    <a:pt x="120" y="575"/>
                  </a:lnTo>
                  <a:lnTo>
                    <a:pt x="118" y="575"/>
                  </a:lnTo>
                  <a:lnTo>
                    <a:pt x="118" y="577"/>
                  </a:lnTo>
                  <a:lnTo>
                    <a:pt x="118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80"/>
                  </a:lnTo>
                  <a:lnTo>
                    <a:pt x="113" y="580"/>
                  </a:lnTo>
                  <a:lnTo>
                    <a:pt x="113" y="582"/>
                  </a:lnTo>
                  <a:lnTo>
                    <a:pt x="113" y="580"/>
                  </a:lnTo>
                  <a:lnTo>
                    <a:pt x="113" y="577"/>
                  </a:lnTo>
                  <a:lnTo>
                    <a:pt x="111" y="577"/>
                  </a:lnTo>
                  <a:lnTo>
                    <a:pt x="113" y="577"/>
                  </a:lnTo>
                  <a:lnTo>
                    <a:pt x="113" y="577"/>
                  </a:lnTo>
                  <a:lnTo>
                    <a:pt x="113" y="575"/>
                  </a:lnTo>
                  <a:lnTo>
                    <a:pt x="111" y="575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09" y="580"/>
                  </a:lnTo>
                  <a:lnTo>
                    <a:pt x="109" y="580"/>
                  </a:lnTo>
                  <a:lnTo>
                    <a:pt x="109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4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9" y="582"/>
                  </a:lnTo>
                  <a:lnTo>
                    <a:pt x="109" y="584"/>
                  </a:lnTo>
                  <a:lnTo>
                    <a:pt x="106" y="584"/>
                  </a:lnTo>
                  <a:lnTo>
                    <a:pt x="109" y="584"/>
                  </a:lnTo>
                  <a:lnTo>
                    <a:pt x="106" y="584"/>
                  </a:lnTo>
                  <a:lnTo>
                    <a:pt x="106" y="584"/>
                  </a:lnTo>
                  <a:lnTo>
                    <a:pt x="106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2" y="589"/>
                  </a:lnTo>
                  <a:lnTo>
                    <a:pt x="102" y="591"/>
                  </a:lnTo>
                  <a:lnTo>
                    <a:pt x="102" y="589"/>
                  </a:lnTo>
                  <a:lnTo>
                    <a:pt x="99" y="589"/>
                  </a:lnTo>
                  <a:lnTo>
                    <a:pt x="99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4"/>
                  </a:lnTo>
                  <a:lnTo>
                    <a:pt x="97" y="594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94" y="594"/>
                  </a:lnTo>
                  <a:lnTo>
                    <a:pt x="94" y="594"/>
                  </a:lnTo>
                  <a:lnTo>
                    <a:pt x="92" y="599"/>
                  </a:lnTo>
                  <a:lnTo>
                    <a:pt x="92" y="599"/>
                  </a:lnTo>
                  <a:lnTo>
                    <a:pt x="90" y="601"/>
                  </a:lnTo>
                  <a:lnTo>
                    <a:pt x="87" y="601"/>
                  </a:lnTo>
                  <a:lnTo>
                    <a:pt x="90" y="603"/>
                  </a:lnTo>
                  <a:lnTo>
                    <a:pt x="87" y="603"/>
                  </a:lnTo>
                  <a:lnTo>
                    <a:pt x="87" y="606"/>
                  </a:lnTo>
                  <a:lnTo>
                    <a:pt x="85" y="606"/>
                  </a:lnTo>
                  <a:lnTo>
                    <a:pt x="85" y="608"/>
                  </a:lnTo>
                  <a:lnTo>
                    <a:pt x="85" y="608"/>
                  </a:lnTo>
                  <a:lnTo>
                    <a:pt x="85" y="608"/>
                  </a:lnTo>
                  <a:lnTo>
                    <a:pt x="83" y="610"/>
                  </a:lnTo>
                  <a:lnTo>
                    <a:pt x="83" y="613"/>
                  </a:lnTo>
                  <a:lnTo>
                    <a:pt x="83" y="613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1" y="620"/>
                  </a:lnTo>
                  <a:lnTo>
                    <a:pt x="73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5"/>
                  </a:lnTo>
                  <a:lnTo>
                    <a:pt x="68" y="625"/>
                  </a:lnTo>
                  <a:lnTo>
                    <a:pt x="68" y="627"/>
                  </a:lnTo>
                  <a:lnTo>
                    <a:pt x="66" y="629"/>
                  </a:lnTo>
                  <a:lnTo>
                    <a:pt x="64" y="632"/>
                  </a:lnTo>
                  <a:lnTo>
                    <a:pt x="64" y="632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1" y="636"/>
                  </a:lnTo>
                  <a:lnTo>
                    <a:pt x="61" y="636"/>
                  </a:lnTo>
                  <a:lnTo>
                    <a:pt x="61" y="636"/>
                  </a:lnTo>
                  <a:lnTo>
                    <a:pt x="57" y="639"/>
                  </a:lnTo>
                  <a:lnTo>
                    <a:pt x="57" y="639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49" y="641"/>
                  </a:lnTo>
                  <a:lnTo>
                    <a:pt x="47" y="641"/>
                  </a:lnTo>
                  <a:lnTo>
                    <a:pt x="47" y="644"/>
                  </a:lnTo>
                  <a:lnTo>
                    <a:pt x="47" y="644"/>
                  </a:lnTo>
                  <a:lnTo>
                    <a:pt x="45" y="644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8"/>
                  </a:lnTo>
                  <a:lnTo>
                    <a:pt x="42" y="648"/>
                  </a:lnTo>
                  <a:lnTo>
                    <a:pt x="42" y="648"/>
                  </a:lnTo>
                  <a:lnTo>
                    <a:pt x="42" y="651"/>
                  </a:lnTo>
                  <a:lnTo>
                    <a:pt x="42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5" y="651"/>
                  </a:lnTo>
                  <a:lnTo>
                    <a:pt x="35" y="653"/>
                  </a:lnTo>
                  <a:lnTo>
                    <a:pt x="35" y="653"/>
                  </a:lnTo>
                  <a:lnTo>
                    <a:pt x="33" y="655"/>
                  </a:lnTo>
                  <a:lnTo>
                    <a:pt x="31" y="658"/>
                  </a:lnTo>
                  <a:lnTo>
                    <a:pt x="28" y="660"/>
                  </a:lnTo>
                  <a:lnTo>
                    <a:pt x="26" y="665"/>
                  </a:lnTo>
                  <a:lnTo>
                    <a:pt x="23" y="667"/>
                  </a:lnTo>
                  <a:lnTo>
                    <a:pt x="23" y="667"/>
                  </a:lnTo>
                  <a:lnTo>
                    <a:pt x="21" y="667"/>
                  </a:lnTo>
                  <a:lnTo>
                    <a:pt x="21" y="667"/>
                  </a:lnTo>
                  <a:lnTo>
                    <a:pt x="19" y="670"/>
                  </a:lnTo>
                  <a:lnTo>
                    <a:pt x="21" y="670"/>
                  </a:lnTo>
                  <a:lnTo>
                    <a:pt x="19" y="670"/>
                  </a:lnTo>
                  <a:lnTo>
                    <a:pt x="19" y="672"/>
                  </a:lnTo>
                  <a:lnTo>
                    <a:pt x="19" y="672"/>
                  </a:lnTo>
                  <a:lnTo>
                    <a:pt x="16" y="672"/>
                  </a:lnTo>
                  <a:lnTo>
                    <a:pt x="16" y="672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6" y="677"/>
                  </a:lnTo>
                  <a:lnTo>
                    <a:pt x="16" y="677"/>
                  </a:lnTo>
                  <a:lnTo>
                    <a:pt x="14" y="677"/>
                  </a:lnTo>
                  <a:lnTo>
                    <a:pt x="14" y="679"/>
                  </a:lnTo>
                  <a:lnTo>
                    <a:pt x="14" y="679"/>
                  </a:lnTo>
                  <a:lnTo>
                    <a:pt x="14" y="679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4"/>
                  </a:lnTo>
                  <a:lnTo>
                    <a:pt x="14" y="684"/>
                  </a:lnTo>
                  <a:lnTo>
                    <a:pt x="14" y="684"/>
                  </a:lnTo>
                  <a:lnTo>
                    <a:pt x="12" y="684"/>
                  </a:lnTo>
                  <a:lnTo>
                    <a:pt x="12" y="684"/>
                  </a:lnTo>
                  <a:lnTo>
                    <a:pt x="12" y="686"/>
                  </a:lnTo>
                  <a:lnTo>
                    <a:pt x="12" y="686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4" y="689"/>
                  </a:lnTo>
                  <a:lnTo>
                    <a:pt x="14" y="686"/>
                  </a:lnTo>
                  <a:lnTo>
                    <a:pt x="16" y="686"/>
                  </a:lnTo>
                  <a:lnTo>
                    <a:pt x="16" y="684"/>
                  </a:lnTo>
                  <a:lnTo>
                    <a:pt x="16" y="684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9" y="681"/>
                  </a:lnTo>
                  <a:lnTo>
                    <a:pt x="21" y="681"/>
                  </a:lnTo>
                  <a:lnTo>
                    <a:pt x="26" y="679"/>
                  </a:lnTo>
                  <a:lnTo>
                    <a:pt x="26" y="679"/>
                  </a:lnTo>
                  <a:lnTo>
                    <a:pt x="28" y="679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2"/>
                  </a:lnTo>
                  <a:lnTo>
                    <a:pt x="33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8" y="672"/>
                  </a:lnTo>
                  <a:lnTo>
                    <a:pt x="38" y="672"/>
                  </a:lnTo>
                  <a:lnTo>
                    <a:pt x="38" y="672"/>
                  </a:lnTo>
                  <a:lnTo>
                    <a:pt x="40" y="670"/>
                  </a:lnTo>
                  <a:lnTo>
                    <a:pt x="40" y="670"/>
                  </a:lnTo>
                  <a:lnTo>
                    <a:pt x="42" y="670"/>
                  </a:lnTo>
                  <a:lnTo>
                    <a:pt x="45" y="665"/>
                  </a:lnTo>
                  <a:lnTo>
                    <a:pt x="49" y="662"/>
                  </a:lnTo>
                  <a:lnTo>
                    <a:pt x="54" y="660"/>
                  </a:lnTo>
                  <a:lnTo>
                    <a:pt x="54" y="660"/>
                  </a:lnTo>
                  <a:lnTo>
                    <a:pt x="57" y="658"/>
                  </a:lnTo>
                  <a:lnTo>
                    <a:pt x="59" y="655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61" y="648"/>
                  </a:lnTo>
                  <a:lnTo>
                    <a:pt x="61" y="648"/>
                  </a:lnTo>
                  <a:lnTo>
                    <a:pt x="61" y="648"/>
                  </a:lnTo>
                  <a:lnTo>
                    <a:pt x="61" y="646"/>
                  </a:lnTo>
                  <a:lnTo>
                    <a:pt x="64" y="646"/>
                  </a:lnTo>
                  <a:lnTo>
                    <a:pt x="64" y="646"/>
                  </a:lnTo>
                  <a:lnTo>
                    <a:pt x="66" y="646"/>
                  </a:lnTo>
                  <a:lnTo>
                    <a:pt x="68" y="646"/>
                  </a:lnTo>
                  <a:lnTo>
                    <a:pt x="68" y="646"/>
                  </a:lnTo>
                  <a:lnTo>
                    <a:pt x="68" y="644"/>
                  </a:lnTo>
                  <a:lnTo>
                    <a:pt x="71" y="644"/>
                  </a:lnTo>
                  <a:lnTo>
                    <a:pt x="73" y="644"/>
                  </a:lnTo>
                  <a:lnTo>
                    <a:pt x="73" y="644"/>
                  </a:lnTo>
                  <a:lnTo>
                    <a:pt x="73" y="644"/>
                  </a:lnTo>
                  <a:lnTo>
                    <a:pt x="75" y="639"/>
                  </a:lnTo>
                  <a:lnTo>
                    <a:pt x="78" y="639"/>
                  </a:lnTo>
                  <a:lnTo>
                    <a:pt x="78" y="639"/>
                  </a:lnTo>
                  <a:lnTo>
                    <a:pt x="80" y="639"/>
                  </a:lnTo>
                  <a:lnTo>
                    <a:pt x="80" y="636"/>
                  </a:lnTo>
                  <a:lnTo>
                    <a:pt x="83" y="634"/>
                  </a:lnTo>
                  <a:lnTo>
                    <a:pt x="83" y="634"/>
                  </a:lnTo>
                  <a:lnTo>
                    <a:pt x="83" y="634"/>
                  </a:lnTo>
                  <a:lnTo>
                    <a:pt x="83" y="632"/>
                  </a:lnTo>
                  <a:lnTo>
                    <a:pt x="85" y="632"/>
                  </a:lnTo>
                  <a:lnTo>
                    <a:pt x="90" y="625"/>
                  </a:lnTo>
                  <a:lnTo>
                    <a:pt x="90" y="625"/>
                  </a:lnTo>
                  <a:lnTo>
                    <a:pt x="90" y="625"/>
                  </a:lnTo>
                  <a:lnTo>
                    <a:pt x="90" y="622"/>
                  </a:lnTo>
                  <a:lnTo>
                    <a:pt x="90" y="622"/>
                  </a:lnTo>
                  <a:lnTo>
                    <a:pt x="90" y="622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2" y="620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5"/>
                  </a:lnTo>
                  <a:lnTo>
                    <a:pt x="90" y="615"/>
                  </a:lnTo>
                  <a:lnTo>
                    <a:pt x="90" y="613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92" y="615"/>
                  </a:lnTo>
                  <a:lnTo>
                    <a:pt x="92" y="615"/>
                  </a:lnTo>
                  <a:lnTo>
                    <a:pt x="92" y="615"/>
                  </a:lnTo>
                  <a:lnTo>
                    <a:pt x="94" y="615"/>
                  </a:lnTo>
                  <a:lnTo>
                    <a:pt x="94" y="615"/>
                  </a:lnTo>
                  <a:lnTo>
                    <a:pt x="94" y="613"/>
                  </a:lnTo>
                  <a:lnTo>
                    <a:pt x="94" y="610"/>
                  </a:lnTo>
                  <a:lnTo>
                    <a:pt x="94" y="608"/>
                  </a:lnTo>
                  <a:lnTo>
                    <a:pt x="92" y="608"/>
                  </a:lnTo>
                  <a:lnTo>
                    <a:pt x="94" y="606"/>
                  </a:lnTo>
                  <a:lnTo>
                    <a:pt x="94" y="606"/>
                  </a:lnTo>
                  <a:lnTo>
                    <a:pt x="94" y="603"/>
                  </a:lnTo>
                  <a:lnTo>
                    <a:pt x="97" y="606"/>
                  </a:lnTo>
                  <a:lnTo>
                    <a:pt x="99" y="603"/>
                  </a:lnTo>
                  <a:lnTo>
                    <a:pt x="99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3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9" y="601"/>
                  </a:lnTo>
                  <a:lnTo>
                    <a:pt x="109" y="601"/>
                  </a:lnTo>
                  <a:lnTo>
                    <a:pt x="109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3" y="599"/>
                  </a:lnTo>
                  <a:lnTo>
                    <a:pt x="116" y="599"/>
                  </a:lnTo>
                  <a:lnTo>
                    <a:pt x="118" y="596"/>
                  </a:lnTo>
                  <a:lnTo>
                    <a:pt x="118" y="591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5" y="584"/>
                  </a:lnTo>
                  <a:lnTo>
                    <a:pt x="125" y="582"/>
                  </a:lnTo>
                  <a:lnTo>
                    <a:pt x="128" y="582"/>
                  </a:lnTo>
                  <a:lnTo>
                    <a:pt x="128" y="582"/>
                  </a:lnTo>
                  <a:lnTo>
                    <a:pt x="130" y="582"/>
                  </a:lnTo>
                  <a:lnTo>
                    <a:pt x="130" y="582"/>
                  </a:lnTo>
                  <a:lnTo>
                    <a:pt x="130" y="582"/>
                  </a:lnTo>
                  <a:lnTo>
                    <a:pt x="132" y="582"/>
                  </a:lnTo>
                  <a:lnTo>
                    <a:pt x="132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7" y="582"/>
                  </a:lnTo>
                  <a:lnTo>
                    <a:pt x="137" y="580"/>
                  </a:lnTo>
                  <a:lnTo>
                    <a:pt x="139" y="577"/>
                  </a:lnTo>
                  <a:lnTo>
                    <a:pt x="139" y="577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4" y="575"/>
                  </a:lnTo>
                  <a:lnTo>
                    <a:pt x="144" y="575"/>
                  </a:lnTo>
                  <a:lnTo>
                    <a:pt x="144" y="573"/>
                  </a:lnTo>
                  <a:lnTo>
                    <a:pt x="142" y="573"/>
                  </a:lnTo>
                  <a:close/>
                  <a:moveTo>
                    <a:pt x="158" y="573"/>
                  </a:moveTo>
                  <a:lnTo>
                    <a:pt x="158" y="570"/>
                  </a:lnTo>
                  <a:lnTo>
                    <a:pt x="158" y="570"/>
                  </a:lnTo>
                  <a:lnTo>
                    <a:pt x="156" y="570"/>
                  </a:lnTo>
                  <a:lnTo>
                    <a:pt x="154" y="568"/>
                  </a:lnTo>
                  <a:lnTo>
                    <a:pt x="154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49" y="568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5"/>
                  </a:lnTo>
                  <a:lnTo>
                    <a:pt x="146" y="577"/>
                  </a:lnTo>
                  <a:lnTo>
                    <a:pt x="146" y="577"/>
                  </a:lnTo>
                  <a:lnTo>
                    <a:pt x="149" y="577"/>
                  </a:lnTo>
                  <a:lnTo>
                    <a:pt x="149" y="577"/>
                  </a:lnTo>
                  <a:lnTo>
                    <a:pt x="149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3"/>
                  </a:lnTo>
                  <a:lnTo>
                    <a:pt x="154" y="573"/>
                  </a:lnTo>
                  <a:lnTo>
                    <a:pt x="154" y="573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close/>
                  <a:moveTo>
                    <a:pt x="151" y="499"/>
                  </a:moveTo>
                  <a:lnTo>
                    <a:pt x="151" y="499"/>
                  </a:lnTo>
                  <a:lnTo>
                    <a:pt x="151" y="497"/>
                  </a:lnTo>
                  <a:lnTo>
                    <a:pt x="151" y="497"/>
                  </a:lnTo>
                  <a:lnTo>
                    <a:pt x="151" y="499"/>
                  </a:lnTo>
                  <a:lnTo>
                    <a:pt x="151" y="502"/>
                  </a:lnTo>
                  <a:lnTo>
                    <a:pt x="154" y="502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6"/>
                  </a:lnTo>
                  <a:lnTo>
                    <a:pt x="154" y="506"/>
                  </a:lnTo>
                  <a:lnTo>
                    <a:pt x="156" y="506"/>
                  </a:lnTo>
                  <a:lnTo>
                    <a:pt x="156" y="509"/>
                  </a:lnTo>
                  <a:lnTo>
                    <a:pt x="156" y="509"/>
                  </a:lnTo>
                  <a:lnTo>
                    <a:pt x="156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11"/>
                  </a:lnTo>
                  <a:lnTo>
                    <a:pt x="158" y="511"/>
                  </a:lnTo>
                  <a:lnTo>
                    <a:pt x="158" y="511"/>
                  </a:lnTo>
                  <a:lnTo>
                    <a:pt x="156" y="511"/>
                  </a:lnTo>
                  <a:lnTo>
                    <a:pt x="156" y="509"/>
                  </a:lnTo>
                  <a:lnTo>
                    <a:pt x="156" y="511"/>
                  </a:lnTo>
                  <a:lnTo>
                    <a:pt x="156" y="513"/>
                  </a:lnTo>
                  <a:lnTo>
                    <a:pt x="156" y="513"/>
                  </a:lnTo>
                  <a:lnTo>
                    <a:pt x="158" y="513"/>
                  </a:lnTo>
                  <a:lnTo>
                    <a:pt x="158" y="513"/>
                  </a:lnTo>
                  <a:lnTo>
                    <a:pt x="161" y="511"/>
                  </a:lnTo>
                  <a:lnTo>
                    <a:pt x="163" y="509"/>
                  </a:lnTo>
                  <a:lnTo>
                    <a:pt x="161" y="509"/>
                  </a:lnTo>
                  <a:lnTo>
                    <a:pt x="161" y="509"/>
                  </a:lnTo>
                  <a:lnTo>
                    <a:pt x="163" y="506"/>
                  </a:lnTo>
                  <a:lnTo>
                    <a:pt x="163" y="506"/>
                  </a:lnTo>
                  <a:lnTo>
                    <a:pt x="163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4"/>
                  </a:lnTo>
                  <a:lnTo>
                    <a:pt x="161" y="504"/>
                  </a:lnTo>
                  <a:lnTo>
                    <a:pt x="161" y="504"/>
                  </a:lnTo>
                  <a:lnTo>
                    <a:pt x="163" y="504"/>
                  </a:lnTo>
                  <a:lnTo>
                    <a:pt x="163" y="504"/>
                  </a:lnTo>
                  <a:lnTo>
                    <a:pt x="163" y="502"/>
                  </a:lnTo>
                  <a:lnTo>
                    <a:pt x="161" y="502"/>
                  </a:lnTo>
                  <a:lnTo>
                    <a:pt x="161" y="502"/>
                  </a:lnTo>
                  <a:lnTo>
                    <a:pt x="161" y="502"/>
                  </a:lnTo>
                  <a:lnTo>
                    <a:pt x="158" y="502"/>
                  </a:lnTo>
                  <a:lnTo>
                    <a:pt x="158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58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close/>
                  <a:moveTo>
                    <a:pt x="14" y="691"/>
                  </a:moveTo>
                  <a:lnTo>
                    <a:pt x="14" y="691"/>
                  </a:lnTo>
                  <a:lnTo>
                    <a:pt x="14" y="691"/>
                  </a:lnTo>
                  <a:lnTo>
                    <a:pt x="14" y="689"/>
                  </a:lnTo>
                  <a:lnTo>
                    <a:pt x="14" y="689"/>
                  </a:lnTo>
                  <a:lnTo>
                    <a:pt x="14" y="689"/>
                  </a:lnTo>
                  <a:lnTo>
                    <a:pt x="12" y="691"/>
                  </a:lnTo>
                  <a:lnTo>
                    <a:pt x="12" y="691"/>
                  </a:lnTo>
                  <a:lnTo>
                    <a:pt x="12" y="693"/>
                  </a:lnTo>
                  <a:lnTo>
                    <a:pt x="12" y="693"/>
                  </a:lnTo>
                  <a:lnTo>
                    <a:pt x="14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4" y="691"/>
                  </a:lnTo>
                  <a:lnTo>
                    <a:pt x="14" y="691"/>
                  </a:lnTo>
                  <a:close/>
                  <a:moveTo>
                    <a:pt x="12" y="698"/>
                  </a:moveTo>
                  <a:lnTo>
                    <a:pt x="9" y="698"/>
                  </a:lnTo>
                  <a:lnTo>
                    <a:pt x="9" y="698"/>
                  </a:lnTo>
                  <a:lnTo>
                    <a:pt x="9" y="698"/>
                  </a:lnTo>
                  <a:lnTo>
                    <a:pt x="9" y="698"/>
                  </a:lnTo>
                  <a:lnTo>
                    <a:pt x="12" y="698"/>
                  </a:lnTo>
                  <a:lnTo>
                    <a:pt x="12" y="698"/>
                  </a:lnTo>
                  <a:lnTo>
                    <a:pt x="12" y="698"/>
                  </a:lnTo>
                  <a:lnTo>
                    <a:pt x="12" y="698"/>
                  </a:lnTo>
                  <a:close/>
                  <a:moveTo>
                    <a:pt x="5" y="705"/>
                  </a:moveTo>
                  <a:lnTo>
                    <a:pt x="7" y="705"/>
                  </a:lnTo>
                  <a:lnTo>
                    <a:pt x="7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2" y="703"/>
                  </a:lnTo>
                  <a:lnTo>
                    <a:pt x="2" y="703"/>
                  </a:lnTo>
                  <a:lnTo>
                    <a:pt x="2" y="705"/>
                  </a:lnTo>
                  <a:lnTo>
                    <a:pt x="2" y="705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5"/>
                  </a:lnTo>
                  <a:lnTo>
                    <a:pt x="2" y="715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5" y="717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7" y="715"/>
                  </a:lnTo>
                  <a:lnTo>
                    <a:pt x="7" y="715"/>
                  </a:lnTo>
                  <a:lnTo>
                    <a:pt x="7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7" y="712"/>
                  </a:lnTo>
                  <a:lnTo>
                    <a:pt x="7" y="710"/>
                  </a:lnTo>
                  <a:lnTo>
                    <a:pt x="7" y="710"/>
                  </a:lnTo>
                  <a:lnTo>
                    <a:pt x="5" y="707"/>
                  </a:lnTo>
                  <a:lnTo>
                    <a:pt x="5" y="707"/>
                  </a:lnTo>
                  <a:lnTo>
                    <a:pt x="5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5" y="705"/>
                  </a:lnTo>
                  <a:close/>
                  <a:moveTo>
                    <a:pt x="80" y="757"/>
                  </a:moveTo>
                  <a:lnTo>
                    <a:pt x="80" y="757"/>
                  </a:lnTo>
                  <a:lnTo>
                    <a:pt x="80" y="757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8" y="757"/>
                  </a:lnTo>
                  <a:lnTo>
                    <a:pt x="78" y="757"/>
                  </a:lnTo>
                  <a:lnTo>
                    <a:pt x="75" y="757"/>
                  </a:lnTo>
                  <a:lnTo>
                    <a:pt x="75" y="757"/>
                  </a:lnTo>
                  <a:lnTo>
                    <a:pt x="75" y="760"/>
                  </a:lnTo>
                  <a:lnTo>
                    <a:pt x="75" y="76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3" y="760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3" y="760"/>
                  </a:lnTo>
                  <a:lnTo>
                    <a:pt x="83" y="760"/>
                  </a:lnTo>
                  <a:lnTo>
                    <a:pt x="83" y="757"/>
                  </a:lnTo>
                  <a:lnTo>
                    <a:pt x="80" y="757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21" y="693"/>
                  </a:moveTo>
                  <a:lnTo>
                    <a:pt x="21" y="691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9" y="689"/>
                  </a:lnTo>
                  <a:lnTo>
                    <a:pt x="19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3"/>
                  </a:lnTo>
                  <a:lnTo>
                    <a:pt x="16" y="693"/>
                  </a:lnTo>
                  <a:lnTo>
                    <a:pt x="16" y="696"/>
                  </a:lnTo>
                  <a:lnTo>
                    <a:pt x="16" y="698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21" y="696"/>
                  </a:lnTo>
                  <a:lnTo>
                    <a:pt x="19" y="693"/>
                  </a:lnTo>
                  <a:lnTo>
                    <a:pt x="21" y="693"/>
                  </a:lnTo>
                  <a:close/>
                  <a:moveTo>
                    <a:pt x="172" y="497"/>
                  </a:moveTo>
                  <a:lnTo>
                    <a:pt x="172" y="497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70" y="499"/>
                  </a:lnTo>
                  <a:lnTo>
                    <a:pt x="170" y="499"/>
                  </a:lnTo>
                  <a:lnTo>
                    <a:pt x="170" y="502"/>
                  </a:lnTo>
                  <a:lnTo>
                    <a:pt x="172" y="504"/>
                  </a:lnTo>
                  <a:lnTo>
                    <a:pt x="172" y="506"/>
                  </a:lnTo>
                  <a:lnTo>
                    <a:pt x="172" y="504"/>
                  </a:lnTo>
                  <a:lnTo>
                    <a:pt x="172" y="504"/>
                  </a:lnTo>
                  <a:lnTo>
                    <a:pt x="172" y="504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7"/>
                  </a:lnTo>
                  <a:close/>
                  <a:moveTo>
                    <a:pt x="203" y="828"/>
                  </a:moveTo>
                  <a:lnTo>
                    <a:pt x="203" y="828"/>
                  </a:lnTo>
                  <a:lnTo>
                    <a:pt x="203" y="828"/>
                  </a:lnTo>
                  <a:lnTo>
                    <a:pt x="206" y="828"/>
                  </a:lnTo>
                  <a:lnTo>
                    <a:pt x="206" y="828"/>
                  </a:lnTo>
                  <a:lnTo>
                    <a:pt x="203" y="828"/>
                  </a:lnTo>
                  <a:lnTo>
                    <a:pt x="203" y="826"/>
                  </a:lnTo>
                  <a:lnTo>
                    <a:pt x="203" y="826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3" y="828"/>
                  </a:lnTo>
                  <a:close/>
                  <a:moveTo>
                    <a:pt x="177" y="494"/>
                  </a:move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5"/>
                  </a:lnTo>
                  <a:lnTo>
                    <a:pt x="170" y="485"/>
                  </a:lnTo>
                  <a:lnTo>
                    <a:pt x="170" y="483"/>
                  </a:lnTo>
                  <a:lnTo>
                    <a:pt x="170" y="483"/>
                  </a:lnTo>
                  <a:lnTo>
                    <a:pt x="170" y="490"/>
                  </a:lnTo>
                  <a:lnTo>
                    <a:pt x="170" y="487"/>
                  </a:lnTo>
                  <a:lnTo>
                    <a:pt x="170" y="487"/>
                  </a:lnTo>
                  <a:lnTo>
                    <a:pt x="168" y="490"/>
                  </a:lnTo>
                  <a:lnTo>
                    <a:pt x="168" y="490"/>
                  </a:lnTo>
                  <a:lnTo>
                    <a:pt x="168" y="490"/>
                  </a:lnTo>
                  <a:lnTo>
                    <a:pt x="165" y="487"/>
                  </a:lnTo>
                  <a:lnTo>
                    <a:pt x="163" y="487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5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8" y="480"/>
                  </a:lnTo>
                  <a:lnTo>
                    <a:pt x="158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1" y="478"/>
                  </a:lnTo>
                  <a:lnTo>
                    <a:pt x="151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3"/>
                  </a:lnTo>
                  <a:lnTo>
                    <a:pt x="151" y="483"/>
                  </a:lnTo>
                  <a:lnTo>
                    <a:pt x="151" y="483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7"/>
                  </a:lnTo>
                  <a:lnTo>
                    <a:pt x="151" y="487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7"/>
                  </a:lnTo>
                  <a:lnTo>
                    <a:pt x="154" y="487"/>
                  </a:lnTo>
                  <a:lnTo>
                    <a:pt x="156" y="487"/>
                  </a:lnTo>
                  <a:lnTo>
                    <a:pt x="156" y="487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2"/>
                  </a:lnTo>
                  <a:lnTo>
                    <a:pt x="158" y="494"/>
                  </a:lnTo>
                  <a:lnTo>
                    <a:pt x="158" y="494"/>
                  </a:lnTo>
                  <a:lnTo>
                    <a:pt x="161" y="494"/>
                  </a:lnTo>
                  <a:lnTo>
                    <a:pt x="161" y="494"/>
                  </a:lnTo>
                  <a:lnTo>
                    <a:pt x="163" y="494"/>
                  </a:lnTo>
                  <a:lnTo>
                    <a:pt x="163" y="497"/>
                  </a:lnTo>
                  <a:lnTo>
                    <a:pt x="163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70" y="494"/>
                  </a:lnTo>
                  <a:lnTo>
                    <a:pt x="170" y="494"/>
                  </a:lnTo>
                  <a:lnTo>
                    <a:pt x="170" y="497"/>
                  </a:lnTo>
                  <a:lnTo>
                    <a:pt x="170" y="497"/>
                  </a:lnTo>
                  <a:lnTo>
                    <a:pt x="172" y="497"/>
                  </a:lnTo>
                  <a:lnTo>
                    <a:pt x="172" y="494"/>
                  </a:lnTo>
                  <a:lnTo>
                    <a:pt x="172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7"/>
                  </a:lnTo>
                  <a:lnTo>
                    <a:pt x="175" y="497"/>
                  </a:lnTo>
                  <a:lnTo>
                    <a:pt x="175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close/>
                  <a:moveTo>
                    <a:pt x="172" y="402"/>
                  </a:moveTo>
                  <a:lnTo>
                    <a:pt x="172" y="402"/>
                  </a:lnTo>
                  <a:lnTo>
                    <a:pt x="170" y="400"/>
                  </a:lnTo>
                  <a:lnTo>
                    <a:pt x="170" y="397"/>
                  </a:lnTo>
                  <a:lnTo>
                    <a:pt x="170" y="397"/>
                  </a:lnTo>
                  <a:lnTo>
                    <a:pt x="168" y="397"/>
                  </a:lnTo>
                  <a:lnTo>
                    <a:pt x="168" y="397"/>
                  </a:lnTo>
                  <a:lnTo>
                    <a:pt x="168" y="397"/>
                  </a:lnTo>
                  <a:lnTo>
                    <a:pt x="165" y="397"/>
                  </a:lnTo>
                  <a:lnTo>
                    <a:pt x="165" y="395"/>
                  </a:lnTo>
                  <a:lnTo>
                    <a:pt x="163" y="395"/>
                  </a:lnTo>
                  <a:lnTo>
                    <a:pt x="163" y="395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397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2"/>
                  </a:lnTo>
                  <a:lnTo>
                    <a:pt x="172" y="402"/>
                  </a:lnTo>
                  <a:lnTo>
                    <a:pt x="172" y="402"/>
                  </a:lnTo>
                  <a:close/>
                  <a:moveTo>
                    <a:pt x="189" y="793"/>
                  </a:move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7" y="793"/>
                  </a:lnTo>
                  <a:lnTo>
                    <a:pt x="187" y="795"/>
                  </a:lnTo>
                  <a:lnTo>
                    <a:pt x="187" y="795"/>
                  </a:lnTo>
                  <a:lnTo>
                    <a:pt x="187" y="795"/>
                  </a:lnTo>
                  <a:lnTo>
                    <a:pt x="187" y="797"/>
                  </a:lnTo>
                  <a:lnTo>
                    <a:pt x="187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89" y="800"/>
                  </a:lnTo>
                  <a:lnTo>
                    <a:pt x="189" y="797"/>
                  </a:lnTo>
                  <a:lnTo>
                    <a:pt x="189" y="797"/>
                  </a:lnTo>
                  <a:lnTo>
                    <a:pt x="189" y="795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close/>
                  <a:moveTo>
                    <a:pt x="170" y="849"/>
                  </a:moveTo>
                  <a:lnTo>
                    <a:pt x="170" y="849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70" y="847"/>
                  </a:lnTo>
                  <a:lnTo>
                    <a:pt x="170" y="847"/>
                  </a:lnTo>
                  <a:lnTo>
                    <a:pt x="170" y="845"/>
                  </a:lnTo>
                  <a:lnTo>
                    <a:pt x="168" y="845"/>
                  </a:lnTo>
                  <a:lnTo>
                    <a:pt x="168" y="845"/>
                  </a:lnTo>
                  <a:lnTo>
                    <a:pt x="168" y="847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1" y="849"/>
                  </a:lnTo>
                  <a:lnTo>
                    <a:pt x="161" y="849"/>
                  </a:lnTo>
                  <a:lnTo>
                    <a:pt x="161" y="852"/>
                  </a:lnTo>
                  <a:lnTo>
                    <a:pt x="161" y="852"/>
                  </a:lnTo>
                  <a:lnTo>
                    <a:pt x="161" y="852"/>
                  </a:lnTo>
                  <a:lnTo>
                    <a:pt x="158" y="852"/>
                  </a:lnTo>
                  <a:lnTo>
                    <a:pt x="156" y="852"/>
                  </a:lnTo>
                  <a:lnTo>
                    <a:pt x="156" y="852"/>
                  </a:lnTo>
                  <a:lnTo>
                    <a:pt x="156" y="854"/>
                  </a:lnTo>
                  <a:lnTo>
                    <a:pt x="154" y="854"/>
                  </a:lnTo>
                  <a:lnTo>
                    <a:pt x="154" y="854"/>
                  </a:lnTo>
                  <a:lnTo>
                    <a:pt x="154" y="854"/>
                  </a:lnTo>
                  <a:lnTo>
                    <a:pt x="151" y="857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61"/>
                  </a:lnTo>
                  <a:lnTo>
                    <a:pt x="149" y="861"/>
                  </a:lnTo>
                  <a:lnTo>
                    <a:pt x="151" y="861"/>
                  </a:lnTo>
                  <a:lnTo>
                    <a:pt x="151" y="861"/>
                  </a:lnTo>
                  <a:lnTo>
                    <a:pt x="151" y="861"/>
                  </a:lnTo>
                  <a:lnTo>
                    <a:pt x="154" y="861"/>
                  </a:lnTo>
                  <a:lnTo>
                    <a:pt x="154" y="861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61" y="857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63" y="857"/>
                  </a:lnTo>
                  <a:lnTo>
                    <a:pt x="163" y="857"/>
                  </a:lnTo>
                  <a:lnTo>
                    <a:pt x="163" y="857"/>
                  </a:lnTo>
                  <a:lnTo>
                    <a:pt x="163" y="854"/>
                  </a:lnTo>
                  <a:lnTo>
                    <a:pt x="165" y="854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7"/>
                  </a:lnTo>
                  <a:lnTo>
                    <a:pt x="168" y="857"/>
                  </a:lnTo>
                  <a:lnTo>
                    <a:pt x="168" y="857"/>
                  </a:lnTo>
                  <a:lnTo>
                    <a:pt x="170" y="857"/>
                  </a:lnTo>
                  <a:lnTo>
                    <a:pt x="170" y="859"/>
                  </a:lnTo>
                  <a:lnTo>
                    <a:pt x="170" y="857"/>
                  </a:lnTo>
                  <a:lnTo>
                    <a:pt x="170" y="857"/>
                  </a:lnTo>
                  <a:lnTo>
                    <a:pt x="170" y="854"/>
                  </a:lnTo>
                  <a:lnTo>
                    <a:pt x="172" y="852"/>
                  </a:lnTo>
                  <a:lnTo>
                    <a:pt x="172" y="849"/>
                  </a:lnTo>
                  <a:lnTo>
                    <a:pt x="170" y="849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49" y="873"/>
                  </a:moveTo>
                  <a:lnTo>
                    <a:pt x="149" y="873"/>
                  </a:lnTo>
                  <a:lnTo>
                    <a:pt x="149" y="873"/>
                  </a:lnTo>
                  <a:lnTo>
                    <a:pt x="149" y="875"/>
                  </a:lnTo>
                  <a:lnTo>
                    <a:pt x="151" y="875"/>
                  </a:lnTo>
                  <a:lnTo>
                    <a:pt x="151" y="873"/>
                  </a:lnTo>
                  <a:lnTo>
                    <a:pt x="151" y="873"/>
                  </a:lnTo>
                  <a:lnTo>
                    <a:pt x="149" y="873"/>
                  </a:lnTo>
                  <a:close/>
                  <a:moveTo>
                    <a:pt x="149" y="871"/>
                  </a:moveTo>
                  <a:lnTo>
                    <a:pt x="151" y="871"/>
                  </a:lnTo>
                  <a:lnTo>
                    <a:pt x="151" y="871"/>
                  </a:lnTo>
                  <a:lnTo>
                    <a:pt x="151" y="871"/>
                  </a:lnTo>
                  <a:lnTo>
                    <a:pt x="151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6" y="868"/>
                  </a:lnTo>
                  <a:lnTo>
                    <a:pt x="149" y="871"/>
                  </a:lnTo>
                  <a:lnTo>
                    <a:pt x="149" y="871"/>
                  </a:lnTo>
                  <a:lnTo>
                    <a:pt x="149" y="871"/>
                  </a:lnTo>
                  <a:close/>
                  <a:moveTo>
                    <a:pt x="149" y="861"/>
                  </a:moveTo>
                  <a:lnTo>
                    <a:pt x="149" y="861"/>
                  </a:lnTo>
                  <a:lnTo>
                    <a:pt x="149" y="861"/>
                  </a:lnTo>
                  <a:lnTo>
                    <a:pt x="149" y="861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6" y="859"/>
                  </a:lnTo>
                  <a:lnTo>
                    <a:pt x="146" y="859"/>
                  </a:lnTo>
                  <a:lnTo>
                    <a:pt x="146" y="861"/>
                  </a:lnTo>
                  <a:lnTo>
                    <a:pt x="144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9" y="86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1FC1250-F421-426B-987E-890889C9D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5" y="1579"/>
              <a:ext cx="849" cy="811"/>
            </a:xfrm>
            <a:custGeom>
              <a:avLst/>
              <a:gdLst>
                <a:gd name="T0" fmla="*/ 816 w 849"/>
                <a:gd name="T1" fmla="*/ 78 h 811"/>
                <a:gd name="T2" fmla="*/ 793 w 849"/>
                <a:gd name="T3" fmla="*/ 54 h 811"/>
                <a:gd name="T4" fmla="*/ 748 w 849"/>
                <a:gd name="T5" fmla="*/ 5 h 811"/>
                <a:gd name="T6" fmla="*/ 712 w 849"/>
                <a:gd name="T7" fmla="*/ 5 h 811"/>
                <a:gd name="T8" fmla="*/ 639 w 849"/>
                <a:gd name="T9" fmla="*/ 14 h 811"/>
                <a:gd name="T10" fmla="*/ 584 w 849"/>
                <a:gd name="T11" fmla="*/ 33 h 811"/>
                <a:gd name="T12" fmla="*/ 549 w 849"/>
                <a:gd name="T13" fmla="*/ 57 h 811"/>
                <a:gd name="T14" fmla="*/ 558 w 849"/>
                <a:gd name="T15" fmla="*/ 87 h 811"/>
                <a:gd name="T16" fmla="*/ 558 w 849"/>
                <a:gd name="T17" fmla="*/ 132 h 811"/>
                <a:gd name="T18" fmla="*/ 532 w 849"/>
                <a:gd name="T19" fmla="*/ 170 h 811"/>
                <a:gd name="T20" fmla="*/ 492 w 849"/>
                <a:gd name="T21" fmla="*/ 199 h 811"/>
                <a:gd name="T22" fmla="*/ 487 w 849"/>
                <a:gd name="T23" fmla="*/ 225 h 811"/>
                <a:gd name="T24" fmla="*/ 457 w 849"/>
                <a:gd name="T25" fmla="*/ 255 h 811"/>
                <a:gd name="T26" fmla="*/ 440 w 849"/>
                <a:gd name="T27" fmla="*/ 305 h 811"/>
                <a:gd name="T28" fmla="*/ 398 w 849"/>
                <a:gd name="T29" fmla="*/ 333 h 811"/>
                <a:gd name="T30" fmla="*/ 372 w 849"/>
                <a:gd name="T31" fmla="*/ 343 h 811"/>
                <a:gd name="T32" fmla="*/ 341 w 849"/>
                <a:gd name="T33" fmla="*/ 369 h 811"/>
                <a:gd name="T34" fmla="*/ 289 w 849"/>
                <a:gd name="T35" fmla="*/ 386 h 811"/>
                <a:gd name="T36" fmla="*/ 246 w 849"/>
                <a:gd name="T37" fmla="*/ 461 h 811"/>
                <a:gd name="T38" fmla="*/ 97 w 849"/>
                <a:gd name="T39" fmla="*/ 478 h 811"/>
                <a:gd name="T40" fmla="*/ 26 w 849"/>
                <a:gd name="T41" fmla="*/ 483 h 811"/>
                <a:gd name="T42" fmla="*/ 43 w 849"/>
                <a:gd name="T43" fmla="*/ 516 h 811"/>
                <a:gd name="T44" fmla="*/ 104 w 849"/>
                <a:gd name="T45" fmla="*/ 582 h 811"/>
                <a:gd name="T46" fmla="*/ 128 w 849"/>
                <a:gd name="T47" fmla="*/ 608 h 811"/>
                <a:gd name="T48" fmla="*/ 100 w 849"/>
                <a:gd name="T49" fmla="*/ 641 h 811"/>
                <a:gd name="T50" fmla="*/ 74 w 849"/>
                <a:gd name="T51" fmla="*/ 655 h 811"/>
                <a:gd name="T52" fmla="*/ 43 w 849"/>
                <a:gd name="T53" fmla="*/ 700 h 811"/>
                <a:gd name="T54" fmla="*/ 48 w 849"/>
                <a:gd name="T55" fmla="*/ 731 h 811"/>
                <a:gd name="T56" fmla="*/ 78 w 849"/>
                <a:gd name="T57" fmla="*/ 729 h 811"/>
                <a:gd name="T58" fmla="*/ 118 w 849"/>
                <a:gd name="T59" fmla="*/ 722 h 811"/>
                <a:gd name="T60" fmla="*/ 166 w 849"/>
                <a:gd name="T61" fmla="*/ 717 h 811"/>
                <a:gd name="T62" fmla="*/ 171 w 849"/>
                <a:gd name="T63" fmla="*/ 717 h 811"/>
                <a:gd name="T64" fmla="*/ 201 w 849"/>
                <a:gd name="T65" fmla="*/ 724 h 811"/>
                <a:gd name="T66" fmla="*/ 241 w 849"/>
                <a:gd name="T67" fmla="*/ 714 h 811"/>
                <a:gd name="T68" fmla="*/ 291 w 849"/>
                <a:gd name="T69" fmla="*/ 707 h 811"/>
                <a:gd name="T70" fmla="*/ 284 w 849"/>
                <a:gd name="T71" fmla="*/ 700 h 811"/>
                <a:gd name="T72" fmla="*/ 305 w 849"/>
                <a:gd name="T73" fmla="*/ 719 h 811"/>
                <a:gd name="T74" fmla="*/ 322 w 849"/>
                <a:gd name="T75" fmla="*/ 745 h 811"/>
                <a:gd name="T76" fmla="*/ 334 w 849"/>
                <a:gd name="T77" fmla="*/ 757 h 811"/>
                <a:gd name="T78" fmla="*/ 338 w 849"/>
                <a:gd name="T79" fmla="*/ 778 h 811"/>
                <a:gd name="T80" fmla="*/ 348 w 849"/>
                <a:gd name="T81" fmla="*/ 800 h 811"/>
                <a:gd name="T82" fmla="*/ 357 w 849"/>
                <a:gd name="T83" fmla="*/ 804 h 811"/>
                <a:gd name="T84" fmla="*/ 376 w 849"/>
                <a:gd name="T85" fmla="*/ 804 h 811"/>
                <a:gd name="T86" fmla="*/ 383 w 849"/>
                <a:gd name="T87" fmla="*/ 811 h 811"/>
                <a:gd name="T88" fmla="*/ 390 w 849"/>
                <a:gd name="T89" fmla="*/ 797 h 811"/>
                <a:gd name="T90" fmla="*/ 426 w 849"/>
                <a:gd name="T91" fmla="*/ 778 h 811"/>
                <a:gd name="T92" fmla="*/ 511 w 849"/>
                <a:gd name="T93" fmla="*/ 771 h 811"/>
                <a:gd name="T94" fmla="*/ 530 w 849"/>
                <a:gd name="T95" fmla="*/ 767 h 811"/>
                <a:gd name="T96" fmla="*/ 513 w 849"/>
                <a:gd name="T97" fmla="*/ 696 h 811"/>
                <a:gd name="T98" fmla="*/ 471 w 849"/>
                <a:gd name="T99" fmla="*/ 643 h 811"/>
                <a:gd name="T100" fmla="*/ 513 w 849"/>
                <a:gd name="T101" fmla="*/ 565 h 811"/>
                <a:gd name="T102" fmla="*/ 625 w 849"/>
                <a:gd name="T103" fmla="*/ 504 h 811"/>
                <a:gd name="T104" fmla="*/ 686 w 849"/>
                <a:gd name="T105" fmla="*/ 416 h 811"/>
                <a:gd name="T106" fmla="*/ 705 w 849"/>
                <a:gd name="T107" fmla="*/ 388 h 811"/>
                <a:gd name="T108" fmla="*/ 717 w 849"/>
                <a:gd name="T109" fmla="*/ 364 h 811"/>
                <a:gd name="T110" fmla="*/ 733 w 849"/>
                <a:gd name="T111" fmla="*/ 319 h 811"/>
                <a:gd name="T112" fmla="*/ 759 w 849"/>
                <a:gd name="T113" fmla="*/ 300 h 811"/>
                <a:gd name="T114" fmla="*/ 722 w 849"/>
                <a:gd name="T115" fmla="*/ 274 h 811"/>
                <a:gd name="T116" fmla="*/ 693 w 849"/>
                <a:gd name="T117" fmla="*/ 241 h 811"/>
                <a:gd name="T118" fmla="*/ 686 w 849"/>
                <a:gd name="T119" fmla="*/ 196 h 811"/>
                <a:gd name="T120" fmla="*/ 686 w 849"/>
                <a:gd name="T121" fmla="*/ 154 h 811"/>
                <a:gd name="T122" fmla="*/ 797 w 849"/>
                <a:gd name="T123" fmla="*/ 15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811">
                  <a:moveTo>
                    <a:pt x="348" y="793"/>
                  </a:move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6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3"/>
                  </a:lnTo>
                  <a:lnTo>
                    <a:pt x="346" y="793"/>
                  </a:lnTo>
                  <a:lnTo>
                    <a:pt x="346" y="793"/>
                  </a:lnTo>
                  <a:lnTo>
                    <a:pt x="348" y="793"/>
                  </a:lnTo>
                  <a:lnTo>
                    <a:pt x="348" y="793"/>
                  </a:lnTo>
                  <a:close/>
                  <a:moveTo>
                    <a:pt x="849" y="125"/>
                  </a:moveTo>
                  <a:lnTo>
                    <a:pt x="842" y="109"/>
                  </a:lnTo>
                  <a:lnTo>
                    <a:pt x="835" y="92"/>
                  </a:lnTo>
                  <a:lnTo>
                    <a:pt x="833" y="92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0" y="90"/>
                  </a:lnTo>
                  <a:lnTo>
                    <a:pt x="830" y="87"/>
                  </a:lnTo>
                  <a:lnTo>
                    <a:pt x="826" y="85"/>
                  </a:lnTo>
                  <a:lnTo>
                    <a:pt x="823" y="85"/>
                  </a:lnTo>
                  <a:lnTo>
                    <a:pt x="823" y="83"/>
                  </a:lnTo>
                  <a:lnTo>
                    <a:pt x="823" y="78"/>
                  </a:lnTo>
                  <a:lnTo>
                    <a:pt x="823" y="76"/>
                  </a:lnTo>
                  <a:lnTo>
                    <a:pt x="821" y="76"/>
                  </a:lnTo>
                  <a:lnTo>
                    <a:pt x="821" y="78"/>
                  </a:lnTo>
                  <a:lnTo>
                    <a:pt x="819" y="78"/>
                  </a:lnTo>
                  <a:lnTo>
                    <a:pt x="819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1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7" y="80"/>
                  </a:lnTo>
                  <a:lnTo>
                    <a:pt x="807" y="80"/>
                  </a:lnTo>
                  <a:lnTo>
                    <a:pt x="804" y="83"/>
                  </a:lnTo>
                  <a:lnTo>
                    <a:pt x="802" y="83"/>
                  </a:lnTo>
                  <a:lnTo>
                    <a:pt x="802" y="80"/>
                  </a:lnTo>
                  <a:lnTo>
                    <a:pt x="800" y="78"/>
                  </a:lnTo>
                  <a:lnTo>
                    <a:pt x="800" y="76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797" y="71"/>
                  </a:lnTo>
                  <a:lnTo>
                    <a:pt x="793" y="68"/>
                  </a:lnTo>
                  <a:lnTo>
                    <a:pt x="793" y="68"/>
                  </a:lnTo>
                  <a:lnTo>
                    <a:pt x="790" y="66"/>
                  </a:lnTo>
                  <a:lnTo>
                    <a:pt x="788" y="66"/>
                  </a:lnTo>
                  <a:lnTo>
                    <a:pt x="788" y="64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93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2"/>
                  </a:lnTo>
                  <a:lnTo>
                    <a:pt x="793" y="49"/>
                  </a:lnTo>
                  <a:lnTo>
                    <a:pt x="793" y="49"/>
                  </a:lnTo>
                  <a:lnTo>
                    <a:pt x="793" y="47"/>
                  </a:lnTo>
                  <a:lnTo>
                    <a:pt x="793" y="42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88" y="28"/>
                  </a:lnTo>
                  <a:lnTo>
                    <a:pt x="785" y="28"/>
                  </a:lnTo>
                  <a:lnTo>
                    <a:pt x="783" y="26"/>
                  </a:lnTo>
                  <a:lnTo>
                    <a:pt x="781" y="23"/>
                  </a:lnTo>
                  <a:lnTo>
                    <a:pt x="776" y="21"/>
                  </a:lnTo>
                  <a:lnTo>
                    <a:pt x="771" y="19"/>
                  </a:lnTo>
                  <a:lnTo>
                    <a:pt x="769" y="21"/>
                  </a:lnTo>
                  <a:lnTo>
                    <a:pt x="769" y="21"/>
                  </a:lnTo>
                  <a:lnTo>
                    <a:pt x="767" y="21"/>
                  </a:lnTo>
                  <a:lnTo>
                    <a:pt x="767" y="23"/>
                  </a:lnTo>
                  <a:lnTo>
                    <a:pt x="764" y="23"/>
                  </a:lnTo>
                  <a:lnTo>
                    <a:pt x="764" y="21"/>
                  </a:lnTo>
                  <a:lnTo>
                    <a:pt x="762" y="19"/>
                  </a:lnTo>
                  <a:lnTo>
                    <a:pt x="762" y="16"/>
                  </a:lnTo>
                  <a:lnTo>
                    <a:pt x="762" y="14"/>
                  </a:lnTo>
                  <a:lnTo>
                    <a:pt x="762" y="12"/>
                  </a:lnTo>
                  <a:lnTo>
                    <a:pt x="759" y="9"/>
                  </a:lnTo>
                  <a:lnTo>
                    <a:pt x="757" y="9"/>
                  </a:lnTo>
                  <a:lnTo>
                    <a:pt x="752" y="7"/>
                  </a:lnTo>
                  <a:lnTo>
                    <a:pt x="750" y="7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3" y="5"/>
                  </a:lnTo>
                  <a:lnTo>
                    <a:pt x="741" y="5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3" y="7"/>
                  </a:lnTo>
                  <a:lnTo>
                    <a:pt x="733" y="7"/>
                  </a:lnTo>
                  <a:lnTo>
                    <a:pt x="733" y="5"/>
                  </a:lnTo>
                  <a:lnTo>
                    <a:pt x="733" y="5"/>
                  </a:lnTo>
                  <a:lnTo>
                    <a:pt x="731" y="2"/>
                  </a:lnTo>
                  <a:lnTo>
                    <a:pt x="726" y="2"/>
                  </a:lnTo>
                  <a:lnTo>
                    <a:pt x="726" y="2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2" y="2"/>
                  </a:lnTo>
                  <a:lnTo>
                    <a:pt x="719" y="2"/>
                  </a:lnTo>
                  <a:lnTo>
                    <a:pt x="717" y="2"/>
                  </a:lnTo>
                  <a:lnTo>
                    <a:pt x="717" y="2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715" y="7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2" y="5"/>
                  </a:lnTo>
                  <a:lnTo>
                    <a:pt x="712" y="5"/>
                  </a:lnTo>
                  <a:lnTo>
                    <a:pt x="710" y="5"/>
                  </a:lnTo>
                  <a:lnTo>
                    <a:pt x="707" y="7"/>
                  </a:lnTo>
                  <a:lnTo>
                    <a:pt x="705" y="9"/>
                  </a:lnTo>
                  <a:lnTo>
                    <a:pt x="703" y="12"/>
                  </a:lnTo>
                  <a:lnTo>
                    <a:pt x="700" y="12"/>
                  </a:lnTo>
                  <a:lnTo>
                    <a:pt x="698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3" y="16"/>
                  </a:lnTo>
                  <a:lnTo>
                    <a:pt x="691" y="16"/>
                  </a:lnTo>
                  <a:lnTo>
                    <a:pt x="688" y="16"/>
                  </a:lnTo>
                  <a:lnTo>
                    <a:pt x="688" y="16"/>
                  </a:lnTo>
                  <a:lnTo>
                    <a:pt x="686" y="16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77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0" y="12"/>
                  </a:lnTo>
                  <a:lnTo>
                    <a:pt x="662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8" y="12"/>
                  </a:lnTo>
                  <a:lnTo>
                    <a:pt x="655" y="12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48" y="12"/>
                  </a:lnTo>
                  <a:lnTo>
                    <a:pt x="646" y="12"/>
                  </a:lnTo>
                  <a:lnTo>
                    <a:pt x="639" y="14"/>
                  </a:lnTo>
                  <a:lnTo>
                    <a:pt x="63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4" y="14"/>
                  </a:lnTo>
                  <a:lnTo>
                    <a:pt x="632" y="14"/>
                  </a:lnTo>
                  <a:lnTo>
                    <a:pt x="632" y="14"/>
                  </a:lnTo>
                  <a:lnTo>
                    <a:pt x="629" y="16"/>
                  </a:lnTo>
                  <a:lnTo>
                    <a:pt x="625" y="16"/>
                  </a:lnTo>
                  <a:lnTo>
                    <a:pt x="620" y="14"/>
                  </a:lnTo>
                  <a:lnTo>
                    <a:pt x="618" y="1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08" y="21"/>
                  </a:lnTo>
                  <a:lnTo>
                    <a:pt x="608" y="21"/>
                  </a:lnTo>
                  <a:lnTo>
                    <a:pt x="606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596" y="21"/>
                  </a:lnTo>
                  <a:lnTo>
                    <a:pt x="594" y="23"/>
                  </a:lnTo>
                  <a:lnTo>
                    <a:pt x="592" y="23"/>
                  </a:lnTo>
                  <a:lnTo>
                    <a:pt x="592" y="23"/>
                  </a:lnTo>
                  <a:lnTo>
                    <a:pt x="594" y="26"/>
                  </a:lnTo>
                  <a:lnTo>
                    <a:pt x="594" y="26"/>
                  </a:lnTo>
                  <a:lnTo>
                    <a:pt x="592" y="28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87" y="28"/>
                  </a:lnTo>
                  <a:lnTo>
                    <a:pt x="587" y="28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4" y="33"/>
                  </a:lnTo>
                  <a:lnTo>
                    <a:pt x="584" y="33"/>
                  </a:lnTo>
                  <a:lnTo>
                    <a:pt x="582" y="33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5" y="38"/>
                  </a:lnTo>
                  <a:lnTo>
                    <a:pt x="573" y="38"/>
                  </a:lnTo>
                  <a:lnTo>
                    <a:pt x="573" y="40"/>
                  </a:lnTo>
                  <a:lnTo>
                    <a:pt x="573" y="42"/>
                  </a:lnTo>
                  <a:lnTo>
                    <a:pt x="575" y="42"/>
                  </a:lnTo>
                  <a:lnTo>
                    <a:pt x="573" y="42"/>
                  </a:lnTo>
                  <a:lnTo>
                    <a:pt x="573" y="45"/>
                  </a:lnTo>
                  <a:lnTo>
                    <a:pt x="573" y="45"/>
                  </a:lnTo>
                  <a:lnTo>
                    <a:pt x="570" y="45"/>
                  </a:lnTo>
                  <a:lnTo>
                    <a:pt x="570" y="42"/>
                  </a:lnTo>
                  <a:lnTo>
                    <a:pt x="566" y="40"/>
                  </a:lnTo>
                  <a:lnTo>
                    <a:pt x="566" y="40"/>
                  </a:lnTo>
                  <a:lnTo>
                    <a:pt x="563" y="40"/>
                  </a:lnTo>
                  <a:lnTo>
                    <a:pt x="563" y="40"/>
                  </a:lnTo>
                  <a:lnTo>
                    <a:pt x="563" y="42"/>
                  </a:lnTo>
                  <a:lnTo>
                    <a:pt x="563" y="42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4" y="54"/>
                  </a:lnTo>
                  <a:lnTo>
                    <a:pt x="551" y="54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59"/>
                  </a:lnTo>
                  <a:lnTo>
                    <a:pt x="549" y="59"/>
                  </a:lnTo>
                  <a:lnTo>
                    <a:pt x="547" y="59"/>
                  </a:lnTo>
                  <a:lnTo>
                    <a:pt x="547" y="59"/>
                  </a:lnTo>
                  <a:lnTo>
                    <a:pt x="544" y="61"/>
                  </a:lnTo>
                  <a:lnTo>
                    <a:pt x="544" y="61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8"/>
                  </a:lnTo>
                  <a:lnTo>
                    <a:pt x="542" y="68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6"/>
                  </a:lnTo>
                  <a:lnTo>
                    <a:pt x="551" y="76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6" y="83"/>
                  </a:lnTo>
                  <a:lnTo>
                    <a:pt x="556" y="83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90"/>
                  </a:lnTo>
                  <a:lnTo>
                    <a:pt x="558" y="90"/>
                  </a:lnTo>
                  <a:lnTo>
                    <a:pt x="558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3" y="102"/>
                  </a:lnTo>
                  <a:lnTo>
                    <a:pt x="563" y="102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6" y="104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3" y="109"/>
                  </a:lnTo>
                  <a:lnTo>
                    <a:pt x="561" y="111"/>
                  </a:lnTo>
                  <a:lnTo>
                    <a:pt x="561" y="113"/>
                  </a:lnTo>
                  <a:lnTo>
                    <a:pt x="561" y="113"/>
                  </a:lnTo>
                  <a:lnTo>
                    <a:pt x="561" y="116"/>
                  </a:lnTo>
                  <a:lnTo>
                    <a:pt x="563" y="118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123"/>
                  </a:lnTo>
                  <a:lnTo>
                    <a:pt x="563" y="125"/>
                  </a:lnTo>
                  <a:lnTo>
                    <a:pt x="561" y="128"/>
                  </a:lnTo>
                  <a:lnTo>
                    <a:pt x="558" y="128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49" y="139"/>
                  </a:lnTo>
                  <a:lnTo>
                    <a:pt x="547" y="142"/>
                  </a:lnTo>
                  <a:lnTo>
                    <a:pt x="547" y="144"/>
                  </a:lnTo>
                  <a:lnTo>
                    <a:pt x="547" y="144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539" y="151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5" y="156"/>
                  </a:lnTo>
                  <a:lnTo>
                    <a:pt x="537" y="156"/>
                  </a:lnTo>
                  <a:lnTo>
                    <a:pt x="537" y="158"/>
                  </a:lnTo>
                  <a:lnTo>
                    <a:pt x="537" y="161"/>
                  </a:lnTo>
                  <a:lnTo>
                    <a:pt x="535" y="161"/>
                  </a:lnTo>
                  <a:lnTo>
                    <a:pt x="535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0" y="161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30" y="165"/>
                  </a:lnTo>
                  <a:lnTo>
                    <a:pt x="530" y="168"/>
                  </a:lnTo>
                  <a:lnTo>
                    <a:pt x="532" y="168"/>
                  </a:lnTo>
                  <a:lnTo>
                    <a:pt x="532" y="170"/>
                  </a:lnTo>
                  <a:lnTo>
                    <a:pt x="535" y="173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37" y="184"/>
                  </a:lnTo>
                  <a:lnTo>
                    <a:pt x="537" y="187"/>
                  </a:lnTo>
                  <a:lnTo>
                    <a:pt x="537" y="187"/>
                  </a:lnTo>
                  <a:lnTo>
                    <a:pt x="537" y="189"/>
                  </a:lnTo>
                  <a:lnTo>
                    <a:pt x="535" y="189"/>
                  </a:lnTo>
                  <a:lnTo>
                    <a:pt x="535" y="191"/>
                  </a:lnTo>
                  <a:lnTo>
                    <a:pt x="535" y="191"/>
                  </a:lnTo>
                  <a:lnTo>
                    <a:pt x="535" y="194"/>
                  </a:lnTo>
                  <a:lnTo>
                    <a:pt x="535" y="194"/>
                  </a:lnTo>
                  <a:lnTo>
                    <a:pt x="532" y="194"/>
                  </a:lnTo>
                  <a:lnTo>
                    <a:pt x="530" y="194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5" y="196"/>
                  </a:lnTo>
                  <a:lnTo>
                    <a:pt x="525" y="196"/>
                  </a:lnTo>
                  <a:lnTo>
                    <a:pt x="525" y="199"/>
                  </a:lnTo>
                  <a:lnTo>
                    <a:pt x="521" y="199"/>
                  </a:lnTo>
                  <a:lnTo>
                    <a:pt x="513" y="199"/>
                  </a:lnTo>
                  <a:lnTo>
                    <a:pt x="506" y="201"/>
                  </a:lnTo>
                  <a:lnTo>
                    <a:pt x="506" y="201"/>
                  </a:lnTo>
                  <a:lnTo>
                    <a:pt x="502" y="199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495" y="199"/>
                  </a:lnTo>
                  <a:lnTo>
                    <a:pt x="492" y="199"/>
                  </a:lnTo>
                  <a:lnTo>
                    <a:pt x="480" y="194"/>
                  </a:lnTo>
                  <a:lnTo>
                    <a:pt x="478" y="194"/>
                  </a:lnTo>
                  <a:lnTo>
                    <a:pt x="476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3"/>
                  </a:lnTo>
                  <a:lnTo>
                    <a:pt x="476" y="206"/>
                  </a:lnTo>
                  <a:lnTo>
                    <a:pt x="476" y="206"/>
                  </a:lnTo>
                  <a:lnTo>
                    <a:pt x="476" y="208"/>
                  </a:lnTo>
                  <a:lnTo>
                    <a:pt x="478" y="210"/>
                  </a:lnTo>
                  <a:lnTo>
                    <a:pt x="478" y="210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80" y="213"/>
                  </a:lnTo>
                  <a:lnTo>
                    <a:pt x="480" y="213"/>
                  </a:lnTo>
                  <a:lnTo>
                    <a:pt x="483" y="213"/>
                  </a:lnTo>
                  <a:lnTo>
                    <a:pt x="485" y="213"/>
                  </a:lnTo>
                  <a:lnTo>
                    <a:pt x="485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87" y="225"/>
                  </a:lnTo>
                  <a:lnTo>
                    <a:pt x="487" y="227"/>
                  </a:lnTo>
                  <a:lnTo>
                    <a:pt x="487" y="227"/>
                  </a:lnTo>
                  <a:lnTo>
                    <a:pt x="487" y="229"/>
                  </a:lnTo>
                  <a:lnTo>
                    <a:pt x="490" y="229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5" y="234"/>
                  </a:lnTo>
                  <a:lnTo>
                    <a:pt x="497" y="236"/>
                  </a:lnTo>
                  <a:lnTo>
                    <a:pt x="495" y="239"/>
                  </a:lnTo>
                  <a:lnTo>
                    <a:pt x="487" y="246"/>
                  </a:lnTo>
                  <a:lnTo>
                    <a:pt x="485" y="248"/>
                  </a:lnTo>
                  <a:lnTo>
                    <a:pt x="485" y="246"/>
                  </a:lnTo>
                  <a:lnTo>
                    <a:pt x="483" y="246"/>
                  </a:lnTo>
                  <a:lnTo>
                    <a:pt x="483" y="246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78" y="251"/>
                  </a:lnTo>
                  <a:lnTo>
                    <a:pt x="478" y="251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69" y="251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7" y="255"/>
                  </a:lnTo>
                  <a:lnTo>
                    <a:pt x="454" y="255"/>
                  </a:lnTo>
                  <a:lnTo>
                    <a:pt x="454" y="258"/>
                  </a:lnTo>
                  <a:lnTo>
                    <a:pt x="452" y="258"/>
                  </a:lnTo>
                  <a:lnTo>
                    <a:pt x="452" y="260"/>
                  </a:lnTo>
                  <a:lnTo>
                    <a:pt x="452" y="265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70"/>
                  </a:lnTo>
                  <a:lnTo>
                    <a:pt x="450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9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47" y="286"/>
                  </a:lnTo>
                  <a:lnTo>
                    <a:pt x="445" y="286"/>
                  </a:lnTo>
                  <a:lnTo>
                    <a:pt x="443" y="286"/>
                  </a:lnTo>
                  <a:lnTo>
                    <a:pt x="443" y="288"/>
                  </a:lnTo>
                  <a:lnTo>
                    <a:pt x="440" y="291"/>
                  </a:lnTo>
                  <a:lnTo>
                    <a:pt x="440" y="293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3" y="300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0" y="305"/>
                  </a:lnTo>
                  <a:lnTo>
                    <a:pt x="440" y="310"/>
                  </a:lnTo>
                  <a:lnTo>
                    <a:pt x="440" y="312"/>
                  </a:lnTo>
                  <a:lnTo>
                    <a:pt x="440" y="312"/>
                  </a:lnTo>
                  <a:lnTo>
                    <a:pt x="443" y="319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0" y="326"/>
                  </a:lnTo>
                  <a:lnTo>
                    <a:pt x="440" y="329"/>
                  </a:lnTo>
                  <a:lnTo>
                    <a:pt x="433" y="336"/>
                  </a:lnTo>
                  <a:lnTo>
                    <a:pt x="433" y="338"/>
                  </a:lnTo>
                  <a:lnTo>
                    <a:pt x="433" y="338"/>
                  </a:lnTo>
                  <a:lnTo>
                    <a:pt x="431" y="338"/>
                  </a:lnTo>
                  <a:lnTo>
                    <a:pt x="431" y="341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3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6" y="345"/>
                  </a:lnTo>
                  <a:lnTo>
                    <a:pt x="416" y="343"/>
                  </a:lnTo>
                  <a:lnTo>
                    <a:pt x="414" y="341"/>
                  </a:lnTo>
                  <a:lnTo>
                    <a:pt x="412" y="338"/>
                  </a:lnTo>
                  <a:lnTo>
                    <a:pt x="412" y="338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3"/>
                  </a:lnTo>
                  <a:lnTo>
                    <a:pt x="407" y="333"/>
                  </a:lnTo>
                  <a:lnTo>
                    <a:pt x="405" y="331"/>
                  </a:lnTo>
                  <a:lnTo>
                    <a:pt x="402" y="331"/>
                  </a:lnTo>
                  <a:lnTo>
                    <a:pt x="402" y="331"/>
                  </a:lnTo>
                  <a:lnTo>
                    <a:pt x="400" y="331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6"/>
                  </a:lnTo>
                  <a:lnTo>
                    <a:pt x="400" y="336"/>
                  </a:lnTo>
                  <a:lnTo>
                    <a:pt x="402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3" y="336"/>
                  </a:lnTo>
                  <a:lnTo>
                    <a:pt x="393" y="336"/>
                  </a:lnTo>
                  <a:lnTo>
                    <a:pt x="390" y="336"/>
                  </a:lnTo>
                  <a:lnTo>
                    <a:pt x="388" y="336"/>
                  </a:lnTo>
                  <a:lnTo>
                    <a:pt x="388" y="333"/>
                  </a:lnTo>
                  <a:lnTo>
                    <a:pt x="388" y="333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83" y="331"/>
                  </a:lnTo>
                  <a:lnTo>
                    <a:pt x="383" y="331"/>
                  </a:lnTo>
                  <a:lnTo>
                    <a:pt x="381" y="333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79" y="338"/>
                  </a:lnTo>
                  <a:lnTo>
                    <a:pt x="379" y="338"/>
                  </a:lnTo>
                  <a:lnTo>
                    <a:pt x="379" y="341"/>
                  </a:lnTo>
                  <a:lnTo>
                    <a:pt x="379" y="341"/>
                  </a:lnTo>
                  <a:lnTo>
                    <a:pt x="374" y="341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2" y="34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4" y="348"/>
                  </a:lnTo>
                  <a:lnTo>
                    <a:pt x="362" y="348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5" y="350"/>
                  </a:lnTo>
                  <a:lnTo>
                    <a:pt x="353" y="350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3" y="352"/>
                  </a:lnTo>
                  <a:lnTo>
                    <a:pt x="355" y="352"/>
                  </a:lnTo>
                  <a:lnTo>
                    <a:pt x="355" y="355"/>
                  </a:lnTo>
                  <a:lnTo>
                    <a:pt x="355" y="357"/>
                  </a:lnTo>
                  <a:lnTo>
                    <a:pt x="355" y="357"/>
                  </a:lnTo>
                  <a:lnTo>
                    <a:pt x="357" y="357"/>
                  </a:lnTo>
                  <a:lnTo>
                    <a:pt x="362" y="357"/>
                  </a:lnTo>
                  <a:lnTo>
                    <a:pt x="364" y="357"/>
                  </a:lnTo>
                  <a:lnTo>
                    <a:pt x="364" y="359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0" y="362"/>
                  </a:lnTo>
                  <a:lnTo>
                    <a:pt x="360" y="362"/>
                  </a:lnTo>
                  <a:lnTo>
                    <a:pt x="357" y="362"/>
                  </a:lnTo>
                  <a:lnTo>
                    <a:pt x="357" y="364"/>
                  </a:lnTo>
                  <a:lnTo>
                    <a:pt x="355" y="364"/>
                  </a:lnTo>
                  <a:lnTo>
                    <a:pt x="353" y="367"/>
                  </a:lnTo>
                  <a:lnTo>
                    <a:pt x="350" y="367"/>
                  </a:lnTo>
                  <a:lnTo>
                    <a:pt x="348" y="367"/>
                  </a:lnTo>
                  <a:lnTo>
                    <a:pt x="346" y="367"/>
                  </a:lnTo>
                  <a:lnTo>
                    <a:pt x="343" y="369"/>
                  </a:lnTo>
                  <a:lnTo>
                    <a:pt x="341" y="369"/>
                  </a:lnTo>
                  <a:lnTo>
                    <a:pt x="338" y="369"/>
                  </a:lnTo>
                  <a:lnTo>
                    <a:pt x="336" y="369"/>
                  </a:lnTo>
                  <a:lnTo>
                    <a:pt x="334" y="369"/>
                  </a:lnTo>
                  <a:lnTo>
                    <a:pt x="334" y="369"/>
                  </a:lnTo>
                  <a:lnTo>
                    <a:pt x="331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0" y="362"/>
                  </a:lnTo>
                  <a:lnTo>
                    <a:pt x="317" y="364"/>
                  </a:lnTo>
                  <a:lnTo>
                    <a:pt x="315" y="364"/>
                  </a:lnTo>
                  <a:lnTo>
                    <a:pt x="312" y="367"/>
                  </a:lnTo>
                  <a:lnTo>
                    <a:pt x="312" y="367"/>
                  </a:lnTo>
                  <a:lnTo>
                    <a:pt x="310" y="369"/>
                  </a:lnTo>
                  <a:lnTo>
                    <a:pt x="308" y="369"/>
                  </a:lnTo>
                  <a:lnTo>
                    <a:pt x="308" y="369"/>
                  </a:lnTo>
                  <a:lnTo>
                    <a:pt x="305" y="376"/>
                  </a:lnTo>
                  <a:lnTo>
                    <a:pt x="305" y="378"/>
                  </a:lnTo>
                  <a:lnTo>
                    <a:pt x="301" y="383"/>
                  </a:lnTo>
                  <a:lnTo>
                    <a:pt x="298" y="383"/>
                  </a:lnTo>
                  <a:lnTo>
                    <a:pt x="291" y="386"/>
                  </a:lnTo>
                  <a:lnTo>
                    <a:pt x="291" y="386"/>
                  </a:lnTo>
                  <a:lnTo>
                    <a:pt x="289" y="386"/>
                  </a:lnTo>
                  <a:lnTo>
                    <a:pt x="284" y="407"/>
                  </a:lnTo>
                  <a:lnTo>
                    <a:pt x="284" y="409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6"/>
                  </a:lnTo>
                  <a:lnTo>
                    <a:pt x="286" y="423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4" y="435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6" y="447"/>
                  </a:lnTo>
                  <a:lnTo>
                    <a:pt x="284" y="449"/>
                  </a:lnTo>
                  <a:lnTo>
                    <a:pt x="282" y="452"/>
                  </a:lnTo>
                  <a:lnTo>
                    <a:pt x="277" y="454"/>
                  </a:lnTo>
                  <a:lnTo>
                    <a:pt x="270" y="454"/>
                  </a:lnTo>
                  <a:lnTo>
                    <a:pt x="267" y="457"/>
                  </a:lnTo>
                  <a:lnTo>
                    <a:pt x="265" y="457"/>
                  </a:lnTo>
                  <a:lnTo>
                    <a:pt x="260" y="459"/>
                  </a:lnTo>
                  <a:lnTo>
                    <a:pt x="258" y="459"/>
                  </a:lnTo>
                  <a:lnTo>
                    <a:pt x="256" y="459"/>
                  </a:lnTo>
                  <a:lnTo>
                    <a:pt x="253" y="461"/>
                  </a:lnTo>
                  <a:lnTo>
                    <a:pt x="249" y="461"/>
                  </a:lnTo>
                  <a:lnTo>
                    <a:pt x="246" y="461"/>
                  </a:lnTo>
                  <a:lnTo>
                    <a:pt x="244" y="464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4" y="466"/>
                  </a:lnTo>
                  <a:lnTo>
                    <a:pt x="232" y="466"/>
                  </a:lnTo>
                  <a:lnTo>
                    <a:pt x="227" y="468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08" y="468"/>
                  </a:lnTo>
                  <a:lnTo>
                    <a:pt x="201" y="468"/>
                  </a:lnTo>
                  <a:lnTo>
                    <a:pt x="192" y="468"/>
                  </a:lnTo>
                  <a:lnTo>
                    <a:pt x="192" y="468"/>
                  </a:lnTo>
                  <a:lnTo>
                    <a:pt x="178" y="473"/>
                  </a:lnTo>
                  <a:lnTo>
                    <a:pt x="175" y="473"/>
                  </a:lnTo>
                  <a:lnTo>
                    <a:pt x="173" y="475"/>
                  </a:lnTo>
                  <a:lnTo>
                    <a:pt x="173" y="478"/>
                  </a:lnTo>
                  <a:lnTo>
                    <a:pt x="171" y="480"/>
                  </a:lnTo>
                  <a:lnTo>
                    <a:pt x="163" y="475"/>
                  </a:lnTo>
                  <a:lnTo>
                    <a:pt x="154" y="475"/>
                  </a:lnTo>
                  <a:lnTo>
                    <a:pt x="145" y="473"/>
                  </a:lnTo>
                  <a:lnTo>
                    <a:pt x="135" y="473"/>
                  </a:lnTo>
                  <a:lnTo>
                    <a:pt x="133" y="473"/>
                  </a:lnTo>
                  <a:lnTo>
                    <a:pt x="130" y="473"/>
                  </a:lnTo>
                  <a:lnTo>
                    <a:pt x="128" y="473"/>
                  </a:lnTo>
                  <a:lnTo>
                    <a:pt x="123" y="475"/>
                  </a:lnTo>
                  <a:lnTo>
                    <a:pt x="121" y="475"/>
                  </a:lnTo>
                  <a:lnTo>
                    <a:pt x="118" y="475"/>
                  </a:lnTo>
                  <a:lnTo>
                    <a:pt x="114" y="475"/>
                  </a:lnTo>
                  <a:lnTo>
                    <a:pt x="111" y="475"/>
                  </a:lnTo>
                  <a:lnTo>
                    <a:pt x="109" y="475"/>
                  </a:lnTo>
                  <a:lnTo>
                    <a:pt x="107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97" y="478"/>
                  </a:lnTo>
                  <a:lnTo>
                    <a:pt x="95" y="478"/>
                  </a:lnTo>
                  <a:lnTo>
                    <a:pt x="92" y="478"/>
                  </a:lnTo>
                  <a:lnTo>
                    <a:pt x="85" y="478"/>
                  </a:lnTo>
                  <a:lnTo>
                    <a:pt x="81" y="478"/>
                  </a:lnTo>
                  <a:lnTo>
                    <a:pt x="76" y="475"/>
                  </a:lnTo>
                  <a:lnTo>
                    <a:pt x="71" y="473"/>
                  </a:lnTo>
                  <a:lnTo>
                    <a:pt x="66" y="473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5" y="468"/>
                  </a:lnTo>
                  <a:lnTo>
                    <a:pt x="50" y="466"/>
                  </a:lnTo>
                  <a:lnTo>
                    <a:pt x="45" y="466"/>
                  </a:lnTo>
                  <a:lnTo>
                    <a:pt x="40" y="464"/>
                  </a:lnTo>
                  <a:lnTo>
                    <a:pt x="36" y="464"/>
                  </a:lnTo>
                  <a:lnTo>
                    <a:pt x="33" y="461"/>
                  </a:lnTo>
                  <a:lnTo>
                    <a:pt x="29" y="459"/>
                  </a:lnTo>
                  <a:lnTo>
                    <a:pt x="24" y="459"/>
                  </a:lnTo>
                  <a:lnTo>
                    <a:pt x="19" y="457"/>
                  </a:lnTo>
                  <a:lnTo>
                    <a:pt x="14" y="457"/>
                  </a:lnTo>
                  <a:lnTo>
                    <a:pt x="10" y="454"/>
                  </a:lnTo>
                  <a:lnTo>
                    <a:pt x="7" y="452"/>
                  </a:lnTo>
                  <a:lnTo>
                    <a:pt x="3" y="452"/>
                  </a:lnTo>
                  <a:lnTo>
                    <a:pt x="0" y="452"/>
                  </a:lnTo>
                  <a:lnTo>
                    <a:pt x="5" y="457"/>
                  </a:lnTo>
                  <a:lnTo>
                    <a:pt x="7" y="459"/>
                  </a:lnTo>
                  <a:lnTo>
                    <a:pt x="12" y="464"/>
                  </a:lnTo>
                  <a:lnTo>
                    <a:pt x="14" y="468"/>
                  </a:lnTo>
                  <a:lnTo>
                    <a:pt x="19" y="473"/>
                  </a:lnTo>
                  <a:lnTo>
                    <a:pt x="24" y="478"/>
                  </a:lnTo>
                  <a:lnTo>
                    <a:pt x="24" y="478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3"/>
                  </a:lnTo>
                  <a:lnTo>
                    <a:pt x="26" y="485"/>
                  </a:lnTo>
                  <a:lnTo>
                    <a:pt x="26" y="485"/>
                  </a:lnTo>
                  <a:lnTo>
                    <a:pt x="26" y="487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31" y="492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3" y="494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7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8" y="506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8" y="511"/>
                  </a:lnTo>
                  <a:lnTo>
                    <a:pt x="40" y="511"/>
                  </a:lnTo>
                  <a:lnTo>
                    <a:pt x="43" y="516"/>
                  </a:lnTo>
                  <a:lnTo>
                    <a:pt x="43" y="516"/>
                  </a:lnTo>
                  <a:lnTo>
                    <a:pt x="48" y="520"/>
                  </a:lnTo>
                  <a:lnTo>
                    <a:pt x="50" y="525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7" y="530"/>
                  </a:lnTo>
                  <a:lnTo>
                    <a:pt x="59" y="530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6" y="532"/>
                  </a:lnTo>
                  <a:lnTo>
                    <a:pt x="69" y="532"/>
                  </a:lnTo>
                  <a:lnTo>
                    <a:pt x="74" y="535"/>
                  </a:lnTo>
                  <a:lnTo>
                    <a:pt x="81" y="537"/>
                  </a:lnTo>
                  <a:lnTo>
                    <a:pt x="81" y="537"/>
                  </a:lnTo>
                  <a:lnTo>
                    <a:pt x="83" y="537"/>
                  </a:lnTo>
                  <a:lnTo>
                    <a:pt x="83" y="539"/>
                  </a:lnTo>
                  <a:lnTo>
                    <a:pt x="83" y="539"/>
                  </a:lnTo>
                  <a:lnTo>
                    <a:pt x="85" y="539"/>
                  </a:lnTo>
                  <a:lnTo>
                    <a:pt x="85" y="539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8" y="544"/>
                  </a:lnTo>
                  <a:lnTo>
                    <a:pt x="90" y="546"/>
                  </a:lnTo>
                  <a:lnTo>
                    <a:pt x="92" y="549"/>
                  </a:lnTo>
                  <a:lnTo>
                    <a:pt x="100" y="546"/>
                  </a:lnTo>
                  <a:lnTo>
                    <a:pt x="102" y="546"/>
                  </a:lnTo>
                  <a:lnTo>
                    <a:pt x="102" y="549"/>
                  </a:lnTo>
                  <a:lnTo>
                    <a:pt x="100" y="556"/>
                  </a:lnTo>
                  <a:lnTo>
                    <a:pt x="100" y="561"/>
                  </a:lnTo>
                  <a:lnTo>
                    <a:pt x="102" y="565"/>
                  </a:lnTo>
                  <a:lnTo>
                    <a:pt x="102" y="572"/>
                  </a:lnTo>
                  <a:lnTo>
                    <a:pt x="102" y="575"/>
                  </a:lnTo>
                  <a:lnTo>
                    <a:pt x="102" y="580"/>
                  </a:lnTo>
                  <a:lnTo>
                    <a:pt x="104" y="582"/>
                  </a:lnTo>
                  <a:lnTo>
                    <a:pt x="104" y="589"/>
                  </a:lnTo>
                  <a:lnTo>
                    <a:pt x="104" y="591"/>
                  </a:lnTo>
                  <a:lnTo>
                    <a:pt x="104" y="594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6"/>
                  </a:lnTo>
                  <a:lnTo>
                    <a:pt x="100" y="606"/>
                  </a:lnTo>
                  <a:lnTo>
                    <a:pt x="102" y="606"/>
                  </a:lnTo>
                  <a:lnTo>
                    <a:pt x="104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7" y="608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11" y="608"/>
                  </a:lnTo>
                  <a:lnTo>
                    <a:pt x="114" y="606"/>
                  </a:lnTo>
                  <a:lnTo>
                    <a:pt x="116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6" y="606"/>
                  </a:lnTo>
                  <a:lnTo>
                    <a:pt x="126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10"/>
                  </a:lnTo>
                  <a:lnTo>
                    <a:pt x="130" y="613"/>
                  </a:lnTo>
                  <a:lnTo>
                    <a:pt x="130" y="613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7"/>
                  </a:lnTo>
                  <a:lnTo>
                    <a:pt x="126" y="617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8" y="625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6" y="629"/>
                  </a:lnTo>
                  <a:lnTo>
                    <a:pt x="126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18" y="641"/>
                  </a:lnTo>
                  <a:lnTo>
                    <a:pt x="118" y="641"/>
                  </a:lnTo>
                  <a:lnTo>
                    <a:pt x="116" y="641"/>
                  </a:lnTo>
                  <a:lnTo>
                    <a:pt x="116" y="641"/>
                  </a:lnTo>
                  <a:lnTo>
                    <a:pt x="114" y="641"/>
                  </a:lnTo>
                  <a:lnTo>
                    <a:pt x="109" y="641"/>
                  </a:lnTo>
                  <a:lnTo>
                    <a:pt x="104" y="641"/>
                  </a:lnTo>
                  <a:lnTo>
                    <a:pt x="102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97" y="643"/>
                  </a:lnTo>
                  <a:lnTo>
                    <a:pt x="97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2" y="643"/>
                  </a:lnTo>
                  <a:lnTo>
                    <a:pt x="92" y="643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6" y="658"/>
                  </a:lnTo>
                  <a:lnTo>
                    <a:pt x="76" y="658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9" y="658"/>
                  </a:lnTo>
                  <a:lnTo>
                    <a:pt x="69" y="658"/>
                  </a:lnTo>
                  <a:lnTo>
                    <a:pt x="66" y="658"/>
                  </a:lnTo>
                  <a:lnTo>
                    <a:pt x="66" y="660"/>
                  </a:lnTo>
                  <a:lnTo>
                    <a:pt x="66" y="660"/>
                  </a:lnTo>
                  <a:lnTo>
                    <a:pt x="64" y="660"/>
                  </a:lnTo>
                  <a:lnTo>
                    <a:pt x="64" y="660"/>
                  </a:lnTo>
                  <a:lnTo>
                    <a:pt x="62" y="662"/>
                  </a:lnTo>
                  <a:lnTo>
                    <a:pt x="59" y="662"/>
                  </a:lnTo>
                  <a:lnTo>
                    <a:pt x="55" y="665"/>
                  </a:lnTo>
                  <a:lnTo>
                    <a:pt x="52" y="665"/>
                  </a:lnTo>
                  <a:lnTo>
                    <a:pt x="52" y="667"/>
                  </a:lnTo>
                  <a:lnTo>
                    <a:pt x="52" y="670"/>
                  </a:lnTo>
                  <a:lnTo>
                    <a:pt x="50" y="672"/>
                  </a:lnTo>
                  <a:lnTo>
                    <a:pt x="50" y="674"/>
                  </a:lnTo>
                  <a:lnTo>
                    <a:pt x="50" y="679"/>
                  </a:lnTo>
                  <a:lnTo>
                    <a:pt x="50" y="684"/>
                  </a:lnTo>
                  <a:lnTo>
                    <a:pt x="50" y="688"/>
                  </a:lnTo>
                  <a:lnTo>
                    <a:pt x="48" y="688"/>
                  </a:lnTo>
                  <a:lnTo>
                    <a:pt x="48" y="691"/>
                  </a:lnTo>
                  <a:lnTo>
                    <a:pt x="48" y="691"/>
                  </a:lnTo>
                  <a:lnTo>
                    <a:pt x="45" y="691"/>
                  </a:lnTo>
                  <a:lnTo>
                    <a:pt x="45" y="691"/>
                  </a:lnTo>
                  <a:lnTo>
                    <a:pt x="43" y="691"/>
                  </a:lnTo>
                  <a:lnTo>
                    <a:pt x="43" y="693"/>
                  </a:lnTo>
                  <a:lnTo>
                    <a:pt x="45" y="696"/>
                  </a:lnTo>
                  <a:lnTo>
                    <a:pt x="45" y="698"/>
                  </a:lnTo>
                  <a:lnTo>
                    <a:pt x="43" y="698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5"/>
                  </a:lnTo>
                  <a:lnTo>
                    <a:pt x="43" y="710"/>
                  </a:lnTo>
                  <a:lnTo>
                    <a:pt x="43" y="714"/>
                  </a:lnTo>
                  <a:lnTo>
                    <a:pt x="40" y="719"/>
                  </a:lnTo>
                  <a:lnTo>
                    <a:pt x="40" y="724"/>
                  </a:lnTo>
                  <a:lnTo>
                    <a:pt x="40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4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3"/>
                  </a:lnTo>
                  <a:lnTo>
                    <a:pt x="48" y="733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50" y="736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7" y="729"/>
                  </a:lnTo>
                  <a:lnTo>
                    <a:pt x="62" y="729"/>
                  </a:lnTo>
                  <a:lnTo>
                    <a:pt x="64" y="731"/>
                  </a:lnTo>
                  <a:lnTo>
                    <a:pt x="66" y="731"/>
                  </a:lnTo>
                  <a:lnTo>
                    <a:pt x="66" y="731"/>
                  </a:lnTo>
                  <a:lnTo>
                    <a:pt x="66" y="729"/>
                  </a:lnTo>
                  <a:lnTo>
                    <a:pt x="66" y="729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9" y="724"/>
                  </a:lnTo>
                  <a:lnTo>
                    <a:pt x="71" y="724"/>
                  </a:lnTo>
                  <a:lnTo>
                    <a:pt x="74" y="724"/>
                  </a:lnTo>
                  <a:lnTo>
                    <a:pt x="74" y="724"/>
                  </a:lnTo>
                  <a:lnTo>
                    <a:pt x="76" y="724"/>
                  </a:lnTo>
                  <a:lnTo>
                    <a:pt x="76" y="726"/>
                  </a:lnTo>
                  <a:lnTo>
                    <a:pt x="78" y="726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31"/>
                  </a:lnTo>
                  <a:lnTo>
                    <a:pt x="76" y="731"/>
                  </a:lnTo>
                  <a:lnTo>
                    <a:pt x="78" y="731"/>
                  </a:lnTo>
                  <a:lnTo>
                    <a:pt x="81" y="731"/>
                  </a:lnTo>
                  <a:lnTo>
                    <a:pt x="81" y="731"/>
                  </a:lnTo>
                  <a:lnTo>
                    <a:pt x="81" y="729"/>
                  </a:lnTo>
                  <a:lnTo>
                    <a:pt x="81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6"/>
                  </a:lnTo>
                  <a:lnTo>
                    <a:pt x="81" y="726"/>
                  </a:lnTo>
                  <a:lnTo>
                    <a:pt x="81" y="726"/>
                  </a:lnTo>
                  <a:lnTo>
                    <a:pt x="81" y="724"/>
                  </a:lnTo>
                  <a:lnTo>
                    <a:pt x="83" y="724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8" y="724"/>
                  </a:lnTo>
                  <a:lnTo>
                    <a:pt x="85" y="724"/>
                  </a:lnTo>
                  <a:lnTo>
                    <a:pt x="85" y="722"/>
                  </a:lnTo>
                  <a:lnTo>
                    <a:pt x="85" y="722"/>
                  </a:lnTo>
                  <a:lnTo>
                    <a:pt x="90" y="722"/>
                  </a:lnTo>
                  <a:lnTo>
                    <a:pt x="92" y="722"/>
                  </a:lnTo>
                  <a:lnTo>
                    <a:pt x="102" y="722"/>
                  </a:lnTo>
                  <a:lnTo>
                    <a:pt x="111" y="724"/>
                  </a:lnTo>
                  <a:lnTo>
                    <a:pt x="116" y="724"/>
                  </a:lnTo>
                  <a:lnTo>
                    <a:pt x="116" y="724"/>
                  </a:lnTo>
                  <a:lnTo>
                    <a:pt x="118" y="722"/>
                  </a:lnTo>
                  <a:lnTo>
                    <a:pt x="121" y="722"/>
                  </a:lnTo>
                  <a:lnTo>
                    <a:pt x="123" y="722"/>
                  </a:lnTo>
                  <a:lnTo>
                    <a:pt x="126" y="722"/>
                  </a:lnTo>
                  <a:lnTo>
                    <a:pt x="128" y="724"/>
                  </a:lnTo>
                  <a:lnTo>
                    <a:pt x="130" y="724"/>
                  </a:lnTo>
                  <a:lnTo>
                    <a:pt x="133" y="724"/>
                  </a:lnTo>
                  <a:lnTo>
                    <a:pt x="135" y="724"/>
                  </a:lnTo>
                  <a:lnTo>
                    <a:pt x="137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2"/>
                  </a:lnTo>
                  <a:lnTo>
                    <a:pt x="137" y="719"/>
                  </a:lnTo>
                  <a:lnTo>
                    <a:pt x="137" y="719"/>
                  </a:lnTo>
                  <a:lnTo>
                    <a:pt x="140" y="719"/>
                  </a:lnTo>
                  <a:lnTo>
                    <a:pt x="140" y="719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4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49" y="714"/>
                  </a:lnTo>
                  <a:lnTo>
                    <a:pt x="152" y="714"/>
                  </a:lnTo>
                  <a:lnTo>
                    <a:pt x="156" y="714"/>
                  </a:lnTo>
                  <a:lnTo>
                    <a:pt x="161" y="717"/>
                  </a:lnTo>
                  <a:lnTo>
                    <a:pt x="163" y="717"/>
                  </a:lnTo>
                  <a:lnTo>
                    <a:pt x="163" y="717"/>
                  </a:lnTo>
                  <a:lnTo>
                    <a:pt x="166" y="717"/>
                  </a:lnTo>
                  <a:lnTo>
                    <a:pt x="166" y="717"/>
                  </a:lnTo>
                  <a:lnTo>
                    <a:pt x="168" y="717"/>
                  </a:lnTo>
                  <a:lnTo>
                    <a:pt x="168" y="717"/>
                  </a:lnTo>
                  <a:lnTo>
                    <a:pt x="171" y="717"/>
                  </a:lnTo>
                  <a:lnTo>
                    <a:pt x="171" y="714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71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5" y="710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7"/>
                  </a:lnTo>
                  <a:lnTo>
                    <a:pt x="171" y="717"/>
                  </a:lnTo>
                  <a:lnTo>
                    <a:pt x="175" y="717"/>
                  </a:lnTo>
                  <a:lnTo>
                    <a:pt x="178" y="717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2" y="719"/>
                  </a:lnTo>
                  <a:lnTo>
                    <a:pt x="185" y="719"/>
                  </a:lnTo>
                  <a:lnTo>
                    <a:pt x="187" y="722"/>
                  </a:lnTo>
                  <a:lnTo>
                    <a:pt x="187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4" y="719"/>
                  </a:lnTo>
                  <a:lnTo>
                    <a:pt x="194" y="719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7" y="726"/>
                  </a:lnTo>
                  <a:lnTo>
                    <a:pt x="199" y="726"/>
                  </a:lnTo>
                  <a:lnTo>
                    <a:pt x="199" y="726"/>
                  </a:lnTo>
                  <a:lnTo>
                    <a:pt x="201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1" y="719"/>
                  </a:lnTo>
                  <a:lnTo>
                    <a:pt x="204" y="717"/>
                  </a:lnTo>
                  <a:lnTo>
                    <a:pt x="206" y="717"/>
                  </a:lnTo>
                  <a:lnTo>
                    <a:pt x="208" y="71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8" y="717"/>
                  </a:lnTo>
                  <a:lnTo>
                    <a:pt x="220" y="717"/>
                  </a:lnTo>
                  <a:lnTo>
                    <a:pt x="223" y="717"/>
                  </a:lnTo>
                  <a:lnTo>
                    <a:pt x="223" y="719"/>
                  </a:lnTo>
                  <a:lnTo>
                    <a:pt x="225" y="719"/>
                  </a:lnTo>
                  <a:lnTo>
                    <a:pt x="225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30" y="717"/>
                  </a:lnTo>
                  <a:lnTo>
                    <a:pt x="230" y="714"/>
                  </a:lnTo>
                  <a:lnTo>
                    <a:pt x="232" y="714"/>
                  </a:lnTo>
                  <a:lnTo>
                    <a:pt x="234" y="714"/>
                  </a:lnTo>
                  <a:lnTo>
                    <a:pt x="234" y="714"/>
                  </a:lnTo>
                  <a:lnTo>
                    <a:pt x="237" y="714"/>
                  </a:lnTo>
                  <a:lnTo>
                    <a:pt x="237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41" y="714"/>
                  </a:lnTo>
                  <a:lnTo>
                    <a:pt x="241" y="714"/>
                  </a:lnTo>
                  <a:lnTo>
                    <a:pt x="244" y="714"/>
                  </a:lnTo>
                  <a:lnTo>
                    <a:pt x="244" y="714"/>
                  </a:lnTo>
                  <a:lnTo>
                    <a:pt x="251" y="717"/>
                  </a:lnTo>
                  <a:lnTo>
                    <a:pt x="253" y="717"/>
                  </a:lnTo>
                  <a:lnTo>
                    <a:pt x="253" y="717"/>
                  </a:lnTo>
                  <a:lnTo>
                    <a:pt x="256" y="714"/>
                  </a:lnTo>
                  <a:lnTo>
                    <a:pt x="258" y="714"/>
                  </a:lnTo>
                  <a:lnTo>
                    <a:pt x="260" y="712"/>
                  </a:lnTo>
                  <a:lnTo>
                    <a:pt x="260" y="712"/>
                  </a:lnTo>
                  <a:lnTo>
                    <a:pt x="263" y="712"/>
                  </a:lnTo>
                  <a:lnTo>
                    <a:pt x="265" y="712"/>
                  </a:lnTo>
                  <a:lnTo>
                    <a:pt x="267" y="712"/>
                  </a:lnTo>
                  <a:lnTo>
                    <a:pt x="270" y="712"/>
                  </a:lnTo>
                  <a:lnTo>
                    <a:pt x="275" y="710"/>
                  </a:lnTo>
                  <a:lnTo>
                    <a:pt x="279" y="710"/>
                  </a:lnTo>
                  <a:lnTo>
                    <a:pt x="279" y="710"/>
                  </a:lnTo>
                  <a:lnTo>
                    <a:pt x="282" y="710"/>
                  </a:lnTo>
                  <a:lnTo>
                    <a:pt x="284" y="710"/>
                  </a:lnTo>
                  <a:lnTo>
                    <a:pt x="286" y="710"/>
                  </a:lnTo>
                  <a:lnTo>
                    <a:pt x="286" y="710"/>
                  </a:lnTo>
                  <a:lnTo>
                    <a:pt x="289" y="710"/>
                  </a:lnTo>
                  <a:lnTo>
                    <a:pt x="294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8" y="712"/>
                  </a:lnTo>
                  <a:lnTo>
                    <a:pt x="296" y="712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6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1" y="707"/>
                  </a:lnTo>
                  <a:lnTo>
                    <a:pt x="291" y="707"/>
                  </a:lnTo>
                  <a:lnTo>
                    <a:pt x="291" y="705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6" y="705"/>
                  </a:lnTo>
                  <a:lnTo>
                    <a:pt x="286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77" y="710"/>
                  </a:lnTo>
                  <a:lnTo>
                    <a:pt x="275" y="710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2" y="703"/>
                  </a:lnTo>
                  <a:lnTo>
                    <a:pt x="284" y="703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6" y="700"/>
                  </a:lnTo>
                  <a:lnTo>
                    <a:pt x="286" y="700"/>
                  </a:lnTo>
                  <a:lnTo>
                    <a:pt x="289" y="700"/>
                  </a:lnTo>
                  <a:lnTo>
                    <a:pt x="289" y="700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94" y="703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7"/>
                  </a:lnTo>
                  <a:lnTo>
                    <a:pt x="298" y="705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301" y="710"/>
                  </a:lnTo>
                  <a:lnTo>
                    <a:pt x="301" y="710"/>
                  </a:lnTo>
                  <a:lnTo>
                    <a:pt x="301" y="712"/>
                  </a:lnTo>
                  <a:lnTo>
                    <a:pt x="301" y="712"/>
                  </a:lnTo>
                  <a:lnTo>
                    <a:pt x="301" y="714"/>
                  </a:lnTo>
                  <a:lnTo>
                    <a:pt x="301" y="714"/>
                  </a:lnTo>
                  <a:lnTo>
                    <a:pt x="298" y="714"/>
                  </a:lnTo>
                  <a:lnTo>
                    <a:pt x="301" y="717"/>
                  </a:lnTo>
                  <a:lnTo>
                    <a:pt x="303" y="717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8" y="722"/>
                  </a:lnTo>
                  <a:lnTo>
                    <a:pt x="308" y="722"/>
                  </a:lnTo>
                  <a:lnTo>
                    <a:pt x="308" y="724"/>
                  </a:lnTo>
                  <a:lnTo>
                    <a:pt x="310" y="726"/>
                  </a:lnTo>
                  <a:lnTo>
                    <a:pt x="310" y="726"/>
                  </a:lnTo>
                  <a:lnTo>
                    <a:pt x="310" y="729"/>
                  </a:lnTo>
                  <a:lnTo>
                    <a:pt x="308" y="729"/>
                  </a:lnTo>
                  <a:lnTo>
                    <a:pt x="308" y="731"/>
                  </a:lnTo>
                  <a:lnTo>
                    <a:pt x="308" y="731"/>
                  </a:lnTo>
                  <a:lnTo>
                    <a:pt x="308" y="733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8" y="743"/>
                  </a:lnTo>
                  <a:lnTo>
                    <a:pt x="308" y="743"/>
                  </a:lnTo>
                  <a:lnTo>
                    <a:pt x="305" y="743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8" y="745"/>
                  </a:lnTo>
                  <a:lnTo>
                    <a:pt x="308" y="745"/>
                  </a:lnTo>
                  <a:lnTo>
                    <a:pt x="310" y="745"/>
                  </a:lnTo>
                  <a:lnTo>
                    <a:pt x="312" y="745"/>
                  </a:lnTo>
                  <a:lnTo>
                    <a:pt x="312" y="745"/>
                  </a:lnTo>
                  <a:lnTo>
                    <a:pt x="315" y="745"/>
                  </a:lnTo>
                  <a:lnTo>
                    <a:pt x="315" y="745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20" y="745"/>
                  </a:lnTo>
                  <a:lnTo>
                    <a:pt x="320" y="748"/>
                  </a:lnTo>
                  <a:lnTo>
                    <a:pt x="322" y="748"/>
                  </a:lnTo>
                  <a:lnTo>
                    <a:pt x="322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8"/>
                  </a:lnTo>
                  <a:lnTo>
                    <a:pt x="324" y="748"/>
                  </a:lnTo>
                  <a:lnTo>
                    <a:pt x="327" y="748"/>
                  </a:lnTo>
                  <a:lnTo>
                    <a:pt x="327" y="750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50"/>
                  </a:lnTo>
                  <a:lnTo>
                    <a:pt x="331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1" y="755"/>
                  </a:lnTo>
                  <a:lnTo>
                    <a:pt x="331" y="755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9"/>
                  </a:lnTo>
                  <a:lnTo>
                    <a:pt x="336" y="759"/>
                  </a:lnTo>
                  <a:lnTo>
                    <a:pt x="336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6" y="764"/>
                  </a:lnTo>
                  <a:lnTo>
                    <a:pt x="336" y="767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71"/>
                  </a:lnTo>
                  <a:lnTo>
                    <a:pt x="336" y="771"/>
                  </a:lnTo>
                  <a:lnTo>
                    <a:pt x="338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38" y="774"/>
                  </a:lnTo>
                  <a:lnTo>
                    <a:pt x="338" y="774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81"/>
                  </a:lnTo>
                  <a:lnTo>
                    <a:pt x="338" y="781"/>
                  </a:lnTo>
                  <a:lnTo>
                    <a:pt x="338" y="783"/>
                  </a:lnTo>
                  <a:lnTo>
                    <a:pt x="341" y="785"/>
                  </a:lnTo>
                  <a:lnTo>
                    <a:pt x="341" y="785"/>
                  </a:lnTo>
                  <a:lnTo>
                    <a:pt x="341" y="788"/>
                  </a:lnTo>
                  <a:lnTo>
                    <a:pt x="341" y="790"/>
                  </a:lnTo>
                  <a:lnTo>
                    <a:pt x="343" y="790"/>
                  </a:lnTo>
                  <a:lnTo>
                    <a:pt x="346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6" y="795"/>
                  </a:lnTo>
                  <a:lnTo>
                    <a:pt x="348" y="795"/>
                  </a:lnTo>
                  <a:lnTo>
                    <a:pt x="350" y="795"/>
                  </a:lnTo>
                  <a:lnTo>
                    <a:pt x="350" y="795"/>
                  </a:lnTo>
                  <a:lnTo>
                    <a:pt x="348" y="797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53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7" y="800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800"/>
                  </a:lnTo>
                  <a:lnTo>
                    <a:pt x="357" y="802"/>
                  </a:lnTo>
                  <a:lnTo>
                    <a:pt x="357" y="802"/>
                  </a:lnTo>
                  <a:lnTo>
                    <a:pt x="355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60" y="804"/>
                  </a:lnTo>
                  <a:lnTo>
                    <a:pt x="360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2"/>
                  </a:lnTo>
                  <a:lnTo>
                    <a:pt x="360" y="802"/>
                  </a:lnTo>
                  <a:lnTo>
                    <a:pt x="364" y="804"/>
                  </a:lnTo>
                  <a:lnTo>
                    <a:pt x="364" y="804"/>
                  </a:lnTo>
                  <a:lnTo>
                    <a:pt x="367" y="804"/>
                  </a:lnTo>
                  <a:lnTo>
                    <a:pt x="367" y="804"/>
                  </a:lnTo>
                  <a:lnTo>
                    <a:pt x="367" y="800"/>
                  </a:lnTo>
                  <a:lnTo>
                    <a:pt x="367" y="797"/>
                  </a:lnTo>
                  <a:lnTo>
                    <a:pt x="369" y="800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72" y="802"/>
                  </a:lnTo>
                  <a:lnTo>
                    <a:pt x="369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4"/>
                  </a:lnTo>
                  <a:lnTo>
                    <a:pt x="372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4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76" y="797"/>
                  </a:lnTo>
                  <a:lnTo>
                    <a:pt x="376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800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81" y="802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9"/>
                  </a:lnTo>
                  <a:lnTo>
                    <a:pt x="379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4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0"/>
                  </a:lnTo>
                  <a:lnTo>
                    <a:pt x="383" y="800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0"/>
                  </a:lnTo>
                  <a:lnTo>
                    <a:pt x="386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5" y="795"/>
                  </a:lnTo>
                  <a:lnTo>
                    <a:pt x="398" y="795"/>
                  </a:lnTo>
                  <a:lnTo>
                    <a:pt x="405" y="795"/>
                  </a:lnTo>
                  <a:lnTo>
                    <a:pt x="409" y="795"/>
                  </a:lnTo>
                  <a:lnTo>
                    <a:pt x="414" y="795"/>
                  </a:lnTo>
                  <a:lnTo>
                    <a:pt x="414" y="788"/>
                  </a:lnTo>
                  <a:lnTo>
                    <a:pt x="414" y="781"/>
                  </a:lnTo>
                  <a:lnTo>
                    <a:pt x="414" y="776"/>
                  </a:lnTo>
                  <a:lnTo>
                    <a:pt x="414" y="774"/>
                  </a:lnTo>
                  <a:lnTo>
                    <a:pt x="416" y="774"/>
                  </a:lnTo>
                  <a:lnTo>
                    <a:pt x="419" y="776"/>
                  </a:lnTo>
                  <a:lnTo>
                    <a:pt x="419" y="778"/>
                  </a:lnTo>
                  <a:lnTo>
                    <a:pt x="419" y="781"/>
                  </a:lnTo>
                  <a:lnTo>
                    <a:pt x="419" y="778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8" y="778"/>
                  </a:lnTo>
                  <a:lnTo>
                    <a:pt x="431" y="776"/>
                  </a:lnTo>
                  <a:lnTo>
                    <a:pt x="431" y="776"/>
                  </a:lnTo>
                  <a:lnTo>
                    <a:pt x="433" y="776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8" y="778"/>
                  </a:lnTo>
                  <a:lnTo>
                    <a:pt x="443" y="776"/>
                  </a:lnTo>
                  <a:lnTo>
                    <a:pt x="457" y="778"/>
                  </a:lnTo>
                  <a:lnTo>
                    <a:pt x="459" y="778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9" y="783"/>
                  </a:lnTo>
                  <a:lnTo>
                    <a:pt x="478" y="783"/>
                  </a:lnTo>
                  <a:lnTo>
                    <a:pt x="480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7" y="776"/>
                  </a:lnTo>
                  <a:lnTo>
                    <a:pt x="490" y="774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5" y="774"/>
                  </a:lnTo>
                  <a:lnTo>
                    <a:pt x="495" y="774"/>
                  </a:lnTo>
                  <a:lnTo>
                    <a:pt x="499" y="771"/>
                  </a:lnTo>
                  <a:lnTo>
                    <a:pt x="499" y="771"/>
                  </a:lnTo>
                  <a:lnTo>
                    <a:pt x="502" y="771"/>
                  </a:lnTo>
                  <a:lnTo>
                    <a:pt x="506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4"/>
                  </a:lnTo>
                  <a:lnTo>
                    <a:pt x="509" y="774"/>
                  </a:lnTo>
                  <a:lnTo>
                    <a:pt x="509" y="776"/>
                  </a:lnTo>
                  <a:lnTo>
                    <a:pt x="509" y="778"/>
                  </a:lnTo>
                  <a:lnTo>
                    <a:pt x="511" y="778"/>
                  </a:lnTo>
                  <a:lnTo>
                    <a:pt x="513" y="778"/>
                  </a:lnTo>
                  <a:lnTo>
                    <a:pt x="521" y="781"/>
                  </a:lnTo>
                  <a:lnTo>
                    <a:pt x="521" y="781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6"/>
                  </a:lnTo>
                  <a:lnTo>
                    <a:pt x="523" y="776"/>
                  </a:lnTo>
                  <a:lnTo>
                    <a:pt x="525" y="774"/>
                  </a:lnTo>
                  <a:lnTo>
                    <a:pt x="528" y="774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74"/>
                  </a:lnTo>
                  <a:lnTo>
                    <a:pt x="532" y="774"/>
                  </a:lnTo>
                  <a:lnTo>
                    <a:pt x="532" y="774"/>
                  </a:lnTo>
                  <a:lnTo>
                    <a:pt x="532" y="771"/>
                  </a:lnTo>
                  <a:lnTo>
                    <a:pt x="535" y="771"/>
                  </a:lnTo>
                  <a:lnTo>
                    <a:pt x="537" y="771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5" y="769"/>
                  </a:lnTo>
                  <a:lnTo>
                    <a:pt x="532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2"/>
                  </a:lnTo>
                  <a:lnTo>
                    <a:pt x="530" y="762"/>
                  </a:lnTo>
                  <a:lnTo>
                    <a:pt x="530" y="762"/>
                  </a:lnTo>
                  <a:lnTo>
                    <a:pt x="530" y="759"/>
                  </a:lnTo>
                  <a:lnTo>
                    <a:pt x="530" y="757"/>
                  </a:lnTo>
                  <a:lnTo>
                    <a:pt x="530" y="757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2"/>
                  </a:lnTo>
                  <a:lnTo>
                    <a:pt x="532" y="748"/>
                  </a:lnTo>
                  <a:lnTo>
                    <a:pt x="530" y="743"/>
                  </a:lnTo>
                  <a:lnTo>
                    <a:pt x="528" y="738"/>
                  </a:lnTo>
                  <a:lnTo>
                    <a:pt x="528" y="736"/>
                  </a:lnTo>
                  <a:lnTo>
                    <a:pt x="525" y="729"/>
                  </a:lnTo>
                  <a:lnTo>
                    <a:pt x="525" y="726"/>
                  </a:lnTo>
                  <a:lnTo>
                    <a:pt x="523" y="726"/>
                  </a:lnTo>
                  <a:lnTo>
                    <a:pt x="521" y="722"/>
                  </a:lnTo>
                  <a:lnTo>
                    <a:pt x="518" y="722"/>
                  </a:lnTo>
                  <a:lnTo>
                    <a:pt x="518" y="719"/>
                  </a:lnTo>
                  <a:lnTo>
                    <a:pt x="518" y="719"/>
                  </a:lnTo>
                  <a:lnTo>
                    <a:pt x="518" y="717"/>
                  </a:lnTo>
                  <a:lnTo>
                    <a:pt x="516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3" y="705"/>
                  </a:lnTo>
                  <a:lnTo>
                    <a:pt x="513" y="700"/>
                  </a:lnTo>
                  <a:lnTo>
                    <a:pt x="513" y="698"/>
                  </a:lnTo>
                  <a:lnTo>
                    <a:pt x="513" y="696"/>
                  </a:lnTo>
                  <a:lnTo>
                    <a:pt x="511" y="696"/>
                  </a:lnTo>
                  <a:lnTo>
                    <a:pt x="509" y="696"/>
                  </a:lnTo>
                  <a:lnTo>
                    <a:pt x="506" y="696"/>
                  </a:lnTo>
                  <a:lnTo>
                    <a:pt x="504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2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0" y="688"/>
                  </a:lnTo>
                  <a:lnTo>
                    <a:pt x="487" y="688"/>
                  </a:lnTo>
                  <a:lnTo>
                    <a:pt x="485" y="686"/>
                  </a:lnTo>
                  <a:lnTo>
                    <a:pt x="485" y="681"/>
                  </a:lnTo>
                  <a:lnTo>
                    <a:pt x="483" y="679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83" y="674"/>
                  </a:lnTo>
                  <a:lnTo>
                    <a:pt x="485" y="672"/>
                  </a:lnTo>
                  <a:lnTo>
                    <a:pt x="487" y="667"/>
                  </a:lnTo>
                  <a:lnTo>
                    <a:pt x="487" y="665"/>
                  </a:lnTo>
                  <a:lnTo>
                    <a:pt x="487" y="665"/>
                  </a:lnTo>
                  <a:lnTo>
                    <a:pt x="487" y="662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58"/>
                  </a:lnTo>
                  <a:lnTo>
                    <a:pt x="487" y="658"/>
                  </a:lnTo>
                  <a:lnTo>
                    <a:pt x="487" y="655"/>
                  </a:lnTo>
                  <a:lnTo>
                    <a:pt x="487" y="651"/>
                  </a:lnTo>
                  <a:lnTo>
                    <a:pt x="487" y="648"/>
                  </a:lnTo>
                  <a:lnTo>
                    <a:pt x="487" y="646"/>
                  </a:lnTo>
                  <a:lnTo>
                    <a:pt x="485" y="643"/>
                  </a:lnTo>
                  <a:lnTo>
                    <a:pt x="483" y="643"/>
                  </a:lnTo>
                  <a:lnTo>
                    <a:pt x="471" y="643"/>
                  </a:lnTo>
                  <a:lnTo>
                    <a:pt x="469" y="643"/>
                  </a:lnTo>
                  <a:lnTo>
                    <a:pt x="464" y="641"/>
                  </a:lnTo>
                  <a:lnTo>
                    <a:pt x="461" y="639"/>
                  </a:lnTo>
                  <a:lnTo>
                    <a:pt x="454" y="636"/>
                  </a:lnTo>
                  <a:lnTo>
                    <a:pt x="452" y="634"/>
                  </a:lnTo>
                  <a:lnTo>
                    <a:pt x="452" y="632"/>
                  </a:lnTo>
                  <a:lnTo>
                    <a:pt x="452" y="625"/>
                  </a:lnTo>
                  <a:lnTo>
                    <a:pt x="454" y="617"/>
                  </a:lnTo>
                  <a:lnTo>
                    <a:pt x="457" y="613"/>
                  </a:lnTo>
                  <a:lnTo>
                    <a:pt x="457" y="608"/>
                  </a:lnTo>
                  <a:lnTo>
                    <a:pt x="461" y="603"/>
                  </a:lnTo>
                  <a:lnTo>
                    <a:pt x="466" y="601"/>
                  </a:lnTo>
                  <a:lnTo>
                    <a:pt x="471" y="596"/>
                  </a:lnTo>
                  <a:lnTo>
                    <a:pt x="476" y="591"/>
                  </a:lnTo>
                  <a:lnTo>
                    <a:pt x="480" y="587"/>
                  </a:lnTo>
                  <a:lnTo>
                    <a:pt x="480" y="584"/>
                  </a:lnTo>
                  <a:lnTo>
                    <a:pt x="485" y="572"/>
                  </a:lnTo>
                  <a:lnTo>
                    <a:pt x="485" y="572"/>
                  </a:lnTo>
                  <a:lnTo>
                    <a:pt x="490" y="568"/>
                  </a:lnTo>
                  <a:lnTo>
                    <a:pt x="490" y="568"/>
                  </a:lnTo>
                  <a:lnTo>
                    <a:pt x="495" y="565"/>
                  </a:lnTo>
                  <a:lnTo>
                    <a:pt x="497" y="561"/>
                  </a:lnTo>
                  <a:lnTo>
                    <a:pt x="497" y="561"/>
                  </a:lnTo>
                  <a:lnTo>
                    <a:pt x="499" y="561"/>
                  </a:lnTo>
                  <a:lnTo>
                    <a:pt x="502" y="561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6" y="561"/>
                  </a:lnTo>
                  <a:lnTo>
                    <a:pt x="509" y="561"/>
                  </a:lnTo>
                  <a:lnTo>
                    <a:pt x="509" y="561"/>
                  </a:lnTo>
                  <a:lnTo>
                    <a:pt x="511" y="563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70"/>
                  </a:lnTo>
                  <a:lnTo>
                    <a:pt x="516" y="575"/>
                  </a:lnTo>
                  <a:lnTo>
                    <a:pt x="518" y="577"/>
                  </a:lnTo>
                  <a:lnTo>
                    <a:pt x="521" y="580"/>
                  </a:lnTo>
                  <a:lnTo>
                    <a:pt x="523" y="580"/>
                  </a:lnTo>
                  <a:lnTo>
                    <a:pt x="528" y="577"/>
                  </a:lnTo>
                  <a:lnTo>
                    <a:pt x="535" y="575"/>
                  </a:lnTo>
                  <a:lnTo>
                    <a:pt x="539" y="572"/>
                  </a:lnTo>
                  <a:lnTo>
                    <a:pt x="544" y="570"/>
                  </a:lnTo>
                  <a:lnTo>
                    <a:pt x="549" y="570"/>
                  </a:lnTo>
                  <a:lnTo>
                    <a:pt x="554" y="570"/>
                  </a:lnTo>
                  <a:lnTo>
                    <a:pt x="558" y="570"/>
                  </a:lnTo>
                  <a:lnTo>
                    <a:pt x="561" y="570"/>
                  </a:lnTo>
                  <a:lnTo>
                    <a:pt x="568" y="568"/>
                  </a:lnTo>
                  <a:lnTo>
                    <a:pt x="577" y="565"/>
                  </a:lnTo>
                  <a:lnTo>
                    <a:pt x="577" y="563"/>
                  </a:lnTo>
                  <a:lnTo>
                    <a:pt x="577" y="563"/>
                  </a:lnTo>
                  <a:lnTo>
                    <a:pt x="580" y="556"/>
                  </a:lnTo>
                  <a:lnTo>
                    <a:pt x="580" y="554"/>
                  </a:lnTo>
                  <a:lnTo>
                    <a:pt x="580" y="554"/>
                  </a:lnTo>
                  <a:lnTo>
                    <a:pt x="584" y="549"/>
                  </a:lnTo>
                  <a:lnTo>
                    <a:pt x="592" y="542"/>
                  </a:lnTo>
                  <a:lnTo>
                    <a:pt x="592" y="539"/>
                  </a:lnTo>
                  <a:lnTo>
                    <a:pt x="594" y="537"/>
                  </a:lnTo>
                  <a:lnTo>
                    <a:pt x="594" y="535"/>
                  </a:lnTo>
                  <a:lnTo>
                    <a:pt x="599" y="523"/>
                  </a:lnTo>
                  <a:lnTo>
                    <a:pt x="599" y="520"/>
                  </a:lnTo>
                  <a:lnTo>
                    <a:pt x="603" y="516"/>
                  </a:lnTo>
                  <a:lnTo>
                    <a:pt x="606" y="516"/>
                  </a:lnTo>
                  <a:lnTo>
                    <a:pt x="613" y="511"/>
                  </a:lnTo>
                  <a:lnTo>
                    <a:pt x="620" y="509"/>
                  </a:lnTo>
                  <a:lnTo>
                    <a:pt x="625" y="504"/>
                  </a:lnTo>
                  <a:lnTo>
                    <a:pt x="632" y="501"/>
                  </a:lnTo>
                  <a:lnTo>
                    <a:pt x="632" y="499"/>
                  </a:lnTo>
                  <a:lnTo>
                    <a:pt x="634" y="499"/>
                  </a:lnTo>
                  <a:lnTo>
                    <a:pt x="634" y="494"/>
                  </a:lnTo>
                  <a:lnTo>
                    <a:pt x="636" y="492"/>
                  </a:lnTo>
                  <a:lnTo>
                    <a:pt x="639" y="490"/>
                  </a:lnTo>
                  <a:lnTo>
                    <a:pt x="644" y="480"/>
                  </a:lnTo>
                  <a:lnTo>
                    <a:pt x="646" y="475"/>
                  </a:lnTo>
                  <a:lnTo>
                    <a:pt x="648" y="471"/>
                  </a:lnTo>
                  <a:lnTo>
                    <a:pt x="653" y="461"/>
                  </a:lnTo>
                  <a:lnTo>
                    <a:pt x="653" y="454"/>
                  </a:lnTo>
                  <a:lnTo>
                    <a:pt x="655" y="447"/>
                  </a:lnTo>
                  <a:lnTo>
                    <a:pt x="658" y="445"/>
                  </a:lnTo>
                  <a:lnTo>
                    <a:pt x="667" y="442"/>
                  </a:lnTo>
                  <a:lnTo>
                    <a:pt x="677" y="440"/>
                  </a:lnTo>
                  <a:lnTo>
                    <a:pt x="677" y="438"/>
                  </a:lnTo>
                  <a:lnTo>
                    <a:pt x="686" y="430"/>
                  </a:lnTo>
                  <a:lnTo>
                    <a:pt x="686" y="430"/>
                  </a:lnTo>
                  <a:lnTo>
                    <a:pt x="686" y="428"/>
                  </a:lnTo>
                  <a:lnTo>
                    <a:pt x="686" y="426"/>
                  </a:lnTo>
                  <a:lnTo>
                    <a:pt x="684" y="423"/>
                  </a:lnTo>
                  <a:lnTo>
                    <a:pt x="684" y="423"/>
                  </a:lnTo>
                  <a:lnTo>
                    <a:pt x="681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81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6" y="416"/>
                  </a:lnTo>
                  <a:lnTo>
                    <a:pt x="686" y="416"/>
                  </a:lnTo>
                  <a:lnTo>
                    <a:pt x="688" y="414"/>
                  </a:lnTo>
                  <a:lnTo>
                    <a:pt x="688" y="412"/>
                  </a:lnTo>
                  <a:lnTo>
                    <a:pt x="688" y="412"/>
                  </a:lnTo>
                  <a:lnTo>
                    <a:pt x="691" y="412"/>
                  </a:lnTo>
                  <a:lnTo>
                    <a:pt x="693" y="409"/>
                  </a:lnTo>
                  <a:lnTo>
                    <a:pt x="693" y="409"/>
                  </a:lnTo>
                  <a:lnTo>
                    <a:pt x="693" y="407"/>
                  </a:lnTo>
                  <a:lnTo>
                    <a:pt x="693" y="407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6" y="404"/>
                  </a:lnTo>
                  <a:lnTo>
                    <a:pt x="696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0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0" y="397"/>
                  </a:lnTo>
                  <a:lnTo>
                    <a:pt x="700" y="397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0"/>
                  </a:lnTo>
                  <a:lnTo>
                    <a:pt x="705" y="390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5" y="386"/>
                  </a:lnTo>
                  <a:lnTo>
                    <a:pt x="715" y="386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9" y="378"/>
                  </a:lnTo>
                  <a:lnTo>
                    <a:pt x="722" y="378"/>
                  </a:lnTo>
                  <a:lnTo>
                    <a:pt x="724" y="376"/>
                  </a:lnTo>
                  <a:lnTo>
                    <a:pt x="724" y="376"/>
                  </a:lnTo>
                  <a:lnTo>
                    <a:pt x="722" y="376"/>
                  </a:lnTo>
                  <a:lnTo>
                    <a:pt x="722" y="374"/>
                  </a:lnTo>
                  <a:lnTo>
                    <a:pt x="722" y="374"/>
                  </a:lnTo>
                  <a:lnTo>
                    <a:pt x="719" y="376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1"/>
                  </a:lnTo>
                  <a:lnTo>
                    <a:pt x="717" y="371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7" y="364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2"/>
                  </a:lnTo>
                  <a:lnTo>
                    <a:pt x="719" y="350"/>
                  </a:lnTo>
                  <a:lnTo>
                    <a:pt x="719" y="345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7" y="338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9" y="331"/>
                  </a:lnTo>
                  <a:lnTo>
                    <a:pt x="719" y="331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6" y="324"/>
                  </a:lnTo>
                  <a:lnTo>
                    <a:pt x="729" y="324"/>
                  </a:lnTo>
                  <a:lnTo>
                    <a:pt x="731" y="324"/>
                  </a:lnTo>
                  <a:lnTo>
                    <a:pt x="731" y="322"/>
                  </a:lnTo>
                  <a:lnTo>
                    <a:pt x="731" y="322"/>
                  </a:lnTo>
                  <a:lnTo>
                    <a:pt x="733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41" y="319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5"/>
                  </a:lnTo>
                  <a:lnTo>
                    <a:pt x="743" y="315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2" y="312"/>
                  </a:lnTo>
                  <a:lnTo>
                    <a:pt x="752" y="312"/>
                  </a:lnTo>
                  <a:lnTo>
                    <a:pt x="755" y="312"/>
                  </a:lnTo>
                  <a:lnTo>
                    <a:pt x="755" y="312"/>
                  </a:lnTo>
                  <a:lnTo>
                    <a:pt x="757" y="312"/>
                  </a:lnTo>
                  <a:lnTo>
                    <a:pt x="757" y="310"/>
                  </a:lnTo>
                  <a:lnTo>
                    <a:pt x="757" y="310"/>
                  </a:lnTo>
                  <a:lnTo>
                    <a:pt x="757" y="307"/>
                  </a:lnTo>
                  <a:lnTo>
                    <a:pt x="759" y="305"/>
                  </a:lnTo>
                  <a:lnTo>
                    <a:pt x="759" y="305"/>
                  </a:lnTo>
                  <a:lnTo>
                    <a:pt x="759" y="303"/>
                  </a:lnTo>
                  <a:lnTo>
                    <a:pt x="759" y="300"/>
                  </a:lnTo>
                  <a:lnTo>
                    <a:pt x="757" y="300"/>
                  </a:lnTo>
                  <a:lnTo>
                    <a:pt x="755" y="298"/>
                  </a:lnTo>
                  <a:lnTo>
                    <a:pt x="752" y="296"/>
                  </a:lnTo>
                  <a:lnTo>
                    <a:pt x="748" y="296"/>
                  </a:lnTo>
                  <a:lnTo>
                    <a:pt x="748" y="293"/>
                  </a:lnTo>
                  <a:lnTo>
                    <a:pt x="745" y="293"/>
                  </a:lnTo>
                  <a:lnTo>
                    <a:pt x="743" y="291"/>
                  </a:lnTo>
                  <a:lnTo>
                    <a:pt x="741" y="293"/>
                  </a:lnTo>
                  <a:lnTo>
                    <a:pt x="738" y="293"/>
                  </a:lnTo>
                  <a:lnTo>
                    <a:pt x="736" y="293"/>
                  </a:lnTo>
                  <a:lnTo>
                    <a:pt x="733" y="291"/>
                  </a:lnTo>
                  <a:lnTo>
                    <a:pt x="731" y="291"/>
                  </a:lnTo>
                  <a:lnTo>
                    <a:pt x="729" y="293"/>
                  </a:lnTo>
                  <a:lnTo>
                    <a:pt x="726" y="293"/>
                  </a:lnTo>
                  <a:lnTo>
                    <a:pt x="726" y="291"/>
                  </a:lnTo>
                  <a:lnTo>
                    <a:pt x="724" y="291"/>
                  </a:lnTo>
                  <a:lnTo>
                    <a:pt x="722" y="286"/>
                  </a:lnTo>
                  <a:lnTo>
                    <a:pt x="722" y="284"/>
                  </a:lnTo>
                  <a:lnTo>
                    <a:pt x="722" y="284"/>
                  </a:lnTo>
                  <a:lnTo>
                    <a:pt x="724" y="281"/>
                  </a:lnTo>
                  <a:lnTo>
                    <a:pt x="724" y="281"/>
                  </a:lnTo>
                  <a:lnTo>
                    <a:pt x="724" y="279"/>
                  </a:lnTo>
                  <a:lnTo>
                    <a:pt x="724" y="277"/>
                  </a:lnTo>
                  <a:lnTo>
                    <a:pt x="724" y="277"/>
                  </a:lnTo>
                  <a:lnTo>
                    <a:pt x="724" y="274"/>
                  </a:lnTo>
                  <a:lnTo>
                    <a:pt x="724" y="272"/>
                  </a:lnTo>
                  <a:lnTo>
                    <a:pt x="726" y="272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2" y="270"/>
                  </a:lnTo>
                  <a:lnTo>
                    <a:pt x="722" y="272"/>
                  </a:lnTo>
                  <a:lnTo>
                    <a:pt x="722" y="272"/>
                  </a:lnTo>
                  <a:lnTo>
                    <a:pt x="722" y="274"/>
                  </a:lnTo>
                  <a:lnTo>
                    <a:pt x="719" y="274"/>
                  </a:lnTo>
                  <a:lnTo>
                    <a:pt x="719" y="274"/>
                  </a:lnTo>
                  <a:lnTo>
                    <a:pt x="717" y="274"/>
                  </a:lnTo>
                  <a:lnTo>
                    <a:pt x="715" y="274"/>
                  </a:lnTo>
                  <a:lnTo>
                    <a:pt x="715" y="274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0" y="274"/>
                  </a:lnTo>
                  <a:lnTo>
                    <a:pt x="707" y="274"/>
                  </a:lnTo>
                  <a:lnTo>
                    <a:pt x="707" y="274"/>
                  </a:lnTo>
                  <a:lnTo>
                    <a:pt x="707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7" y="267"/>
                  </a:lnTo>
                  <a:lnTo>
                    <a:pt x="707" y="267"/>
                  </a:lnTo>
                  <a:lnTo>
                    <a:pt x="707" y="265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5" y="258"/>
                  </a:lnTo>
                  <a:lnTo>
                    <a:pt x="700" y="258"/>
                  </a:lnTo>
                  <a:lnTo>
                    <a:pt x="698" y="255"/>
                  </a:lnTo>
                  <a:lnTo>
                    <a:pt x="696" y="253"/>
                  </a:lnTo>
                  <a:lnTo>
                    <a:pt x="693" y="251"/>
                  </a:lnTo>
                  <a:lnTo>
                    <a:pt x="691" y="248"/>
                  </a:lnTo>
                  <a:lnTo>
                    <a:pt x="688" y="248"/>
                  </a:lnTo>
                  <a:lnTo>
                    <a:pt x="688" y="246"/>
                  </a:lnTo>
                  <a:lnTo>
                    <a:pt x="688" y="244"/>
                  </a:lnTo>
                  <a:lnTo>
                    <a:pt x="688" y="241"/>
                  </a:lnTo>
                  <a:lnTo>
                    <a:pt x="691" y="241"/>
                  </a:lnTo>
                  <a:lnTo>
                    <a:pt x="693" y="241"/>
                  </a:lnTo>
                  <a:lnTo>
                    <a:pt x="693" y="241"/>
                  </a:lnTo>
                  <a:lnTo>
                    <a:pt x="693" y="239"/>
                  </a:lnTo>
                  <a:lnTo>
                    <a:pt x="693" y="239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8" y="227"/>
                  </a:lnTo>
                  <a:lnTo>
                    <a:pt x="696" y="225"/>
                  </a:lnTo>
                  <a:lnTo>
                    <a:pt x="693" y="222"/>
                  </a:lnTo>
                  <a:lnTo>
                    <a:pt x="691" y="220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6" y="215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0"/>
                  </a:lnTo>
                  <a:lnTo>
                    <a:pt x="691" y="208"/>
                  </a:lnTo>
                  <a:lnTo>
                    <a:pt x="691" y="208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0" y="203"/>
                  </a:lnTo>
                  <a:lnTo>
                    <a:pt x="703" y="203"/>
                  </a:lnTo>
                  <a:lnTo>
                    <a:pt x="703" y="201"/>
                  </a:lnTo>
                  <a:lnTo>
                    <a:pt x="703" y="199"/>
                  </a:lnTo>
                  <a:lnTo>
                    <a:pt x="703" y="196"/>
                  </a:lnTo>
                  <a:lnTo>
                    <a:pt x="700" y="196"/>
                  </a:lnTo>
                  <a:lnTo>
                    <a:pt x="700" y="196"/>
                  </a:lnTo>
                  <a:lnTo>
                    <a:pt x="698" y="196"/>
                  </a:lnTo>
                  <a:lnTo>
                    <a:pt x="696" y="196"/>
                  </a:lnTo>
                  <a:lnTo>
                    <a:pt x="693" y="196"/>
                  </a:lnTo>
                  <a:lnTo>
                    <a:pt x="691" y="196"/>
                  </a:lnTo>
                  <a:lnTo>
                    <a:pt x="688" y="196"/>
                  </a:lnTo>
                  <a:lnTo>
                    <a:pt x="686" y="196"/>
                  </a:lnTo>
                  <a:lnTo>
                    <a:pt x="684" y="194"/>
                  </a:lnTo>
                  <a:lnTo>
                    <a:pt x="684" y="194"/>
                  </a:lnTo>
                  <a:lnTo>
                    <a:pt x="684" y="191"/>
                  </a:lnTo>
                  <a:lnTo>
                    <a:pt x="684" y="189"/>
                  </a:lnTo>
                  <a:lnTo>
                    <a:pt x="684" y="189"/>
                  </a:lnTo>
                  <a:lnTo>
                    <a:pt x="688" y="187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77"/>
                  </a:lnTo>
                  <a:lnTo>
                    <a:pt x="686" y="177"/>
                  </a:lnTo>
                  <a:lnTo>
                    <a:pt x="684" y="177"/>
                  </a:lnTo>
                  <a:lnTo>
                    <a:pt x="684" y="177"/>
                  </a:lnTo>
                  <a:lnTo>
                    <a:pt x="681" y="177"/>
                  </a:lnTo>
                  <a:lnTo>
                    <a:pt x="681" y="177"/>
                  </a:lnTo>
                  <a:lnTo>
                    <a:pt x="679" y="175"/>
                  </a:lnTo>
                  <a:lnTo>
                    <a:pt x="679" y="175"/>
                  </a:lnTo>
                  <a:lnTo>
                    <a:pt x="677" y="173"/>
                  </a:lnTo>
                  <a:lnTo>
                    <a:pt x="677" y="173"/>
                  </a:lnTo>
                  <a:lnTo>
                    <a:pt x="679" y="170"/>
                  </a:lnTo>
                  <a:lnTo>
                    <a:pt x="679" y="170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5"/>
                  </a:lnTo>
                  <a:lnTo>
                    <a:pt x="681" y="165"/>
                  </a:lnTo>
                  <a:lnTo>
                    <a:pt x="681" y="163"/>
                  </a:lnTo>
                  <a:lnTo>
                    <a:pt x="684" y="163"/>
                  </a:lnTo>
                  <a:lnTo>
                    <a:pt x="686" y="161"/>
                  </a:lnTo>
                  <a:lnTo>
                    <a:pt x="686" y="158"/>
                  </a:lnTo>
                  <a:lnTo>
                    <a:pt x="686" y="158"/>
                  </a:lnTo>
                  <a:lnTo>
                    <a:pt x="686" y="156"/>
                  </a:lnTo>
                  <a:lnTo>
                    <a:pt x="686" y="154"/>
                  </a:lnTo>
                  <a:lnTo>
                    <a:pt x="688" y="154"/>
                  </a:lnTo>
                  <a:lnTo>
                    <a:pt x="696" y="154"/>
                  </a:lnTo>
                  <a:lnTo>
                    <a:pt x="698" y="151"/>
                  </a:lnTo>
                  <a:lnTo>
                    <a:pt x="700" y="149"/>
                  </a:lnTo>
                  <a:lnTo>
                    <a:pt x="705" y="149"/>
                  </a:lnTo>
                  <a:lnTo>
                    <a:pt x="707" y="146"/>
                  </a:lnTo>
                  <a:lnTo>
                    <a:pt x="710" y="149"/>
                  </a:lnTo>
                  <a:lnTo>
                    <a:pt x="724" y="154"/>
                  </a:lnTo>
                  <a:lnTo>
                    <a:pt x="743" y="156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7" y="161"/>
                  </a:lnTo>
                  <a:lnTo>
                    <a:pt x="759" y="161"/>
                  </a:lnTo>
                  <a:lnTo>
                    <a:pt x="774" y="165"/>
                  </a:lnTo>
                  <a:lnTo>
                    <a:pt x="776" y="165"/>
                  </a:lnTo>
                  <a:lnTo>
                    <a:pt x="778" y="165"/>
                  </a:lnTo>
                  <a:lnTo>
                    <a:pt x="781" y="165"/>
                  </a:lnTo>
                  <a:lnTo>
                    <a:pt x="783" y="165"/>
                  </a:lnTo>
                  <a:lnTo>
                    <a:pt x="783" y="165"/>
                  </a:lnTo>
                  <a:lnTo>
                    <a:pt x="785" y="163"/>
                  </a:lnTo>
                  <a:lnTo>
                    <a:pt x="788" y="161"/>
                  </a:lnTo>
                  <a:lnTo>
                    <a:pt x="790" y="158"/>
                  </a:lnTo>
                  <a:lnTo>
                    <a:pt x="793" y="158"/>
                  </a:lnTo>
                  <a:lnTo>
                    <a:pt x="793" y="158"/>
                  </a:lnTo>
                  <a:lnTo>
                    <a:pt x="793" y="156"/>
                  </a:lnTo>
                  <a:lnTo>
                    <a:pt x="795" y="154"/>
                  </a:lnTo>
                  <a:lnTo>
                    <a:pt x="795" y="154"/>
                  </a:lnTo>
                  <a:lnTo>
                    <a:pt x="797" y="154"/>
                  </a:lnTo>
                  <a:lnTo>
                    <a:pt x="800" y="154"/>
                  </a:lnTo>
                  <a:lnTo>
                    <a:pt x="802" y="154"/>
                  </a:lnTo>
                  <a:lnTo>
                    <a:pt x="807" y="154"/>
                  </a:lnTo>
                  <a:lnTo>
                    <a:pt x="814" y="149"/>
                  </a:lnTo>
                  <a:lnTo>
                    <a:pt x="816" y="149"/>
                  </a:lnTo>
                  <a:lnTo>
                    <a:pt x="819" y="149"/>
                  </a:lnTo>
                  <a:lnTo>
                    <a:pt x="821" y="151"/>
                  </a:lnTo>
                  <a:lnTo>
                    <a:pt x="821" y="151"/>
                  </a:lnTo>
                  <a:lnTo>
                    <a:pt x="823" y="151"/>
                  </a:lnTo>
                  <a:lnTo>
                    <a:pt x="828" y="149"/>
                  </a:lnTo>
                  <a:lnTo>
                    <a:pt x="828" y="149"/>
                  </a:lnTo>
                  <a:lnTo>
                    <a:pt x="833" y="144"/>
                  </a:lnTo>
                  <a:lnTo>
                    <a:pt x="833" y="144"/>
                  </a:lnTo>
                  <a:lnTo>
                    <a:pt x="833" y="139"/>
                  </a:lnTo>
                  <a:lnTo>
                    <a:pt x="833" y="139"/>
                  </a:lnTo>
                  <a:lnTo>
                    <a:pt x="835" y="137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2" y="139"/>
                  </a:lnTo>
                  <a:lnTo>
                    <a:pt x="842" y="137"/>
                  </a:lnTo>
                  <a:lnTo>
                    <a:pt x="845" y="137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47" y="130"/>
                  </a:lnTo>
                  <a:lnTo>
                    <a:pt x="847" y="128"/>
                  </a:lnTo>
                  <a:lnTo>
                    <a:pt x="849" y="125"/>
                  </a:lnTo>
                  <a:lnTo>
                    <a:pt x="849" y="12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65283875-BA24-4C93-8103-89252912D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5" y="1579"/>
              <a:ext cx="849" cy="811"/>
            </a:xfrm>
            <a:custGeom>
              <a:avLst/>
              <a:gdLst>
                <a:gd name="T0" fmla="*/ 816 w 849"/>
                <a:gd name="T1" fmla="*/ 78 h 811"/>
                <a:gd name="T2" fmla="*/ 793 w 849"/>
                <a:gd name="T3" fmla="*/ 54 h 811"/>
                <a:gd name="T4" fmla="*/ 748 w 849"/>
                <a:gd name="T5" fmla="*/ 5 h 811"/>
                <a:gd name="T6" fmla="*/ 712 w 849"/>
                <a:gd name="T7" fmla="*/ 5 h 811"/>
                <a:gd name="T8" fmla="*/ 639 w 849"/>
                <a:gd name="T9" fmla="*/ 14 h 811"/>
                <a:gd name="T10" fmla="*/ 584 w 849"/>
                <a:gd name="T11" fmla="*/ 33 h 811"/>
                <a:gd name="T12" fmla="*/ 549 w 849"/>
                <a:gd name="T13" fmla="*/ 57 h 811"/>
                <a:gd name="T14" fmla="*/ 558 w 849"/>
                <a:gd name="T15" fmla="*/ 87 h 811"/>
                <a:gd name="T16" fmla="*/ 558 w 849"/>
                <a:gd name="T17" fmla="*/ 132 h 811"/>
                <a:gd name="T18" fmla="*/ 532 w 849"/>
                <a:gd name="T19" fmla="*/ 170 h 811"/>
                <a:gd name="T20" fmla="*/ 492 w 849"/>
                <a:gd name="T21" fmla="*/ 199 h 811"/>
                <a:gd name="T22" fmla="*/ 487 w 849"/>
                <a:gd name="T23" fmla="*/ 225 h 811"/>
                <a:gd name="T24" fmla="*/ 457 w 849"/>
                <a:gd name="T25" fmla="*/ 255 h 811"/>
                <a:gd name="T26" fmla="*/ 440 w 849"/>
                <a:gd name="T27" fmla="*/ 305 h 811"/>
                <a:gd name="T28" fmla="*/ 398 w 849"/>
                <a:gd name="T29" fmla="*/ 333 h 811"/>
                <a:gd name="T30" fmla="*/ 372 w 849"/>
                <a:gd name="T31" fmla="*/ 343 h 811"/>
                <a:gd name="T32" fmla="*/ 341 w 849"/>
                <a:gd name="T33" fmla="*/ 369 h 811"/>
                <a:gd name="T34" fmla="*/ 289 w 849"/>
                <a:gd name="T35" fmla="*/ 386 h 811"/>
                <a:gd name="T36" fmla="*/ 246 w 849"/>
                <a:gd name="T37" fmla="*/ 461 h 811"/>
                <a:gd name="T38" fmla="*/ 97 w 849"/>
                <a:gd name="T39" fmla="*/ 478 h 811"/>
                <a:gd name="T40" fmla="*/ 26 w 849"/>
                <a:gd name="T41" fmla="*/ 483 h 811"/>
                <a:gd name="T42" fmla="*/ 43 w 849"/>
                <a:gd name="T43" fmla="*/ 516 h 811"/>
                <a:gd name="T44" fmla="*/ 104 w 849"/>
                <a:gd name="T45" fmla="*/ 582 h 811"/>
                <a:gd name="T46" fmla="*/ 128 w 849"/>
                <a:gd name="T47" fmla="*/ 608 h 811"/>
                <a:gd name="T48" fmla="*/ 100 w 849"/>
                <a:gd name="T49" fmla="*/ 641 h 811"/>
                <a:gd name="T50" fmla="*/ 74 w 849"/>
                <a:gd name="T51" fmla="*/ 655 h 811"/>
                <a:gd name="T52" fmla="*/ 43 w 849"/>
                <a:gd name="T53" fmla="*/ 700 h 811"/>
                <a:gd name="T54" fmla="*/ 48 w 849"/>
                <a:gd name="T55" fmla="*/ 731 h 811"/>
                <a:gd name="T56" fmla="*/ 78 w 849"/>
                <a:gd name="T57" fmla="*/ 729 h 811"/>
                <a:gd name="T58" fmla="*/ 118 w 849"/>
                <a:gd name="T59" fmla="*/ 722 h 811"/>
                <a:gd name="T60" fmla="*/ 166 w 849"/>
                <a:gd name="T61" fmla="*/ 717 h 811"/>
                <a:gd name="T62" fmla="*/ 171 w 849"/>
                <a:gd name="T63" fmla="*/ 717 h 811"/>
                <a:gd name="T64" fmla="*/ 201 w 849"/>
                <a:gd name="T65" fmla="*/ 724 h 811"/>
                <a:gd name="T66" fmla="*/ 241 w 849"/>
                <a:gd name="T67" fmla="*/ 714 h 811"/>
                <a:gd name="T68" fmla="*/ 291 w 849"/>
                <a:gd name="T69" fmla="*/ 707 h 811"/>
                <a:gd name="T70" fmla="*/ 284 w 849"/>
                <a:gd name="T71" fmla="*/ 700 h 811"/>
                <a:gd name="T72" fmla="*/ 305 w 849"/>
                <a:gd name="T73" fmla="*/ 719 h 811"/>
                <a:gd name="T74" fmla="*/ 322 w 849"/>
                <a:gd name="T75" fmla="*/ 745 h 811"/>
                <a:gd name="T76" fmla="*/ 334 w 849"/>
                <a:gd name="T77" fmla="*/ 757 h 811"/>
                <a:gd name="T78" fmla="*/ 338 w 849"/>
                <a:gd name="T79" fmla="*/ 778 h 811"/>
                <a:gd name="T80" fmla="*/ 348 w 849"/>
                <a:gd name="T81" fmla="*/ 800 h 811"/>
                <a:gd name="T82" fmla="*/ 357 w 849"/>
                <a:gd name="T83" fmla="*/ 804 h 811"/>
                <a:gd name="T84" fmla="*/ 376 w 849"/>
                <a:gd name="T85" fmla="*/ 804 h 811"/>
                <a:gd name="T86" fmla="*/ 383 w 849"/>
                <a:gd name="T87" fmla="*/ 811 h 811"/>
                <a:gd name="T88" fmla="*/ 390 w 849"/>
                <a:gd name="T89" fmla="*/ 797 h 811"/>
                <a:gd name="T90" fmla="*/ 426 w 849"/>
                <a:gd name="T91" fmla="*/ 778 h 811"/>
                <a:gd name="T92" fmla="*/ 511 w 849"/>
                <a:gd name="T93" fmla="*/ 771 h 811"/>
                <a:gd name="T94" fmla="*/ 530 w 849"/>
                <a:gd name="T95" fmla="*/ 767 h 811"/>
                <a:gd name="T96" fmla="*/ 513 w 849"/>
                <a:gd name="T97" fmla="*/ 696 h 811"/>
                <a:gd name="T98" fmla="*/ 471 w 849"/>
                <a:gd name="T99" fmla="*/ 643 h 811"/>
                <a:gd name="T100" fmla="*/ 513 w 849"/>
                <a:gd name="T101" fmla="*/ 565 h 811"/>
                <a:gd name="T102" fmla="*/ 625 w 849"/>
                <a:gd name="T103" fmla="*/ 504 h 811"/>
                <a:gd name="T104" fmla="*/ 686 w 849"/>
                <a:gd name="T105" fmla="*/ 416 h 811"/>
                <a:gd name="T106" fmla="*/ 705 w 849"/>
                <a:gd name="T107" fmla="*/ 388 h 811"/>
                <a:gd name="T108" fmla="*/ 717 w 849"/>
                <a:gd name="T109" fmla="*/ 364 h 811"/>
                <a:gd name="T110" fmla="*/ 733 w 849"/>
                <a:gd name="T111" fmla="*/ 319 h 811"/>
                <a:gd name="T112" fmla="*/ 759 w 849"/>
                <a:gd name="T113" fmla="*/ 300 h 811"/>
                <a:gd name="T114" fmla="*/ 722 w 849"/>
                <a:gd name="T115" fmla="*/ 274 h 811"/>
                <a:gd name="T116" fmla="*/ 693 w 849"/>
                <a:gd name="T117" fmla="*/ 241 h 811"/>
                <a:gd name="T118" fmla="*/ 686 w 849"/>
                <a:gd name="T119" fmla="*/ 196 h 811"/>
                <a:gd name="T120" fmla="*/ 686 w 849"/>
                <a:gd name="T121" fmla="*/ 154 h 811"/>
                <a:gd name="T122" fmla="*/ 797 w 849"/>
                <a:gd name="T123" fmla="*/ 15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811">
                  <a:moveTo>
                    <a:pt x="348" y="793"/>
                  </a:move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6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3"/>
                  </a:lnTo>
                  <a:lnTo>
                    <a:pt x="346" y="793"/>
                  </a:lnTo>
                  <a:lnTo>
                    <a:pt x="346" y="793"/>
                  </a:lnTo>
                  <a:lnTo>
                    <a:pt x="348" y="793"/>
                  </a:lnTo>
                  <a:lnTo>
                    <a:pt x="348" y="793"/>
                  </a:lnTo>
                  <a:close/>
                  <a:moveTo>
                    <a:pt x="849" y="125"/>
                  </a:moveTo>
                  <a:lnTo>
                    <a:pt x="842" y="109"/>
                  </a:lnTo>
                  <a:lnTo>
                    <a:pt x="835" y="92"/>
                  </a:lnTo>
                  <a:lnTo>
                    <a:pt x="833" y="92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0" y="90"/>
                  </a:lnTo>
                  <a:lnTo>
                    <a:pt x="830" y="87"/>
                  </a:lnTo>
                  <a:lnTo>
                    <a:pt x="826" y="85"/>
                  </a:lnTo>
                  <a:lnTo>
                    <a:pt x="823" y="85"/>
                  </a:lnTo>
                  <a:lnTo>
                    <a:pt x="823" y="83"/>
                  </a:lnTo>
                  <a:lnTo>
                    <a:pt x="823" y="78"/>
                  </a:lnTo>
                  <a:lnTo>
                    <a:pt x="823" y="76"/>
                  </a:lnTo>
                  <a:lnTo>
                    <a:pt x="821" y="76"/>
                  </a:lnTo>
                  <a:lnTo>
                    <a:pt x="821" y="78"/>
                  </a:lnTo>
                  <a:lnTo>
                    <a:pt x="819" y="78"/>
                  </a:lnTo>
                  <a:lnTo>
                    <a:pt x="819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1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7" y="80"/>
                  </a:lnTo>
                  <a:lnTo>
                    <a:pt x="807" y="80"/>
                  </a:lnTo>
                  <a:lnTo>
                    <a:pt x="804" y="83"/>
                  </a:lnTo>
                  <a:lnTo>
                    <a:pt x="802" y="83"/>
                  </a:lnTo>
                  <a:lnTo>
                    <a:pt x="802" y="80"/>
                  </a:lnTo>
                  <a:lnTo>
                    <a:pt x="800" y="78"/>
                  </a:lnTo>
                  <a:lnTo>
                    <a:pt x="800" y="76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797" y="71"/>
                  </a:lnTo>
                  <a:lnTo>
                    <a:pt x="793" y="68"/>
                  </a:lnTo>
                  <a:lnTo>
                    <a:pt x="793" y="68"/>
                  </a:lnTo>
                  <a:lnTo>
                    <a:pt x="790" y="66"/>
                  </a:lnTo>
                  <a:lnTo>
                    <a:pt x="788" y="66"/>
                  </a:lnTo>
                  <a:lnTo>
                    <a:pt x="788" y="64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93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2"/>
                  </a:lnTo>
                  <a:lnTo>
                    <a:pt x="793" y="49"/>
                  </a:lnTo>
                  <a:lnTo>
                    <a:pt x="793" y="49"/>
                  </a:lnTo>
                  <a:lnTo>
                    <a:pt x="793" y="47"/>
                  </a:lnTo>
                  <a:lnTo>
                    <a:pt x="793" y="42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88" y="28"/>
                  </a:lnTo>
                  <a:lnTo>
                    <a:pt x="785" y="28"/>
                  </a:lnTo>
                  <a:lnTo>
                    <a:pt x="783" y="26"/>
                  </a:lnTo>
                  <a:lnTo>
                    <a:pt x="781" y="23"/>
                  </a:lnTo>
                  <a:lnTo>
                    <a:pt x="776" y="21"/>
                  </a:lnTo>
                  <a:lnTo>
                    <a:pt x="771" y="19"/>
                  </a:lnTo>
                  <a:lnTo>
                    <a:pt x="769" y="21"/>
                  </a:lnTo>
                  <a:lnTo>
                    <a:pt x="769" y="21"/>
                  </a:lnTo>
                  <a:lnTo>
                    <a:pt x="767" y="21"/>
                  </a:lnTo>
                  <a:lnTo>
                    <a:pt x="767" y="23"/>
                  </a:lnTo>
                  <a:lnTo>
                    <a:pt x="764" y="23"/>
                  </a:lnTo>
                  <a:lnTo>
                    <a:pt x="764" y="21"/>
                  </a:lnTo>
                  <a:lnTo>
                    <a:pt x="762" y="19"/>
                  </a:lnTo>
                  <a:lnTo>
                    <a:pt x="762" y="16"/>
                  </a:lnTo>
                  <a:lnTo>
                    <a:pt x="762" y="14"/>
                  </a:lnTo>
                  <a:lnTo>
                    <a:pt x="762" y="12"/>
                  </a:lnTo>
                  <a:lnTo>
                    <a:pt x="759" y="9"/>
                  </a:lnTo>
                  <a:lnTo>
                    <a:pt x="757" y="9"/>
                  </a:lnTo>
                  <a:lnTo>
                    <a:pt x="752" y="7"/>
                  </a:lnTo>
                  <a:lnTo>
                    <a:pt x="750" y="7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3" y="5"/>
                  </a:lnTo>
                  <a:lnTo>
                    <a:pt x="741" y="5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3" y="7"/>
                  </a:lnTo>
                  <a:lnTo>
                    <a:pt x="733" y="7"/>
                  </a:lnTo>
                  <a:lnTo>
                    <a:pt x="733" y="5"/>
                  </a:lnTo>
                  <a:lnTo>
                    <a:pt x="733" y="5"/>
                  </a:lnTo>
                  <a:lnTo>
                    <a:pt x="731" y="2"/>
                  </a:lnTo>
                  <a:lnTo>
                    <a:pt x="726" y="2"/>
                  </a:lnTo>
                  <a:lnTo>
                    <a:pt x="726" y="2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2" y="2"/>
                  </a:lnTo>
                  <a:lnTo>
                    <a:pt x="719" y="2"/>
                  </a:lnTo>
                  <a:lnTo>
                    <a:pt x="717" y="2"/>
                  </a:lnTo>
                  <a:lnTo>
                    <a:pt x="717" y="2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715" y="7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2" y="5"/>
                  </a:lnTo>
                  <a:lnTo>
                    <a:pt x="712" y="5"/>
                  </a:lnTo>
                  <a:lnTo>
                    <a:pt x="710" y="5"/>
                  </a:lnTo>
                  <a:lnTo>
                    <a:pt x="707" y="7"/>
                  </a:lnTo>
                  <a:lnTo>
                    <a:pt x="705" y="9"/>
                  </a:lnTo>
                  <a:lnTo>
                    <a:pt x="703" y="12"/>
                  </a:lnTo>
                  <a:lnTo>
                    <a:pt x="700" y="12"/>
                  </a:lnTo>
                  <a:lnTo>
                    <a:pt x="698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3" y="16"/>
                  </a:lnTo>
                  <a:lnTo>
                    <a:pt x="691" y="16"/>
                  </a:lnTo>
                  <a:lnTo>
                    <a:pt x="688" y="16"/>
                  </a:lnTo>
                  <a:lnTo>
                    <a:pt x="688" y="16"/>
                  </a:lnTo>
                  <a:lnTo>
                    <a:pt x="686" y="16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77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0" y="12"/>
                  </a:lnTo>
                  <a:lnTo>
                    <a:pt x="662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8" y="12"/>
                  </a:lnTo>
                  <a:lnTo>
                    <a:pt x="655" y="12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48" y="12"/>
                  </a:lnTo>
                  <a:lnTo>
                    <a:pt x="646" y="12"/>
                  </a:lnTo>
                  <a:lnTo>
                    <a:pt x="639" y="14"/>
                  </a:lnTo>
                  <a:lnTo>
                    <a:pt x="63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4" y="14"/>
                  </a:lnTo>
                  <a:lnTo>
                    <a:pt x="632" y="14"/>
                  </a:lnTo>
                  <a:lnTo>
                    <a:pt x="632" y="14"/>
                  </a:lnTo>
                  <a:lnTo>
                    <a:pt x="629" y="16"/>
                  </a:lnTo>
                  <a:lnTo>
                    <a:pt x="625" y="16"/>
                  </a:lnTo>
                  <a:lnTo>
                    <a:pt x="620" y="14"/>
                  </a:lnTo>
                  <a:lnTo>
                    <a:pt x="618" y="1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08" y="21"/>
                  </a:lnTo>
                  <a:lnTo>
                    <a:pt x="608" y="21"/>
                  </a:lnTo>
                  <a:lnTo>
                    <a:pt x="606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596" y="21"/>
                  </a:lnTo>
                  <a:lnTo>
                    <a:pt x="594" y="23"/>
                  </a:lnTo>
                  <a:lnTo>
                    <a:pt x="592" y="23"/>
                  </a:lnTo>
                  <a:lnTo>
                    <a:pt x="592" y="23"/>
                  </a:lnTo>
                  <a:lnTo>
                    <a:pt x="594" y="26"/>
                  </a:lnTo>
                  <a:lnTo>
                    <a:pt x="594" y="26"/>
                  </a:lnTo>
                  <a:lnTo>
                    <a:pt x="592" y="28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87" y="28"/>
                  </a:lnTo>
                  <a:lnTo>
                    <a:pt x="587" y="28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4" y="33"/>
                  </a:lnTo>
                  <a:lnTo>
                    <a:pt x="584" y="33"/>
                  </a:lnTo>
                  <a:lnTo>
                    <a:pt x="582" y="33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5" y="38"/>
                  </a:lnTo>
                  <a:lnTo>
                    <a:pt x="573" y="38"/>
                  </a:lnTo>
                  <a:lnTo>
                    <a:pt x="573" y="40"/>
                  </a:lnTo>
                  <a:lnTo>
                    <a:pt x="573" y="42"/>
                  </a:lnTo>
                  <a:lnTo>
                    <a:pt x="575" y="42"/>
                  </a:lnTo>
                  <a:lnTo>
                    <a:pt x="573" y="42"/>
                  </a:lnTo>
                  <a:lnTo>
                    <a:pt x="573" y="45"/>
                  </a:lnTo>
                  <a:lnTo>
                    <a:pt x="573" y="45"/>
                  </a:lnTo>
                  <a:lnTo>
                    <a:pt x="570" y="45"/>
                  </a:lnTo>
                  <a:lnTo>
                    <a:pt x="570" y="42"/>
                  </a:lnTo>
                  <a:lnTo>
                    <a:pt x="566" y="40"/>
                  </a:lnTo>
                  <a:lnTo>
                    <a:pt x="566" y="40"/>
                  </a:lnTo>
                  <a:lnTo>
                    <a:pt x="563" y="40"/>
                  </a:lnTo>
                  <a:lnTo>
                    <a:pt x="563" y="40"/>
                  </a:lnTo>
                  <a:lnTo>
                    <a:pt x="563" y="42"/>
                  </a:lnTo>
                  <a:lnTo>
                    <a:pt x="563" y="42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4" y="54"/>
                  </a:lnTo>
                  <a:lnTo>
                    <a:pt x="551" y="54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59"/>
                  </a:lnTo>
                  <a:lnTo>
                    <a:pt x="549" y="59"/>
                  </a:lnTo>
                  <a:lnTo>
                    <a:pt x="547" y="59"/>
                  </a:lnTo>
                  <a:lnTo>
                    <a:pt x="547" y="59"/>
                  </a:lnTo>
                  <a:lnTo>
                    <a:pt x="544" y="61"/>
                  </a:lnTo>
                  <a:lnTo>
                    <a:pt x="544" y="61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8"/>
                  </a:lnTo>
                  <a:lnTo>
                    <a:pt x="542" y="68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6"/>
                  </a:lnTo>
                  <a:lnTo>
                    <a:pt x="551" y="76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6" y="83"/>
                  </a:lnTo>
                  <a:lnTo>
                    <a:pt x="556" y="83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90"/>
                  </a:lnTo>
                  <a:lnTo>
                    <a:pt x="558" y="90"/>
                  </a:lnTo>
                  <a:lnTo>
                    <a:pt x="558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3" y="102"/>
                  </a:lnTo>
                  <a:lnTo>
                    <a:pt x="563" y="102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6" y="104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3" y="109"/>
                  </a:lnTo>
                  <a:lnTo>
                    <a:pt x="561" y="111"/>
                  </a:lnTo>
                  <a:lnTo>
                    <a:pt x="561" y="113"/>
                  </a:lnTo>
                  <a:lnTo>
                    <a:pt x="561" y="113"/>
                  </a:lnTo>
                  <a:lnTo>
                    <a:pt x="561" y="116"/>
                  </a:lnTo>
                  <a:lnTo>
                    <a:pt x="563" y="118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123"/>
                  </a:lnTo>
                  <a:lnTo>
                    <a:pt x="563" y="125"/>
                  </a:lnTo>
                  <a:lnTo>
                    <a:pt x="561" y="128"/>
                  </a:lnTo>
                  <a:lnTo>
                    <a:pt x="558" y="128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49" y="139"/>
                  </a:lnTo>
                  <a:lnTo>
                    <a:pt x="547" y="142"/>
                  </a:lnTo>
                  <a:lnTo>
                    <a:pt x="547" y="144"/>
                  </a:lnTo>
                  <a:lnTo>
                    <a:pt x="547" y="144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539" y="151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5" y="156"/>
                  </a:lnTo>
                  <a:lnTo>
                    <a:pt x="537" y="156"/>
                  </a:lnTo>
                  <a:lnTo>
                    <a:pt x="537" y="158"/>
                  </a:lnTo>
                  <a:lnTo>
                    <a:pt x="537" y="161"/>
                  </a:lnTo>
                  <a:lnTo>
                    <a:pt x="535" y="161"/>
                  </a:lnTo>
                  <a:lnTo>
                    <a:pt x="535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0" y="161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30" y="165"/>
                  </a:lnTo>
                  <a:lnTo>
                    <a:pt x="530" y="168"/>
                  </a:lnTo>
                  <a:lnTo>
                    <a:pt x="532" y="168"/>
                  </a:lnTo>
                  <a:lnTo>
                    <a:pt x="532" y="170"/>
                  </a:lnTo>
                  <a:lnTo>
                    <a:pt x="535" y="173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37" y="184"/>
                  </a:lnTo>
                  <a:lnTo>
                    <a:pt x="537" y="187"/>
                  </a:lnTo>
                  <a:lnTo>
                    <a:pt x="537" y="187"/>
                  </a:lnTo>
                  <a:lnTo>
                    <a:pt x="537" y="189"/>
                  </a:lnTo>
                  <a:lnTo>
                    <a:pt x="535" y="189"/>
                  </a:lnTo>
                  <a:lnTo>
                    <a:pt x="535" y="191"/>
                  </a:lnTo>
                  <a:lnTo>
                    <a:pt x="535" y="191"/>
                  </a:lnTo>
                  <a:lnTo>
                    <a:pt x="535" y="194"/>
                  </a:lnTo>
                  <a:lnTo>
                    <a:pt x="535" y="194"/>
                  </a:lnTo>
                  <a:lnTo>
                    <a:pt x="532" y="194"/>
                  </a:lnTo>
                  <a:lnTo>
                    <a:pt x="530" y="194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5" y="196"/>
                  </a:lnTo>
                  <a:lnTo>
                    <a:pt x="525" y="196"/>
                  </a:lnTo>
                  <a:lnTo>
                    <a:pt x="525" y="199"/>
                  </a:lnTo>
                  <a:lnTo>
                    <a:pt x="521" y="199"/>
                  </a:lnTo>
                  <a:lnTo>
                    <a:pt x="513" y="199"/>
                  </a:lnTo>
                  <a:lnTo>
                    <a:pt x="506" y="201"/>
                  </a:lnTo>
                  <a:lnTo>
                    <a:pt x="506" y="201"/>
                  </a:lnTo>
                  <a:lnTo>
                    <a:pt x="502" y="199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495" y="199"/>
                  </a:lnTo>
                  <a:lnTo>
                    <a:pt x="492" y="199"/>
                  </a:lnTo>
                  <a:lnTo>
                    <a:pt x="480" y="194"/>
                  </a:lnTo>
                  <a:lnTo>
                    <a:pt x="478" y="194"/>
                  </a:lnTo>
                  <a:lnTo>
                    <a:pt x="476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3"/>
                  </a:lnTo>
                  <a:lnTo>
                    <a:pt x="476" y="206"/>
                  </a:lnTo>
                  <a:lnTo>
                    <a:pt x="476" y="206"/>
                  </a:lnTo>
                  <a:lnTo>
                    <a:pt x="476" y="208"/>
                  </a:lnTo>
                  <a:lnTo>
                    <a:pt x="478" y="210"/>
                  </a:lnTo>
                  <a:lnTo>
                    <a:pt x="478" y="210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80" y="213"/>
                  </a:lnTo>
                  <a:lnTo>
                    <a:pt x="480" y="213"/>
                  </a:lnTo>
                  <a:lnTo>
                    <a:pt x="483" y="213"/>
                  </a:lnTo>
                  <a:lnTo>
                    <a:pt x="485" y="213"/>
                  </a:lnTo>
                  <a:lnTo>
                    <a:pt x="485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87" y="225"/>
                  </a:lnTo>
                  <a:lnTo>
                    <a:pt x="487" y="227"/>
                  </a:lnTo>
                  <a:lnTo>
                    <a:pt x="487" y="227"/>
                  </a:lnTo>
                  <a:lnTo>
                    <a:pt x="487" y="229"/>
                  </a:lnTo>
                  <a:lnTo>
                    <a:pt x="490" y="229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5" y="234"/>
                  </a:lnTo>
                  <a:lnTo>
                    <a:pt x="497" y="236"/>
                  </a:lnTo>
                  <a:lnTo>
                    <a:pt x="495" y="239"/>
                  </a:lnTo>
                  <a:lnTo>
                    <a:pt x="487" y="246"/>
                  </a:lnTo>
                  <a:lnTo>
                    <a:pt x="485" y="248"/>
                  </a:lnTo>
                  <a:lnTo>
                    <a:pt x="485" y="246"/>
                  </a:lnTo>
                  <a:lnTo>
                    <a:pt x="483" y="246"/>
                  </a:lnTo>
                  <a:lnTo>
                    <a:pt x="483" y="246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78" y="251"/>
                  </a:lnTo>
                  <a:lnTo>
                    <a:pt x="478" y="251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69" y="251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7" y="255"/>
                  </a:lnTo>
                  <a:lnTo>
                    <a:pt x="454" y="255"/>
                  </a:lnTo>
                  <a:lnTo>
                    <a:pt x="454" y="258"/>
                  </a:lnTo>
                  <a:lnTo>
                    <a:pt x="452" y="258"/>
                  </a:lnTo>
                  <a:lnTo>
                    <a:pt x="452" y="260"/>
                  </a:lnTo>
                  <a:lnTo>
                    <a:pt x="452" y="265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70"/>
                  </a:lnTo>
                  <a:lnTo>
                    <a:pt x="450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9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47" y="286"/>
                  </a:lnTo>
                  <a:lnTo>
                    <a:pt x="445" y="286"/>
                  </a:lnTo>
                  <a:lnTo>
                    <a:pt x="443" y="286"/>
                  </a:lnTo>
                  <a:lnTo>
                    <a:pt x="443" y="288"/>
                  </a:lnTo>
                  <a:lnTo>
                    <a:pt x="440" y="291"/>
                  </a:lnTo>
                  <a:lnTo>
                    <a:pt x="440" y="293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3" y="300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0" y="305"/>
                  </a:lnTo>
                  <a:lnTo>
                    <a:pt x="440" y="310"/>
                  </a:lnTo>
                  <a:lnTo>
                    <a:pt x="440" y="312"/>
                  </a:lnTo>
                  <a:lnTo>
                    <a:pt x="440" y="312"/>
                  </a:lnTo>
                  <a:lnTo>
                    <a:pt x="443" y="319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0" y="326"/>
                  </a:lnTo>
                  <a:lnTo>
                    <a:pt x="440" y="329"/>
                  </a:lnTo>
                  <a:lnTo>
                    <a:pt x="433" y="336"/>
                  </a:lnTo>
                  <a:lnTo>
                    <a:pt x="433" y="338"/>
                  </a:lnTo>
                  <a:lnTo>
                    <a:pt x="433" y="338"/>
                  </a:lnTo>
                  <a:lnTo>
                    <a:pt x="431" y="338"/>
                  </a:lnTo>
                  <a:lnTo>
                    <a:pt x="431" y="341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3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6" y="345"/>
                  </a:lnTo>
                  <a:lnTo>
                    <a:pt x="416" y="343"/>
                  </a:lnTo>
                  <a:lnTo>
                    <a:pt x="414" y="341"/>
                  </a:lnTo>
                  <a:lnTo>
                    <a:pt x="412" y="338"/>
                  </a:lnTo>
                  <a:lnTo>
                    <a:pt x="412" y="338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3"/>
                  </a:lnTo>
                  <a:lnTo>
                    <a:pt x="407" y="333"/>
                  </a:lnTo>
                  <a:lnTo>
                    <a:pt x="405" y="331"/>
                  </a:lnTo>
                  <a:lnTo>
                    <a:pt x="402" y="331"/>
                  </a:lnTo>
                  <a:lnTo>
                    <a:pt x="402" y="331"/>
                  </a:lnTo>
                  <a:lnTo>
                    <a:pt x="400" y="331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6"/>
                  </a:lnTo>
                  <a:lnTo>
                    <a:pt x="400" y="336"/>
                  </a:lnTo>
                  <a:lnTo>
                    <a:pt x="402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3" y="336"/>
                  </a:lnTo>
                  <a:lnTo>
                    <a:pt x="393" y="336"/>
                  </a:lnTo>
                  <a:lnTo>
                    <a:pt x="390" y="336"/>
                  </a:lnTo>
                  <a:lnTo>
                    <a:pt x="388" y="336"/>
                  </a:lnTo>
                  <a:lnTo>
                    <a:pt x="388" y="333"/>
                  </a:lnTo>
                  <a:lnTo>
                    <a:pt x="388" y="333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83" y="331"/>
                  </a:lnTo>
                  <a:lnTo>
                    <a:pt x="383" y="331"/>
                  </a:lnTo>
                  <a:lnTo>
                    <a:pt x="381" y="333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79" y="338"/>
                  </a:lnTo>
                  <a:lnTo>
                    <a:pt x="379" y="338"/>
                  </a:lnTo>
                  <a:lnTo>
                    <a:pt x="379" y="341"/>
                  </a:lnTo>
                  <a:lnTo>
                    <a:pt x="379" y="341"/>
                  </a:lnTo>
                  <a:lnTo>
                    <a:pt x="374" y="341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2" y="34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4" y="348"/>
                  </a:lnTo>
                  <a:lnTo>
                    <a:pt x="362" y="348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5" y="350"/>
                  </a:lnTo>
                  <a:lnTo>
                    <a:pt x="353" y="350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3" y="352"/>
                  </a:lnTo>
                  <a:lnTo>
                    <a:pt x="355" y="352"/>
                  </a:lnTo>
                  <a:lnTo>
                    <a:pt x="355" y="355"/>
                  </a:lnTo>
                  <a:lnTo>
                    <a:pt x="355" y="357"/>
                  </a:lnTo>
                  <a:lnTo>
                    <a:pt x="355" y="357"/>
                  </a:lnTo>
                  <a:lnTo>
                    <a:pt x="357" y="357"/>
                  </a:lnTo>
                  <a:lnTo>
                    <a:pt x="362" y="357"/>
                  </a:lnTo>
                  <a:lnTo>
                    <a:pt x="364" y="357"/>
                  </a:lnTo>
                  <a:lnTo>
                    <a:pt x="364" y="359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0" y="362"/>
                  </a:lnTo>
                  <a:lnTo>
                    <a:pt x="360" y="362"/>
                  </a:lnTo>
                  <a:lnTo>
                    <a:pt x="357" y="362"/>
                  </a:lnTo>
                  <a:lnTo>
                    <a:pt x="357" y="364"/>
                  </a:lnTo>
                  <a:lnTo>
                    <a:pt x="355" y="364"/>
                  </a:lnTo>
                  <a:lnTo>
                    <a:pt x="353" y="367"/>
                  </a:lnTo>
                  <a:lnTo>
                    <a:pt x="350" y="367"/>
                  </a:lnTo>
                  <a:lnTo>
                    <a:pt x="348" y="367"/>
                  </a:lnTo>
                  <a:lnTo>
                    <a:pt x="346" y="367"/>
                  </a:lnTo>
                  <a:lnTo>
                    <a:pt x="343" y="369"/>
                  </a:lnTo>
                  <a:lnTo>
                    <a:pt x="341" y="369"/>
                  </a:lnTo>
                  <a:lnTo>
                    <a:pt x="338" y="369"/>
                  </a:lnTo>
                  <a:lnTo>
                    <a:pt x="336" y="369"/>
                  </a:lnTo>
                  <a:lnTo>
                    <a:pt x="334" y="369"/>
                  </a:lnTo>
                  <a:lnTo>
                    <a:pt x="334" y="369"/>
                  </a:lnTo>
                  <a:lnTo>
                    <a:pt x="331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0" y="362"/>
                  </a:lnTo>
                  <a:lnTo>
                    <a:pt x="317" y="364"/>
                  </a:lnTo>
                  <a:lnTo>
                    <a:pt x="315" y="364"/>
                  </a:lnTo>
                  <a:lnTo>
                    <a:pt x="312" y="367"/>
                  </a:lnTo>
                  <a:lnTo>
                    <a:pt x="312" y="367"/>
                  </a:lnTo>
                  <a:lnTo>
                    <a:pt x="310" y="369"/>
                  </a:lnTo>
                  <a:lnTo>
                    <a:pt x="308" y="369"/>
                  </a:lnTo>
                  <a:lnTo>
                    <a:pt x="308" y="369"/>
                  </a:lnTo>
                  <a:lnTo>
                    <a:pt x="305" y="376"/>
                  </a:lnTo>
                  <a:lnTo>
                    <a:pt x="305" y="378"/>
                  </a:lnTo>
                  <a:lnTo>
                    <a:pt x="301" y="383"/>
                  </a:lnTo>
                  <a:lnTo>
                    <a:pt x="298" y="383"/>
                  </a:lnTo>
                  <a:lnTo>
                    <a:pt x="291" y="386"/>
                  </a:lnTo>
                  <a:lnTo>
                    <a:pt x="291" y="386"/>
                  </a:lnTo>
                  <a:lnTo>
                    <a:pt x="289" y="386"/>
                  </a:lnTo>
                  <a:lnTo>
                    <a:pt x="284" y="407"/>
                  </a:lnTo>
                  <a:lnTo>
                    <a:pt x="284" y="409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6"/>
                  </a:lnTo>
                  <a:lnTo>
                    <a:pt x="286" y="423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4" y="435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6" y="447"/>
                  </a:lnTo>
                  <a:lnTo>
                    <a:pt x="284" y="449"/>
                  </a:lnTo>
                  <a:lnTo>
                    <a:pt x="282" y="452"/>
                  </a:lnTo>
                  <a:lnTo>
                    <a:pt x="277" y="454"/>
                  </a:lnTo>
                  <a:lnTo>
                    <a:pt x="270" y="454"/>
                  </a:lnTo>
                  <a:lnTo>
                    <a:pt x="267" y="457"/>
                  </a:lnTo>
                  <a:lnTo>
                    <a:pt x="265" y="457"/>
                  </a:lnTo>
                  <a:lnTo>
                    <a:pt x="260" y="459"/>
                  </a:lnTo>
                  <a:lnTo>
                    <a:pt x="258" y="459"/>
                  </a:lnTo>
                  <a:lnTo>
                    <a:pt x="256" y="459"/>
                  </a:lnTo>
                  <a:lnTo>
                    <a:pt x="253" y="461"/>
                  </a:lnTo>
                  <a:lnTo>
                    <a:pt x="249" y="461"/>
                  </a:lnTo>
                  <a:lnTo>
                    <a:pt x="246" y="461"/>
                  </a:lnTo>
                  <a:lnTo>
                    <a:pt x="244" y="464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4" y="466"/>
                  </a:lnTo>
                  <a:lnTo>
                    <a:pt x="232" y="466"/>
                  </a:lnTo>
                  <a:lnTo>
                    <a:pt x="227" y="468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08" y="468"/>
                  </a:lnTo>
                  <a:lnTo>
                    <a:pt x="201" y="468"/>
                  </a:lnTo>
                  <a:lnTo>
                    <a:pt x="192" y="468"/>
                  </a:lnTo>
                  <a:lnTo>
                    <a:pt x="192" y="468"/>
                  </a:lnTo>
                  <a:lnTo>
                    <a:pt x="178" y="473"/>
                  </a:lnTo>
                  <a:lnTo>
                    <a:pt x="175" y="473"/>
                  </a:lnTo>
                  <a:lnTo>
                    <a:pt x="173" y="475"/>
                  </a:lnTo>
                  <a:lnTo>
                    <a:pt x="173" y="478"/>
                  </a:lnTo>
                  <a:lnTo>
                    <a:pt x="171" y="480"/>
                  </a:lnTo>
                  <a:lnTo>
                    <a:pt x="163" y="475"/>
                  </a:lnTo>
                  <a:lnTo>
                    <a:pt x="154" y="475"/>
                  </a:lnTo>
                  <a:lnTo>
                    <a:pt x="145" y="473"/>
                  </a:lnTo>
                  <a:lnTo>
                    <a:pt x="135" y="473"/>
                  </a:lnTo>
                  <a:lnTo>
                    <a:pt x="133" y="473"/>
                  </a:lnTo>
                  <a:lnTo>
                    <a:pt x="130" y="473"/>
                  </a:lnTo>
                  <a:lnTo>
                    <a:pt x="128" y="473"/>
                  </a:lnTo>
                  <a:lnTo>
                    <a:pt x="123" y="475"/>
                  </a:lnTo>
                  <a:lnTo>
                    <a:pt x="121" y="475"/>
                  </a:lnTo>
                  <a:lnTo>
                    <a:pt x="118" y="475"/>
                  </a:lnTo>
                  <a:lnTo>
                    <a:pt x="114" y="475"/>
                  </a:lnTo>
                  <a:lnTo>
                    <a:pt x="111" y="475"/>
                  </a:lnTo>
                  <a:lnTo>
                    <a:pt x="109" y="475"/>
                  </a:lnTo>
                  <a:lnTo>
                    <a:pt x="107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97" y="478"/>
                  </a:lnTo>
                  <a:lnTo>
                    <a:pt x="95" y="478"/>
                  </a:lnTo>
                  <a:lnTo>
                    <a:pt x="92" y="478"/>
                  </a:lnTo>
                  <a:lnTo>
                    <a:pt x="85" y="478"/>
                  </a:lnTo>
                  <a:lnTo>
                    <a:pt x="81" y="478"/>
                  </a:lnTo>
                  <a:lnTo>
                    <a:pt x="76" y="475"/>
                  </a:lnTo>
                  <a:lnTo>
                    <a:pt x="71" y="473"/>
                  </a:lnTo>
                  <a:lnTo>
                    <a:pt x="66" y="473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5" y="468"/>
                  </a:lnTo>
                  <a:lnTo>
                    <a:pt x="50" y="466"/>
                  </a:lnTo>
                  <a:lnTo>
                    <a:pt x="45" y="466"/>
                  </a:lnTo>
                  <a:lnTo>
                    <a:pt x="40" y="464"/>
                  </a:lnTo>
                  <a:lnTo>
                    <a:pt x="36" y="464"/>
                  </a:lnTo>
                  <a:lnTo>
                    <a:pt x="33" y="461"/>
                  </a:lnTo>
                  <a:lnTo>
                    <a:pt x="29" y="459"/>
                  </a:lnTo>
                  <a:lnTo>
                    <a:pt x="24" y="459"/>
                  </a:lnTo>
                  <a:lnTo>
                    <a:pt x="19" y="457"/>
                  </a:lnTo>
                  <a:lnTo>
                    <a:pt x="14" y="457"/>
                  </a:lnTo>
                  <a:lnTo>
                    <a:pt x="10" y="454"/>
                  </a:lnTo>
                  <a:lnTo>
                    <a:pt x="7" y="452"/>
                  </a:lnTo>
                  <a:lnTo>
                    <a:pt x="3" y="452"/>
                  </a:lnTo>
                  <a:lnTo>
                    <a:pt x="0" y="452"/>
                  </a:lnTo>
                  <a:lnTo>
                    <a:pt x="5" y="457"/>
                  </a:lnTo>
                  <a:lnTo>
                    <a:pt x="7" y="459"/>
                  </a:lnTo>
                  <a:lnTo>
                    <a:pt x="12" y="464"/>
                  </a:lnTo>
                  <a:lnTo>
                    <a:pt x="14" y="468"/>
                  </a:lnTo>
                  <a:lnTo>
                    <a:pt x="19" y="473"/>
                  </a:lnTo>
                  <a:lnTo>
                    <a:pt x="24" y="478"/>
                  </a:lnTo>
                  <a:lnTo>
                    <a:pt x="24" y="478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3"/>
                  </a:lnTo>
                  <a:lnTo>
                    <a:pt x="26" y="485"/>
                  </a:lnTo>
                  <a:lnTo>
                    <a:pt x="26" y="485"/>
                  </a:lnTo>
                  <a:lnTo>
                    <a:pt x="26" y="487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31" y="492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3" y="494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7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8" y="506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8" y="511"/>
                  </a:lnTo>
                  <a:lnTo>
                    <a:pt x="40" y="511"/>
                  </a:lnTo>
                  <a:lnTo>
                    <a:pt x="43" y="516"/>
                  </a:lnTo>
                  <a:lnTo>
                    <a:pt x="43" y="516"/>
                  </a:lnTo>
                  <a:lnTo>
                    <a:pt x="48" y="520"/>
                  </a:lnTo>
                  <a:lnTo>
                    <a:pt x="50" y="525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7" y="530"/>
                  </a:lnTo>
                  <a:lnTo>
                    <a:pt x="59" y="530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6" y="532"/>
                  </a:lnTo>
                  <a:lnTo>
                    <a:pt x="69" y="532"/>
                  </a:lnTo>
                  <a:lnTo>
                    <a:pt x="74" y="535"/>
                  </a:lnTo>
                  <a:lnTo>
                    <a:pt x="81" y="537"/>
                  </a:lnTo>
                  <a:lnTo>
                    <a:pt x="81" y="537"/>
                  </a:lnTo>
                  <a:lnTo>
                    <a:pt x="83" y="537"/>
                  </a:lnTo>
                  <a:lnTo>
                    <a:pt x="83" y="539"/>
                  </a:lnTo>
                  <a:lnTo>
                    <a:pt x="83" y="539"/>
                  </a:lnTo>
                  <a:lnTo>
                    <a:pt x="85" y="539"/>
                  </a:lnTo>
                  <a:lnTo>
                    <a:pt x="85" y="539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8" y="544"/>
                  </a:lnTo>
                  <a:lnTo>
                    <a:pt x="90" y="546"/>
                  </a:lnTo>
                  <a:lnTo>
                    <a:pt x="92" y="549"/>
                  </a:lnTo>
                  <a:lnTo>
                    <a:pt x="100" y="546"/>
                  </a:lnTo>
                  <a:lnTo>
                    <a:pt x="102" y="546"/>
                  </a:lnTo>
                  <a:lnTo>
                    <a:pt x="102" y="549"/>
                  </a:lnTo>
                  <a:lnTo>
                    <a:pt x="100" y="556"/>
                  </a:lnTo>
                  <a:lnTo>
                    <a:pt x="100" y="561"/>
                  </a:lnTo>
                  <a:lnTo>
                    <a:pt x="102" y="565"/>
                  </a:lnTo>
                  <a:lnTo>
                    <a:pt x="102" y="572"/>
                  </a:lnTo>
                  <a:lnTo>
                    <a:pt x="102" y="575"/>
                  </a:lnTo>
                  <a:lnTo>
                    <a:pt x="102" y="580"/>
                  </a:lnTo>
                  <a:lnTo>
                    <a:pt x="104" y="582"/>
                  </a:lnTo>
                  <a:lnTo>
                    <a:pt x="104" y="589"/>
                  </a:lnTo>
                  <a:lnTo>
                    <a:pt x="104" y="591"/>
                  </a:lnTo>
                  <a:lnTo>
                    <a:pt x="104" y="594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6"/>
                  </a:lnTo>
                  <a:lnTo>
                    <a:pt x="100" y="606"/>
                  </a:lnTo>
                  <a:lnTo>
                    <a:pt x="102" y="606"/>
                  </a:lnTo>
                  <a:lnTo>
                    <a:pt x="104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7" y="608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11" y="608"/>
                  </a:lnTo>
                  <a:lnTo>
                    <a:pt x="114" y="606"/>
                  </a:lnTo>
                  <a:lnTo>
                    <a:pt x="116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6" y="606"/>
                  </a:lnTo>
                  <a:lnTo>
                    <a:pt x="126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10"/>
                  </a:lnTo>
                  <a:lnTo>
                    <a:pt x="130" y="613"/>
                  </a:lnTo>
                  <a:lnTo>
                    <a:pt x="130" y="613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7"/>
                  </a:lnTo>
                  <a:lnTo>
                    <a:pt x="126" y="617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8" y="625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6" y="629"/>
                  </a:lnTo>
                  <a:lnTo>
                    <a:pt x="126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18" y="641"/>
                  </a:lnTo>
                  <a:lnTo>
                    <a:pt x="118" y="641"/>
                  </a:lnTo>
                  <a:lnTo>
                    <a:pt x="116" y="641"/>
                  </a:lnTo>
                  <a:lnTo>
                    <a:pt x="116" y="641"/>
                  </a:lnTo>
                  <a:lnTo>
                    <a:pt x="114" y="641"/>
                  </a:lnTo>
                  <a:lnTo>
                    <a:pt x="109" y="641"/>
                  </a:lnTo>
                  <a:lnTo>
                    <a:pt x="104" y="641"/>
                  </a:lnTo>
                  <a:lnTo>
                    <a:pt x="102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97" y="643"/>
                  </a:lnTo>
                  <a:lnTo>
                    <a:pt x="97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2" y="643"/>
                  </a:lnTo>
                  <a:lnTo>
                    <a:pt x="92" y="643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6" y="658"/>
                  </a:lnTo>
                  <a:lnTo>
                    <a:pt x="76" y="658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9" y="658"/>
                  </a:lnTo>
                  <a:lnTo>
                    <a:pt x="69" y="658"/>
                  </a:lnTo>
                  <a:lnTo>
                    <a:pt x="66" y="658"/>
                  </a:lnTo>
                  <a:lnTo>
                    <a:pt x="66" y="660"/>
                  </a:lnTo>
                  <a:lnTo>
                    <a:pt x="66" y="660"/>
                  </a:lnTo>
                  <a:lnTo>
                    <a:pt x="64" y="660"/>
                  </a:lnTo>
                  <a:lnTo>
                    <a:pt x="64" y="660"/>
                  </a:lnTo>
                  <a:lnTo>
                    <a:pt x="62" y="662"/>
                  </a:lnTo>
                  <a:lnTo>
                    <a:pt x="59" y="662"/>
                  </a:lnTo>
                  <a:lnTo>
                    <a:pt x="55" y="665"/>
                  </a:lnTo>
                  <a:lnTo>
                    <a:pt x="52" y="665"/>
                  </a:lnTo>
                  <a:lnTo>
                    <a:pt x="52" y="667"/>
                  </a:lnTo>
                  <a:lnTo>
                    <a:pt x="52" y="670"/>
                  </a:lnTo>
                  <a:lnTo>
                    <a:pt x="50" y="672"/>
                  </a:lnTo>
                  <a:lnTo>
                    <a:pt x="50" y="674"/>
                  </a:lnTo>
                  <a:lnTo>
                    <a:pt x="50" y="679"/>
                  </a:lnTo>
                  <a:lnTo>
                    <a:pt x="50" y="684"/>
                  </a:lnTo>
                  <a:lnTo>
                    <a:pt x="50" y="688"/>
                  </a:lnTo>
                  <a:lnTo>
                    <a:pt x="48" y="688"/>
                  </a:lnTo>
                  <a:lnTo>
                    <a:pt x="48" y="691"/>
                  </a:lnTo>
                  <a:lnTo>
                    <a:pt x="48" y="691"/>
                  </a:lnTo>
                  <a:lnTo>
                    <a:pt x="45" y="691"/>
                  </a:lnTo>
                  <a:lnTo>
                    <a:pt x="45" y="691"/>
                  </a:lnTo>
                  <a:lnTo>
                    <a:pt x="43" y="691"/>
                  </a:lnTo>
                  <a:lnTo>
                    <a:pt x="43" y="693"/>
                  </a:lnTo>
                  <a:lnTo>
                    <a:pt x="45" y="696"/>
                  </a:lnTo>
                  <a:lnTo>
                    <a:pt x="45" y="698"/>
                  </a:lnTo>
                  <a:lnTo>
                    <a:pt x="43" y="698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5"/>
                  </a:lnTo>
                  <a:lnTo>
                    <a:pt x="43" y="710"/>
                  </a:lnTo>
                  <a:lnTo>
                    <a:pt x="43" y="714"/>
                  </a:lnTo>
                  <a:lnTo>
                    <a:pt x="40" y="719"/>
                  </a:lnTo>
                  <a:lnTo>
                    <a:pt x="40" y="724"/>
                  </a:lnTo>
                  <a:lnTo>
                    <a:pt x="40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4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3"/>
                  </a:lnTo>
                  <a:lnTo>
                    <a:pt x="48" y="733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50" y="736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7" y="729"/>
                  </a:lnTo>
                  <a:lnTo>
                    <a:pt x="62" y="729"/>
                  </a:lnTo>
                  <a:lnTo>
                    <a:pt x="64" y="731"/>
                  </a:lnTo>
                  <a:lnTo>
                    <a:pt x="66" y="731"/>
                  </a:lnTo>
                  <a:lnTo>
                    <a:pt x="66" y="731"/>
                  </a:lnTo>
                  <a:lnTo>
                    <a:pt x="66" y="729"/>
                  </a:lnTo>
                  <a:lnTo>
                    <a:pt x="66" y="729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9" y="724"/>
                  </a:lnTo>
                  <a:lnTo>
                    <a:pt x="71" y="724"/>
                  </a:lnTo>
                  <a:lnTo>
                    <a:pt x="74" y="724"/>
                  </a:lnTo>
                  <a:lnTo>
                    <a:pt x="74" y="724"/>
                  </a:lnTo>
                  <a:lnTo>
                    <a:pt x="76" y="724"/>
                  </a:lnTo>
                  <a:lnTo>
                    <a:pt x="76" y="726"/>
                  </a:lnTo>
                  <a:lnTo>
                    <a:pt x="78" y="726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31"/>
                  </a:lnTo>
                  <a:lnTo>
                    <a:pt x="76" y="731"/>
                  </a:lnTo>
                  <a:lnTo>
                    <a:pt x="78" y="731"/>
                  </a:lnTo>
                  <a:lnTo>
                    <a:pt x="81" y="731"/>
                  </a:lnTo>
                  <a:lnTo>
                    <a:pt x="81" y="731"/>
                  </a:lnTo>
                  <a:lnTo>
                    <a:pt x="81" y="729"/>
                  </a:lnTo>
                  <a:lnTo>
                    <a:pt x="81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6"/>
                  </a:lnTo>
                  <a:lnTo>
                    <a:pt x="81" y="726"/>
                  </a:lnTo>
                  <a:lnTo>
                    <a:pt x="81" y="726"/>
                  </a:lnTo>
                  <a:lnTo>
                    <a:pt x="81" y="724"/>
                  </a:lnTo>
                  <a:lnTo>
                    <a:pt x="83" y="724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8" y="724"/>
                  </a:lnTo>
                  <a:lnTo>
                    <a:pt x="85" y="724"/>
                  </a:lnTo>
                  <a:lnTo>
                    <a:pt x="85" y="722"/>
                  </a:lnTo>
                  <a:lnTo>
                    <a:pt x="85" y="722"/>
                  </a:lnTo>
                  <a:lnTo>
                    <a:pt x="90" y="722"/>
                  </a:lnTo>
                  <a:lnTo>
                    <a:pt x="92" y="722"/>
                  </a:lnTo>
                  <a:lnTo>
                    <a:pt x="102" y="722"/>
                  </a:lnTo>
                  <a:lnTo>
                    <a:pt x="111" y="724"/>
                  </a:lnTo>
                  <a:lnTo>
                    <a:pt x="116" y="724"/>
                  </a:lnTo>
                  <a:lnTo>
                    <a:pt x="116" y="724"/>
                  </a:lnTo>
                  <a:lnTo>
                    <a:pt x="118" y="722"/>
                  </a:lnTo>
                  <a:lnTo>
                    <a:pt x="121" y="722"/>
                  </a:lnTo>
                  <a:lnTo>
                    <a:pt x="123" y="722"/>
                  </a:lnTo>
                  <a:lnTo>
                    <a:pt x="126" y="722"/>
                  </a:lnTo>
                  <a:lnTo>
                    <a:pt x="128" y="724"/>
                  </a:lnTo>
                  <a:lnTo>
                    <a:pt x="130" y="724"/>
                  </a:lnTo>
                  <a:lnTo>
                    <a:pt x="133" y="724"/>
                  </a:lnTo>
                  <a:lnTo>
                    <a:pt x="135" y="724"/>
                  </a:lnTo>
                  <a:lnTo>
                    <a:pt x="137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2"/>
                  </a:lnTo>
                  <a:lnTo>
                    <a:pt x="137" y="719"/>
                  </a:lnTo>
                  <a:lnTo>
                    <a:pt x="137" y="719"/>
                  </a:lnTo>
                  <a:lnTo>
                    <a:pt x="140" y="719"/>
                  </a:lnTo>
                  <a:lnTo>
                    <a:pt x="140" y="719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4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49" y="714"/>
                  </a:lnTo>
                  <a:lnTo>
                    <a:pt x="152" y="714"/>
                  </a:lnTo>
                  <a:lnTo>
                    <a:pt x="156" y="714"/>
                  </a:lnTo>
                  <a:lnTo>
                    <a:pt x="161" y="717"/>
                  </a:lnTo>
                  <a:lnTo>
                    <a:pt x="163" y="717"/>
                  </a:lnTo>
                  <a:lnTo>
                    <a:pt x="163" y="717"/>
                  </a:lnTo>
                  <a:lnTo>
                    <a:pt x="166" y="717"/>
                  </a:lnTo>
                  <a:lnTo>
                    <a:pt x="166" y="717"/>
                  </a:lnTo>
                  <a:lnTo>
                    <a:pt x="168" y="717"/>
                  </a:lnTo>
                  <a:lnTo>
                    <a:pt x="168" y="717"/>
                  </a:lnTo>
                  <a:lnTo>
                    <a:pt x="171" y="717"/>
                  </a:lnTo>
                  <a:lnTo>
                    <a:pt x="171" y="714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71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5" y="710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7"/>
                  </a:lnTo>
                  <a:lnTo>
                    <a:pt x="171" y="717"/>
                  </a:lnTo>
                  <a:lnTo>
                    <a:pt x="175" y="717"/>
                  </a:lnTo>
                  <a:lnTo>
                    <a:pt x="178" y="717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2" y="719"/>
                  </a:lnTo>
                  <a:lnTo>
                    <a:pt x="185" y="719"/>
                  </a:lnTo>
                  <a:lnTo>
                    <a:pt x="187" y="722"/>
                  </a:lnTo>
                  <a:lnTo>
                    <a:pt x="187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4" y="719"/>
                  </a:lnTo>
                  <a:lnTo>
                    <a:pt x="194" y="719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7" y="726"/>
                  </a:lnTo>
                  <a:lnTo>
                    <a:pt x="199" y="726"/>
                  </a:lnTo>
                  <a:lnTo>
                    <a:pt x="199" y="726"/>
                  </a:lnTo>
                  <a:lnTo>
                    <a:pt x="201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1" y="719"/>
                  </a:lnTo>
                  <a:lnTo>
                    <a:pt x="204" y="717"/>
                  </a:lnTo>
                  <a:lnTo>
                    <a:pt x="206" y="717"/>
                  </a:lnTo>
                  <a:lnTo>
                    <a:pt x="208" y="71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8" y="717"/>
                  </a:lnTo>
                  <a:lnTo>
                    <a:pt x="220" y="717"/>
                  </a:lnTo>
                  <a:lnTo>
                    <a:pt x="223" y="717"/>
                  </a:lnTo>
                  <a:lnTo>
                    <a:pt x="223" y="719"/>
                  </a:lnTo>
                  <a:lnTo>
                    <a:pt x="225" y="719"/>
                  </a:lnTo>
                  <a:lnTo>
                    <a:pt x="225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30" y="717"/>
                  </a:lnTo>
                  <a:lnTo>
                    <a:pt x="230" y="714"/>
                  </a:lnTo>
                  <a:lnTo>
                    <a:pt x="232" y="714"/>
                  </a:lnTo>
                  <a:lnTo>
                    <a:pt x="234" y="714"/>
                  </a:lnTo>
                  <a:lnTo>
                    <a:pt x="234" y="714"/>
                  </a:lnTo>
                  <a:lnTo>
                    <a:pt x="237" y="714"/>
                  </a:lnTo>
                  <a:lnTo>
                    <a:pt x="237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41" y="714"/>
                  </a:lnTo>
                  <a:lnTo>
                    <a:pt x="241" y="714"/>
                  </a:lnTo>
                  <a:lnTo>
                    <a:pt x="244" y="714"/>
                  </a:lnTo>
                  <a:lnTo>
                    <a:pt x="244" y="714"/>
                  </a:lnTo>
                  <a:lnTo>
                    <a:pt x="251" y="717"/>
                  </a:lnTo>
                  <a:lnTo>
                    <a:pt x="253" y="717"/>
                  </a:lnTo>
                  <a:lnTo>
                    <a:pt x="253" y="717"/>
                  </a:lnTo>
                  <a:lnTo>
                    <a:pt x="256" y="714"/>
                  </a:lnTo>
                  <a:lnTo>
                    <a:pt x="258" y="714"/>
                  </a:lnTo>
                  <a:lnTo>
                    <a:pt x="260" y="712"/>
                  </a:lnTo>
                  <a:lnTo>
                    <a:pt x="260" y="712"/>
                  </a:lnTo>
                  <a:lnTo>
                    <a:pt x="263" y="712"/>
                  </a:lnTo>
                  <a:lnTo>
                    <a:pt x="265" y="712"/>
                  </a:lnTo>
                  <a:lnTo>
                    <a:pt x="267" y="712"/>
                  </a:lnTo>
                  <a:lnTo>
                    <a:pt x="270" y="712"/>
                  </a:lnTo>
                  <a:lnTo>
                    <a:pt x="275" y="710"/>
                  </a:lnTo>
                  <a:lnTo>
                    <a:pt x="279" y="710"/>
                  </a:lnTo>
                  <a:lnTo>
                    <a:pt x="279" y="710"/>
                  </a:lnTo>
                  <a:lnTo>
                    <a:pt x="282" y="710"/>
                  </a:lnTo>
                  <a:lnTo>
                    <a:pt x="284" y="710"/>
                  </a:lnTo>
                  <a:lnTo>
                    <a:pt x="286" y="710"/>
                  </a:lnTo>
                  <a:lnTo>
                    <a:pt x="286" y="710"/>
                  </a:lnTo>
                  <a:lnTo>
                    <a:pt x="289" y="710"/>
                  </a:lnTo>
                  <a:lnTo>
                    <a:pt x="294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8" y="712"/>
                  </a:lnTo>
                  <a:lnTo>
                    <a:pt x="296" y="712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6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1" y="707"/>
                  </a:lnTo>
                  <a:lnTo>
                    <a:pt x="291" y="707"/>
                  </a:lnTo>
                  <a:lnTo>
                    <a:pt x="291" y="705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6" y="705"/>
                  </a:lnTo>
                  <a:lnTo>
                    <a:pt x="286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77" y="710"/>
                  </a:lnTo>
                  <a:lnTo>
                    <a:pt x="275" y="710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2" y="703"/>
                  </a:lnTo>
                  <a:lnTo>
                    <a:pt x="284" y="703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6" y="700"/>
                  </a:lnTo>
                  <a:lnTo>
                    <a:pt x="286" y="700"/>
                  </a:lnTo>
                  <a:lnTo>
                    <a:pt x="289" y="700"/>
                  </a:lnTo>
                  <a:lnTo>
                    <a:pt x="289" y="700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94" y="703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7"/>
                  </a:lnTo>
                  <a:lnTo>
                    <a:pt x="298" y="705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301" y="710"/>
                  </a:lnTo>
                  <a:lnTo>
                    <a:pt x="301" y="710"/>
                  </a:lnTo>
                  <a:lnTo>
                    <a:pt x="301" y="712"/>
                  </a:lnTo>
                  <a:lnTo>
                    <a:pt x="301" y="712"/>
                  </a:lnTo>
                  <a:lnTo>
                    <a:pt x="301" y="714"/>
                  </a:lnTo>
                  <a:lnTo>
                    <a:pt x="301" y="714"/>
                  </a:lnTo>
                  <a:lnTo>
                    <a:pt x="298" y="714"/>
                  </a:lnTo>
                  <a:lnTo>
                    <a:pt x="301" y="717"/>
                  </a:lnTo>
                  <a:lnTo>
                    <a:pt x="303" y="717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8" y="722"/>
                  </a:lnTo>
                  <a:lnTo>
                    <a:pt x="308" y="722"/>
                  </a:lnTo>
                  <a:lnTo>
                    <a:pt x="308" y="724"/>
                  </a:lnTo>
                  <a:lnTo>
                    <a:pt x="310" y="726"/>
                  </a:lnTo>
                  <a:lnTo>
                    <a:pt x="310" y="726"/>
                  </a:lnTo>
                  <a:lnTo>
                    <a:pt x="310" y="729"/>
                  </a:lnTo>
                  <a:lnTo>
                    <a:pt x="308" y="729"/>
                  </a:lnTo>
                  <a:lnTo>
                    <a:pt x="308" y="731"/>
                  </a:lnTo>
                  <a:lnTo>
                    <a:pt x="308" y="731"/>
                  </a:lnTo>
                  <a:lnTo>
                    <a:pt x="308" y="733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8" y="743"/>
                  </a:lnTo>
                  <a:lnTo>
                    <a:pt x="308" y="743"/>
                  </a:lnTo>
                  <a:lnTo>
                    <a:pt x="305" y="743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8" y="745"/>
                  </a:lnTo>
                  <a:lnTo>
                    <a:pt x="308" y="745"/>
                  </a:lnTo>
                  <a:lnTo>
                    <a:pt x="310" y="745"/>
                  </a:lnTo>
                  <a:lnTo>
                    <a:pt x="312" y="745"/>
                  </a:lnTo>
                  <a:lnTo>
                    <a:pt x="312" y="745"/>
                  </a:lnTo>
                  <a:lnTo>
                    <a:pt x="315" y="745"/>
                  </a:lnTo>
                  <a:lnTo>
                    <a:pt x="315" y="745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20" y="745"/>
                  </a:lnTo>
                  <a:lnTo>
                    <a:pt x="320" y="748"/>
                  </a:lnTo>
                  <a:lnTo>
                    <a:pt x="322" y="748"/>
                  </a:lnTo>
                  <a:lnTo>
                    <a:pt x="322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8"/>
                  </a:lnTo>
                  <a:lnTo>
                    <a:pt x="324" y="748"/>
                  </a:lnTo>
                  <a:lnTo>
                    <a:pt x="327" y="748"/>
                  </a:lnTo>
                  <a:lnTo>
                    <a:pt x="327" y="750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50"/>
                  </a:lnTo>
                  <a:lnTo>
                    <a:pt x="331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1" y="755"/>
                  </a:lnTo>
                  <a:lnTo>
                    <a:pt x="331" y="755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9"/>
                  </a:lnTo>
                  <a:lnTo>
                    <a:pt x="336" y="759"/>
                  </a:lnTo>
                  <a:lnTo>
                    <a:pt x="336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6" y="764"/>
                  </a:lnTo>
                  <a:lnTo>
                    <a:pt x="336" y="767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71"/>
                  </a:lnTo>
                  <a:lnTo>
                    <a:pt x="336" y="771"/>
                  </a:lnTo>
                  <a:lnTo>
                    <a:pt x="338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38" y="774"/>
                  </a:lnTo>
                  <a:lnTo>
                    <a:pt x="338" y="774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81"/>
                  </a:lnTo>
                  <a:lnTo>
                    <a:pt x="338" y="781"/>
                  </a:lnTo>
                  <a:lnTo>
                    <a:pt x="338" y="783"/>
                  </a:lnTo>
                  <a:lnTo>
                    <a:pt x="341" y="785"/>
                  </a:lnTo>
                  <a:lnTo>
                    <a:pt x="341" y="785"/>
                  </a:lnTo>
                  <a:lnTo>
                    <a:pt x="341" y="788"/>
                  </a:lnTo>
                  <a:lnTo>
                    <a:pt x="341" y="790"/>
                  </a:lnTo>
                  <a:lnTo>
                    <a:pt x="343" y="790"/>
                  </a:lnTo>
                  <a:lnTo>
                    <a:pt x="346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6" y="795"/>
                  </a:lnTo>
                  <a:lnTo>
                    <a:pt x="348" y="795"/>
                  </a:lnTo>
                  <a:lnTo>
                    <a:pt x="350" y="795"/>
                  </a:lnTo>
                  <a:lnTo>
                    <a:pt x="350" y="795"/>
                  </a:lnTo>
                  <a:lnTo>
                    <a:pt x="348" y="797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53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7" y="800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800"/>
                  </a:lnTo>
                  <a:lnTo>
                    <a:pt x="357" y="802"/>
                  </a:lnTo>
                  <a:lnTo>
                    <a:pt x="357" y="802"/>
                  </a:lnTo>
                  <a:lnTo>
                    <a:pt x="355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60" y="804"/>
                  </a:lnTo>
                  <a:lnTo>
                    <a:pt x="360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2"/>
                  </a:lnTo>
                  <a:lnTo>
                    <a:pt x="360" y="802"/>
                  </a:lnTo>
                  <a:lnTo>
                    <a:pt x="364" y="804"/>
                  </a:lnTo>
                  <a:lnTo>
                    <a:pt x="364" y="804"/>
                  </a:lnTo>
                  <a:lnTo>
                    <a:pt x="367" y="804"/>
                  </a:lnTo>
                  <a:lnTo>
                    <a:pt x="367" y="804"/>
                  </a:lnTo>
                  <a:lnTo>
                    <a:pt x="367" y="800"/>
                  </a:lnTo>
                  <a:lnTo>
                    <a:pt x="367" y="797"/>
                  </a:lnTo>
                  <a:lnTo>
                    <a:pt x="369" y="800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72" y="802"/>
                  </a:lnTo>
                  <a:lnTo>
                    <a:pt x="369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4"/>
                  </a:lnTo>
                  <a:lnTo>
                    <a:pt x="372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4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76" y="797"/>
                  </a:lnTo>
                  <a:lnTo>
                    <a:pt x="376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800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81" y="802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9"/>
                  </a:lnTo>
                  <a:lnTo>
                    <a:pt x="379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4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0"/>
                  </a:lnTo>
                  <a:lnTo>
                    <a:pt x="383" y="800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0"/>
                  </a:lnTo>
                  <a:lnTo>
                    <a:pt x="386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5" y="795"/>
                  </a:lnTo>
                  <a:lnTo>
                    <a:pt x="398" y="795"/>
                  </a:lnTo>
                  <a:lnTo>
                    <a:pt x="405" y="795"/>
                  </a:lnTo>
                  <a:lnTo>
                    <a:pt x="409" y="795"/>
                  </a:lnTo>
                  <a:lnTo>
                    <a:pt x="414" y="795"/>
                  </a:lnTo>
                  <a:lnTo>
                    <a:pt x="414" y="788"/>
                  </a:lnTo>
                  <a:lnTo>
                    <a:pt x="414" y="781"/>
                  </a:lnTo>
                  <a:lnTo>
                    <a:pt x="414" y="776"/>
                  </a:lnTo>
                  <a:lnTo>
                    <a:pt x="414" y="774"/>
                  </a:lnTo>
                  <a:lnTo>
                    <a:pt x="416" y="774"/>
                  </a:lnTo>
                  <a:lnTo>
                    <a:pt x="419" y="776"/>
                  </a:lnTo>
                  <a:lnTo>
                    <a:pt x="419" y="778"/>
                  </a:lnTo>
                  <a:lnTo>
                    <a:pt x="419" y="781"/>
                  </a:lnTo>
                  <a:lnTo>
                    <a:pt x="419" y="778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8" y="778"/>
                  </a:lnTo>
                  <a:lnTo>
                    <a:pt x="431" y="776"/>
                  </a:lnTo>
                  <a:lnTo>
                    <a:pt x="431" y="776"/>
                  </a:lnTo>
                  <a:lnTo>
                    <a:pt x="433" y="776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8" y="778"/>
                  </a:lnTo>
                  <a:lnTo>
                    <a:pt x="443" y="776"/>
                  </a:lnTo>
                  <a:lnTo>
                    <a:pt x="457" y="778"/>
                  </a:lnTo>
                  <a:lnTo>
                    <a:pt x="459" y="778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9" y="783"/>
                  </a:lnTo>
                  <a:lnTo>
                    <a:pt x="478" y="783"/>
                  </a:lnTo>
                  <a:lnTo>
                    <a:pt x="480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7" y="776"/>
                  </a:lnTo>
                  <a:lnTo>
                    <a:pt x="490" y="774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5" y="774"/>
                  </a:lnTo>
                  <a:lnTo>
                    <a:pt x="495" y="774"/>
                  </a:lnTo>
                  <a:lnTo>
                    <a:pt x="499" y="771"/>
                  </a:lnTo>
                  <a:lnTo>
                    <a:pt x="499" y="771"/>
                  </a:lnTo>
                  <a:lnTo>
                    <a:pt x="502" y="771"/>
                  </a:lnTo>
                  <a:lnTo>
                    <a:pt x="506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4"/>
                  </a:lnTo>
                  <a:lnTo>
                    <a:pt x="509" y="774"/>
                  </a:lnTo>
                  <a:lnTo>
                    <a:pt x="509" y="776"/>
                  </a:lnTo>
                  <a:lnTo>
                    <a:pt x="509" y="778"/>
                  </a:lnTo>
                  <a:lnTo>
                    <a:pt x="511" y="778"/>
                  </a:lnTo>
                  <a:lnTo>
                    <a:pt x="513" y="778"/>
                  </a:lnTo>
                  <a:lnTo>
                    <a:pt x="521" y="781"/>
                  </a:lnTo>
                  <a:lnTo>
                    <a:pt x="521" y="781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6"/>
                  </a:lnTo>
                  <a:lnTo>
                    <a:pt x="523" y="776"/>
                  </a:lnTo>
                  <a:lnTo>
                    <a:pt x="525" y="774"/>
                  </a:lnTo>
                  <a:lnTo>
                    <a:pt x="528" y="774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74"/>
                  </a:lnTo>
                  <a:lnTo>
                    <a:pt x="532" y="774"/>
                  </a:lnTo>
                  <a:lnTo>
                    <a:pt x="532" y="774"/>
                  </a:lnTo>
                  <a:lnTo>
                    <a:pt x="532" y="771"/>
                  </a:lnTo>
                  <a:lnTo>
                    <a:pt x="535" y="771"/>
                  </a:lnTo>
                  <a:lnTo>
                    <a:pt x="537" y="771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5" y="769"/>
                  </a:lnTo>
                  <a:lnTo>
                    <a:pt x="532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2"/>
                  </a:lnTo>
                  <a:lnTo>
                    <a:pt x="530" y="762"/>
                  </a:lnTo>
                  <a:lnTo>
                    <a:pt x="530" y="762"/>
                  </a:lnTo>
                  <a:lnTo>
                    <a:pt x="530" y="759"/>
                  </a:lnTo>
                  <a:lnTo>
                    <a:pt x="530" y="757"/>
                  </a:lnTo>
                  <a:lnTo>
                    <a:pt x="530" y="757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2"/>
                  </a:lnTo>
                  <a:lnTo>
                    <a:pt x="532" y="748"/>
                  </a:lnTo>
                  <a:lnTo>
                    <a:pt x="530" y="743"/>
                  </a:lnTo>
                  <a:lnTo>
                    <a:pt x="528" y="738"/>
                  </a:lnTo>
                  <a:lnTo>
                    <a:pt x="528" y="736"/>
                  </a:lnTo>
                  <a:lnTo>
                    <a:pt x="525" y="729"/>
                  </a:lnTo>
                  <a:lnTo>
                    <a:pt x="525" y="726"/>
                  </a:lnTo>
                  <a:lnTo>
                    <a:pt x="523" y="726"/>
                  </a:lnTo>
                  <a:lnTo>
                    <a:pt x="521" y="722"/>
                  </a:lnTo>
                  <a:lnTo>
                    <a:pt x="518" y="722"/>
                  </a:lnTo>
                  <a:lnTo>
                    <a:pt x="518" y="719"/>
                  </a:lnTo>
                  <a:lnTo>
                    <a:pt x="518" y="719"/>
                  </a:lnTo>
                  <a:lnTo>
                    <a:pt x="518" y="717"/>
                  </a:lnTo>
                  <a:lnTo>
                    <a:pt x="516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3" y="705"/>
                  </a:lnTo>
                  <a:lnTo>
                    <a:pt x="513" y="700"/>
                  </a:lnTo>
                  <a:lnTo>
                    <a:pt x="513" y="698"/>
                  </a:lnTo>
                  <a:lnTo>
                    <a:pt x="513" y="696"/>
                  </a:lnTo>
                  <a:lnTo>
                    <a:pt x="511" y="696"/>
                  </a:lnTo>
                  <a:lnTo>
                    <a:pt x="509" y="696"/>
                  </a:lnTo>
                  <a:lnTo>
                    <a:pt x="506" y="696"/>
                  </a:lnTo>
                  <a:lnTo>
                    <a:pt x="504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2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0" y="688"/>
                  </a:lnTo>
                  <a:lnTo>
                    <a:pt x="487" y="688"/>
                  </a:lnTo>
                  <a:lnTo>
                    <a:pt x="485" y="686"/>
                  </a:lnTo>
                  <a:lnTo>
                    <a:pt x="485" y="681"/>
                  </a:lnTo>
                  <a:lnTo>
                    <a:pt x="483" y="679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83" y="674"/>
                  </a:lnTo>
                  <a:lnTo>
                    <a:pt x="485" y="672"/>
                  </a:lnTo>
                  <a:lnTo>
                    <a:pt x="487" y="667"/>
                  </a:lnTo>
                  <a:lnTo>
                    <a:pt x="487" y="665"/>
                  </a:lnTo>
                  <a:lnTo>
                    <a:pt x="487" y="665"/>
                  </a:lnTo>
                  <a:lnTo>
                    <a:pt x="487" y="662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58"/>
                  </a:lnTo>
                  <a:lnTo>
                    <a:pt x="487" y="658"/>
                  </a:lnTo>
                  <a:lnTo>
                    <a:pt x="487" y="655"/>
                  </a:lnTo>
                  <a:lnTo>
                    <a:pt x="487" y="651"/>
                  </a:lnTo>
                  <a:lnTo>
                    <a:pt x="487" y="648"/>
                  </a:lnTo>
                  <a:lnTo>
                    <a:pt x="487" y="646"/>
                  </a:lnTo>
                  <a:lnTo>
                    <a:pt x="485" y="643"/>
                  </a:lnTo>
                  <a:lnTo>
                    <a:pt x="483" y="643"/>
                  </a:lnTo>
                  <a:lnTo>
                    <a:pt x="471" y="643"/>
                  </a:lnTo>
                  <a:lnTo>
                    <a:pt x="469" y="643"/>
                  </a:lnTo>
                  <a:lnTo>
                    <a:pt x="464" y="641"/>
                  </a:lnTo>
                  <a:lnTo>
                    <a:pt x="461" y="639"/>
                  </a:lnTo>
                  <a:lnTo>
                    <a:pt x="454" y="636"/>
                  </a:lnTo>
                  <a:lnTo>
                    <a:pt x="452" y="634"/>
                  </a:lnTo>
                  <a:lnTo>
                    <a:pt x="452" y="632"/>
                  </a:lnTo>
                  <a:lnTo>
                    <a:pt x="452" y="625"/>
                  </a:lnTo>
                  <a:lnTo>
                    <a:pt x="454" y="617"/>
                  </a:lnTo>
                  <a:lnTo>
                    <a:pt x="457" y="613"/>
                  </a:lnTo>
                  <a:lnTo>
                    <a:pt x="457" y="608"/>
                  </a:lnTo>
                  <a:lnTo>
                    <a:pt x="461" y="603"/>
                  </a:lnTo>
                  <a:lnTo>
                    <a:pt x="466" y="601"/>
                  </a:lnTo>
                  <a:lnTo>
                    <a:pt x="471" y="596"/>
                  </a:lnTo>
                  <a:lnTo>
                    <a:pt x="476" y="591"/>
                  </a:lnTo>
                  <a:lnTo>
                    <a:pt x="480" y="587"/>
                  </a:lnTo>
                  <a:lnTo>
                    <a:pt x="480" y="584"/>
                  </a:lnTo>
                  <a:lnTo>
                    <a:pt x="485" y="572"/>
                  </a:lnTo>
                  <a:lnTo>
                    <a:pt x="485" y="572"/>
                  </a:lnTo>
                  <a:lnTo>
                    <a:pt x="490" y="568"/>
                  </a:lnTo>
                  <a:lnTo>
                    <a:pt x="490" y="568"/>
                  </a:lnTo>
                  <a:lnTo>
                    <a:pt x="495" y="565"/>
                  </a:lnTo>
                  <a:lnTo>
                    <a:pt x="497" y="561"/>
                  </a:lnTo>
                  <a:lnTo>
                    <a:pt x="497" y="561"/>
                  </a:lnTo>
                  <a:lnTo>
                    <a:pt x="499" y="561"/>
                  </a:lnTo>
                  <a:lnTo>
                    <a:pt x="502" y="561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6" y="561"/>
                  </a:lnTo>
                  <a:lnTo>
                    <a:pt x="509" y="561"/>
                  </a:lnTo>
                  <a:lnTo>
                    <a:pt x="509" y="561"/>
                  </a:lnTo>
                  <a:lnTo>
                    <a:pt x="511" y="563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70"/>
                  </a:lnTo>
                  <a:lnTo>
                    <a:pt x="516" y="575"/>
                  </a:lnTo>
                  <a:lnTo>
                    <a:pt x="518" y="577"/>
                  </a:lnTo>
                  <a:lnTo>
                    <a:pt x="521" y="580"/>
                  </a:lnTo>
                  <a:lnTo>
                    <a:pt x="523" y="580"/>
                  </a:lnTo>
                  <a:lnTo>
                    <a:pt x="528" y="577"/>
                  </a:lnTo>
                  <a:lnTo>
                    <a:pt x="535" y="575"/>
                  </a:lnTo>
                  <a:lnTo>
                    <a:pt x="539" y="572"/>
                  </a:lnTo>
                  <a:lnTo>
                    <a:pt x="544" y="570"/>
                  </a:lnTo>
                  <a:lnTo>
                    <a:pt x="549" y="570"/>
                  </a:lnTo>
                  <a:lnTo>
                    <a:pt x="554" y="570"/>
                  </a:lnTo>
                  <a:lnTo>
                    <a:pt x="558" y="570"/>
                  </a:lnTo>
                  <a:lnTo>
                    <a:pt x="561" y="570"/>
                  </a:lnTo>
                  <a:lnTo>
                    <a:pt x="568" y="568"/>
                  </a:lnTo>
                  <a:lnTo>
                    <a:pt x="577" y="565"/>
                  </a:lnTo>
                  <a:lnTo>
                    <a:pt x="577" y="563"/>
                  </a:lnTo>
                  <a:lnTo>
                    <a:pt x="577" y="563"/>
                  </a:lnTo>
                  <a:lnTo>
                    <a:pt x="580" y="556"/>
                  </a:lnTo>
                  <a:lnTo>
                    <a:pt x="580" y="554"/>
                  </a:lnTo>
                  <a:lnTo>
                    <a:pt x="580" y="554"/>
                  </a:lnTo>
                  <a:lnTo>
                    <a:pt x="584" y="549"/>
                  </a:lnTo>
                  <a:lnTo>
                    <a:pt x="592" y="542"/>
                  </a:lnTo>
                  <a:lnTo>
                    <a:pt x="592" y="539"/>
                  </a:lnTo>
                  <a:lnTo>
                    <a:pt x="594" y="537"/>
                  </a:lnTo>
                  <a:lnTo>
                    <a:pt x="594" y="535"/>
                  </a:lnTo>
                  <a:lnTo>
                    <a:pt x="599" y="523"/>
                  </a:lnTo>
                  <a:lnTo>
                    <a:pt x="599" y="520"/>
                  </a:lnTo>
                  <a:lnTo>
                    <a:pt x="603" y="516"/>
                  </a:lnTo>
                  <a:lnTo>
                    <a:pt x="606" y="516"/>
                  </a:lnTo>
                  <a:lnTo>
                    <a:pt x="613" y="511"/>
                  </a:lnTo>
                  <a:lnTo>
                    <a:pt x="620" y="509"/>
                  </a:lnTo>
                  <a:lnTo>
                    <a:pt x="625" y="504"/>
                  </a:lnTo>
                  <a:lnTo>
                    <a:pt x="632" y="501"/>
                  </a:lnTo>
                  <a:lnTo>
                    <a:pt x="632" y="499"/>
                  </a:lnTo>
                  <a:lnTo>
                    <a:pt x="634" y="499"/>
                  </a:lnTo>
                  <a:lnTo>
                    <a:pt x="634" y="494"/>
                  </a:lnTo>
                  <a:lnTo>
                    <a:pt x="636" y="492"/>
                  </a:lnTo>
                  <a:lnTo>
                    <a:pt x="639" y="490"/>
                  </a:lnTo>
                  <a:lnTo>
                    <a:pt x="644" y="480"/>
                  </a:lnTo>
                  <a:lnTo>
                    <a:pt x="646" y="475"/>
                  </a:lnTo>
                  <a:lnTo>
                    <a:pt x="648" y="471"/>
                  </a:lnTo>
                  <a:lnTo>
                    <a:pt x="653" y="461"/>
                  </a:lnTo>
                  <a:lnTo>
                    <a:pt x="653" y="454"/>
                  </a:lnTo>
                  <a:lnTo>
                    <a:pt x="655" y="447"/>
                  </a:lnTo>
                  <a:lnTo>
                    <a:pt x="658" y="445"/>
                  </a:lnTo>
                  <a:lnTo>
                    <a:pt x="667" y="442"/>
                  </a:lnTo>
                  <a:lnTo>
                    <a:pt x="677" y="440"/>
                  </a:lnTo>
                  <a:lnTo>
                    <a:pt x="677" y="438"/>
                  </a:lnTo>
                  <a:lnTo>
                    <a:pt x="686" y="430"/>
                  </a:lnTo>
                  <a:lnTo>
                    <a:pt x="686" y="430"/>
                  </a:lnTo>
                  <a:lnTo>
                    <a:pt x="686" y="428"/>
                  </a:lnTo>
                  <a:lnTo>
                    <a:pt x="686" y="426"/>
                  </a:lnTo>
                  <a:lnTo>
                    <a:pt x="684" y="423"/>
                  </a:lnTo>
                  <a:lnTo>
                    <a:pt x="684" y="423"/>
                  </a:lnTo>
                  <a:lnTo>
                    <a:pt x="681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81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6" y="416"/>
                  </a:lnTo>
                  <a:lnTo>
                    <a:pt x="686" y="416"/>
                  </a:lnTo>
                  <a:lnTo>
                    <a:pt x="688" y="414"/>
                  </a:lnTo>
                  <a:lnTo>
                    <a:pt x="688" y="412"/>
                  </a:lnTo>
                  <a:lnTo>
                    <a:pt x="688" y="412"/>
                  </a:lnTo>
                  <a:lnTo>
                    <a:pt x="691" y="412"/>
                  </a:lnTo>
                  <a:lnTo>
                    <a:pt x="693" y="409"/>
                  </a:lnTo>
                  <a:lnTo>
                    <a:pt x="693" y="409"/>
                  </a:lnTo>
                  <a:lnTo>
                    <a:pt x="693" y="407"/>
                  </a:lnTo>
                  <a:lnTo>
                    <a:pt x="693" y="407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6" y="404"/>
                  </a:lnTo>
                  <a:lnTo>
                    <a:pt x="696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0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0" y="397"/>
                  </a:lnTo>
                  <a:lnTo>
                    <a:pt x="700" y="397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0"/>
                  </a:lnTo>
                  <a:lnTo>
                    <a:pt x="705" y="390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5" y="386"/>
                  </a:lnTo>
                  <a:lnTo>
                    <a:pt x="715" y="386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9" y="378"/>
                  </a:lnTo>
                  <a:lnTo>
                    <a:pt x="722" y="378"/>
                  </a:lnTo>
                  <a:lnTo>
                    <a:pt x="724" y="376"/>
                  </a:lnTo>
                  <a:lnTo>
                    <a:pt x="724" y="376"/>
                  </a:lnTo>
                  <a:lnTo>
                    <a:pt x="722" y="376"/>
                  </a:lnTo>
                  <a:lnTo>
                    <a:pt x="722" y="374"/>
                  </a:lnTo>
                  <a:lnTo>
                    <a:pt x="722" y="374"/>
                  </a:lnTo>
                  <a:lnTo>
                    <a:pt x="719" y="376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1"/>
                  </a:lnTo>
                  <a:lnTo>
                    <a:pt x="717" y="371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7" y="364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2"/>
                  </a:lnTo>
                  <a:lnTo>
                    <a:pt x="719" y="350"/>
                  </a:lnTo>
                  <a:lnTo>
                    <a:pt x="719" y="345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7" y="338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9" y="331"/>
                  </a:lnTo>
                  <a:lnTo>
                    <a:pt x="719" y="331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6" y="324"/>
                  </a:lnTo>
                  <a:lnTo>
                    <a:pt x="729" y="324"/>
                  </a:lnTo>
                  <a:lnTo>
                    <a:pt x="731" y="324"/>
                  </a:lnTo>
                  <a:lnTo>
                    <a:pt x="731" y="322"/>
                  </a:lnTo>
                  <a:lnTo>
                    <a:pt x="731" y="322"/>
                  </a:lnTo>
                  <a:lnTo>
                    <a:pt x="733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41" y="319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5"/>
                  </a:lnTo>
                  <a:lnTo>
                    <a:pt x="743" y="315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2" y="312"/>
                  </a:lnTo>
                  <a:lnTo>
                    <a:pt x="752" y="312"/>
                  </a:lnTo>
                  <a:lnTo>
                    <a:pt x="755" y="312"/>
                  </a:lnTo>
                  <a:lnTo>
                    <a:pt x="755" y="312"/>
                  </a:lnTo>
                  <a:lnTo>
                    <a:pt x="757" y="312"/>
                  </a:lnTo>
                  <a:lnTo>
                    <a:pt x="757" y="310"/>
                  </a:lnTo>
                  <a:lnTo>
                    <a:pt x="757" y="310"/>
                  </a:lnTo>
                  <a:lnTo>
                    <a:pt x="757" y="307"/>
                  </a:lnTo>
                  <a:lnTo>
                    <a:pt x="759" y="305"/>
                  </a:lnTo>
                  <a:lnTo>
                    <a:pt x="759" y="305"/>
                  </a:lnTo>
                  <a:lnTo>
                    <a:pt x="759" y="303"/>
                  </a:lnTo>
                  <a:lnTo>
                    <a:pt x="759" y="300"/>
                  </a:lnTo>
                  <a:lnTo>
                    <a:pt x="757" y="300"/>
                  </a:lnTo>
                  <a:lnTo>
                    <a:pt x="755" y="298"/>
                  </a:lnTo>
                  <a:lnTo>
                    <a:pt x="752" y="296"/>
                  </a:lnTo>
                  <a:lnTo>
                    <a:pt x="748" y="296"/>
                  </a:lnTo>
                  <a:lnTo>
                    <a:pt x="748" y="293"/>
                  </a:lnTo>
                  <a:lnTo>
                    <a:pt x="745" y="293"/>
                  </a:lnTo>
                  <a:lnTo>
                    <a:pt x="743" y="291"/>
                  </a:lnTo>
                  <a:lnTo>
                    <a:pt x="741" y="293"/>
                  </a:lnTo>
                  <a:lnTo>
                    <a:pt x="738" y="293"/>
                  </a:lnTo>
                  <a:lnTo>
                    <a:pt x="736" y="293"/>
                  </a:lnTo>
                  <a:lnTo>
                    <a:pt x="733" y="291"/>
                  </a:lnTo>
                  <a:lnTo>
                    <a:pt x="731" y="291"/>
                  </a:lnTo>
                  <a:lnTo>
                    <a:pt x="729" y="293"/>
                  </a:lnTo>
                  <a:lnTo>
                    <a:pt x="726" y="293"/>
                  </a:lnTo>
                  <a:lnTo>
                    <a:pt x="726" y="291"/>
                  </a:lnTo>
                  <a:lnTo>
                    <a:pt x="724" y="291"/>
                  </a:lnTo>
                  <a:lnTo>
                    <a:pt x="722" y="286"/>
                  </a:lnTo>
                  <a:lnTo>
                    <a:pt x="722" y="284"/>
                  </a:lnTo>
                  <a:lnTo>
                    <a:pt x="722" y="284"/>
                  </a:lnTo>
                  <a:lnTo>
                    <a:pt x="724" y="281"/>
                  </a:lnTo>
                  <a:lnTo>
                    <a:pt x="724" y="281"/>
                  </a:lnTo>
                  <a:lnTo>
                    <a:pt x="724" y="279"/>
                  </a:lnTo>
                  <a:lnTo>
                    <a:pt x="724" y="277"/>
                  </a:lnTo>
                  <a:lnTo>
                    <a:pt x="724" y="277"/>
                  </a:lnTo>
                  <a:lnTo>
                    <a:pt x="724" y="274"/>
                  </a:lnTo>
                  <a:lnTo>
                    <a:pt x="724" y="272"/>
                  </a:lnTo>
                  <a:lnTo>
                    <a:pt x="726" y="272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2" y="270"/>
                  </a:lnTo>
                  <a:lnTo>
                    <a:pt x="722" y="272"/>
                  </a:lnTo>
                  <a:lnTo>
                    <a:pt x="722" y="272"/>
                  </a:lnTo>
                  <a:lnTo>
                    <a:pt x="722" y="274"/>
                  </a:lnTo>
                  <a:lnTo>
                    <a:pt x="719" y="274"/>
                  </a:lnTo>
                  <a:lnTo>
                    <a:pt x="719" y="274"/>
                  </a:lnTo>
                  <a:lnTo>
                    <a:pt x="717" y="274"/>
                  </a:lnTo>
                  <a:lnTo>
                    <a:pt x="715" y="274"/>
                  </a:lnTo>
                  <a:lnTo>
                    <a:pt x="715" y="274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0" y="274"/>
                  </a:lnTo>
                  <a:lnTo>
                    <a:pt x="707" y="274"/>
                  </a:lnTo>
                  <a:lnTo>
                    <a:pt x="707" y="274"/>
                  </a:lnTo>
                  <a:lnTo>
                    <a:pt x="707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7" y="267"/>
                  </a:lnTo>
                  <a:lnTo>
                    <a:pt x="707" y="267"/>
                  </a:lnTo>
                  <a:lnTo>
                    <a:pt x="707" y="265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5" y="258"/>
                  </a:lnTo>
                  <a:lnTo>
                    <a:pt x="700" y="258"/>
                  </a:lnTo>
                  <a:lnTo>
                    <a:pt x="698" y="255"/>
                  </a:lnTo>
                  <a:lnTo>
                    <a:pt x="696" y="253"/>
                  </a:lnTo>
                  <a:lnTo>
                    <a:pt x="693" y="251"/>
                  </a:lnTo>
                  <a:lnTo>
                    <a:pt x="691" y="248"/>
                  </a:lnTo>
                  <a:lnTo>
                    <a:pt x="688" y="248"/>
                  </a:lnTo>
                  <a:lnTo>
                    <a:pt x="688" y="246"/>
                  </a:lnTo>
                  <a:lnTo>
                    <a:pt x="688" y="244"/>
                  </a:lnTo>
                  <a:lnTo>
                    <a:pt x="688" y="241"/>
                  </a:lnTo>
                  <a:lnTo>
                    <a:pt x="691" y="241"/>
                  </a:lnTo>
                  <a:lnTo>
                    <a:pt x="693" y="241"/>
                  </a:lnTo>
                  <a:lnTo>
                    <a:pt x="693" y="241"/>
                  </a:lnTo>
                  <a:lnTo>
                    <a:pt x="693" y="239"/>
                  </a:lnTo>
                  <a:lnTo>
                    <a:pt x="693" y="239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8" y="227"/>
                  </a:lnTo>
                  <a:lnTo>
                    <a:pt x="696" y="225"/>
                  </a:lnTo>
                  <a:lnTo>
                    <a:pt x="693" y="222"/>
                  </a:lnTo>
                  <a:lnTo>
                    <a:pt x="691" y="220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6" y="215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0"/>
                  </a:lnTo>
                  <a:lnTo>
                    <a:pt x="691" y="208"/>
                  </a:lnTo>
                  <a:lnTo>
                    <a:pt x="691" y="208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0" y="203"/>
                  </a:lnTo>
                  <a:lnTo>
                    <a:pt x="703" y="203"/>
                  </a:lnTo>
                  <a:lnTo>
                    <a:pt x="703" y="201"/>
                  </a:lnTo>
                  <a:lnTo>
                    <a:pt x="703" y="199"/>
                  </a:lnTo>
                  <a:lnTo>
                    <a:pt x="703" y="196"/>
                  </a:lnTo>
                  <a:lnTo>
                    <a:pt x="700" y="196"/>
                  </a:lnTo>
                  <a:lnTo>
                    <a:pt x="700" y="196"/>
                  </a:lnTo>
                  <a:lnTo>
                    <a:pt x="698" y="196"/>
                  </a:lnTo>
                  <a:lnTo>
                    <a:pt x="696" y="196"/>
                  </a:lnTo>
                  <a:lnTo>
                    <a:pt x="693" y="196"/>
                  </a:lnTo>
                  <a:lnTo>
                    <a:pt x="691" y="196"/>
                  </a:lnTo>
                  <a:lnTo>
                    <a:pt x="688" y="196"/>
                  </a:lnTo>
                  <a:lnTo>
                    <a:pt x="686" y="196"/>
                  </a:lnTo>
                  <a:lnTo>
                    <a:pt x="684" y="194"/>
                  </a:lnTo>
                  <a:lnTo>
                    <a:pt x="684" y="194"/>
                  </a:lnTo>
                  <a:lnTo>
                    <a:pt x="684" y="191"/>
                  </a:lnTo>
                  <a:lnTo>
                    <a:pt x="684" y="189"/>
                  </a:lnTo>
                  <a:lnTo>
                    <a:pt x="684" y="189"/>
                  </a:lnTo>
                  <a:lnTo>
                    <a:pt x="688" y="187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77"/>
                  </a:lnTo>
                  <a:lnTo>
                    <a:pt x="686" y="177"/>
                  </a:lnTo>
                  <a:lnTo>
                    <a:pt x="684" y="177"/>
                  </a:lnTo>
                  <a:lnTo>
                    <a:pt x="684" y="177"/>
                  </a:lnTo>
                  <a:lnTo>
                    <a:pt x="681" y="177"/>
                  </a:lnTo>
                  <a:lnTo>
                    <a:pt x="681" y="177"/>
                  </a:lnTo>
                  <a:lnTo>
                    <a:pt x="679" y="175"/>
                  </a:lnTo>
                  <a:lnTo>
                    <a:pt x="679" y="175"/>
                  </a:lnTo>
                  <a:lnTo>
                    <a:pt x="677" y="173"/>
                  </a:lnTo>
                  <a:lnTo>
                    <a:pt x="677" y="173"/>
                  </a:lnTo>
                  <a:lnTo>
                    <a:pt x="679" y="170"/>
                  </a:lnTo>
                  <a:lnTo>
                    <a:pt x="679" y="170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5"/>
                  </a:lnTo>
                  <a:lnTo>
                    <a:pt x="681" y="165"/>
                  </a:lnTo>
                  <a:lnTo>
                    <a:pt x="681" y="163"/>
                  </a:lnTo>
                  <a:lnTo>
                    <a:pt x="684" y="163"/>
                  </a:lnTo>
                  <a:lnTo>
                    <a:pt x="686" y="161"/>
                  </a:lnTo>
                  <a:lnTo>
                    <a:pt x="686" y="158"/>
                  </a:lnTo>
                  <a:lnTo>
                    <a:pt x="686" y="158"/>
                  </a:lnTo>
                  <a:lnTo>
                    <a:pt x="686" y="156"/>
                  </a:lnTo>
                  <a:lnTo>
                    <a:pt x="686" y="154"/>
                  </a:lnTo>
                  <a:lnTo>
                    <a:pt x="688" y="154"/>
                  </a:lnTo>
                  <a:lnTo>
                    <a:pt x="696" y="154"/>
                  </a:lnTo>
                  <a:lnTo>
                    <a:pt x="698" y="151"/>
                  </a:lnTo>
                  <a:lnTo>
                    <a:pt x="700" y="149"/>
                  </a:lnTo>
                  <a:lnTo>
                    <a:pt x="705" y="149"/>
                  </a:lnTo>
                  <a:lnTo>
                    <a:pt x="707" y="146"/>
                  </a:lnTo>
                  <a:lnTo>
                    <a:pt x="710" y="149"/>
                  </a:lnTo>
                  <a:lnTo>
                    <a:pt x="724" y="154"/>
                  </a:lnTo>
                  <a:lnTo>
                    <a:pt x="743" y="156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7" y="161"/>
                  </a:lnTo>
                  <a:lnTo>
                    <a:pt x="759" y="161"/>
                  </a:lnTo>
                  <a:lnTo>
                    <a:pt x="774" y="165"/>
                  </a:lnTo>
                  <a:lnTo>
                    <a:pt x="776" y="165"/>
                  </a:lnTo>
                  <a:lnTo>
                    <a:pt x="778" y="165"/>
                  </a:lnTo>
                  <a:lnTo>
                    <a:pt x="781" y="165"/>
                  </a:lnTo>
                  <a:lnTo>
                    <a:pt x="783" y="165"/>
                  </a:lnTo>
                  <a:lnTo>
                    <a:pt x="783" y="165"/>
                  </a:lnTo>
                  <a:lnTo>
                    <a:pt x="785" y="163"/>
                  </a:lnTo>
                  <a:lnTo>
                    <a:pt x="788" y="161"/>
                  </a:lnTo>
                  <a:lnTo>
                    <a:pt x="790" y="158"/>
                  </a:lnTo>
                  <a:lnTo>
                    <a:pt x="793" y="158"/>
                  </a:lnTo>
                  <a:lnTo>
                    <a:pt x="793" y="158"/>
                  </a:lnTo>
                  <a:lnTo>
                    <a:pt x="793" y="156"/>
                  </a:lnTo>
                  <a:lnTo>
                    <a:pt x="795" y="154"/>
                  </a:lnTo>
                  <a:lnTo>
                    <a:pt x="795" y="154"/>
                  </a:lnTo>
                  <a:lnTo>
                    <a:pt x="797" y="154"/>
                  </a:lnTo>
                  <a:lnTo>
                    <a:pt x="800" y="154"/>
                  </a:lnTo>
                  <a:lnTo>
                    <a:pt x="802" y="154"/>
                  </a:lnTo>
                  <a:lnTo>
                    <a:pt x="807" y="154"/>
                  </a:lnTo>
                  <a:lnTo>
                    <a:pt x="814" y="149"/>
                  </a:lnTo>
                  <a:lnTo>
                    <a:pt x="816" y="149"/>
                  </a:lnTo>
                  <a:lnTo>
                    <a:pt x="819" y="149"/>
                  </a:lnTo>
                  <a:lnTo>
                    <a:pt x="821" y="151"/>
                  </a:lnTo>
                  <a:lnTo>
                    <a:pt x="821" y="151"/>
                  </a:lnTo>
                  <a:lnTo>
                    <a:pt x="823" y="151"/>
                  </a:lnTo>
                  <a:lnTo>
                    <a:pt x="828" y="149"/>
                  </a:lnTo>
                  <a:lnTo>
                    <a:pt x="828" y="149"/>
                  </a:lnTo>
                  <a:lnTo>
                    <a:pt x="833" y="144"/>
                  </a:lnTo>
                  <a:lnTo>
                    <a:pt x="833" y="144"/>
                  </a:lnTo>
                  <a:lnTo>
                    <a:pt x="833" y="139"/>
                  </a:lnTo>
                  <a:lnTo>
                    <a:pt x="833" y="139"/>
                  </a:lnTo>
                  <a:lnTo>
                    <a:pt x="835" y="137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2" y="139"/>
                  </a:lnTo>
                  <a:lnTo>
                    <a:pt x="842" y="137"/>
                  </a:lnTo>
                  <a:lnTo>
                    <a:pt x="845" y="137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47" y="130"/>
                  </a:lnTo>
                  <a:lnTo>
                    <a:pt x="847" y="128"/>
                  </a:lnTo>
                  <a:lnTo>
                    <a:pt x="849" y="125"/>
                  </a:lnTo>
                  <a:lnTo>
                    <a:pt x="849" y="125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DB94D93-3C3F-43AF-AD20-3CD83E65F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" y="1174"/>
              <a:ext cx="341" cy="365"/>
            </a:xfrm>
            <a:custGeom>
              <a:avLst/>
              <a:gdLst>
                <a:gd name="T0" fmla="*/ 24 w 341"/>
                <a:gd name="T1" fmla="*/ 241 h 365"/>
                <a:gd name="T2" fmla="*/ 0 w 341"/>
                <a:gd name="T3" fmla="*/ 223 h 365"/>
                <a:gd name="T4" fmla="*/ 43 w 341"/>
                <a:gd name="T5" fmla="*/ 355 h 365"/>
                <a:gd name="T6" fmla="*/ 33 w 341"/>
                <a:gd name="T7" fmla="*/ 310 h 365"/>
                <a:gd name="T8" fmla="*/ 33 w 341"/>
                <a:gd name="T9" fmla="*/ 239 h 365"/>
                <a:gd name="T10" fmla="*/ 331 w 341"/>
                <a:gd name="T11" fmla="*/ 28 h 365"/>
                <a:gd name="T12" fmla="*/ 310 w 341"/>
                <a:gd name="T13" fmla="*/ 5 h 365"/>
                <a:gd name="T14" fmla="*/ 294 w 341"/>
                <a:gd name="T15" fmla="*/ 14 h 365"/>
                <a:gd name="T16" fmla="*/ 282 w 341"/>
                <a:gd name="T17" fmla="*/ 40 h 365"/>
                <a:gd name="T18" fmla="*/ 268 w 341"/>
                <a:gd name="T19" fmla="*/ 43 h 365"/>
                <a:gd name="T20" fmla="*/ 263 w 341"/>
                <a:gd name="T21" fmla="*/ 55 h 365"/>
                <a:gd name="T22" fmla="*/ 230 w 341"/>
                <a:gd name="T23" fmla="*/ 71 h 365"/>
                <a:gd name="T24" fmla="*/ 213 w 341"/>
                <a:gd name="T25" fmla="*/ 97 h 365"/>
                <a:gd name="T26" fmla="*/ 192 w 341"/>
                <a:gd name="T27" fmla="*/ 111 h 365"/>
                <a:gd name="T28" fmla="*/ 166 w 341"/>
                <a:gd name="T29" fmla="*/ 107 h 365"/>
                <a:gd name="T30" fmla="*/ 154 w 341"/>
                <a:gd name="T31" fmla="*/ 102 h 365"/>
                <a:gd name="T32" fmla="*/ 140 w 341"/>
                <a:gd name="T33" fmla="*/ 85 h 365"/>
                <a:gd name="T34" fmla="*/ 123 w 341"/>
                <a:gd name="T35" fmla="*/ 107 h 365"/>
                <a:gd name="T36" fmla="*/ 100 w 341"/>
                <a:gd name="T37" fmla="*/ 140 h 365"/>
                <a:gd name="T38" fmla="*/ 83 w 341"/>
                <a:gd name="T39" fmla="*/ 149 h 365"/>
                <a:gd name="T40" fmla="*/ 66 w 341"/>
                <a:gd name="T41" fmla="*/ 161 h 365"/>
                <a:gd name="T42" fmla="*/ 48 w 341"/>
                <a:gd name="T43" fmla="*/ 170 h 365"/>
                <a:gd name="T44" fmla="*/ 29 w 341"/>
                <a:gd name="T45" fmla="*/ 185 h 365"/>
                <a:gd name="T46" fmla="*/ 10 w 341"/>
                <a:gd name="T47" fmla="*/ 213 h 365"/>
                <a:gd name="T48" fmla="*/ 19 w 341"/>
                <a:gd name="T49" fmla="*/ 225 h 365"/>
                <a:gd name="T50" fmla="*/ 24 w 341"/>
                <a:gd name="T51" fmla="*/ 237 h 365"/>
                <a:gd name="T52" fmla="*/ 33 w 341"/>
                <a:gd name="T53" fmla="*/ 227 h 365"/>
                <a:gd name="T54" fmla="*/ 48 w 341"/>
                <a:gd name="T55" fmla="*/ 239 h 365"/>
                <a:gd name="T56" fmla="*/ 62 w 341"/>
                <a:gd name="T57" fmla="*/ 244 h 365"/>
                <a:gd name="T58" fmla="*/ 64 w 341"/>
                <a:gd name="T59" fmla="*/ 263 h 365"/>
                <a:gd name="T60" fmla="*/ 55 w 341"/>
                <a:gd name="T61" fmla="*/ 275 h 365"/>
                <a:gd name="T62" fmla="*/ 55 w 341"/>
                <a:gd name="T63" fmla="*/ 296 h 365"/>
                <a:gd name="T64" fmla="*/ 64 w 341"/>
                <a:gd name="T65" fmla="*/ 291 h 365"/>
                <a:gd name="T66" fmla="*/ 69 w 341"/>
                <a:gd name="T67" fmla="*/ 301 h 365"/>
                <a:gd name="T68" fmla="*/ 52 w 341"/>
                <a:gd name="T69" fmla="*/ 301 h 365"/>
                <a:gd name="T70" fmla="*/ 43 w 341"/>
                <a:gd name="T71" fmla="*/ 308 h 365"/>
                <a:gd name="T72" fmla="*/ 33 w 341"/>
                <a:gd name="T73" fmla="*/ 331 h 365"/>
                <a:gd name="T74" fmla="*/ 55 w 341"/>
                <a:gd name="T75" fmla="*/ 341 h 365"/>
                <a:gd name="T76" fmla="*/ 43 w 341"/>
                <a:gd name="T77" fmla="*/ 346 h 365"/>
                <a:gd name="T78" fmla="*/ 57 w 341"/>
                <a:gd name="T79" fmla="*/ 355 h 365"/>
                <a:gd name="T80" fmla="*/ 66 w 341"/>
                <a:gd name="T81" fmla="*/ 350 h 365"/>
                <a:gd name="T82" fmla="*/ 64 w 341"/>
                <a:gd name="T83" fmla="*/ 362 h 365"/>
                <a:gd name="T84" fmla="*/ 76 w 341"/>
                <a:gd name="T85" fmla="*/ 355 h 365"/>
                <a:gd name="T86" fmla="*/ 78 w 341"/>
                <a:gd name="T87" fmla="*/ 346 h 365"/>
                <a:gd name="T88" fmla="*/ 90 w 341"/>
                <a:gd name="T89" fmla="*/ 353 h 365"/>
                <a:gd name="T90" fmla="*/ 102 w 341"/>
                <a:gd name="T91" fmla="*/ 360 h 365"/>
                <a:gd name="T92" fmla="*/ 128 w 341"/>
                <a:gd name="T93" fmla="*/ 350 h 365"/>
                <a:gd name="T94" fmla="*/ 192 w 341"/>
                <a:gd name="T95" fmla="*/ 324 h 365"/>
                <a:gd name="T96" fmla="*/ 204 w 341"/>
                <a:gd name="T97" fmla="*/ 286 h 365"/>
                <a:gd name="T98" fmla="*/ 178 w 341"/>
                <a:gd name="T99" fmla="*/ 268 h 365"/>
                <a:gd name="T100" fmla="*/ 171 w 341"/>
                <a:gd name="T101" fmla="*/ 253 h 365"/>
                <a:gd name="T102" fmla="*/ 173 w 341"/>
                <a:gd name="T103" fmla="*/ 241 h 365"/>
                <a:gd name="T104" fmla="*/ 189 w 341"/>
                <a:gd name="T105" fmla="*/ 218 h 365"/>
                <a:gd name="T106" fmla="*/ 211 w 341"/>
                <a:gd name="T107" fmla="*/ 208 h 365"/>
                <a:gd name="T108" fmla="*/ 234 w 341"/>
                <a:gd name="T109" fmla="*/ 194 h 365"/>
                <a:gd name="T110" fmla="*/ 260 w 341"/>
                <a:gd name="T111" fmla="*/ 168 h 365"/>
                <a:gd name="T112" fmla="*/ 277 w 341"/>
                <a:gd name="T113" fmla="*/ 156 h 365"/>
                <a:gd name="T114" fmla="*/ 289 w 341"/>
                <a:gd name="T115" fmla="*/ 135 h 365"/>
                <a:gd name="T116" fmla="*/ 286 w 341"/>
                <a:gd name="T117" fmla="*/ 97 h 365"/>
                <a:gd name="T118" fmla="*/ 303 w 341"/>
                <a:gd name="T119" fmla="*/ 73 h 365"/>
                <a:gd name="T120" fmla="*/ 315 w 341"/>
                <a:gd name="T121" fmla="*/ 64 h 365"/>
                <a:gd name="T122" fmla="*/ 324 w 341"/>
                <a:gd name="T123" fmla="*/ 50 h 365"/>
                <a:gd name="T124" fmla="*/ 59 w 341"/>
                <a:gd name="T125" fmla="*/ 36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" h="365">
                  <a:moveTo>
                    <a:pt x="26" y="244"/>
                  </a:moveTo>
                  <a:lnTo>
                    <a:pt x="26" y="244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4"/>
                  </a:lnTo>
                  <a:lnTo>
                    <a:pt x="26" y="244"/>
                  </a:lnTo>
                  <a:close/>
                  <a:moveTo>
                    <a:pt x="26" y="239"/>
                  </a:move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39"/>
                  </a:lnTo>
                  <a:lnTo>
                    <a:pt x="24" y="241"/>
                  </a:lnTo>
                  <a:lnTo>
                    <a:pt x="26" y="241"/>
                  </a:lnTo>
                  <a:lnTo>
                    <a:pt x="26" y="239"/>
                  </a:lnTo>
                  <a:close/>
                  <a:moveTo>
                    <a:pt x="22" y="246"/>
                  </a:move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6"/>
                  </a:lnTo>
                  <a:lnTo>
                    <a:pt x="22" y="246"/>
                  </a:lnTo>
                  <a:close/>
                  <a:moveTo>
                    <a:pt x="3" y="223"/>
                  </a:move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0" y="223"/>
                  </a:lnTo>
                  <a:lnTo>
                    <a:pt x="3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close/>
                  <a:moveTo>
                    <a:pt x="43" y="355"/>
                  </a:move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7"/>
                  </a:lnTo>
                  <a:lnTo>
                    <a:pt x="43" y="357"/>
                  </a:lnTo>
                  <a:lnTo>
                    <a:pt x="43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3" y="355"/>
                  </a:lnTo>
                  <a:close/>
                  <a:moveTo>
                    <a:pt x="52" y="355"/>
                  </a:moveTo>
                  <a:lnTo>
                    <a:pt x="52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close/>
                  <a:moveTo>
                    <a:pt x="31" y="310"/>
                  </a:moveTo>
                  <a:lnTo>
                    <a:pt x="31" y="310"/>
                  </a:lnTo>
                  <a:lnTo>
                    <a:pt x="33" y="308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3" y="308"/>
                  </a:lnTo>
                  <a:lnTo>
                    <a:pt x="33" y="308"/>
                  </a:lnTo>
                  <a:lnTo>
                    <a:pt x="33" y="308"/>
                  </a:lnTo>
                  <a:lnTo>
                    <a:pt x="31" y="308"/>
                  </a:lnTo>
                  <a:lnTo>
                    <a:pt x="31" y="310"/>
                  </a:lnTo>
                  <a:close/>
                  <a:moveTo>
                    <a:pt x="33" y="241"/>
                  </a:moveTo>
                  <a:lnTo>
                    <a:pt x="33" y="244"/>
                  </a:lnTo>
                  <a:lnTo>
                    <a:pt x="33" y="244"/>
                  </a:lnTo>
                  <a:lnTo>
                    <a:pt x="36" y="244"/>
                  </a:lnTo>
                  <a:lnTo>
                    <a:pt x="36" y="241"/>
                  </a:lnTo>
                  <a:lnTo>
                    <a:pt x="38" y="241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36" y="234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6" y="241"/>
                  </a:lnTo>
                  <a:lnTo>
                    <a:pt x="33" y="241"/>
                  </a:lnTo>
                  <a:lnTo>
                    <a:pt x="33" y="241"/>
                  </a:lnTo>
                  <a:close/>
                  <a:moveTo>
                    <a:pt x="338" y="50"/>
                  </a:moveTo>
                  <a:lnTo>
                    <a:pt x="338" y="47"/>
                  </a:lnTo>
                  <a:lnTo>
                    <a:pt x="338" y="47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3"/>
                  </a:lnTo>
                  <a:lnTo>
                    <a:pt x="336" y="43"/>
                  </a:lnTo>
                  <a:lnTo>
                    <a:pt x="336" y="40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4" y="38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28"/>
                  </a:lnTo>
                  <a:lnTo>
                    <a:pt x="331" y="28"/>
                  </a:lnTo>
                  <a:lnTo>
                    <a:pt x="329" y="28"/>
                  </a:lnTo>
                  <a:lnTo>
                    <a:pt x="329" y="28"/>
                  </a:lnTo>
                  <a:lnTo>
                    <a:pt x="329" y="28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29" y="31"/>
                  </a:lnTo>
                  <a:lnTo>
                    <a:pt x="327" y="33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0" y="24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7" y="17"/>
                  </a:lnTo>
                  <a:lnTo>
                    <a:pt x="317" y="10"/>
                  </a:lnTo>
                  <a:lnTo>
                    <a:pt x="317" y="7"/>
                  </a:lnTo>
                  <a:lnTo>
                    <a:pt x="315" y="7"/>
                  </a:lnTo>
                  <a:lnTo>
                    <a:pt x="310" y="7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08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4" y="12"/>
                  </a:lnTo>
                  <a:lnTo>
                    <a:pt x="294" y="14"/>
                  </a:lnTo>
                  <a:lnTo>
                    <a:pt x="294" y="14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1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1" y="31"/>
                  </a:lnTo>
                  <a:lnTo>
                    <a:pt x="289" y="33"/>
                  </a:lnTo>
                  <a:lnTo>
                    <a:pt x="289" y="36"/>
                  </a:lnTo>
                  <a:lnTo>
                    <a:pt x="289" y="38"/>
                  </a:lnTo>
                  <a:lnTo>
                    <a:pt x="289" y="40"/>
                  </a:lnTo>
                  <a:lnTo>
                    <a:pt x="286" y="40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5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3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5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7"/>
                  </a:lnTo>
                  <a:lnTo>
                    <a:pt x="263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3" y="47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3" y="57"/>
                  </a:lnTo>
                  <a:lnTo>
                    <a:pt x="260" y="57"/>
                  </a:lnTo>
                  <a:lnTo>
                    <a:pt x="258" y="59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56" y="62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3" y="62"/>
                  </a:lnTo>
                  <a:lnTo>
                    <a:pt x="253" y="64"/>
                  </a:lnTo>
                  <a:lnTo>
                    <a:pt x="251" y="64"/>
                  </a:lnTo>
                  <a:lnTo>
                    <a:pt x="251" y="64"/>
                  </a:lnTo>
                  <a:lnTo>
                    <a:pt x="249" y="64"/>
                  </a:lnTo>
                  <a:lnTo>
                    <a:pt x="249" y="66"/>
                  </a:lnTo>
                  <a:lnTo>
                    <a:pt x="249" y="69"/>
                  </a:lnTo>
                  <a:lnTo>
                    <a:pt x="246" y="69"/>
                  </a:lnTo>
                  <a:lnTo>
                    <a:pt x="246" y="69"/>
                  </a:lnTo>
                  <a:lnTo>
                    <a:pt x="241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4" y="69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0" y="69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3" y="71"/>
                  </a:lnTo>
                  <a:lnTo>
                    <a:pt x="220" y="71"/>
                  </a:lnTo>
                  <a:lnTo>
                    <a:pt x="220" y="69"/>
                  </a:lnTo>
                  <a:lnTo>
                    <a:pt x="218" y="69"/>
                  </a:lnTo>
                  <a:lnTo>
                    <a:pt x="213" y="69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4" y="83"/>
                  </a:lnTo>
                  <a:lnTo>
                    <a:pt x="204" y="83"/>
                  </a:lnTo>
                  <a:lnTo>
                    <a:pt x="206" y="88"/>
                  </a:lnTo>
                  <a:lnTo>
                    <a:pt x="208" y="90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11" y="95"/>
                  </a:lnTo>
                  <a:lnTo>
                    <a:pt x="213" y="95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213" y="99"/>
                  </a:lnTo>
                  <a:lnTo>
                    <a:pt x="215" y="99"/>
                  </a:lnTo>
                  <a:lnTo>
                    <a:pt x="213" y="102"/>
                  </a:lnTo>
                  <a:lnTo>
                    <a:pt x="208" y="114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1" y="114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109"/>
                  </a:lnTo>
                  <a:lnTo>
                    <a:pt x="194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9" y="109"/>
                  </a:lnTo>
                  <a:lnTo>
                    <a:pt x="187" y="111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78" y="109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7"/>
                  </a:lnTo>
                  <a:lnTo>
                    <a:pt x="175" y="107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9" y="102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4" y="99"/>
                  </a:lnTo>
                  <a:lnTo>
                    <a:pt x="156" y="99"/>
                  </a:lnTo>
                  <a:lnTo>
                    <a:pt x="156" y="99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9" y="95"/>
                  </a:lnTo>
                  <a:lnTo>
                    <a:pt x="149" y="95"/>
                  </a:lnTo>
                  <a:lnTo>
                    <a:pt x="149" y="92"/>
                  </a:lnTo>
                  <a:lnTo>
                    <a:pt x="152" y="92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88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37" y="90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3" y="99"/>
                  </a:lnTo>
                  <a:lnTo>
                    <a:pt x="126" y="99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3" y="104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4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6" y="121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4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95" y="147"/>
                  </a:lnTo>
                  <a:lnTo>
                    <a:pt x="92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47"/>
                  </a:lnTo>
                  <a:lnTo>
                    <a:pt x="88" y="147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69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5" y="168"/>
                  </a:lnTo>
                  <a:lnTo>
                    <a:pt x="55" y="168"/>
                  </a:lnTo>
                  <a:lnTo>
                    <a:pt x="55" y="168"/>
                  </a:lnTo>
                  <a:lnTo>
                    <a:pt x="52" y="168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7"/>
                  </a:lnTo>
                  <a:lnTo>
                    <a:pt x="26" y="187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4" y="208"/>
                  </a:lnTo>
                  <a:lnTo>
                    <a:pt x="17" y="208"/>
                  </a:lnTo>
                  <a:lnTo>
                    <a:pt x="14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0" y="208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7" y="213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7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7"/>
                  </a:lnTo>
                  <a:lnTo>
                    <a:pt x="24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0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0" y="239"/>
                  </a:lnTo>
                  <a:lnTo>
                    <a:pt x="52" y="239"/>
                  </a:lnTo>
                  <a:lnTo>
                    <a:pt x="50" y="239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5" y="237"/>
                  </a:lnTo>
                  <a:lnTo>
                    <a:pt x="52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9" y="241"/>
                  </a:lnTo>
                  <a:lnTo>
                    <a:pt x="64" y="239"/>
                  </a:lnTo>
                  <a:lnTo>
                    <a:pt x="66" y="237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59" y="246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6" y="256"/>
                  </a:lnTo>
                  <a:lnTo>
                    <a:pt x="64" y="256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55" y="272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2" y="279"/>
                  </a:lnTo>
                  <a:lnTo>
                    <a:pt x="52" y="279"/>
                  </a:lnTo>
                  <a:lnTo>
                    <a:pt x="52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50" y="286"/>
                  </a:lnTo>
                  <a:lnTo>
                    <a:pt x="50" y="289"/>
                  </a:lnTo>
                  <a:lnTo>
                    <a:pt x="50" y="289"/>
                  </a:lnTo>
                  <a:lnTo>
                    <a:pt x="50" y="291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5" y="294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7" y="294"/>
                  </a:lnTo>
                  <a:lnTo>
                    <a:pt x="55" y="294"/>
                  </a:lnTo>
                  <a:lnTo>
                    <a:pt x="55" y="296"/>
                  </a:lnTo>
                  <a:lnTo>
                    <a:pt x="55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4" y="291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9" y="296"/>
                  </a:lnTo>
                  <a:lnTo>
                    <a:pt x="69" y="296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8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1" y="301"/>
                  </a:lnTo>
                  <a:lnTo>
                    <a:pt x="71" y="301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301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8"/>
                  </a:lnTo>
                  <a:lnTo>
                    <a:pt x="66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2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48" y="298"/>
                  </a:lnTo>
                  <a:lnTo>
                    <a:pt x="48" y="301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5"/>
                  </a:lnTo>
                  <a:lnTo>
                    <a:pt x="50" y="305"/>
                  </a:lnTo>
                  <a:lnTo>
                    <a:pt x="48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3" y="312"/>
                  </a:lnTo>
                  <a:lnTo>
                    <a:pt x="40" y="312"/>
                  </a:lnTo>
                  <a:lnTo>
                    <a:pt x="40" y="315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8" y="317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4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8" y="329"/>
                  </a:lnTo>
                  <a:lnTo>
                    <a:pt x="40" y="329"/>
                  </a:lnTo>
                  <a:lnTo>
                    <a:pt x="43" y="329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3" y="329"/>
                  </a:lnTo>
                  <a:lnTo>
                    <a:pt x="33" y="331"/>
                  </a:lnTo>
                  <a:lnTo>
                    <a:pt x="33" y="331"/>
                  </a:lnTo>
                  <a:lnTo>
                    <a:pt x="31" y="331"/>
                  </a:lnTo>
                  <a:lnTo>
                    <a:pt x="31" y="331"/>
                  </a:lnTo>
                  <a:lnTo>
                    <a:pt x="31" y="334"/>
                  </a:lnTo>
                  <a:lnTo>
                    <a:pt x="29" y="334"/>
                  </a:lnTo>
                  <a:lnTo>
                    <a:pt x="26" y="334"/>
                  </a:lnTo>
                  <a:lnTo>
                    <a:pt x="24" y="334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31" y="336"/>
                  </a:lnTo>
                  <a:lnTo>
                    <a:pt x="33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36" y="334"/>
                  </a:lnTo>
                  <a:lnTo>
                    <a:pt x="38" y="336"/>
                  </a:lnTo>
                  <a:lnTo>
                    <a:pt x="38" y="336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45" y="339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6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5" y="339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5" y="341"/>
                  </a:lnTo>
                  <a:lnTo>
                    <a:pt x="55" y="343"/>
                  </a:lnTo>
                  <a:lnTo>
                    <a:pt x="55" y="343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50" y="341"/>
                  </a:lnTo>
                  <a:lnTo>
                    <a:pt x="48" y="341"/>
                  </a:lnTo>
                  <a:lnTo>
                    <a:pt x="48" y="341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2" y="343"/>
                  </a:lnTo>
                  <a:lnTo>
                    <a:pt x="52" y="346"/>
                  </a:lnTo>
                  <a:lnTo>
                    <a:pt x="52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3" y="348"/>
                  </a:lnTo>
                  <a:lnTo>
                    <a:pt x="43" y="348"/>
                  </a:lnTo>
                  <a:lnTo>
                    <a:pt x="43" y="350"/>
                  </a:lnTo>
                  <a:lnTo>
                    <a:pt x="43" y="350"/>
                  </a:lnTo>
                  <a:lnTo>
                    <a:pt x="45" y="350"/>
                  </a:lnTo>
                  <a:lnTo>
                    <a:pt x="45" y="350"/>
                  </a:lnTo>
                  <a:lnTo>
                    <a:pt x="48" y="353"/>
                  </a:lnTo>
                  <a:lnTo>
                    <a:pt x="48" y="353"/>
                  </a:lnTo>
                  <a:lnTo>
                    <a:pt x="50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48"/>
                  </a:ln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3"/>
                  </a:lnTo>
                  <a:lnTo>
                    <a:pt x="57" y="353"/>
                  </a:lnTo>
                  <a:lnTo>
                    <a:pt x="55" y="355"/>
                  </a:lnTo>
                  <a:lnTo>
                    <a:pt x="55" y="355"/>
                  </a:lnTo>
                  <a:lnTo>
                    <a:pt x="57" y="355"/>
                  </a:lnTo>
                  <a:lnTo>
                    <a:pt x="57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2" y="355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59" y="353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6" y="355"/>
                  </a:lnTo>
                  <a:lnTo>
                    <a:pt x="66" y="353"/>
                  </a:lnTo>
                  <a:lnTo>
                    <a:pt x="64" y="353"/>
                  </a:lnTo>
                  <a:lnTo>
                    <a:pt x="64" y="350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6" y="348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69" y="350"/>
                  </a:lnTo>
                  <a:lnTo>
                    <a:pt x="69" y="350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6" y="355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2" y="357"/>
                  </a:lnTo>
                  <a:lnTo>
                    <a:pt x="62" y="357"/>
                  </a:lnTo>
                  <a:lnTo>
                    <a:pt x="62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59" y="360"/>
                  </a:lnTo>
                  <a:lnTo>
                    <a:pt x="59" y="365"/>
                  </a:lnTo>
                  <a:lnTo>
                    <a:pt x="59" y="365"/>
                  </a:lnTo>
                  <a:lnTo>
                    <a:pt x="62" y="365"/>
                  </a:lnTo>
                  <a:lnTo>
                    <a:pt x="62" y="365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4" y="362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1" y="357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50"/>
                  </a:lnTo>
                  <a:lnTo>
                    <a:pt x="76" y="348"/>
                  </a:lnTo>
                  <a:lnTo>
                    <a:pt x="76" y="350"/>
                  </a:lnTo>
                  <a:lnTo>
                    <a:pt x="76" y="350"/>
                  </a:lnTo>
                  <a:lnTo>
                    <a:pt x="78" y="350"/>
                  </a:lnTo>
                  <a:lnTo>
                    <a:pt x="78" y="350"/>
                  </a:lnTo>
                  <a:lnTo>
                    <a:pt x="78" y="350"/>
                  </a:lnTo>
                  <a:lnTo>
                    <a:pt x="81" y="350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78" y="348"/>
                  </a:lnTo>
                  <a:lnTo>
                    <a:pt x="78" y="348"/>
                  </a:lnTo>
                  <a:lnTo>
                    <a:pt x="81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6" y="346"/>
                  </a:lnTo>
                  <a:lnTo>
                    <a:pt x="74" y="346"/>
                  </a:lnTo>
                  <a:lnTo>
                    <a:pt x="74" y="343"/>
                  </a:lnTo>
                  <a:lnTo>
                    <a:pt x="74" y="343"/>
                  </a:lnTo>
                  <a:lnTo>
                    <a:pt x="74" y="341"/>
                  </a:lnTo>
                  <a:lnTo>
                    <a:pt x="74" y="341"/>
                  </a:lnTo>
                  <a:lnTo>
                    <a:pt x="74" y="341"/>
                  </a:lnTo>
                  <a:lnTo>
                    <a:pt x="76" y="341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81" y="343"/>
                  </a:lnTo>
                  <a:lnTo>
                    <a:pt x="81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5" y="343"/>
                  </a:lnTo>
                  <a:lnTo>
                    <a:pt x="83" y="346"/>
                  </a:lnTo>
                  <a:lnTo>
                    <a:pt x="83" y="346"/>
                  </a:lnTo>
                  <a:lnTo>
                    <a:pt x="85" y="346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5" y="355"/>
                  </a:lnTo>
                  <a:lnTo>
                    <a:pt x="92" y="355"/>
                  </a:lnTo>
                  <a:lnTo>
                    <a:pt x="92" y="353"/>
                  </a:lnTo>
                  <a:lnTo>
                    <a:pt x="92" y="353"/>
                  </a:lnTo>
                  <a:lnTo>
                    <a:pt x="92" y="353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5" y="350"/>
                  </a:lnTo>
                  <a:lnTo>
                    <a:pt x="95" y="350"/>
                  </a:lnTo>
                  <a:lnTo>
                    <a:pt x="95" y="353"/>
                  </a:lnTo>
                  <a:lnTo>
                    <a:pt x="95" y="353"/>
                  </a:lnTo>
                  <a:lnTo>
                    <a:pt x="95" y="353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7" y="357"/>
                  </a:lnTo>
                  <a:lnTo>
                    <a:pt x="97" y="357"/>
                  </a:lnTo>
                  <a:lnTo>
                    <a:pt x="100" y="357"/>
                  </a:lnTo>
                  <a:lnTo>
                    <a:pt x="100" y="357"/>
                  </a:lnTo>
                  <a:lnTo>
                    <a:pt x="100" y="360"/>
                  </a:lnTo>
                  <a:lnTo>
                    <a:pt x="102" y="362"/>
                  </a:lnTo>
                  <a:lnTo>
                    <a:pt x="102" y="360"/>
                  </a:lnTo>
                  <a:lnTo>
                    <a:pt x="102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7" y="355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14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6" y="353"/>
                  </a:lnTo>
                  <a:lnTo>
                    <a:pt x="119" y="353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5"/>
                  </a:lnTo>
                  <a:lnTo>
                    <a:pt x="130" y="355"/>
                  </a:lnTo>
                  <a:lnTo>
                    <a:pt x="130" y="355"/>
                  </a:lnTo>
                  <a:lnTo>
                    <a:pt x="128" y="350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40" y="339"/>
                  </a:lnTo>
                  <a:lnTo>
                    <a:pt x="140" y="336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5" y="331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9" y="327"/>
                  </a:lnTo>
                  <a:lnTo>
                    <a:pt x="152" y="324"/>
                  </a:lnTo>
                  <a:lnTo>
                    <a:pt x="154" y="324"/>
                  </a:lnTo>
                  <a:lnTo>
                    <a:pt x="159" y="322"/>
                  </a:lnTo>
                  <a:lnTo>
                    <a:pt x="161" y="322"/>
                  </a:lnTo>
                  <a:lnTo>
                    <a:pt x="166" y="322"/>
                  </a:lnTo>
                  <a:lnTo>
                    <a:pt x="171" y="324"/>
                  </a:lnTo>
                  <a:lnTo>
                    <a:pt x="173" y="324"/>
                  </a:lnTo>
                  <a:lnTo>
                    <a:pt x="175" y="322"/>
                  </a:lnTo>
                  <a:lnTo>
                    <a:pt x="187" y="322"/>
                  </a:lnTo>
                  <a:lnTo>
                    <a:pt x="187" y="322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9" y="324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1" y="324"/>
                  </a:lnTo>
                  <a:lnTo>
                    <a:pt x="204" y="322"/>
                  </a:lnTo>
                  <a:lnTo>
                    <a:pt x="208" y="320"/>
                  </a:lnTo>
                  <a:lnTo>
                    <a:pt x="211" y="317"/>
                  </a:lnTo>
                  <a:lnTo>
                    <a:pt x="213" y="315"/>
                  </a:lnTo>
                  <a:lnTo>
                    <a:pt x="213" y="312"/>
                  </a:lnTo>
                  <a:lnTo>
                    <a:pt x="213" y="312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3" y="305"/>
                  </a:lnTo>
                  <a:lnTo>
                    <a:pt x="213" y="305"/>
                  </a:lnTo>
                  <a:lnTo>
                    <a:pt x="215" y="303"/>
                  </a:lnTo>
                  <a:lnTo>
                    <a:pt x="218" y="303"/>
                  </a:lnTo>
                  <a:lnTo>
                    <a:pt x="218" y="303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8" y="296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3" y="294"/>
                  </a:lnTo>
                  <a:lnTo>
                    <a:pt x="213" y="294"/>
                  </a:lnTo>
                  <a:lnTo>
                    <a:pt x="211" y="296"/>
                  </a:lnTo>
                  <a:lnTo>
                    <a:pt x="211" y="296"/>
                  </a:lnTo>
                  <a:lnTo>
                    <a:pt x="204" y="286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2" y="277"/>
                  </a:lnTo>
                  <a:lnTo>
                    <a:pt x="189" y="275"/>
                  </a:lnTo>
                  <a:lnTo>
                    <a:pt x="189" y="275"/>
                  </a:lnTo>
                  <a:lnTo>
                    <a:pt x="189" y="275"/>
                  </a:lnTo>
                  <a:lnTo>
                    <a:pt x="189" y="272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185" y="270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68" y="265"/>
                  </a:lnTo>
                  <a:lnTo>
                    <a:pt x="168" y="263"/>
                  </a:lnTo>
                  <a:lnTo>
                    <a:pt x="168" y="263"/>
                  </a:lnTo>
                  <a:lnTo>
                    <a:pt x="166" y="263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8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6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6" y="251"/>
                  </a:lnTo>
                  <a:lnTo>
                    <a:pt x="166" y="251"/>
                  </a:lnTo>
                  <a:lnTo>
                    <a:pt x="168" y="251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3"/>
                  </a:lnTo>
                  <a:lnTo>
                    <a:pt x="175" y="246"/>
                  </a:lnTo>
                  <a:lnTo>
                    <a:pt x="173" y="241"/>
                  </a:lnTo>
                  <a:lnTo>
                    <a:pt x="175" y="239"/>
                  </a:lnTo>
                  <a:lnTo>
                    <a:pt x="178" y="237"/>
                  </a:lnTo>
                  <a:lnTo>
                    <a:pt x="178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3" y="232"/>
                  </a:lnTo>
                  <a:lnTo>
                    <a:pt x="173" y="232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5" y="225"/>
                  </a:lnTo>
                  <a:lnTo>
                    <a:pt x="175" y="225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2" y="223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5" y="220"/>
                  </a:lnTo>
                  <a:lnTo>
                    <a:pt x="187" y="220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7" y="218"/>
                  </a:lnTo>
                  <a:lnTo>
                    <a:pt x="192" y="218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4" y="213"/>
                  </a:lnTo>
                  <a:lnTo>
                    <a:pt x="194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08"/>
                  </a:lnTo>
                  <a:lnTo>
                    <a:pt x="197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1" y="208"/>
                  </a:lnTo>
                  <a:lnTo>
                    <a:pt x="211" y="208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1" y="204"/>
                  </a:lnTo>
                  <a:lnTo>
                    <a:pt x="213" y="204"/>
                  </a:lnTo>
                  <a:lnTo>
                    <a:pt x="213" y="206"/>
                  </a:lnTo>
                  <a:lnTo>
                    <a:pt x="215" y="206"/>
                  </a:lnTo>
                  <a:lnTo>
                    <a:pt x="215" y="208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3" y="201"/>
                  </a:lnTo>
                  <a:lnTo>
                    <a:pt x="223" y="201"/>
                  </a:lnTo>
                  <a:lnTo>
                    <a:pt x="223" y="201"/>
                  </a:lnTo>
                  <a:lnTo>
                    <a:pt x="225" y="201"/>
                  </a:lnTo>
                  <a:lnTo>
                    <a:pt x="225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4" y="197"/>
                  </a:lnTo>
                  <a:lnTo>
                    <a:pt x="234" y="194"/>
                  </a:lnTo>
                  <a:lnTo>
                    <a:pt x="234" y="192"/>
                  </a:lnTo>
                  <a:lnTo>
                    <a:pt x="234" y="192"/>
                  </a:lnTo>
                  <a:lnTo>
                    <a:pt x="234" y="192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89"/>
                  </a:lnTo>
                  <a:lnTo>
                    <a:pt x="232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7" y="187"/>
                  </a:lnTo>
                  <a:lnTo>
                    <a:pt x="239" y="187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1" y="185"/>
                  </a:lnTo>
                  <a:lnTo>
                    <a:pt x="241" y="185"/>
                  </a:lnTo>
                  <a:lnTo>
                    <a:pt x="244" y="185"/>
                  </a:lnTo>
                  <a:lnTo>
                    <a:pt x="246" y="182"/>
                  </a:lnTo>
                  <a:lnTo>
                    <a:pt x="251" y="178"/>
                  </a:lnTo>
                  <a:lnTo>
                    <a:pt x="253" y="178"/>
                  </a:lnTo>
                  <a:lnTo>
                    <a:pt x="256" y="178"/>
                  </a:lnTo>
                  <a:lnTo>
                    <a:pt x="258" y="175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1"/>
                  </a:lnTo>
                  <a:lnTo>
                    <a:pt x="263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1"/>
                  </a:lnTo>
                  <a:lnTo>
                    <a:pt x="270" y="159"/>
                  </a:lnTo>
                  <a:lnTo>
                    <a:pt x="270" y="159"/>
                  </a:lnTo>
                  <a:lnTo>
                    <a:pt x="272" y="156"/>
                  </a:lnTo>
                  <a:lnTo>
                    <a:pt x="275" y="156"/>
                  </a:lnTo>
                  <a:lnTo>
                    <a:pt x="277" y="154"/>
                  </a:lnTo>
                  <a:lnTo>
                    <a:pt x="277" y="156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2"/>
                  </a:lnTo>
                  <a:lnTo>
                    <a:pt x="282" y="152"/>
                  </a:lnTo>
                  <a:lnTo>
                    <a:pt x="282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6" y="152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91" y="149"/>
                  </a:lnTo>
                  <a:lnTo>
                    <a:pt x="289" y="149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89" y="142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5"/>
                  </a:lnTo>
                  <a:lnTo>
                    <a:pt x="289" y="135"/>
                  </a:lnTo>
                  <a:lnTo>
                    <a:pt x="289" y="133"/>
                  </a:lnTo>
                  <a:lnTo>
                    <a:pt x="289" y="130"/>
                  </a:lnTo>
                  <a:lnTo>
                    <a:pt x="291" y="121"/>
                  </a:lnTo>
                  <a:lnTo>
                    <a:pt x="291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4"/>
                  </a:lnTo>
                  <a:lnTo>
                    <a:pt x="294" y="114"/>
                  </a:lnTo>
                  <a:lnTo>
                    <a:pt x="294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1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6" y="109"/>
                  </a:lnTo>
                  <a:lnTo>
                    <a:pt x="286" y="109"/>
                  </a:lnTo>
                  <a:lnTo>
                    <a:pt x="286" y="107"/>
                  </a:lnTo>
                  <a:lnTo>
                    <a:pt x="286" y="107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2"/>
                  </a:lnTo>
                  <a:lnTo>
                    <a:pt x="286" y="97"/>
                  </a:lnTo>
                  <a:lnTo>
                    <a:pt x="286" y="95"/>
                  </a:lnTo>
                  <a:lnTo>
                    <a:pt x="289" y="95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1" y="88"/>
                  </a:lnTo>
                  <a:lnTo>
                    <a:pt x="294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8" y="83"/>
                  </a:lnTo>
                  <a:lnTo>
                    <a:pt x="298" y="81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3" y="78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308" y="64"/>
                  </a:lnTo>
                  <a:lnTo>
                    <a:pt x="310" y="64"/>
                  </a:lnTo>
                  <a:lnTo>
                    <a:pt x="310" y="64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5" y="64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0" y="55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22" y="57"/>
                  </a:lnTo>
                  <a:lnTo>
                    <a:pt x="322" y="57"/>
                  </a:lnTo>
                  <a:lnTo>
                    <a:pt x="322" y="57"/>
                  </a:lnTo>
                  <a:lnTo>
                    <a:pt x="322" y="55"/>
                  </a:lnTo>
                  <a:lnTo>
                    <a:pt x="324" y="55"/>
                  </a:lnTo>
                  <a:lnTo>
                    <a:pt x="322" y="55"/>
                  </a:lnTo>
                  <a:lnTo>
                    <a:pt x="322" y="52"/>
                  </a:lnTo>
                  <a:lnTo>
                    <a:pt x="324" y="52"/>
                  </a:lnTo>
                  <a:lnTo>
                    <a:pt x="324" y="55"/>
                  </a:lnTo>
                  <a:lnTo>
                    <a:pt x="324" y="55"/>
                  </a:lnTo>
                  <a:lnTo>
                    <a:pt x="324" y="55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47"/>
                  </a:lnTo>
                  <a:lnTo>
                    <a:pt x="327" y="47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9" y="47"/>
                  </a:lnTo>
                  <a:lnTo>
                    <a:pt x="329" y="47"/>
                  </a:lnTo>
                  <a:lnTo>
                    <a:pt x="329" y="47"/>
                  </a:lnTo>
                  <a:lnTo>
                    <a:pt x="331" y="47"/>
                  </a:lnTo>
                  <a:lnTo>
                    <a:pt x="331" y="47"/>
                  </a:lnTo>
                  <a:lnTo>
                    <a:pt x="331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41" y="50"/>
                  </a:lnTo>
                  <a:lnTo>
                    <a:pt x="341" y="50"/>
                  </a:lnTo>
                  <a:lnTo>
                    <a:pt x="338" y="50"/>
                  </a:lnTo>
                  <a:close/>
                  <a:moveTo>
                    <a:pt x="59" y="360"/>
                  </a:move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2"/>
                  </a:lnTo>
                  <a:lnTo>
                    <a:pt x="57" y="360"/>
                  </a:lnTo>
                  <a:lnTo>
                    <a:pt x="55" y="362"/>
                  </a:lnTo>
                  <a:lnTo>
                    <a:pt x="55" y="362"/>
                  </a:lnTo>
                  <a:lnTo>
                    <a:pt x="55" y="365"/>
                  </a:lnTo>
                  <a:lnTo>
                    <a:pt x="55" y="365"/>
                  </a:lnTo>
                  <a:lnTo>
                    <a:pt x="55" y="362"/>
                  </a:lnTo>
                  <a:lnTo>
                    <a:pt x="57" y="362"/>
                  </a:lnTo>
                  <a:lnTo>
                    <a:pt x="57" y="362"/>
                  </a:lnTo>
                  <a:lnTo>
                    <a:pt x="59" y="360"/>
                  </a:lnTo>
                  <a:lnTo>
                    <a:pt x="59" y="360"/>
                  </a:lnTo>
                  <a:lnTo>
                    <a:pt x="59" y="36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266B53B-E0E7-4D15-A37A-5BAEACF7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995"/>
              <a:ext cx="426" cy="242"/>
            </a:xfrm>
            <a:custGeom>
              <a:avLst/>
              <a:gdLst>
                <a:gd name="T0" fmla="*/ 414 w 426"/>
                <a:gd name="T1" fmla="*/ 197 h 242"/>
                <a:gd name="T2" fmla="*/ 419 w 426"/>
                <a:gd name="T3" fmla="*/ 178 h 242"/>
                <a:gd name="T4" fmla="*/ 421 w 426"/>
                <a:gd name="T5" fmla="*/ 154 h 242"/>
                <a:gd name="T6" fmla="*/ 400 w 426"/>
                <a:gd name="T7" fmla="*/ 156 h 242"/>
                <a:gd name="T8" fmla="*/ 384 w 426"/>
                <a:gd name="T9" fmla="*/ 154 h 242"/>
                <a:gd name="T10" fmla="*/ 360 w 426"/>
                <a:gd name="T11" fmla="*/ 149 h 242"/>
                <a:gd name="T12" fmla="*/ 343 w 426"/>
                <a:gd name="T13" fmla="*/ 140 h 242"/>
                <a:gd name="T14" fmla="*/ 336 w 426"/>
                <a:gd name="T15" fmla="*/ 149 h 242"/>
                <a:gd name="T16" fmla="*/ 324 w 426"/>
                <a:gd name="T17" fmla="*/ 145 h 242"/>
                <a:gd name="T18" fmla="*/ 317 w 426"/>
                <a:gd name="T19" fmla="*/ 145 h 242"/>
                <a:gd name="T20" fmla="*/ 317 w 426"/>
                <a:gd name="T21" fmla="*/ 152 h 242"/>
                <a:gd name="T22" fmla="*/ 306 w 426"/>
                <a:gd name="T23" fmla="*/ 140 h 242"/>
                <a:gd name="T24" fmla="*/ 294 w 426"/>
                <a:gd name="T25" fmla="*/ 128 h 242"/>
                <a:gd name="T26" fmla="*/ 277 w 426"/>
                <a:gd name="T27" fmla="*/ 130 h 242"/>
                <a:gd name="T28" fmla="*/ 265 w 426"/>
                <a:gd name="T29" fmla="*/ 123 h 242"/>
                <a:gd name="T30" fmla="*/ 263 w 426"/>
                <a:gd name="T31" fmla="*/ 107 h 242"/>
                <a:gd name="T32" fmla="*/ 251 w 426"/>
                <a:gd name="T33" fmla="*/ 114 h 242"/>
                <a:gd name="T34" fmla="*/ 235 w 426"/>
                <a:gd name="T35" fmla="*/ 102 h 242"/>
                <a:gd name="T36" fmla="*/ 216 w 426"/>
                <a:gd name="T37" fmla="*/ 83 h 242"/>
                <a:gd name="T38" fmla="*/ 211 w 426"/>
                <a:gd name="T39" fmla="*/ 71 h 242"/>
                <a:gd name="T40" fmla="*/ 199 w 426"/>
                <a:gd name="T41" fmla="*/ 71 h 242"/>
                <a:gd name="T42" fmla="*/ 183 w 426"/>
                <a:gd name="T43" fmla="*/ 76 h 242"/>
                <a:gd name="T44" fmla="*/ 173 w 426"/>
                <a:gd name="T45" fmla="*/ 59 h 242"/>
                <a:gd name="T46" fmla="*/ 166 w 426"/>
                <a:gd name="T47" fmla="*/ 50 h 242"/>
                <a:gd name="T48" fmla="*/ 152 w 426"/>
                <a:gd name="T49" fmla="*/ 48 h 242"/>
                <a:gd name="T50" fmla="*/ 138 w 426"/>
                <a:gd name="T51" fmla="*/ 38 h 242"/>
                <a:gd name="T52" fmla="*/ 121 w 426"/>
                <a:gd name="T53" fmla="*/ 26 h 242"/>
                <a:gd name="T54" fmla="*/ 112 w 426"/>
                <a:gd name="T55" fmla="*/ 14 h 242"/>
                <a:gd name="T56" fmla="*/ 100 w 426"/>
                <a:gd name="T57" fmla="*/ 5 h 242"/>
                <a:gd name="T58" fmla="*/ 78 w 426"/>
                <a:gd name="T59" fmla="*/ 5 h 242"/>
                <a:gd name="T60" fmla="*/ 69 w 426"/>
                <a:gd name="T61" fmla="*/ 12 h 242"/>
                <a:gd name="T62" fmla="*/ 64 w 426"/>
                <a:gd name="T63" fmla="*/ 22 h 242"/>
                <a:gd name="T64" fmla="*/ 50 w 426"/>
                <a:gd name="T65" fmla="*/ 14 h 242"/>
                <a:gd name="T66" fmla="*/ 31 w 426"/>
                <a:gd name="T67" fmla="*/ 29 h 242"/>
                <a:gd name="T68" fmla="*/ 17 w 426"/>
                <a:gd name="T69" fmla="*/ 52 h 242"/>
                <a:gd name="T70" fmla="*/ 10 w 426"/>
                <a:gd name="T71" fmla="*/ 59 h 242"/>
                <a:gd name="T72" fmla="*/ 10 w 426"/>
                <a:gd name="T73" fmla="*/ 76 h 242"/>
                <a:gd name="T74" fmla="*/ 0 w 426"/>
                <a:gd name="T75" fmla="*/ 93 h 242"/>
                <a:gd name="T76" fmla="*/ 15 w 426"/>
                <a:gd name="T77" fmla="*/ 104 h 242"/>
                <a:gd name="T78" fmla="*/ 26 w 426"/>
                <a:gd name="T79" fmla="*/ 104 h 242"/>
                <a:gd name="T80" fmla="*/ 43 w 426"/>
                <a:gd name="T81" fmla="*/ 116 h 242"/>
                <a:gd name="T82" fmla="*/ 62 w 426"/>
                <a:gd name="T83" fmla="*/ 128 h 242"/>
                <a:gd name="T84" fmla="*/ 71 w 426"/>
                <a:gd name="T85" fmla="*/ 138 h 242"/>
                <a:gd name="T86" fmla="*/ 93 w 426"/>
                <a:gd name="T87" fmla="*/ 152 h 242"/>
                <a:gd name="T88" fmla="*/ 126 w 426"/>
                <a:gd name="T89" fmla="*/ 166 h 242"/>
                <a:gd name="T90" fmla="*/ 168 w 426"/>
                <a:gd name="T91" fmla="*/ 183 h 242"/>
                <a:gd name="T92" fmla="*/ 187 w 426"/>
                <a:gd name="T93" fmla="*/ 178 h 242"/>
                <a:gd name="T94" fmla="*/ 204 w 426"/>
                <a:gd name="T95" fmla="*/ 178 h 242"/>
                <a:gd name="T96" fmla="*/ 220 w 426"/>
                <a:gd name="T97" fmla="*/ 180 h 242"/>
                <a:gd name="T98" fmla="*/ 249 w 426"/>
                <a:gd name="T99" fmla="*/ 204 h 242"/>
                <a:gd name="T100" fmla="*/ 263 w 426"/>
                <a:gd name="T101" fmla="*/ 213 h 242"/>
                <a:gd name="T102" fmla="*/ 284 w 426"/>
                <a:gd name="T103" fmla="*/ 216 h 242"/>
                <a:gd name="T104" fmla="*/ 303 w 426"/>
                <a:gd name="T105" fmla="*/ 230 h 242"/>
                <a:gd name="T106" fmla="*/ 322 w 426"/>
                <a:gd name="T107" fmla="*/ 227 h 242"/>
                <a:gd name="T108" fmla="*/ 339 w 426"/>
                <a:gd name="T109" fmla="*/ 232 h 242"/>
                <a:gd name="T110" fmla="*/ 358 w 426"/>
                <a:gd name="T111" fmla="*/ 235 h 242"/>
                <a:gd name="T112" fmla="*/ 372 w 426"/>
                <a:gd name="T113" fmla="*/ 239 h 242"/>
                <a:gd name="T114" fmla="*/ 395 w 426"/>
                <a:gd name="T115" fmla="*/ 239 h 242"/>
                <a:gd name="T116" fmla="*/ 410 w 426"/>
                <a:gd name="T117" fmla="*/ 235 h 242"/>
                <a:gd name="T118" fmla="*/ 421 w 426"/>
                <a:gd name="T119" fmla="*/ 22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42">
                  <a:moveTo>
                    <a:pt x="426" y="218"/>
                  </a:moveTo>
                  <a:lnTo>
                    <a:pt x="426" y="216"/>
                  </a:lnTo>
                  <a:lnTo>
                    <a:pt x="426" y="213"/>
                  </a:lnTo>
                  <a:lnTo>
                    <a:pt x="424" y="213"/>
                  </a:lnTo>
                  <a:lnTo>
                    <a:pt x="424" y="211"/>
                  </a:lnTo>
                  <a:lnTo>
                    <a:pt x="424" y="209"/>
                  </a:lnTo>
                  <a:lnTo>
                    <a:pt x="424" y="209"/>
                  </a:lnTo>
                  <a:lnTo>
                    <a:pt x="421" y="206"/>
                  </a:lnTo>
                  <a:lnTo>
                    <a:pt x="421" y="204"/>
                  </a:lnTo>
                  <a:lnTo>
                    <a:pt x="419" y="204"/>
                  </a:lnTo>
                  <a:lnTo>
                    <a:pt x="419" y="201"/>
                  </a:lnTo>
                  <a:lnTo>
                    <a:pt x="419" y="201"/>
                  </a:lnTo>
                  <a:lnTo>
                    <a:pt x="417" y="201"/>
                  </a:lnTo>
                  <a:lnTo>
                    <a:pt x="417" y="199"/>
                  </a:lnTo>
                  <a:lnTo>
                    <a:pt x="417" y="199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4" y="197"/>
                  </a:lnTo>
                  <a:lnTo>
                    <a:pt x="417" y="194"/>
                  </a:lnTo>
                  <a:lnTo>
                    <a:pt x="417" y="192"/>
                  </a:lnTo>
                  <a:lnTo>
                    <a:pt x="417" y="190"/>
                  </a:lnTo>
                  <a:lnTo>
                    <a:pt x="419" y="187"/>
                  </a:lnTo>
                  <a:lnTo>
                    <a:pt x="419" y="185"/>
                  </a:lnTo>
                  <a:lnTo>
                    <a:pt x="419" y="185"/>
                  </a:lnTo>
                  <a:lnTo>
                    <a:pt x="419" y="183"/>
                  </a:lnTo>
                  <a:lnTo>
                    <a:pt x="417" y="183"/>
                  </a:lnTo>
                  <a:lnTo>
                    <a:pt x="417" y="183"/>
                  </a:lnTo>
                  <a:lnTo>
                    <a:pt x="417" y="183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5"/>
                  </a:lnTo>
                  <a:lnTo>
                    <a:pt x="419" y="175"/>
                  </a:lnTo>
                  <a:lnTo>
                    <a:pt x="419" y="175"/>
                  </a:lnTo>
                  <a:lnTo>
                    <a:pt x="419" y="173"/>
                  </a:lnTo>
                  <a:lnTo>
                    <a:pt x="424" y="166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6" y="159"/>
                  </a:lnTo>
                  <a:lnTo>
                    <a:pt x="426" y="156"/>
                  </a:lnTo>
                  <a:lnTo>
                    <a:pt x="426" y="154"/>
                  </a:lnTo>
                  <a:lnTo>
                    <a:pt x="426" y="154"/>
                  </a:lnTo>
                  <a:lnTo>
                    <a:pt x="426" y="154"/>
                  </a:lnTo>
                  <a:lnTo>
                    <a:pt x="424" y="154"/>
                  </a:lnTo>
                  <a:lnTo>
                    <a:pt x="424" y="154"/>
                  </a:lnTo>
                  <a:lnTo>
                    <a:pt x="421" y="154"/>
                  </a:lnTo>
                  <a:lnTo>
                    <a:pt x="419" y="152"/>
                  </a:lnTo>
                  <a:lnTo>
                    <a:pt x="419" y="152"/>
                  </a:lnTo>
                  <a:lnTo>
                    <a:pt x="417" y="152"/>
                  </a:lnTo>
                  <a:lnTo>
                    <a:pt x="417" y="152"/>
                  </a:lnTo>
                  <a:lnTo>
                    <a:pt x="417" y="152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0" y="152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3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5" y="156"/>
                  </a:lnTo>
                  <a:lnTo>
                    <a:pt x="395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88" y="156"/>
                  </a:lnTo>
                  <a:lnTo>
                    <a:pt x="386" y="156"/>
                  </a:lnTo>
                  <a:lnTo>
                    <a:pt x="384" y="156"/>
                  </a:lnTo>
                  <a:lnTo>
                    <a:pt x="384" y="156"/>
                  </a:lnTo>
                  <a:lnTo>
                    <a:pt x="384" y="154"/>
                  </a:lnTo>
                  <a:lnTo>
                    <a:pt x="384" y="154"/>
                  </a:lnTo>
                  <a:lnTo>
                    <a:pt x="384" y="154"/>
                  </a:lnTo>
                  <a:lnTo>
                    <a:pt x="381" y="154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7" y="156"/>
                  </a:lnTo>
                  <a:lnTo>
                    <a:pt x="374" y="156"/>
                  </a:lnTo>
                  <a:lnTo>
                    <a:pt x="372" y="156"/>
                  </a:lnTo>
                  <a:lnTo>
                    <a:pt x="372" y="154"/>
                  </a:lnTo>
                  <a:lnTo>
                    <a:pt x="367" y="152"/>
                  </a:lnTo>
                  <a:lnTo>
                    <a:pt x="367" y="149"/>
                  </a:lnTo>
                  <a:lnTo>
                    <a:pt x="365" y="149"/>
                  </a:lnTo>
                  <a:lnTo>
                    <a:pt x="365" y="149"/>
                  </a:lnTo>
                  <a:lnTo>
                    <a:pt x="365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0" y="149"/>
                  </a:lnTo>
                  <a:lnTo>
                    <a:pt x="360" y="147"/>
                  </a:lnTo>
                  <a:lnTo>
                    <a:pt x="358" y="147"/>
                  </a:lnTo>
                  <a:lnTo>
                    <a:pt x="358" y="145"/>
                  </a:lnTo>
                  <a:lnTo>
                    <a:pt x="358" y="145"/>
                  </a:lnTo>
                  <a:lnTo>
                    <a:pt x="355" y="145"/>
                  </a:lnTo>
                  <a:lnTo>
                    <a:pt x="353" y="145"/>
                  </a:lnTo>
                  <a:lnTo>
                    <a:pt x="350" y="145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46" y="140"/>
                  </a:lnTo>
                  <a:lnTo>
                    <a:pt x="346" y="140"/>
                  </a:lnTo>
                  <a:lnTo>
                    <a:pt x="346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52"/>
                  </a:lnTo>
                  <a:lnTo>
                    <a:pt x="334" y="152"/>
                  </a:lnTo>
                  <a:lnTo>
                    <a:pt x="334" y="149"/>
                  </a:lnTo>
                  <a:lnTo>
                    <a:pt x="332" y="149"/>
                  </a:lnTo>
                  <a:lnTo>
                    <a:pt x="332" y="149"/>
                  </a:lnTo>
                  <a:lnTo>
                    <a:pt x="332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7" y="147"/>
                  </a:lnTo>
                  <a:lnTo>
                    <a:pt x="327" y="147"/>
                  </a:lnTo>
                  <a:lnTo>
                    <a:pt x="327" y="147"/>
                  </a:lnTo>
                  <a:lnTo>
                    <a:pt x="324" y="147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2" y="145"/>
                  </a:lnTo>
                  <a:lnTo>
                    <a:pt x="322" y="145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2"/>
                  </a:lnTo>
                  <a:lnTo>
                    <a:pt x="317" y="142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52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3" y="152"/>
                  </a:lnTo>
                  <a:lnTo>
                    <a:pt x="310" y="152"/>
                  </a:lnTo>
                  <a:lnTo>
                    <a:pt x="310" y="152"/>
                  </a:lnTo>
                  <a:lnTo>
                    <a:pt x="310" y="149"/>
                  </a:lnTo>
                  <a:lnTo>
                    <a:pt x="310" y="149"/>
                  </a:lnTo>
                  <a:lnTo>
                    <a:pt x="310" y="147"/>
                  </a:lnTo>
                  <a:lnTo>
                    <a:pt x="310" y="147"/>
                  </a:lnTo>
                  <a:lnTo>
                    <a:pt x="310" y="145"/>
                  </a:lnTo>
                  <a:lnTo>
                    <a:pt x="308" y="145"/>
                  </a:lnTo>
                  <a:lnTo>
                    <a:pt x="308" y="142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1" y="135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0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8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89" y="128"/>
                  </a:lnTo>
                  <a:lnTo>
                    <a:pt x="289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68" y="128"/>
                  </a:lnTo>
                  <a:lnTo>
                    <a:pt x="268" y="128"/>
                  </a:lnTo>
                  <a:lnTo>
                    <a:pt x="265" y="128"/>
                  </a:lnTo>
                  <a:lnTo>
                    <a:pt x="265" y="128"/>
                  </a:lnTo>
                  <a:lnTo>
                    <a:pt x="263" y="126"/>
                  </a:lnTo>
                  <a:lnTo>
                    <a:pt x="265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3" y="119"/>
                  </a:lnTo>
                  <a:lnTo>
                    <a:pt x="265" y="119"/>
                  </a:lnTo>
                  <a:lnTo>
                    <a:pt x="265" y="119"/>
                  </a:lnTo>
                  <a:lnTo>
                    <a:pt x="265" y="119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8" y="116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2"/>
                  </a:lnTo>
                  <a:lnTo>
                    <a:pt x="268" y="109"/>
                  </a:lnTo>
                  <a:lnTo>
                    <a:pt x="265" y="109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1" y="114"/>
                  </a:lnTo>
                  <a:lnTo>
                    <a:pt x="251" y="114"/>
                  </a:lnTo>
                  <a:lnTo>
                    <a:pt x="249" y="114"/>
                  </a:lnTo>
                  <a:lnTo>
                    <a:pt x="249" y="112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2" y="107"/>
                  </a:lnTo>
                  <a:lnTo>
                    <a:pt x="242" y="107"/>
                  </a:lnTo>
                  <a:lnTo>
                    <a:pt x="239" y="104"/>
                  </a:lnTo>
                  <a:lnTo>
                    <a:pt x="239" y="104"/>
                  </a:lnTo>
                  <a:lnTo>
                    <a:pt x="239" y="104"/>
                  </a:lnTo>
                  <a:lnTo>
                    <a:pt x="237" y="104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0" y="100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5" y="95"/>
                  </a:lnTo>
                  <a:lnTo>
                    <a:pt x="223" y="93"/>
                  </a:lnTo>
                  <a:lnTo>
                    <a:pt x="220" y="93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20" y="85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6" y="83"/>
                  </a:lnTo>
                  <a:lnTo>
                    <a:pt x="216" y="81"/>
                  </a:lnTo>
                  <a:lnTo>
                    <a:pt x="216" y="81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76"/>
                  </a:lnTo>
                  <a:lnTo>
                    <a:pt x="216" y="76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9" y="69"/>
                  </a:lnTo>
                  <a:lnTo>
                    <a:pt x="209" y="69"/>
                  </a:lnTo>
                  <a:lnTo>
                    <a:pt x="206" y="69"/>
                  </a:lnTo>
                  <a:lnTo>
                    <a:pt x="206" y="71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4" y="71"/>
                  </a:lnTo>
                  <a:lnTo>
                    <a:pt x="192" y="71"/>
                  </a:lnTo>
                  <a:lnTo>
                    <a:pt x="192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87" y="76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83" y="74"/>
                  </a:lnTo>
                  <a:lnTo>
                    <a:pt x="183" y="74"/>
                  </a:lnTo>
                  <a:lnTo>
                    <a:pt x="183" y="74"/>
                  </a:lnTo>
                  <a:lnTo>
                    <a:pt x="183" y="71"/>
                  </a:lnTo>
                  <a:lnTo>
                    <a:pt x="180" y="69"/>
                  </a:lnTo>
                  <a:lnTo>
                    <a:pt x="180" y="69"/>
                  </a:lnTo>
                  <a:lnTo>
                    <a:pt x="178" y="69"/>
                  </a:lnTo>
                  <a:lnTo>
                    <a:pt x="178" y="69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2"/>
                  </a:lnTo>
                  <a:lnTo>
                    <a:pt x="173" y="62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7" y="45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43"/>
                  </a:lnTo>
                  <a:lnTo>
                    <a:pt x="142" y="43"/>
                  </a:lnTo>
                  <a:lnTo>
                    <a:pt x="142" y="43"/>
                  </a:lnTo>
                  <a:lnTo>
                    <a:pt x="140" y="41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09" y="22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2" y="17"/>
                  </a:lnTo>
                  <a:lnTo>
                    <a:pt x="112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7" y="1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5" y="26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22" y="109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5" y="116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23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4" y="135"/>
                  </a:lnTo>
                  <a:lnTo>
                    <a:pt x="67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6" y="142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3" y="147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8" y="149"/>
                  </a:lnTo>
                  <a:lnTo>
                    <a:pt x="90" y="152"/>
                  </a:lnTo>
                  <a:lnTo>
                    <a:pt x="93" y="152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100" y="152"/>
                  </a:lnTo>
                  <a:lnTo>
                    <a:pt x="102" y="149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107" y="152"/>
                  </a:lnTo>
                  <a:lnTo>
                    <a:pt x="107" y="154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6" y="159"/>
                  </a:lnTo>
                  <a:lnTo>
                    <a:pt x="121" y="161"/>
                  </a:lnTo>
                  <a:lnTo>
                    <a:pt x="123" y="164"/>
                  </a:lnTo>
                  <a:lnTo>
                    <a:pt x="126" y="166"/>
                  </a:lnTo>
                  <a:lnTo>
                    <a:pt x="131" y="164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40" y="166"/>
                  </a:lnTo>
                  <a:lnTo>
                    <a:pt x="140" y="168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5"/>
                  </a:lnTo>
                  <a:lnTo>
                    <a:pt x="149" y="175"/>
                  </a:lnTo>
                  <a:lnTo>
                    <a:pt x="149" y="175"/>
                  </a:lnTo>
                  <a:lnTo>
                    <a:pt x="152" y="178"/>
                  </a:lnTo>
                  <a:lnTo>
                    <a:pt x="157" y="178"/>
                  </a:lnTo>
                  <a:lnTo>
                    <a:pt x="161" y="178"/>
                  </a:lnTo>
                  <a:lnTo>
                    <a:pt x="164" y="178"/>
                  </a:lnTo>
                  <a:lnTo>
                    <a:pt x="166" y="180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3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5" y="175"/>
                  </a:lnTo>
                  <a:lnTo>
                    <a:pt x="180" y="178"/>
                  </a:lnTo>
                  <a:lnTo>
                    <a:pt x="187" y="178"/>
                  </a:lnTo>
                  <a:lnTo>
                    <a:pt x="190" y="178"/>
                  </a:lnTo>
                  <a:lnTo>
                    <a:pt x="197" y="183"/>
                  </a:lnTo>
                  <a:lnTo>
                    <a:pt x="199" y="183"/>
                  </a:lnTo>
                  <a:lnTo>
                    <a:pt x="199" y="185"/>
                  </a:lnTo>
                  <a:lnTo>
                    <a:pt x="199" y="185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199" y="180"/>
                  </a:lnTo>
                  <a:lnTo>
                    <a:pt x="199" y="178"/>
                  </a:lnTo>
                  <a:lnTo>
                    <a:pt x="199" y="178"/>
                  </a:lnTo>
                  <a:lnTo>
                    <a:pt x="201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5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5"/>
                  </a:lnTo>
                  <a:lnTo>
                    <a:pt x="216" y="175"/>
                  </a:lnTo>
                  <a:lnTo>
                    <a:pt x="216" y="175"/>
                  </a:lnTo>
                  <a:lnTo>
                    <a:pt x="216" y="178"/>
                  </a:lnTo>
                  <a:lnTo>
                    <a:pt x="218" y="178"/>
                  </a:lnTo>
                  <a:lnTo>
                    <a:pt x="218" y="178"/>
                  </a:lnTo>
                  <a:lnTo>
                    <a:pt x="220" y="178"/>
                  </a:lnTo>
                  <a:lnTo>
                    <a:pt x="220" y="178"/>
                  </a:lnTo>
                  <a:lnTo>
                    <a:pt x="220" y="180"/>
                  </a:lnTo>
                  <a:lnTo>
                    <a:pt x="223" y="183"/>
                  </a:lnTo>
                  <a:lnTo>
                    <a:pt x="223" y="183"/>
                  </a:lnTo>
                  <a:lnTo>
                    <a:pt x="237" y="185"/>
                  </a:lnTo>
                  <a:lnTo>
                    <a:pt x="239" y="185"/>
                  </a:lnTo>
                  <a:lnTo>
                    <a:pt x="242" y="187"/>
                  </a:lnTo>
                  <a:lnTo>
                    <a:pt x="242" y="190"/>
                  </a:lnTo>
                  <a:lnTo>
                    <a:pt x="242" y="192"/>
                  </a:lnTo>
                  <a:lnTo>
                    <a:pt x="242" y="194"/>
                  </a:lnTo>
                  <a:lnTo>
                    <a:pt x="242" y="197"/>
                  </a:lnTo>
                  <a:lnTo>
                    <a:pt x="242" y="199"/>
                  </a:lnTo>
                  <a:lnTo>
                    <a:pt x="242" y="199"/>
                  </a:lnTo>
                  <a:lnTo>
                    <a:pt x="239" y="201"/>
                  </a:lnTo>
                  <a:lnTo>
                    <a:pt x="239" y="201"/>
                  </a:lnTo>
                  <a:lnTo>
                    <a:pt x="242" y="201"/>
                  </a:lnTo>
                  <a:lnTo>
                    <a:pt x="246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51" y="204"/>
                  </a:lnTo>
                  <a:lnTo>
                    <a:pt x="251" y="204"/>
                  </a:lnTo>
                  <a:lnTo>
                    <a:pt x="251" y="204"/>
                  </a:lnTo>
                  <a:lnTo>
                    <a:pt x="251" y="206"/>
                  </a:lnTo>
                  <a:lnTo>
                    <a:pt x="256" y="206"/>
                  </a:lnTo>
                  <a:lnTo>
                    <a:pt x="256" y="206"/>
                  </a:lnTo>
                  <a:lnTo>
                    <a:pt x="256" y="209"/>
                  </a:lnTo>
                  <a:lnTo>
                    <a:pt x="256" y="209"/>
                  </a:lnTo>
                  <a:lnTo>
                    <a:pt x="258" y="211"/>
                  </a:lnTo>
                  <a:lnTo>
                    <a:pt x="258" y="211"/>
                  </a:lnTo>
                  <a:lnTo>
                    <a:pt x="258" y="211"/>
                  </a:lnTo>
                  <a:lnTo>
                    <a:pt x="261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3"/>
                  </a:lnTo>
                  <a:lnTo>
                    <a:pt x="263" y="213"/>
                  </a:lnTo>
                  <a:lnTo>
                    <a:pt x="265" y="213"/>
                  </a:lnTo>
                  <a:lnTo>
                    <a:pt x="265" y="211"/>
                  </a:lnTo>
                  <a:lnTo>
                    <a:pt x="268" y="213"/>
                  </a:lnTo>
                  <a:lnTo>
                    <a:pt x="268" y="216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5" y="220"/>
                  </a:lnTo>
                  <a:lnTo>
                    <a:pt x="275" y="220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2" y="218"/>
                  </a:lnTo>
                  <a:lnTo>
                    <a:pt x="282" y="216"/>
                  </a:lnTo>
                  <a:lnTo>
                    <a:pt x="284" y="216"/>
                  </a:lnTo>
                  <a:lnTo>
                    <a:pt x="287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5"/>
                  </a:lnTo>
                  <a:lnTo>
                    <a:pt x="301" y="227"/>
                  </a:lnTo>
                  <a:lnTo>
                    <a:pt x="301" y="227"/>
                  </a:lnTo>
                  <a:lnTo>
                    <a:pt x="301" y="227"/>
                  </a:lnTo>
                  <a:lnTo>
                    <a:pt x="303" y="227"/>
                  </a:lnTo>
                  <a:lnTo>
                    <a:pt x="303" y="227"/>
                  </a:lnTo>
                  <a:lnTo>
                    <a:pt x="303" y="227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6" y="227"/>
                  </a:lnTo>
                  <a:lnTo>
                    <a:pt x="308" y="225"/>
                  </a:lnTo>
                  <a:lnTo>
                    <a:pt x="310" y="225"/>
                  </a:lnTo>
                  <a:lnTo>
                    <a:pt x="310" y="225"/>
                  </a:lnTo>
                  <a:lnTo>
                    <a:pt x="313" y="225"/>
                  </a:lnTo>
                  <a:lnTo>
                    <a:pt x="315" y="225"/>
                  </a:lnTo>
                  <a:lnTo>
                    <a:pt x="317" y="227"/>
                  </a:lnTo>
                  <a:lnTo>
                    <a:pt x="317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4" y="227"/>
                  </a:lnTo>
                  <a:lnTo>
                    <a:pt x="327" y="227"/>
                  </a:lnTo>
                  <a:lnTo>
                    <a:pt x="327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27"/>
                  </a:lnTo>
                  <a:lnTo>
                    <a:pt x="332" y="230"/>
                  </a:lnTo>
                  <a:lnTo>
                    <a:pt x="336" y="230"/>
                  </a:lnTo>
                  <a:lnTo>
                    <a:pt x="336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41" y="235"/>
                  </a:lnTo>
                  <a:lnTo>
                    <a:pt x="341" y="235"/>
                  </a:lnTo>
                  <a:lnTo>
                    <a:pt x="341" y="235"/>
                  </a:lnTo>
                  <a:lnTo>
                    <a:pt x="346" y="237"/>
                  </a:lnTo>
                  <a:lnTo>
                    <a:pt x="348" y="237"/>
                  </a:lnTo>
                  <a:lnTo>
                    <a:pt x="350" y="239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3" y="237"/>
                  </a:lnTo>
                  <a:lnTo>
                    <a:pt x="355" y="237"/>
                  </a:lnTo>
                  <a:lnTo>
                    <a:pt x="358" y="237"/>
                  </a:lnTo>
                  <a:lnTo>
                    <a:pt x="358" y="235"/>
                  </a:lnTo>
                  <a:lnTo>
                    <a:pt x="358" y="235"/>
                  </a:lnTo>
                  <a:lnTo>
                    <a:pt x="360" y="232"/>
                  </a:lnTo>
                  <a:lnTo>
                    <a:pt x="362" y="232"/>
                  </a:lnTo>
                  <a:lnTo>
                    <a:pt x="362" y="232"/>
                  </a:lnTo>
                  <a:lnTo>
                    <a:pt x="365" y="230"/>
                  </a:lnTo>
                  <a:lnTo>
                    <a:pt x="365" y="230"/>
                  </a:lnTo>
                  <a:lnTo>
                    <a:pt x="367" y="227"/>
                  </a:lnTo>
                  <a:lnTo>
                    <a:pt x="367" y="227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9" y="237"/>
                  </a:lnTo>
                  <a:lnTo>
                    <a:pt x="369" y="239"/>
                  </a:lnTo>
                  <a:lnTo>
                    <a:pt x="372" y="239"/>
                  </a:lnTo>
                  <a:lnTo>
                    <a:pt x="374" y="239"/>
                  </a:lnTo>
                  <a:lnTo>
                    <a:pt x="377" y="239"/>
                  </a:lnTo>
                  <a:lnTo>
                    <a:pt x="377" y="239"/>
                  </a:lnTo>
                  <a:lnTo>
                    <a:pt x="377" y="239"/>
                  </a:lnTo>
                  <a:lnTo>
                    <a:pt x="377" y="242"/>
                  </a:lnTo>
                  <a:lnTo>
                    <a:pt x="379" y="242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384" y="239"/>
                  </a:lnTo>
                  <a:lnTo>
                    <a:pt x="384" y="239"/>
                  </a:lnTo>
                  <a:lnTo>
                    <a:pt x="384" y="237"/>
                  </a:lnTo>
                  <a:lnTo>
                    <a:pt x="386" y="237"/>
                  </a:lnTo>
                  <a:lnTo>
                    <a:pt x="388" y="237"/>
                  </a:lnTo>
                  <a:lnTo>
                    <a:pt x="391" y="237"/>
                  </a:lnTo>
                  <a:lnTo>
                    <a:pt x="393" y="239"/>
                  </a:lnTo>
                  <a:lnTo>
                    <a:pt x="395" y="239"/>
                  </a:lnTo>
                  <a:lnTo>
                    <a:pt x="398" y="239"/>
                  </a:lnTo>
                  <a:lnTo>
                    <a:pt x="398" y="239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9"/>
                  </a:lnTo>
                  <a:lnTo>
                    <a:pt x="403" y="239"/>
                  </a:lnTo>
                  <a:lnTo>
                    <a:pt x="403" y="239"/>
                  </a:lnTo>
                  <a:lnTo>
                    <a:pt x="403" y="239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7" y="237"/>
                  </a:lnTo>
                  <a:lnTo>
                    <a:pt x="407" y="237"/>
                  </a:lnTo>
                  <a:lnTo>
                    <a:pt x="410" y="235"/>
                  </a:lnTo>
                  <a:lnTo>
                    <a:pt x="410" y="235"/>
                  </a:lnTo>
                  <a:lnTo>
                    <a:pt x="410" y="235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9"/>
                  </a:lnTo>
                  <a:lnTo>
                    <a:pt x="414" y="239"/>
                  </a:lnTo>
                  <a:lnTo>
                    <a:pt x="414" y="239"/>
                  </a:lnTo>
                  <a:lnTo>
                    <a:pt x="417" y="242"/>
                  </a:lnTo>
                  <a:lnTo>
                    <a:pt x="417" y="242"/>
                  </a:lnTo>
                  <a:lnTo>
                    <a:pt x="419" y="239"/>
                  </a:lnTo>
                  <a:lnTo>
                    <a:pt x="421" y="237"/>
                  </a:lnTo>
                  <a:lnTo>
                    <a:pt x="421" y="235"/>
                  </a:lnTo>
                  <a:lnTo>
                    <a:pt x="421" y="235"/>
                  </a:lnTo>
                  <a:lnTo>
                    <a:pt x="421" y="232"/>
                  </a:lnTo>
                  <a:lnTo>
                    <a:pt x="421" y="232"/>
                  </a:lnTo>
                  <a:lnTo>
                    <a:pt x="421" y="230"/>
                  </a:lnTo>
                  <a:lnTo>
                    <a:pt x="421" y="227"/>
                  </a:lnTo>
                  <a:lnTo>
                    <a:pt x="424" y="223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18"/>
                  </a:lnTo>
                  <a:lnTo>
                    <a:pt x="426" y="218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0AEDE137-C7CB-49EC-8000-055513D74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4" y="2109"/>
              <a:ext cx="473" cy="1039"/>
            </a:xfrm>
            <a:custGeom>
              <a:avLst/>
              <a:gdLst>
                <a:gd name="T0" fmla="*/ 298 w 473"/>
                <a:gd name="T1" fmla="*/ 892 h 1039"/>
                <a:gd name="T2" fmla="*/ 308 w 473"/>
                <a:gd name="T3" fmla="*/ 902 h 1039"/>
                <a:gd name="T4" fmla="*/ 279 w 473"/>
                <a:gd name="T5" fmla="*/ 679 h 1039"/>
                <a:gd name="T6" fmla="*/ 71 w 473"/>
                <a:gd name="T7" fmla="*/ 502 h 1039"/>
                <a:gd name="T8" fmla="*/ 116 w 473"/>
                <a:gd name="T9" fmla="*/ 707 h 1039"/>
                <a:gd name="T10" fmla="*/ 310 w 473"/>
                <a:gd name="T11" fmla="*/ 939 h 1039"/>
                <a:gd name="T12" fmla="*/ 327 w 473"/>
                <a:gd name="T13" fmla="*/ 932 h 1039"/>
                <a:gd name="T14" fmla="*/ 83 w 473"/>
                <a:gd name="T15" fmla="*/ 521 h 1039"/>
                <a:gd name="T16" fmla="*/ 322 w 473"/>
                <a:gd name="T17" fmla="*/ 887 h 1039"/>
                <a:gd name="T18" fmla="*/ 417 w 473"/>
                <a:gd name="T19" fmla="*/ 405 h 1039"/>
                <a:gd name="T20" fmla="*/ 372 w 473"/>
                <a:gd name="T21" fmla="*/ 355 h 1039"/>
                <a:gd name="T22" fmla="*/ 353 w 473"/>
                <a:gd name="T23" fmla="*/ 303 h 1039"/>
                <a:gd name="T24" fmla="*/ 301 w 473"/>
                <a:gd name="T25" fmla="*/ 263 h 1039"/>
                <a:gd name="T26" fmla="*/ 296 w 473"/>
                <a:gd name="T27" fmla="*/ 192 h 1039"/>
                <a:gd name="T28" fmla="*/ 336 w 473"/>
                <a:gd name="T29" fmla="*/ 147 h 1039"/>
                <a:gd name="T30" fmla="*/ 341 w 473"/>
                <a:gd name="T31" fmla="*/ 57 h 1039"/>
                <a:gd name="T32" fmla="*/ 282 w 473"/>
                <a:gd name="T33" fmla="*/ 0 h 1039"/>
                <a:gd name="T34" fmla="*/ 249 w 473"/>
                <a:gd name="T35" fmla="*/ 61 h 1039"/>
                <a:gd name="T36" fmla="*/ 182 w 473"/>
                <a:gd name="T37" fmla="*/ 97 h 1039"/>
                <a:gd name="T38" fmla="*/ 142 w 473"/>
                <a:gd name="T39" fmla="*/ 173 h 1039"/>
                <a:gd name="T40" fmla="*/ 107 w 473"/>
                <a:gd name="T41" fmla="*/ 263 h 1039"/>
                <a:gd name="T42" fmla="*/ 64 w 473"/>
                <a:gd name="T43" fmla="*/ 310 h 1039"/>
                <a:gd name="T44" fmla="*/ 43 w 473"/>
                <a:gd name="T45" fmla="*/ 376 h 1039"/>
                <a:gd name="T46" fmla="*/ 3 w 473"/>
                <a:gd name="T47" fmla="*/ 421 h 1039"/>
                <a:gd name="T48" fmla="*/ 33 w 473"/>
                <a:gd name="T49" fmla="*/ 473 h 1039"/>
                <a:gd name="T50" fmla="*/ 52 w 473"/>
                <a:gd name="T51" fmla="*/ 499 h 1039"/>
                <a:gd name="T52" fmla="*/ 74 w 473"/>
                <a:gd name="T53" fmla="*/ 494 h 1039"/>
                <a:gd name="T54" fmla="*/ 93 w 473"/>
                <a:gd name="T55" fmla="*/ 518 h 1039"/>
                <a:gd name="T56" fmla="*/ 93 w 473"/>
                <a:gd name="T57" fmla="*/ 549 h 1039"/>
                <a:gd name="T58" fmla="*/ 100 w 473"/>
                <a:gd name="T59" fmla="*/ 551 h 1039"/>
                <a:gd name="T60" fmla="*/ 123 w 473"/>
                <a:gd name="T61" fmla="*/ 608 h 1039"/>
                <a:gd name="T62" fmla="*/ 116 w 473"/>
                <a:gd name="T63" fmla="*/ 665 h 1039"/>
                <a:gd name="T64" fmla="*/ 133 w 473"/>
                <a:gd name="T65" fmla="*/ 679 h 1039"/>
                <a:gd name="T66" fmla="*/ 142 w 473"/>
                <a:gd name="T67" fmla="*/ 703 h 1039"/>
                <a:gd name="T68" fmla="*/ 154 w 473"/>
                <a:gd name="T69" fmla="*/ 703 h 1039"/>
                <a:gd name="T70" fmla="*/ 164 w 473"/>
                <a:gd name="T71" fmla="*/ 722 h 1039"/>
                <a:gd name="T72" fmla="*/ 213 w 473"/>
                <a:gd name="T73" fmla="*/ 667 h 1039"/>
                <a:gd name="T74" fmla="*/ 249 w 473"/>
                <a:gd name="T75" fmla="*/ 632 h 1039"/>
                <a:gd name="T76" fmla="*/ 279 w 473"/>
                <a:gd name="T77" fmla="*/ 679 h 1039"/>
                <a:gd name="T78" fmla="*/ 294 w 473"/>
                <a:gd name="T79" fmla="*/ 741 h 1039"/>
                <a:gd name="T80" fmla="*/ 308 w 473"/>
                <a:gd name="T81" fmla="*/ 781 h 1039"/>
                <a:gd name="T82" fmla="*/ 315 w 473"/>
                <a:gd name="T83" fmla="*/ 835 h 1039"/>
                <a:gd name="T84" fmla="*/ 324 w 473"/>
                <a:gd name="T85" fmla="*/ 838 h 1039"/>
                <a:gd name="T86" fmla="*/ 343 w 473"/>
                <a:gd name="T87" fmla="*/ 883 h 1039"/>
                <a:gd name="T88" fmla="*/ 341 w 473"/>
                <a:gd name="T89" fmla="*/ 918 h 1039"/>
                <a:gd name="T90" fmla="*/ 353 w 473"/>
                <a:gd name="T91" fmla="*/ 937 h 1039"/>
                <a:gd name="T92" fmla="*/ 339 w 473"/>
                <a:gd name="T93" fmla="*/ 980 h 1039"/>
                <a:gd name="T94" fmla="*/ 348 w 473"/>
                <a:gd name="T95" fmla="*/ 1001 h 1039"/>
                <a:gd name="T96" fmla="*/ 386 w 473"/>
                <a:gd name="T97" fmla="*/ 942 h 1039"/>
                <a:gd name="T98" fmla="*/ 369 w 473"/>
                <a:gd name="T99" fmla="*/ 878 h 1039"/>
                <a:gd name="T100" fmla="*/ 341 w 473"/>
                <a:gd name="T101" fmla="*/ 800 h 1039"/>
                <a:gd name="T102" fmla="*/ 327 w 473"/>
                <a:gd name="T103" fmla="*/ 741 h 1039"/>
                <a:gd name="T104" fmla="*/ 339 w 473"/>
                <a:gd name="T105" fmla="*/ 681 h 1039"/>
                <a:gd name="T106" fmla="*/ 303 w 473"/>
                <a:gd name="T107" fmla="*/ 625 h 1039"/>
                <a:gd name="T108" fmla="*/ 275 w 473"/>
                <a:gd name="T109" fmla="*/ 568 h 1039"/>
                <a:gd name="T110" fmla="*/ 305 w 473"/>
                <a:gd name="T111" fmla="*/ 509 h 1039"/>
                <a:gd name="T112" fmla="*/ 374 w 473"/>
                <a:gd name="T113" fmla="*/ 485 h 1039"/>
                <a:gd name="T114" fmla="*/ 426 w 473"/>
                <a:gd name="T115" fmla="*/ 445 h 1039"/>
                <a:gd name="T116" fmla="*/ 334 w 473"/>
                <a:gd name="T117" fmla="*/ 973 h 1039"/>
                <a:gd name="T118" fmla="*/ 320 w 473"/>
                <a:gd name="T119" fmla="*/ 923 h 1039"/>
                <a:gd name="T120" fmla="*/ 320 w 473"/>
                <a:gd name="T121" fmla="*/ 1025 h 1039"/>
                <a:gd name="T122" fmla="*/ 320 w 473"/>
                <a:gd name="T123" fmla="*/ 932 h 1039"/>
                <a:gd name="T124" fmla="*/ 317 w 473"/>
                <a:gd name="T125" fmla="*/ 961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1039">
                  <a:moveTo>
                    <a:pt x="298" y="878"/>
                  </a:moveTo>
                  <a:lnTo>
                    <a:pt x="298" y="878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78"/>
                  </a:lnTo>
                  <a:close/>
                  <a:moveTo>
                    <a:pt x="289" y="734"/>
                  </a:moveTo>
                  <a:lnTo>
                    <a:pt x="289" y="731"/>
                  </a:lnTo>
                  <a:lnTo>
                    <a:pt x="289" y="731"/>
                  </a:lnTo>
                  <a:lnTo>
                    <a:pt x="289" y="731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34"/>
                  </a:lnTo>
                  <a:lnTo>
                    <a:pt x="289" y="734"/>
                  </a:lnTo>
                  <a:lnTo>
                    <a:pt x="289" y="734"/>
                  </a:lnTo>
                  <a:close/>
                  <a:moveTo>
                    <a:pt x="289" y="925"/>
                  </a:moveTo>
                  <a:lnTo>
                    <a:pt x="287" y="928"/>
                  </a:lnTo>
                  <a:lnTo>
                    <a:pt x="287" y="928"/>
                  </a:lnTo>
                  <a:lnTo>
                    <a:pt x="289" y="930"/>
                  </a:lnTo>
                  <a:lnTo>
                    <a:pt x="289" y="930"/>
                  </a:lnTo>
                  <a:lnTo>
                    <a:pt x="289" y="930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5"/>
                  </a:lnTo>
                  <a:close/>
                  <a:moveTo>
                    <a:pt x="303" y="1003"/>
                  </a:moveTo>
                  <a:lnTo>
                    <a:pt x="303" y="1003"/>
                  </a:lnTo>
                  <a:lnTo>
                    <a:pt x="303" y="1003"/>
                  </a:lnTo>
                  <a:lnTo>
                    <a:pt x="301" y="1003"/>
                  </a:lnTo>
                  <a:lnTo>
                    <a:pt x="301" y="1001"/>
                  </a:lnTo>
                  <a:lnTo>
                    <a:pt x="301" y="1001"/>
                  </a:lnTo>
                  <a:lnTo>
                    <a:pt x="301" y="1001"/>
                  </a:lnTo>
                  <a:lnTo>
                    <a:pt x="301" y="1003"/>
                  </a:lnTo>
                  <a:lnTo>
                    <a:pt x="301" y="1003"/>
                  </a:lnTo>
                  <a:lnTo>
                    <a:pt x="301" y="1003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close/>
                  <a:moveTo>
                    <a:pt x="298" y="890"/>
                  </a:moveTo>
                  <a:lnTo>
                    <a:pt x="298" y="890"/>
                  </a:lnTo>
                  <a:lnTo>
                    <a:pt x="298" y="890"/>
                  </a:lnTo>
                  <a:lnTo>
                    <a:pt x="298" y="890"/>
                  </a:lnTo>
                  <a:lnTo>
                    <a:pt x="298" y="890"/>
                  </a:lnTo>
                  <a:lnTo>
                    <a:pt x="296" y="890"/>
                  </a:lnTo>
                  <a:lnTo>
                    <a:pt x="296" y="890"/>
                  </a:lnTo>
                  <a:lnTo>
                    <a:pt x="298" y="890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0"/>
                  </a:lnTo>
                  <a:close/>
                  <a:moveTo>
                    <a:pt x="313" y="911"/>
                  </a:moveTo>
                  <a:lnTo>
                    <a:pt x="313" y="911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6"/>
                  </a:lnTo>
                  <a:lnTo>
                    <a:pt x="313" y="906"/>
                  </a:lnTo>
                  <a:lnTo>
                    <a:pt x="310" y="906"/>
                  </a:lnTo>
                  <a:lnTo>
                    <a:pt x="310" y="906"/>
                  </a:lnTo>
                  <a:lnTo>
                    <a:pt x="310" y="906"/>
                  </a:lnTo>
                  <a:lnTo>
                    <a:pt x="308" y="906"/>
                  </a:lnTo>
                  <a:lnTo>
                    <a:pt x="308" y="909"/>
                  </a:lnTo>
                  <a:lnTo>
                    <a:pt x="308" y="909"/>
                  </a:lnTo>
                  <a:lnTo>
                    <a:pt x="308" y="911"/>
                  </a:lnTo>
                  <a:lnTo>
                    <a:pt x="310" y="911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3" y="911"/>
                  </a:lnTo>
                  <a:close/>
                  <a:moveTo>
                    <a:pt x="301" y="980"/>
                  </a:moveTo>
                  <a:lnTo>
                    <a:pt x="301" y="980"/>
                  </a:lnTo>
                  <a:lnTo>
                    <a:pt x="301" y="980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3" y="982"/>
                  </a:lnTo>
                  <a:lnTo>
                    <a:pt x="303" y="980"/>
                  </a:lnTo>
                  <a:lnTo>
                    <a:pt x="303" y="980"/>
                  </a:lnTo>
                  <a:lnTo>
                    <a:pt x="303" y="980"/>
                  </a:lnTo>
                  <a:lnTo>
                    <a:pt x="301" y="980"/>
                  </a:lnTo>
                  <a:close/>
                  <a:moveTo>
                    <a:pt x="308" y="906"/>
                  </a:move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3" y="902"/>
                  </a:lnTo>
                  <a:lnTo>
                    <a:pt x="313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5" y="902"/>
                  </a:lnTo>
                  <a:lnTo>
                    <a:pt x="305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899"/>
                  </a:lnTo>
                  <a:lnTo>
                    <a:pt x="308" y="899"/>
                  </a:lnTo>
                  <a:lnTo>
                    <a:pt x="305" y="899"/>
                  </a:lnTo>
                  <a:lnTo>
                    <a:pt x="305" y="902"/>
                  </a:lnTo>
                  <a:lnTo>
                    <a:pt x="303" y="902"/>
                  </a:lnTo>
                  <a:lnTo>
                    <a:pt x="303" y="902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5" y="902"/>
                  </a:lnTo>
                  <a:lnTo>
                    <a:pt x="305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6"/>
                  </a:lnTo>
                  <a:lnTo>
                    <a:pt x="305" y="904"/>
                  </a:lnTo>
                  <a:lnTo>
                    <a:pt x="305" y="904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8" y="906"/>
                  </a:lnTo>
                  <a:close/>
                  <a:moveTo>
                    <a:pt x="308" y="1036"/>
                  </a:moveTo>
                  <a:lnTo>
                    <a:pt x="308" y="1036"/>
                  </a:lnTo>
                  <a:lnTo>
                    <a:pt x="308" y="1036"/>
                  </a:lnTo>
                  <a:lnTo>
                    <a:pt x="308" y="1036"/>
                  </a:lnTo>
                  <a:lnTo>
                    <a:pt x="308" y="1039"/>
                  </a:lnTo>
                  <a:lnTo>
                    <a:pt x="308" y="1039"/>
                  </a:lnTo>
                  <a:lnTo>
                    <a:pt x="310" y="1039"/>
                  </a:lnTo>
                  <a:lnTo>
                    <a:pt x="310" y="1036"/>
                  </a:lnTo>
                  <a:lnTo>
                    <a:pt x="308" y="1036"/>
                  </a:lnTo>
                  <a:close/>
                  <a:moveTo>
                    <a:pt x="303" y="826"/>
                  </a:moveTo>
                  <a:lnTo>
                    <a:pt x="303" y="823"/>
                  </a:lnTo>
                  <a:lnTo>
                    <a:pt x="303" y="823"/>
                  </a:lnTo>
                  <a:lnTo>
                    <a:pt x="303" y="823"/>
                  </a:lnTo>
                  <a:lnTo>
                    <a:pt x="303" y="821"/>
                  </a:lnTo>
                  <a:lnTo>
                    <a:pt x="303" y="823"/>
                  </a:lnTo>
                  <a:lnTo>
                    <a:pt x="301" y="823"/>
                  </a:lnTo>
                  <a:lnTo>
                    <a:pt x="301" y="826"/>
                  </a:lnTo>
                  <a:lnTo>
                    <a:pt x="303" y="826"/>
                  </a:lnTo>
                  <a:lnTo>
                    <a:pt x="303" y="826"/>
                  </a:lnTo>
                  <a:close/>
                  <a:moveTo>
                    <a:pt x="81" y="767"/>
                  </a:moveTo>
                  <a:lnTo>
                    <a:pt x="81" y="767"/>
                  </a:lnTo>
                  <a:lnTo>
                    <a:pt x="81" y="769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3" y="767"/>
                  </a:lnTo>
                  <a:lnTo>
                    <a:pt x="83" y="767"/>
                  </a:lnTo>
                  <a:lnTo>
                    <a:pt x="83" y="767"/>
                  </a:lnTo>
                  <a:lnTo>
                    <a:pt x="81" y="767"/>
                  </a:lnTo>
                  <a:lnTo>
                    <a:pt x="81" y="767"/>
                  </a:lnTo>
                  <a:close/>
                  <a:moveTo>
                    <a:pt x="284" y="693"/>
                  </a:moveTo>
                  <a:lnTo>
                    <a:pt x="284" y="691"/>
                  </a:lnTo>
                  <a:lnTo>
                    <a:pt x="284" y="691"/>
                  </a:lnTo>
                  <a:lnTo>
                    <a:pt x="284" y="691"/>
                  </a:lnTo>
                  <a:lnTo>
                    <a:pt x="284" y="689"/>
                  </a:lnTo>
                  <a:lnTo>
                    <a:pt x="284" y="689"/>
                  </a:lnTo>
                  <a:lnTo>
                    <a:pt x="284" y="689"/>
                  </a:lnTo>
                  <a:lnTo>
                    <a:pt x="284" y="686"/>
                  </a:lnTo>
                  <a:lnTo>
                    <a:pt x="284" y="686"/>
                  </a:lnTo>
                  <a:lnTo>
                    <a:pt x="284" y="684"/>
                  </a:lnTo>
                  <a:lnTo>
                    <a:pt x="287" y="684"/>
                  </a:lnTo>
                  <a:lnTo>
                    <a:pt x="287" y="681"/>
                  </a:lnTo>
                  <a:lnTo>
                    <a:pt x="287" y="681"/>
                  </a:lnTo>
                  <a:lnTo>
                    <a:pt x="284" y="681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7" y="681"/>
                  </a:lnTo>
                  <a:lnTo>
                    <a:pt x="279" y="681"/>
                  </a:lnTo>
                  <a:lnTo>
                    <a:pt x="277" y="681"/>
                  </a:lnTo>
                  <a:lnTo>
                    <a:pt x="277" y="681"/>
                  </a:lnTo>
                  <a:lnTo>
                    <a:pt x="277" y="681"/>
                  </a:lnTo>
                  <a:lnTo>
                    <a:pt x="277" y="684"/>
                  </a:lnTo>
                  <a:lnTo>
                    <a:pt x="277" y="684"/>
                  </a:lnTo>
                  <a:lnTo>
                    <a:pt x="279" y="684"/>
                  </a:lnTo>
                  <a:lnTo>
                    <a:pt x="279" y="686"/>
                  </a:lnTo>
                  <a:lnTo>
                    <a:pt x="279" y="686"/>
                  </a:lnTo>
                  <a:lnTo>
                    <a:pt x="279" y="689"/>
                  </a:lnTo>
                  <a:lnTo>
                    <a:pt x="279" y="689"/>
                  </a:lnTo>
                  <a:lnTo>
                    <a:pt x="277" y="691"/>
                  </a:lnTo>
                  <a:lnTo>
                    <a:pt x="279" y="693"/>
                  </a:lnTo>
                  <a:lnTo>
                    <a:pt x="282" y="693"/>
                  </a:lnTo>
                  <a:lnTo>
                    <a:pt x="282" y="696"/>
                  </a:lnTo>
                  <a:lnTo>
                    <a:pt x="282" y="696"/>
                  </a:lnTo>
                  <a:lnTo>
                    <a:pt x="284" y="696"/>
                  </a:lnTo>
                  <a:lnTo>
                    <a:pt x="284" y="693"/>
                  </a:lnTo>
                  <a:close/>
                  <a:moveTo>
                    <a:pt x="64" y="807"/>
                  </a:moveTo>
                  <a:lnTo>
                    <a:pt x="64" y="807"/>
                  </a:lnTo>
                  <a:lnTo>
                    <a:pt x="64" y="807"/>
                  </a:lnTo>
                  <a:lnTo>
                    <a:pt x="64" y="812"/>
                  </a:lnTo>
                  <a:lnTo>
                    <a:pt x="64" y="812"/>
                  </a:lnTo>
                  <a:lnTo>
                    <a:pt x="67" y="809"/>
                  </a:lnTo>
                  <a:lnTo>
                    <a:pt x="64" y="807"/>
                  </a:lnTo>
                  <a:lnTo>
                    <a:pt x="64" y="807"/>
                  </a:lnTo>
                  <a:close/>
                  <a:moveTo>
                    <a:pt x="45" y="492"/>
                  </a:moveTo>
                  <a:lnTo>
                    <a:pt x="43" y="487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4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4"/>
                  </a:lnTo>
                  <a:lnTo>
                    <a:pt x="45" y="492"/>
                  </a:lnTo>
                  <a:close/>
                  <a:moveTo>
                    <a:pt x="71" y="502"/>
                  </a:moveTo>
                  <a:lnTo>
                    <a:pt x="71" y="499"/>
                  </a:lnTo>
                  <a:lnTo>
                    <a:pt x="71" y="499"/>
                  </a:lnTo>
                  <a:lnTo>
                    <a:pt x="71" y="497"/>
                  </a:lnTo>
                  <a:lnTo>
                    <a:pt x="71" y="494"/>
                  </a:lnTo>
                  <a:lnTo>
                    <a:pt x="71" y="494"/>
                  </a:lnTo>
                  <a:lnTo>
                    <a:pt x="69" y="494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7" y="492"/>
                  </a:lnTo>
                  <a:lnTo>
                    <a:pt x="67" y="499"/>
                  </a:lnTo>
                  <a:lnTo>
                    <a:pt x="69" y="499"/>
                  </a:lnTo>
                  <a:lnTo>
                    <a:pt x="71" y="502"/>
                  </a:lnTo>
                  <a:lnTo>
                    <a:pt x="71" y="502"/>
                  </a:lnTo>
                  <a:close/>
                  <a:moveTo>
                    <a:pt x="140" y="712"/>
                  </a:move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37" y="712"/>
                  </a:lnTo>
                  <a:lnTo>
                    <a:pt x="137" y="715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7" y="717"/>
                  </a:lnTo>
                  <a:lnTo>
                    <a:pt x="140" y="717"/>
                  </a:lnTo>
                  <a:lnTo>
                    <a:pt x="140" y="717"/>
                  </a:lnTo>
                  <a:lnTo>
                    <a:pt x="140" y="715"/>
                  </a:lnTo>
                  <a:lnTo>
                    <a:pt x="140" y="715"/>
                  </a:lnTo>
                  <a:lnTo>
                    <a:pt x="140" y="712"/>
                  </a:lnTo>
                  <a:lnTo>
                    <a:pt x="140" y="712"/>
                  </a:lnTo>
                  <a:close/>
                  <a:moveTo>
                    <a:pt x="277" y="932"/>
                  </a:moveTo>
                  <a:lnTo>
                    <a:pt x="277" y="932"/>
                  </a:lnTo>
                  <a:lnTo>
                    <a:pt x="277" y="932"/>
                  </a:lnTo>
                  <a:lnTo>
                    <a:pt x="277" y="932"/>
                  </a:lnTo>
                  <a:lnTo>
                    <a:pt x="279" y="932"/>
                  </a:lnTo>
                  <a:lnTo>
                    <a:pt x="279" y="932"/>
                  </a:lnTo>
                  <a:lnTo>
                    <a:pt x="277" y="932"/>
                  </a:lnTo>
                  <a:close/>
                  <a:moveTo>
                    <a:pt x="83" y="554"/>
                  </a:moveTo>
                  <a:lnTo>
                    <a:pt x="83" y="554"/>
                  </a:lnTo>
                  <a:lnTo>
                    <a:pt x="83" y="554"/>
                  </a:lnTo>
                  <a:lnTo>
                    <a:pt x="83" y="551"/>
                  </a:lnTo>
                  <a:lnTo>
                    <a:pt x="83" y="551"/>
                  </a:lnTo>
                  <a:lnTo>
                    <a:pt x="83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78" y="549"/>
                  </a:lnTo>
                  <a:lnTo>
                    <a:pt x="78" y="549"/>
                  </a:lnTo>
                  <a:lnTo>
                    <a:pt x="76" y="549"/>
                  </a:lnTo>
                  <a:lnTo>
                    <a:pt x="76" y="549"/>
                  </a:lnTo>
                  <a:lnTo>
                    <a:pt x="76" y="549"/>
                  </a:lnTo>
                  <a:lnTo>
                    <a:pt x="74" y="549"/>
                  </a:lnTo>
                  <a:lnTo>
                    <a:pt x="69" y="549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6" y="558"/>
                  </a:lnTo>
                  <a:lnTo>
                    <a:pt x="76" y="558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81" y="561"/>
                  </a:lnTo>
                  <a:lnTo>
                    <a:pt x="81" y="561"/>
                  </a:lnTo>
                  <a:lnTo>
                    <a:pt x="83" y="561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5" y="556"/>
                  </a:lnTo>
                  <a:lnTo>
                    <a:pt x="83" y="556"/>
                  </a:lnTo>
                  <a:lnTo>
                    <a:pt x="83" y="554"/>
                  </a:lnTo>
                  <a:close/>
                  <a:moveTo>
                    <a:pt x="128" y="705"/>
                  </a:moveTo>
                  <a:lnTo>
                    <a:pt x="130" y="703"/>
                  </a:lnTo>
                  <a:lnTo>
                    <a:pt x="130" y="700"/>
                  </a:lnTo>
                  <a:lnTo>
                    <a:pt x="133" y="698"/>
                  </a:lnTo>
                  <a:lnTo>
                    <a:pt x="130" y="696"/>
                  </a:lnTo>
                  <a:lnTo>
                    <a:pt x="130" y="693"/>
                  </a:lnTo>
                  <a:lnTo>
                    <a:pt x="128" y="696"/>
                  </a:lnTo>
                  <a:lnTo>
                    <a:pt x="126" y="698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3" y="703"/>
                  </a:lnTo>
                  <a:lnTo>
                    <a:pt x="123" y="703"/>
                  </a:lnTo>
                  <a:lnTo>
                    <a:pt x="121" y="705"/>
                  </a:lnTo>
                  <a:lnTo>
                    <a:pt x="119" y="705"/>
                  </a:lnTo>
                  <a:lnTo>
                    <a:pt x="116" y="707"/>
                  </a:lnTo>
                  <a:lnTo>
                    <a:pt x="116" y="707"/>
                  </a:lnTo>
                  <a:lnTo>
                    <a:pt x="119" y="712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3" y="707"/>
                  </a:lnTo>
                  <a:lnTo>
                    <a:pt x="123" y="707"/>
                  </a:lnTo>
                  <a:lnTo>
                    <a:pt x="126" y="707"/>
                  </a:lnTo>
                  <a:lnTo>
                    <a:pt x="126" y="707"/>
                  </a:lnTo>
                  <a:lnTo>
                    <a:pt x="128" y="705"/>
                  </a:lnTo>
                  <a:close/>
                  <a:moveTo>
                    <a:pt x="322" y="866"/>
                  </a:moveTo>
                  <a:lnTo>
                    <a:pt x="322" y="866"/>
                  </a:lnTo>
                  <a:lnTo>
                    <a:pt x="322" y="866"/>
                  </a:lnTo>
                  <a:lnTo>
                    <a:pt x="322" y="866"/>
                  </a:lnTo>
                  <a:lnTo>
                    <a:pt x="324" y="864"/>
                  </a:lnTo>
                  <a:lnTo>
                    <a:pt x="324" y="864"/>
                  </a:lnTo>
                  <a:lnTo>
                    <a:pt x="324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9"/>
                  </a:lnTo>
                  <a:lnTo>
                    <a:pt x="320" y="861"/>
                  </a:lnTo>
                  <a:lnTo>
                    <a:pt x="320" y="861"/>
                  </a:lnTo>
                  <a:lnTo>
                    <a:pt x="320" y="866"/>
                  </a:lnTo>
                  <a:lnTo>
                    <a:pt x="322" y="868"/>
                  </a:lnTo>
                  <a:lnTo>
                    <a:pt x="322" y="868"/>
                  </a:lnTo>
                  <a:lnTo>
                    <a:pt x="322" y="871"/>
                  </a:lnTo>
                  <a:lnTo>
                    <a:pt x="322" y="871"/>
                  </a:lnTo>
                  <a:lnTo>
                    <a:pt x="322" y="873"/>
                  </a:lnTo>
                  <a:lnTo>
                    <a:pt x="322" y="873"/>
                  </a:lnTo>
                  <a:lnTo>
                    <a:pt x="322" y="871"/>
                  </a:lnTo>
                  <a:lnTo>
                    <a:pt x="322" y="868"/>
                  </a:lnTo>
                  <a:lnTo>
                    <a:pt x="322" y="866"/>
                  </a:lnTo>
                  <a:lnTo>
                    <a:pt x="322" y="866"/>
                  </a:lnTo>
                  <a:lnTo>
                    <a:pt x="322" y="866"/>
                  </a:lnTo>
                  <a:close/>
                  <a:moveTo>
                    <a:pt x="334" y="984"/>
                  </a:moveTo>
                  <a:lnTo>
                    <a:pt x="334" y="984"/>
                  </a:lnTo>
                  <a:lnTo>
                    <a:pt x="331" y="984"/>
                  </a:lnTo>
                  <a:lnTo>
                    <a:pt x="331" y="984"/>
                  </a:lnTo>
                  <a:lnTo>
                    <a:pt x="334" y="987"/>
                  </a:lnTo>
                  <a:lnTo>
                    <a:pt x="334" y="987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4" y="982"/>
                  </a:lnTo>
                  <a:lnTo>
                    <a:pt x="334" y="982"/>
                  </a:lnTo>
                  <a:lnTo>
                    <a:pt x="331" y="980"/>
                  </a:lnTo>
                  <a:lnTo>
                    <a:pt x="331" y="980"/>
                  </a:lnTo>
                  <a:lnTo>
                    <a:pt x="331" y="982"/>
                  </a:lnTo>
                  <a:lnTo>
                    <a:pt x="331" y="982"/>
                  </a:lnTo>
                  <a:lnTo>
                    <a:pt x="331" y="982"/>
                  </a:lnTo>
                  <a:lnTo>
                    <a:pt x="331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close/>
                  <a:moveTo>
                    <a:pt x="310" y="939"/>
                  </a:moveTo>
                  <a:lnTo>
                    <a:pt x="310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5"/>
                  </a:lnTo>
                  <a:lnTo>
                    <a:pt x="310" y="935"/>
                  </a:lnTo>
                  <a:lnTo>
                    <a:pt x="308" y="935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0"/>
                  </a:lnTo>
                  <a:lnTo>
                    <a:pt x="308" y="928"/>
                  </a:lnTo>
                  <a:lnTo>
                    <a:pt x="305" y="930"/>
                  </a:lnTo>
                  <a:lnTo>
                    <a:pt x="308" y="932"/>
                  </a:lnTo>
                  <a:lnTo>
                    <a:pt x="305" y="935"/>
                  </a:lnTo>
                  <a:lnTo>
                    <a:pt x="308" y="935"/>
                  </a:lnTo>
                  <a:lnTo>
                    <a:pt x="308" y="935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42"/>
                  </a:lnTo>
                  <a:lnTo>
                    <a:pt x="310" y="939"/>
                  </a:lnTo>
                  <a:close/>
                  <a:moveTo>
                    <a:pt x="329" y="944"/>
                  </a:moveTo>
                  <a:lnTo>
                    <a:pt x="329" y="944"/>
                  </a:lnTo>
                  <a:lnTo>
                    <a:pt x="329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4" y="944"/>
                  </a:lnTo>
                  <a:lnTo>
                    <a:pt x="334" y="947"/>
                  </a:lnTo>
                  <a:lnTo>
                    <a:pt x="334" y="947"/>
                  </a:lnTo>
                  <a:lnTo>
                    <a:pt x="334" y="947"/>
                  </a:lnTo>
                  <a:lnTo>
                    <a:pt x="334" y="944"/>
                  </a:lnTo>
                  <a:lnTo>
                    <a:pt x="334" y="944"/>
                  </a:lnTo>
                  <a:lnTo>
                    <a:pt x="334" y="944"/>
                  </a:lnTo>
                  <a:lnTo>
                    <a:pt x="334" y="942"/>
                  </a:lnTo>
                  <a:lnTo>
                    <a:pt x="334" y="942"/>
                  </a:lnTo>
                  <a:lnTo>
                    <a:pt x="334" y="937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36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1" y="932"/>
                  </a:lnTo>
                  <a:lnTo>
                    <a:pt x="331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9"/>
                  </a:lnTo>
                  <a:lnTo>
                    <a:pt x="327" y="939"/>
                  </a:lnTo>
                  <a:lnTo>
                    <a:pt x="327" y="939"/>
                  </a:lnTo>
                  <a:lnTo>
                    <a:pt x="329" y="942"/>
                  </a:lnTo>
                  <a:lnTo>
                    <a:pt x="327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4"/>
                  </a:lnTo>
                  <a:lnTo>
                    <a:pt x="329" y="944"/>
                  </a:lnTo>
                  <a:close/>
                  <a:moveTo>
                    <a:pt x="329" y="916"/>
                  </a:moveTo>
                  <a:lnTo>
                    <a:pt x="329" y="916"/>
                  </a:lnTo>
                  <a:lnTo>
                    <a:pt x="329" y="916"/>
                  </a:lnTo>
                  <a:lnTo>
                    <a:pt x="329" y="916"/>
                  </a:lnTo>
                  <a:lnTo>
                    <a:pt x="329" y="918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29" y="925"/>
                  </a:lnTo>
                  <a:lnTo>
                    <a:pt x="331" y="925"/>
                  </a:lnTo>
                  <a:lnTo>
                    <a:pt x="331" y="925"/>
                  </a:lnTo>
                  <a:lnTo>
                    <a:pt x="331" y="928"/>
                  </a:lnTo>
                  <a:lnTo>
                    <a:pt x="331" y="928"/>
                  </a:lnTo>
                  <a:lnTo>
                    <a:pt x="334" y="928"/>
                  </a:lnTo>
                  <a:lnTo>
                    <a:pt x="334" y="925"/>
                  </a:lnTo>
                  <a:lnTo>
                    <a:pt x="336" y="925"/>
                  </a:lnTo>
                  <a:lnTo>
                    <a:pt x="336" y="925"/>
                  </a:lnTo>
                  <a:lnTo>
                    <a:pt x="339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3"/>
                  </a:lnTo>
                  <a:lnTo>
                    <a:pt x="339" y="923"/>
                  </a:lnTo>
                  <a:lnTo>
                    <a:pt x="336" y="923"/>
                  </a:lnTo>
                  <a:lnTo>
                    <a:pt x="336" y="920"/>
                  </a:lnTo>
                  <a:lnTo>
                    <a:pt x="334" y="920"/>
                  </a:lnTo>
                  <a:lnTo>
                    <a:pt x="334" y="920"/>
                  </a:lnTo>
                  <a:lnTo>
                    <a:pt x="334" y="920"/>
                  </a:lnTo>
                  <a:lnTo>
                    <a:pt x="331" y="918"/>
                  </a:lnTo>
                  <a:lnTo>
                    <a:pt x="331" y="918"/>
                  </a:lnTo>
                  <a:lnTo>
                    <a:pt x="329" y="916"/>
                  </a:lnTo>
                  <a:close/>
                  <a:moveTo>
                    <a:pt x="78" y="516"/>
                  </a:moveTo>
                  <a:lnTo>
                    <a:pt x="78" y="518"/>
                  </a:lnTo>
                  <a:lnTo>
                    <a:pt x="81" y="518"/>
                  </a:lnTo>
                  <a:lnTo>
                    <a:pt x="81" y="518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5"/>
                  </a:lnTo>
                  <a:lnTo>
                    <a:pt x="83" y="525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8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3" y="528"/>
                  </a:lnTo>
                  <a:lnTo>
                    <a:pt x="93" y="525"/>
                  </a:lnTo>
                  <a:lnTo>
                    <a:pt x="93" y="525"/>
                  </a:lnTo>
                  <a:lnTo>
                    <a:pt x="93" y="525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1"/>
                  </a:lnTo>
                  <a:lnTo>
                    <a:pt x="95" y="521"/>
                  </a:lnTo>
                  <a:lnTo>
                    <a:pt x="95" y="518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88" y="516"/>
                  </a:lnTo>
                  <a:lnTo>
                    <a:pt x="88" y="518"/>
                  </a:lnTo>
                  <a:lnTo>
                    <a:pt x="85" y="516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1" y="513"/>
                  </a:lnTo>
                  <a:lnTo>
                    <a:pt x="81" y="511"/>
                  </a:lnTo>
                  <a:lnTo>
                    <a:pt x="81" y="513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close/>
                  <a:moveTo>
                    <a:pt x="329" y="897"/>
                  </a:moveTo>
                  <a:lnTo>
                    <a:pt x="331" y="897"/>
                  </a:lnTo>
                  <a:lnTo>
                    <a:pt x="331" y="894"/>
                  </a:lnTo>
                  <a:lnTo>
                    <a:pt x="331" y="892"/>
                  </a:lnTo>
                  <a:lnTo>
                    <a:pt x="331" y="890"/>
                  </a:lnTo>
                  <a:lnTo>
                    <a:pt x="329" y="890"/>
                  </a:lnTo>
                  <a:lnTo>
                    <a:pt x="329" y="890"/>
                  </a:lnTo>
                  <a:lnTo>
                    <a:pt x="329" y="892"/>
                  </a:lnTo>
                  <a:lnTo>
                    <a:pt x="329" y="892"/>
                  </a:lnTo>
                  <a:lnTo>
                    <a:pt x="327" y="892"/>
                  </a:lnTo>
                  <a:lnTo>
                    <a:pt x="327" y="890"/>
                  </a:lnTo>
                  <a:lnTo>
                    <a:pt x="327" y="887"/>
                  </a:lnTo>
                  <a:lnTo>
                    <a:pt x="327" y="887"/>
                  </a:lnTo>
                  <a:lnTo>
                    <a:pt x="327" y="887"/>
                  </a:lnTo>
                  <a:lnTo>
                    <a:pt x="324" y="885"/>
                  </a:lnTo>
                  <a:lnTo>
                    <a:pt x="322" y="885"/>
                  </a:lnTo>
                  <a:lnTo>
                    <a:pt x="322" y="887"/>
                  </a:lnTo>
                  <a:lnTo>
                    <a:pt x="322" y="890"/>
                  </a:lnTo>
                  <a:lnTo>
                    <a:pt x="322" y="892"/>
                  </a:lnTo>
                  <a:lnTo>
                    <a:pt x="324" y="894"/>
                  </a:lnTo>
                  <a:lnTo>
                    <a:pt x="324" y="894"/>
                  </a:lnTo>
                  <a:lnTo>
                    <a:pt x="324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4" y="897"/>
                  </a:lnTo>
                  <a:lnTo>
                    <a:pt x="324" y="897"/>
                  </a:lnTo>
                  <a:lnTo>
                    <a:pt x="324" y="897"/>
                  </a:lnTo>
                  <a:lnTo>
                    <a:pt x="324" y="899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2" y="904"/>
                  </a:lnTo>
                  <a:lnTo>
                    <a:pt x="324" y="904"/>
                  </a:lnTo>
                  <a:lnTo>
                    <a:pt x="327" y="902"/>
                  </a:lnTo>
                  <a:lnTo>
                    <a:pt x="329" y="897"/>
                  </a:lnTo>
                  <a:close/>
                  <a:moveTo>
                    <a:pt x="471" y="400"/>
                  </a:moveTo>
                  <a:lnTo>
                    <a:pt x="473" y="397"/>
                  </a:lnTo>
                  <a:lnTo>
                    <a:pt x="471" y="397"/>
                  </a:lnTo>
                  <a:lnTo>
                    <a:pt x="471" y="397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71" y="393"/>
                  </a:lnTo>
                  <a:lnTo>
                    <a:pt x="469" y="390"/>
                  </a:lnTo>
                  <a:lnTo>
                    <a:pt x="469" y="390"/>
                  </a:lnTo>
                  <a:lnTo>
                    <a:pt x="469" y="390"/>
                  </a:lnTo>
                  <a:lnTo>
                    <a:pt x="466" y="390"/>
                  </a:lnTo>
                  <a:lnTo>
                    <a:pt x="466" y="390"/>
                  </a:lnTo>
                  <a:lnTo>
                    <a:pt x="466" y="390"/>
                  </a:lnTo>
                  <a:lnTo>
                    <a:pt x="464" y="393"/>
                  </a:lnTo>
                  <a:lnTo>
                    <a:pt x="462" y="393"/>
                  </a:lnTo>
                  <a:lnTo>
                    <a:pt x="457" y="395"/>
                  </a:lnTo>
                  <a:lnTo>
                    <a:pt x="454" y="395"/>
                  </a:lnTo>
                  <a:lnTo>
                    <a:pt x="452" y="397"/>
                  </a:lnTo>
                  <a:lnTo>
                    <a:pt x="450" y="400"/>
                  </a:lnTo>
                  <a:lnTo>
                    <a:pt x="447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3" y="407"/>
                  </a:lnTo>
                  <a:lnTo>
                    <a:pt x="440" y="407"/>
                  </a:lnTo>
                  <a:lnTo>
                    <a:pt x="440" y="407"/>
                  </a:lnTo>
                  <a:lnTo>
                    <a:pt x="438" y="407"/>
                  </a:lnTo>
                  <a:lnTo>
                    <a:pt x="436" y="407"/>
                  </a:lnTo>
                  <a:lnTo>
                    <a:pt x="436" y="407"/>
                  </a:lnTo>
                  <a:lnTo>
                    <a:pt x="433" y="407"/>
                  </a:lnTo>
                  <a:lnTo>
                    <a:pt x="433" y="405"/>
                  </a:lnTo>
                  <a:lnTo>
                    <a:pt x="433" y="405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28" y="402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7"/>
                  </a:lnTo>
                  <a:lnTo>
                    <a:pt x="424" y="407"/>
                  </a:lnTo>
                  <a:lnTo>
                    <a:pt x="424" y="407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19" y="407"/>
                  </a:lnTo>
                  <a:lnTo>
                    <a:pt x="417" y="405"/>
                  </a:lnTo>
                  <a:lnTo>
                    <a:pt x="417" y="405"/>
                  </a:lnTo>
                  <a:lnTo>
                    <a:pt x="417" y="405"/>
                  </a:lnTo>
                  <a:lnTo>
                    <a:pt x="417" y="402"/>
                  </a:lnTo>
                  <a:lnTo>
                    <a:pt x="414" y="402"/>
                  </a:lnTo>
                  <a:lnTo>
                    <a:pt x="414" y="400"/>
                  </a:lnTo>
                  <a:lnTo>
                    <a:pt x="417" y="400"/>
                  </a:lnTo>
                  <a:lnTo>
                    <a:pt x="417" y="400"/>
                  </a:lnTo>
                  <a:lnTo>
                    <a:pt x="417" y="397"/>
                  </a:lnTo>
                  <a:lnTo>
                    <a:pt x="417" y="397"/>
                  </a:lnTo>
                  <a:lnTo>
                    <a:pt x="417" y="397"/>
                  </a:lnTo>
                  <a:lnTo>
                    <a:pt x="419" y="397"/>
                  </a:lnTo>
                  <a:lnTo>
                    <a:pt x="419" y="397"/>
                  </a:lnTo>
                  <a:lnTo>
                    <a:pt x="419" y="395"/>
                  </a:lnTo>
                  <a:lnTo>
                    <a:pt x="419" y="395"/>
                  </a:lnTo>
                  <a:lnTo>
                    <a:pt x="419" y="395"/>
                  </a:lnTo>
                  <a:lnTo>
                    <a:pt x="417" y="395"/>
                  </a:lnTo>
                  <a:lnTo>
                    <a:pt x="414" y="395"/>
                  </a:lnTo>
                  <a:lnTo>
                    <a:pt x="412" y="395"/>
                  </a:lnTo>
                  <a:lnTo>
                    <a:pt x="409" y="393"/>
                  </a:lnTo>
                  <a:lnTo>
                    <a:pt x="407" y="393"/>
                  </a:lnTo>
                  <a:lnTo>
                    <a:pt x="407" y="388"/>
                  </a:lnTo>
                  <a:lnTo>
                    <a:pt x="407" y="388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9" y="381"/>
                  </a:lnTo>
                  <a:lnTo>
                    <a:pt x="409" y="379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76"/>
                  </a:lnTo>
                  <a:lnTo>
                    <a:pt x="400" y="374"/>
                  </a:lnTo>
                  <a:lnTo>
                    <a:pt x="400" y="374"/>
                  </a:lnTo>
                  <a:lnTo>
                    <a:pt x="398" y="374"/>
                  </a:lnTo>
                  <a:lnTo>
                    <a:pt x="395" y="371"/>
                  </a:lnTo>
                  <a:lnTo>
                    <a:pt x="395" y="374"/>
                  </a:lnTo>
                  <a:lnTo>
                    <a:pt x="395" y="374"/>
                  </a:lnTo>
                  <a:lnTo>
                    <a:pt x="395" y="374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93" y="371"/>
                  </a:lnTo>
                  <a:lnTo>
                    <a:pt x="393" y="371"/>
                  </a:lnTo>
                  <a:lnTo>
                    <a:pt x="391" y="371"/>
                  </a:lnTo>
                  <a:lnTo>
                    <a:pt x="386" y="371"/>
                  </a:lnTo>
                  <a:lnTo>
                    <a:pt x="386" y="371"/>
                  </a:lnTo>
                  <a:lnTo>
                    <a:pt x="383" y="371"/>
                  </a:lnTo>
                  <a:lnTo>
                    <a:pt x="381" y="369"/>
                  </a:lnTo>
                  <a:lnTo>
                    <a:pt x="381" y="369"/>
                  </a:lnTo>
                  <a:lnTo>
                    <a:pt x="379" y="371"/>
                  </a:lnTo>
                  <a:lnTo>
                    <a:pt x="376" y="371"/>
                  </a:lnTo>
                  <a:lnTo>
                    <a:pt x="372" y="371"/>
                  </a:lnTo>
                  <a:lnTo>
                    <a:pt x="369" y="369"/>
                  </a:lnTo>
                  <a:lnTo>
                    <a:pt x="367" y="369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7" y="364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4" y="352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76" y="345"/>
                  </a:lnTo>
                  <a:lnTo>
                    <a:pt x="376" y="345"/>
                  </a:lnTo>
                  <a:lnTo>
                    <a:pt x="376" y="343"/>
                  </a:lnTo>
                  <a:lnTo>
                    <a:pt x="376" y="343"/>
                  </a:lnTo>
                  <a:lnTo>
                    <a:pt x="374" y="336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9" y="331"/>
                  </a:lnTo>
                  <a:lnTo>
                    <a:pt x="379" y="329"/>
                  </a:lnTo>
                  <a:lnTo>
                    <a:pt x="381" y="329"/>
                  </a:lnTo>
                  <a:lnTo>
                    <a:pt x="381" y="326"/>
                  </a:lnTo>
                  <a:lnTo>
                    <a:pt x="381" y="324"/>
                  </a:lnTo>
                  <a:lnTo>
                    <a:pt x="381" y="324"/>
                  </a:lnTo>
                  <a:lnTo>
                    <a:pt x="381" y="324"/>
                  </a:lnTo>
                  <a:lnTo>
                    <a:pt x="383" y="324"/>
                  </a:lnTo>
                  <a:lnTo>
                    <a:pt x="386" y="324"/>
                  </a:lnTo>
                  <a:lnTo>
                    <a:pt x="386" y="324"/>
                  </a:lnTo>
                  <a:lnTo>
                    <a:pt x="386" y="322"/>
                  </a:lnTo>
                  <a:lnTo>
                    <a:pt x="383" y="319"/>
                  </a:lnTo>
                  <a:lnTo>
                    <a:pt x="383" y="319"/>
                  </a:lnTo>
                  <a:lnTo>
                    <a:pt x="383" y="319"/>
                  </a:lnTo>
                  <a:lnTo>
                    <a:pt x="383" y="317"/>
                  </a:lnTo>
                  <a:lnTo>
                    <a:pt x="383" y="317"/>
                  </a:lnTo>
                  <a:lnTo>
                    <a:pt x="383" y="317"/>
                  </a:lnTo>
                  <a:lnTo>
                    <a:pt x="379" y="317"/>
                  </a:lnTo>
                  <a:lnTo>
                    <a:pt x="379" y="315"/>
                  </a:lnTo>
                  <a:lnTo>
                    <a:pt x="376" y="312"/>
                  </a:lnTo>
                  <a:lnTo>
                    <a:pt x="376" y="312"/>
                  </a:lnTo>
                  <a:lnTo>
                    <a:pt x="374" y="312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5"/>
                  </a:lnTo>
                  <a:lnTo>
                    <a:pt x="372" y="315"/>
                  </a:lnTo>
                  <a:lnTo>
                    <a:pt x="372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7" y="315"/>
                  </a:lnTo>
                  <a:lnTo>
                    <a:pt x="367" y="315"/>
                  </a:lnTo>
                  <a:lnTo>
                    <a:pt x="367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2" y="315"/>
                  </a:lnTo>
                  <a:lnTo>
                    <a:pt x="362" y="315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357" y="310"/>
                  </a:lnTo>
                  <a:lnTo>
                    <a:pt x="357" y="310"/>
                  </a:lnTo>
                  <a:lnTo>
                    <a:pt x="355" y="310"/>
                  </a:lnTo>
                  <a:lnTo>
                    <a:pt x="350" y="310"/>
                  </a:lnTo>
                  <a:lnTo>
                    <a:pt x="350" y="308"/>
                  </a:lnTo>
                  <a:lnTo>
                    <a:pt x="353" y="303"/>
                  </a:lnTo>
                  <a:lnTo>
                    <a:pt x="353" y="303"/>
                  </a:lnTo>
                  <a:lnTo>
                    <a:pt x="350" y="303"/>
                  </a:lnTo>
                  <a:lnTo>
                    <a:pt x="350" y="303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3" y="300"/>
                  </a:lnTo>
                  <a:lnTo>
                    <a:pt x="353" y="300"/>
                  </a:lnTo>
                  <a:lnTo>
                    <a:pt x="353" y="298"/>
                  </a:lnTo>
                  <a:lnTo>
                    <a:pt x="353" y="298"/>
                  </a:lnTo>
                  <a:lnTo>
                    <a:pt x="353" y="298"/>
                  </a:lnTo>
                  <a:lnTo>
                    <a:pt x="353" y="296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48" y="293"/>
                  </a:lnTo>
                  <a:lnTo>
                    <a:pt x="348" y="293"/>
                  </a:lnTo>
                  <a:lnTo>
                    <a:pt x="348" y="291"/>
                  </a:lnTo>
                  <a:lnTo>
                    <a:pt x="348" y="289"/>
                  </a:lnTo>
                  <a:lnTo>
                    <a:pt x="348" y="289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48" y="281"/>
                  </a:lnTo>
                  <a:lnTo>
                    <a:pt x="348" y="281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6" y="277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3" y="265"/>
                  </a:lnTo>
                  <a:lnTo>
                    <a:pt x="343" y="265"/>
                  </a:lnTo>
                  <a:lnTo>
                    <a:pt x="346" y="263"/>
                  </a:lnTo>
                  <a:lnTo>
                    <a:pt x="350" y="258"/>
                  </a:lnTo>
                  <a:lnTo>
                    <a:pt x="353" y="258"/>
                  </a:lnTo>
                  <a:lnTo>
                    <a:pt x="353" y="255"/>
                  </a:lnTo>
                  <a:lnTo>
                    <a:pt x="350" y="255"/>
                  </a:lnTo>
                  <a:lnTo>
                    <a:pt x="350" y="255"/>
                  </a:lnTo>
                  <a:lnTo>
                    <a:pt x="348" y="255"/>
                  </a:lnTo>
                  <a:lnTo>
                    <a:pt x="343" y="255"/>
                  </a:lnTo>
                  <a:lnTo>
                    <a:pt x="341" y="258"/>
                  </a:lnTo>
                  <a:lnTo>
                    <a:pt x="341" y="258"/>
                  </a:lnTo>
                  <a:lnTo>
                    <a:pt x="339" y="258"/>
                  </a:lnTo>
                  <a:lnTo>
                    <a:pt x="339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34" y="258"/>
                  </a:lnTo>
                  <a:lnTo>
                    <a:pt x="331" y="255"/>
                  </a:lnTo>
                  <a:lnTo>
                    <a:pt x="331" y="255"/>
                  </a:lnTo>
                  <a:lnTo>
                    <a:pt x="329" y="255"/>
                  </a:lnTo>
                  <a:lnTo>
                    <a:pt x="327" y="255"/>
                  </a:lnTo>
                  <a:lnTo>
                    <a:pt x="327" y="255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2" y="258"/>
                  </a:lnTo>
                  <a:lnTo>
                    <a:pt x="317" y="255"/>
                  </a:lnTo>
                  <a:lnTo>
                    <a:pt x="315" y="255"/>
                  </a:lnTo>
                  <a:lnTo>
                    <a:pt x="313" y="258"/>
                  </a:lnTo>
                  <a:lnTo>
                    <a:pt x="301" y="263"/>
                  </a:lnTo>
                  <a:lnTo>
                    <a:pt x="301" y="263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6" y="265"/>
                  </a:lnTo>
                  <a:lnTo>
                    <a:pt x="296" y="265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291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2"/>
                  </a:lnTo>
                  <a:lnTo>
                    <a:pt x="287" y="272"/>
                  </a:lnTo>
                  <a:lnTo>
                    <a:pt x="287" y="272"/>
                  </a:lnTo>
                  <a:lnTo>
                    <a:pt x="287" y="270"/>
                  </a:lnTo>
                  <a:lnTo>
                    <a:pt x="287" y="270"/>
                  </a:lnTo>
                  <a:lnTo>
                    <a:pt x="284" y="270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91" y="253"/>
                  </a:lnTo>
                  <a:lnTo>
                    <a:pt x="291" y="253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48"/>
                  </a:lnTo>
                  <a:lnTo>
                    <a:pt x="291" y="248"/>
                  </a:lnTo>
                  <a:lnTo>
                    <a:pt x="287" y="246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4"/>
                  </a:lnTo>
                  <a:lnTo>
                    <a:pt x="289" y="244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39"/>
                  </a:lnTo>
                  <a:lnTo>
                    <a:pt x="289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7" y="239"/>
                  </a:lnTo>
                  <a:lnTo>
                    <a:pt x="287" y="239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37"/>
                  </a:lnTo>
                  <a:lnTo>
                    <a:pt x="282" y="229"/>
                  </a:lnTo>
                  <a:lnTo>
                    <a:pt x="282" y="222"/>
                  </a:lnTo>
                  <a:lnTo>
                    <a:pt x="282" y="220"/>
                  </a:lnTo>
                  <a:lnTo>
                    <a:pt x="282" y="220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9" y="215"/>
                  </a:lnTo>
                  <a:lnTo>
                    <a:pt x="289" y="215"/>
                  </a:lnTo>
                  <a:lnTo>
                    <a:pt x="291" y="215"/>
                  </a:lnTo>
                  <a:lnTo>
                    <a:pt x="294" y="215"/>
                  </a:lnTo>
                  <a:lnTo>
                    <a:pt x="294" y="215"/>
                  </a:lnTo>
                  <a:lnTo>
                    <a:pt x="294" y="215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1"/>
                  </a:lnTo>
                  <a:lnTo>
                    <a:pt x="291" y="208"/>
                  </a:lnTo>
                  <a:lnTo>
                    <a:pt x="291" y="203"/>
                  </a:lnTo>
                  <a:lnTo>
                    <a:pt x="291" y="203"/>
                  </a:lnTo>
                  <a:lnTo>
                    <a:pt x="291" y="201"/>
                  </a:lnTo>
                  <a:lnTo>
                    <a:pt x="291" y="201"/>
                  </a:lnTo>
                  <a:lnTo>
                    <a:pt x="294" y="201"/>
                  </a:lnTo>
                  <a:lnTo>
                    <a:pt x="294" y="199"/>
                  </a:lnTo>
                  <a:lnTo>
                    <a:pt x="294" y="196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3" y="194"/>
                  </a:lnTo>
                  <a:lnTo>
                    <a:pt x="305" y="189"/>
                  </a:lnTo>
                  <a:lnTo>
                    <a:pt x="305" y="189"/>
                  </a:lnTo>
                  <a:lnTo>
                    <a:pt x="308" y="189"/>
                  </a:lnTo>
                  <a:lnTo>
                    <a:pt x="308" y="189"/>
                  </a:lnTo>
                  <a:lnTo>
                    <a:pt x="310" y="184"/>
                  </a:lnTo>
                  <a:lnTo>
                    <a:pt x="310" y="184"/>
                  </a:lnTo>
                  <a:lnTo>
                    <a:pt x="310" y="184"/>
                  </a:lnTo>
                  <a:lnTo>
                    <a:pt x="313" y="184"/>
                  </a:lnTo>
                  <a:lnTo>
                    <a:pt x="313" y="182"/>
                  </a:lnTo>
                  <a:lnTo>
                    <a:pt x="313" y="182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3" y="177"/>
                  </a:lnTo>
                  <a:lnTo>
                    <a:pt x="313" y="177"/>
                  </a:lnTo>
                  <a:lnTo>
                    <a:pt x="313" y="177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3"/>
                  </a:lnTo>
                  <a:lnTo>
                    <a:pt x="313" y="170"/>
                  </a:lnTo>
                  <a:lnTo>
                    <a:pt x="315" y="170"/>
                  </a:lnTo>
                  <a:lnTo>
                    <a:pt x="317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6"/>
                  </a:lnTo>
                  <a:lnTo>
                    <a:pt x="329" y="166"/>
                  </a:lnTo>
                  <a:lnTo>
                    <a:pt x="329" y="166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1"/>
                  </a:lnTo>
                  <a:lnTo>
                    <a:pt x="331" y="161"/>
                  </a:lnTo>
                  <a:lnTo>
                    <a:pt x="331" y="158"/>
                  </a:lnTo>
                  <a:lnTo>
                    <a:pt x="331" y="158"/>
                  </a:lnTo>
                  <a:lnTo>
                    <a:pt x="334" y="158"/>
                  </a:lnTo>
                  <a:lnTo>
                    <a:pt x="334" y="158"/>
                  </a:lnTo>
                  <a:lnTo>
                    <a:pt x="334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58"/>
                  </a:lnTo>
                  <a:lnTo>
                    <a:pt x="341" y="158"/>
                  </a:lnTo>
                  <a:lnTo>
                    <a:pt x="341" y="156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3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6" y="144"/>
                  </a:lnTo>
                  <a:lnTo>
                    <a:pt x="334" y="144"/>
                  </a:lnTo>
                  <a:lnTo>
                    <a:pt x="334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1" y="135"/>
                  </a:lnTo>
                  <a:lnTo>
                    <a:pt x="341" y="135"/>
                  </a:lnTo>
                  <a:lnTo>
                    <a:pt x="341" y="135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3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46" y="106"/>
                  </a:lnTo>
                  <a:lnTo>
                    <a:pt x="346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3" y="97"/>
                  </a:lnTo>
                  <a:lnTo>
                    <a:pt x="346" y="97"/>
                  </a:lnTo>
                  <a:lnTo>
                    <a:pt x="346" y="97"/>
                  </a:lnTo>
                  <a:lnTo>
                    <a:pt x="346" y="95"/>
                  </a:lnTo>
                  <a:lnTo>
                    <a:pt x="343" y="90"/>
                  </a:lnTo>
                  <a:lnTo>
                    <a:pt x="343" y="90"/>
                  </a:lnTo>
                  <a:lnTo>
                    <a:pt x="346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1" y="83"/>
                  </a:lnTo>
                  <a:lnTo>
                    <a:pt x="341" y="80"/>
                  </a:lnTo>
                  <a:lnTo>
                    <a:pt x="341" y="78"/>
                  </a:lnTo>
                  <a:lnTo>
                    <a:pt x="341" y="76"/>
                  </a:lnTo>
                  <a:lnTo>
                    <a:pt x="343" y="73"/>
                  </a:lnTo>
                  <a:lnTo>
                    <a:pt x="343" y="71"/>
                  </a:lnTo>
                  <a:lnTo>
                    <a:pt x="343" y="69"/>
                  </a:lnTo>
                  <a:lnTo>
                    <a:pt x="343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1" y="61"/>
                  </a:lnTo>
                  <a:lnTo>
                    <a:pt x="341" y="59"/>
                  </a:lnTo>
                  <a:lnTo>
                    <a:pt x="341" y="57"/>
                  </a:lnTo>
                  <a:lnTo>
                    <a:pt x="341" y="57"/>
                  </a:lnTo>
                  <a:lnTo>
                    <a:pt x="341" y="57"/>
                  </a:lnTo>
                  <a:lnTo>
                    <a:pt x="341" y="54"/>
                  </a:lnTo>
                  <a:lnTo>
                    <a:pt x="341" y="54"/>
                  </a:lnTo>
                  <a:lnTo>
                    <a:pt x="341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29" y="50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22" y="59"/>
                  </a:lnTo>
                  <a:lnTo>
                    <a:pt x="320" y="57"/>
                  </a:lnTo>
                  <a:lnTo>
                    <a:pt x="320" y="52"/>
                  </a:lnTo>
                  <a:lnTo>
                    <a:pt x="320" y="50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2"/>
                  </a:lnTo>
                  <a:lnTo>
                    <a:pt x="317" y="42"/>
                  </a:lnTo>
                  <a:lnTo>
                    <a:pt x="317" y="42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3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5"/>
                  </a:lnTo>
                  <a:lnTo>
                    <a:pt x="315" y="35"/>
                  </a:lnTo>
                  <a:lnTo>
                    <a:pt x="315" y="35"/>
                  </a:lnTo>
                  <a:lnTo>
                    <a:pt x="313" y="33"/>
                  </a:lnTo>
                  <a:lnTo>
                    <a:pt x="313" y="33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13" y="26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8" y="19"/>
                  </a:lnTo>
                  <a:lnTo>
                    <a:pt x="308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4"/>
                  </a:lnTo>
                  <a:lnTo>
                    <a:pt x="303" y="14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9"/>
                  </a:lnTo>
                  <a:lnTo>
                    <a:pt x="291" y="2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79" y="2"/>
                  </a:lnTo>
                  <a:lnTo>
                    <a:pt x="279" y="5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12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5" y="16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72" y="33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2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3" y="40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7"/>
                  </a:lnTo>
                  <a:lnTo>
                    <a:pt x="253" y="47"/>
                  </a:lnTo>
                  <a:lnTo>
                    <a:pt x="251" y="50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6" y="64"/>
                  </a:lnTo>
                  <a:lnTo>
                    <a:pt x="249" y="64"/>
                  </a:lnTo>
                  <a:lnTo>
                    <a:pt x="249" y="66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80"/>
                  </a:lnTo>
                  <a:lnTo>
                    <a:pt x="258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46" y="80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69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3"/>
                  </a:lnTo>
                  <a:lnTo>
                    <a:pt x="230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3" y="73"/>
                  </a:lnTo>
                  <a:lnTo>
                    <a:pt x="208" y="76"/>
                  </a:lnTo>
                  <a:lnTo>
                    <a:pt x="206" y="76"/>
                  </a:lnTo>
                  <a:lnTo>
                    <a:pt x="201" y="78"/>
                  </a:lnTo>
                  <a:lnTo>
                    <a:pt x="201" y="83"/>
                  </a:lnTo>
                  <a:lnTo>
                    <a:pt x="199" y="85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7" y="92"/>
                  </a:lnTo>
                  <a:lnTo>
                    <a:pt x="187" y="95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102"/>
                  </a:lnTo>
                  <a:lnTo>
                    <a:pt x="178" y="102"/>
                  </a:lnTo>
                  <a:lnTo>
                    <a:pt x="178" y="102"/>
                  </a:lnTo>
                  <a:lnTo>
                    <a:pt x="175" y="102"/>
                  </a:lnTo>
                  <a:lnTo>
                    <a:pt x="173" y="104"/>
                  </a:lnTo>
                  <a:lnTo>
                    <a:pt x="173" y="106"/>
                  </a:lnTo>
                  <a:lnTo>
                    <a:pt x="171" y="106"/>
                  </a:lnTo>
                  <a:lnTo>
                    <a:pt x="171" y="109"/>
                  </a:lnTo>
                  <a:lnTo>
                    <a:pt x="166" y="109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09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4" y="116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2" y="128"/>
                  </a:lnTo>
                  <a:lnTo>
                    <a:pt x="152" y="130"/>
                  </a:lnTo>
                  <a:lnTo>
                    <a:pt x="152" y="132"/>
                  </a:lnTo>
                  <a:lnTo>
                    <a:pt x="152" y="135"/>
                  </a:lnTo>
                  <a:lnTo>
                    <a:pt x="152" y="135"/>
                  </a:lnTo>
                  <a:lnTo>
                    <a:pt x="152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4" y="149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49" y="151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9" y="156"/>
                  </a:lnTo>
                  <a:lnTo>
                    <a:pt x="149" y="161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7" y="166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0" y="173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5" y="177"/>
                  </a:lnTo>
                  <a:lnTo>
                    <a:pt x="133" y="180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0" y="182"/>
                  </a:lnTo>
                  <a:lnTo>
                    <a:pt x="128" y="184"/>
                  </a:lnTo>
                  <a:lnTo>
                    <a:pt x="126" y="192"/>
                  </a:lnTo>
                  <a:lnTo>
                    <a:pt x="126" y="19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30" y="196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3" y="225"/>
                  </a:lnTo>
                  <a:lnTo>
                    <a:pt x="123" y="227"/>
                  </a:lnTo>
                  <a:lnTo>
                    <a:pt x="121" y="229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4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6" y="239"/>
                  </a:lnTo>
                  <a:lnTo>
                    <a:pt x="114" y="239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1" y="244"/>
                  </a:lnTo>
                  <a:lnTo>
                    <a:pt x="111" y="246"/>
                  </a:lnTo>
                  <a:lnTo>
                    <a:pt x="111" y="246"/>
                  </a:lnTo>
                  <a:lnTo>
                    <a:pt x="111" y="248"/>
                  </a:lnTo>
                  <a:lnTo>
                    <a:pt x="109" y="253"/>
                  </a:lnTo>
                  <a:lnTo>
                    <a:pt x="109" y="255"/>
                  </a:lnTo>
                  <a:lnTo>
                    <a:pt x="109" y="258"/>
                  </a:lnTo>
                  <a:lnTo>
                    <a:pt x="109" y="260"/>
                  </a:lnTo>
                  <a:lnTo>
                    <a:pt x="107" y="260"/>
                  </a:lnTo>
                  <a:lnTo>
                    <a:pt x="107" y="260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4" y="267"/>
                  </a:lnTo>
                  <a:lnTo>
                    <a:pt x="104" y="267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97" y="267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3" y="267"/>
                  </a:lnTo>
                  <a:lnTo>
                    <a:pt x="90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3" y="263"/>
                  </a:lnTo>
                  <a:lnTo>
                    <a:pt x="81" y="263"/>
                  </a:lnTo>
                  <a:lnTo>
                    <a:pt x="78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2"/>
                  </a:lnTo>
                  <a:lnTo>
                    <a:pt x="64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4"/>
                  </a:lnTo>
                  <a:lnTo>
                    <a:pt x="67" y="293"/>
                  </a:lnTo>
                  <a:lnTo>
                    <a:pt x="67" y="296"/>
                  </a:lnTo>
                  <a:lnTo>
                    <a:pt x="67" y="298"/>
                  </a:lnTo>
                  <a:lnTo>
                    <a:pt x="67" y="300"/>
                  </a:lnTo>
                  <a:lnTo>
                    <a:pt x="67" y="300"/>
                  </a:lnTo>
                  <a:lnTo>
                    <a:pt x="67" y="300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4" y="305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5" y="317"/>
                  </a:lnTo>
                  <a:lnTo>
                    <a:pt x="55" y="317"/>
                  </a:lnTo>
                  <a:lnTo>
                    <a:pt x="55" y="317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2" y="319"/>
                  </a:lnTo>
                  <a:lnTo>
                    <a:pt x="52" y="322"/>
                  </a:lnTo>
                  <a:lnTo>
                    <a:pt x="52" y="322"/>
                  </a:lnTo>
                  <a:lnTo>
                    <a:pt x="52" y="324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52" y="329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8" y="334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41"/>
                  </a:lnTo>
                  <a:lnTo>
                    <a:pt x="50" y="341"/>
                  </a:lnTo>
                  <a:lnTo>
                    <a:pt x="50" y="343"/>
                  </a:lnTo>
                  <a:lnTo>
                    <a:pt x="50" y="343"/>
                  </a:lnTo>
                  <a:lnTo>
                    <a:pt x="50" y="345"/>
                  </a:lnTo>
                  <a:lnTo>
                    <a:pt x="50" y="348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2" y="352"/>
                  </a:lnTo>
                  <a:lnTo>
                    <a:pt x="52" y="355"/>
                  </a:lnTo>
                  <a:lnTo>
                    <a:pt x="55" y="362"/>
                  </a:lnTo>
                  <a:lnTo>
                    <a:pt x="55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2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2" y="367"/>
                  </a:lnTo>
                  <a:lnTo>
                    <a:pt x="50" y="367"/>
                  </a:lnTo>
                  <a:lnTo>
                    <a:pt x="50" y="367"/>
                  </a:lnTo>
                  <a:lnTo>
                    <a:pt x="50" y="364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5" y="364"/>
                  </a:lnTo>
                  <a:lnTo>
                    <a:pt x="45" y="364"/>
                  </a:lnTo>
                  <a:lnTo>
                    <a:pt x="45" y="367"/>
                  </a:lnTo>
                  <a:lnTo>
                    <a:pt x="45" y="369"/>
                  </a:lnTo>
                  <a:lnTo>
                    <a:pt x="45" y="369"/>
                  </a:lnTo>
                  <a:lnTo>
                    <a:pt x="45" y="371"/>
                  </a:lnTo>
                  <a:lnTo>
                    <a:pt x="45" y="371"/>
                  </a:lnTo>
                  <a:lnTo>
                    <a:pt x="43" y="371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38" y="376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38" y="376"/>
                  </a:lnTo>
                  <a:lnTo>
                    <a:pt x="36" y="376"/>
                  </a:lnTo>
                  <a:lnTo>
                    <a:pt x="36" y="374"/>
                  </a:lnTo>
                  <a:lnTo>
                    <a:pt x="33" y="371"/>
                  </a:lnTo>
                  <a:lnTo>
                    <a:pt x="29" y="369"/>
                  </a:lnTo>
                  <a:lnTo>
                    <a:pt x="29" y="367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29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6" y="376"/>
                  </a:lnTo>
                  <a:lnTo>
                    <a:pt x="26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2" y="379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2" y="390"/>
                  </a:lnTo>
                  <a:lnTo>
                    <a:pt x="24" y="405"/>
                  </a:lnTo>
                  <a:lnTo>
                    <a:pt x="24" y="407"/>
                  </a:lnTo>
                  <a:lnTo>
                    <a:pt x="24" y="409"/>
                  </a:lnTo>
                  <a:lnTo>
                    <a:pt x="26" y="414"/>
                  </a:lnTo>
                  <a:lnTo>
                    <a:pt x="26" y="414"/>
                  </a:lnTo>
                  <a:lnTo>
                    <a:pt x="26" y="416"/>
                  </a:lnTo>
                  <a:lnTo>
                    <a:pt x="26" y="416"/>
                  </a:lnTo>
                  <a:lnTo>
                    <a:pt x="24" y="419"/>
                  </a:lnTo>
                  <a:lnTo>
                    <a:pt x="24" y="419"/>
                  </a:lnTo>
                  <a:lnTo>
                    <a:pt x="22" y="419"/>
                  </a:lnTo>
                  <a:lnTo>
                    <a:pt x="22" y="419"/>
                  </a:lnTo>
                  <a:lnTo>
                    <a:pt x="22" y="416"/>
                  </a:lnTo>
                  <a:lnTo>
                    <a:pt x="22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7" y="412"/>
                  </a:lnTo>
                  <a:lnTo>
                    <a:pt x="15" y="412"/>
                  </a:lnTo>
                  <a:lnTo>
                    <a:pt x="12" y="412"/>
                  </a:lnTo>
                  <a:lnTo>
                    <a:pt x="12" y="412"/>
                  </a:lnTo>
                  <a:lnTo>
                    <a:pt x="12" y="412"/>
                  </a:lnTo>
                  <a:lnTo>
                    <a:pt x="12" y="409"/>
                  </a:lnTo>
                  <a:lnTo>
                    <a:pt x="12" y="409"/>
                  </a:lnTo>
                  <a:lnTo>
                    <a:pt x="12" y="407"/>
                  </a:lnTo>
                  <a:lnTo>
                    <a:pt x="10" y="407"/>
                  </a:lnTo>
                  <a:lnTo>
                    <a:pt x="10" y="407"/>
                  </a:lnTo>
                  <a:lnTo>
                    <a:pt x="7" y="409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3" y="412"/>
                  </a:lnTo>
                  <a:lnTo>
                    <a:pt x="3" y="414"/>
                  </a:lnTo>
                  <a:lnTo>
                    <a:pt x="3" y="416"/>
                  </a:lnTo>
                  <a:lnTo>
                    <a:pt x="3" y="416"/>
                  </a:lnTo>
                  <a:lnTo>
                    <a:pt x="3" y="419"/>
                  </a:lnTo>
                  <a:lnTo>
                    <a:pt x="3" y="421"/>
                  </a:lnTo>
                  <a:lnTo>
                    <a:pt x="3" y="421"/>
                  </a:lnTo>
                  <a:lnTo>
                    <a:pt x="0" y="423"/>
                  </a:lnTo>
                  <a:lnTo>
                    <a:pt x="3" y="423"/>
                  </a:lnTo>
                  <a:lnTo>
                    <a:pt x="3" y="423"/>
                  </a:lnTo>
                  <a:lnTo>
                    <a:pt x="3" y="426"/>
                  </a:lnTo>
                  <a:lnTo>
                    <a:pt x="3" y="426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7" y="431"/>
                  </a:lnTo>
                  <a:lnTo>
                    <a:pt x="7" y="435"/>
                  </a:lnTo>
                  <a:lnTo>
                    <a:pt x="7" y="435"/>
                  </a:lnTo>
                  <a:lnTo>
                    <a:pt x="7" y="438"/>
                  </a:lnTo>
                  <a:lnTo>
                    <a:pt x="12" y="445"/>
                  </a:lnTo>
                  <a:lnTo>
                    <a:pt x="12" y="447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5" y="450"/>
                  </a:lnTo>
                  <a:lnTo>
                    <a:pt x="15" y="450"/>
                  </a:lnTo>
                  <a:lnTo>
                    <a:pt x="15" y="450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9" y="454"/>
                  </a:lnTo>
                  <a:lnTo>
                    <a:pt x="19" y="454"/>
                  </a:lnTo>
                  <a:lnTo>
                    <a:pt x="19" y="457"/>
                  </a:lnTo>
                  <a:lnTo>
                    <a:pt x="22" y="459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9" y="471"/>
                  </a:lnTo>
                  <a:lnTo>
                    <a:pt x="29" y="471"/>
                  </a:lnTo>
                  <a:lnTo>
                    <a:pt x="31" y="473"/>
                  </a:lnTo>
                  <a:lnTo>
                    <a:pt x="31" y="473"/>
                  </a:lnTo>
                  <a:lnTo>
                    <a:pt x="31" y="473"/>
                  </a:lnTo>
                  <a:lnTo>
                    <a:pt x="31" y="466"/>
                  </a:lnTo>
                  <a:lnTo>
                    <a:pt x="31" y="464"/>
                  </a:lnTo>
                  <a:lnTo>
                    <a:pt x="31" y="464"/>
                  </a:lnTo>
                  <a:lnTo>
                    <a:pt x="29" y="459"/>
                  </a:lnTo>
                  <a:lnTo>
                    <a:pt x="29" y="457"/>
                  </a:lnTo>
                  <a:lnTo>
                    <a:pt x="29" y="454"/>
                  </a:lnTo>
                  <a:lnTo>
                    <a:pt x="26" y="452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29" y="454"/>
                  </a:lnTo>
                  <a:lnTo>
                    <a:pt x="31" y="454"/>
                  </a:lnTo>
                  <a:lnTo>
                    <a:pt x="31" y="457"/>
                  </a:lnTo>
                  <a:lnTo>
                    <a:pt x="31" y="459"/>
                  </a:lnTo>
                  <a:lnTo>
                    <a:pt x="31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3" y="464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6" y="459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33" y="473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3" y="478"/>
                  </a:lnTo>
                  <a:lnTo>
                    <a:pt x="36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41" y="476"/>
                  </a:lnTo>
                  <a:lnTo>
                    <a:pt x="45" y="471"/>
                  </a:lnTo>
                  <a:lnTo>
                    <a:pt x="45" y="471"/>
                  </a:lnTo>
                  <a:lnTo>
                    <a:pt x="45" y="468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8" y="461"/>
                  </a:lnTo>
                  <a:lnTo>
                    <a:pt x="48" y="461"/>
                  </a:lnTo>
                  <a:lnTo>
                    <a:pt x="48" y="459"/>
                  </a:lnTo>
                  <a:lnTo>
                    <a:pt x="48" y="459"/>
                  </a:lnTo>
                  <a:lnTo>
                    <a:pt x="48" y="457"/>
                  </a:lnTo>
                  <a:lnTo>
                    <a:pt x="50" y="459"/>
                  </a:lnTo>
                  <a:lnTo>
                    <a:pt x="48" y="461"/>
                  </a:lnTo>
                  <a:lnTo>
                    <a:pt x="45" y="464"/>
                  </a:lnTo>
                  <a:lnTo>
                    <a:pt x="45" y="466"/>
                  </a:lnTo>
                  <a:lnTo>
                    <a:pt x="45" y="466"/>
                  </a:lnTo>
                  <a:lnTo>
                    <a:pt x="48" y="468"/>
                  </a:lnTo>
                  <a:lnTo>
                    <a:pt x="48" y="468"/>
                  </a:lnTo>
                  <a:lnTo>
                    <a:pt x="48" y="466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50" y="468"/>
                  </a:lnTo>
                  <a:lnTo>
                    <a:pt x="48" y="468"/>
                  </a:lnTo>
                  <a:lnTo>
                    <a:pt x="48" y="468"/>
                  </a:lnTo>
                  <a:lnTo>
                    <a:pt x="45" y="473"/>
                  </a:lnTo>
                  <a:lnTo>
                    <a:pt x="45" y="476"/>
                  </a:lnTo>
                  <a:lnTo>
                    <a:pt x="43" y="478"/>
                  </a:lnTo>
                  <a:lnTo>
                    <a:pt x="45" y="480"/>
                  </a:lnTo>
                  <a:lnTo>
                    <a:pt x="45" y="480"/>
                  </a:lnTo>
                  <a:lnTo>
                    <a:pt x="48" y="478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50" y="478"/>
                  </a:lnTo>
                  <a:lnTo>
                    <a:pt x="50" y="478"/>
                  </a:lnTo>
                  <a:lnTo>
                    <a:pt x="48" y="478"/>
                  </a:lnTo>
                  <a:lnTo>
                    <a:pt x="48" y="480"/>
                  </a:lnTo>
                  <a:lnTo>
                    <a:pt x="48" y="480"/>
                  </a:lnTo>
                  <a:lnTo>
                    <a:pt x="48" y="480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3" y="483"/>
                  </a:lnTo>
                  <a:lnTo>
                    <a:pt x="43" y="483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50" y="494"/>
                  </a:lnTo>
                  <a:lnTo>
                    <a:pt x="50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9"/>
                  </a:lnTo>
                  <a:lnTo>
                    <a:pt x="52" y="499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4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0" y="490"/>
                  </a:lnTo>
                  <a:lnTo>
                    <a:pt x="50" y="487"/>
                  </a:lnTo>
                  <a:lnTo>
                    <a:pt x="52" y="487"/>
                  </a:lnTo>
                  <a:lnTo>
                    <a:pt x="52" y="487"/>
                  </a:lnTo>
                  <a:lnTo>
                    <a:pt x="52" y="490"/>
                  </a:lnTo>
                  <a:lnTo>
                    <a:pt x="55" y="492"/>
                  </a:lnTo>
                  <a:lnTo>
                    <a:pt x="55" y="494"/>
                  </a:lnTo>
                  <a:lnTo>
                    <a:pt x="57" y="497"/>
                  </a:lnTo>
                  <a:lnTo>
                    <a:pt x="57" y="497"/>
                  </a:lnTo>
                  <a:lnTo>
                    <a:pt x="57" y="497"/>
                  </a:lnTo>
                  <a:lnTo>
                    <a:pt x="55" y="490"/>
                  </a:lnTo>
                  <a:lnTo>
                    <a:pt x="52" y="487"/>
                  </a:lnTo>
                  <a:lnTo>
                    <a:pt x="52" y="485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2" y="485"/>
                  </a:lnTo>
                  <a:lnTo>
                    <a:pt x="52" y="485"/>
                  </a:lnTo>
                  <a:lnTo>
                    <a:pt x="55" y="485"/>
                  </a:lnTo>
                  <a:lnTo>
                    <a:pt x="55" y="485"/>
                  </a:lnTo>
                  <a:lnTo>
                    <a:pt x="55" y="485"/>
                  </a:lnTo>
                  <a:lnTo>
                    <a:pt x="57" y="485"/>
                  </a:lnTo>
                  <a:lnTo>
                    <a:pt x="59" y="485"/>
                  </a:lnTo>
                  <a:lnTo>
                    <a:pt x="59" y="485"/>
                  </a:lnTo>
                  <a:lnTo>
                    <a:pt x="62" y="485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4" y="485"/>
                  </a:lnTo>
                  <a:lnTo>
                    <a:pt x="64" y="487"/>
                  </a:lnTo>
                  <a:lnTo>
                    <a:pt x="64" y="485"/>
                  </a:lnTo>
                  <a:lnTo>
                    <a:pt x="64" y="485"/>
                  </a:lnTo>
                  <a:lnTo>
                    <a:pt x="64" y="483"/>
                  </a:lnTo>
                  <a:lnTo>
                    <a:pt x="64" y="483"/>
                  </a:lnTo>
                  <a:lnTo>
                    <a:pt x="64" y="48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76" y="494"/>
                  </a:lnTo>
                  <a:lnTo>
                    <a:pt x="76" y="494"/>
                  </a:lnTo>
                  <a:lnTo>
                    <a:pt x="76" y="494"/>
                  </a:lnTo>
                  <a:lnTo>
                    <a:pt x="76" y="492"/>
                  </a:lnTo>
                  <a:lnTo>
                    <a:pt x="76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81" y="492"/>
                  </a:lnTo>
                  <a:lnTo>
                    <a:pt x="81" y="492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4"/>
                  </a:lnTo>
                  <a:lnTo>
                    <a:pt x="83" y="494"/>
                  </a:lnTo>
                  <a:lnTo>
                    <a:pt x="81" y="494"/>
                  </a:lnTo>
                  <a:lnTo>
                    <a:pt x="81" y="494"/>
                  </a:lnTo>
                  <a:lnTo>
                    <a:pt x="78" y="494"/>
                  </a:lnTo>
                  <a:lnTo>
                    <a:pt x="76" y="499"/>
                  </a:lnTo>
                  <a:lnTo>
                    <a:pt x="76" y="499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8" y="502"/>
                  </a:lnTo>
                  <a:lnTo>
                    <a:pt x="78" y="502"/>
                  </a:lnTo>
                  <a:lnTo>
                    <a:pt x="78" y="502"/>
                  </a:lnTo>
                  <a:lnTo>
                    <a:pt x="78" y="504"/>
                  </a:lnTo>
                  <a:lnTo>
                    <a:pt x="81" y="504"/>
                  </a:lnTo>
                  <a:lnTo>
                    <a:pt x="81" y="502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1" y="502"/>
                  </a:lnTo>
                  <a:lnTo>
                    <a:pt x="81" y="504"/>
                  </a:lnTo>
                  <a:lnTo>
                    <a:pt x="81" y="504"/>
                  </a:lnTo>
                  <a:lnTo>
                    <a:pt x="83" y="506"/>
                  </a:lnTo>
                  <a:lnTo>
                    <a:pt x="83" y="506"/>
                  </a:lnTo>
                  <a:lnTo>
                    <a:pt x="85" y="506"/>
                  </a:lnTo>
                  <a:lnTo>
                    <a:pt x="85" y="504"/>
                  </a:lnTo>
                  <a:lnTo>
                    <a:pt x="85" y="504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5" y="50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83" y="506"/>
                  </a:lnTo>
                  <a:lnTo>
                    <a:pt x="83" y="506"/>
                  </a:lnTo>
                  <a:lnTo>
                    <a:pt x="83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5" y="511"/>
                  </a:lnTo>
                  <a:lnTo>
                    <a:pt x="85" y="511"/>
                  </a:lnTo>
                  <a:lnTo>
                    <a:pt x="88" y="513"/>
                  </a:lnTo>
                  <a:lnTo>
                    <a:pt x="90" y="513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5" y="518"/>
                  </a:lnTo>
                  <a:lnTo>
                    <a:pt x="95" y="518"/>
                  </a:lnTo>
                  <a:lnTo>
                    <a:pt x="95" y="518"/>
                  </a:lnTo>
                  <a:lnTo>
                    <a:pt x="97" y="518"/>
                  </a:lnTo>
                  <a:lnTo>
                    <a:pt x="97" y="518"/>
                  </a:lnTo>
                  <a:lnTo>
                    <a:pt x="95" y="518"/>
                  </a:lnTo>
                  <a:lnTo>
                    <a:pt x="97" y="521"/>
                  </a:lnTo>
                  <a:lnTo>
                    <a:pt x="97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3" y="528"/>
                  </a:lnTo>
                  <a:lnTo>
                    <a:pt x="90" y="530"/>
                  </a:lnTo>
                  <a:lnTo>
                    <a:pt x="88" y="530"/>
                  </a:lnTo>
                  <a:lnTo>
                    <a:pt x="85" y="530"/>
                  </a:lnTo>
                  <a:lnTo>
                    <a:pt x="83" y="530"/>
                  </a:lnTo>
                  <a:lnTo>
                    <a:pt x="83" y="528"/>
                  </a:lnTo>
                  <a:lnTo>
                    <a:pt x="83" y="528"/>
                  </a:lnTo>
                  <a:lnTo>
                    <a:pt x="81" y="528"/>
                  </a:lnTo>
                  <a:lnTo>
                    <a:pt x="78" y="525"/>
                  </a:lnTo>
                  <a:lnTo>
                    <a:pt x="76" y="525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1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69" y="521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71" y="525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6" y="532"/>
                  </a:lnTo>
                  <a:lnTo>
                    <a:pt x="76" y="535"/>
                  </a:lnTo>
                  <a:lnTo>
                    <a:pt x="78" y="535"/>
                  </a:lnTo>
                  <a:lnTo>
                    <a:pt x="78" y="537"/>
                  </a:lnTo>
                  <a:lnTo>
                    <a:pt x="78" y="537"/>
                  </a:lnTo>
                  <a:lnTo>
                    <a:pt x="78" y="537"/>
                  </a:lnTo>
                  <a:lnTo>
                    <a:pt x="78" y="539"/>
                  </a:lnTo>
                  <a:lnTo>
                    <a:pt x="78" y="539"/>
                  </a:lnTo>
                  <a:lnTo>
                    <a:pt x="81" y="539"/>
                  </a:lnTo>
                  <a:lnTo>
                    <a:pt x="78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3" y="542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5" y="547"/>
                  </a:lnTo>
                  <a:lnTo>
                    <a:pt x="88" y="547"/>
                  </a:lnTo>
                  <a:lnTo>
                    <a:pt x="90" y="549"/>
                  </a:lnTo>
                  <a:lnTo>
                    <a:pt x="93" y="549"/>
                  </a:lnTo>
                  <a:lnTo>
                    <a:pt x="93" y="551"/>
                  </a:lnTo>
                  <a:lnTo>
                    <a:pt x="93" y="551"/>
                  </a:lnTo>
                  <a:lnTo>
                    <a:pt x="95" y="551"/>
                  </a:lnTo>
                  <a:lnTo>
                    <a:pt x="95" y="551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5" y="549"/>
                  </a:lnTo>
                  <a:lnTo>
                    <a:pt x="95" y="549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2"/>
                  </a:lnTo>
                  <a:lnTo>
                    <a:pt x="95" y="542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5"/>
                  </a:lnTo>
                  <a:lnTo>
                    <a:pt x="93" y="535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5" y="532"/>
                  </a:lnTo>
                  <a:lnTo>
                    <a:pt x="95" y="535"/>
                  </a:lnTo>
                  <a:lnTo>
                    <a:pt x="95" y="535"/>
                  </a:lnTo>
                  <a:lnTo>
                    <a:pt x="95" y="535"/>
                  </a:lnTo>
                  <a:lnTo>
                    <a:pt x="97" y="535"/>
                  </a:lnTo>
                  <a:lnTo>
                    <a:pt x="97" y="532"/>
                  </a:lnTo>
                  <a:lnTo>
                    <a:pt x="97" y="532"/>
                  </a:lnTo>
                  <a:lnTo>
                    <a:pt x="100" y="532"/>
                  </a:lnTo>
                  <a:lnTo>
                    <a:pt x="100" y="530"/>
                  </a:lnTo>
                  <a:lnTo>
                    <a:pt x="97" y="528"/>
                  </a:lnTo>
                  <a:lnTo>
                    <a:pt x="100" y="525"/>
                  </a:lnTo>
                  <a:lnTo>
                    <a:pt x="100" y="523"/>
                  </a:lnTo>
                  <a:lnTo>
                    <a:pt x="100" y="521"/>
                  </a:lnTo>
                  <a:lnTo>
                    <a:pt x="100" y="523"/>
                  </a:lnTo>
                  <a:lnTo>
                    <a:pt x="100" y="523"/>
                  </a:lnTo>
                  <a:lnTo>
                    <a:pt x="100" y="525"/>
                  </a:lnTo>
                  <a:lnTo>
                    <a:pt x="100" y="525"/>
                  </a:lnTo>
                  <a:lnTo>
                    <a:pt x="100" y="525"/>
                  </a:lnTo>
                  <a:lnTo>
                    <a:pt x="100" y="530"/>
                  </a:lnTo>
                  <a:lnTo>
                    <a:pt x="100" y="532"/>
                  </a:lnTo>
                  <a:lnTo>
                    <a:pt x="100" y="532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97" y="537"/>
                  </a:lnTo>
                  <a:lnTo>
                    <a:pt x="100" y="537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2" y="539"/>
                  </a:lnTo>
                  <a:lnTo>
                    <a:pt x="102" y="539"/>
                  </a:lnTo>
                  <a:lnTo>
                    <a:pt x="102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7"/>
                  </a:lnTo>
                  <a:lnTo>
                    <a:pt x="100" y="547"/>
                  </a:lnTo>
                  <a:lnTo>
                    <a:pt x="100" y="549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4"/>
                  </a:lnTo>
                  <a:lnTo>
                    <a:pt x="107" y="556"/>
                  </a:lnTo>
                  <a:lnTo>
                    <a:pt x="109" y="558"/>
                  </a:lnTo>
                  <a:lnTo>
                    <a:pt x="109" y="558"/>
                  </a:lnTo>
                  <a:lnTo>
                    <a:pt x="109" y="556"/>
                  </a:lnTo>
                  <a:lnTo>
                    <a:pt x="111" y="556"/>
                  </a:lnTo>
                  <a:lnTo>
                    <a:pt x="111" y="558"/>
                  </a:lnTo>
                  <a:lnTo>
                    <a:pt x="109" y="558"/>
                  </a:lnTo>
                  <a:lnTo>
                    <a:pt x="107" y="558"/>
                  </a:lnTo>
                  <a:lnTo>
                    <a:pt x="104" y="558"/>
                  </a:lnTo>
                  <a:lnTo>
                    <a:pt x="104" y="558"/>
                  </a:lnTo>
                  <a:lnTo>
                    <a:pt x="104" y="558"/>
                  </a:lnTo>
                  <a:lnTo>
                    <a:pt x="109" y="563"/>
                  </a:lnTo>
                  <a:lnTo>
                    <a:pt x="109" y="563"/>
                  </a:lnTo>
                  <a:lnTo>
                    <a:pt x="111" y="568"/>
                  </a:lnTo>
                  <a:lnTo>
                    <a:pt x="111" y="568"/>
                  </a:lnTo>
                  <a:lnTo>
                    <a:pt x="109" y="568"/>
                  </a:lnTo>
                  <a:lnTo>
                    <a:pt x="111" y="570"/>
                  </a:lnTo>
                  <a:lnTo>
                    <a:pt x="111" y="573"/>
                  </a:lnTo>
                  <a:lnTo>
                    <a:pt x="114" y="575"/>
                  </a:lnTo>
                  <a:lnTo>
                    <a:pt x="114" y="575"/>
                  </a:lnTo>
                  <a:lnTo>
                    <a:pt x="114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2"/>
                  </a:lnTo>
                  <a:lnTo>
                    <a:pt x="119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4"/>
                  </a:lnTo>
                  <a:lnTo>
                    <a:pt x="114" y="584"/>
                  </a:lnTo>
                  <a:lnTo>
                    <a:pt x="114" y="584"/>
                  </a:lnTo>
                  <a:lnTo>
                    <a:pt x="116" y="584"/>
                  </a:lnTo>
                  <a:lnTo>
                    <a:pt x="119" y="584"/>
                  </a:lnTo>
                  <a:lnTo>
                    <a:pt x="119" y="584"/>
                  </a:lnTo>
                  <a:lnTo>
                    <a:pt x="119" y="587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3" y="594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1" y="596"/>
                  </a:lnTo>
                  <a:lnTo>
                    <a:pt x="121" y="599"/>
                  </a:lnTo>
                  <a:lnTo>
                    <a:pt x="121" y="599"/>
                  </a:lnTo>
                  <a:lnTo>
                    <a:pt x="121" y="599"/>
                  </a:lnTo>
                  <a:lnTo>
                    <a:pt x="123" y="603"/>
                  </a:lnTo>
                  <a:lnTo>
                    <a:pt x="123" y="606"/>
                  </a:lnTo>
                  <a:lnTo>
                    <a:pt x="123" y="608"/>
                  </a:lnTo>
                  <a:lnTo>
                    <a:pt x="123" y="610"/>
                  </a:lnTo>
                  <a:lnTo>
                    <a:pt x="126" y="613"/>
                  </a:lnTo>
                  <a:lnTo>
                    <a:pt x="126" y="613"/>
                  </a:lnTo>
                  <a:lnTo>
                    <a:pt x="126" y="615"/>
                  </a:lnTo>
                  <a:lnTo>
                    <a:pt x="126" y="618"/>
                  </a:lnTo>
                  <a:lnTo>
                    <a:pt x="128" y="618"/>
                  </a:lnTo>
                  <a:lnTo>
                    <a:pt x="128" y="618"/>
                  </a:lnTo>
                  <a:lnTo>
                    <a:pt x="128" y="620"/>
                  </a:lnTo>
                  <a:lnTo>
                    <a:pt x="128" y="620"/>
                  </a:lnTo>
                  <a:lnTo>
                    <a:pt x="128" y="620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6" y="620"/>
                  </a:lnTo>
                  <a:lnTo>
                    <a:pt x="126" y="622"/>
                  </a:lnTo>
                  <a:lnTo>
                    <a:pt x="126" y="622"/>
                  </a:lnTo>
                  <a:lnTo>
                    <a:pt x="126" y="622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7"/>
                  </a:lnTo>
                  <a:lnTo>
                    <a:pt x="126" y="627"/>
                  </a:lnTo>
                  <a:lnTo>
                    <a:pt x="128" y="634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6" y="636"/>
                  </a:lnTo>
                  <a:lnTo>
                    <a:pt x="126" y="634"/>
                  </a:lnTo>
                  <a:lnTo>
                    <a:pt x="126" y="636"/>
                  </a:lnTo>
                  <a:lnTo>
                    <a:pt x="126" y="636"/>
                  </a:lnTo>
                  <a:lnTo>
                    <a:pt x="123" y="636"/>
                  </a:lnTo>
                  <a:lnTo>
                    <a:pt x="123" y="636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3" y="641"/>
                  </a:lnTo>
                  <a:lnTo>
                    <a:pt x="123" y="641"/>
                  </a:lnTo>
                  <a:lnTo>
                    <a:pt x="126" y="641"/>
                  </a:lnTo>
                  <a:lnTo>
                    <a:pt x="126" y="641"/>
                  </a:lnTo>
                  <a:lnTo>
                    <a:pt x="126" y="641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3" y="644"/>
                  </a:lnTo>
                  <a:lnTo>
                    <a:pt x="123" y="644"/>
                  </a:lnTo>
                  <a:lnTo>
                    <a:pt x="121" y="641"/>
                  </a:lnTo>
                  <a:lnTo>
                    <a:pt x="121" y="644"/>
                  </a:lnTo>
                  <a:lnTo>
                    <a:pt x="121" y="644"/>
                  </a:lnTo>
                  <a:lnTo>
                    <a:pt x="121" y="644"/>
                  </a:lnTo>
                  <a:lnTo>
                    <a:pt x="123" y="646"/>
                  </a:lnTo>
                  <a:lnTo>
                    <a:pt x="123" y="646"/>
                  </a:lnTo>
                  <a:lnTo>
                    <a:pt x="123" y="646"/>
                  </a:lnTo>
                  <a:lnTo>
                    <a:pt x="121" y="648"/>
                  </a:lnTo>
                  <a:lnTo>
                    <a:pt x="121" y="648"/>
                  </a:lnTo>
                  <a:lnTo>
                    <a:pt x="121" y="648"/>
                  </a:lnTo>
                  <a:lnTo>
                    <a:pt x="121" y="651"/>
                  </a:lnTo>
                  <a:lnTo>
                    <a:pt x="121" y="653"/>
                  </a:lnTo>
                  <a:lnTo>
                    <a:pt x="121" y="655"/>
                  </a:lnTo>
                  <a:lnTo>
                    <a:pt x="121" y="655"/>
                  </a:lnTo>
                  <a:lnTo>
                    <a:pt x="121" y="655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6" y="658"/>
                  </a:lnTo>
                  <a:lnTo>
                    <a:pt x="116" y="658"/>
                  </a:lnTo>
                  <a:lnTo>
                    <a:pt x="116" y="658"/>
                  </a:lnTo>
                  <a:lnTo>
                    <a:pt x="116" y="660"/>
                  </a:lnTo>
                  <a:lnTo>
                    <a:pt x="119" y="660"/>
                  </a:lnTo>
                  <a:lnTo>
                    <a:pt x="119" y="663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6" y="665"/>
                  </a:lnTo>
                  <a:lnTo>
                    <a:pt x="116" y="667"/>
                  </a:lnTo>
                  <a:lnTo>
                    <a:pt x="116" y="667"/>
                  </a:lnTo>
                  <a:lnTo>
                    <a:pt x="116" y="670"/>
                  </a:lnTo>
                  <a:lnTo>
                    <a:pt x="116" y="670"/>
                  </a:lnTo>
                  <a:lnTo>
                    <a:pt x="116" y="672"/>
                  </a:lnTo>
                  <a:lnTo>
                    <a:pt x="116" y="674"/>
                  </a:lnTo>
                  <a:lnTo>
                    <a:pt x="114" y="674"/>
                  </a:lnTo>
                  <a:lnTo>
                    <a:pt x="114" y="674"/>
                  </a:lnTo>
                  <a:lnTo>
                    <a:pt x="114" y="674"/>
                  </a:lnTo>
                  <a:lnTo>
                    <a:pt x="116" y="674"/>
                  </a:lnTo>
                  <a:lnTo>
                    <a:pt x="114" y="677"/>
                  </a:lnTo>
                  <a:lnTo>
                    <a:pt x="114" y="679"/>
                  </a:lnTo>
                  <a:lnTo>
                    <a:pt x="114" y="679"/>
                  </a:lnTo>
                  <a:lnTo>
                    <a:pt x="111" y="677"/>
                  </a:lnTo>
                  <a:lnTo>
                    <a:pt x="111" y="679"/>
                  </a:lnTo>
                  <a:lnTo>
                    <a:pt x="111" y="681"/>
                  </a:lnTo>
                  <a:lnTo>
                    <a:pt x="111" y="686"/>
                  </a:lnTo>
                  <a:lnTo>
                    <a:pt x="109" y="686"/>
                  </a:lnTo>
                  <a:lnTo>
                    <a:pt x="109" y="686"/>
                  </a:lnTo>
                  <a:lnTo>
                    <a:pt x="109" y="686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09" y="698"/>
                  </a:lnTo>
                  <a:lnTo>
                    <a:pt x="107" y="705"/>
                  </a:lnTo>
                  <a:lnTo>
                    <a:pt x="107" y="705"/>
                  </a:lnTo>
                  <a:lnTo>
                    <a:pt x="109" y="705"/>
                  </a:lnTo>
                  <a:lnTo>
                    <a:pt x="109" y="707"/>
                  </a:lnTo>
                  <a:lnTo>
                    <a:pt x="109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4" y="707"/>
                  </a:lnTo>
                  <a:lnTo>
                    <a:pt x="114" y="707"/>
                  </a:lnTo>
                  <a:lnTo>
                    <a:pt x="116" y="707"/>
                  </a:lnTo>
                  <a:lnTo>
                    <a:pt x="116" y="705"/>
                  </a:lnTo>
                  <a:lnTo>
                    <a:pt x="116" y="705"/>
                  </a:lnTo>
                  <a:lnTo>
                    <a:pt x="116" y="703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21" y="700"/>
                  </a:lnTo>
                  <a:lnTo>
                    <a:pt x="123" y="696"/>
                  </a:lnTo>
                  <a:lnTo>
                    <a:pt x="123" y="696"/>
                  </a:lnTo>
                  <a:lnTo>
                    <a:pt x="123" y="696"/>
                  </a:lnTo>
                  <a:lnTo>
                    <a:pt x="123" y="693"/>
                  </a:lnTo>
                  <a:lnTo>
                    <a:pt x="123" y="691"/>
                  </a:lnTo>
                  <a:lnTo>
                    <a:pt x="123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8" y="693"/>
                  </a:lnTo>
                  <a:lnTo>
                    <a:pt x="128" y="691"/>
                  </a:lnTo>
                  <a:lnTo>
                    <a:pt x="128" y="691"/>
                  </a:lnTo>
                  <a:lnTo>
                    <a:pt x="128" y="691"/>
                  </a:lnTo>
                  <a:lnTo>
                    <a:pt x="128" y="689"/>
                  </a:lnTo>
                  <a:lnTo>
                    <a:pt x="130" y="689"/>
                  </a:lnTo>
                  <a:lnTo>
                    <a:pt x="130" y="689"/>
                  </a:lnTo>
                  <a:lnTo>
                    <a:pt x="130" y="689"/>
                  </a:lnTo>
                  <a:lnTo>
                    <a:pt x="128" y="691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30" y="693"/>
                  </a:lnTo>
                  <a:lnTo>
                    <a:pt x="130" y="691"/>
                  </a:lnTo>
                  <a:lnTo>
                    <a:pt x="130" y="691"/>
                  </a:lnTo>
                  <a:lnTo>
                    <a:pt x="130" y="689"/>
                  </a:lnTo>
                  <a:lnTo>
                    <a:pt x="133" y="689"/>
                  </a:lnTo>
                  <a:lnTo>
                    <a:pt x="133" y="686"/>
                  </a:lnTo>
                  <a:lnTo>
                    <a:pt x="133" y="684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3" y="681"/>
                  </a:lnTo>
                  <a:lnTo>
                    <a:pt x="133" y="681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3" y="689"/>
                  </a:lnTo>
                  <a:lnTo>
                    <a:pt x="133" y="691"/>
                  </a:lnTo>
                  <a:lnTo>
                    <a:pt x="133" y="691"/>
                  </a:lnTo>
                  <a:lnTo>
                    <a:pt x="133" y="693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3" y="698"/>
                  </a:lnTo>
                  <a:lnTo>
                    <a:pt x="133" y="700"/>
                  </a:lnTo>
                  <a:lnTo>
                    <a:pt x="133" y="703"/>
                  </a:lnTo>
                  <a:lnTo>
                    <a:pt x="130" y="705"/>
                  </a:lnTo>
                  <a:lnTo>
                    <a:pt x="128" y="707"/>
                  </a:lnTo>
                  <a:lnTo>
                    <a:pt x="126" y="710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10"/>
                  </a:lnTo>
                  <a:lnTo>
                    <a:pt x="133" y="707"/>
                  </a:lnTo>
                  <a:lnTo>
                    <a:pt x="133" y="707"/>
                  </a:lnTo>
                  <a:lnTo>
                    <a:pt x="133" y="705"/>
                  </a:lnTo>
                  <a:lnTo>
                    <a:pt x="135" y="705"/>
                  </a:lnTo>
                  <a:lnTo>
                    <a:pt x="135" y="703"/>
                  </a:lnTo>
                  <a:lnTo>
                    <a:pt x="135" y="700"/>
                  </a:lnTo>
                  <a:lnTo>
                    <a:pt x="137" y="700"/>
                  </a:lnTo>
                  <a:lnTo>
                    <a:pt x="137" y="698"/>
                  </a:lnTo>
                  <a:lnTo>
                    <a:pt x="137" y="698"/>
                  </a:lnTo>
                  <a:lnTo>
                    <a:pt x="137" y="698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3"/>
                  </a:lnTo>
                  <a:lnTo>
                    <a:pt x="137" y="703"/>
                  </a:lnTo>
                  <a:lnTo>
                    <a:pt x="135" y="703"/>
                  </a:lnTo>
                  <a:lnTo>
                    <a:pt x="135" y="703"/>
                  </a:lnTo>
                  <a:lnTo>
                    <a:pt x="135" y="705"/>
                  </a:lnTo>
                  <a:lnTo>
                    <a:pt x="133" y="707"/>
                  </a:lnTo>
                  <a:lnTo>
                    <a:pt x="133" y="710"/>
                  </a:lnTo>
                  <a:lnTo>
                    <a:pt x="130" y="710"/>
                  </a:lnTo>
                  <a:lnTo>
                    <a:pt x="128" y="712"/>
                  </a:lnTo>
                  <a:lnTo>
                    <a:pt x="128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5"/>
                  </a:lnTo>
                  <a:lnTo>
                    <a:pt x="130" y="715"/>
                  </a:lnTo>
                  <a:lnTo>
                    <a:pt x="133" y="715"/>
                  </a:lnTo>
                  <a:lnTo>
                    <a:pt x="133" y="715"/>
                  </a:lnTo>
                  <a:lnTo>
                    <a:pt x="135" y="715"/>
                  </a:lnTo>
                  <a:lnTo>
                    <a:pt x="135" y="715"/>
                  </a:lnTo>
                  <a:lnTo>
                    <a:pt x="135" y="712"/>
                  </a:lnTo>
                  <a:lnTo>
                    <a:pt x="137" y="710"/>
                  </a:lnTo>
                  <a:lnTo>
                    <a:pt x="137" y="710"/>
                  </a:lnTo>
                  <a:lnTo>
                    <a:pt x="142" y="707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0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3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5" y="696"/>
                  </a:lnTo>
                  <a:lnTo>
                    <a:pt x="145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700"/>
                  </a:lnTo>
                  <a:lnTo>
                    <a:pt x="142" y="700"/>
                  </a:lnTo>
                  <a:lnTo>
                    <a:pt x="142" y="703"/>
                  </a:lnTo>
                  <a:lnTo>
                    <a:pt x="142" y="705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7"/>
                  </a:lnTo>
                  <a:lnTo>
                    <a:pt x="145" y="707"/>
                  </a:lnTo>
                  <a:lnTo>
                    <a:pt x="142" y="707"/>
                  </a:lnTo>
                  <a:lnTo>
                    <a:pt x="142" y="707"/>
                  </a:lnTo>
                  <a:lnTo>
                    <a:pt x="142" y="707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5" y="715"/>
                  </a:lnTo>
                  <a:lnTo>
                    <a:pt x="145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2" y="719"/>
                  </a:lnTo>
                  <a:lnTo>
                    <a:pt x="142" y="719"/>
                  </a:lnTo>
                  <a:lnTo>
                    <a:pt x="145" y="719"/>
                  </a:lnTo>
                  <a:lnTo>
                    <a:pt x="147" y="719"/>
                  </a:lnTo>
                  <a:lnTo>
                    <a:pt x="147" y="719"/>
                  </a:lnTo>
                  <a:lnTo>
                    <a:pt x="147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7"/>
                  </a:lnTo>
                  <a:lnTo>
                    <a:pt x="149" y="717"/>
                  </a:lnTo>
                  <a:lnTo>
                    <a:pt x="149" y="717"/>
                  </a:lnTo>
                  <a:lnTo>
                    <a:pt x="152" y="717"/>
                  </a:lnTo>
                  <a:lnTo>
                    <a:pt x="152" y="717"/>
                  </a:lnTo>
                  <a:lnTo>
                    <a:pt x="152" y="715"/>
                  </a:lnTo>
                  <a:lnTo>
                    <a:pt x="154" y="707"/>
                  </a:lnTo>
                  <a:lnTo>
                    <a:pt x="154" y="707"/>
                  </a:lnTo>
                  <a:lnTo>
                    <a:pt x="152" y="705"/>
                  </a:lnTo>
                  <a:lnTo>
                    <a:pt x="154" y="703"/>
                  </a:lnTo>
                  <a:lnTo>
                    <a:pt x="154" y="703"/>
                  </a:lnTo>
                  <a:lnTo>
                    <a:pt x="156" y="700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56" y="700"/>
                  </a:lnTo>
                  <a:lnTo>
                    <a:pt x="156" y="700"/>
                  </a:lnTo>
                  <a:lnTo>
                    <a:pt x="156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59" y="700"/>
                  </a:lnTo>
                  <a:lnTo>
                    <a:pt x="156" y="700"/>
                  </a:lnTo>
                  <a:lnTo>
                    <a:pt x="154" y="703"/>
                  </a:lnTo>
                  <a:lnTo>
                    <a:pt x="154" y="705"/>
                  </a:lnTo>
                  <a:lnTo>
                    <a:pt x="154" y="707"/>
                  </a:lnTo>
                  <a:lnTo>
                    <a:pt x="156" y="705"/>
                  </a:lnTo>
                  <a:lnTo>
                    <a:pt x="156" y="707"/>
                  </a:lnTo>
                  <a:lnTo>
                    <a:pt x="156" y="712"/>
                  </a:lnTo>
                  <a:lnTo>
                    <a:pt x="156" y="715"/>
                  </a:lnTo>
                  <a:lnTo>
                    <a:pt x="156" y="717"/>
                  </a:lnTo>
                  <a:lnTo>
                    <a:pt x="156" y="719"/>
                  </a:lnTo>
                  <a:lnTo>
                    <a:pt x="159" y="719"/>
                  </a:lnTo>
                  <a:lnTo>
                    <a:pt x="161" y="719"/>
                  </a:lnTo>
                  <a:lnTo>
                    <a:pt x="161" y="717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1" y="710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4" y="710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2"/>
                  </a:lnTo>
                  <a:lnTo>
                    <a:pt x="166" y="710"/>
                  </a:lnTo>
                  <a:lnTo>
                    <a:pt x="168" y="707"/>
                  </a:lnTo>
                  <a:lnTo>
                    <a:pt x="168" y="707"/>
                  </a:lnTo>
                  <a:lnTo>
                    <a:pt x="168" y="705"/>
                  </a:lnTo>
                  <a:lnTo>
                    <a:pt x="168" y="703"/>
                  </a:lnTo>
                  <a:lnTo>
                    <a:pt x="166" y="703"/>
                  </a:lnTo>
                  <a:lnTo>
                    <a:pt x="166" y="700"/>
                  </a:lnTo>
                  <a:lnTo>
                    <a:pt x="166" y="700"/>
                  </a:lnTo>
                  <a:lnTo>
                    <a:pt x="166" y="700"/>
                  </a:lnTo>
                  <a:lnTo>
                    <a:pt x="168" y="700"/>
                  </a:lnTo>
                  <a:lnTo>
                    <a:pt x="168" y="698"/>
                  </a:lnTo>
                  <a:lnTo>
                    <a:pt x="168" y="698"/>
                  </a:lnTo>
                  <a:lnTo>
                    <a:pt x="168" y="700"/>
                  </a:lnTo>
                  <a:lnTo>
                    <a:pt x="168" y="700"/>
                  </a:lnTo>
                  <a:lnTo>
                    <a:pt x="168" y="700"/>
                  </a:lnTo>
                  <a:lnTo>
                    <a:pt x="168" y="703"/>
                  </a:lnTo>
                  <a:lnTo>
                    <a:pt x="168" y="703"/>
                  </a:lnTo>
                  <a:lnTo>
                    <a:pt x="168" y="705"/>
                  </a:lnTo>
                  <a:lnTo>
                    <a:pt x="168" y="705"/>
                  </a:lnTo>
                  <a:lnTo>
                    <a:pt x="168" y="707"/>
                  </a:lnTo>
                  <a:lnTo>
                    <a:pt x="168" y="710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5"/>
                  </a:lnTo>
                  <a:lnTo>
                    <a:pt x="166" y="715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22"/>
                  </a:lnTo>
                  <a:lnTo>
                    <a:pt x="164" y="722"/>
                  </a:lnTo>
                  <a:lnTo>
                    <a:pt x="166" y="722"/>
                  </a:lnTo>
                  <a:lnTo>
                    <a:pt x="168" y="722"/>
                  </a:lnTo>
                  <a:lnTo>
                    <a:pt x="171" y="722"/>
                  </a:lnTo>
                  <a:lnTo>
                    <a:pt x="171" y="722"/>
                  </a:lnTo>
                  <a:lnTo>
                    <a:pt x="173" y="722"/>
                  </a:lnTo>
                  <a:lnTo>
                    <a:pt x="173" y="719"/>
                  </a:lnTo>
                  <a:lnTo>
                    <a:pt x="178" y="717"/>
                  </a:lnTo>
                  <a:lnTo>
                    <a:pt x="185" y="710"/>
                  </a:lnTo>
                  <a:lnTo>
                    <a:pt x="185" y="707"/>
                  </a:lnTo>
                  <a:lnTo>
                    <a:pt x="185" y="707"/>
                  </a:lnTo>
                  <a:lnTo>
                    <a:pt x="185" y="705"/>
                  </a:lnTo>
                  <a:lnTo>
                    <a:pt x="185" y="703"/>
                  </a:lnTo>
                  <a:lnTo>
                    <a:pt x="187" y="700"/>
                  </a:lnTo>
                  <a:lnTo>
                    <a:pt x="187" y="700"/>
                  </a:lnTo>
                  <a:lnTo>
                    <a:pt x="187" y="696"/>
                  </a:lnTo>
                  <a:lnTo>
                    <a:pt x="187" y="696"/>
                  </a:lnTo>
                  <a:lnTo>
                    <a:pt x="187" y="696"/>
                  </a:lnTo>
                  <a:lnTo>
                    <a:pt x="187" y="698"/>
                  </a:lnTo>
                  <a:lnTo>
                    <a:pt x="187" y="698"/>
                  </a:lnTo>
                  <a:lnTo>
                    <a:pt x="190" y="698"/>
                  </a:lnTo>
                  <a:lnTo>
                    <a:pt x="190" y="700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7" y="693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9" y="693"/>
                  </a:lnTo>
                  <a:lnTo>
                    <a:pt x="199" y="693"/>
                  </a:lnTo>
                  <a:lnTo>
                    <a:pt x="199" y="693"/>
                  </a:lnTo>
                  <a:lnTo>
                    <a:pt x="199" y="696"/>
                  </a:lnTo>
                  <a:lnTo>
                    <a:pt x="199" y="696"/>
                  </a:lnTo>
                  <a:lnTo>
                    <a:pt x="199" y="696"/>
                  </a:lnTo>
                  <a:lnTo>
                    <a:pt x="201" y="696"/>
                  </a:lnTo>
                  <a:lnTo>
                    <a:pt x="204" y="693"/>
                  </a:lnTo>
                  <a:lnTo>
                    <a:pt x="206" y="691"/>
                  </a:lnTo>
                  <a:lnTo>
                    <a:pt x="206" y="689"/>
                  </a:lnTo>
                  <a:lnTo>
                    <a:pt x="201" y="686"/>
                  </a:lnTo>
                  <a:lnTo>
                    <a:pt x="206" y="686"/>
                  </a:lnTo>
                  <a:lnTo>
                    <a:pt x="206" y="689"/>
                  </a:lnTo>
                  <a:lnTo>
                    <a:pt x="206" y="689"/>
                  </a:lnTo>
                  <a:lnTo>
                    <a:pt x="208" y="689"/>
                  </a:lnTo>
                  <a:lnTo>
                    <a:pt x="208" y="689"/>
                  </a:lnTo>
                  <a:lnTo>
                    <a:pt x="211" y="689"/>
                  </a:lnTo>
                  <a:lnTo>
                    <a:pt x="213" y="689"/>
                  </a:lnTo>
                  <a:lnTo>
                    <a:pt x="216" y="686"/>
                  </a:lnTo>
                  <a:lnTo>
                    <a:pt x="218" y="684"/>
                  </a:lnTo>
                  <a:lnTo>
                    <a:pt x="218" y="684"/>
                  </a:lnTo>
                  <a:lnTo>
                    <a:pt x="220" y="684"/>
                  </a:lnTo>
                  <a:lnTo>
                    <a:pt x="218" y="681"/>
                  </a:lnTo>
                  <a:lnTo>
                    <a:pt x="218" y="681"/>
                  </a:lnTo>
                  <a:lnTo>
                    <a:pt x="218" y="679"/>
                  </a:lnTo>
                  <a:lnTo>
                    <a:pt x="216" y="677"/>
                  </a:lnTo>
                  <a:lnTo>
                    <a:pt x="213" y="677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16" y="672"/>
                  </a:lnTo>
                  <a:lnTo>
                    <a:pt x="213" y="672"/>
                  </a:lnTo>
                  <a:lnTo>
                    <a:pt x="213" y="670"/>
                  </a:lnTo>
                  <a:lnTo>
                    <a:pt x="213" y="670"/>
                  </a:lnTo>
                  <a:lnTo>
                    <a:pt x="211" y="667"/>
                  </a:lnTo>
                  <a:lnTo>
                    <a:pt x="211" y="667"/>
                  </a:lnTo>
                  <a:lnTo>
                    <a:pt x="211" y="665"/>
                  </a:lnTo>
                  <a:lnTo>
                    <a:pt x="211" y="665"/>
                  </a:lnTo>
                  <a:lnTo>
                    <a:pt x="213" y="665"/>
                  </a:lnTo>
                  <a:lnTo>
                    <a:pt x="216" y="663"/>
                  </a:lnTo>
                  <a:lnTo>
                    <a:pt x="216" y="663"/>
                  </a:lnTo>
                  <a:lnTo>
                    <a:pt x="216" y="663"/>
                  </a:lnTo>
                  <a:lnTo>
                    <a:pt x="213" y="665"/>
                  </a:lnTo>
                  <a:lnTo>
                    <a:pt x="213" y="665"/>
                  </a:lnTo>
                  <a:lnTo>
                    <a:pt x="213" y="667"/>
                  </a:lnTo>
                  <a:lnTo>
                    <a:pt x="213" y="667"/>
                  </a:lnTo>
                  <a:lnTo>
                    <a:pt x="213" y="670"/>
                  </a:lnTo>
                  <a:lnTo>
                    <a:pt x="216" y="672"/>
                  </a:lnTo>
                  <a:lnTo>
                    <a:pt x="216" y="672"/>
                  </a:lnTo>
                  <a:lnTo>
                    <a:pt x="216" y="672"/>
                  </a:lnTo>
                  <a:lnTo>
                    <a:pt x="216" y="674"/>
                  </a:lnTo>
                  <a:lnTo>
                    <a:pt x="216" y="674"/>
                  </a:lnTo>
                  <a:lnTo>
                    <a:pt x="218" y="677"/>
                  </a:lnTo>
                  <a:lnTo>
                    <a:pt x="220" y="679"/>
                  </a:lnTo>
                  <a:lnTo>
                    <a:pt x="220" y="679"/>
                  </a:lnTo>
                  <a:lnTo>
                    <a:pt x="223" y="679"/>
                  </a:lnTo>
                  <a:lnTo>
                    <a:pt x="225" y="681"/>
                  </a:lnTo>
                  <a:lnTo>
                    <a:pt x="227" y="681"/>
                  </a:lnTo>
                  <a:lnTo>
                    <a:pt x="230" y="679"/>
                  </a:lnTo>
                  <a:lnTo>
                    <a:pt x="234" y="679"/>
                  </a:lnTo>
                  <a:lnTo>
                    <a:pt x="234" y="677"/>
                  </a:lnTo>
                  <a:lnTo>
                    <a:pt x="237" y="677"/>
                  </a:lnTo>
                  <a:lnTo>
                    <a:pt x="239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42" y="670"/>
                  </a:lnTo>
                  <a:lnTo>
                    <a:pt x="242" y="667"/>
                  </a:lnTo>
                  <a:lnTo>
                    <a:pt x="244" y="667"/>
                  </a:lnTo>
                  <a:lnTo>
                    <a:pt x="244" y="667"/>
                  </a:lnTo>
                  <a:lnTo>
                    <a:pt x="244" y="665"/>
                  </a:lnTo>
                  <a:lnTo>
                    <a:pt x="244" y="665"/>
                  </a:lnTo>
                  <a:lnTo>
                    <a:pt x="244" y="665"/>
                  </a:lnTo>
                  <a:lnTo>
                    <a:pt x="244" y="663"/>
                  </a:lnTo>
                  <a:lnTo>
                    <a:pt x="244" y="663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6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5"/>
                  </a:lnTo>
                  <a:lnTo>
                    <a:pt x="246" y="655"/>
                  </a:lnTo>
                  <a:lnTo>
                    <a:pt x="246" y="655"/>
                  </a:lnTo>
                  <a:lnTo>
                    <a:pt x="249" y="655"/>
                  </a:lnTo>
                  <a:lnTo>
                    <a:pt x="249" y="653"/>
                  </a:lnTo>
                  <a:lnTo>
                    <a:pt x="249" y="653"/>
                  </a:lnTo>
                  <a:lnTo>
                    <a:pt x="249" y="651"/>
                  </a:lnTo>
                  <a:lnTo>
                    <a:pt x="249" y="648"/>
                  </a:lnTo>
                  <a:lnTo>
                    <a:pt x="249" y="646"/>
                  </a:lnTo>
                  <a:lnTo>
                    <a:pt x="246" y="644"/>
                  </a:lnTo>
                  <a:lnTo>
                    <a:pt x="246" y="641"/>
                  </a:lnTo>
                  <a:lnTo>
                    <a:pt x="246" y="639"/>
                  </a:lnTo>
                  <a:lnTo>
                    <a:pt x="249" y="639"/>
                  </a:lnTo>
                  <a:lnTo>
                    <a:pt x="249" y="636"/>
                  </a:lnTo>
                  <a:lnTo>
                    <a:pt x="249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6" y="629"/>
                  </a:lnTo>
                  <a:lnTo>
                    <a:pt x="246" y="629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29"/>
                  </a:lnTo>
                  <a:lnTo>
                    <a:pt x="249" y="627"/>
                  </a:lnTo>
                  <a:lnTo>
                    <a:pt x="249" y="629"/>
                  </a:lnTo>
                  <a:lnTo>
                    <a:pt x="249" y="629"/>
                  </a:lnTo>
                  <a:lnTo>
                    <a:pt x="249" y="632"/>
                  </a:lnTo>
                  <a:lnTo>
                    <a:pt x="249" y="632"/>
                  </a:lnTo>
                  <a:lnTo>
                    <a:pt x="249" y="632"/>
                  </a:lnTo>
                  <a:lnTo>
                    <a:pt x="256" y="636"/>
                  </a:lnTo>
                  <a:lnTo>
                    <a:pt x="253" y="636"/>
                  </a:lnTo>
                  <a:lnTo>
                    <a:pt x="256" y="639"/>
                  </a:lnTo>
                  <a:lnTo>
                    <a:pt x="256" y="639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41"/>
                  </a:lnTo>
                  <a:lnTo>
                    <a:pt x="258" y="641"/>
                  </a:lnTo>
                  <a:lnTo>
                    <a:pt x="260" y="641"/>
                  </a:lnTo>
                  <a:lnTo>
                    <a:pt x="260" y="644"/>
                  </a:lnTo>
                  <a:lnTo>
                    <a:pt x="258" y="644"/>
                  </a:lnTo>
                  <a:lnTo>
                    <a:pt x="258" y="646"/>
                  </a:lnTo>
                  <a:lnTo>
                    <a:pt x="260" y="646"/>
                  </a:lnTo>
                  <a:lnTo>
                    <a:pt x="260" y="648"/>
                  </a:lnTo>
                  <a:lnTo>
                    <a:pt x="260" y="648"/>
                  </a:lnTo>
                  <a:lnTo>
                    <a:pt x="260" y="646"/>
                  </a:lnTo>
                  <a:lnTo>
                    <a:pt x="263" y="646"/>
                  </a:lnTo>
                  <a:lnTo>
                    <a:pt x="263" y="646"/>
                  </a:lnTo>
                  <a:lnTo>
                    <a:pt x="265" y="646"/>
                  </a:lnTo>
                  <a:lnTo>
                    <a:pt x="265" y="646"/>
                  </a:lnTo>
                  <a:lnTo>
                    <a:pt x="268" y="646"/>
                  </a:lnTo>
                  <a:lnTo>
                    <a:pt x="265" y="648"/>
                  </a:lnTo>
                  <a:lnTo>
                    <a:pt x="265" y="646"/>
                  </a:lnTo>
                  <a:lnTo>
                    <a:pt x="263" y="646"/>
                  </a:lnTo>
                  <a:lnTo>
                    <a:pt x="263" y="648"/>
                  </a:lnTo>
                  <a:lnTo>
                    <a:pt x="263" y="648"/>
                  </a:lnTo>
                  <a:lnTo>
                    <a:pt x="263" y="648"/>
                  </a:lnTo>
                  <a:lnTo>
                    <a:pt x="263" y="651"/>
                  </a:lnTo>
                  <a:lnTo>
                    <a:pt x="263" y="651"/>
                  </a:lnTo>
                  <a:lnTo>
                    <a:pt x="265" y="651"/>
                  </a:lnTo>
                  <a:lnTo>
                    <a:pt x="265" y="651"/>
                  </a:lnTo>
                  <a:lnTo>
                    <a:pt x="265" y="653"/>
                  </a:lnTo>
                  <a:lnTo>
                    <a:pt x="263" y="655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5" y="658"/>
                  </a:lnTo>
                  <a:lnTo>
                    <a:pt x="265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3"/>
                  </a:lnTo>
                  <a:lnTo>
                    <a:pt x="265" y="663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8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3"/>
                  </a:lnTo>
                  <a:lnTo>
                    <a:pt x="268" y="663"/>
                  </a:lnTo>
                  <a:lnTo>
                    <a:pt x="265" y="663"/>
                  </a:lnTo>
                  <a:lnTo>
                    <a:pt x="265" y="665"/>
                  </a:lnTo>
                  <a:lnTo>
                    <a:pt x="268" y="667"/>
                  </a:lnTo>
                  <a:lnTo>
                    <a:pt x="268" y="670"/>
                  </a:lnTo>
                  <a:lnTo>
                    <a:pt x="270" y="672"/>
                  </a:lnTo>
                  <a:lnTo>
                    <a:pt x="270" y="672"/>
                  </a:lnTo>
                  <a:lnTo>
                    <a:pt x="272" y="670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72" y="681"/>
                  </a:lnTo>
                  <a:lnTo>
                    <a:pt x="275" y="679"/>
                  </a:lnTo>
                  <a:lnTo>
                    <a:pt x="275" y="679"/>
                  </a:lnTo>
                  <a:lnTo>
                    <a:pt x="277" y="679"/>
                  </a:lnTo>
                  <a:lnTo>
                    <a:pt x="277" y="679"/>
                  </a:lnTo>
                  <a:lnTo>
                    <a:pt x="277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82" y="677"/>
                  </a:lnTo>
                  <a:lnTo>
                    <a:pt x="282" y="677"/>
                  </a:lnTo>
                  <a:lnTo>
                    <a:pt x="287" y="679"/>
                  </a:lnTo>
                  <a:lnTo>
                    <a:pt x="287" y="679"/>
                  </a:lnTo>
                  <a:lnTo>
                    <a:pt x="289" y="677"/>
                  </a:lnTo>
                  <a:lnTo>
                    <a:pt x="291" y="677"/>
                  </a:lnTo>
                  <a:lnTo>
                    <a:pt x="291" y="674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4" y="677"/>
                  </a:lnTo>
                  <a:lnTo>
                    <a:pt x="294" y="677"/>
                  </a:lnTo>
                  <a:lnTo>
                    <a:pt x="291" y="677"/>
                  </a:lnTo>
                  <a:lnTo>
                    <a:pt x="289" y="679"/>
                  </a:lnTo>
                  <a:lnTo>
                    <a:pt x="289" y="679"/>
                  </a:lnTo>
                  <a:lnTo>
                    <a:pt x="287" y="681"/>
                  </a:lnTo>
                  <a:lnTo>
                    <a:pt x="287" y="684"/>
                  </a:lnTo>
                  <a:lnTo>
                    <a:pt x="287" y="686"/>
                  </a:lnTo>
                  <a:lnTo>
                    <a:pt x="287" y="689"/>
                  </a:lnTo>
                  <a:lnTo>
                    <a:pt x="287" y="691"/>
                  </a:lnTo>
                  <a:lnTo>
                    <a:pt x="289" y="691"/>
                  </a:lnTo>
                  <a:lnTo>
                    <a:pt x="289" y="691"/>
                  </a:lnTo>
                  <a:lnTo>
                    <a:pt x="289" y="693"/>
                  </a:lnTo>
                  <a:lnTo>
                    <a:pt x="289" y="693"/>
                  </a:lnTo>
                  <a:lnTo>
                    <a:pt x="287" y="693"/>
                  </a:lnTo>
                  <a:lnTo>
                    <a:pt x="287" y="700"/>
                  </a:lnTo>
                  <a:lnTo>
                    <a:pt x="287" y="700"/>
                  </a:lnTo>
                  <a:lnTo>
                    <a:pt x="287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7" y="707"/>
                  </a:lnTo>
                  <a:lnTo>
                    <a:pt x="287" y="710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4"/>
                  </a:lnTo>
                  <a:lnTo>
                    <a:pt x="291" y="724"/>
                  </a:lnTo>
                  <a:lnTo>
                    <a:pt x="294" y="724"/>
                  </a:lnTo>
                  <a:lnTo>
                    <a:pt x="294" y="724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9"/>
                  </a:lnTo>
                  <a:lnTo>
                    <a:pt x="294" y="729"/>
                  </a:lnTo>
                  <a:lnTo>
                    <a:pt x="294" y="731"/>
                  </a:lnTo>
                  <a:lnTo>
                    <a:pt x="294" y="731"/>
                  </a:lnTo>
                  <a:lnTo>
                    <a:pt x="294" y="734"/>
                  </a:lnTo>
                  <a:lnTo>
                    <a:pt x="294" y="734"/>
                  </a:lnTo>
                  <a:lnTo>
                    <a:pt x="296" y="738"/>
                  </a:lnTo>
                  <a:lnTo>
                    <a:pt x="296" y="738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1" y="741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94" y="743"/>
                  </a:lnTo>
                  <a:lnTo>
                    <a:pt x="294" y="743"/>
                  </a:lnTo>
                  <a:lnTo>
                    <a:pt x="294" y="745"/>
                  </a:lnTo>
                  <a:lnTo>
                    <a:pt x="294" y="745"/>
                  </a:lnTo>
                  <a:lnTo>
                    <a:pt x="294" y="745"/>
                  </a:lnTo>
                  <a:lnTo>
                    <a:pt x="294" y="748"/>
                  </a:lnTo>
                  <a:lnTo>
                    <a:pt x="294" y="750"/>
                  </a:lnTo>
                  <a:lnTo>
                    <a:pt x="296" y="750"/>
                  </a:lnTo>
                  <a:lnTo>
                    <a:pt x="296" y="750"/>
                  </a:lnTo>
                  <a:lnTo>
                    <a:pt x="296" y="750"/>
                  </a:lnTo>
                  <a:lnTo>
                    <a:pt x="296" y="752"/>
                  </a:lnTo>
                  <a:lnTo>
                    <a:pt x="296" y="755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4" y="760"/>
                  </a:lnTo>
                  <a:lnTo>
                    <a:pt x="294" y="760"/>
                  </a:lnTo>
                  <a:lnTo>
                    <a:pt x="296" y="760"/>
                  </a:lnTo>
                  <a:lnTo>
                    <a:pt x="296" y="762"/>
                  </a:lnTo>
                  <a:lnTo>
                    <a:pt x="296" y="762"/>
                  </a:lnTo>
                  <a:lnTo>
                    <a:pt x="296" y="762"/>
                  </a:lnTo>
                  <a:lnTo>
                    <a:pt x="296" y="764"/>
                  </a:lnTo>
                  <a:lnTo>
                    <a:pt x="296" y="764"/>
                  </a:lnTo>
                  <a:lnTo>
                    <a:pt x="296" y="764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9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4"/>
                  </a:lnTo>
                  <a:lnTo>
                    <a:pt x="301" y="771"/>
                  </a:lnTo>
                  <a:lnTo>
                    <a:pt x="301" y="771"/>
                  </a:lnTo>
                  <a:lnTo>
                    <a:pt x="301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4"/>
                  </a:lnTo>
                  <a:lnTo>
                    <a:pt x="305" y="774"/>
                  </a:lnTo>
                  <a:lnTo>
                    <a:pt x="305" y="774"/>
                  </a:lnTo>
                  <a:lnTo>
                    <a:pt x="305" y="774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8"/>
                  </a:lnTo>
                  <a:lnTo>
                    <a:pt x="308" y="781"/>
                  </a:lnTo>
                  <a:lnTo>
                    <a:pt x="305" y="778"/>
                  </a:lnTo>
                  <a:lnTo>
                    <a:pt x="305" y="776"/>
                  </a:lnTo>
                  <a:lnTo>
                    <a:pt x="303" y="776"/>
                  </a:lnTo>
                  <a:lnTo>
                    <a:pt x="301" y="776"/>
                  </a:lnTo>
                  <a:lnTo>
                    <a:pt x="301" y="778"/>
                  </a:lnTo>
                  <a:lnTo>
                    <a:pt x="301" y="778"/>
                  </a:lnTo>
                  <a:lnTo>
                    <a:pt x="301" y="781"/>
                  </a:lnTo>
                  <a:lnTo>
                    <a:pt x="303" y="781"/>
                  </a:lnTo>
                  <a:lnTo>
                    <a:pt x="301" y="783"/>
                  </a:lnTo>
                  <a:lnTo>
                    <a:pt x="303" y="786"/>
                  </a:lnTo>
                  <a:lnTo>
                    <a:pt x="303" y="788"/>
                  </a:lnTo>
                  <a:lnTo>
                    <a:pt x="303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3"/>
                  </a:lnTo>
                  <a:lnTo>
                    <a:pt x="305" y="793"/>
                  </a:lnTo>
                  <a:lnTo>
                    <a:pt x="305" y="795"/>
                  </a:lnTo>
                  <a:lnTo>
                    <a:pt x="305" y="795"/>
                  </a:lnTo>
                  <a:lnTo>
                    <a:pt x="305" y="797"/>
                  </a:lnTo>
                  <a:lnTo>
                    <a:pt x="308" y="797"/>
                  </a:lnTo>
                  <a:lnTo>
                    <a:pt x="308" y="802"/>
                  </a:lnTo>
                  <a:lnTo>
                    <a:pt x="310" y="805"/>
                  </a:lnTo>
                  <a:lnTo>
                    <a:pt x="310" y="805"/>
                  </a:lnTo>
                  <a:lnTo>
                    <a:pt x="313" y="805"/>
                  </a:lnTo>
                  <a:lnTo>
                    <a:pt x="313" y="805"/>
                  </a:lnTo>
                  <a:lnTo>
                    <a:pt x="313" y="805"/>
                  </a:lnTo>
                  <a:lnTo>
                    <a:pt x="310" y="805"/>
                  </a:lnTo>
                  <a:lnTo>
                    <a:pt x="313" y="807"/>
                  </a:lnTo>
                  <a:lnTo>
                    <a:pt x="313" y="807"/>
                  </a:lnTo>
                  <a:lnTo>
                    <a:pt x="313" y="809"/>
                  </a:lnTo>
                  <a:lnTo>
                    <a:pt x="310" y="809"/>
                  </a:lnTo>
                  <a:lnTo>
                    <a:pt x="310" y="809"/>
                  </a:lnTo>
                  <a:lnTo>
                    <a:pt x="310" y="812"/>
                  </a:lnTo>
                  <a:lnTo>
                    <a:pt x="310" y="814"/>
                  </a:lnTo>
                  <a:lnTo>
                    <a:pt x="310" y="814"/>
                  </a:lnTo>
                  <a:lnTo>
                    <a:pt x="310" y="814"/>
                  </a:lnTo>
                  <a:lnTo>
                    <a:pt x="310" y="816"/>
                  </a:lnTo>
                  <a:lnTo>
                    <a:pt x="310" y="819"/>
                  </a:lnTo>
                  <a:lnTo>
                    <a:pt x="310" y="819"/>
                  </a:lnTo>
                  <a:lnTo>
                    <a:pt x="310" y="819"/>
                  </a:lnTo>
                  <a:lnTo>
                    <a:pt x="313" y="819"/>
                  </a:lnTo>
                  <a:lnTo>
                    <a:pt x="313" y="819"/>
                  </a:lnTo>
                  <a:lnTo>
                    <a:pt x="313" y="819"/>
                  </a:lnTo>
                  <a:lnTo>
                    <a:pt x="313" y="821"/>
                  </a:lnTo>
                  <a:lnTo>
                    <a:pt x="313" y="821"/>
                  </a:lnTo>
                  <a:lnTo>
                    <a:pt x="313" y="823"/>
                  </a:lnTo>
                  <a:lnTo>
                    <a:pt x="313" y="826"/>
                  </a:lnTo>
                  <a:lnTo>
                    <a:pt x="310" y="826"/>
                  </a:lnTo>
                  <a:lnTo>
                    <a:pt x="310" y="826"/>
                  </a:lnTo>
                  <a:lnTo>
                    <a:pt x="310" y="828"/>
                  </a:lnTo>
                  <a:lnTo>
                    <a:pt x="313" y="828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5" y="831"/>
                  </a:lnTo>
                  <a:lnTo>
                    <a:pt x="315" y="831"/>
                  </a:lnTo>
                  <a:lnTo>
                    <a:pt x="315" y="831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5"/>
                  </a:lnTo>
                  <a:lnTo>
                    <a:pt x="313" y="835"/>
                  </a:lnTo>
                  <a:lnTo>
                    <a:pt x="313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3" y="835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7" y="833"/>
                  </a:lnTo>
                  <a:lnTo>
                    <a:pt x="317" y="833"/>
                  </a:lnTo>
                  <a:lnTo>
                    <a:pt x="317" y="831"/>
                  </a:lnTo>
                  <a:lnTo>
                    <a:pt x="315" y="828"/>
                  </a:lnTo>
                  <a:lnTo>
                    <a:pt x="315" y="823"/>
                  </a:lnTo>
                  <a:lnTo>
                    <a:pt x="317" y="823"/>
                  </a:lnTo>
                  <a:lnTo>
                    <a:pt x="317" y="821"/>
                  </a:lnTo>
                  <a:lnTo>
                    <a:pt x="317" y="821"/>
                  </a:lnTo>
                  <a:lnTo>
                    <a:pt x="315" y="819"/>
                  </a:lnTo>
                  <a:lnTo>
                    <a:pt x="315" y="819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17" y="814"/>
                  </a:lnTo>
                  <a:lnTo>
                    <a:pt x="317" y="814"/>
                  </a:lnTo>
                  <a:lnTo>
                    <a:pt x="315" y="814"/>
                  </a:lnTo>
                  <a:lnTo>
                    <a:pt x="315" y="814"/>
                  </a:lnTo>
                  <a:lnTo>
                    <a:pt x="315" y="814"/>
                  </a:lnTo>
                  <a:lnTo>
                    <a:pt x="315" y="812"/>
                  </a:lnTo>
                  <a:lnTo>
                    <a:pt x="315" y="812"/>
                  </a:lnTo>
                  <a:lnTo>
                    <a:pt x="317" y="812"/>
                  </a:lnTo>
                  <a:lnTo>
                    <a:pt x="317" y="812"/>
                  </a:lnTo>
                  <a:lnTo>
                    <a:pt x="317" y="814"/>
                  </a:lnTo>
                  <a:lnTo>
                    <a:pt x="317" y="814"/>
                  </a:lnTo>
                  <a:lnTo>
                    <a:pt x="320" y="814"/>
                  </a:lnTo>
                  <a:lnTo>
                    <a:pt x="320" y="814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20" y="816"/>
                  </a:lnTo>
                  <a:lnTo>
                    <a:pt x="320" y="819"/>
                  </a:lnTo>
                  <a:lnTo>
                    <a:pt x="320" y="821"/>
                  </a:lnTo>
                  <a:lnTo>
                    <a:pt x="320" y="823"/>
                  </a:lnTo>
                  <a:lnTo>
                    <a:pt x="320" y="823"/>
                  </a:lnTo>
                  <a:lnTo>
                    <a:pt x="320" y="823"/>
                  </a:lnTo>
                  <a:lnTo>
                    <a:pt x="320" y="826"/>
                  </a:lnTo>
                  <a:lnTo>
                    <a:pt x="320" y="826"/>
                  </a:lnTo>
                  <a:lnTo>
                    <a:pt x="320" y="826"/>
                  </a:lnTo>
                  <a:lnTo>
                    <a:pt x="320" y="828"/>
                  </a:lnTo>
                  <a:lnTo>
                    <a:pt x="320" y="831"/>
                  </a:lnTo>
                  <a:lnTo>
                    <a:pt x="320" y="831"/>
                  </a:lnTo>
                  <a:lnTo>
                    <a:pt x="320" y="831"/>
                  </a:lnTo>
                  <a:lnTo>
                    <a:pt x="322" y="831"/>
                  </a:lnTo>
                  <a:lnTo>
                    <a:pt x="322" y="831"/>
                  </a:lnTo>
                  <a:lnTo>
                    <a:pt x="322" y="831"/>
                  </a:lnTo>
                  <a:lnTo>
                    <a:pt x="322" y="833"/>
                  </a:lnTo>
                  <a:lnTo>
                    <a:pt x="324" y="835"/>
                  </a:lnTo>
                  <a:lnTo>
                    <a:pt x="324" y="835"/>
                  </a:lnTo>
                  <a:lnTo>
                    <a:pt x="324" y="838"/>
                  </a:lnTo>
                  <a:lnTo>
                    <a:pt x="324" y="838"/>
                  </a:lnTo>
                  <a:lnTo>
                    <a:pt x="324" y="838"/>
                  </a:lnTo>
                  <a:lnTo>
                    <a:pt x="327" y="838"/>
                  </a:lnTo>
                  <a:lnTo>
                    <a:pt x="327" y="838"/>
                  </a:lnTo>
                  <a:lnTo>
                    <a:pt x="327" y="840"/>
                  </a:lnTo>
                  <a:lnTo>
                    <a:pt x="327" y="840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9"/>
                  </a:lnTo>
                  <a:lnTo>
                    <a:pt x="331" y="849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4"/>
                  </a:lnTo>
                  <a:lnTo>
                    <a:pt x="336" y="857"/>
                  </a:lnTo>
                  <a:lnTo>
                    <a:pt x="336" y="857"/>
                  </a:lnTo>
                  <a:lnTo>
                    <a:pt x="336" y="859"/>
                  </a:lnTo>
                  <a:lnTo>
                    <a:pt x="336" y="861"/>
                  </a:lnTo>
                  <a:lnTo>
                    <a:pt x="336" y="864"/>
                  </a:lnTo>
                  <a:lnTo>
                    <a:pt x="336" y="864"/>
                  </a:lnTo>
                  <a:lnTo>
                    <a:pt x="336" y="864"/>
                  </a:lnTo>
                  <a:lnTo>
                    <a:pt x="336" y="866"/>
                  </a:lnTo>
                  <a:lnTo>
                    <a:pt x="336" y="866"/>
                  </a:lnTo>
                  <a:lnTo>
                    <a:pt x="339" y="868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6" y="873"/>
                  </a:lnTo>
                  <a:lnTo>
                    <a:pt x="339" y="873"/>
                  </a:lnTo>
                  <a:lnTo>
                    <a:pt x="339" y="873"/>
                  </a:lnTo>
                  <a:lnTo>
                    <a:pt x="339" y="876"/>
                  </a:lnTo>
                  <a:lnTo>
                    <a:pt x="341" y="878"/>
                  </a:lnTo>
                  <a:lnTo>
                    <a:pt x="341" y="880"/>
                  </a:lnTo>
                  <a:lnTo>
                    <a:pt x="341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41" y="880"/>
                  </a:lnTo>
                  <a:lnTo>
                    <a:pt x="341" y="880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3" y="883"/>
                  </a:lnTo>
                  <a:lnTo>
                    <a:pt x="343" y="883"/>
                  </a:lnTo>
                  <a:lnTo>
                    <a:pt x="343" y="883"/>
                  </a:lnTo>
                  <a:lnTo>
                    <a:pt x="343" y="885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90"/>
                  </a:lnTo>
                  <a:lnTo>
                    <a:pt x="339" y="890"/>
                  </a:lnTo>
                  <a:lnTo>
                    <a:pt x="339" y="892"/>
                  </a:lnTo>
                  <a:lnTo>
                    <a:pt x="339" y="892"/>
                  </a:lnTo>
                  <a:lnTo>
                    <a:pt x="339" y="892"/>
                  </a:lnTo>
                  <a:lnTo>
                    <a:pt x="341" y="892"/>
                  </a:lnTo>
                  <a:lnTo>
                    <a:pt x="341" y="892"/>
                  </a:lnTo>
                  <a:lnTo>
                    <a:pt x="341" y="892"/>
                  </a:lnTo>
                  <a:lnTo>
                    <a:pt x="341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1" y="894"/>
                  </a:lnTo>
                  <a:lnTo>
                    <a:pt x="339" y="894"/>
                  </a:lnTo>
                  <a:lnTo>
                    <a:pt x="339" y="894"/>
                  </a:lnTo>
                  <a:lnTo>
                    <a:pt x="339" y="897"/>
                  </a:lnTo>
                  <a:lnTo>
                    <a:pt x="339" y="897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41" y="902"/>
                  </a:lnTo>
                  <a:lnTo>
                    <a:pt x="341" y="902"/>
                  </a:lnTo>
                  <a:lnTo>
                    <a:pt x="343" y="902"/>
                  </a:lnTo>
                  <a:lnTo>
                    <a:pt x="343" y="904"/>
                  </a:lnTo>
                  <a:lnTo>
                    <a:pt x="343" y="904"/>
                  </a:lnTo>
                  <a:lnTo>
                    <a:pt x="341" y="904"/>
                  </a:lnTo>
                  <a:lnTo>
                    <a:pt x="336" y="906"/>
                  </a:lnTo>
                  <a:lnTo>
                    <a:pt x="336" y="906"/>
                  </a:lnTo>
                  <a:lnTo>
                    <a:pt x="336" y="906"/>
                  </a:lnTo>
                  <a:lnTo>
                    <a:pt x="334" y="909"/>
                  </a:lnTo>
                  <a:lnTo>
                    <a:pt x="334" y="909"/>
                  </a:lnTo>
                  <a:lnTo>
                    <a:pt x="334" y="909"/>
                  </a:lnTo>
                  <a:lnTo>
                    <a:pt x="336" y="911"/>
                  </a:lnTo>
                  <a:lnTo>
                    <a:pt x="336" y="911"/>
                  </a:lnTo>
                  <a:lnTo>
                    <a:pt x="336" y="911"/>
                  </a:lnTo>
                  <a:lnTo>
                    <a:pt x="339" y="911"/>
                  </a:lnTo>
                  <a:lnTo>
                    <a:pt x="339" y="911"/>
                  </a:lnTo>
                  <a:lnTo>
                    <a:pt x="341" y="909"/>
                  </a:lnTo>
                  <a:lnTo>
                    <a:pt x="341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11"/>
                  </a:lnTo>
                  <a:lnTo>
                    <a:pt x="343" y="911"/>
                  </a:lnTo>
                  <a:lnTo>
                    <a:pt x="343" y="911"/>
                  </a:lnTo>
                  <a:lnTo>
                    <a:pt x="341" y="911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39" y="913"/>
                  </a:lnTo>
                  <a:lnTo>
                    <a:pt x="339" y="913"/>
                  </a:lnTo>
                  <a:lnTo>
                    <a:pt x="339" y="913"/>
                  </a:lnTo>
                  <a:lnTo>
                    <a:pt x="339" y="916"/>
                  </a:lnTo>
                  <a:lnTo>
                    <a:pt x="341" y="916"/>
                  </a:lnTo>
                  <a:lnTo>
                    <a:pt x="339" y="916"/>
                  </a:lnTo>
                  <a:lnTo>
                    <a:pt x="339" y="916"/>
                  </a:lnTo>
                  <a:lnTo>
                    <a:pt x="341" y="918"/>
                  </a:lnTo>
                  <a:lnTo>
                    <a:pt x="341" y="918"/>
                  </a:lnTo>
                  <a:lnTo>
                    <a:pt x="341" y="918"/>
                  </a:lnTo>
                  <a:lnTo>
                    <a:pt x="343" y="918"/>
                  </a:lnTo>
                  <a:lnTo>
                    <a:pt x="343" y="918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39" y="925"/>
                  </a:lnTo>
                  <a:lnTo>
                    <a:pt x="336" y="925"/>
                  </a:lnTo>
                  <a:lnTo>
                    <a:pt x="336" y="928"/>
                  </a:lnTo>
                  <a:lnTo>
                    <a:pt x="334" y="928"/>
                  </a:lnTo>
                  <a:lnTo>
                    <a:pt x="339" y="928"/>
                  </a:lnTo>
                  <a:lnTo>
                    <a:pt x="341" y="928"/>
                  </a:lnTo>
                  <a:lnTo>
                    <a:pt x="343" y="928"/>
                  </a:lnTo>
                  <a:lnTo>
                    <a:pt x="343" y="928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39" y="930"/>
                  </a:lnTo>
                  <a:lnTo>
                    <a:pt x="339" y="930"/>
                  </a:lnTo>
                  <a:lnTo>
                    <a:pt x="339" y="930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7"/>
                  </a:lnTo>
                  <a:lnTo>
                    <a:pt x="341" y="937"/>
                  </a:lnTo>
                  <a:lnTo>
                    <a:pt x="341" y="937"/>
                  </a:lnTo>
                  <a:lnTo>
                    <a:pt x="341" y="939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5"/>
                  </a:lnTo>
                  <a:lnTo>
                    <a:pt x="343" y="935"/>
                  </a:lnTo>
                  <a:lnTo>
                    <a:pt x="343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0"/>
                  </a:lnTo>
                  <a:lnTo>
                    <a:pt x="348" y="930"/>
                  </a:lnTo>
                  <a:lnTo>
                    <a:pt x="348" y="930"/>
                  </a:lnTo>
                  <a:lnTo>
                    <a:pt x="350" y="930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5"/>
                  </a:lnTo>
                  <a:lnTo>
                    <a:pt x="348" y="935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48" y="937"/>
                  </a:lnTo>
                  <a:lnTo>
                    <a:pt x="348" y="937"/>
                  </a:lnTo>
                  <a:lnTo>
                    <a:pt x="348" y="939"/>
                  </a:lnTo>
                  <a:lnTo>
                    <a:pt x="348" y="939"/>
                  </a:lnTo>
                  <a:lnTo>
                    <a:pt x="348" y="939"/>
                  </a:lnTo>
                  <a:lnTo>
                    <a:pt x="348" y="937"/>
                  </a:lnTo>
                  <a:lnTo>
                    <a:pt x="348" y="937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42"/>
                  </a:lnTo>
                  <a:lnTo>
                    <a:pt x="346" y="944"/>
                  </a:lnTo>
                  <a:lnTo>
                    <a:pt x="346" y="944"/>
                  </a:lnTo>
                  <a:lnTo>
                    <a:pt x="343" y="944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6" y="947"/>
                  </a:lnTo>
                  <a:lnTo>
                    <a:pt x="346" y="947"/>
                  </a:lnTo>
                  <a:lnTo>
                    <a:pt x="346" y="947"/>
                  </a:lnTo>
                  <a:lnTo>
                    <a:pt x="346" y="949"/>
                  </a:lnTo>
                  <a:lnTo>
                    <a:pt x="346" y="951"/>
                  </a:lnTo>
                  <a:lnTo>
                    <a:pt x="346" y="951"/>
                  </a:lnTo>
                  <a:lnTo>
                    <a:pt x="343" y="951"/>
                  </a:lnTo>
                  <a:lnTo>
                    <a:pt x="343" y="951"/>
                  </a:lnTo>
                  <a:lnTo>
                    <a:pt x="343" y="954"/>
                  </a:lnTo>
                  <a:lnTo>
                    <a:pt x="343" y="954"/>
                  </a:lnTo>
                  <a:lnTo>
                    <a:pt x="343" y="954"/>
                  </a:lnTo>
                  <a:lnTo>
                    <a:pt x="343" y="956"/>
                  </a:lnTo>
                  <a:lnTo>
                    <a:pt x="343" y="956"/>
                  </a:lnTo>
                  <a:lnTo>
                    <a:pt x="343" y="956"/>
                  </a:lnTo>
                  <a:lnTo>
                    <a:pt x="346" y="958"/>
                  </a:lnTo>
                  <a:lnTo>
                    <a:pt x="346" y="961"/>
                  </a:lnTo>
                  <a:lnTo>
                    <a:pt x="346" y="961"/>
                  </a:lnTo>
                  <a:lnTo>
                    <a:pt x="346" y="961"/>
                  </a:lnTo>
                  <a:lnTo>
                    <a:pt x="346" y="963"/>
                  </a:lnTo>
                  <a:lnTo>
                    <a:pt x="346" y="963"/>
                  </a:lnTo>
                  <a:lnTo>
                    <a:pt x="346" y="965"/>
                  </a:lnTo>
                  <a:lnTo>
                    <a:pt x="343" y="965"/>
                  </a:lnTo>
                  <a:lnTo>
                    <a:pt x="343" y="968"/>
                  </a:lnTo>
                  <a:lnTo>
                    <a:pt x="341" y="968"/>
                  </a:lnTo>
                  <a:lnTo>
                    <a:pt x="341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7"/>
                  </a:lnTo>
                  <a:lnTo>
                    <a:pt x="343" y="977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39" y="980"/>
                  </a:lnTo>
                  <a:lnTo>
                    <a:pt x="339" y="980"/>
                  </a:lnTo>
                  <a:lnTo>
                    <a:pt x="339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6" y="982"/>
                  </a:lnTo>
                  <a:lnTo>
                    <a:pt x="336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6" y="987"/>
                  </a:lnTo>
                  <a:lnTo>
                    <a:pt x="336" y="987"/>
                  </a:lnTo>
                  <a:lnTo>
                    <a:pt x="336" y="989"/>
                  </a:lnTo>
                  <a:lnTo>
                    <a:pt x="336" y="989"/>
                  </a:lnTo>
                  <a:lnTo>
                    <a:pt x="336" y="989"/>
                  </a:lnTo>
                  <a:lnTo>
                    <a:pt x="334" y="989"/>
                  </a:lnTo>
                  <a:lnTo>
                    <a:pt x="334" y="987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91"/>
                  </a:lnTo>
                  <a:lnTo>
                    <a:pt x="334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29" y="991"/>
                  </a:lnTo>
                  <a:lnTo>
                    <a:pt x="331" y="994"/>
                  </a:lnTo>
                  <a:lnTo>
                    <a:pt x="331" y="999"/>
                  </a:lnTo>
                  <a:lnTo>
                    <a:pt x="331" y="1001"/>
                  </a:lnTo>
                  <a:lnTo>
                    <a:pt x="331" y="1003"/>
                  </a:lnTo>
                  <a:lnTo>
                    <a:pt x="331" y="1003"/>
                  </a:lnTo>
                  <a:lnTo>
                    <a:pt x="334" y="1006"/>
                  </a:lnTo>
                  <a:lnTo>
                    <a:pt x="334" y="1008"/>
                  </a:lnTo>
                  <a:lnTo>
                    <a:pt x="334" y="1010"/>
                  </a:lnTo>
                  <a:lnTo>
                    <a:pt x="334" y="1010"/>
                  </a:lnTo>
                  <a:lnTo>
                    <a:pt x="334" y="1013"/>
                  </a:lnTo>
                  <a:lnTo>
                    <a:pt x="334" y="1015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4" y="1020"/>
                  </a:lnTo>
                  <a:lnTo>
                    <a:pt x="334" y="1022"/>
                  </a:lnTo>
                  <a:lnTo>
                    <a:pt x="334" y="1025"/>
                  </a:lnTo>
                  <a:lnTo>
                    <a:pt x="334" y="1025"/>
                  </a:lnTo>
                  <a:lnTo>
                    <a:pt x="334" y="1025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6" y="1027"/>
                  </a:lnTo>
                  <a:lnTo>
                    <a:pt x="336" y="1025"/>
                  </a:lnTo>
                  <a:lnTo>
                    <a:pt x="341" y="1020"/>
                  </a:lnTo>
                  <a:lnTo>
                    <a:pt x="341" y="1017"/>
                  </a:lnTo>
                  <a:lnTo>
                    <a:pt x="343" y="1017"/>
                  </a:lnTo>
                  <a:lnTo>
                    <a:pt x="343" y="1015"/>
                  </a:lnTo>
                  <a:lnTo>
                    <a:pt x="343" y="1013"/>
                  </a:lnTo>
                  <a:lnTo>
                    <a:pt x="343" y="1010"/>
                  </a:lnTo>
                  <a:lnTo>
                    <a:pt x="346" y="1010"/>
                  </a:lnTo>
                  <a:lnTo>
                    <a:pt x="346" y="1010"/>
                  </a:lnTo>
                  <a:lnTo>
                    <a:pt x="346" y="1008"/>
                  </a:lnTo>
                  <a:lnTo>
                    <a:pt x="346" y="1008"/>
                  </a:lnTo>
                  <a:lnTo>
                    <a:pt x="346" y="1006"/>
                  </a:lnTo>
                  <a:lnTo>
                    <a:pt x="348" y="1003"/>
                  </a:lnTo>
                  <a:lnTo>
                    <a:pt x="348" y="1001"/>
                  </a:lnTo>
                  <a:lnTo>
                    <a:pt x="348" y="1001"/>
                  </a:lnTo>
                  <a:lnTo>
                    <a:pt x="348" y="996"/>
                  </a:lnTo>
                  <a:lnTo>
                    <a:pt x="346" y="996"/>
                  </a:lnTo>
                  <a:lnTo>
                    <a:pt x="346" y="996"/>
                  </a:lnTo>
                  <a:lnTo>
                    <a:pt x="346" y="994"/>
                  </a:lnTo>
                  <a:lnTo>
                    <a:pt x="346" y="991"/>
                  </a:lnTo>
                  <a:lnTo>
                    <a:pt x="346" y="991"/>
                  </a:lnTo>
                  <a:lnTo>
                    <a:pt x="348" y="987"/>
                  </a:lnTo>
                  <a:lnTo>
                    <a:pt x="350" y="987"/>
                  </a:lnTo>
                  <a:lnTo>
                    <a:pt x="350" y="987"/>
                  </a:lnTo>
                  <a:lnTo>
                    <a:pt x="350" y="987"/>
                  </a:lnTo>
                  <a:lnTo>
                    <a:pt x="353" y="987"/>
                  </a:lnTo>
                  <a:lnTo>
                    <a:pt x="353" y="987"/>
                  </a:lnTo>
                  <a:lnTo>
                    <a:pt x="353" y="987"/>
                  </a:lnTo>
                  <a:lnTo>
                    <a:pt x="353" y="984"/>
                  </a:lnTo>
                  <a:lnTo>
                    <a:pt x="353" y="984"/>
                  </a:lnTo>
                  <a:lnTo>
                    <a:pt x="353" y="984"/>
                  </a:lnTo>
                  <a:lnTo>
                    <a:pt x="355" y="984"/>
                  </a:lnTo>
                  <a:lnTo>
                    <a:pt x="355" y="984"/>
                  </a:lnTo>
                  <a:lnTo>
                    <a:pt x="355" y="984"/>
                  </a:lnTo>
                  <a:lnTo>
                    <a:pt x="357" y="984"/>
                  </a:lnTo>
                  <a:lnTo>
                    <a:pt x="357" y="984"/>
                  </a:lnTo>
                  <a:lnTo>
                    <a:pt x="357" y="984"/>
                  </a:lnTo>
                  <a:lnTo>
                    <a:pt x="357" y="982"/>
                  </a:lnTo>
                  <a:lnTo>
                    <a:pt x="357" y="982"/>
                  </a:lnTo>
                  <a:lnTo>
                    <a:pt x="357" y="982"/>
                  </a:lnTo>
                  <a:lnTo>
                    <a:pt x="357" y="980"/>
                  </a:lnTo>
                  <a:lnTo>
                    <a:pt x="357" y="980"/>
                  </a:lnTo>
                  <a:lnTo>
                    <a:pt x="357" y="980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2" y="977"/>
                  </a:lnTo>
                  <a:lnTo>
                    <a:pt x="362" y="977"/>
                  </a:lnTo>
                  <a:lnTo>
                    <a:pt x="362" y="975"/>
                  </a:lnTo>
                  <a:lnTo>
                    <a:pt x="362" y="975"/>
                  </a:lnTo>
                  <a:lnTo>
                    <a:pt x="365" y="975"/>
                  </a:lnTo>
                  <a:lnTo>
                    <a:pt x="365" y="973"/>
                  </a:lnTo>
                  <a:lnTo>
                    <a:pt x="367" y="973"/>
                  </a:lnTo>
                  <a:lnTo>
                    <a:pt x="367" y="973"/>
                  </a:lnTo>
                  <a:lnTo>
                    <a:pt x="367" y="973"/>
                  </a:lnTo>
                  <a:lnTo>
                    <a:pt x="367" y="970"/>
                  </a:lnTo>
                  <a:lnTo>
                    <a:pt x="367" y="970"/>
                  </a:lnTo>
                  <a:lnTo>
                    <a:pt x="369" y="970"/>
                  </a:lnTo>
                  <a:lnTo>
                    <a:pt x="369" y="970"/>
                  </a:lnTo>
                  <a:lnTo>
                    <a:pt x="369" y="968"/>
                  </a:lnTo>
                  <a:lnTo>
                    <a:pt x="372" y="963"/>
                  </a:lnTo>
                  <a:lnTo>
                    <a:pt x="372" y="963"/>
                  </a:lnTo>
                  <a:lnTo>
                    <a:pt x="374" y="961"/>
                  </a:lnTo>
                  <a:lnTo>
                    <a:pt x="374" y="961"/>
                  </a:lnTo>
                  <a:lnTo>
                    <a:pt x="374" y="958"/>
                  </a:lnTo>
                  <a:lnTo>
                    <a:pt x="376" y="956"/>
                  </a:lnTo>
                  <a:lnTo>
                    <a:pt x="379" y="954"/>
                  </a:lnTo>
                  <a:lnTo>
                    <a:pt x="379" y="954"/>
                  </a:lnTo>
                  <a:lnTo>
                    <a:pt x="379" y="954"/>
                  </a:lnTo>
                  <a:lnTo>
                    <a:pt x="379" y="951"/>
                  </a:lnTo>
                  <a:lnTo>
                    <a:pt x="379" y="951"/>
                  </a:lnTo>
                  <a:lnTo>
                    <a:pt x="381" y="949"/>
                  </a:lnTo>
                  <a:lnTo>
                    <a:pt x="381" y="949"/>
                  </a:lnTo>
                  <a:lnTo>
                    <a:pt x="381" y="947"/>
                  </a:lnTo>
                  <a:lnTo>
                    <a:pt x="381" y="947"/>
                  </a:lnTo>
                  <a:lnTo>
                    <a:pt x="381" y="944"/>
                  </a:lnTo>
                  <a:lnTo>
                    <a:pt x="381" y="942"/>
                  </a:lnTo>
                  <a:lnTo>
                    <a:pt x="381" y="942"/>
                  </a:lnTo>
                  <a:lnTo>
                    <a:pt x="383" y="942"/>
                  </a:lnTo>
                  <a:lnTo>
                    <a:pt x="383" y="942"/>
                  </a:lnTo>
                  <a:lnTo>
                    <a:pt x="386" y="942"/>
                  </a:lnTo>
                  <a:lnTo>
                    <a:pt x="386" y="939"/>
                  </a:lnTo>
                  <a:lnTo>
                    <a:pt x="391" y="937"/>
                  </a:lnTo>
                  <a:lnTo>
                    <a:pt x="391" y="935"/>
                  </a:lnTo>
                  <a:lnTo>
                    <a:pt x="391" y="932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388" y="930"/>
                  </a:lnTo>
                  <a:lnTo>
                    <a:pt x="388" y="928"/>
                  </a:lnTo>
                  <a:lnTo>
                    <a:pt x="388" y="928"/>
                  </a:lnTo>
                  <a:lnTo>
                    <a:pt x="388" y="925"/>
                  </a:lnTo>
                  <a:lnTo>
                    <a:pt x="388" y="923"/>
                  </a:lnTo>
                  <a:lnTo>
                    <a:pt x="388" y="923"/>
                  </a:lnTo>
                  <a:lnTo>
                    <a:pt x="388" y="923"/>
                  </a:lnTo>
                  <a:lnTo>
                    <a:pt x="388" y="920"/>
                  </a:lnTo>
                  <a:lnTo>
                    <a:pt x="386" y="920"/>
                  </a:lnTo>
                  <a:lnTo>
                    <a:pt x="386" y="920"/>
                  </a:lnTo>
                  <a:lnTo>
                    <a:pt x="386" y="918"/>
                  </a:lnTo>
                  <a:lnTo>
                    <a:pt x="386" y="916"/>
                  </a:lnTo>
                  <a:lnTo>
                    <a:pt x="386" y="916"/>
                  </a:lnTo>
                  <a:lnTo>
                    <a:pt x="386" y="916"/>
                  </a:lnTo>
                  <a:lnTo>
                    <a:pt x="388" y="913"/>
                  </a:lnTo>
                  <a:lnTo>
                    <a:pt x="386" y="913"/>
                  </a:lnTo>
                  <a:lnTo>
                    <a:pt x="386" y="913"/>
                  </a:lnTo>
                  <a:lnTo>
                    <a:pt x="386" y="913"/>
                  </a:lnTo>
                  <a:lnTo>
                    <a:pt x="383" y="916"/>
                  </a:lnTo>
                  <a:lnTo>
                    <a:pt x="381" y="913"/>
                  </a:lnTo>
                  <a:lnTo>
                    <a:pt x="381" y="913"/>
                  </a:lnTo>
                  <a:lnTo>
                    <a:pt x="383" y="913"/>
                  </a:lnTo>
                  <a:lnTo>
                    <a:pt x="383" y="913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09"/>
                  </a:lnTo>
                  <a:lnTo>
                    <a:pt x="383" y="909"/>
                  </a:lnTo>
                  <a:lnTo>
                    <a:pt x="383" y="909"/>
                  </a:lnTo>
                  <a:lnTo>
                    <a:pt x="383" y="906"/>
                  </a:lnTo>
                  <a:lnTo>
                    <a:pt x="381" y="906"/>
                  </a:lnTo>
                  <a:lnTo>
                    <a:pt x="381" y="906"/>
                  </a:lnTo>
                  <a:lnTo>
                    <a:pt x="381" y="904"/>
                  </a:lnTo>
                  <a:lnTo>
                    <a:pt x="381" y="904"/>
                  </a:lnTo>
                  <a:lnTo>
                    <a:pt x="381" y="902"/>
                  </a:lnTo>
                  <a:lnTo>
                    <a:pt x="381" y="899"/>
                  </a:lnTo>
                  <a:lnTo>
                    <a:pt x="379" y="897"/>
                  </a:lnTo>
                  <a:lnTo>
                    <a:pt x="379" y="897"/>
                  </a:lnTo>
                  <a:lnTo>
                    <a:pt x="379" y="897"/>
                  </a:lnTo>
                  <a:lnTo>
                    <a:pt x="379" y="894"/>
                  </a:lnTo>
                  <a:lnTo>
                    <a:pt x="379" y="894"/>
                  </a:lnTo>
                  <a:lnTo>
                    <a:pt x="379" y="892"/>
                  </a:lnTo>
                  <a:lnTo>
                    <a:pt x="379" y="892"/>
                  </a:lnTo>
                  <a:lnTo>
                    <a:pt x="379" y="892"/>
                  </a:lnTo>
                  <a:lnTo>
                    <a:pt x="379" y="890"/>
                  </a:lnTo>
                  <a:lnTo>
                    <a:pt x="379" y="890"/>
                  </a:lnTo>
                  <a:lnTo>
                    <a:pt x="376" y="890"/>
                  </a:lnTo>
                  <a:lnTo>
                    <a:pt x="376" y="887"/>
                  </a:lnTo>
                  <a:lnTo>
                    <a:pt x="376" y="887"/>
                  </a:lnTo>
                  <a:lnTo>
                    <a:pt x="374" y="887"/>
                  </a:lnTo>
                  <a:lnTo>
                    <a:pt x="374" y="887"/>
                  </a:lnTo>
                  <a:lnTo>
                    <a:pt x="374" y="887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72" y="885"/>
                  </a:lnTo>
                  <a:lnTo>
                    <a:pt x="372" y="885"/>
                  </a:lnTo>
                  <a:lnTo>
                    <a:pt x="372" y="883"/>
                  </a:lnTo>
                  <a:lnTo>
                    <a:pt x="372" y="883"/>
                  </a:lnTo>
                  <a:lnTo>
                    <a:pt x="369" y="883"/>
                  </a:lnTo>
                  <a:lnTo>
                    <a:pt x="369" y="883"/>
                  </a:lnTo>
                  <a:lnTo>
                    <a:pt x="369" y="880"/>
                  </a:lnTo>
                  <a:lnTo>
                    <a:pt x="369" y="880"/>
                  </a:lnTo>
                  <a:lnTo>
                    <a:pt x="369" y="880"/>
                  </a:lnTo>
                  <a:lnTo>
                    <a:pt x="369" y="878"/>
                  </a:lnTo>
                  <a:lnTo>
                    <a:pt x="369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7" y="876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7" y="871"/>
                  </a:lnTo>
                  <a:lnTo>
                    <a:pt x="367" y="871"/>
                  </a:lnTo>
                  <a:lnTo>
                    <a:pt x="367" y="871"/>
                  </a:lnTo>
                  <a:lnTo>
                    <a:pt x="367" y="868"/>
                  </a:lnTo>
                  <a:lnTo>
                    <a:pt x="367" y="868"/>
                  </a:lnTo>
                  <a:lnTo>
                    <a:pt x="365" y="868"/>
                  </a:lnTo>
                  <a:lnTo>
                    <a:pt x="365" y="866"/>
                  </a:lnTo>
                  <a:lnTo>
                    <a:pt x="365" y="866"/>
                  </a:lnTo>
                  <a:lnTo>
                    <a:pt x="362" y="866"/>
                  </a:lnTo>
                  <a:lnTo>
                    <a:pt x="365" y="864"/>
                  </a:lnTo>
                  <a:lnTo>
                    <a:pt x="365" y="864"/>
                  </a:lnTo>
                  <a:lnTo>
                    <a:pt x="365" y="861"/>
                  </a:lnTo>
                  <a:lnTo>
                    <a:pt x="365" y="859"/>
                  </a:lnTo>
                  <a:lnTo>
                    <a:pt x="365" y="859"/>
                  </a:lnTo>
                  <a:lnTo>
                    <a:pt x="365" y="859"/>
                  </a:lnTo>
                  <a:lnTo>
                    <a:pt x="365" y="857"/>
                  </a:lnTo>
                  <a:lnTo>
                    <a:pt x="367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4"/>
                  </a:lnTo>
                  <a:lnTo>
                    <a:pt x="367" y="852"/>
                  </a:lnTo>
                  <a:lnTo>
                    <a:pt x="367" y="852"/>
                  </a:lnTo>
                  <a:lnTo>
                    <a:pt x="367" y="852"/>
                  </a:lnTo>
                  <a:lnTo>
                    <a:pt x="369" y="852"/>
                  </a:lnTo>
                  <a:lnTo>
                    <a:pt x="369" y="849"/>
                  </a:lnTo>
                  <a:lnTo>
                    <a:pt x="369" y="849"/>
                  </a:lnTo>
                  <a:lnTo>
                    <a:pt x="369" y="849"/>
                  </a:lnTo>
                  <a:lnTo>
                    <a:pt x="369" y="847"/>
                  </a:lnTo>
                  <a:lnTo>
                    <a:pt x="369" y="845"/>
                  </a:lnTo>
                  <a:lnTo>
                    <a:pt x="367" y="838"/>
                  </a:lnTo>
                  <a:lnTo>
                    <a:pt x="367" y="833"/>
                  </a:lnTo>
                  <a:lnTo>
                    <a:pt x="367" y="831"/>
                  </a:lnTo>
                  <a:lnTo>
                    <a:pt x="367" y="831"/>
                  </a:lnTo>
                  <a:lnTo>
                    <a:pt x="367" y="831"/>
                  </a:lnTo>
                  <a:lnTo>
                    <a:pt x="367" y="828"/>
                  </a:lnTo>
                  <a:lnTo>
                    <a:pt x="365" y="828"/>
                  </a:lnTo>
                  <a:lnTo>
                    <a:pt x="365" y="826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5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19"/>
                  </a:lnTo>
                  <a:lnTo>
                    <a:pt x="362" y="819"/>
                  </a:lnTo>
                  <a:lnTo>
                    <a:pt x="360" y="819"/>
                  </a:lnTo>
                  <a:lnTo>
                    <a:pt x="360" y="816"/>
                  </a:lnTo>
                  <a:lnTo>
                    <a:pt x="357" y="816"/>
                  </a:lnTo>
                  <a:lnTo>
                    <a:pt x="357" y="814"/>
                  </a:lnTo>
                  <a:lnTo>
                    <a:pt x="355" y="814"/>
                  </a:lnTo>
                  <a:lnTo>
                    <a:pt x="355" y="812"/>
                  </a:lnTo>
                  <a:lnTo>
                    <a:pt x="355" y="812"/>
                  </a:lnTo>
                  <a:lnTo>
                    <a:pt x="355" y="809"/>
                  </a:lnTo>
                  <a:lnTo>
                    <a:pt x="355" y="809"/>
                  </a:lnTo>
                  <a:lnTo>
                    <a:pt x="353" y="809"/>
                  </a:lnTo>
                  <a:lnTo>
                    <a:pt x="353" y="809"/>
                  </a:lnTo>
                  <a:lnTo>
                    <a:pt x="346" y="805"/>
                  </a:lnTo>
                  <a:lnTo>
                    <a:pt x="346" y="802"/>
                  </a:lnTo>
                  <a:lnTo>
                    <a:pt x="343" y="800"/>
                  </a:lnTo>
                  <a:lnTo>
                    <a:pt x="343" y="800"/>
                  </a:lnTo>
                  <a:lnTo>
                    <a:pt x="343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6" y="797"/>
                  </a:lnTo>
                  <a:lnTo>
                    <a:pt x="334" y="795"/>
                  </a:lnTo>
                  <a:lnTo>
                    <a:pt x="331" y="788"/>
                  </a:lnTo>
                  <a:lnTo>
                    <a:pt x="331" y="786"/>
                  </a:lnTo>
                  <a:lnTo>
                    <a:pt x="329" y="786"/>
                  </a:lnTo>
                  <a:lnTo>
                    <a:pt x="329" y="786"/>
                  </a:lnTo>
                  <a:lnTo>
                    <a:pt x="329" y="783"/>
                  </a:lnTo>
                  <a:lnTo>
                    <a:pt x="329" y="783"/>
                  </a:lnTo>
                  <a:lnTo>
                    <a:pt x="329" y="781"/>
                  </a:lnTo>
                  <a:lnTo>
                    <a:pt x="322" y="776"/>
                  </a:lnTo>
                  <a:lnTo>
                    <a:pt x="320" y="771"/>
                  </a:lnTo>
                  <a:lnTo>
                    <a:pt x="320" y="771"/>
                  </a:lnTo>
                  <a:lnTo>
                    <a:pt x="320" y="769"/>
                  </a:lnTo>
                  <a:lnTo>
                    <a:pt x="320" y="769"/>
                  </a:lnTo>
                  <a:lnTo>
                    <a:pt x="320" y="769"/>
                  </a:lnTo>
                  <a:lnTo>
                    <a:pt x="317" y="769"/>
                  </a:lnTo>
                  <a:lnTo>
                    <a:pt x="317" y="769"/>
                  </a:lnTo>
                  <a:lnTo>
                    <a:pt x="317" y="767"/>
                  </a:lnTo>
                  <a:lnTo>
                    <a:pt x="317" y="764"/>
                  </a:lnTo>
                  <a:lnTo>
                    <a:pt x="317" y="764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7" y="757"/>
                  </a:lnTo>
                  <a:lnTo>
                    <a:pt x="317" y="757"/>
                  </a:lnTo>
                  <a:lnTo>
                    <a:pt x="315" y="757"/>
                  </a:lnTo>
                  <a:lnTo>
                    <a:pt x="315" y="757"/>
                  </a:lnTo>
                  <a:lnTo>
                    <a:pt x="315" y="755"/>
                  </a:lnTo>
                  <a:lnTo>
                    <a:pt x="315" y="755"/>
                  </a:lnTo>
                  <a:lnTo>
                    <a:pt x="315" y="752"/>
                  </a:lnTo>
                  <a:lnTo>
                    <a:pt x="317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7" y="750"/>
                  </a:lnTo>
                  <a:lnTo>
                    <a:pt x="317" y="750"/>
                  </a:lnTo>
                  <a:lnTo>
                    <a:pt x="317" y="748"/>
                  </a:lnTo>
                  <a:lnTo>
                    <a:pt x="320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5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1"/>
                  </a:lnTo>
                  <a:lnTo>
                    <a:pt x="327" y="741"/>
                  </a:lnTo>
                  <a:lnTo>
                    <a:pt x="329" y="741"/>
                  </a:lnTo>
                  <a:lnTo>
                    <a:pt x="329" y="741"/>
                  </a:lnTo>
                  <a:lnTo>
                    <a:pt x="331" y="741"/>
                  </a:lnTo>
                  <a:lnTo>
                    <a:pt x="331" y="741"/>
                  </a:lnTo>
                  <a:lnTo>
                    <a:pt x="334" y="741"/>
                  </a:lnTo>
                  <a:lnTo>
                    <a:pt x="334" y="743"/>
                  </a:lnTo>
                  <a:lnTo>
                    <a:pt x="334" y="743"/>
                  </a:lnTo>
                  <a:lnTo>
                    <a:pt x="336" y="741"/>
                  </a:lnTo>
                  <a:lnTo>
                    <a:pt x="336" y="738"/>
                  </a:lnTo>
                  <a:lnTo>
                    <a:pt x="336" y="736"/>
                  </a:lnTo>
                  <a:lnTo>
                    <a:pt x="334" y="729"/>
                  </a:lnTo>
                  <a:lnTo>
                    <a:pt x="334" y="726"/>
                  </a:lnTo>
                  <a:lnTo>
                    <a:pt x="334" y="724"/>
                  </a:lnTo>
                  <a:lnTo>
                    <a:pt x="334" y="722"/>
                  </a:lnTo>
                  <a:lnTo>
                    <a:pt x="334" y="722"/>
                  </a:lnTo>
                  <a:lnTo>
                    <a:pt x="336" y="715"/>
                  </a:lnTo>
                  <a:lnTo>
                    <a:pt x="336" y="715"/>
                  </a:lnTo>
                  <a:lnTo>
                    <a:pt x="336" y="712"/>
                  </a:lnTo>
                  <a:lnTo>
                    <a:pt x="336" y="712"/>
                  </a:lnTo>
                  <a:lnTo>
                    <a:pt x="336" y="710"/>
                  </a:lnTo>
                  <a:lnTo>
                    <a:pt x="336" y="707"/>
                  </a:lnTo>
                  <a:lnTo>
                    <a:pt x="336" y="707"/>
                  </a:lnTo>
                  <a:lnTo>
                    <a:pt x="336" y="705"/>
                  </a:lnTo>
                  <a:lnTo>
                    <a:pt x="334" y="705"/>
                  </a:lnTo>
                  <a:lnTo>
                    <a:pt x="336" y="703"/>
                  </a:lnTo>
                  <a:lnTo>
                    <a:pt x="336" y="703"/>
                  </a:lnTo>
                  <a:lnTo>
                    <a:pt x="336" y="705"/>
                  </a:lnTo>
                  <a:lnTo>
                    <a:pt x="336" y="705"/>
                  </a:lnTo>
                  <a:lnTo>
                    <a:pt x="339" y="705"/>
                  </a:lnTo>
                  <a:lnTo>
                    <a:pt x="339" y="705"/>
                  </a:lnTo>
                  <a:lnTo>
                    <a:pt x="339" y="705"/>
                  </a:lnTo>
                  <a:lnTo>
                    <a:pt x="339" y="703"/>
                  </a:lnTo>
                  <a:lnTo>
                    <a:pt x="341" y="703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3" y="700"/>
                  </a:lnTo>
                  <a:lnTo>
                    <a:pt x="346" y="700"/>
                  </a:lnTo>
                  <a:lnTo>
                    <a:pt x="346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50" y="700"/>
                  </a:lnTo>
                  <a:lnTo>
                    <a:pt x="350" y="698"/>
                  </a:lnTo>
                  <a:lnTo>
                    <a:pt x="350" y="698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53" y="693"/>
                  </a:lnTo>
                  <a:lnTo>
                    <a:pt x="353" y="691"/>
                  </a:lnTo>
                  <a:lnTo>
                    <a:pt x="353" y="689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3" y="684"/>
                  </a:lnTo>
                  <a:lnTo>
                    <a:pt x="350" y="684"/>
                  </a:lnTo>
                  <a:lnTo>
                    <a:pt x="350" y="684"/>
                  </a:lnTo>
                  <a:lnTo>
                    <a:pt x="350" y="681"/>
                  </a:lnTo>
                  <a:lnTo>
                    <a:pt x="348" y="681"/>
                  </a:lnTo>
                  <a:lnTo>
                    <a:pt x="348" y="684"/>
                  </a:lnTo>
                  <a:lnTo>
                    <a:pt x="348" y="686"/>
                  </a:lnTo>
                  <a:lnTo>
                    <a:pt x="348" y="686"/>
                  </a:lnTo>
                  <a:lnTo>
                    <a:pt x="343" y="689"/>
                  </a:lnTo>
                  <a:lnTo>
                    <a:pt x="343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86"/>
                  </a:lnTo>
                  <a:lnTo>
                    <a:pt x="339" y="686"/>
                  </a:lnTo>
                  <a:lnTo>
                    <a:pt x="339" y="684"/>
                  </a:lnTo>
                  <a:lnTo>
                    <a:pt x="339" y="684"/>
                  </a:lnTo>
                  <a:lnTo>
                    <a:pt x="339" y="684"/>
                  </a:lnTo>
                  <a:lnTo>
                    <a:pt x="339" y="681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4" y="674"/>
                  </a:lnTo>
                  <a:lnTo>
                    <a:pt x="334" y="672"/>
                  </a:lnTo>
                  <a:lnTo>
                    <a:pt x="331" y="672"/>
                  </a:lnTo>
                  <a:lnTo>
                    <a:pt x="331" y="670"/>
                  </a:lnTo>
                  <a:lnTo>
                    <a:pt x="331" y="670"/>
                  </a:lnTo>
                  <a:lnTo>
                    <a:pt x="329" y="667"/>
                  </a:lnTo>
                  <a:lnTo>
                    <a:pt x="329" y="667"/>
                  </a:lnTo>
                  <a:lnTo>
                    <a:pt x="331" y="665"/>
                  </a:lnTo>
                  <a:lnTo>
                    <a:pt x="331" y="665"/>
                  </a:lnTo>
                  <a:lnTo>
                    <a:pt x="331" y="665"/>
                  </a:lnTo>
                  <a:lnTo>
                    <a:pt x="334" y="665"/>
                  </a:lnTo>
                  <a:lnTo>
                    <a:pt x="334" y="663"/>
                  </a:lnTo>
                  <a:lnTo>
                    <a:pt x="334" y="663"/>
                  </a:lnTo>
                  <a:lnTo>
                    <a:pt x="334" y="663"/>
                  </a:lnTo>
                  <a:lnTo>
                    <a:pt x="331" y="663"/>
                  </a:lnTo>
                  <a:lnTo>
                    <a:pt x="331" y="663"/>
                  </a:lnTo>
                  <a:lnTo>
                    <a:pt x="331" y="660"/>
                  </a:lnTo>
                  <a:lnTo>
                    <a:pt x="331" y="660"/>
                  </a:lnTo>
                  <a:lnTo>
                    <a:pt x="331" y="660"/>
                  </a:lnTo>
                  <a:lnTo>
                    <a:pt x="334" y="660"/>
                  </a:lnTo>
                  <a:lnTo>
                    <a:pt x="334" y="660"/>
                  </a:lnTo>
                  <a:lnTo>
                    <a:pt x="334" y="660"/>
                  </a:lnTo>
                  <a:lnTo>
                    <a:pt x="334" y="658"/>
                  </a:lnTo>
                  <a:lnTo>
                    <a:pt x="331" y="658"/>
                  </a:lnTo>
                  <a:lnTo>
                    <a:pt x="331" y="658"/>
                  </a:lnTo>
                  <a:lnTo>
                    <a:pt x="331" y="658"/>
                  </a:lnTo>
                  <a:lnTo>
                    <a:pt x="331" y="655"/>
                  </a:lnTo>
                  <a:lnTo>
                    <a:pt x="331" y="655"/>
                  </a:lnTo>
                  <a:lnTo>
                    <a:pt x="331" y="655"/>
                  </a:lnTo>
                  <a:lnTo>
                    <a:pt x="329" y="653"/>
                  </a:lnTo>
                  <a:lnTo>
                    <a:pt x="329" y="653"/>
                  </a:lnTo>
                  <a:lnTo>
                    <a:pt x="329" y="651"/>
                  </a:lnTo>
                  <a:lnTo>
                    <a:pt x="327" y="651"/>
                  </a:lnTo>
                  <a:lnTo>
                    <a:pt x="327" y="651"/>
                  </a:lnTo>
                  <a:lnTo>
                    <a:pt x="324" y="651"/>
                  </a:lnTo>
                  <a:lnTo>
                    <a:pt x="322" y="651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2" y="646"/>
                  </a:lnTo>
                  <a:lnTo>
                    <a:pt x="320" y="644"/>
                  </a:lnTo>
                  <a:lnTo>
                    <a:pt x="317" y="641"/>
                  </a:lnTo>
                  <a:lnTo>
                    <a:pt x="317" y="641"/>
                  </a:lnTo>
                  <a:lnTo>
                    <a:pt x="315" y="641"/>
                  </a:lnTo>
                  <a:lnTo>
                    <a:pt x="313" y="636"/>
                  </a:lnTo>
                  <a:lnTo>
                    <a:pt x="310" y="636"/>
                  </a:lnTo>
                  <a:lnTo>
                    <a:pt x="310" y="634"/>
                  </a:lnTo>
                  <a:lnTo>
                    <a:pt x="310" y="634"/>
                  </a:lnTo>
                  <a:lnTo>
                    <a:pt x="310" y="634"/>
                  </a:lnTo>
                  <a:lnTo>
                    <a:pt x="310" y="632"/>
                  </a:lnTo>
                  <a:lnTo>
                    <a:pt x="310" y="632"/>
                  </a:lnTo>
                  <a:lnTo>
                    <a:pt x="310" y="632"/>
                  </a:lnTo>
                  <a:lnTo>
                    <a:pt x="308" y="632"/>
                  </a:lnTo>
                  <a:lnTo>
                    <a:pt x="308" y="629"/>
                  </a:lnTo>
                  <a:lnTo>
                    <a:pt x="308" y="629"/>
                  </a:lnTo>
                  <a:lnTo>
                    <a:pt x="308" y="627"/>
                  </a:lnTo>
                  <a:lnTo>
                    <a:pt x="305" y="627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303" y="625"/>
                  </a:lnTo>
                  <a:lnTo>
                    <a:pt x="303" y="625"/>
                  </a:lnTo>
                  <a:lnTo>
                    <a:pt x="301" y="622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1" y="608"/>
                  </a:lnTo>
                  <a:lnTo>
                    <a:pt x="291" y="608"/>
                  </a:lnTo>
                  <a:lnTo>
                    <a:pt x="289" y="608"/>
                  </a:lnTo>
                  <a:lnTo>
                    <a:pt x="289" y="608"/>
                  </a:lnTo>
                  <a:lnTo>
                    <a:pt x="291" y="608"/>
                  </a:lnTo>
                  <a:lnTo>
                    <a:pt x="289" y="603"/>
                  </a:lnTo>
                  <a:lnTo>
                    <a:pt x="291" y="603"/>
                  </a:lnTo>
                  <a:lnTo>
                    <a:pt x="291" y="601"/>
                  </a:lnTo>
                  <a:lnTo>
                    <a:pt x="294" y="601"/>
                  </a:lnTo>
                  <a:lnTo>
                    <a:pt x="294" y="601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1" y="596"/>
                  </a:lnTo>
                  <a:lnTo>
                    <a:pt x="291" y="596"/>
                  </a:lnTo>
                  <a:lnTo>
                    <a:pt x="291" y="596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87" y="587"/>
                  </a:lnTo>
                  <a:lnTo>
                    <a:pt x="287" y="584"/>
                  </a:lnTo>
                  <a:lnTo>
                    <a:pt x="287" y="584"/>
                  </a:lnTo>
                  <a:lnTo>
                    <a:pt x="287" y="584"/>
                  </a:lnTo>
                  <a:lnTo>
                    <a:pt x="287" y="582"/>
                  </a:lnTo>
                  <a:lnTo>
                    <a:pt x="287" y="582"/>
                  </a:lnTo>
                  <a:lnTo>
                    <a:pt x="287" y="582"/>
                  </a:lnTo>
                  <a:lnTo>
                    <a:pt x="287" y="58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82" y="582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77" y="580"/>
                  </a:lnTo>
                  <a:lnTo>
                    <a:pt x="277" y="577"/>
                  </a:lnTo>
                  <a:lnTo>
                    <a:pt x="277" y="577"/>
                  </a:lnTo>
                  <a:lnTo>
                    <a:pt x="277" y="575"/>
                  </a:lnTo>
                  <a:lnTo>
                    <a:pt x="275" y="575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2" y="568"/>
                  </a:lnTo>
                  <a:lnTo>
                    <a:pt x="272" y="568"/>
                  </a:lnTo>
                  <a:lnTo>
                    <a:pt x="272" y="568"/>
                  </a:lnTo>
                  <a:lnTo>
                    <a:pt x="275" y="568"/>
                  </a:lnTo>
                  <a:lnTo>
                    <a:pt x="275" y="568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9" y="570"/>
                  </a:lnTo>
                  <a:lnTo>
                    <a:pt x="282" y="570"/>
                  </a:lnTo>
                  <a:lnTo>
                    <a:pt x="287" y="568"/>
                  </a:lnTo>
                  <a:lnTo>
                    <a:pt x="287" y="568"/>
                  </a:lnTo>
                  <a:lnTo>
                    <a:pt x="289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5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8"/>
                  </a:lnTo>
                  <a:lnTo>
                    <a:pt x="294" y="558"/>
                  </a:lnTo>
                  <a:lnTo>
                    <a:pt x="291" y="556"/>
                  </a:lnTo>
                  <a:lnTo>
                    <a:pt x="291" y="556"/>
                  </a:lnTo>
                  <a:lnTo>
                    <a:pt x="291" y="554"/>
                  </a:lnTo>
                  <a:lnTo>
                    <a:pt x="291" y="554"/>
                  </a:lnTo>
                  <a:lnTo>
                    <a:pt x="291" y="551"/>
                  </a:lnTo>
                  <a:lnTo>
                    <a:pt x="291" y="551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9" y="549"/>
                  </a:lnTo>
                  <a:lnTo>
                    <a:pt x="289" y="547"/>
                  </a:lnTo>
                  <a:lnTo>
                    <a:pt x="289" y="547"/>
                  </a:lnTo>
                  <a:lnTo>
                    <a:pt x="289" y="547"/>
                  </a:lnTo>
                  <a:lnTo>
                    <a:pt x="291" y="544"/>
                  </a:lnTo>
                  <a:lnTo>
                    <a:pt x="291" y="544"/>
                  </a:lnTo>
                  <a:lnTo>
                    <a:pt x="291" y="542"/>
                  </a:lnTo>
                  <a:lnTo>
                    <a:pt x="291" y="542"/>
                  </a:lnTo>
                  <a:lnTo>
                    <a:pt x="296" y="539"/>
                  </a:lnTo>
                  <a:lnTo>
                    <a:pt x="296" y="537"/>
                  </a:lnTo>
                  <a:lnTo>
                    <a:pt x="296" y="537"/>
                  </a:lnTo>
                  <a:lnTo>
                    <a:pt x="296" y="532"/>
                  </a:lnTo>
                  <a:lnTo>
                    <a:pt x="296" y="532"/>
                  </a:lnTo>
                  <a:lnTo>
                    <a:pt x="296" y="530"/>
                  </a:lnTo>
                  <a:lnTo>
                    <a:pt x="296" y="530"/>
                  </a:lnTo>
                  <a:lnTo>
                    <a:pt x="294" y="530"/>
                  </a:lnTo>
                  <a:lnTo>
                    <a:pt x="294" y="528"/>
                  </a:lnTo>
                  <a:lnTo>
                    <a:pt x="294" y="528"/>
                  </a:lnTo>
                  <a:lnTo>
                    <a:pt x="294" y="528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96" y="525"/>
                  </a:lnTo>
                  <a:lnTo>
                    <a:pt x="296" y="525"/>
                  </a:lnTo>
                  <a:lnTo>
                    <a:pt x="294" y="523"/>
                  </a:lnTo>
                  <a:lnTo>
                    <a:pt x="294" y="523"/>
                  </a:lnTo>
                  <a:lnTo>
                    <a:pt x="294" y="521"/>
                  </a:lnTo>
                  <a:lnTo>
                    <a:pt x="294" y="521"/>
                  </a:lnTo>
                  <a:lnTo>
                    <a:pt x="296" y="518"/>
                  </a:lnTo>
                  <a:lnTo>
                    <a:pt x="298" y="518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3"/>
                  </a:lnTo>
                  <a:lnTo>
                    <a:pt x="298" y="513"/>
                  </a:lnTo>
                  <a:lnTo>
                    <a:pt x="298" y="513"/>
                  </a:lnTo>
                  <a:lnTo>
                    <a:pt x="298" y="511"/>
                  </a:lnTo>
                  <a:lnTo>
                    <a:pt x="298" y="511"/>
                  </a:lnTo>
                  <a:lnTo>
                    <a:pt x="301" y="511"/>
                  </a:lnTo>
                  <a:lnTo>
                    <a:pt x="303" y="511"/>
                  </a:lnTo>
                  <a:lnTo>
                    <a:pt x="303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8" y="509"/>
                  </a:lnTo>
                  <a:lnTo>
                    <a:pt x="308" y="506"/>
                  </a:lnTo>
                  <a:lnTo>
                    <a:pt x="308" y="506"/>
                  </a:lnTo>
                  <a:lnTo>
                    <a:pt x="305" y="504"/>
                  </a:lnTo>
                  <a:lnTo>
                    <a:pt x="305" y="504"/>
                  </a:lnTo>
                  <a:lnTo>
                    <a:pt x="308" y="499"/>
                  </a:lnTo>
                  <a:lnTo>
                    <a:pt x="308" y="499"/>
                  </a:lnTo>
                  <a:lnTo>
                    <a:pt x="308" y="499"/>
                  </a:lnTo>
                  <a:lnTo>
                    <a:pt x="310" y="499"/>
                  </a:lnTo>
                  <a:lnTo>
                    <a:pt x="310" y="499"/>
                  </a:lnTo>
                  <a:lnTo>
                    <a:pt x="310" y="502"/>
                  </a:lnTo>
                  <a:lnTo>
                    <a:pt x="313" y="499"/>
                  </a:lnTo>
                  <a:lnTo>
                    <a:pt x="313" y="502"/>
                  </a:lnTo>
                  <a:lnTo>
                    <a:pt x="315" y="502"/>
                  </a:lnTo>
                  <a:lnTo>
                    <a:pt x="317" y="504"/>
                  </a:lnTo>
                  <a:lnTo>
                    <a:pt x="317" y="504"/>
                  </a:lnTo>
                  <a:lnTo>
                    <a:pt x="317" y="504"/>
                  </a:lnTo>
                  <a:lnTo>
                    <a:pt x="317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0" y="506"/>
                  </a:lnTo>
                  <a:lnTo>
                    <a:pt x="322" y="504"/>
                  </a:lnTo>
                  <a:lnTo>
                    <a:pt x="324" y="504"/>
                  </a:lnTo>
                  <a:lnTo>
                    <a:pt x="327" y="506"/>
                  </a:lnTo>
                  <a:lnTo>
                    <a:pt x="329" y="506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4" y="504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4"/>
                  </a:lnTo>
                  <a:lnTo>
                    <a:pt x="336" y="504"/>
                  </a:lnTo>
                  <a:lnTo>
                    <a:pt x="336" y="504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39" y="502"/>
                  </a:lnTo>
                  <a:lnTo>
                    <a:pt x="341" y="502"/>
                  </a:lnTo>
                  <a:lnTo>
                    <a:pt x="343" y="502"/>
                  </a:lnTo>
                  <a:lnTo>
                    <a:pt x="346" y="502"/>
                  </a:lnTo>
                  <a:lnTo>
                    <a:pt x="348" y="499"/>
                  </a:lnTo>
                  <a:lnTo>
                    <a:pt x="350" y="499"/>
                  </a:lnTo>
                  <a:lnTo>
                    <a:pt x="350" y="499"/>
                  </a:lnTo>
                  <a:lnTo>
                    <a:pt x="350" y="502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5" y="502"/>
                  </a:lnTo>
                  <a:lnTo>
                    <a:pt x="357" y="499"/>
                  </a:lnTo>
                  <a:lnTo>
                    <a:pt x="357" y="499"/>
                  </a:lnTo>
                  <a:lnTo>
                    <a:pt x="357" y="497"/>
                  </a:lnTo>
                  <a:lnTo>
                    <a:pt x="360" y="497"/>
                  </a:lnTo>
                  <a:lnTo>
                    <a:pt x="360" y="494"/>
                  </a:lnTo>
                  <a:lnTo>
                    <a:pt x="360" y="494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85"/>
                  </a:lnTo>
                  <a:lnTo>
                    <a:pt x="360" y="483"/>
                  </a:lnTo>
                  <a:lnTo>
                    <a:pt x="362" y="483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7" y="480"/>
                  </a:lnTo>
                  <a:lnTo>
                    <a:pt x="369" y="483"/>
                  </a:lnTo>
                  <a:lnTo>
                    <a:pt x="372" y="483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6" y="485"/>
                  </a:lnTo>
                  <a:lnTo>
                    <a:pt x="381" y="483"/>
                  </a:lnTo>
                  <a:lnTo>
                    <a:pt x="383" y="480"/>
                  </a:lnTo>
                  <a:lnTo>
                    <a:pt x="383" y="480"/>
                  </a:lnTo>
                  <a:lnTo>
                    <a:pt x="386" y="480"/>
                  </a:lnTo>
                  <a:lnTo>
                    <a:pt x="386" y="480"/>
                  </a:lnTo>
                  <a:lnTo>
                    <a:pt x="386" y="480"/>
                  </a:lnTo>
                  <a:lnTo>
                    <a:pt x="386" y="478"/>
                  </a:lnTo>
                  <a:lnTo>
                    <a:pt x="386" y="478"/>
                  </a:lnTo>
                  <a:lnTo>
                    <a:pt x="386" y="476"/>
                  </a:lnTo>
                  <a:lnTo>
                    <a:pt x="383" y="473"/>
                  </a:lnTo>
                  <a:lnTo>
                    <a:pt x="383" y="471"/>
                  </a:lnTo>
                  <a:lnTo>
                    <a:pt x="383" y="471"/>
                  </a:lnTo>
                  <a:lnTo>
                    <a:pt x="381" y="468"/>
                  </a:lnTo>
                  <a:lnTo>
                    <a:pt x="381" y="466"/>
                  </a:lnTo>
                  <a:lnTo>
                    <a:pt x="381" y="466"/>
                  </a:lnTo>
                  <a:lnTo>
                    <a:pt x="383" y="466"/>
                  </a:lnTo>
                  <a:lnTo>
                    <a:pt x="386" y="468"/>
                  </a:lnTo>
                  <a:lnTo>
                    <a:pt x="388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8" y="471"/>
                  </a:lnTo>
                  <a:lnTo>
                    <a:pt x="398" y="471"/>
                  </a:lnTo>
                  <a:lnTo>
                    <a:pt x="400" y="468"/>
                  </a:lnTo>
                  <a:lnTo>
                    <a:pt x="400" y="468"/>
                  </a:lnTo>
                  <a:lnTo>
                    <a:pt x="400" y="468"/>
                  </a:lnTo>
                  <a:lnTo>
                    <a:pt x="402" y="466"/>
                  </a:lnTo>
                  <a:lnTo>
                    <a:pt x="402" y="464"/>
                  </a:lnTo>
                  <a:lnTo>
                    <a:pt x="402" y="464"/>
                  </a:lnTo>
                  <a:lnTo>
                    <a:pt x="405" y="464"/>
                  </a:lnTo>
                  <a:lnTo>
                    <a:pt x="407" y="464"/>
                  </a:lnTo>
                  <a:lnTo>
                    <a:pt x="407" y="464"/>
                  </a:lnTo>
                  <a:lnTo>
                    <a:pt x="407" y="464"/>
                  </a:lnTo>
                  <a:lnTo>
                    <a:pt x="409" y="464"/>
                  </a:lnTo>
                  <a:lnTo>
                    <a:pt x="409" y="464"/>
                  </a:lnTo>
                  <a:lnTo>
                    <a:pt x="409" y="464"/>
                  </a:lnTo>
                  <a:lnTo>
                    <a:pt x="409" y="466"/>
                  </a:lnTo>
                  <a:lnTo>
                    <a:pt x="409" y="466"/>
                  </a:lnTo>
                  <a:lnTo>
                    <a:pt x="409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7" y="471"/>
                  </a:lnTo>
                  <a:lnTo>
                    <a:pt x="417" y="468"/>
                  </a:lnTo>
                  <a:lnTo>
                    <a:pt x="417" y="468"/>
                  </a:lnTo>
                  <a:lnTo>
                    <a:pt x="417" y="468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4"/>
                  </a:lnTo>
                  <a:lnTo>
                    <a:pt x="419" y="461"/>
                  </a:lnTo>
                  <a:lnTo>
                    <a:pt x="419" y="457"/>
                  </a:lnTo>
                  <a:lnTo>
                    <a:pt x="419" y="457"/>
                  </a:lnTo>
                  <a:lnTo>
                    <a:pt x="419" y="454"/>
                  </a:lnTo>
                  <a:lnTo>
                    <a:pt x="419" y="454"/>
                  </a:lnTo>
                  <a:lnTo>
                    <a:pt x="421" y="452"/>
                  </a:lnTo>
                  <a:lnTo>
                    <a:pt x="421" y="452"/>
                  </a:lnTo>
                  <a:lnTo>
                    <a:pt x="421" y="450"/>
                  </a:lnTo>
                  <a:lnTo>
                    <a:pt x="421" y="450"/>
                  </a:lnTo>
                  <a:lnTo>
                    <a:pt x="421" y="450"/>
                  </a:lnTo>
                  <a:lnTo>
                    <a:pt x="424" y="447"/>
                  </a:lnTo>
                  <a:lnTo>
                    <a:pt x="426" y="445"/>
                  </a:lnTo>
                  <a:lnTo>
                    <a:pt x="426" y="445"/>
                  </a:lnTo>
                  <a:lnTo>
                    <a:pt x="428" y="445"/>
                  </a:lnTo>
                  <a:lnTo>
                    <a:pt x="428" y="442"/>
                  </a:lnTo>
                  <a:lnTo>
                    <a:pt x="428" y="442"/>
                  </a:lnTo>
                  <a:lnTo>
                    <a:pt x="431" y="442"/>
                  </a:lnTo>
                  <a:lnTo>
                    <a:pt x="431" y="442"/>
                  </a:lnTo>
                  <a:lnTo>
                    <a:pt x="436" y="442"/>
                  </a:lnTo>
                  <a:lnTo>
                    <a:pt x="438" y="442"/>
                  </a:lnTo>
                  <a:lnTo>
                    <a:pt x="438" y="442"/>
                  </a:lnTo>
                  <a:lnTo>
                    <a:pt x="440" y="442"/>
                  </a:lnTo>
                  <a:lnTo>
                    <a:pt x="443" y="442"/>
                  </a:lnTo>
                  <a:lnTo>
                    <a:pt x="443" y="442"/>
                  </a:lnTo>
                  <a:lnTo>
                    <a:pt x="443" y="440"/>
                  </a:lnTo>
                  <a:lnTo>
                    <a:pt x="445" y="440"/>
                  </a:lnTo>
                  <a:lnTo>
                    <a:pt x="445" y="438"/>
                  </a:lnTo>
                  <a:lnTo>
                    <a:pt x="443" y="438"/>
                  </a:lnTo>
                  <a:lnTo>
                    <a:pt x="438" y="440"/>
                  </a:lnTo>
                  <a:lnTo>
                    <a:pt x="438" y="438"/>
                  </a:lnTo>
                  <a:lnTo>
                    <a:pt x="438" y="438"/>
                  </a:lnTo>
                  <a:lnTo>
                    <a:pt x="438" y="435"/>
                  </a:lnTo>
                  <a:lnTo>
                    <a:pt x="438" y="433"/>
                  </a:lnTo>
                  <a:lnTo>
                    <a:pt x="438" y="433"/>
                  </a:lnTo>
                  <a:lnTo>
                    <a:pt x="440" y="433"/>
                  </a:lnTo>
                  <a:lnTo>
                    <a:pt x="440" y="433"/>
                  </a:lnTo>
                  <a:lnTo>
                    <a:pt x="440" y="433"/>
                  </a:lnTo>
                  <a:lnTo>
                    <a:pt x="440" y="431"/>
                  </a:lnTo>
                  <a:lnTo>
                    <a:pt x="440" y="431"/>
                  </a:lnTo>
                  <a:lnTo>
                    <a:pt x="443" y="431"/>
                  </a:lnTo>
                  <a:lnTo>
                    <a:pt x="443" y="428"/>
                  </a:lnTo>
                  <a:lnTo>
                    <a:pt x="445" y="428"/>
                  </a:lnTo>
                  <a:lnTo>
                    <a:pt x="447" y="423"/>
                  </a:lnTo>
                  <a:lnTo>
                    <a:pt x="450" y="416"/>
                  </a:lnTo>
                  <a:lnTo>
                    <a:pt x="450" y="416"/>
                  </a:lnTo>
                  <a:lnTo>
                    <a:pt x="450" y="416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2" y="414"/>
                  </a:lnTo>
                  <a:lnTo>
                    <a:pt x="452" y="416"/>
                  </a:lnTo>
                  <a:lnTo>
                    <a:pt x="452" y="416"/>
                  </a:lnTo>
                  <a:lnTo>
                    <a:pt x="454" y="416"/>
                  </a:lnTo>
                  <a:lnTo>
                    <a:pt x="454" y="414"/>
                  </a:lnTo>
                  <a:lnTo>
                    <a:pt x="457" y="414"/>
                  </a:lnTo>
                  <a:lnTo>
                    <a:pt x="457" y="412"/>
                  </a:lnTo>
                  <a:lnTo>
                    <a:pt x="459" y="412"/>
                  </a:lnTo>
                  <a:lnTo>
                    <a:pt x="464" y="409"/>
                  </a:lnTo>
                  <a:lnTo>
                    <a:pt x="471" y="405"/>
                  </a:lnTo>
                  <a:lnTo>
                    <a:pt x="471" y="402"/>
                  </a:lnTo>
                  <a:lnTo>
                    <a:pt x="471" y="402"/>
                  </a:lnTo>
                  <a:lnTo>
                    <a:pt x="471" y="402"/>
                  </a:lnTo>
                  <a:lnTo>
                    <a:pt x="471" y="400"/>
                  </a:lnTo>
                  <a:lnTo>
                    <a:pt x="471" y="400"/>
                  </a:lnTo>
                  <a:lnTo>
                    <a:pt x="471" y="400"/>
                  </a:lnTo>
                  <a:close/>
                  <a:moveTo>
                    <a:pt x="334" y="973"/>
                  </a:moveTo>
                  <a:lnTo>
                    <a:pt x="331" y="973"/>
                  </a:lnTo>
                  <a:lnTo>
                    <a:pt x="331" y="975"/>
                  </a:lnTo>
                  <a:lnTo>
                    <a:pt x="331" y="975"/>
                  </a:lnTo>
                  <a:lnTo>
                    <a:pt x="331" y="975"/>
                  </a:lnTo>
                  <a:lnTo>
                    <a:pt x="331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5"/>
                  </a:lnTo>
                  <a:lnTo>
                    <a:pt x="334" y="975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5"/>
                  </a:lnTo>
                  <a:lnTo>
                    <a:pt x="334" y="973"/>
                  </a:lnTo>
                  <a:lnTo>
                    <a:pt x="334" y="973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3"/>
                  </a:lnTo>
                  <a:lnTo>
                    <a:pt x="334" y="973"/>
                  </a:lnTo>
                  <a:lnTo>
                    <a:pt x="334" y="973"/>
                  </a:lnTo>
                  <a:close/>
                  <a:moveTo>
                    <a:pt x="329" y="975"/>
                  </a:moveTo>
                  <a:lnTo>
                    <a:pt x="329" y="975"/>
                  </a:lnTo>
                  <a:lnTo>
                    <a:pt x="329" y="975"/>
                  </a:lnTo>
                  <a:lnTo>
                    <a:pt x="329" y="977"/>
                  </a:lnTo>
                  <a:lnTo>
                    <a:pt x="329" y="977"/>
                  </a:lnTo>
                  <a:lnTo>
                    <a:pt x="329" y="975"/>
                  </a:lnTo>
                  <a:lnTo>
                    <a:pt x="329" y="975"/>
                  </a:lnTo>
                  <a:lnTo>
                    <a:pt x="329" y="975"/>
                  </a:lnTo>
                  <a:lnTo>
                    <a:pt x="329" y="975"/>
                  </a:lnTo>
                  <a:close/>
                  <a:moveTo>
                    <a:pt x="334" y="899"/>
                  </a:moveTo>
                  <a:lnTo>
                    <a:pt x="334" y="899"/>
                  </a:lnTo>
                  <a:lnTo>
                    <a:pt x="334" y="897"/>
                  </a:lnTo>
                  <a:lnTo>
                    <a:pt x="334" y="894"/>
                  </a:lnTo>
                  <a:lnTo>
                    <a:pt x="331" y="894"/>
                  </a:lnTo>
                  <a:lnTo>
                    <a:pt x="331" y="894"/>
                  </a:lnTo>
                  <a:lnTo>
                    <a:pt x="331" y="899"/>
                  </a:lnTo>
                  <a:lnTo>
                    <a:pt x="331" y="899"/>
                  </a:lnTo>
                  <a:lnTo>
                    <a:pt x="331" y="899"/>
                  </a:lnTo>
                  <a:lnTo>
                    <a:pt x="334" y="899"/>
                  </a:lnTo>
                  <a:close/>
                  <a:moveTo>
                    <a:pt x="317" y="1001"/>
                  </a:moveTo>
                  <a:lnTo>
                    <a:pt x="317" y="1001"/>
                  </a:lnTo>
                  <a:lnTo>
                    <a:pt x="317" y="1001"/>
                  </a:lnTo>
                  <a:lnTo>
                    <a:pt x="317" y="999"/>
                  </a:lnTo>
                  <a:lnTo>
                    <a:pt x="320" y="999"/>
                  </a:lnTo>
                  <a:lnTo>
                    <a:pt x="317" y="999"/>
                  </a:lnTo>
                  <a:lnTo>
                    <a:pt x="317" y="999"/>
                  </a:lnTo>
                  <a:lnTo>
                    <a:pt x="317" y="1001"/>
                  </a:lnTo>
                  <a:lnTo>
                    <a:pt x="315" y="1001"/>
                  </a:lnTo>
                  <a:lnTo>
                    <a:pt x="317" y="1001"/>
                  </a:lnTo>
                  <a:lnTo>
                    <a:pt x="317" y="1001"/>
                  </a:lnTo>
                  <a:lnTo>
                    <a:pt x="317" y="1001"/>
                  </a:lnTo>
                  <a:close/>
                  <a:moveTo>
                    <a:pt x="315" y="1020"/>
                  </a:moveTo>
                  <a:lnTo>
                    <a:pt x="315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25"/>
                  </a:lnTo>
                  <a:lnTo>
                    <a:pt x="317" y="1025"/>
                  </a:lnTo>
                  <a:lnTo>
                    <a:pt x="317" y="1022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20" y="1020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17" y="1017"/>
                  </a:lnTo>
                  <a:lnTo>
                    <a:pt x="317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20"/>
                  </a:lnTo>
                  <a:close/>
                  <a:moveTo>
                    <a:pt x="320" y="925"/>
                  </a:moveTo>
                  <a:lnTo>
                    <a:pt x="320" y="925"/>
                  </a:lnTo>
                  <a:lnTo>
                    <a:pt x="320" y="925"/>
                  </a:lnTo>
                  <a:lnTo>
                    <a:pt x="320" y="925"/>
                  </a:lnTo>
                  <a:lnTo>
                    <a:pt x="320" y="925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17" y="923"/>
                  </a:lnTo>
                  <a:lnTo>
                    <a:pt x="320" y="925"/>
                  </a:lnTo>
                  <a:close/>
                  <a:moveTo>
                    <a:pt x="322" y="987"/>
                  </a:moveTo>
                  <a:lnTo>
                    <a:pt x="320" y="987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2"/>
                  </a:lnTo>
                  <a:lnTo>
                    <a:pt x="320" y="982"/>
                  </a:lnTo>
                  <a:lnTo>
                    <a:pt x="320" y="982"/>
                  </a:lnTo>
                  <a:lnTo>
                    <a:pt x="317" y="982"/>
                  </a:lnTo>
                  <a:lnTo>
                    <a:pt x="317" y="980"/>
                  </a:lnTo>
                  <a:lnTo>
                    <a:pt x="317" y="980"/>
                  </a:lnTo>
                  <a:lnTo>
                    <a:pt x="317" y="977"/>
                  </a:lnTo>
                  <a:lnTo>
                    <a:pt x="317" y="977"/>
                  </a:lnTo>
                  <a:lnTo>
                    <a:pt x="317" y="977"/>
                  </a:lnTo>
                  <a:lnTo>
                    <a:pt x="317" y="975"/>
                  </a:lnTo>
                  <a:lnTo>
                    <a:pt x="315" y="975"/>
                  </a:lnTo>
                  <a:lnTo>
                    <a:pt x="315" y="975"/>
                  </a:lnTo>
                  <a:lnTo>
                    <a:pt x="313" y="975"/>
                  </a:lnTo>
                  <a:lnTo>
                    <a:pt x="313" y="975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0" y="980"/>
                  </a:lnTo>
                  <a:lnTo>
                    <a:pt x="310" y="980"/>
                  </a:lnTo>
                  <a:lnTo>
                    <a:pt x="310" y="982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7" y="980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9"/>
                  </a:lnTo>
                  <a:lnTo>
                    <a:pt x="320" y="989"/>
                  </a:lnTo>
                  <a:lnTo>
                    <a:pt x="320" y="989"/>
                  </a:lnTo>
                  <a:lnTo>
                    <a:pt x="317" y="989"/>
                  </a:lnTo>
                  <a:lnTo>
                    <a:pt x="320" y="991"/>
                  </a:lnTo>
                  <a:lnTo>
                    <a:pt x="320" y="991"/>
                  </a:lnTo>
                  <a:lnTo>
                    <a:pt x="320" y="991"/>
                  </a:lnTo>
                  <a:lnTo>
                    <a:pt x="320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7"/>
                  </a:lnTo>
                  <a:lnTo>
                    <a:pt x="322" y="987"/>
                  </a:lnTo>
                  <a:lnTo>
                    <a:pt x="322" y="987"/>
                  </a:lnTo>
                  <a:close/>
                  <a:moveTo>
                    <a:pt x="322" y="1025"/>
                  </a:moveTo>
                  <a:lnTo>
                    <a:pt x="320" y="1025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17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3" y="1029"/>
                  </a:lnTo>
                  <a:lnTo>
                    <a:pt x="313" y="1029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4"/>
                  </a:lnTo>
                  <a:lnTo>
                    <a:pt x="313" y="1034"/>
                  </a:lnTo>
                  <a:lnTo>
                    <a:pt x="313" y="1034"/>
                  </a:lnTo>
                  <a:lnTo>
                    <a:pt x="313" y="1036"/>
                  </a:lnTo>
                  <a:lnTo>
                    <a:pt x="315" y="1034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7" y="1032"/>
                  </a:lnTo>
                  <a:lnTo>
                    <a:pt x="317" y="1029"/>
                  </a:lnTo>
                  <a:lnTo>
                    <a:pt x="320" y="1029"/>
                  </a:lnTo>
                  <a:lnTo>
                    <a:pt x="320" y="1029"/>
                  </a:lnTo>
                  <a:lnTo>
                    <a:pt x="320" y="1027"/>
                  </a:lnTo>
                  <a:lnTo>
                    <a:pt x="320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close/>
                  <a:moveTo>
                    <a:pt x="320" y="928"/>
                  </a:moveTo>
                  <a:lnTo>
                    <a:pt x="320" y="928"/>
                  </a:lnTo>
                  <a:lnTo>
                    <a:pt x="320" y="930"/>
                  </a:lnTo>
                  <a:lnTo>
                    <a:pt x="320" y="930"/>
                  </a:lnTo>
                  <a:lnTo>
                    <a:pt x="320" y="930"/>
                  </a:lnTo>
                  <a:lnTo>
                    <a:pt x="322" y="928"/>
                  </a:lnTo>
                  <a:lnTo>
                    <a:pt x="322" y="928"/>
                  </a:lnTo>
                  <a:lnTo>
                    <a:pt x="322" y="928"/>
                  </a:lnTo>
                  <a:lnTo>
                    <a:pt x="320" y="925"/>
                  </a:lnTo>
                  <a:lnTo>
                    <a:pt x="320" y="928"/>
                  </a:lnTo>
                  <a:close/>
                  <a:moveTo>
                    <a:pt x="320" y="892"/>
                  </a:moveTo>
                  <a:lnTo>
                    <a:pt x="317" y="894"/>
                  </a:lnTo>
                  <a:lnTo>
                    <a:pt x="317" y="894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0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close/>
                  <a:moveTo>
                    <a:pt x="322" y="932"/>
                  </a:moveTo>
                  <a:lnTo>
                    <a:pt x="322" y="932"/>
                  </a:lnTo>
                  <a:lnTo>
                    <a:pt x="320" y="932"/>
                  </a:lnTo>
                  <a:lnTo>
                    <a:pt x="320" y="932"/>
                  </a:lnTo>
                  <a:lnTo>
                    <a:pt x="320" y="935"/>
                  </a:lnTo>
                  <a:lnTo>
                    <a:pt x="320" y="937"/>
                  </a:lnTo>
                  <a:lnTo>
                    <a:pt x="320" y="939"/>
                  </a:lnTo>
                  <a:lnTo>
                    <a:pt x="320" y="939"/>
                  </a:lnTo>
                  <a:lnTo>
                    <a:pt x="320" y="942"/>
                  </a:lnTo>
                  <a:lnTo>
                    <a:pt x="320" y="942"/>
                  </a:lnTo>
                  <a:lnTo>
                    <a:pt x="320" y="942"/>
                  </a:lnTo>
                  <a:lnTo>
                    <a:pt x="317" y="942"/>
                  </a:lnTo>
                  <a:lnTo>
                    <a:pt x="317" y="942"/>
                  </a:lnTo>
                  <a:lnTo>
                    <a:pt x="317" y="942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7"/>
                  </a:lnTo>
                  <a:lnTo>
                    <a:pt x="317" y="947"/>
                  </a:lnTo>
                  <a:lnTo>
                    <a:pt x="315" y="947"/>
                  </a:lnTo>
                  <a:lnTo>
                    <a:pt x="317" y="947"/>
                  </a:lnTo>
                  <a:lnTo>
                    <a:pt x="317" y="947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5" y="949"/>
                  </a:lnTo>
                  <a:lnTo>
                    <a:pt x="315" y="949"/>
                  </a:lnTo>
                  <a:lnTo>
                    <a:pt x="315" y="949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2" y="947"/>
                  </a:lnTo>
                  <a:lnTo>
                    <a:pt x="322" y="944"/>
                  </a:lnTo>
                  <a:lnTo>
                    <a:pt x="322" y="944"/>
                  </a:lnTo>
                  <a:lnTo>
                    <a:pt x="322" y="942"/>
                  </a:lnTo>
                  <a:lnTo>
                    <a:pt x="322" y="942"/>
                  </a:lnTo>
                  <a:lnTo>
                    <a:pt x="322" y="939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5"/>
                  </a:lnTo>
                  <a:lnTo>
                    <a:pt x="322" y="935"/>
                  </a:lnTo>
                  <a:lnTo>
                    <a:pt x="322" y="932"/>
                  </a:lnTo>
                  <a:close/>
                  <a:moveTo>
                    <a:pt x="322" y="961"/>
                  </a:moveTo>
                  <a:lnTo>
                    <a:pt x="322" y="961"/>
                  </a:lnTo>
                  <a:lnTo>
                    <a:pt x="320" y="961"/>
                  </a:lnTo>
                  <a:lnTo>
                    <a:pt x="320" y="961"/>
                  </a:lnTo>
                  <a:lnTo>
                    <a:pt x="322" y="961"/>
                  </a:lnTo>
                  <a:lnTo>
                    <a:pt x="320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20" y="961"/>
                  </a:lnTo>
                  <a:lnTo>
                    <a:pt x="320" y="963"/>
                  </a:lnTo>
                  <a:lnTo>
                    <a:pt x="320" y="963"/>
                  </a:lnTo>
                  <a:lnTo>
                    <a:pt x="322" y="963"/>
                  </a:lnTo>
                  <a:lnTo>
                    <a:pt x="322" y="963"/>
                  </a:lnTo>
                  <a:lnTo>
                    <a:pt x="322" y="961"/>
                  </a:lnTo>
                  <a:lnTo>
                    <a:pt x="322" y="961"/>
                  </a:lnTo>
                  <a:lnTo>
                    <a:pt x="322" y="96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FFFE9955-7971-4B9F-A6B2-D889619F9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466"/>
              <a:ext cx="1684" cy="807"/>
            </a:xfrm>
            <a:custGeom>
              <a:avLst/>
              <a:gdLst>
                <a:gd name="T0" fmla="*/ 1681 w 1684"/>
                <a:gd name="T1" fmla="*/ 419 h 807"/>
                <a:gd name="T2" fmla="*/ 1653 w 1684"/>
                <a:gd name="T3" fmla="*/ 377 h 807"/>
                <a:gd name="T4" fmla="*/ 1584 w 1684"/>
                <a:gd name="T5" fmla="*/ 337 h 807"/>
                <a:gd name="T6" fmla="*/ 1471 w 1684"/>
                <a:gd name="T7" fmla="*/ 358 h 807"/>
                <a:gd name="T8" fmla="*/ 1513 w 1684"/>
                <a:gd name="T9" fmla="*/ 187 h 807"/>
                <a:gd name="T10" fmla="*/ 1400 w 1684"/>
                <a:gd name="T11" fmla="*/ 157 h 807"/>
                <a:gd name="T12" fmla="*/ 1326 w 1684"/>
                <a:gd name="T13" fmla="*/ 202 h 807"/>
                <a:gd name="T14" fmla="*/ 1241 w 1684"/>
                <a:gd name="T15" fmla="*/ 230 h 807"/>
                <a:gd name="T16" fmla="*/ 1177 w 1684"/>
                <a:gd name="T17" fmla="*/ 244 h 807"/>
                <a:gd name="T18" fmla="*/ 1099 w 1684"/>
                <a:gd name="T19" fmla="*/ 230 h 807"/>
                <a:gd name="T20" fmla="*/ 1057 w 1684"/>
                <a:gd name="T21" fmla="*/ 199 h 807"/>
                <a:gd name="T22" fmla="*/ 1019 w 1684"/>
                <a:gd name="T23" fmla="*/ 176 h 807"/>
                <a:gd name="T24" fmla="*/ 962 w 1684"/>
                <a:gd name="T25" fmla="*/ 150 h 807"/>
                <a:gd name="T26" fmla="*/ 894 w 1684"/>
                <a:gd name="T27" fmla="*/ 147 h 807"/>
                <a:gd name="T28" fmla="*/ 823 w 1684"/>
                <a:gd name="T29" fmla="*/ 161 h 807"/>
                <a:gd name="T30" fmla="*/ 763 w 1684"/>
                <a:gd name="T31" fmla="*/ 119 h 807"/>
                <a:gd name="T32" fmla="*/ 756 w 1684"/>
                <a:gd name="T33" fmla="*/ 71 h 807"/>
                <a:gd name="T34" fmla="*/ 704 w 1684"/>
                <a:gd name="T35" fmla="*/ 50 h 807"/>
                <a:gd name="T36" fmla="*/ 588 w 1684"/>
                <a:gd name="T37" fmla="*/ 3 h 807"/>
                <a:gd name="T38" fmla="*/ 551 w 1684"/>
                <a:gd name="T39" fmla="*/ 50 h 807"/>
                <a:gd name="T40" fmla="*/ 529 w 1684"/>
                <a:gd name="T41" fmla="*/ 100 h 807"/>
                <a:gd name="T42" fmla="*/ 551 w 1684"/>
                <a:gd name="T43" fmla="*/ 145 h 807"/>
                <a:gd name="T44" fmla="*/ 506 w 1684"/>
                <a:gd name="T45" fmla="*/ 197 h 807"/>
                <a:gd name="T46" fmla="*/ 458 w 1684"/>
                <a:gd name="T47" fmla="*/ 183 h 807"/>
                <a:gd name="T48" fmla="*/ 428 w 1684"/>
                <a:gd name="T49" fmla="*/ 178 h 807"/>
                <a:gd name="T50" fmla="*/ 376 w 1684"/>
                <a:gd name="T51" fmla="*/ 173 h 807"/>
                <a:gd name="T52" fmla="*/ 342 w 1684"/>
                <a:gd name="T53" fmla="*/ 131 h 807"/>
                <a:gd name="T54" fmla="*/ 260 w 1684"/>
                <a:gd name="T55" fmla="*/ 121 h 807"/>
                <a:gd name="T56" fmla="*/ 205 w 1684"/>
                <a:gd name="T57" fmla="*/ 124 h 807"/>
                <a:gd name="T58" fmla="*/ 156 w 1684"/>
                <a:gd name="T59" fmla="*/ 159 h 807"/>
                <a:gd name="T60" fmla="*/ 99 w 1684"/>
                <a:gd name="T61" fmla="*/ 185 h 807"/>
                <a:gd name="T62" fmla="*/ 85 w 1684"/>
                <a:gd name="T63" fmla="*/ 211 h 807"/>
                <a:gd name="T64" fmla="*/ 59 w 1684"/>
                <a:gd name="T65" fmla="*/ 221 h 807"/>
                <a:gd name="T66" fmla="*/ 21 w 1684"/>
                <a:gd name="T67" fmla="*/ 235 h 807"/>
                <a:gd name="T68" fmla="*/ 0 w 1684"/>
                <a:gd name="T69" fmla="*/ 268 h 807"/>
                <a:gd name="T70" fmla="*/ 14 w 1684"/>
                <a:gd name="T71" fmla="*/ 292 h 807"/>
                <a:gd name="T72" fmla="*/ 44 w 1684"/>
                <a:gd name="T73" fmla="*/ 315 h 807"/>
                <a:gd name="T74" fmla="*/ 85 w 1684"/>
                <a:gd name="T75" fmla="*/ 334 h 807"/>
                <a:gd name="T76" fmla="*/ 108 w 1684"/>
                <a:gd name="T77" fmla="*/ 351 h 807"/>
                <a:gd name="T78" fmla="*/ 137 w 1684"/>
                <a:gd name="T79" fmla="*/ 365 h 807"/>
                <a:gd name="T80" fmla="*/ 163 w 1684"/>
                <a:gd name="T81" fmla="*/ 415 h 807"/>
                <a:gd name="T82" fmla="*/ 175 w 1684"/>
                <a:gd name="T83" fmla="*/ 445 h 807"/>
                <a:gd name="T84" fmla="*/ 158 w 1684"/>
                <a:gd name="T85" fmla="*/ 533 h 807"/>
                <a:gd name="T86" fmla="*/ 191 w 1684"/>
                <a:gd name="T87" fmla="*/ 554 h 807"/>
                <a:gd name="T88" fmla="*/ 238 w 1684"/>
                <a:gd name="T89" fmla="*/ 561 h 807"/>
                <a:gd name="T90" fmla="*/ 288 w 1684"/>
                <a:gd name="T91" fmla="*/ 564 h 807"/>
                <a:gd name="T92" fmla="*/ 350 w 1684"/>
                <a:gd name="T93" fmla="*/ 599 h 807"/>
                <a:gd name="T94" fmla="*/ 402 w 1684"/>
                <a:gd name="T95" fmla="*/ 637 h 807"/>
                <a:gd name="T96" fmla="*/ 513 w 1684"/>
                <a:gd name="T97" fmla="*/ 725 h 807"/>
                <a:gd name="T98" fmla="*/ 804 w 1684"/>
                <a:gd name="T99" fmla="*/ 779 h 807"/>
                <a:gd name="T100" fmla="*/ 995 w 1684"/>
                <a:gd name="T101" fmla="*/ 758 h 807"/>
                <a:gd name="T102" fmla="*/ 1161 w 1684"/>
                <a:gd name="T103" fmla="*/ 734 h 807"/>
                <a:gd name="T104" fmla="*/ 1239 w 1684"/>
                <a:gd name="T105" fmla="*/ 673 h 807"/>
                <a:gd name="T106" fmla="*/ 1241 w 1684"/>
                <a:gd name="T107" fmla="*/ 616 h 807"/>
                <a:gd name="T108" fmla="*/ 1265 w 1684"/>
                <a:gd name="T109" fmla="*/ 559 h 807"/>
                <a:gd name="T110" fmla="*/ 1355 w 1684"/>
                <a:gd name="T111" fmla="*/ 583 h 807"/>
                <a:gd name="T112" fmla="*/ 1414 w 1684"/>
                <a:gd name="T113" fmla="*/ 531 h 807"/>
                <a:gd name="T114" fmla="*/ 1497 w 1684"/>
                <a:gd name="T115" fmla="*/ 481 h 807"/>
                <a:gd name="T116" fmla="*/ 1556 w 1684"/>
                <a:gd name="T117" fmla="*/ 445 h 807"/>
                <a:gd name="T118" fmla="*/ 1594 w 1684"/>
                <a:gd name="T119" fmla="*/ 436 h 807"/>
                <a:gd name="T120" fmla="*/ 1632 w 1684"/>
                <a:gd name="T121" fmla="*/ 434 h 807"/>
                <a:gd name="T122" fmla="*/ 1679 w 1684"/>
                <a:gd name="T123" fmla="*/ 44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4" h="807">
                  <a:moveTo>
                    <a:pt x="1684" y="434"/>
                  </a:moveTo>
                  <a:lnTo>
                    <a:pt x="1684" y="434"/>
                  </a:lnTo>
                  <a:lnTo>
                    <a:pt x="1684" y="431"/>
                  </a:lnTo>
                  <a:lnTo>
                    <a:pt x="1684" y="431"/>
                  </a:lnTo>
                  <a:lnTo>
                    <a:pt x="1684" y="429"/>
                  </a:lnTo>
                  <a:lnTo>
                    <a:pt x="1684" y="426"/>
                  </a:lnTo>
                  <a:lnTo>
                    <a:pt x="1684" y="426"/>
                  </a:lnTo>
                  <a:lnTo>
                    <a:pt x="1684" y="426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1" y="424"/>
                  </a:lnTo>
                  <a:lnTo>
                    <a:pt x="1681" y="422"/>
                  </a:lnTo>
                  <a:lnTo>
                    <a:pt x="1684" y="422"/>
                  </a:lnTo>
                  <a:lnTo>
                    <a:pt x="1684" y="422"/>
                  </a:lnTo>
                  <a:lnTo>
                    <a:pt x="1684" y="422"/>
                  </a:lnTo>
                  <a:lnTo>
                    <a:pt x="1684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79" y="417"/>
                  </a:lnTo>
                  <a:lnTo>
                    <a:pt x="1679" y="417"/>
                  </a:lnTo>
                  <a:lnTo>
                    <a:pt x="1679" y="417"/>
                  </a:lnTo>
                  <a:lnTo>
                    <a:pt x="1676" y="415"/>
                  </a:lnTo>
                  <a:lnTo>
                    <a:pt x="1676" y="415"/>
                  </a:lnTo>
                  <a:lnTo>
                    <a:pt x="1676" y="412"/>
                  </a:lnTo>
                  <a:lnTo>
                    <a:pt x="1676" y="412"/>
                  </a:lnTo>
                  <a:lnTo>
                    <a:pt x="1676" y="412"/>
                  </a:lnTo>
                  <a:lnTo>
                    <a:pt x="1676" y="408"/>
                  </a:lnTo>
                  <a:lnTo>
                    <a:pt x="1676" y="405"/>
                  </a:lnTo>
                  <a:lnTo>
                    <a:pt x="1674" y="403"/>
                  </a:lnTo>
                  <a:lnTo>
                    <a:pt x="1672" y="400"/>
                  </a:lnTo>
                  <a:lnTo>
                    <a:pt x="1669" y="396"/>
                  </a:lnTo>
                  <a:lnTo>
                    <a:pt x="1667" y="396"/>
                  </a:lnTo>
                  <a:lnTo>
                    <a:pt x="1665" y="393"/>
                  </a:lnTo>
                  <a:lnTo>
                    <a:pt x="1662" y="393"/>
                  </a:lnTo>
                  <a:lnTo>
                    <a:pt x="1662" y="391"/>
                  </a:lnTo>
                  <a:lnTo>
                    <a:pt x="1662" y="391"/>
                  </a:lnTo>
                  <a:lnTo>
                    <a:pt x="1660" y="389"/>
                  </a:lnTo>
                  <a:lnTo>
                    <a:pt x="1653" y="382"/>
                  </a:lnTo>
                  <a:lnTo>
                    <a:pt x="1650" y="382"/>
                  </a:lnTo>
                  <a:lnTo>
                    <a:pt x="1650" y="379"/>
                  </a:lnTo>
                  <a:lnTo>
                    <a:pt x="1653" y="379"/>
                  </a:lnTo>
                  <a:lnTo>
                    <a:pt x="1653" y="377"/>
                  </a:lnTo>
                  <a:lnTo>
                    <a:pt x="1653" y="377"/>
                  </a:lnTo>
                  <a:lnTo>
                    <a:pt x="1650" y="377"/>
                  </a:lnTo>
                  <a:lnTo>
                    <a:pt x="1650" y="374"/>
                  </a:lnTo>
                  <a:lnTo>
                    <a:pt x="1643" y="372"/>
                  </a:lnTo>
                  <a:lnTo>
                    <a:pt x="1643" y="372"/>
                  </a:lnTo>
                  <a:lnTo>
                    <a:pt x="1643" y="372"/>
                  </a:lnTo>
                  <a:lnTo>
                    <a:pt x="1643" y="370"/>
                  </a:lnTo>
                  <a:lnTo>
                    <a:pt x="1641" y="365"/>
                  </a:lnTo>
                  <a:lnTo>
                    <a:pt x="1641" y="363"/>
                  </a:lnTo>
                  <a:lnTo>
                    <a:pt x="1641" y="363"/>
                  </a:lnTo>
                  <a:lnTo>
                    <a:pt x="1639" y="360"/>
                  </a:lnTo>
                  <a:lnTo>
                    <a:pt x="1634" y="360"/>
                  </a:lnTo>
                  <a:lnTo>
                    <a:pt x="1624" y="355"/>
                  </a:lnTo>
                  <a:lnTo>
                    <a:pt x="1622" y="351"/>
                  </a:lnTo>
                  <a:lnTo>
                    <a:pt x="1615" y="341"/>
                  </a:lnTo>
                  <a:lnTo>
                    <a:pt x="1613" y="339"/>
                  </a:lnTo>
                  <a:lnTo>
                    <a:pt x="1608" y="337"/>
                  </a:lnTo>
                  <a:lnTo>
                    <a:pt x="1598" y="337"/>
                  </a:lnTo>
                  <a:lnTo>
                    <a:pt x="1596" y="337"/>
                  </a:lnTo>
                  <a:lnTo>
                    <a:pt x="1594" y="334"/>
                  </a:lnTo>
                  <a:lnTo>
                    <a:pt x="1594" y="334"/>
                  </a:lnTo>
                  <a:lnTo>
                    <a:pt x="1591" y="334"/>
                  </a:lnTo>
                  <a:lnTo>
                    <a:pt x="1587" y="334"/>
                  </a:lnTo>
                  <a:lnTo>
                    <a:pt x="1584" y="337"/>
                  </a:lnTo>
                  <a:lnTo>
                    <a:pt x="1582" y="337"/>
                  </a:lnTo>
                  <a:lnTo>
                    <a:pt x="1575" y="334"/>
                  </a:lnTo>
                  <a:lnTo>
                    <a:pt x="1572" y="337"/>
                  </a:lnTo>
                  <a:lnTo>
                    <a:pt x="1570" y="337"/>
                  </a:lnTo>
                  <a:lnTo>
                    <a:pt x="1558" y="353"/>
                  </a:lnTo>
                  <a:lnTo>
                    <a:pt x="1556" y="355"/>
                  </a:lnTo>
                  <a:lnTo>
                    <a:pt x="1553" y="358"/>
                  </a:lnTo>
                  <a:lnTo>
                    <a:pt x="1553" y="360"/>
                  </a:lnTo>
                  <a:lnTo>
                    <a:pt x="1551" y="363"/>
                  </a:lnTo>
                  <a:lnTo>
                    <a:pt x="1549" y="363"/>
                  </a:lnTo>
                  <a:lnTo>
                    <a:pt x="1535" y="351"/>
                  </a:lnTo>
                  <a:lnTo>
                    <a:pt x="1535" y="351"/>
                  </a:lnTo>
                  <a:lnTo>
                    <a:pt x="1530" y="348"/>
                  </a:lnTo>
                  <a:lnTo>
                    <a:pt x="1523" y="346"/>
                  </a:lnTo>
                  <a:lnTo>
                    <a:pt x="1523" y="346"/>
                  </a:lnTo>
                  <a:lnTo>
                    <a:pt x="1518" y="346"/>
                  </a:lnTo>
                  <a:lnTo>
                    <a:pt x="1506" y="348"/>
                  </a:lnTo>
                  <a:lnTo>
                    <a:pt x="1501" y="348"/>
                  </a:lnTo>
                  <a:lnTo>
                    <a:pt x="1492" y="346"/>
                  </a:lnTo>
                  <a:lnTo>
                    <a:pt x="1490" y="348"/>
                  </a:lnTo>
                  <a:lnTo>
                    <a:pt x="1483" y="351"/>
                  </a:lnTo>
                  <a:lnTo>
                    <a:pt x="1478" y="358"/>
                  </a:lnTo>
                  <a:lnTo>
                    <a:pt x="1475" y="360"/>
                  </a:lnTo>
                  <a:lnTo>
                    <a:pt x="1471" y="358"/>
                  </a:lnTo>
                  <a:lnTo>
                    <a:pt x="1459" y="344"/>
                  </a:lnTo>
                  <a:lnTo>
                    <a:pt x="1456" y="344"/>
                  </a:lnTo>
                  <a:lnTo>
                    <a:pt x="1456" y="341"/>
                  </a:lnTo>
                  <a:lnTo>
                    <a:pt x="1456" y="337"/>
                  </a:lnTo>
                  <a:lnTo>
                    <a:pt x="1454" y="327"/>
                  </a:lnTo>
                  <a:lnTo>
                    <a:pt x="1454" y="325"/>
                  </a:lnTo>
                  <a:lnTo>
                    <a:pt x="1454" y="325"/>
                  </a:lnTo>
                  <a:lnTo>
                    <a:pt x="1468" y="318"/>
                  </a:lnTo>
                  <a:lnTo>
                    <a:pt x="1468" y="318"/>
                  </a:lnTo>
                  <a:lnTo>
                    <a:pt x="1468" y="315"/>
                  </a:lnTo>
                  <a:lnTo>
                    <a:pt x="1468" y="299"/>
                  </a:lnTo>
                  <a:lnTo>
                    <a:pt x="1468" y="296"/>
                  </a:lnTo>
                  <a:lnTo>
                    <a:pt x="1468" y="296"/>
                  </a:lnTo>
                  <a:lnTo>
                    <a:pt x="1468" y="294"/>
                  </a:lnTo>
                  <a:lnTo>
                    <a:pt x="1480" y="275"/>
                  </a:lnTo>
                  <a:lnTo>
                    <a:pt x="1483" y="273"/>
                  </a:lnTo>
                  <a:lnTo>
                    <a:pt x="1483" y="270"/>
                  </a:lnTo>
                  <a:lnTo>
                    <a:pt x="1480" y="268"/>
                  </a:lnTo>
                  <a:lnTo>
                    <a:pt x="1480" y="268"/>
                  </a:lnTo>
                  <a:lnTo>
                    <a:pt x="1492" y="242"/>
                  </a:lnTo>
                  <a:lnTo>
                    <a:pt x="1504" y="218"/>
                  </a:lnTo>
                  <a:lnTo>
                    <a:pt x="1504" y="216"/>
                  </a:lnTo>
                  <a:lnTo>
                    <a:pt x="1516" y="190"/>
                  </a:lnTo>
                  <a:lnTo>
                    <a:pt x="1513" y="187"/>
                  </a:lnTo>
                  <a:lnTo>
                    <a:pt x="1511" y="185"/>
                  </a:lnTo>
                  <a:lnTo>
                    <a:pt x="1509" y="183"/>
                  </a:lnTo>
                  <a:lnTo>
                    <a:pt x="1494" y="178"/>
                  </a:lnTo>
                  <a:lnTo>
                    <a:pt x="1490" y="176"/>
                  </a:lnTo>
                  <a:lnTo>
                    <a:pt x="1487" y="176"/>
                  </a:lnTo>
                  <a:lnTo>
                    <a:pt x="1483" y="176"/>
                  </a:lnTo>
                  <a:lnTo>
                    <a:pt x="1466" y="185"/>
                  </a:lnTo>
                  <a:lnTo>
                    <a:pt x="1464" y="187"/>
                  </a:lnTo>
                  <a:lnTo>
                    <a:pt x="1464" y="187"/>
                  </a:lnTo>
                  <a:lnTo>
                    <a:pt x="1456" y="185"/>
                  </a:lnTo>
                  <a:lnTo>
                    <a:pt x="1454" y="185"/>
                  </a:lnTo>
                  <a:lnTo>
                    <a:pt x="1452" y="185"/>
                  </a:lnTo>
                  <a:lnTo>
                    <a:pt x="1449" y="185"/>
                  </a:lnTo>
                  <a:lnTo>
                    <a:pt x="1447" y="185"/>
                  </a:lnTo>
                  <a:lnTo>
                    <a:pt x="1447" y="185"/>
                  </a:lnTo>
                  <a:lnTo>
                    <a:pt x="1438" y="178"/>
                  </a:lnTo>
                  <a:lnTo>
                    <a:pt x="1430" y="171"/>
                  </a:lnTo>
                  <a:lnTo>
                    <a:pt x="1430" y="169"/>
                  </a:lnTo>
                  <a:lnTo>
                    <a:pt x="1428" y="166"/>
                  </a:lnTo>
                  <a:lnTo>
                    <a:pt x="1428" y="166"/>
                  </a:lnTo>
                  <a:lnTo>
                    <a:pt x="1426" y="164"/>
                  </a:lnTo>
                  <a:lnTo>
                    <a:pt x="1414" y="157"/>
                  </a:lnTo>
                  <a:lnTo>
                    <a:pt x="1409" y="157"/>
                  </a:lnTo>
                  <a:lnTo>
                    <a:pt x="1400" y="157"/>
                  </a:lnTo>
                  <a:lnTo>
                    <a:pt x="1397" y="157"/>
                  </a:lnTo>
                  <a:lnTo>
                    <a:pt x="1393" y="154"/>
                  </a:lnTo>
                  <a:lnTo>
                    <a:pt x="1390" y="154"/>
                  </a:lnTo>
                  <a:lnTo>
                    <a:pt x="1386" y="157"/>
                  </a:lnTo>
                  <a:lnTo>
                    <a:pt x="1381" y="159"/>
                  </a:lnTo>
                  <a:lnTo>
                    <a:pt x="1378" y="161"/>
                  </a:lnTo>
                  <a:lnTo>
                    <a:pt x="1376" y="161"/>
                  </a:lnTo>
                  <a:lnTo>
                    <a:pt x="1374" y="164"/>
                  </a:lnTo>
                  <a:lnTo>
                    <a:pt x="1374" y="164"/>
                  </a:lnTo>
                  <a:lnTo>
                    <a:pt x="1367" y="171"/>
                  </a:lnTo>
                  <a:lnTo>
                    <a:pt x="1367" y="171"/>
                  </a:lnTo>
                  <a:lnTo>
                    <a:pt x="1364" y="171"/>
                  </a:lnTo>
                  <a:lnTo>
                    <a:pt x="1362" y="171"/>
                  </a:lnTo>
                  <a:lnTo>
                    <a:pt x="1362" y="171"/>
                  </a:lnTo>
                  <a:lnTo>
                    <a:pt x="1352" y="176"/>
                  </a:lnTo>
                  <a:lnTo>
                    <a:pt x="1350" y="178"/>
                  </a:lnTo>
                  <a:lnTo>
                    <a:pt x="1350" y="178"/>
                  </a:lnTo>
                  <a:lnTo>
                    <a:pt x="1345" y="180"/>
                  </a:lnTo>
                  <a:lnTo>
                    <a:pt x="1345" y="180"/>
                  </a:lnTo>
                  <a:lnTo>
                    <a:pt x="1343" y="183"/>
                  </a:lnTo>
                  <a:lnTo>
                    <a:pt x="1333" y="190"/>
                  </a:lnTo>
                  <a:lnTo>
                    <a:pt x="1331" y="192"/>
                  </a:lnTo>
                  <a:lnTo>
                    <a:pt x="1331" y="195"/>
                  </a:lnTo>
                  <a:lnTo>
                    <a:pt x="1326" y="202"/>
                  </a:lnTo>
                  <a:lnTo>
                    <a:pt x="1326" y="204"/>
                  </a:lnTo>
                  <a:lnTo>
                    <a:pt x="1326" y="204"/>
                  </a:lnTo>
                  <a:lnTo>
                    <a:pt x="1326" y="206"/>
                  </a:lnTo>
                  <a:lnTo>
                    <a:pt x="1326" y="209"/>
                  </a:lnTo>
                  <a:lnTo>
                    <a:pt x="1324" y="209"/>
                  </a:lnTo>
                  <a:lnTo>
                    <a:pt x="1322" y="209"/>
                  </a:lnTo>
                  <a:lnTo>
                    <a:pt x="1322" y="211"/>
                  </a:lnTo>
                  <a:lnTo>
                    <a:pt x="1319" y="211"/>
                  </a:lnTo>
                  <a:lnTo>
                    <a:pt x="1319" y="211"/>
                  </a:lnTo>
                  <a:lnTo>
                    <a:pt x="1315" y="213"/>
                  </a:lnTo>
                  <a:lnTo>
                    <a:pt x="1310" y="216"/>
                  </a:lnTo>
                  <a:lnTo>
                    <a:pt x="1307" y="218"/>
                  </a:lnTo>
                  <a:lnTo>
                    <a:pt x="1307" y="218"/>
                  </a:lnTo>
                  <a:lnTo>
                    <a:pt x="1305" y="218"/>
                  </a:lnTo>
                  <a:lnTo>
                    <a:pt x="1300" y="216"/>
                  </a:lnTo>
                  <a:lnTo>
                    <a:pt x="1296" y="213"/>
                  </a:lnTo>
                  <a:lnTo>
                    <a:pt x="1293" y="213"/>
                  </a:lnTo>
                  <a:lnTo>
                    <a:pt x="1277" y="221"/>
                  </a:lnTo>
                  <a:lnTo>
                    <a:pt x="1272" y="223"/>
                  </a:lnTo>
                  <a:lnTo>
                    <a:pt x="1253" y="225"/>
                  </a:lnTo>
                  <a:lnTo>
                    <a:pt x="1251" y="225"/>
                  </a:lnTo>
                  <a:lnTo>
                    <a:pt x="1244" y="230"/>
                  </a:lnTo>
                  <a:lnTo>
                    <a:pt x="1244" y="230"/>
                  </a:lnTo>
                  <a:lnTo>
                    <a:pt x="1241" y="230"/>
                  </a:lnTo>
                  <a:lnTo>
                    <a:pt x="1239" y="230"/>
                  </a:lnTo>
                  <a:lnTo>
                    <a:pt x="1237" y="228"/>
                  </a:lnTo>
                  <a:lnTo>
                    <a:pt x="1237" y="228"/>
                  </a:lnTo>
                  <a:lnTo>
                    <a:pt x="1234" y="228"/>
                  </a:lnTo>
                  <a:lnTo>
                    <a:pt x="1234" y="228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25" y="235"/>
                  </a:lnTo>
                  <a:lnTo>
                    <a:pt x="1215" y="240"/>
                  </a:lnTo>
                  <a:lnTo>
                    <a:pt x="1208" y="244"/>
                  </a:lnTo>
                  <a:lnTo>
                    <a:pt x="1203" y="247"/>
                  </a:lnTo>
                  <a:lnTo>
                    <a:pt x="1201" y="247"/>
                  </a:lnTo>
                  <a:lnTo>
                    <a:pt x="1199" y="247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89" y="242"/>
                  </a:lnTo>
                  <a:lnTo>
                    <a:pt x="1187" y="242"/>
                  </a:lnTo>
                  <a:lnTo>
                    <a:pt x="1184" y="237"/>
                  </a:lnTo>
                  <a:lnTo>
                    <a:pt x="1184" y="237"/>
                  </a:lnTo>
                  <a:lnTo>
                    <a:pt x="1184" y="237"/>
                  </a:lnTo>
                  <a:lnTo>
                    <a:pt x="1182" y="240"/>
                  </a:lnTo>
                  <a:lnTo>
                    <a:pt x="1182" y="242"/>
                  </a:lnTo>
                  <a:lnTo>
                    <a:pt x="1180" y="242"/>
                  </a:lnTo>
                  <a:lnTo>
                    <a:pt x="1177" y="244"/>
                  </a:lnTo>
                  <a:lnTo>
                    <a:pt x="1175" y="244"/>
                  </a:lnTo>
                  <a:lnTo>
                    <a:pt x="1161" y="240"/>
                  </a:lnTo>
                  <a:lnTo>
                    <a:pt x="1156" y="240"/>
                  </a:lnTo>
                  <a:lnTo>
                    <a:pt x="1156" y="240"/>
                  </a:lnTo>
                  <a:lnTo>
                    <a:pt x="1154" y="237"/>
                  </a:lnTo>
                  <a:lnTo>
                    <a:pt x="1151" y="235"/>
                  </a:lnTo>
                  <a:lnTo>
                    <a:pt x="1140" y="237"/>
                  </a:lnTo>
                  <a:lnTo>
                    <a:pt x="1140" y="235"/>
                  </a:lnTo>
                  <a:lnTo>
                    <a:pt x="1137" y="235"/>
                  </a:lnTo>
                  <a:lnTo>
                    <a:pt x="1137" y="235"/>
                  </a:lnTo>
                  <a:lnTo>
                    <a:pt x="1137" y="232"/>
                  </a:lnTo>
                  <a:lnTo>
                    <a:pt x="1137" y="232"/>
                  </a:lnTo>
                  <a:lnTo>
                    <a:pt x="1137" y="232"/>
                  </a:lnTo>
                  <a:lnTo>
                    <a:pt x="1135" y="232"/>
                  </a:lnTo>
                  <a:lnTo>
                    <a:pt x="1132" y="232"/>
                  </a:lnTo>
                  <a:lnTo>
                    <a:pt x="1130" y="230"/>
                  </a:lnTo>
                  <a:lnTo>
                    <a:pt x="1130" y="230"/>
                  </a:lnTo>
                  <a:lnTo>
                    <a:pt x="1128" y="230"/>
                  </a:lnTo>
                  <a:lnTo>
                    <a:pt x="1121" y="230"/>
                  </a:lnTo>
                  <a:lnTo>
                    <a:pt x="1116" y="230"/>
                  </a:lnTo>
                  <a:lnTo>
                    <a:pt x="1114" y="230"/>
                  </a:lnTo>
                  <a:lnTo>
                    <a:pt x="1109" y="230"/>
                  </a:lnTo>
                  <a:lnTo>
                    <a:pt x="1106" y="230"/>
                  </a:lnTo>
                  <a:lnTo>
                    <a:pt x="1099" y="230"/>
                  </a:lnTo>
                  <a:lnTo>
                    <a:pt x="1092" y="230"/>
                  </a:lnTo>
                  <a:lnTo>
                    <a:pt x="1090" y="230"/>
                  </a:lnTo>
                  <a:lnTo>
                    <a:pt x="1088" y="230"/>
                  </a:lnTo>
                  <a:lnTo>
                    <a:pt x="1085" y="228"/>
                  </a:lnTo>
                  <a:lnTo>
                    <a:pt x="1078" y="223"/>
                  </a:lnTo>
                  <a:lnTo>
                    <a:pt x="1076" y="218"/>
                  </a:lnTo>
                  <a:lnTo>
                    <a:pt x="1076" y="218"/>
                  </a:lnTo>
                  <a:lnTo>
                    <a:pt x="1073" y="216"/>
                  </a:lnTo>
                  <a:lnTo>
                    <a:pt x="1073" y="216"/>
                  </a:lnTo>
                  <a:lnTo>
                    <a:pt x="1073" y="213"/>
                  </a:lnTo>
                  <a:lnTo>
                    <a:pt x="1071" y="213"/>
                  </a:lnTo>
                  <a:lnTo>
                    <a:pt x="1066" y="213"/>
                  </a:lnTo>
                  <a:lnTo>
                    <a:pt x="1066" y="213"/>
                  </a:lnTo>
                  <a:lnTo>
                    <a:pt x="1062" y="209"/>
                  </a:lnTo>
                  <a:lnTo>
                    <a:pt x="1062" y="209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2" y="204"/>
                  </a:lnTo>
                  <a:lnTo>
                    <a:pt x="1062" y="204"/>
                  </a:lnTo>
                  <a:lnTo>
                    <a:pt x="1059" y="204"/>
                  </a:lnTo>
                  <a:lnTo>
                    <a:pt x="1057" y="204"/>
                  </a:lnTo>
                  <a:lnTo>
                    <a:pt x="1057" y="204"/>
                  </a:lnTo>
                  <a:lnTo>
                    <a:pt x="1057" y="202"/>
                  </a:lnTo>
                  <a:lnTo>
                    <a:pt x="1057" y="199"/>
                  </a:lnTo>
                  <a:lnTo>
                    <a:pt x="1059" y="199"/>
                  </a:lnTo>
                  <a:lnTo>
                    <a:pt x="1059" y="197"/>
                  </a:lnTo>
                  <a:lnTo>
                    <a:pt x="1057" y="195"/>
                  </a:lnTo>
                  <a:lnTo>
                    <a:pt x="1057" y="190"/>
                  </a:lnTo>
                  <a:lnTo>
                    <a:pt x="1057" y="187"/>
                  </a:lnTo>
                  <a:lnTo>
                    <a:pt x="1057" y="187"/>
                  </a:lnTo>
                  <a:lnTo>
                    <a:pt x="1057" y="185"/>
                  </a:lnTo>
                  <a:lnTo>
                    <a:pt x="1059" y="185"/>
                  </a:lnTo>
                  <a:lnTo>
                    <a:pt x="1059" y="183"/>
                  </a:lnTo>
                  <a:lnTo>
                    <a:pt x="1057" y="183"/>
                  </a:lnTo>
                  <a:lnTo>
                    <a:pt x="1054" y="183"/>
                  </a:lnTo>
                  <a:lnTo>
                    <a:pt x="1052" y="180"/>
                  </a:lnTo>
                  <a:lnTo>
                    <a:pt x="1052" y="180"/>
                  </a:lnTo>
                  <a:lnTo>
                    <a:pt x="1050" y="180"/>
                  </a:lnTo>
                  <a:lnTo>
                    <a:pt x="1050" y="180"/>
                  </a:lnTo>
                  <a:lnTo>
                    <a:pt x="1047" y="180"/>
                  </a:lnTo>
                  <a:lnTo>
                    <a:pt x="1047" y="178"/>
                  </a:lnTo>
                  <a:lnTo>
                    <a:pt x="1047" y="178"/>
                  </a:lnTo>
                  <a:lnTo>
                    <a:pt x="1028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1" y="176"/>
                  </a:lnTo>
                  <a:lnTo>
                    <a:pt x="1019" y="176"/>
                  </a:lnTo>
                  <a:lnTo>
                    <a:pt x="1019" y="176"/>
                  </a:lnTo>
                  <a:lnTo>
                    <a:pt x="1017" y="176"/>
                  </a:lnTo>
                  <a:lnTo>
                    <a:pt x="1014" y="173"/>
                  </a:lnTo>
                  <a:lnTo>
                    <a:pt x="1014" y="171"/>
                  </a:lnTo>
                  <a:lnTo>
                    <a:pt x="1012" y="171"/>
                  </a:lnTo>
                  <a:lnTo>
                    <a:pt x="1012" y="171"/>
                  </a:lnTo>
                  <a:lnTo>
                    <a:pt x="1012" y="169"/>
                  </a:lnTo>
                  <a:lnTo>
                    <a:pt x="1009" y="169"/>
                  </a:lnTo>
                  <a:lnTo>
                    <a:pt x="1009" y="166"/>
                  </a:lnTo>
                  <a:lnTo>
                    <a:pt x="1009" y="166"/>
                  </a:lnTo>
                  <a:lnTo>
                    <a:pt x="1009" y="166"/>
                  </a:lnTo>
                  <a:lnTo>
                    <a:pt x="1007" y="164"/>
                  </a:lnTo>
                  <a:lnTo>
                    <a:pt x="1007" y="161"/>
                  </a:lnTo>
                  <a:lnTo>
                    <a:pt x="1007" y="161"/>
                  </a:lnTo>
                  <a:lnTo>
                    <a:pt x="1005" y="159"/>
                  </a:lnTo>
                  <a:lnTo>
                    <a:pt x="998" y="152"/>
                  </a:lnTo>
                  <a:lnTo>
                    <a:pt x="995" y="152"/>
                  </a:lnTo>
                  <a:lnTo>
                    <a:pt x="991" y="150"/>
                  </a:lnTo>
                  <a:lnTo>
                    <a:pt x="983" y="150"/>
                  </a:lnTo>
                  <a:lnTo>
                    <a:pt x="979" y="150"/>
                  </a:lnTo>
                  <a:lnTo>
                    <a:pt x="969" y="152"/>
                  </a:lnTo>
                  <a:lnTo>
                    <a:pt x="967" y="152"/>
                  </a:lnTo>
                  <a:lnTo>
                    <a:pt x="967" y="152"/>
                  </a:lnTo>
                  <a:lnTo>
                    <a:pt x="965" y="150"/>
                  </a:lnTo>
                  <a:lnTo>
                    <a:pt x="962" y="150"/>
                  </a:lnTo>
                  <a:lnTo>
                    <a:pt x="960" y="150"/>
                  </a:lnTo>
                  <a:lnTo>
                    <a:pt x="957" y="150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5" y="145"/>
                  </a:lnTo>
                  <a:lnTo>
                    <a:pt x="953" y="142"/>
                  </a:lnTo>
                  <a:lnTo>
                    <a:pt x="950" y="142"/>
                  </a:lnTo>
                  <a:lnTo>
                    <a:pt x="948" y="142"/>
                  </a:lnTo>
                  <a:lnTo>
                    <a:pt x="946" y="142"/>
                  </a:lnTo>
                  <a:lnTo>
                    <a:pt x="943" y="142"/>
                  </a:lnTo>
                  <a:lnTo>
                    <a:pt x="936" y="142"/>
                  </a:lnTo>
                  <a:lnTo>
                    <a:pt x="920" y="138"/>
                  </a:lnTo>
                  <a:lnTo>
                    <a:pt x="917" y="138"/>
                  </a:lnTo>
                  <a:lnTo>
                    <a:pt x="917" y="140"/>
                  </a:lnTo>
                  <a:lnTo>
                    <a:pt x="910" y="145"/>
                  </a:lnTo>
                  <a:lnTo>
                    <a:pt x="910" y="145"/>
                  </a:lnTo>
                  <a:lnTo>
                    <a:pt x="908" y="145"/>
                  </a:lnTo>
                  <a:lnTo>
                    <a:pt x="905" y="145"/>
                  </a:lnTo>
                  <a:lnTo>
                    <a:pt x="901" y="145"/>
                  </a:lnTo>
                  <a:lnTo>
                    <a:pt x="898" y="145"/>
                  </a:lnTo>
                  <a:lnTo>
                    <a:pt x="898" y="145"/>
                  </a:lnTo>
                  <a:lnTo>
                    <a:pt x="894" y="147"/>
                  </a:lnTo>
                  <a:lnTo>
                    <a:pt x="894" y="147"/>
                  </a:lnTo>
                  <a:lnTo>
                    <a:pt x="889" y="147"/>
                  </a:lnTo>
                  <a:lnTo>
                    <a:pt x="886" y="147"/>
                  </a:lnTo>
                  <a:lnTo>
                    <a:pt x="884" y="150"/>
                  </a:lnTo>
                  <a:lnTo>
                    <a:pt x="884" y="152"/>
                  </a:lnTo>
                  <a:lnTo>
                    <a:pt x="882" y="152"/>
                  </a:lnTo>
                  <a:lnTo>
                    <a:pt x="877" y="152"/>
                  </a:lnTo>
                  <a:lnTo>
                    <a:pt x="872" y="152"/>
                  </a:lnTo>
                  <a:lnTo>
                    <a:pt x="870" y="152"/>
                  </a:lnTo>
                  <a:lnTo>
                    <a:pt x="870" y="154"/>
                  </a:lnTo>
                  <a:lnTo>
                    <a:pt x="868" y="157"/>
                  </a:lnTo>
                  <a:lnTo>
                    <a:pt x="865" y="159"/>
                  </a:lnTo>
                  <a:lnTo>
                    <a:pt x="865" y="159"/>
                  </a:lnTo>
                  <a:lnTo>
                    <a:pt x="860" y="164"/>
                  </a:lnTo>
                  <a:lnTo>
                    <a:pt x="858" y="164"/>
                  </a:lnTo>
                  <a:lnTo>
                    <a:pt x="853" y="166"/>
                  </a:lnTo>
                  <a:lnTo>
                    <a:pt x="851" y="164"/>
                  </a:lnTo>
                  <a:lnTo>
                    <a:pt x="844" y="161"/>
                  </a:lnTo>
                  <a:lnTo>
                    <a:pt x="839" y="161"/>
                  </a:lnTo>
                  <a:lnTo>
                    <a:pt x="834" y="166"/>
                  </a:lnTo>
                  <a:lnTo>
                    <a:pt x="830" y="166"/>
                  </a:lnTo>
                  <a:lnTo>
                    <a:pt x="827" y="164"/>
                  </a:lnTo>
                  <a:lnTo>
                    <a:pt x="823" y="161"/>
                  </a:lnTo>
                  <a:lnTo>
                    <a:pt x="823" y="161"/>
                  </a:lnTo>
                  <a:lnTo>
                    <a:pt x="820" y="161"/>
                  </a:lnTo>
                  <a:lnTo>
                    <a:pt x="816" y="161"/>
                  </a:lnTo>
                  <a:lnTo>
                    <a:pt x="813" y="161"/>
                  </a:lnTo>
                  <a:lnTo>
                    <a:pt x="813" y="159"/>
                  </a:lnTo>
                  <a:lnTo>
                    <a:pt x="811" y="157"/>
                  </a:lnTo>
                  <a:lnTo>
                    <a:pt x="808" y="152"/>
                  </a:lnTo>
                  <a:lnTo>
                    <a:pt x="806" y="152"/>
                  </a:lnTo>
                  <a:lnTo>
                    <a:pt x="797" y="152"/>
                  </a:lnTo>
                  <a:lnTo>
                    <a:pt x="794" y="152"/>
                  </a:lnTo>
                  <a:lnTo>
                    <a:pt x="792" y="152"/>
                  </a:lnTo>
                  <a:lnTo>
                    <a:pt x="787" y="145"/>
                  </a:lnTo>
                  <a:lnTo>
                    <a:pt x="780" y="145"/>
                  </a:lnTo>
                  <a:lnTo>
                    <a:pt x="780" y="145"/>
                  </a:lnTo>
                  <a:lnTo>
                    <a:pt x="778" y="142"/>
                  </a:lnTo>
                  <a:lnTo>
                    <a:pt x="773" y="135"/>
                  </a:lnTo>
                  <a:lnTo>
                    <a:pt x="771" y="133"/>
                  </a:lnTo>
                  <a:lnTo>
                    <a:pt x="766" y="133"/>
                  </a:lnTo>
                  <a:lnTo>
                    <a:pt x="763" y="133"/>
                  </a:lnTo>
                  <a:lnTo>
                    <a:pt x="763" y="131"/>
                  </a:lnTo>
                  <a:lnTo>
                    <a:pt x="761" y="128"/>
                  </a:lnTo>
                  <a:lnTo>
                    <a:pt x="761" y="126"/>
                  </a:lnTo>
                  <a:lnTo>
                    <a:pt x="761" y="124"/>
                  </a:lnTo>
                  <a:lnTo>
                    <a:pt x="761" y="121"/>
                  </a:lnTo>
                  <a:lnTo>
                    <a:pt x="763" y="119"/>
                  </a:lnTo>
                  <a:lnTo>
                    <a:pt x="763" y="119"/>
                  </a:lnTo>
                  <a:lnTo>
                    <a:pt x="763" y="114"/>
                  </a:lnTo>
                  <a:lnTo>
                    <a:pt x="759" y="112"/>
                  </a:lnTo>
                  <a:lnTo>
                    <a:pt x="759" y="112"/>
                  </a:lnTo>
                  <a:lnTo>
                    <a:pt x="756" y="109"/>
                  </a:lnTo>
                  <a:lnTo>
                    <a:pt x="759" y="107"/>
                  </a:lnTo>
                  <a:lnTo>
                    <a:pt x="759" y="105"/>
                  </a:lnTo>
                  <a:lnTo>
                    <a:pt x="759" y="102"/>
                  </a:lnTo>
                  <a:lnTo>
                    <a:pt x="759" y="100"/>
                  </a:lnTo>
                  <a:lnTo>
                    <a:pt x="759" y="98"/>
                  </a:lnTo>
                  <a:lnTo>
                    <a:pt x="759" y="98"/>
                  </a:lnTo>
                  <a:lnTo>
                    <a:pt x="759" y="95"/>
                  </a:lnTo>
                  <a:lnTo>
                    <a:pt x="759" y="95"/>
                  </a:lnTo>
                  <a:lnTo>
                    <a:pt x="756" y="93"/>
                  </a:lnTo>
                  <a:lnTo>
                    <a:pt x="754" y="90"/>
                  </a:lnTo>
                  <a:lnTo>
                    <a:pt x="754" y="86"/>
                  </a:lnTo>
                  <a:lnTo>
                    <a:pt x="754" y="83"/>
                  </a:lnTo>
                  <a:lnTo>
                    <a:pt x="754" y="81"/>
                  </a:lnTo>
                  <a:lnTo>
                    <a:pt x="754" y="79"/>
                  </a:lnTo>
                  <a:lnTo>
                    <a:pt x="754" y="79"/>
                  </a:lnTo>
                  <a:lnTo>
                    <a:pt x="754" y="76"/>
                  </a:lnTo>
                  <a:lnTo>
                    <a:pt x="754" y="76"/>
                  </a:lnTo>
                  <a:lnTo>
                    <a:pt x="754" y="74"/>
                  </a:lnTo>
                  <a:lnTo>
                    <a:pt x="756" y="71"/>
                  </a:lnTo>
                  <a:lnTo>
                    <a:pt x="756" y="69"/>
                  </a:lnTo>
                  <a:lnTo>
                    <a:pt x="756" y="67"/>
                  </a:lnTo>
                  <a:lnTo>
                    <a:pt x="752" y="64"/>
                  </a:lnTo>
                  <a:lnTo>
                    <a:pt x="749" y="62"/>
                  </a:lnTo>
                  <a:lnTo>
                    <a:pt x="749" y="62"/>
                  </a:lnTo>
                  <a:lnTo>
                    <a:pt x="745" y="62"/>
                  </a:lnTo>
                  <a:lnTo>
                    <a:pt x="745" y="62"/>
                  </a:lnTo>
                  <a:lnTo>
                    <a:pt x="742" y="60"/>
                  </a:lnTo>
                  <a:lnTo>
                    <a:pt x="742" y="60"/>
                  </a:lnTo>
                  <a:lnTo>
                    <a:pt x="737" y="60"/>
                  </a:lnTo>
                  <a:lnTo>
                    <a:pt x="735" y="60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0" y="57"/>
                  </a:lnTo>
                  <a:lnTo>
                    <a:pt x="728" y="57"/>
                  </a:lnTo>
                  <a:lnTo>
                    <a:pt x="723" y="55"/>
                  </a:lnTo>
                  <a:lnTo>
                    <a:pt x="721" y="55"/>
                  </a:lnTo>
                  <a:lnTo>
                    <a:pt x="719" y="55"/>
                  </a:lnTo>
                  <a:lnTo>
                    <a:pt x="714" y="57"/>
                  </a:lnTo>
                  <a:lnTo>
                    <a:pt x="711" y="57"/>
                  </a:lnTo>
                  <a:lnTo>
                    <a:pt x="711" y="55"/>
                  </a:lnTo>
                  <a:lnTo>
                    <a:pt x="709" y="53"/>
                  </a:lnTo>
                  <a:lnTo>
                    <a:pt x="707" y="53"/>
                  </a:lnTo>
                  <a:lnTo>
                    <a:pt x="704" y="50"/>
                  </a:lnTo>
                  <a:lnTo>
                    <a:pt x="702" y="50"/>
                  </a:lnTo>
                  <a:lnTo>
                    <a:pt x="700" y="50"/>
                  </a:lnTo>
                  <a:lnTo>
                    <a:pt x="697" y="48"/>
                  </a:lnTo>
                  <a:lnTo>
                    <a:pt x="676" y="36"/>
                  </a:lnTo>
                  <a:lnTo>
                    <a:pt x="671" y="36"/>
                  </a:lnTo>
                  <a:lnTo>
                    <a:pt x="669" y="34"/>
                  </a:lnTo>
                  <a:lnTo>
                    <a:pt x="652" y="34"/>
                  </a:lnTo>
                  <a:lnTo>
                    <a:pt x="648" y="34"/>
                  </a:lnTo>
                  <a:lnTo>
                    <a:pt x="643" y="34"/>
                  </a:lnTo>
                  <a:lnTo>
                    <a:pt x="638" y="31"/>
                  </a:lnTo>
                  <a:lnTo>
                    <a:pt x="633" y="29"/>
                  </a:lnTo>
                  <a:lnTo>
                    <a:pt x="631" y="24"/>
                  </a:lnTo>
                  <a:lnTo>
                    <a:pt x="626" y="22"/>
                  </a:lnTo>
                  <a:lnTo>
                    <a:pt x="624" y="19"/>
                  </a:lnTo>
                  <a:lnTo>
                    <a:pt x="619" y="19"/>
                  </a:lnTo>
                  <a:lnTo>
                    <a:pt x="607" y="17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3" y="12"/>
                  </a:lnTo>
                  <a:lnTo>
                    <a:pt x="603" y="10"/>
                  </a:lnTo>
                  <a:lnTo>
                    <a:pt x="600" y="10"/>
                  </a:lnTo>
                  <a:lnTo>
                    <a:pt x="591" y="8"/>
                  </a:lnTo>
                  <a:lnTo>
                    <a:pt x="588" y="5"/>
                  </a:lnTo>
                  <a:lnTo>
                    <a:pt x="588" y="3"/>
                  </a:lnTo>
                  <a:lnTo>
                    <a:pt x="588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4" y="0"/>
                  </a:lnTo>
                  <a:lnTo>
                    <a:pt x="581" y="0"/>
                  </a:lnTo>
                  <a:lnTo>
                    <a:pt x="581" y="3"/>
                  </a:lnTo>
                  <a:lnTo>
                    <a:pt x="581" y="5"/>
                  </a:lnTo>
                  <a:lnTo>
                    <a:pt x="581" y="8"/>
                  </a:lnTo>
                  <a:lnTo>
                    <a:pt x="581" y="8"/>
                  </a:lnTo>
                  <a:lnTo>
                    <a:pt x="579" y="10"/>
                  </a:lnTo>
                  <a:lnTo>
                    <a:pt x="579" y="12"/>
                  </a:lnTo>
                  <a:lnTo>
                    <a:pt x="579" y="17"/>
                  </a:lnTo>
                  <a:lnTo>
                    <a:pt x="574" y="24"/>
                  </a:lnTo>
                  <a:lnTo>
                    <a:pt x="572" y="27"/>
                  </a:lnTo>
                  <a:lnTo>
                    <a:pt x="572" y="27"/>
                  </a:lnTo>
                  <a:lnTo>
                    <a:pt x="570" y="29"/>
                  </a:lnTo>
                  <a:lnTo>
                    <a:pt x="560" y="31"/>
                  </a:lnTo>
                  <a:lnTo>
                    <a:pt x="555" y="34"/>
                  </a:lnTo>
                  <a:lnTo>
                    <a:pt x="551" y="41"/>
                  </a:lnTo>
                  <a:lnTo>
                    <a:pt x="551" y="41"/>
                  </a:lnTo>
                  <a:lnTo>
                    <a:pt x="551" y="43"/>
                  </a:lnTo>
                  <a:lnTo>
                    <a:pt x="548" y="45"/>
                  </a:lnTo>
                  <a:lnTo>
                    <a:pt x="548" y="48"/>
                  </a:lnTo>
                  <a:lnTo>
                    <a:pt x="551" y="50"/>
                  </a:lnTo>
                  <a:lnTo>
                    <a:pt x="548" y="53"/>
                  </a:lnTo>
                  <a:lnTo>
                    <a:pt x="548" y="55"/>
                  </a:lnTo>
                  <a:lnTo>
                    <a:pt x="544" y="55"/>
                  </a:lnTo>
                  <a:lnTo>
                    <a:pt x="544" y="55"/>
                  </a:lnTo>
                  <a:lnTo>
                    <a:pt x="541" y="55"/>
                  </a:lnTo>
                  <a:lnTo>
                    <a:pt x="539" y="55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6" y="64"/>
                  </a:lnTo>
                  <a:lnTo>
                    <a:pt x="536" y="64"/>
                  </a:lnTo>
                  <a:lnTo>
                    <a:pt x="534" y="67"/>
                  </a:lnTo>
                  <a:lnTo>
                    <a:pt x="534" y="67"/>
                  </a:lnTo>
                  <a:lnTo>
                    <a:pt x="532" y="69"/>
                  </a:lnTo>
                  <a:lnTo>
                    <a:pt x="532" y="71"/>
                  </a:lnTo>
                  <a:lnTo>
                    <a:pt x="534" y="74"/>
                  </a:lnTo>
                  <a:lnTo>
                    <a:pt x="534" y="76"/>
                  </a:lnTo>
                  <a:lnTo>
                    <a:pt x="534" y="76"/>
                  </a:lnTo>
                  <a:lnTo>
                    <a:pt x="532" y="81"/>
                  </a:lnTo>
                  <a:lnTo>
                    <a:pt x="532" y="81"/>
                  </a:lnTo>
                  <a:lnTo>
                    <a:pt x="532" y="83"/>
                  </a:lnTo>
                  <a:lnTo>
                    <a:pt x="529" y="88"/>
                  </a:lnTo>
                  <a:lnTo>
                    <a:pt x="527" y="95"/>
                  </a:lnTo>
                  <a:lnTo>
                    <a:pt x="527" y="98"/>
                  </a:lnTo>
                  <a:lnTo>
                    <a:pt x="529" y="100"/>
                  </a:lnTo>
                  <a:lnTo>
                    <a:pt x="532" y="102"/>
                  </a:lnTo>
                  <a:lnTo>
                    <a:pt x="534" y="102"/>
                  </a:lnTo>
                  <a:lnTo>
                    <a:pt x="534" y="105"/>
                  </a:lnTo>
                  <a:lnTo>
                    <a:pt x="534" y="105"/>
                  </a:lnTo>
                  <a:lnTo>
                    <a:pt x="534" y="105"/>
                  </a:lnTo>
                  <a:lnTo>
                    <a:pt x="536" y="107"/>
                  </a:lnTo>
                  <a:lnTo>
                    <a:pt x="536" y="107"/>
                  </a:lnTo>
                  <a:lnTo>
                    <a:pt x="534" y="112"/>
                  </a:lnTo>
                  <a:lnTo>
                    <a:pt x="534" y="114"/>
                  </a:lnTo>
                  <a:lnTo>
                    <a:pt x="536" y="116"/>
                  </a:lnTo>
                  <a:lnTo>
                    <a:pt x="539" y="124"/>
                  </a:lnTo>
                  <a:lnTo>
                    <a:pt x="539" y="126"/>
                  </a:lnTo>
                  <a:lnTo>
                    <a:pt x="541" y="126"/>
                  </a:lnTo>
                  <a:lnTo>
                    <a:pt x="544" y="131"/>
                  </a:lnTo>
                  <a:lnTo>
                    <a:pt x="546" y="131"/>
                  </a:lnTo>
                  <a:lnTo>
                    <a:pt x="548" y="131"/>
                  </a:lnTo>
                  <a:lnTo>
                    <a:pt x="551" y="131"/>
                  </a:lnTo>
                  <a:lnTo>
                    <a:pt x="551" y="133"/>
                  </a:lnTo>
                  <a:lnTo>
                    <a:pt x="553" y="133"/>
                  </a:lnTo>
                  <a:lnTo>
                    <a:pt x="553" y="135"/>
                  </a:lnTo>
                  <a:lnTo>
                    <a:pt x="553" y="135"/>
                  </a:lnTo>
                  <a:lnTo>
                    <a:pt x="553" y="135"/>
                  </a:lnTo>
                  <a:lnTo>
                    <a:pt x="553" y="140"/>
                  </a:lnTo>
                  <a:lnTo>
                    <a:pt x="551" y="145"/>
                  </a:lnTo>
                  <a:lnTo>
                    <a:pt x="551" y="147"/>
                  </a:lnTo>
                  <a:lnTo>
                    <a:pt x="551" y="150"/>
                  </a:lnTo>
                  <a:lnTo>
                    <a:pt x="551" y="150"/>
                  </a:lnTo>
                  <a:lnTo>
                    <a:pt x="551" y="152"/>
                  </a:lnTo>
                  <a:lnTo>
                    <a:pt x="551" y="154"/>
                  </a:lnTo>
                  <a:lnTo>
                    <a:pt x="544" y="171"/>
                  </a:lnTo>
                  <a:lnTo>
                    <a:pt x="539" y="176"/>
                  </a:lnTo>
                  <a:lnTo>
                    <a:pt x="532" y="178"/>
                  </a:lnTo>
                  <a:lnTo>
                    <a:pt x="532" y="180"/>
                  </a:lnTo>
                  <a:lnTo>
                    <a:pt x="529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0"/>
                  </a:lnTo>
                  <a:lnTo>
                    <a:pt x="525" y="180"/>
                  </a:lnTo>
                  <a:lnTo>
                    <a:pt x="522" y="180"/>
                  </a:lnTo>
                  <a:lnTo>
                    <a:pt x="518" y="183"/>
                  </a:lnTo>
                  <a:lnTo>
                    <a:pt x="515" y="183"/>
                  </a:lnTo>
                  <a:lnTo>
                    <a:pt x="515" y="183"/>
                  </a:lnTo>
                  <a:lnTo>
                    <a:pt x="515" y="185"/>
                  </a:lnTo>
                  <a:lnTo>
                    <a:pt x="515" y="187"/>
                  </a:lnTo>
                  <a:lnTo>
                    <a:pt x="515" y="190"/>
                  </a:lnTo>
                  <a:lnTo>
                    <a:pt x="513" y="190"/>
                  </a:lnTo>
                  <a:lnTo>
                    <a:pt x="510" y="195"/>
                  </a:lnTo>
                  <a:lnTo>
                    <a:pt x="506" y="197"/>
                  </a:lnTo>
                  <a:lnTo>
                    <a:pt x="503" y="197"/>
                  </a:lnTo>
                  <a:lnTo>
                    <a:pt x="501" y="199"/>
                  </a:lnTo>
                  <a:lnTo>
                    <a:pt x="499" y="199"/>
                  </a:lnTo>
                  <a:lnTo>
                    <a:pt x="496" y="197"/>
                  </a:lnTo>
                  <a:lnTo>
                    <a:pt x="494" y="197"/>
                  </a:lnTo>
                  <a:lnTo>
                    <a:pt x="491" y="195"/>
                  </a:lnTo>
                  <a:lnTo>
                    <a:pt x="491" y="192"/>
                  </a:lnTo>
                  <a:lnTo>
                    <a:pt x="489" y="192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7" y="190"/>
                  </a:lnTo>
                  <a:lnTo>
                    <a:pt x="484" y="187"/>
                  </a:lnTo>
                  <a:lnTo>
                    <a:pt x="484" y="185"/>
                  </a:lnTo>
                  <a:lnTo>
                    <a:pt x="470" y="183"/>
                  </a:lnTo>
                  <a:lnTo>
                    <a:pt x="468" y="183"/>
                  </a:lnTo>
                  <a:lnTo>
                    <a:pt x="465" y="187"/>
                  </a:lnTo>
                  <a:lnTo>
                    <a:pt x="463" y="187"/>
                  </a:lnTo>
                  <a:lnTo>
                    <a:pt x="463" y="187"/>
                  </a:lnTo>
                  <a:lnTo>
                    <a:pt x="463" y="187"/>
                  </a:lnTo>
                  <a:lnTo>
                    <a:pt x="461" y="185"/>
                  </a:lnTo>
                  <a:lnTo>
                    <a:pt x="461" y="185"/>
                  </a:lnTo>
                  <a:lnTo>
                    <a:pt x="461" y="183"/>
                  </a:lnTo>
                  <a:lnTo>
                    <a:pt x="458" y="183"/>
                  </a:lnTo>
                  <a:lnTo>
                    <a:pt x="458" y="183"/>
                  </a:lnTo>
                  <a:lnTo>
                    <a:pt x="456" y="183"/>
                  </a:lnTo>
                  <a:lnTo>
                    <a:pt x="454" y="185"/>
                  </a:lnTo>
                  <a:lnTo>
                    <a:pt x="451" y="185"/>
                  </a:lnTo>
                  <a:lnTo>
                    <a:pt x="451" y="185"/>
                  </a:lnTo>
                  <a:lnTo>
                    <a:pt x="449" y="185"/>
                  </a:lnTo>
                  <a:lnTo>
                    <a:pt x="447" y="183"/>
                  </a:lnTo>
                  <a:lnTo>
                    <a:pt x="444" y="180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6"/>
                  </a:lnTo>
                  <a:lnTo>
                    <a:pt x="435" y="176"/>
                  </a:lnTo>
                  <a:lnTo>
                    <a:pt x="435" y="176"/>
                  </a:lnTo>
                  <a:lnTo>
                    <a:pt x="435" y="178"/>
                  </a:lnTo>
                  <a:lnTo>
                    <a:pt x="432" y="178"/>
                  </a:lnTo>
                  <a:lnTo>
                    <a:pt x="432" y="178"/>
                  </a:lnTo>
                  <a:lnTo>
                    <a:pt x="432" y="180"/>
                  </a:lnTo>
                  <a:lnTo>
                    <a:pt x="432" y="180"/>
                  </a:lnTo>
                  <a:lnTo>
                    <a:pt x="430" y="180"/>
                  </a:lnTo>
                  <a:lnTo>
                    <a:pt x="428" y="180"/>
                  </a:lnTo>
                  <a:lnTo>
                    <a:pt x="428" y="180"/>
                  </a:lnTo>
                  <a:lnTo>
                    <a:pt x="428" y="178"/>
                  </a:lnTo>
                  <a:lnTo>
                    <a:pt x="428" y="178"/>
                  </a:lnTo>
                  <a:lnTo>
                    <a:pt x="425" y="176"/>
                  </a:lnTo>
                  <a:lnTo>
                    <a:pt x="423" y="176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18" y="180"/>
                  </a:lnTo>
                  <a:lnTo>
                    <a:pt x="416" y="180"/>
                  </a:lnTo>
                  <a:lnTo>
                    <a:pt x="411" y="183"/>
                  </a:lnTo>
                  <a:lnTo>
                    <a:pt x="409" y="183"/>
                  </a:lnTo>
                  <a:lnTo>
                    <a:pt x="409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4" y="185"/>
                  </a:lnTo>
                  <a:lnTo>
                    <a:pt x="404" y="183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85" y="180"/>
                  </a:lnTo>
                  <a:lnTo>
                    <a:pt x="383" y="180"/>
                  </a:lnTo>
                  <a:lnTo>
                    <a:pt x="380" y="178"/>
                  </a:lnTo>
                  <a:lnTo>
                    <a:pt x="380" y="178"/>
                  </a:lnTo>
                  <a:lnTo>
                    <a:pt x="380" y="176"/>
                  </a:lnTo>
                  <a:lnTo>
                    <a:pt x="378" y="173"/>
                  </a:lnTo>
                  <a:lnTo>
                    <a:pt x="376" y="173"/>
                  </a:lnTo>
                  <a:lnTo>
                    <a:pt x="366" y="173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59" y="176"/>
                  </a:lnTo>
                  <a:lnTo>
                    <a:pt x="359" y="173"/>
                  </a:lnTo>
                  <a:lnTo>
                    <a:pt x="359" y="171"/>
                  </a:lnTo>
                  <a:lnTo>
                    <a:pt x="357" y="171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354" y="164"/>
                  </a:lnTo>
                  <a:lnTo>
                    <a:pt x="352" y="164"/>
                  </a:lnTo>
                  <a:lnTo>
                    <a:pt x="350" y="161"/>
                  </a:lnTo>
                  <a:lnTo>
                    <a:pt x="347" y="159"/>
                  </a:lnTo>
                  <a:lnTo>
                    <a:pt x="347" y="159"/>
                  </a:lnTo>
                  <a:lnTo>
                    <a:pt x="345" y="157"/>
                  </a:lnTo>
                  <a:lnTo>
                    <a:pt x="345" y="15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2" y="135"/>
                  </a:lnTo>
                  <a:lnTo>
                    <a:pt x="342" y="133"/>
                  </a:lnTo>
                  <a:lnTo>
                    <a:pt x="342" y="133"/>
                  </a:lnTo>
                  <a:lnTo>
                    <a:pt x="342" y="131"/>
                  </a:lnTo>
                  <a:lnTo>
                    <a:pt x="340" y="131"/>
                  </a:lnTo>
                  <a:lnTo>
                    <a:pt x="321" y="131"/>
                  </a:lnTo>
                  <a:lnTo>
                    <a:pt x="305" y="128"/>
                  </a:lnTo>
                  <a:lnTo>
                    <a:pt x="298" y="126"/>
                  </a:lnTo>
                  <a:lnTo>
                    <a:pt x="286" y="128"/>
                  </a:lnTo>
                  <a:lnTo>
                    <a:pt x="283" y="128"/>
                  </a:lnTo>
                  <a:lnTo>
                    <a:pt x="281" y="128"/>
                  </a:lnTo>
                  <a:lnTo>
                    <a:pt x="279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4" y="119"/>
                  </a:lnTo>
                  <a:lnTo>
                    <a:pt x="274" y="116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69" y="112"/>
                  </a:lnTo>
                  <a:lnTo>
                    <a:pt x="264" y="112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2" y="116"/>
                  </a:lnTo>
                  <a:lnTo>
                    <a:pt x="262" y="119"/>
                  </a:lnTo>
                  <a:lnTo>
                    <a:pt x="260" y="119"/>
                  </a:lnTo>
                  <a:lnTo>
                    <a:pt x="260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5" y="121"/>
                  </a:lnTo>
                  <a:lnTo>
                    <a:pt x="253" y="116"/>
                  </a:lnTo>
                  <a:lnTo>
                    <a:pt x="250" y="114"/>
                  </a:lnTo>
                  <a:lnTo>
                    <a:pt x="248" y="114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3" y="107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8" y="107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38" y="112"/>
                  </a:lnTo>
                  <a:lnTo>
                    <a:pt x="236" y="116"/>
                  </a:lnTo>
                  <a:lnTo>
                    <a:pt x="231" y="121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0" y="121"/>
                  </a:lnTo>
                  <a:lnTo>
                    <a:pt x="205" y="124"/>
                  </a:lnTo>
                  <a:lnTo>
                    <a:pt x="205" y="124"/>
                  </a:lnTo>
                  <a:lnTo>
                    <a:pt x="203" y="128"/>
                  </a:lnTo>
                  <a:lnTo>
                    <a:pt x="201" y="131"/>
                  </a:lnTo>
                  <a:lnTo>
                    <a:pt x="196" y="133"/>
                  </a:lnTo>
                  <a:lnTo>
                    <a:pt x="193" y="133"/>
                  </a:lnTo>
                  <a:lnTo>
                    <a:pt x="193" y="135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1" y="140"/>
                  </a:lnTo>
                  <a:lnTo>
                    <a:pt x="186" y="138"/>
                  </a:lnTo>
                  <a:lnTo>
                    <a:pt x="184" y="138"/>
                  </a:lnTo>
                  <a:lnTo>
                    <a:pt x="179" y="140"/>
                  </a:lnTo>
                  <a:lnTo>
                    <a:pt x="177" y="142"/>
                  </a:lnTo>
                  <a:lnTo>
                    <a:pt x="172" y="142"/>
                  </a:lnTo>
                  <a:lnTo>
                    <a:pt x="170" y="142"/>
                  </a:lnTo>
                  <a:lnTo>
                    <a:pt x="167" y="145"/>
                  </a:lnTo>
                  <a:lnTo>
                    <a:pt x="165" y="150"/>
                  </a:lnTo>
                  <a:lnTo>
                    <a:pt x="163" y="150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9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1" y="159"/>
                  </a:lnTo>
                  <a:lnTo>
                    <a:pt x="146" y="159"/>
                  </a:lnTo>
                  <a:lnTo>
                    <a:pt x="144" y="159"/>
                  </a:lnTo>
                  <a:lnTo>
                    <a:pt x="141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7" y="161"/>
                  </a:lnTo>
                  <a:lnTo>
                    <a:pt x="130" y="166"/>
                  </a:lnTo>
                  <a:lnTo>
                    <a:pt x="127" y="169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18" y="178"/>
                  </a:lnTo>
                  <a:lnTo>
                    <a:pt x="118" y="180"/>
                  </a:lnTo>
                  <a:lnTo>
                    <a:pt x="115" y="180"/>
                  </a:lnTo>
                  <a:lnTo>
                    <a:pt x="111" y="180"/>
                  </a:lnTo>
                  <a:lnTo>
                    <a:pt x="104" y="180"/>
                  </a:lnTo>
                  <a:lnTo>
                    <a:pt x="101" y="183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1" y="197"/>
                  </a:lnTo>
                  <a:lnTo>
                    <a:pt x="104" y="197"/>
                  </a:lnTo>
                  <a:lnTo>
                    <a:pt x="104" y="197"/>
                  </a:lnTo>
                  <a:lnTo>
                    <a:pt x="104" y="199"/>
                  </a:lnTo>
                  <a:lnTo>
                    <a:pt x="101" y="199"/>
                  </a:lnTo>
                  <a:lnTo>
                    <a:pt x="99" y="202"/>
                  </a:lnTo>
                  <a:lnTo>
                    <a:pt x="94" y="204"/>
                  </a:lnTo>
                  <a:lnTo>
                    <a:pt x="92" y="206"/>
                  </a:lnTo>
                  <a:lnTo>
                    <a:pt x="89" y="206"/>
                  </a:lnTo>
                  <a:lnTo>
                    <a:pt x="87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2" y="209"/>
                  </a:lnTo>
                  <a:lnTo>
                    <a:pt x="80" y="206"/>
                  </a:lnTo>
                  <a:lnTo>
                    <a:pt x="78" y="206"/>
                  </a:lnTo>
                  <a:lnTo>
                    <a:pt x="75" y="206"/>
                  </a:lnTo>
                  <a:lnTo>
                    <a:pt x="75" y="209"/>
                  </a:lnTo>
                  <a:lnTo>
                    <a:pt x="78" y="211"/>
                  </a:lnTo>
                  <a:lnTo>
                    <a:pt x="78" y="213"/>
                  </a:lnTo>
                  <a:lnTo>
                    <a:pt x="78" y="216"/>
                  </a:lnTo>
                  <a:lnTo>
                    <a:pt x="75" y="216"/>
                  </a:lnTo>
                  <a:lnTo>
                    <a:pt x="68" y="221"/>
                  </a:lnTo>
                  <a:lnTo>
                    <a:pt x="66" y="221"/>
                  </a:lnTo>
                  <a:lnTo>
                    <a:pt x="63" y="221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1" y="216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9" y="213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8"/>
                  </a:lnTo>
                  <a:lnTo>
                    <a:pt x="59" y="221"/>
                  </a:lnTo>
                  <a:lnTo>
                    <a:pt x="59" y="223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4" y="218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37" y="221"/>
                  </a:lnTo>
                  <a:lnTo>
                    <a:pt x="35" y="218"/>
                  </a:lnTo>
                  <a:lnTo>
                    <a:pt x="33" y="218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3"/>
                  </a:lnTo>
                  <a:lnTo>
                    <a:pt x="21" y="225"/>
                  </a:lnTo>
                  <a:lnTo>
                    <a:pt x="21" y="225"/>
                  </a:lnTo>
                  <a:lnTo>
                    <a:pt x="21" y="228"/>
                  </a:lnTo>
                  <a:lnTo>
                    <a:pt x="21" y="230"/>
                  </a:lnTo>
                  <a:lnTo>
                    <a:pt x="21" y="232"/>
                  </a:lnTo>
                  <a:lnTo>
                    <a:pt x="21" y="235"/>
                  </a:lnTo>
                  <a:lnTo>
                    <a:pt x="18" y="237"/>
                  </a:lnTo>
                  <a:lnTo>
                    <a:pt x="16" y="240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1" y="244"/>
                  </a:lnTo>
                  <a:lnTo>
                    <a:pt x="7" y="24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4" y="247"/>
                  </a:lnTo>
                  <a:lnTo>
                    <a:pt x="4" y="249"/>
                  </a:lnTo>
                  <a:lnTo>
                    <a:pt x="4" y="249"/>
                  </a:lnTo>
                  <a:lnTo>
                    <a:pt x="4" y="251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7" y="256"/>
                  </a:lnTo>
                  <a:lnTo>
                    <a:pt x="7" y="258"/>
                  </a:lnTo>
                  <a:lnTo>
                    <a:pt x="4" y="261"/>
                  </a:lnTo>
                  <a:lnTo>
                    <a:pt x="2" y="26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4" y="270"/>
                  </a:lnTo>
                  <a:lnTo>
                    <a:pt x="4" y="270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7" y="275"/>
                  </a:lnTo>
                  <a:lnTo>
                    <a:pt x="9" y="275"/>
                  </a:lnTo>
                  <a:lnTo>
                    <a:pt x="11" y="275"/>
                  </a:lnTo>
                  <a:lnTo>
                    <a:pt x="14" y="277"/>
                  </a:lnTo>
                  <a:lnTo>
                    <a:pt x="16" y="277"/>
                  </a:lnTo>
                  <a:lnTo>
                    <a:pt x="16" y="280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14" y="284"/>
                  </a:lnTo>
                  <a:lnTo>
                    <a:pt x="14" y="284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1" y="289"/>
                  </a:lnTo>
                  <a:lnTo>
                    <a:pt x="11" y="292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30" y="299"/>
                  </a:lnTo>
                  <a:lnTo>
                    <a:pt x="30" y="301"/>
                  </a:lnTo>
                  <a:lnTo>
                    <a:pt x="35" y="303"/>
                  </a:lnTo>
                  <a:lnTo>
                    <a:pt x="35" y="306"/>
                  </a:lnTo>
                  <a:lnTo>
                    <a:pt x="37" y="306"/>
                  </a:lnTo>
                  <a:lnTo>
                    <a:pt x="37" y="303"/>
                  </a:lnTo>
                  <a:lnTo>
                    <a:pt x="40" y="303"/>
                  </a:lnTo>
                  <a:lnTo>
                    <a:pt x="40" y="306"/>
                  </a:lnTo>
                  <a:lnTo>
                    <a:pt x="44" y="308"/>
                  </a:lnTo>
                  <a:lnTo>
                    <a:pt x="44" y="311"/>
                  </a:lnTo>
                  <a:lnTo>
                    <a:pt x="42" y="313"/>
                  </a:lnTo>
                  <a:lnTo>
                    <a:pt x="44" y="315"/>
                  </a:lnTo>
                  <a:lnTo>
                    <a:pt x="44" y="315"/>
                  </a:lnTo>
                  <a:lnTo>
                    <a:pt x="44" y="318"/>
                  </a:lnTo>
                  <a:lnTo>
                    <a:pt x="44" y="320"/>
                  </a:lnTo>
                  <a:lnTo>
                    <a:pt x="44" y="320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2" y="322"/>
                  </a:lnTo>
                  <a:lnTo>
                    <a:pt x="54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8" y="337"/>
                  </a:lnTo>
                  <a:lnTo>
                    <a:pt x="68" y="337"/>
                  </a:lnTo>
                  <a:lnTo>
                    <a:pt x="68" y="337"/>
                  </a:lnTo>
                  <a:lnTo>
                    <a:pt x="70" y="337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80" y="337"/>
                  </a:lnTo>
                  <a:lnTo>
                    <a:pt x="80" y="337"/>
                  </a:lnTo>
                  <a:lnTo>
                    <a:pt x="82" y="334"/>
                  </a:lnTo>
                  <a:lnTo>
                    <a:pt x="85" y="334"/>
                  </a:lnTo>
                  <a:lnTo>
                    <a:pt x="85" y="332"/>
                  </a:lnTo>
                  <a:lnTo>
                    <a:pt x="85" y="332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2" y="334"/>
                  </a:lnTo>
                  <a:lnTo>
                    <a:pt x="92" y="334"/>
                  </a:lnTo>
                  <a:lnTo>
                    <a:pt x="94" y="334"/>
                  </a:lnTo>
                  <a:lnTo>
                    <a:pt x="96" y="334"/>
                  </a:lnTo>
                  <a:lnTo>
                    <a:pt x="96" y="337"/>
                  </a:lnTo>
                  <a:lnTo>
                    <a:pt x="96" y="337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41"/>
                  </a:lnTo>
                  <a:lnTo>
                    <a:pt x="99" y="344"/>
                  </a:lnTo>
                  <a:lnTo>
                    <a:pt x="101" y="344"/>
                  </a:lnTo>
                  <a:lnTo>
                    <a:pt x="101" y="344"/>
                  </a:lnTo>
                  <a:lnTo>
                    <a:pt x="104" y="344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8" y="351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5" y="348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4"/>
                  </a:lnTo>
                  <a:lnTo>
                    <a:pt x="118" y="344"/>
                  </a:lnTo>
                  <a:lnTo>
                    <a:pt x="118" y="346"/>
                  </a:lnTo>
                  <a:lnTo>
                    <a:pt x="120" y="346"/>
                  </a:lnTo>
                  <a:lnTo>
                    <a:pt x="123" y="346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20" y="351"/>
                  </a:lnTo>
                  <a:lnTo>
                    <a:pt x="123" y="353"/>
                  </a:lnTo>
                  <a:lnTo>
                    <a:pt x="123" y="353"/>
                  </a:lnTo>
                  <a:lnTo>
                    <a:pt x="123" y="355"/>
                  </a:lnTo>
                  <a:lnTo>
                    <a:pt x="125" y="358"/>
                  </a:lnTo>
                  <a:lnTo>
                    <a:pt x="127" y="358"/>
                  </a:lnTo>
                  <a:lnTo>
                    <a:pt x="130" y="360"/>
                  </a:lnTo>
                  <a:lnTo>
                    <a:pt x="134" y="360"/>
                  </a:lnTo>
                  <a:lnTo>
                    <a:pt x="134" y="360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5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7" y="367"/>
                  </a:lnTo>
                  <a:lnTo>
                    <a:pt x="139" y="372"/>
                  </a:lnTo>
                  <a:lnTo>
                    <a:pt x="139" y="372"/>
                  </a:lnTo>
                  <a:lnTo>
                    <a:pt x="141" y="374"/>
                  </a:lnTo>
                  <a:lnTo>
                    <a:pt x="141" y="374"/>
                  </a:lnTo>
                  <a:lnTo>
                    <a:pt x="141" y="377"/>
                  </a:lnTo>
                  <a:lnTo>
                    <a:pt x="141" y="379"/>
                  </a:lnTo>
                  <a:lnTo>
                    <a:pt x="141" y="382"/>
                  </a:lnTo>
                  <a:lnTo>
                    <a:pt x="144" y="384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56" y="412"/>
                  </a:lnTo>
                  <a:lnTo>
                    <a:pt x="158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3" y="415"/>
                  </a:lnTo>
                  <a:lnTo>
                    <a:pt x="163" y="415"/>
                  </a:lnTo>
                  <a:lnTo>
                    <a:pt x="165" y="417"/>
                  </a:lnTo>
                  <a:lnTo>
                    <a:pt x="165" y="41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22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67" y="424"/>
                  </a:lnTo>
                  <a:lnTo>
                    <a:pt x="167" y="424"/>
                  </a:lnTo>
                  <a:lnTo>
                    <a:pt x="167" y="424"/>
                  </a:lnTo>
                  <a:lnTo>
                    <a:pt x="167" y="426"/>
                  </a:lnTo>
                  <a:lnTo>
                    <a:pt x="167" y="426"/>
                  </a:lnTo>
                  <a:lnTo>
                    <a:pt x="167" y="429"/>
                  </a:lnTo>
                  <a:lnTo>
                    <a:pt x="170" y="431"/>
                  </a:lnTo>
                  <a:lnTo>
                    <a:pt x="172" y="434"/>
                  </a:lnTo>
                  <a:lnTo>
                    <a:pt x="172" y="436"/>
                  </a:lnTo>
                  <a:lnTo>
                    <a:pt x="172" y="436"/>
                  </a:lnTo>
                  <a:lnTo>
                    <a:pt x="172" y="438"/>
                  </a:lnTo>
                  <a:lnTo>
                    <a:pt x="170" y="443"/>
                  </a:lnTo>
                  <a:lnTo>
                    <a:pt x="170" y="443"/>
                  </a:lnTo>
                  <a:lnTo>
                    <a:pt x="172" y="445"/>
                  </a:lnTo>
                  <a:lnTo>
                    <a:pt x="172" y="445"/>
                  </a:lnTo>
                  <a:lnTo>
                    <a:pt x="175" y="445"/>
                  </a:lnTo>
                  <a:lnTo>
                    <a:pt x="172" y="448"/>
                  </a:lnTo>
                  <a:lnTo>
                    <a:pt x="172" y="448"/>
                  </a:lnTo>
                  <a:lnTo>
                    <a:pt x="172" y="453"/>
                  </a:lnTo>
                  <a:lnTo>
                    <a:pt x="170" y="453"/>
                  </a:lnTo>
                  <a:lnTo>
                    <a:pt x="170" y="455"/>
                  </a:lnTo>
                  <a:lnTo>
                    <a:pt x="170" y="457"/>
                  </a:lnTo>
                  <a:lnTo>
                    <a:pt x="167" y="462"/>
                  </a:lnTo>
                  <a:lnTo>
                    <a:pt x="165" y="464"/>
                  </a:lnTo>
                  <a:lnTo>
                    <a:pt x="165" y="467"/>
                  </a:lnTo>
                  <a:lnTo>
                    <a:pt x="165" y="467"/>
                  </a:lnTo>
                  <a:lnTo>
                    <a:pt x="167" y="476"/>
                  </a:lnTo>
                  <a:lnTo>
                    <a:pt x="170" y="479"/>
                  </a:lnTo>
                  <a:lnTo>
                    <a:pt x="170" y="481"/>
                  </a:lnTo>
                  <a:lnTo>
                    <a:pt x="172" y="483"/>
                  </a:lnTo>
                  <a:lnTo>
                    <a:pt x="172" y="488"/>
                  </a:lnTo>
                  <a:lnTo>
                    <a:pt x="170" y="490"/>
                  </a:lnTo>
                  <a:lnTo>
                    <a:pt x="170" y="490"/>
                  </a:lnTo>
                  <a:lnTo>
                    <a:pt x="167" y="493"/>
                  </a:lnTo>
                  <a:lnTo>
                    <a:pt x="156" y="507"/>
                  </a:lnTo>
                  <a:lnTo>
                    <a:pt x="156" y="509"/>
                  </a:lnTo>
                  <a:lnTo>
                    <a:pt x="153" y="526"/>
                  </a:lnTo>
                  <a:lnTo>
                    <a:pt x="153" y="528"/>
                  </a:lnTo>
                  <a:lnTo>
                    <a:pt x="158" y="531"/>
                  </a:lnTo>
                  <a:lnTo>
                    <a:pt x="158" y="533"/>
                  </a:lnTo>
                  <a:lnTo>
                    <a:pt x="158" y="535"/>
                  </a:lnTo>
                  <a:lnTo>
                    <a:pt x="160" y="535"/>
                  </a:lnTo>
                  <a:lnTo>
                    <a:pt x="160" y="538"/>
                  </a:lnTo>
                  <a:lnTo>
                    <a:pt x="160" y="540"/>
                  </a:lnTo>
                  <a:lnTo>
                    <a:pt x="160" y="542"/>
                  </a:lnTo>
                  <a:lnTo>
                    <a:pt x="163" y="542"/>
                  </a:lnTo>
                  <a:lnTo>
                    <a:pt x="163" y="542"/>
                  </a:lnTo>
                  <a:lnTo>
                    <a:pt x="165" y="545"/>
                  </a:lnTo>
                  <a:lnTo>
                    <a:pt x="163" y="545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5" y="550"/>
                  </a:lnTo>
                  <a:lnTo>
                    <a:pt x="165" y="550"/>
                  </a:lnTo>
                  <a:lnTo>
                    <a:pt x="170" y="547"/>
                  </a:lnTo>
                  <a:lnTo>
                    <a:pt x="172" y="547"/>
                  </a:lnTo>
                  <a:lnTo>
                    <a:pt x="175" y="547"/>
                  </a:lnTo>
                  <a:lnTo>
                    <a:pt x="177" y="547"/>
                  </a:lnTo>
                  <a:lnTo>
                    <a:pt x="177" y="550"/>
                  </a:lnTo>
                  <a:lnTo>
                    <a:pt x="179" y="550"/>
                  </a:lnTo>
                  <a:lnTo>
                    <a:pt x="179" y="552"/>
                  </a:lnTo>
                  <a:lnTo>
                    <a:pt x="182" y="552"/>
                  </a:lnTo>
                  <a:lnTo>
                    <a:pt x="184" y="554"/>
                  </a:lnTo>
                  <a:lnTo>
                    <a:pt x="189" y="554"/>
                  </a:lnTo>
                  <a:lnTo>
                    <a:pt x="191" y="554"/>
                  </a:lnTo>
                  <a:lnTo>
                    <a:pt x="191" y="554"/>
                  </a:lnTo>
                  <a:lnTo>
                    <a:pt x="191" y="554"/>
                  </a:lnTo>
                  <a:lnTo>
                    <a:pt x="193" y="552"/>
                  </a:lnTo>
                  <a:lnTo>
                    <a:pt x="193" y="552"/>
                  </a:lnTo>
                  <a:lnTo>
                    <a:pt x="196" y="554"/>
                  </a:lnTo>
                  <a:lnTo>
                    <a:pt x="198" y="557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201" y="557"/>
                  </a:lnTo>
                  <a:lnTo>
                    <a:pt x="201" y="557"/>
                  </a:lnTo>
                  <a:lnTo>
                    <a:pt x="205" y="559"/>
                  </a:lnTo>
                  <a:lnTo>
                    <a:pt x="208" y="559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9" y="559"/>
                  </a:lnTo>
                  <a:lnTo>
                    <a:pt x="222" y="559"/>
                  </a:lnTo>
                  <a:lnTo>
                    <a:pt x="224" y="557"/>
                  </a:lnTo>
                  <a:lnTo>
                    <a:pt x="227" y="557"/>
                  </a:lnTo>
                  <a:lnTo>
                    <a:pt x="227" y="559"/>
                  </a:lnTo>
                  <a:lnTo>
                    <a:pt x="229" y="559"/>
                  </a:lnTo>
                  <a:lnTo>
                    <a:pt x="234" y="561"/>
                  </a:lnTo>
                  <a:lnTo>
                    <a:pt x="234" y="561"/>
                  </a:lnTo>
                  <a:lnTo>
                    <a:pt x="238" y="561"/>
                  </a:lnTo>
                  <a:lnTo>
                    <a:pt x="238" y="561"/>
                  </a:lnTo>
                  <a:lnTo>
                    <a:pt x="241" y="564"/>
                  </a:lnTo>
                  <a:lnTo>
                    <a:pt x="241" y="564"/>
                  </a:lnTo>
                  <a:lnTo>
                    <a:pt x="243" y="561"/>
                  </a:lnTo>
                  <a:lnTo>
                    <a:pt x="246" y="561"/>
                  </a:lnTo>
                  <a:lnTo>
                    <a:pt x="248" y="564"/>
                  </a:lnTo>
                  <a:lnTo>
                    <a:pt x="248" y="564"/>
                  </a:lnTo>
                  <a:lnTo>
                    <a:pt x="253" y="561"/>
                  </a:lnTo>
                  <a:lnTo>
                    <a:pt x="257" y="561"/>
                  </a:lnTo>
                  <a:lnTo>
                    <a:pt x="262" y="561"/>
                  </a:lnTo>
                  <a:lnTo>
                    <a:pt x="264" y="561"/>
                  </a:lnTo>
                  <a:lnTo>
                    <a:pt x="267" y="561"/>
                  </a:lnTo>
                  <a:lnTo>
                    <a:pt x="267" y="561"/>
                  </a:lnTo>
                  <a:lnTo>
                    <a:pt x="269" y="561"/>
                  </a:lnTo>
                  <a:lnTo>
                    <a:pt x="272" y="561"/>
                  </a:lnTo>
                  <a:lnTo>
                    <a:pt x="272" y="564"/>
                  </a:lnTo>
                  <a:lnTo>
                    <a:pt x="274" y="564"/>
                  </a:lnTo>
                  <a:lnTo>
                    <a:pt x="276" y="564"/>
                  </a:lnTo>
                  <a:lnTo>
                    <a:pt x="276" y="564"/>
                  </a:lnTo>
                  <a:lnTo>
                    <a:pt x="276" y="564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83" y="561"/>
                  </a:lnTo>
                  <a:lnTo>
                    <a:pt x="283" y="564"/>
                  </a:lnTo>
                  <a:lnTo>
                    <a:pt x="288" y="564"/>
                  </a:lnTo>
                  <a:lnTo>
                    <a:pt x="290" y="564"/>
                  </a:lnTo>
                  <a:lnTo>
                    <a:pt x="293" y="564"/>
                  </a:lnTo>
                  <a:lnTo>
                    <a:pt x="293" y="564"/>
                  </a:lnTo>
                  <a:lnTo>
                    <a:pt x="295" y="564"/>
                  </a:lnTo>
                  <a:lnTo>
                    <a:pt x="298" y="566"/>
                  </a:lnTo>
                  <a:lnTo>
                    <a:pt x="298" y="566"/>
                  </a:lnTo>
                  <a:lnTo>
                    <a:pt x="302" y="566"/>
                  </a:lnTo>
                  <a:lnTo>
                    <a:pt x="312" y="571"/>
                  </a:lnTo>
                  <a:lnTo>
                    <a:pt x="314" y="573"/>
                  </a:lnTo>
                  <a:lnTo>
                    <a:pt x="321" y="585"/>
                  </a:lnTo>
                  <a:lnTo>
                    <a:pt x="324" y="587"/>
                  </a:lnTo>
                  <a:lnTo>
                    <a:pt x="326" y="587"/>
                  </a:lnTo>
                  <a:lnTo>
                    <a:pt x="331" y="590"/>
                  </a:lnTo>
                  <a:lnTo>
                    <a:pt x="333" y="590"/>
                  </a:lnTo>
                  <a:lnTo>
                    <a:pt x="335" y="587"/>
                  </a:lnTo>
                  <a:lnTo>
                    <a:pt x="335" y="587"/>
                  </a:lnTo>
                  <a:lnTo>
                    <a:pt x="338" y="587"/>
                  </a:lnTo>
                  <a:lnTo>
                    <a:pt x="338" y="590"/>
                  </a:lnTo>
                  <a:lnTo>
                    <a:pt x="342" y="594"/>
                  </a:lnTo>
                  <a:lnTo>
                    <a:pt x="342" y="594"/>
                  </a:lnTo>
                  <a:lnTo>
                    <a:pt x="345" y="597"/>
                  </a:lnTo>
                  <a:lnTo>
                    <a:pt x="345" y="599"/>
                  </a:lnTo>
                  <a:lnTo>
                    <a:pt x="347" y="599"/>
                  </a:lnTo>
                  <a:lnTo>
                    <a:pt x="350" y="599"/>
                  </a:lnTo>
                  <a:lnTo>
                    <a:pt x="352" y="602"/>
                  </a:lnTo>
                  <a:lnTo>
                    <a:pt x="359" y="604"/>
                  </a:lnTo>
                  <a:lnTo>
                    <a:pt x="361" y="609"/>
                  </a:lnTo>
                  <a:lnTo>
                    <a:pt x="364" y="609"/>
                  </a:lnTo>
                  <a:lnTo>
                    <a:pt x="364" y="611"/>
                  </a:lnTo>
                  <a:lnTo>
                    <a:pt x="364" y="611"/>
                  </a:lnTo>
                  <a:lnTo>
                    <a:pt x="366" y="611"/>
                  </a:lnTo>
                  <a:lnTo>
                    <a:pt x="376" y="616"/>
                  </a:lnTo>
                  <a:lnTo>
                    <a:pt x="380" y="618"/>
                  </a:lnTo>
                  <a:lnTo>
                    <a:pt x="383" y="618"/>
                  </a:lnTo>
                  <a:lnTo>
                    <a:pt x="399" y="616"/>
                  </a:lnTo>
                  <a:lnTo>
                    <a:pt x="402" y="616"/>
                  </a:lnTo>
                  <a:lnTo>
                    <a:pt x="402" y="618"/>
                  </a:lnTo>
                  <a:lnTo>
                    <a:pt x="399" y="621"/>
                  </a:lnTo>
                  <a:lnTo>
                    <a:pt x="399" y="621"/>
                  </a:lnTo>
                  <a:lnTo>
                    <a:pt x="397" y="623"/>
                  </a:lnTo>
                  <a:lnTo>
                    <a:pt x="397" y="625"/>
                  </a:lnTo>
                  <a:lnTo>
                    <a:pt x="397" y="625"/>
                  </a:lnTo>
                  <a:lnTo>
                    <a:pt x="397" y="625"/>
                  </a:lnTo>
                  <a:lnTo>
                    <a:pt x="397" y="630"/>
                  </a:lnTo>
                  <a:lnTo>
                    <a:pt x="397" y="632"/>
                  </a:lnTo>
                  <a:lnTo>
                    <a:pt x="397" y="635"/>
                  </a:lnTo>
                  <a:lnTo>
                    <a:pt x="397" y="637"/>
                  </a:lnTo>
                  <a:lnTo>
                    <a:pt x="402" y="637"/>
                  </a:lnTo>
                  <a:lnTo>
                    <a:pt x="404" y="637"/>
                  </a:lnTo>
                  <a:lnTo>
                    <a:pt x="406" y="637"/>
                  </a:lnTo>
                  <a:lnTo>
                    <a:pt x="409" y="639"/>
                  </a:lnTo>
                  <a:lnTo>
                    <a:pt x="411" y="647"/>
                  </a:lnTo>
                  <a:lnTo>
                    <a:pt x="416" y="663"/>
                  </a:lnTo>
                  <a:lnTo>
                    <a:pt x="423" y="680"/>
                  </a:lnTo>
                  <a:lnTo>
                    <a:pt x="425" y="682"/>
                  </a:lnTo>
                  <a:lnTo>
                    <a:pt x="425" y="684"/>
                  </a:lnTo>
                  <a:lnTo>
                    <a:pt x="425" y="689"/>
                  </a:lnTo>
                  <a:lnTo>
                    <a:pt x="425" y="692"/>
                  </a:lnTo>
                  <a:lnTo>
                    <a:pt x="428" y="694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5"/>
                  </a:lnTo>
                  <a:lnTo>
                    <a:pt x="451" y="718"/>
                  </a:lnTo>
                  <a:lnTo>
                    <a:pt x="451" y="727"/>
                  </a:lnTo>
                  <a:lnTo>
                    <a:pt x="451" y="727"/>
                  </a:lnTo>
                  <a:lnTo>
                    <a:pt x="451" y="727"/>
                  </a:lnTo>
                  <a:lnTo>
                    <a:pt x="451" y="729"/>
                  </a:lnTo>
                  <a:lnTo>
                    <a:pt x="458" y="727"/>
                  </a:lnTo>
                  <a:lnTo>
                    <a:pt x="477" y="725"/>
                  </a:lnTo>
                  <a:lnTo>
                    <a:pt x="494" y="725"/>
                  </a:lnTo>
                  <a:lnTo>
                    <a:pt x="494" y="725"/>
                  </a:lnTo>
                  <a:lnTo>
                    <a:pt x="513" y="725"/>
                  </a:lnTo>
                  <a:lnTo>
                    <a:pt x="529" y="727"/>
                  </a:lnTo>
                  <a:lnTo>
                    <a:pt x="551" y="732"/>
                  </a:lnTo>
                  <a:lnTo>
                    <a:pt x="572" y="734"/>
                  </a:lnTo>
                  <a:lnTo>
                    <a:pt x="593" y="736"/>
                  </a:lnTo>
                  <a:lnTo>
                    <a:pt x="614" y="739"/>
                  </a:lnTo>
                  <a:lnTo>
                    <a:pt x="622" y="736"/>
                  </a:lnTo>
                  <a:lnTo>
                    <a:pt x="640" y="732"/>
                  </a:lnTo>
                  <a:lnTo>
                    <a:pt x="643" y="732"/>
                  </a:lnTo>
                  <a:lnTo>
                    <a:pt x="664" y="734"/>
                  </a:lnTo>
                  <a:lnTo>
                    <a:pt x="685" y="739"/>
                  </a:lnTo>
                  <a:lnTo>
                    <a:pt x="707" y="741"/>
                  </a:lnTo>
                  <a:lnTo>
                    <a:pt x="716" y="741"/>
                  </a:lnTo>
                  <a:lnTo>
                    <a:pt x="721" y="741"/>
                  </a:lnTo>
                  <a:lnTo>
                    <a:pt x="728" y="744"/>
                  </a:lnTo>
                  <a:lnTo>
                    <a:pt x="733" y="746"/>
                  </a:lnTo>
                  <a:lnTo>
                    <a:pt x="740" y="760"/>
                  </a:lnTo>
                  <a:lnTo>
                    <a:pt x="745" y="765"/>
                  </a:lnTo>
                  <a:lnTo>
                    <a:pt x="749" y="767"/>
                  </a:lnTo>
                  <a:lnTo>
                    <a:pt x="766" y="770"/>
                  </a:lnTo>
                  <a:lnTo>
                    <a:pt x="785" y="774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20" y="789"/>
                  </a:lnTo>
                  <a:lnTo>
                    <a:pt x="834" y="796"/>
                  </a:lnTo>
                  <a:lnTo>
                    <a:pt x="837" y="796"/>
                  </a:lnTo>
                  <a:lnTo>
                    <a:pt x="858" y="793"/>
                  </a:lnTo>
                  <a:lnTo>
                    <a:pt x="877" y="789"/>
                  </a:lnTo>
                  <a:lnTo>
                    <a:pt x="877" y="803"/>
                  </a:lnTo>
                  <a:lnTo>
                    <a:pt x="877" y="803"/>
                  </a:lnTo>
                  <a:lnTo>
                    <a:pt x="882" y="803"/>
                  </a:lnTo>
                  <a:lnTo>
                    <a:pt x="898" y="805"/>
                  </a:lnTo>
                  <a:lnTo>
                    <a:pt x="898" y="805"/>
                  </a:lnTo>
                  <a:lnTo>
                    <a:pt x="901" y="805"/>
                  </a:lnTo>
                  <a:lnTo>
                    <a:pt x="903" y="807"/>
                  </a:lnTo>
                  <a:lnTo>
                    <a:pt x="905" y="807"/>
                  </a:lnTo>
                  <a:lnTo>
                    <a:pt x="915" y="798"/>
                  </a:lnTo>
                  <a:lnTo>
                    <a:pt x="915" y="796"/>
                  </a:lnTo>
                  <a:lnTo>
                    <a:pt x="917" y="796"/>
                  </a:lnTo>
                  <a:lnTo>
                    <a:pt x="920" y="796"/>
                  </a:lnTo>
                  <a:lnTo>
                    <a:pt x="922" y="793"/>
                  </a:lnTo>
                  <a:lnTo>
                    <a:pt x="922" y="793"/>
                  </a:lnTo>
                  <a:lnTo>
                    <a:pt x="924" y="793"/>
                  </a:lnTo>
                  <a:lnTo>
                    <a:pt x="929" y="791"/>
                  </a:lnTo>
                  <a:lnTo>
                    <a:pt x="948" y="779"/>
                  </a:lnTo>
                  <a:lnTo>
                    <a:pt x="972" y="770"/>
                  </a:lnTo>
                  <a:lnTo>
                    <a:pt x="995" y="758"/>
                  </a:lnTo>
                  <a:lnTo>
                    <a:pt x="1019" y="755"/>
                  </a:lnTo>
                  <a:lnTo>
                    <a:pt x="1040" y="751"/>
                  </a:lnTo>
                  <a:lnTo>
                    <a:pt x="1064" y="748"/>
                  </a:lnTo>
                  <a:lnTo>
                    <a:pt x="1071" y="746"/>
                  </a:lnTo>
                  <a:lnTo>
                    <a:pt x="1073" y="748"/>
                  </a:lnTo>
                  <a:lnTo>
                    <a:pt x="1078" y="748"/>
                  </a:lnTo>
                  <a:lnTo>
                    <a:pt x="1088" y="748"/>
                  </a:lnTo>
                  <a:lnTo>
                    <a:pt x="1102" y="751"/>
                  </a:lnTo>
                  <a:lnTo>
                    <a:pt x="1104" y="751"/>
                  </a:lnTo>
                  <a:lnTo>
                    <a:pt x="1106" y="751"/>
                  </a:lnTo>
                  <a:lnTo>
                    <a:pt x="1111" y="748"/>
                  </a:lnTo>
                  <a:lnTo>
                    <a:pt x="1114" y="748"/>
                  </a:lnTo>
                  <a:lnTo>
                    <a:pt x="1125" y="748"/>
                  </a:lnTo>
                  <a:lnTo>
                    <a:pt x="1128" y="748"/>
                  </a:lnTo>
                  <a:lnTo>
                    <a:pt x="1130" y="748"/>
                  </a:lnTo>
                  <a:lnTo>
                    <a:pt x="1137" y="748"/>
                  </a:lnTo>
                  <a:lnTo>
                    <a:pt x="1140" y="748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7" y="741"/>
                  </a:lnTo>
                  <a:lnTo>
                    <a:pt x="1161" y="734"/>
                  </a:lnTo>
                  <a:lnTo>
                    <a:pt x="1166" y="734"/>
                  </a:lnTo>
                  <a:lnTo>
                    <a:pt x="1168" y="734"/>
                  </a:lnTo>
                  <a:lnTo>
                    <a:pt x="1168" y="734"/>
                  </a:lnTo>
                  <a:lnTo>
                    <a:pt x="1168" y="734"/>
                  </a:lnTo>
                  <a:lnTo>
                    <a:pt x="1170" y="734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3" y="732"/>
                  </a:lnTo>
                  <a:lnTo>
                    <a:pt x="1187" y="725"/>
                  </a:lnTo>
                  <a:lnTo>
                    <a:pt x="1187" y="725"/>
                  </a:lnTo>
                  <a:lnTo>
                    <a:pt x="1189" y="720"/>
                  </a:lnTo>
                  <a:lnTo>
                    <a:pt x="1189" y="718"/>
                  </a:lnTo>
                  <a:lnTo>
                    <a:pt x="1194" y="715"/>
                  </a:lnTo>
                  <a:lnTo>
                    <a:pt x="1196" y="713"/>
                  </a:lnTo>
                  <a:lnTo>
                    <a:pt x="1199" y="708"/>
                  </a:lnTo>
                  <a:lnTo>
                    <a:pt x="1201" y="706"/>
                  </a:lnTo>
                  <a:lnTo>
                    <a:pt x="1201" y="703"/>
                  </a:lnTo>
                  <a:lnTo>
                    <a:pt x="1206" y="699"/>
                  </a:lnTo>
                  <a:lnTo>
                    <a:pt x="1213" y="687"/>
                  </a:lnTo>
                  <a:lnTo>
                    <a:pt x="1215" y="687"/>
                  </a:lnTo>
                  <a:lnTo>
                    <a:pt x="1222" y="682"/>
                  </a:lnTo>
                  <a:lnTo>
                    <a:pt x="1234" y="677"/>
                  </a:lnTo>
                  <a:lnTo>
                    <a:pt x="1239" y="675"/>
                  </a:lnTo>
                  <a:lnTo>
                    <a:pt x="1239" y="673"/>
                  </a:lnTo>
                  <a:lnTo>
                    <a:pt x="1246" y="673"/>
                  </a:lnTo>
                  <a:lnTo>
                    <a:pt x="1248" y="673"/>
                  </a:lnTo>
                  <a:lnTo>
                    <a:pt x="1248" y="670"/>
                  </a:lnTo>
                  <a:lnTo>
                    <a:pt x="1258" y="661"/>
                  </a:lnTo>
                  <a:lnTo>
                    <a:pt x="1258" y="661"/>
                  </a:lnTo>
                  <a:lnTo>
                    <a:pt x="1263" y="661"/>
                  </a:lnTo>
                  <a:lnTo>
                    <a:pt x="1265" y="658"/>
                  </a:lnTo>
                  <a:lnTo>
                    <a:pt x="1265" y="658"/>
                  </a:lnTo>
                  <a:lnTo>
                    <a:pt x="1267" y="658"/>
                  </a:lnTo>
                  <a:lnTo>
                    <a:pt x="1267" y="656"/>
                  </a:lnTo>
                  <a:lnTo>
                    <a:pt x="1267" y="654"/>
                  </a:lnTo>
                  <a:lnTo>
                    <a:pt x="1267" y="651"/>
                  </a:lnTo>
                  <a:lnTo>
                    <a:pt x="1267" y="649"/>
                  </a:lnTo>
                  <a:lnTo>
                    <a:pt x="1263" y="642"/>
                  </a:lnTo>
                  <a:lnTo>
                    <a:pt x="1260" y="639"/>
                  </a:lnTo>
                  <a:lnTo>
                    <a:pt x="1258" y="637"/>
                  </a:lnTo>
                  <a:lnTo>
                    <a:pt x="1253" y="632"/>
                  </a:lnTo>
                  <a:lnTo>
                    <a:pt x="1251" y="632"/>
                  </a:lnTo>
                  <a:lnTo>
                    <a:pt x="1246" y="625"/>
                  </a:lnTo>
                  <a:lnTo>
                    <a:pt x="1244" y="623"/>
                  </a:lnTo>
                  <a:lnTo>
                    <a:pt x="1244" y="621"/>
                  </a:lnTo>
                  <a:lnTo>
                    <a:pt x="1244" y="618"/>
                  </a:lnTo>
                  <a:lnTo>
                    <a:pt x="1244" y="616"/>
                  </a:lnTo>
                  <a:lnTo>
                    <a:pt x="1241" y="616"/>
                  </a:lnTo>
                  <a:lnTo>
                    <a:pt x="1239" y="613"/>
                  </a:lnTo>
                  <a:lnTo>
                    <a:pt x="1239" y="611"/>
                  </a:lnTo>
                  <a:lnTo>
                    <a:pt x="1239" y="609"/>
                  </a:lnTo>
                  <a:lnTo>
                    <a:pt x="1239" y="606"/>
                  </a:lnTo>
                  <a:lnTo>
                    <a:pt x="1239" y="604"/>
                  </a:lnTo>
                  <a:lnTo>
                    <a:pt x="1241" y="602"/>
                  </a:lnTo>
                  <a:lnTo>
                    <a:pt x="1241" y="602"/>
                  </a:lnTo>
                  <a:lnTo>
                    <a:pt x="1241" y="599"/>
                  </a:lnTo>
                  <a:lnTo>
                    <a:pt x="1244" y="599"/>
                  </a:lnTo>
                  <a:lnTo>
                    <a:pt x="1244" y="597"/>
                  </a:lnTo>
                  <a:lnTo>
                    <a:pt x="1246" y="594"/>
                  </a:lnTo>
                  <a:lnTo>
                    <a:pt x="1246" y="594"/>
                  </a:lnTo>
                  <a:lnTo>
                    <a:pt x="1246" y="592"/>
                  </a:lnTo>
                  <a:lnTo>
                    <a:pt x="1246" y="592"/>
                  </a:lnTo>
                  <a:lnTo>
                    <a:pt x="1246" y="590"/>
                  </a:lnTo>
                  <a:lnTo>
                    <a:pt x="1246" y="587"/>
                  </a:lnTo>
                  <a:lnTo>
                    <a:pt x="1246" y="585"/>
                  </a:lnTo>
                  <a:lnTo>
                    <a:pt x="1255" y="566"/>
                  </a:lnTo>
                  <a:lnTo>
                    <a:pt x="1258" y="564"/>
                  </a:lnTo>
                  <a:lnTo>
                    <a:pt x="1258" y="564"/>
                  </a:lnTo>
                  <a:lnTo>
                    <a:pt x="1263" y="561"/>
                  </a:lnTo>
                  <a:lnTo>
                    <a:pt x="1263" y="559"/>
                  </a:lnTo>
                  <a:lnTo>
                    <a:pt x="1265" y="559"/>
                  </a:lnTo>
                  <a:lnTo>
                    <a:pt x="1265" y="559"/>
                  </a:lnTo>
                  <a:lnTo>
                    <a:pt x="1267" y="559"/>
                  </a:lnTo>
                  <a:lnTo>
                    <a:pt x="1267" y="557"/>
                  </a:lnTo>
                  <a:lnTo>
                    <a:pt x="1267" y="557"/>
                  </a:lnTo>
                  <a:lnTo>
                    <a:pt x="1267" y="557"/>
                  </a:lnTo>
                  <a:lnTo>
                    <a:pt x="1270" y="557"/>
                  </a:lnTo>
                  <a:lnTo>
                    <a:pt x="1270" y="557"/>
                  </a:lnTo>
                  <a:lnTo>
                    <a:pt x="1274" y="559"/>
                  </a:lnTo>
                  <a:lnTo>
                    <a:pt x="1289" y="559"/>
                  </a:lnTo>
                  <a:lnTo>
                    <a:pt x="1291" y="559"/>
                  </a:lnTo>
                  <a:lnTo>
                    <a:pt x="1293" y="559"/>
                  </a:lnTo>
                  <a:lnTo>
                    <a:pt x="1298" y="564"/>
                  </a:lnTo>
                  <a:lnTo>
                    <a:pt x="1300" y="568"/>
                  </a:lnTo>
                  <a:lnTo>
                    <a:pt x="1300" y="568"/>
                  </a:lnTo>
                  <a:lnTo>
                    <a:pt x="1303" y="571"/>
                  </a:lnTo>
                  <a:lnTo>
                    <a:pt x="1310" y="573"/>
                  </a:lnTo>
                  <a:lnTo>
                    <a:pt x="1322" y="576"/>
                  </a:lnTo>
                  <a:lnTo>
                    <a:pt x="1324" y="576"/>
                  </a:lnTo>
                  <a:lnTo>
                    <a:pt x="1329" y="578"/>
                  </a:lnTo>
                  <a:lnTo>
                    <a:pt x="1348" y="580"/>
                  </a:lnTo>
                  <a:lnTo>
                    <a:pt x="1348" y="580"/>
                  </a:lnTo>
                  <a:lnTo>
                    <a:pt x="1350" y="583"/>
                  </a:lnTo>
                  <a:lnTo>
                    <a:pt x="1350" y="583"/>
                  </a:lnTo>
                  <a:lnTo>
                    <a:pt x="1355" y="583"/>
                  </a:lnTo>
                  <a:lnTo>
                    <a:pt x="1355" y="583"/>
                  </a:lnTo>
                  <a:lnTo>
                    <a:pt x="1357" y="580"/>
                  </a:lnTo>
                  <a:lnTo>
                    <a:pt x="1360" y="578"/>
                  </a:lnTo>
                  <a:lnTo>
                    <a:pt x="1367" y="573"/>
                  </a:lnTo>
                  <a:lnTo>
                    <a:pt x="1369" y="571"/>
                  </a:lnTo>
                  <a:lnTo>
                    <a:pt x="1369" y="568"/>
                  </a:lnTo>
                  <a:lnTo>
                    <a:pt x="1374" y="568"/>
                  </a:lnTo>
                  <a:lnTo>
                    <a:pt x="1376" y="568"/>
                  </a:lnTo>
                  <a:lnTo>
                    <a:pt x="1378" y="568"/>
                  </a:lnTo>
                  <a:lnTo>
                    <a:pt x="1378" y="566"/>
                  </a:lnTo>
                  <a:lnTo>
                    <a:pt x="1381" y="564"/>
                  </a:lnTo>
                  <a:lnTo>
                    <a:pt x="1381" y="561"/>
                  </a:lnTo>
                  <a:lnTo>
                    <a:pt x="1383" y="561"/>
                  </a:lnTo>
                  <a:lnTo>
                    <a:pt x="1383" y="561"/>
                  </a:lnTo>
                  <a:lnTo>
                    <a:pt x="1386" y="559"/>
                  </a:lnTo>
                  <a:lnTo>
                    <a:pt x="1397" y="550"/>
                  </a:lnTo>
                  <a:lnTo>
                    <a:pt x="1400" y="545"/>
                  </a:lnTo>
                  <a:lnTo>
                    <a:pt x="1400" y="540"/>
                  </a:lnTo>
                  <a:lnTo>
                    <a:pt x="1402" y="540"/>
                  </a:lnTo>
                  <a:lnTo>
                    <a:pt x="1402" y="535"/>
                  </a:lnTo>
                  <a:lnTo>
                    <a:pt x="1402" y="535"/>
                  </a:lnTo>
                  <a:lnTo>
                    <a:pt x="1402" y="535"/>
                  </a:lnTo>
                  <a:lnTo>
                    <a:pt x="1409" y="533"/>
                  </a:lnTo>
                  <a:lnTo>
                    <a:pt x="1412" y="531"/>
                  </a:lnTo>
                  <a:lnTo>
                    <a:pt x="1414" y="531"/>
                  </a:lnTo>
                  <a:lnTo>
                    <a:pt x="1421" y="535"/>
                  </a:lnTo>
                  <a:lnTo>
                    <a:pt x="1423" y="535"/>
                  </a:lnTo>
                  <a:lnTo>
                    <a:pt x="1433" y="533"/>
                  </a:lnTo>
                  <a:lnTo>
                    <a:pt x="1445" y="533"/>
                  </a:lnTo>
                  <a:lnTo>
                    <a:pt x="1452" y="533"/>
                  </a:lnTo>
                  <a:lnTo>
                    <a:pt x="1461" y="531"/>
                  </a:lnTo>
                  <a:lnTo>
                    <a:pt x="1461" y="531"/>
                  </a:lnTo>
                  <a:lnTo>
                    <a:pt x="1464" y="528"/>
                  </a:lnTo>
                  <a:lnTo>
                    <a:pt x="1466" y="524"/>
                  </a:lnTo>
                  <a:lnTo>
                    <a:pt x="1478" y="514"/>
                  </a:lnTo>
                  <a:lnTo>
                    <a:pt x="1480" y="514"/>
                  </a:lnTo>
                  <a:lnTo>
                    <a:pt x="1480" y="514"/>
                  </a:lnTo>
                  <a:lnTo>
                    <a:pt x="1483" y="514"/>
                  </a:lnTo>
                  <a:lnTo>
                    <a:pt x="1483" y="514"/>
                  </a:lnTo>
                  <a:lnTo>
                    <a:pt x="1485" y="514"/>
                  </a:lnTo>
                  <a:lnTo>
                    <a:pt x="1487" y="512"/>
                  </a:lnTo>
                  <a:lnTo>
                    <a:pt x="1487" y="512"/>
                  </a:lnTo>
                  <a:lnTo>
                    <a:pt x="1492" y="507"/>
                  </a:lnTo>
                  <a:lnTo>
                    <a:pt x="1492" y="505"/>
                  </a:lnTo>
                  <a:lnTo>
                    <a:pt x="1492" y="502"/>
                  </a:lnTo>
                  <a:lnTo>
                    <a:pt x="1490" y="500"/>
                  </a:lnTo>
                  <a:lnTo>
                    <a:pt x="1490" y="497"/>
                  </a:lnTo>
                  <a:lnTo>
                    <a:pt x="1490" y="495"/>
                  </a:lnTo>
                  <a:lnTo>
                    <a:pt x="1497" y="481"/>
                  </a:lnTo>
                  <a:lnTo>
                    <a:pt x="1506" y="471"/>
                  </a:lnTo>
                  <a:lnTo>
                    <a:pt x="1509" y="471"/>
                  </a:lnTo>
                  <a:lnTo>
                    <a:pt x="1509" y="469"/>
                  </a:lnTo>
                  <a:lnTo>
                    <a:pt x="1509" y="467"/>
                  </a:lnTo>
                  <a:lnTo>
                    <a:pt x="1509" y="467"/>
                  </a:lnTo>
                  <a:lnTo>
                    <a:pt x="1511" y="464"/>
                  </a:lnTo>
                  <a:lnTo>
                    <a:pt x="1513" y="464"/>
                  </a:lnTo>
                  <a:lnTo>
                    <a:pt x="1516" y="464"/>
                  </a:lnTo>
                  <a:lnTo>
                    <a:pt x="1518" y="464"/>
                  </a:lnTo>
                  <a:lnTo>
                    <a:pt x="1520" y="462"/>
                  </a:lnTo>
                  <a:lnTo>
                    <a:pt x="1520" y="460"/>
                  </a:lnTo>
                  <a:lnTo>
                    <a:pt x="1523" y="460"/>
                  </a:lnTo>
                  <a:lnTo>
                    <a:pt x="1523" y="460"/>
                  </a:lnTo>
                  <a:lnTo>
                    <a:pt x="1530" y="462"/>
                  </a:lnTo>
                  <a:lnTo>
                    <a:pt x="1546" y="462"/>
                  </a:lnTo>
                  <a:lnTo>
                    <a:pt x="1549" y="462"/>
                  </a:lnTo>
                  <a:lnTo>
                    <a:pt x="1551" y="460"/>
                  </a:lnTo>
                  <a:lnTo>
                    <a:pt x="1551" y="455"/>
                  </a:lnTo>
                  <a:lnTo>
                    <a:pt x="1551" y="453"/>
                  </a:lnTo>
                  <a:lnTo>
                    <a:pt x="1553" y="450"/>
                  </a:lnTo>
                  <a:lnTo>
                    <a:pt x="1553" y="450"/>
                  </a:lnTo>
                  <a:lnTo>
                    <a:pt x="1553" y="448"/>
                  </a:lnTo>
                  <a:lnTo>
                    <a:pt x="1551" y="445"/>
                  </a:lnTo>
                  <a:lnTo>
                    <a:pt x="1556" y="445"/>
                  </a:lnTo>
                  <a:lnTo>
                    <a:pt x="1558" y="445"/>
                  </a:lnTo>
                  <a:lnTo>
                    <a:pt x="1558" y="445"/>
                  </a:lnTo>
                  <a:lnTo>
                    <a:pt x="1558" y="445"/>
                  </a:lnTo>
                  <a:lnTo>
                    <a:pt x="1561" y="443"/>
                  </a:lnTo>
                  <a:lnTo>
                    <a:pt x="1561" y="443"/>
                  </a:lnTo>
                  <a:lnTo>
                    <a:pt x="1563" y="443"/>
                  </a:lnTo>
                  <a:lnTo>
                    <a:pt x="1563" y="448"/>
                  </a:lnTo>
                  <a:lnTo>
                    <a:pt x="1565" y="448"/>
                  </a:lnTo>
                  <a:lnTo>
                    <a:pt x="1568" y="450"/>
                  </a:lnTo>
                  <a:lnTo>
                    <a:pt x="1568" y="450"/>
                  </a:lnTo>
                  <a:lnTo>
                    <a:pt x="1572" y="450"/>
                  </a:lnTo>
                  <a:lnTo>
                    <a:pt x="1575" y="450"/>
                  </a:lnTo>
                  <a:lnTo>
                    <a:pt x="1575" y="448"/>
                  </a:lnTo>
                  <a:lnTo>
                    <a:pt x="1577" y="445"/>
                  </a:lnTo>
                  <a:lnTo>
                    <a:pt x="1577" y="443"/>
                  </a:lnTo>
                  <a:lnTo>
                    <a:pt x="1579" y="443"/>
                  </a:lnTo>
                  <a:lnTo>
                    <a:pt x="1579" y="443"/>
                  </a:lnTo>
                  <a:lnTo>
                    <a:pt x="1582" y="441"/>
                  </a:lnTo>
                  <a:lnTo>
                    <a:pt x="1584" y="441"/>
                  </a:lnTo>
                  <a:lnTo>
                    <a:pt x="1589" y="438"/>
                  </a:lnTo>
                  <a:lnTo>
                    <a:pt x="1589" y="438"/>
                  </a:lnTo>
                  <a:lnTo>
                    <a:pt x="1591" y="438"/>
                  </a:lnTo>
                  <a:lnTo>
                    <a:pt x="1594" y="438"/>
                  </a:lnTo>
                  <a:lnTo>
                    <a:pt x="1594" y="436"/>
                  </a:lnTo>
                  <a:lnTo>
                    <a:pt x="1596" y="434"/>
                  </a:lnTo>
                  <a:lnTo>
                    <a:pt x="1598" y="434"/>
                  </a:lnTo>
                  <a:lnTo>
                    <a:pt x="1598" y="434"/>
                  </a:lnTo>
                  <a:lnTo>
                    <a:pt x="1601" y="434"/>
                  </a:lnTo>
                  <a:lnTo>
                    <a:pt x="1603" y="436"/>
                  </a:lnTo>
                  <a:lnTo>
                    <a:pt x="1605" y="436"/>
                  </a:lnTo>
                  <a:lnTo>
                    <a:pt x="1608" y="436"/>
                  </a:lnTo>
                  <a:lnTo>
                    <a:pt x="1613" y="436"/>
                  </a:lnTo>
                  <a:lnTo>
                    <a:pt x="1613" y="436"/>
                  </a:lnTo>
                  <a:lnTo>
                    <a:pt x="1615" y="436"/>
                  </a:lnTo>
                  <a:lnTo>
                    <a:pt x="1615" y="436"/>
                  </a:lnTo>
                  <a:lnTo>
                    <a:pt x="1617" y="436"/>
                  </a:lnTo>
                  <a:lnTo>
                    <a:pt x="1620" y="436"/>
                  </a:lnTo>
                  <a:lnTo>
                    <a:pt x="1622" y="438"/>
                  </a:lnTo>
                  <a:lnTo>
                    <a:pt x="1624" y="436"/>
                  </a:lnTo>
                  <a:lnTo>
                    <a:pt x="1624" y="434"/>
                  </a:lnTo>
                  <a:lnTo>
                    <a:pt x="1627" y="431"/>
                  </a:lnTo>
                  <a:lnTo>
                    <a:pt x="1629" y="431"/>
                  </a:lnTo>
                  <a:lnTo>
                    <a:pt x="1629" y="431"/>
                  </a:lnTo>
                  <a:lnTo>
                    <a:pt x="1629" y="434"/>
                  </a:lnTo>
                  <a:lnTo>
                    <a:pt x="1629" y="434"/>
                  </a:lnTo>
                  <a:lnTo>
                    <a:pt x="1632" y="436"/>
                  </a:lnTo>
                  <a:lnTo>
                    <a:pt x="1632" y="436"/>
                  </a:lnTo>
                  <a:lnTo>
                    <a:pt x="1632" y="434"/>
                  </a:lnTo>
                  <a:lnTo>
                    <a:pt x="1634" y="434"/>
                  </a:lnTo>
                  <a:lnTo>
                    <a:pt x="1634" y="434"/>
                  </a:lnTo>
                  <a:lnTo>
                    <a:pt x="1636" y="434"/>
                  </a:lnTo>
                  <a:lnTo>
                    <a:pt x="1636" y="438"/>
                  </a:lnTo>
                  <a:lnTo>
                    <a:pt x="1639" y="438"/>
                  </a:lnTo>
                  <a:lnTo>
                    <a:pt x="1639" y="438"/>
                  </a:lnTo>
                  <a:lnTo>
                    <a:pt x="1653" y="443"/>
                  </a:lnTo>
                  <a:lnTo>
                    <a:pt x="1655" y="443"/>
                  </a:lnTo>
                  <a:lnTo>
                    <a:pt x="1660" y="441"/>
                  </a:lnTo>
                  <a:lnTo>
                    <a:pt x="1662" y="441"/>
                  </a:lnTo>
                  <a:lnTo>
                    <a:pt x="1667" y="443"/>
                  </a:lnTo>
                  <a:lnTo>
                    <a:pt x="1667" y="443"/>
                  </a:lnTo>
                  <a:lnTo>
                    <a:pt x="1669" y="443"/>
                  </a:lnTo>
                  <a:lnTo>
                    <a:pt x="1672" y="443"/>
                  </a:lnTo>
                  <a:lnTo>
                    <a:pt x="1672" y="443"/>
                  </a:lnTo>
                  <a:lnTo>
                    <a:pt x="1672" y="443"/>
                  </a:lnTo>
                  <a:lnTo>
                    <a:pt x="1674" y="443"/>
                  </a:lnTo>
                  <a:lnTo>
                    <a:pt x="1674" y="443"/>
                  </a:lnTo>
                  <a:lnTo>
                    <a:pt x="1676" y="441"/>
                  </a:lnTo>
                  <a:lnTo>
                    <a:pt x="1676" y="441"/>
                  </a:lnTo>
                  <a:lnTo>
                    <a:pt x="1676" y="438"/>
                  </a:lnTo>
                  <a:lnTo>
                    <a:pt x="1679" y="438"/>
                  </a:lnTo>
                  <a:lnTo>
                    <a:pt x="1679" y="441"/>
                  </a:lnTo>
                  <a:lnTo>
                    <a:pt x="1679" y="441"/>
                  </a:lnTo>
                  <a:lnTo>
                    <a:pt x="1681" y="438"/>
                  </a:lnTo>
                  <a:lnTo>
                    <a:pt x="1681" y="438"/>
                  </a:lnTo>
                  <a:lnTo>
                    <a:pt x="1684" y="436"/>
                  </a:lnTo>
                  <a:lnTo>
                    <a:pt x="1684" y="436"/>
                  </a:lnTo>
                  <a:lnTo>
                    <a:pt x="1684" y="436"/>
                  </a:lnTo>
                  <a:lnTo>
                    <a:pt x="1684" y="434"/>
                  </a:lnTo>
                  <a:lnTo>
                    <a:pt x="1684" y="43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31710BA2-767A-482C-921D-1F106E984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3287"/>
              <a:ext cx="57" cy="407"/>
            </a:xfrm>
            <a:custGeom>
              <a:avLst/>
              <a:gdLst>
                <a:gd name="T0" fmla="*/ 14 w 57"/>
                <a:gd name="T1" fmla="*/ 31 h 407"/>
                <a:gd name="T2" fmla="*/ 2 w 57"/>
                <a:gd name="T3" fmla="*/ 164 h 407"/>
                <a:gd name="T4" fmla="*/ 7 w 57"/>
                <a:gd name="T5" fmla="*/ 190 h 407"/>
                <a:gd name="T6" fmla="*/ 0 w 57"/>
                <a:gd name="T7" fmla="*/ 38 h 407"/>
                <a:gd name="T8" fmla="*/ 14 w 57"/>
                <a:gd name="T9" fmla="*/ 176 h 407"/>
                <a:gd name="T10" fmla="*/ 14 w 57"/>
                <a:gd name="T11" fmla="*/ 31 h 407"/>
                <a:gd name="T12" fmla="*/ 14 w 57"/>
                <a:gd name="T13" fmla="*/ 88 h 407"/>
                <a:gd name="T14" fmla="*/ 14 w 57"/>
                <a:gd name="T15" fmla="*/ 142 h 407"/>
                <a:gd name="T16" fmla="*/ 14 w 57"/>
                <a:gd name="T17" fmla="*/ 109 h 407"/>
                <a:gd name="T18" fmla="*/ 14 w 57"/>
                <a:gd name="T19" fmla="*/ 187 h 407"/>
                <a:gd name="T20" fmla="*/ 12 w 57"/>
                <a:gd name="T21" fmla="*/ 109 h 407"/>
                <a:gd name="T22" fmla="*/ 12 w 57"/>
                <a:gd name="T23" fmla="*/ 36 h 407"/>
                <a:gd name="T24" fmla="*/ 9 w 57"/>
                <a:gd name="T25" fmla="*/ 100 h 407"/>
                <a:gd name="T26" fmla="*/ 12 w 57"/>
                <a:gd name="T27" fmla="*/ 8 h 407"/>
                <a:gd name="T28" fmla="*/ 12 w 57"/>
                <a:gd name="T29" fmla="*/ 36 h 407"/>
                <a:gd name="T30" fmla="*/ 38 w 57"/>
                <a:gd name="T31" fmla="*/ 71 h 407"/>
                <a:gd name="T32" fmla="*/ 38 w 57"/>
                <a:gd name="T33" fmla="*/ 93 h 407"/>
                <a:gd name="T34" fmla="*/ 35 w 57"/>
                <a:gd name="T35" fmla="*/ 88 h 407"/>
                <a:gd name="T36" fmla="*/ 35 w 57"/>
                <a:gd name="T37" fmla="*/ 221 h 407"/>
                <a:gd name="T38" fmla="*/ 28 w 57"/>
                <a:gd name="T39" fmla="*/ 12 h 407"/>
                <a:gd name="T40" fmla="*/ 50 w 57"/>
                <a:gd name="T41" fmla="*/ 93 h 407"/>
                <a:gd name="T42" fmla="*/ 40 w 57"/>
                <a:gd name="T43" fmla="*/ 173 h 407"/>
                <a:gd name="T44" fmla="*/ 42 w 57"/>
                <a:gd name="T45" fmla="*/ 100 h 407"/>
                <a:gd name="T46" fmla="*/ 19 w 57"/>
                <a:gd name="T47" fmla="*/ 19 h 407"/>
                <a:gd name="T48" fmla="*/ 19 w 57"/>
                <a:gd name="T49" fmla="*/ 204 h 407"/>
                <a:gd name="T50" fmla="*/ 16 w 57"/>
                <a:gd name="T51" fmla="*/ 5 h 407"/>
                <a:gd name="T52" fmla="*/ 28 w 57"/>
                <a:gd name="T53" fmla="*/ 43 h 407"/>
                <a:gd name="T54" fmla="*/ 24 w 57"/>
                <a:gd name="T55" fmla="*/ 43 h 407"/>
                <a:gd name="T56" fmla="*/ 24 w 57"/>
                <a:gd name="T57" fmla="*/ 15 h 407"/>
                <a:gd name="T58" fmla="*/ 21 w 57"/>
                <a:gd name="T59" fmla="*/ 360 h 407"/>
                <a:gd name="T60" fmla="*/ 21 w 57"/>
                <a:gd name="T61" fmla="*/ 22 h 407"/>
                <a:gd name="T62" fmla="*/ 31 w 57"/>
                <a:gd name="T63" fmla="*/ 52 h 407"/>
                <a:gd name="T64" fmla="*/ 40 w 57"/>
                <a:gd name="T65" fmla="*/ 202 h 407"/>
                <a:gd name="T66" fmla="*/ 40 w 57"/>
                <a:gd name="T67" fmla="*/ 67 h 407"/>
                <a:gd name="T68" fmla="*/ 42 w 57"/>
                <a:gd name="T69" fmla="*/ 166 h 407"/>
                <a:gd name="T70" fmla="*/ 40 w 57"/>
                <a:gd name="T71" fmla="*/ 168 h 407"/>
                <a:gd name="T72" fmla="*/ 35 w 57"/>
                <a:gd name="T73" fmla="*/ 280 h 407"/>
                <a:gd name="T74" fmla="*/ 35 w 57"/>
                <a:gd name="T75" fmla="*/ 329 h 407"/>
                <a:gd name="T76" fmla="*/ 38 w 57"/>
                <a:gd name="T77" fmla="*/ 280 h 407"/>
                <a:gd name="T78" fmla="*/ 47 w 57"/>
                <a:gd name="T79" fmla="*/ 218 h 407"/>
                <a:gd name="T80" fmla="*/ 50 w 57"/>
                <a:gd name="T81" fmla="*/ 145 h 407"/>
                <a:gd name="T82" fmla="*/ 50 w 57"/>
                <a:gd name="T83" fmla="*/ 95 h 407"/>
                <a:gd name="T84" fmla="*/ 52 w 57"/>
                <a:gd name="T85" fmla="*/ 142 h 407"/>
                <a:gd name="T86" fmla="*/ 42 w 57"/>
                <a:gd name="T87" fmla="*/ 190 h 407"/>
                <a:gd name="T88" fmla="*/ 45 w 57"/>
                <a:gd name="T89" fmla="*/ 154 h 407"/>
                <a:gd name="T90" fmla="*/ 47 w 57"/>
                <a:gd name="T91" fmla="*/ 263 h 407"/>
                <a:gd name="T92" fmla="*/ 45 w 57"/>
                <a:gd name="T93" fmla="*/ 273 h 407"/>
                <a:gd name="T94" fmla="*/ 19 w 57"/>
                <a:gd name="T95" fmla="*/ 206 h 407"/>
                <a:gd name="T96" fmla="*/ 16 w 57"/>
                <a:gd name="T97" fmla="*/ 116 h 407"/>
                <a:gd name="T98" fmla="*/ 21 w 57"/>
                <a:gd name="T99" fmla="*/ 403 h 407"/>
                <a:gd name="T100" fmla="*/ 19 w 57"/>
                <a:gd name="T101" fmla="*/ 105 h 407"/>
                <a:gd name="T102" fmla="*/ 16 w 57"/>
                <a:gd name="T103" fmla="*/ 88 h 407"/>
                <a:gd name="T104" fmla="*/ 16 w 57"/>
                <a:gd name="T105" fmla="*/ 211 h 407"/>
                <a:gd name="T106" fmla="*/ 19 w 57"/>
                <a:gd name="T107" fmla="*/ 86 h 407"/>
                <a:gd name="T108" fmla="*/ 19 w 57"/>
                <a:gd name="T109" fmla="*/ 79 h 407"/>
                <a:gd name="T110" fmla="*/ 31 w 57"/>
                <a:gd name="T111" fmla="*/ 55 h 407"/>
                <a:gd name="T112" fmla="*/ 31 w 57"/>
                <a:gd name="T113" fmla="*/ 403 h 407"/>
                <a:gd name="T114" fmla="*/ 33 w 57"/>
                <a:gd name="T115" fmla="*/ 93 h 407"/>
                <a:gd name="T116" fmla="*/ 24 w 57"/>
                <a:gd name="T117" fmla="*/ 100 h 407"/>
                <a:gd name="T118" fmla="*/ 26 w 57"/>
                <a:gd name="T119" fmla="*/ 407 h 407"/>
                <a:gd name="T120" fmla="*/ 28 w 57"/>
                <a:gd name="T121" fmla="*/ 5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407">
                  <a:moveTo>
                    <a:pt x="12" y="19"/>
                  </a:move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4" y="31"/>
                  </a:move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31"/>
                  </a:lnTo>
                  <a:close/>
                  <a:moveTo>
                    <a:pt x="12" y="116"/>
                  </a:moveTo>
                  <a:lnTo>
                    <a:pt x="12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2" y="116"/>
                  </a:lnTo>
                  <a:close/>
                  <a:moveTo>
                    <a:pt x="0" y="178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78"/>
                  </a:lnTo>
                  <a:close/>
                  <a:moveTo>
                    <a:pt x="2" y="164"/>
                  </a:move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7" y="190"/>
                  </a:move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9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14" y="10"/>
                  </a:move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14" y="176"/>
                  </a:move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close/>
                  <a:moveTo>
                    <a:pt x="14" y="150"/>
                  </a:move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14" y="31"/>
                  </a:move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close/>
                  <a:moveTo>
                    <a:pt x="14" y="5"/>
                  </a:move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  <a:moveTo>
                    <a:pt x="14" y="173"/>
                  </a:move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14" y="41"/>
                  </a:move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close/>
                  <a:moveTo>
                    <a:pt x="14" y="142"/>
                  </a:moveTo>
                  <a:lnTo>
                    <a:pt x="14" y="142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2"/>
                  </a:lnTo>
                  <a:close/>
                  <a:moveTo>
                    <a:pt x="14" y="93"/>
                  </a:move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close/>
                  <a:moveTo>
                    <a:pt x="12" y="60"/>
                  </a:move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close/>
                  <a:moveTo>
                    <a:pt x="14" y="62"/>
                  </a:move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14" y="109"/>
                  </a:move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close/>
                  <a:moveTo>
                    <a:pt x="14" y="251"/>
                  </a:moveTo>
                  <a:lnTo>
                    <a:pt x="12" y="251"/>
                  </a:lnTo>
                  <a:lnTo>
                    <a:pt x="12" y="25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51"/>
                  </a:lnTo>
                  <a:close/>
                  <a:moveTo>
                    <a:pt x="14" y="346"/>
                  </a:move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close/>
                  <a:moveTo>
                    <a:pt x="12" y="187"/>
                  </a:move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2" y="187"/>
                  </a:lnTo>
                  <a:close/>
                  <a:moveTo>
                    <a:pt x="14" y="254"/>
                  </a:move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close/>
                  <a:moveTo>
                    <a:pt x="14" y="351"/>
                  </a:move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close/>
                  <a:moveTo>
                    <a:pt x="14" y="178"/>
                  </a:move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close/>
                  <a:moveTo>
                    <a:pt x="12" y="109"/>
                  </a:move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14" y="185"/>
                  </a:lnTo>
                  <a:lnTo>
                    <a:pt x="14" y="183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9" y="232"/>
                  </a:move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9" y="199"/>
                  </a:move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close/>
                  <a:moveTo>
                    <a:pt x="9" y="100"/>
                  </a:move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close/>
                  <a:moveTo>
                    <a:pt x="9" y="218"/>
                  </a:move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2" y="232"/>
                  </a:move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close/>
                  <a:moveTo>
                    <a:pt x="12" y="211"/>
                  </a:move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45" y="133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close/>
                  <a:moveTo>
                    <a:pt x="38" y="71"/>
                  </a:move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close/>
                  <a:moveTo>
                    <a:pt x="38" y="62"/>
                  </a:move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close/>
                  <a:moveTo>
                    <a:pt x="40" y="159"/>
                  </a:moveTo>
                  <a:lnTo>
                    <a:pt x="40" y="157"/>
                  </a:lnTo>
                  <a:lnTo>
                    <a:pt x="40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close/>
                  <a:moveTo>
                    <a:pt x="38" y="93"/>
                  </a:move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close/>
                  <a:moveTo>
                    <a:pt x="38" y="140"/>
                  </a:moveTo>
                  <a:lnTo>
                    <a:pt x="38" y="140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38" y="140"/>
                  </a:lnTo>
                  <a:close/>
                  <a:moveTo>
                    <a:pt x="38" y="131"/>
                  </a:move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close/>
                  <a:moveTo>
                    <a:pt x="35" y="88"/>
                  </a:move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8"/>
                  </a:lnTo>
                  <a:close/>
                  <a:moveTo>
                    <a:pt x="35" y="221"/>
                  </a:move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close/>
                  <a:moveTo>
                    <a:pt x="35" y="90"/>
                  </a:moveTo>
                  <a:lnTo>
                    <a:pt x="35" y="90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5" y="90"/>
                  </a:lnTo>
                  <a:close/>
                  <a:moveTo>
                    <a:pt x="14" y="67"/>
                  </a:move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close/>
                  <a:moveTo>
                    <a:pt x="45" y="223"/>
                  </a:moveTo>
                  <a:lnTo>
                    <a:pt x="45" y="223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45" y="223"/>
                  </a:lnTo>
                  <a:close/>
                  <a:moveTo>
                    <a:pt x="28" y="12"/>
                  </a:move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close/>
                  <a:moveTo>
                    <a:pt x="45" y="270"/>
                  </a:move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close/>
                  <a:moveTo>
                    <a:pt x="47" y="97"/>
                  </a:move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close/>
                  <a:moveTo>
                    <a:pt x="50" y="93"/>
                  </a:move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3"/>
                  </a:lnTo>
                  <a:lnTo>
                    <a:pt x="50" y="93"/>
                  </a:lnTo>
                  <a:close/>
                  <a:moveTo>
                    <a:pt x="40" y="83"/>
                  </a:move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close/>
                  <a:moveTo>
                    <a:pt x="40" y="64"/>
                  </a:move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  <a:moveTo>
                    <a:pt x="40" y="173"/>
                  </a:moveTo>
                  <a:lnTo>
                    <a:pt x="40" y="173"/>
                  </a:lnTo>
                  <a:lnTo>
                    <a:pt x="40" y="173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close/>
                  <a:moveTo>
                    <a:pt x="42" y="126"/>
                  </a:move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42" y="100"/>
                  </a:move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close/>
                  <a:moveTo>
                    <a:pt x="16" y="71"/>
                  </a:move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close/>
                  <a:moveTo>
                    <a:pt x="19" y="36"/>
                  </a:move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close/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  <a:moveTo>
                    <a:pt x="19" y="105"/>
                  </a:move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close/>
                  <a:moveTo>
                    <a:pt x="19" y="26"/>
                  </a:move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close/>
                  <a:moveTo>
                    <a:pt x="19" y="48"/>
                  </a:move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9" y="204"/>
                  </a:move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close/>
                  <a:moveTo>
                    <a:pt x="16" y="15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close/>
                  <a:moveTo>
                    <a:pt x="16" y="8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close/>
                  <a:moveTo>
                    <a:pt x="19" y="29"/>
                  </a:move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close/>
                  <a:moveTo>
                    <a:pt x="28" y="43"/>
                  </a:move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close/>
                  <a:moveTo>
                    <a:pt x="16" y="76"/>
                  </a:moveTo>
                  <a:lnTo>
                    <a:pt x="16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close/>
                  <a:moveTo>
                    <a:pt x="24" y="95"/>
                  </a:moveTo>
                  <a:lnTo>
                    <a:pt x="24" y="97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24" y="43"/>
                  </a:move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26" y="1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close/>
                  <a:moveTo>
                    <a:pt x="21" y="258"/>
                  </a:moveTo>
                  <a:lnTo>
                    <a:pt x="21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close/>
                  <a:moveTo>
                    <a:pt x="21" y="360"/>
                  </a:move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4"/>
                  </a:lnTo>
                  <a:close/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31" y="52"/>
                  </a:move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close/>
                  <a:moveTo>
                    <a:pt x="40" y="114"/>
                  </a:move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close/>
                  <a:moveTo>
                    <a:pt x="40" y="277"/>
                  </a:move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close/>
                  <a:moveTo>
                    <a:pt x="40" y="202"/>
                  </a:moveTo>
                  <a:lnTo>
                    <a:pt x="40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40" y="202"/>
                  </a:lnTo>
                  <a:close/>
                  <a:moveTo>
                    <a:pt x="40" y="386"/>
                  </a:moveTo>
                  <a:lnTo>
                    <a:pt x="40" y="386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6"/>
                  </a:lnTo>
                  <a:close/>
                  <a:moveTo>
                    <a:pt x="42" y="159"/>
                  </a:move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close/>
                  <a:moveTo>
                    <a:pt x="40" y="67"/>
                  </a:move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close/>
                  <a:moveTo>
                    <a:pt x="42" y="277"/>
                  </a:move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2" y="277"/>
                  </a:lnTo>
                  <a:close/>
                  <a:moveTo>
                    <a:pt x="42" y="353"/>
                  </a:move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42" y="353"/>
                  </a:lnTo>
                  <a:lnTo>
                    <a:pt x="42" y="353"/>
                  </a:lnTo>
                  <a:close/>
                  <a:moveTo>
                    <a:pt x="42" y="166"/>
                  </a:moveTo>
                  <a:lnTo>
                    <a:pt x="42" y="168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close/>
                  <a:moveTo>
                    <a:pt x="42" y="95"/>
                  </a:move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2" y="95"/>
                  </a:lnTo>
                  <a:close/>
                  <a:moveTo>
                    <a:pt x="42" y="346"/>
                  </a:move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close/>
                  <a:moveTo>
                    <a:pt x="40" y="168"/>
                  </a:move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close/>
                  <a:moveTo>
                    <a:pt x="35" y="358"/>
                  </a:moveTo>
                  <a:lnTo>
                    <a:pt x="35" y="358"/>
                  </a:lnTo>
                  <a:lnTo>
                    <a:pt x="35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5" y="358"/>
                  </a:lnTo>
                  <a:close/>
                  <a:moveTo>
                    <a:pt x="35" y="332"/>
                  </a:move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close/>
                  <a:moveTo>
                    <a:pt x="38" y="280"/>
                  </a:move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8" y="280"/>
                  </a:lnTo>
                  <a:close/>
                  <a:moveTo>
                    <a:pt x="35" y="247"/>
                  </a:move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9"/>
                  </a:lnTo>
                  <a:lnTo>
                    <a:pt x="35" y="249"/>
                  </a:lnTo>
                  <a:lnTo>
                    <a:pt x="35" y="247"/>
                  </a:lnTo>
                  <a:lnTo>
                    <a:pt x="35" y="247"/>
                  </a:lnTo>
                  <a:close/>
                  <a:moveTo>
                    <a:pt x="35" y="327"/>
                  </a:move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close/>
                  <a:moveTo>
                    <a:pt x="38" y="339"/>
                  </a:move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close/>
                  <a:moveTo>
                    <a:pt x="38" y="277"/>
                  </a:move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77"/>
                  </a:lnTo>
                  <a:lnTo>
                    <a:pt x="38" y="277"/>
                  </a:lnTo>
                  <a:close/>
                  <a:moveTo>
                    <a:pt x="38" y="74"/>
                  </a:move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close/>
                  <a:moveTo>
                    <a:pt x="38" y="265"/>
                  </a:moveTo>
                  <a:lnTo>
                    <a:pt x="38" y="265"/>
                  </a:lnTo>
                  <a:lnTo>
                    <a:pt x="38" y="265"/>
                  </a:lnTo>
                  <a:lnTo>
                    <a:pt x="38" y="265"/>
                  </a:lnTo>
                  <a:close/>
                  <a:moveTo>
                    <a:pt x="38" y="228"/>
                  </a:move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close/>
                  <a:moveTo>
                    <a:pt x="47" y="218"/>
                  </a:move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close/>
                  <a:moveTo>
                    <a:pt x="47" y="147"/>
                  </a:move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close/>
                  <a:moveTo>
                    <a:pt x="50" y="145"/>
                  </a:move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close/>
                  <a:moveTo>
                    <a:pt x="50" y="145"/>
                  </a:move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close/>
                  <a:moveTo>
                    <a:pt x="50" y="211"/>
                  </a:move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0" y="93"/>
                  </a:lnTo>
                  <a:lnTo>
                    <a:pt x="5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192"/>
                  </a:move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close/>
                  <a:moveTo>
                    <a:pt x="54" y="140"/>
                  </a:move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close/>
                  <a:moveTo>
                    <a:pt x="54" y="142"/>
                  </a:move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close/>
                  <a:moveTo>
                    <a:pt x="52" y="142"/>
                  </a:moveTo>
                  <a:lnTo>
                    <a:pt x="52" y="142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2"/>
                  </a:lnTo>
                  <a:lnTo>
                    <a:pt x="52" y="142"/>
                  </a:lnTo>
                  <a:close/>
                  <a:moveTo>
                    <a:pt x="35" y="228"/>
                  </a:move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close/>
                  <a:moveTo>
                    <a:pt x="45" y="88"/>
                  </a:move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close/>
                  <a:moveTo>
                    <a:pt x="42" y="190"/>
                  </a:move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close/>
                  <a:moveTo>
                    <a:pt x="45" y="275"/>
                  </a:move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close/>
                  <a:moveTo>
                    <a:pt x="42" y="152"/>
                  </a:moveTo>
                  <a:lnTo>
                    <a:pt x="42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2" y="152"/>
                  </a:lnTo>
                  <a:close/>
                  <a:moveTo>
                    <a:pt x="45" y="197"/>
                  </a:move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close/>
                  <a:moveTo>
                    <a:pt x="45" y="268"/>
                  </a:move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close/>
                  <a:moveTo>
                    <a:pt x="47" y="263"/>
                  </a:move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close/>
                  <a:moveTo>
                    <a:pt x="47" y="218"/>
                  </a:move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close/>
                  <a:moveTo>
                    <a:pt x="45" y="263"/>
                  </a:moveTo>
                  <a:lnTo>
                    <a:pt x="45" y="263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3"/>
                  </a:lnTo>
                  <a:lnTo>
                    <a:pt x="45" y="263"/>
                  </a:lnTo>
                  <a:lnTo>
                    <a:pt x="45" y="263"/>
                  </a:lnTo>
                  <a:close/>
                  <a:moveTo>
                    <a:pt x="45" y="273"/>
                  </a:move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close/>
                  <a:moveTo>
                    <a:pt x="19" y="358"/>
                  </a:move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close/>
                  <a:moveTo>
                    <a:pt x="24" y="45"/>
                  </a:move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close/>
                  <a:moveTo>
                    <a:pt x="19" y="206"/>
                  </a:move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close/>
                  <a:moveTo>
                    <a:pt x="19" y="261"/>
                  </a:move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61"/>
                  </a:lnTo>
                  <a:close/>
                  <a:moveTo>
                    <a:pt x="16" y="116"/>
                  </a:move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6"/>
                  </a:lnTo>
                  <a:lnTo>
                    <a:pt x="16" y="116"/>
                  </a:lnTo>
                  <a:close/>
                  <a:moveTo>
                    <a:pt x="35" y="166"/>
                  </a:moveTo>
                  <a:lnTo>
                    <a:pt x="35" y="166"/>
                  </a:lnTo>
                  <a:lnTo>
                    <a:pt x="35" y="166"/>
                  </a:lnTo>
                  <a:lnTo>
                    <a:pt x="35" y="166"/>
                  </a:lnTo>
                  <a:lnTo>
                    <a:pt x="35" y="166"/>
                  </a:lnTo>
                  <a:close/>
                  <a:moveTo>
                    <a:pt x="24" y="258"/>
                  </a:move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close/>
                  <a:moveTo>
                    <a:pt x="21" y="43"/>
                  </a:move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24" y="405"/>
                  </a:moveTo>
                  <a:lnTo>
                    <a:pt x="24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4" y="403"/>
                  </a:lnTo>
                  <a:lnTo>
                    <a:pt x="24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4" y="405"/>
                  </a:lnTo>
                  <a:lnTo>
                    <a:pt x="24" y="405"/>
                  </a:lnTo>
                  <a:lnTo>
                    <a:pt x="24" y="405"/>
                  </a:lnTo>
                  <a:lnTo>
                    <a:pt x="24" y="405"/>
                  </a:lnTo>
                  <a:close/>
                  <a:moveTo>
                    <a:pt x="21" y="105"/>
                  </a:moveTo>
                  <a:lnTo>
                    <a:pt x="21" y="105"/>
                  </a:lnTo>
                  <a:lnTo>
                    <a:pt x="21" y="105"/>
                  </a:lnTo>
                  <a:lnTo>
                    <a:pt x="21" y="102"/>
                  </a:lnTo>
                  <a:lnTo>
                    <a:pt x="21" y="105"/>
                  </a:lnTo>
                  <a:close/>
                  <a:moveTo>
                    <a:pt x="19" y="105"/>
                  </a:move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close/>
                  <a:moveTo>
                    <a:pt x="16" y="15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close/>
                  <a:moveTo>
                    <a:pt x="16" y="355"/>
                  </a:move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6" y="150"/>
                  </a:move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close/>
                  <a:moveTo>
                    <a:pt x="16" y="211"/>
                  </a:move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close/>
                  <a:moveTo>
                    <a:pt x="16" y="74"/>
                  </a:move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6" y="86"/>
                  </a:lnTo>
                  <a:close/>
                  <a:moveTo>
                    <a:pt x="19" y="41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close/>
                  <a:moveTo>
                    <a:pt x="19" y="79"/>
                  </a:moveTo>
                  <a:lnTo>
                    <a:pt x="16" y="79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close/>
                  <a:moveTo>
                    <a:pt x="16" y="218"/>
                  </a:move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16" y="218"/>
                  </a:lnTo>
                  <a:lnTo>
                    <a:pt x="16" y="218"/>
                  </a:lnTo>
                  <a:close/>
                  <a:moveTo>
                    <a:pt x="19" y="230"/>
                  </a:move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close/>
                  <a:moveTo>
                    <a:pt x="31" y="55"/>
                  </a:move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close/>
                  <a:moveTo>
                    <a:pt x="31" y="55"/>
                  </a:move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close/>
                  <a:moveTo>
                    <a:pt x="31" y="50"/>
                  </a:move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close/>
                  <a:moveTo>
                    <a:pt x="31" y="273"/>
                  </a:moveTo>
                  <a:lnTo>
                    <a:pt x="31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31" y="273"/>
                  </a:lnTo>
                  <a:close/>
                  <a:moveTo>
                    <a:pt x="28" y="403"/>
                  </a:moveTo>
                  <a:lnTo>
                    <a:pt x="28" y="403"/>
                  </a:lnTo>
                  <a:lnTo>
                    <a:pt x="28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28" y="403"/>
                  </a:lnTo>
                  <a:close/>
                  <a:moveTo>
                    <a:pt x="33" y="242"/>
                  </a:move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close/>
                  <a:moveTo>
                    <a:pt x="28" y="405"/>
                  </a:moveTo>
                  <a:lnTo>
                    <a:pt x="28" y="405"/>
                  </a:lnTo>
                  <a:lnTo>
                    <a:pt x="28" y="405"/>
                  </a:lnTo>
                  <a:lnTo>
                    <a:pt x="31" y="405"/>
                  </a:lnTo>
                  <a:lnTo>
                    <a:pt x="28" y="405"/>
                  </a:lnTo>
                  <a:lnTo>
                    <a:pt x="28" y="405"/>
                  </a:lnTo>
                  <a:close/>
                  <a:moveTo>
                    <a:pt x="33" y="93"/>
                  </a:move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3" y="93"/>
                  </a:lnTo>
                  <a:lnTo>
                    <a:pt x="33" y="93"/>
                  </a:lnTo>
                  <a:close/>
                  <a:moveTo>
                    <a:pt x="35" y="251"/>
                  </a:moveTo>
                  <a:lnTo>
                    <a:pt x="35" y="251"/>
                  </a:lnTo>
                  <a:lnTo>
                    <a:pt x="35" y="249"/>
                  </a:lnTo>
                  <a:lnTo>
                    <a:pt x="35" y="249"/>
                  </a:lnTo>
                  <a:lnTo>
                    <a:pt x="35" y="251"/>
                  </a:lnTo>
                  <a:lnTo>
                    <a:pt x="35" y="251"/>
                  </a:lnTo>
                  <a:close/>
                  <a:moveTo>
                    <a:pt x="33" y="268"/>
                  </a:move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close/>
                  <a:moveTo>
                    <a:pt x="24" y="100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0"/>
                  </a:lnTo>
                  <a:close/>
                  <a:moveTo>
                    <a:pt x="26" y="19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close/>
                  <a:moveTo>
                    <a:pt x="26" y="41"/>
                  </a:move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26" y="407"/>
                  </a:move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close/>
                  <a:moveTo>
                    <a:pt x="24" y="239"/>
                  </a:move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close/>
                  <a:moveTo>
                    <a:pt x="24" y="407"/>
                  </a:move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close/>
                  <a:moveTo>
                    <a:pt x="26" y="17"/>
                  </a:move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6" y="17"/>
                  </a:lnTo>
                  <a:close/>
                  <a:moveTo>
                    <a:pt x="28" y="52"/>
                  </a:move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close/>
                  <a:moveTo>
                    <a:pt x="28" y="45"/>
                  </a:moveTo>
                  <a:lnTo>
                    <a:pt x="28" y="43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close/>
                  <a:moveTo>
                    <a:pt x="28" y="360"/>
                  </a:move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close/>
                  <a:moveTo>
                    <a:pt x="26" y="407"/>
                  </a:moveTo>
                  <a:lnTo>
                    <a:pt x="26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6" y="40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18D926F-C9C9-40ED-83DB-035EA3533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7" y="3276"/>
              <a:ext cx="1026" cy="338"/>
            </a:xfrm>
            <a:custGeom>
              <a:avLst/>
              <a:gdLst>
                <a:gd name="T0" fmla="*/ 234 w 1026"/>
                <a:gd name="T1" fmla="*/ 236 h 338"/>
                <a:gd name="T2" fmla="*/ 972 w 1026"/>
                <a:gd name="T3" fmla="*/ 78 h 338"/>
                <a:gd name="T4" fmla="*/ 932 w 1026"/>
                <a:gd name="T5" fmla="*/ 30 h 338"/>
                <a:gd name="T6" fmla="*/ 915 w 1026"/>
                <a:gd name="T7" fmla="*/ 9 h 338"/>
                <a:gd name="T8" fmla="*/ 234 w 1026"/>
                <a:gd name="T9" fmla="*/ 288 h 338"/>
                <a:gd name="T10" fmla="*/ 213 w 1026"/>
                <a:gd name="T11" fmla="*/ 246 h 338"/>
                <a:gd name="T12" fmla="*/ 196 w 1026"/>
                <a:gd name="T13" fmla="*/ 168 h 338"/>
                <a:gd name="T14" fmla="*/ 158 w 1026"/>
                <a:gd name="T15" fmla="*/ 85 h 338"/>
                <a:gd name="T16" fmla="*/ 111 w 1026"/>
                <a:gd name="T17" fmla="*/ 85 h 338"/>
                <a:gd name="T18" fmla="*/ 73 w 1026"/>
                <a:gd name="T19" fmla="*/ 87 h 338"/>
                <a:gd name="T20" fmla="*/ 64 w 1026"/>
                <a:gd name="T21" fmla="*/ 56 h 338"/>
                <a:gd name="T22" fmla="*/ 35 w 1026"/>
                <a:gd name="T23" fmla="*/ 40 h 338"/>
                <a:gd name="T24" fmla="*/ 35 w 1026"/>
                <a:gd name="T25" fmla="*/ 68 h 338"/>
                <a:gd name="T26" fmla="*/ 38 w 1026"/>
                <a:gd name="T27" fmla="*/ 120 h 338"/>
                <a:gd name="T28" fmla="*/ 50 w 1026"/>
                <a:gd name="T29" fmla="*/ 134 h 338"/>
                <a:gd name="T30" fmla="*/ 52 w 1026"/>
                <a:gd name="T31" fmla="*/ 165 h 338"/>
                <a:gd name="T32" fmla="*/ 64 w 1026"/>
                <a:gd name="T33" fmla="*/ 187 h 338"/>
                <a:gd name="T34" fmla="*/ 90 w 1026"/>
                <a:gd name="T35" fmla="*/ 236 h 338"/>
                <a:gd name="T36" fmla="*/ 149 w 1026"/>
                <a:gd name="T37" fmla="*/ 276 h 338"/>
                <a:gd name="T38" fmla="*/ 203 w 1026"/>
                <a:gd name="T39" fmla="*/ 312 h 338"/>
                <a:gd name="T40" fmla="*/ 229 w 1026"/>
                <a:gd name="T41" fmla="*/ 305 h 338"/>
                <a:gd name="T42" fmla="*/ 944 w 1026"/>
                <a:gd name="T43" fmla="*/ 165 h 338"/>
                <a:gd name="T44" fmla="*/ 1000 w 1026"/>
                <a:gd name="T45" fmla="*/ 94 h 338"/>
                <a:gd name="T46" fmla="*/ 970 w 1026"/>
                <a:gd name="T47" fmla="*/ 80 h 338"/>
                <a:gd name="T48" fmla="*/ 967 w 1026"/>
                <a:gd name="T49" fmla="*/ 78 h 338"/>
                <a:gd name="T50" fmla="*/ 944 w 1026"/>
                <a:gd name="T51" fmla="*/ 71 h 338"/>
                <a:gd name="T52" fmla="*/ 944 w 1026"/>
                <a:gd name="T53" fmla="*/ 47 h 338"/>
                <a:gd name="T54" fmla="*/ 920 w 1026"/>
                <a:gd name="T55" fmla="*/ 28 h 338"/>
                <a:gd name="T56" fmla="*/ 906 w 1026"/>
                <a:gd name="T57" fmla="*/ 30 h 338"/>
                <a:gd name="T58" fmla="*/ 892 w 1026"/>
                <a:gd name="T59" fmla="*/ 21 h 338"/>
                <a:gd name="T60" fmla="*/ 868 w 1026"/>
                <a:gd name="T61" fmla="*/ 56 h 338"/>
                <a:gd name="T62" fmla="*/ 835 w 1026"/>
                <a:gd name="T63" fmla="*/ 97 h 338"/>
                <a:gd name="T64" fmla="*/ 828 w 1026"/>
                <a:gd name="T65" fmla="*/ 120 h 338"/>
                <a:gd name="T66" fmla="*/ 821 w 1026"/>
                <a:gd name="T67" fmla="*/ 158 h 338"/>
                <a:gd name="T68" fmla="*/ 790 w 1026"/>
                <a:gd name="T69" fmla="*/ 137 h 338"/>
                <a:gd name="T70" fmla="*/ 773 w 1026"/>
                <a:gd name="T71" fmla="*/ 163 h 338"/>
                <a:gd name="T72" fmla="*/ 721 w 1026"/>
                <a:gd name="T73" fmla="*/ 187 h 338"/>
                <a:gd name="T74" fmla="*/ 615 w 1026"/>
                <a:gd name="T75" fmla="*/ 248 h 338"/>
                <a:gd name="T76" fmla="*/ 603 w 1026"/>
                <a:gd name="T77" fmla="*/ 262 h 338"/>
                <a:gd name="T78" fmla="*/ 601 w 1026"/>
                <a:gd name="T79" fmla="*/ 286 h 338"/>
                <a:gd name="T80" fmla="*/ 594 w 1026"/>
                <a:gd name="T81" fmla="*/ 298 h 338"/>
                <a:gd name="T82" fmla="*/ 582 w 1026"/>
                <a:gd name="T83" fmla="*/ 303 h 338"/>
                <a:gd name="T84" fmla="*/ 563 w 1026"/>
                <a:gd name="T85" fmla="*/ 295 h 338"/>
                <a:gd name="T86" fmla="*/ 537 w 1026"/>
                <a:gd name="T87" fmla="*/ 295 h 338"/>
                <a:gd name="T88" fmla="*/ 523 w 1026"/>
                <a:gd name="T89" fmla="*/ 300 h 338"/>
                <a:gd name="T90" fmla="*/ 570 w 1026"/>
                <a:gd name="T91" fmla="*/ 338 h 338"/>
                <a:gd name="T92" fmla="*/ 620 w 1026"/>
                <a:gd name="T93" fmla="*/ 333 h 338"/>
                <a:gd name="T94" fmla="*/ 691 w 1026"/>
                <a:gd name="T95" fmla="*/ 300 h 338"/>
                <a:gd name="T96" fmla="*/ 754 w 1026"/>
                <a:gd name="T97" fmla="*/ 307 h 338"/>
                <a:gd name="T98" fmla="*/ 795 w 1026"/>
                <a:gd name="T99" fmla="*/ 284 h 338"/>
                <a:gd name="T100" fmla="*/ 814 w 1026"/>
                <a:gd name="T101" fmla="*/ 250 h 338"/>
                <a:gd name="T102" fmla="*/ 818 w 1026"/>
                <a:gd name="T103" fmla="*/ 227 h 338"/>
                <a:gd name="T104" fmla="*/ 835 w 1026"/>
                <a:gd name="T105" fmla="*/ 177 h 338"/>
                <a:gd name="T106" fmla="*/ 861 w 1026"/>
                <a:gd name="T107" fmla="*/ 156 h 338"/>
                <a:gd name="T108" fmla="*/ 896 w 1026"/>
                <a:gd name="T109" fmla="*/ 158 h 338"/>
                <a:gd name="T110" fmla="*/ 939 w 1026"/>
                <a:gd name="T111" fmla="*/ 156 h 338"/>
                <a:gd name="T112" fmla="*/ 991 w 1026"/>
                <a:gd name="T113" fmla="*/ 156 h 338"/>
                <a:gd name="T114" fmla="*/ 977 w 1026"/>
                <a:gd name="T115" fmla="*/ 142 h 338"/>
                <a:gd name="T116" fmla="*/ 993 w 1026"/>
                <a:gd name="T117" fmla="*/ 125 h 338"/>
                <a:gd name="T118" fmla="*/ 0 w 1026"/>
                <a:gd name="T119" fmla="*/ 47 h 338"/>
                <a:gd name="T120" fmla="*/ 981 w 1026"/>
                <a:gd name="T121" fmla="*/ 139 h 338"/>
                <a:gd name="T122" fmla="*/ 998 w 1026"/>
                <a:gd name="T123" fmla="*/ 149 h 338"/>
                <a:gd name="T124" fmla="*/ 28 w 1026"/>
                <a:gd name="T125" fmla="*/ 1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6" h="338">
                  <a:moveTo>
                    <a:pt x="814" y="108"/>
                  </a:moveTo>
                  <a:lnTo>
                    <a:pt x="814" y="108"/>
                  </a:lnTo>
                  <a:lnTo>
                    <a:pt x="816" y="108"/>
                  </a:lnTo>
                  <a:lnTo>
                    <a:pt x="816" y="108"/>
                  </a:lnTo>
                  <a:lnTo>
                    <a:pt x="816" y="108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4" y="104"/>
                  </a:lnTo>
                  <a:lnTo>
                    <a:pt x="814" y="104"/>
                  </a:lnTo>
                  <a:lnTo>
                    <a:pt x="814" y="104"/>
                  </a:lnTo>
                  <a:lnTo>
                    <a:pt x="811" y="108"/>
                  </a:lnTo>
                  <a:lnTo>
                    <a:pt x="811" y="108"/>
                  </a:lnTo>
                  <a:lnTo>
                    <a:pt x="814" y="108"/>
                  </a:lnTo>
                  <a:lnTo>
                    <a:pt x="814" y="108"/>
                  </a:lnTo>
                  <a:close/>
                  <a:moveTo>
                    <a:pt x="234" y="241"/>
                  </a:moveTo>
                  <a:lnTo>
                    <a:pt x="234" y="241"/>
                  </a:lnTo>
                  <a:lnTo>
                    <a:pt x="234" y="241"/>
                  </a:lnTo>
                  <a:lnTo>
                    <a:pt x="236" y="241"/>
                  </a:lnTo>
                  <a:lnTo>
                    <a:pt x="236" y="243"/>
                  </a:lnTo>
                  <a:lnTo>
                    <a:pt x="236" y="243"/>
                  </a:lnTo>
                  <a:lnTo>
                    <a:pt x="239" y="241"/>
                  </a:lnTo>
                  <a:lnTo>
                    <a:pt x="239" y="241"/>
                  </a:lnTo>
                  <a:lnTo>
                    <a:pt x="239" y="241"/>
                  </a:lnTo>
                  <a:lnTo>
                    <a:pt x="239" y="239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4" y="234"/>
                  </a:lnTo>
                  <a:lnTo>
                    <a:pt x="236" y="234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4" y="236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41"/>
                  </a:lnTo>
                  <a:close/>
                  <a:moveTo>
                    <a:pt x="610" y="253"/>
                  </a:moveTo>
                  <a:lnTo>
                    <a:pt x="610" y="255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613" y="258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55"/>
                  </a:lnTo>
                  <a:lnTo>
                    <a:pt x="613" y="253"/>
                  </a:lnTo>
                  <a:lnTo>
                    <a:pt x="613" y="243"/>
                  </a:lnTo>
                  <a:lnTo>
                    <a:pt x="613" y="241"/>
                  </a:lnTo>
                  <a:lnTo>
                    <a:pt x="613" y="239"/>
                  </a:lnTo>
                  <a:lnTo>
                    <a:pt x="610" y="239"/>
                  </a:lnTo>
                  <a:lnTo>
                    <a:pt x="610" y="241"/>
                  </a:lnTo>
                  <a:lnTo>
                    <a:pt x="610" y="243"/>
                  </a:lnTo>
                  <a:lnTo>
                    <a:pt x="610" y="250"/>
                  </a:lnTo>
                  <a:lnTo>
                    <a:pt x="610" y="253"/>
                  </a:lnTo>
                  <a:close/>
                  <a:moveTo>
                    <a:pt x="970" y="80"/>
                  </a:moveTo>
                  <a:lnTo>
                    <a:pt x="970" y="80"/>
                  </a:lnTo>
                  <a:lnTo>
                    <a:pt x="970" y="80"/>
                  </a:lnTo>
                  <a:lnTo>
                    <a:pt x="970" y="80"/>
                  </a:lnTo>
                  <a:lnTo>
                    <a:pt x="972" y="80"/>
                  </a:lnTo>
                  <a:lnTo>
                    <a:pt x="972" y="80"/>
                  </a:lnTo>
                  <a:lnTo>
                    <a:pt x="972" y="80"/>
                  </a:lnTo>
                  <a:lnTo>
                    <a:pt x="972" y="78"/>
                  </a:lnTo>
                  <a:lnTo>
                    <a:pt x="972" y="78"/>
                  </a:lnTo>
                  <a:lnTo>
                    <a:pt x="972" y="78"/>
                  </a:lnTo>
                  <a:lnTo>
                    <a:pt x="970" y="78"/>
                  </a:lnTo>
                  <a:lnTo>
                    <a:pt x="970" y="78"/>
                  </a:lnTo>
                  <a:lnTo>
                    <a:pt x="970" y="78"/>
                  </a:lnTo>
                  <a:lnTo>
                    <a:pt x="967" y="80"/>
                  </a:lnTo>
                  <a:lnTo>
                    <a:pt x="970" y="80"/>
                  </a:lnTo>
                  <a:lnTo>
                    <a:pt x="970" y="80"/>
                  </a:lnTo>
                  <a:close/>
                  <a:moveTo>
                    <a:pt x="901" y="9"/>
                  </a:moveTo>
                  <a:lnTo>
                    <a:pt x="901" y="9"/>
                  </a:lnTo>
                  <a:lnTo>
                    <a:pt x="903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1" y="7"/>
                  </a:lnTo>
                  <a:lnTo>
                    <a:pt x="901" y="7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08" y="2"/>
                  </a:lnTo>
                  <a:lnTo>
                    <a:pt x="908" y="4"/>
                  </a:lnTo>
                  <a:lnTo>
                    <a:pt x="908" y="2"/>
                  </a:lnTo>
                  <a:lnTo>
                    <a:pt x="908" y="2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906" y="2"/>
                  </a:lnTo>
                  <a:lnTo>
                    <a:pt x="906" y="2"/>
                  </a:lnTo>
                  <a:lnTo>
                    <a:pt x="903" y="2"/>
                  </a:lnTo>
                  <a:lnTo>
                    <a:pt x="903" y="2"/>
                  </a:lnTo>
                  <a:lnTo>
                    <a:pt x="899" y="7"/>
                  </a:lnTo>
                  <a:lnTo>
                    <a:pt x="901" y="9"/>
                  </a:lnTo>
                  <a:lnTo>
                    <a:pt x="901" y="9"/>
                  </a:lnTo>
                  <a:close/>
                  <a:moveTo>
                    <a:pt x="927" y="37"/>
                  </a:moveTo>
                  <a:lnTo>
                    <a:pt x="927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32" y="37"/>
                  </a:lnTo>
                  <a:lnTo>
                    <a:pt x="934" y="35"/>
                  </a:lnTo>
                  <a:lnTo>
                    <a:pt x="934" y="33"/>
                  </a:lnTo>
                  <a:lnTo>
                    <a:pt x="934" y="33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9" y="30"/>
                  </a:lnTo>
                  <a:lnTo>
                    <a:pt x="929" y="33"/>
                  </a:lnTo>
                  <a:lnTo>
                    <a:pt x="929" y="33"/>
                  </a:lnTo>
                  <a:lnTo>
                    <a:pt x="929" y="33"/>
                  </a:lnTo>
                  <a:lnTo>
                    <a:pt x="932" y="33"/>
                  </a:lnTo>
                  <a:lnTo>
                    <a:pt x="932" y="35"/>
                  </a:lnTo>
                  <a:lnTo>
                    <a:pt x="929" y="35"/>
                  </a:lnTo>
                  <a:lnTo>
                    <a:pt x="929" y="35"/>
                  </a:lnTo>
                  <a:lnTo>
                    <a:pt x="927" y="35"/>
                  </a:lnTo>
                  <a:lnTo>
                    <a:pt x="927" y="35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7" y="37"/>
                  </a:lnTo>
                  <a:close/>
                  <a:moveTo>
                    <a:pt x="9" y="56"/>
                  </a:moveTo>
                  <a:lnTo>
                    <a:pt x="7" y="56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6"/>
                  </a:lnTo>
                  <a:close/>
                  <a:moveTo>
                    <a:pt x="911" y="14"/>
                  </a:move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5" y="9"/>
                  </a:lnTo>
                  <a:lnTo>
                    <a:pt x="915" y="9"/>
                  </a:lnTo>
                  <a:lnTo>
                    <a:pt x="915" y="9"/>
                  </a:lnTo>
                  <a:lnTo>
                    <a:pt x="918" y="9"/>
                  </a:lnTo>
                  <a:lnTo>
                    <a:pt x="920" y="9"/>
                  </a:lnTo>
                  <a:lnTo>
                    <a:pt x="920" y="9"/>
                  </a:lnTo>
                  <a:lnTo>
                    <a:pt x="922" y="7"/>
                  </a:lnTo>
                  <a:lnTo>
                    <a:pt x="922" y="7"/>
                  </a:lnTo>
                  <a:lnTo>
                    <a:pt x="922" y="2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20" y="0"/>
                  </a:lnTo>
                  <a:lnTo>
                    <a:pt x="918" y="0"/>
                  </a:lnTo>
                  <a:lnTo>
                    <a:pt x="915" y="0"/>
                  </a:lnTo>
                  <a:lnTo>
                    <a:pt x="915" y="0"/>
                  </a:lnTo>
                  <a:lnTo>
                    <a:pt x="913" y="2"/>
                  </a:lnTo>
                  <a:lnTo>
                    <a:pt x="913" y="2"/>
                  </a:lnTo>
                  <a:lnTo>
                    <a:pt x="913" y="2"/>
                  </a:lnTo>
                  <a:lnTo>
                    <a:pt x="911" y="4"/>
                  </a:lnTo>
                  <a:lnTo>
                    <a:pt x="911" y="4"/>
                  </a:lnTo>
                  <a:lnTo>
                    <a:pt x="911" y="4"/>
                  </a:lnTo>
                  <a:lnTo>
                    <a:pt x="911" y="7"/>
                  </a:lnTo>
                  <a:lnTo>
                    <a:pt x="911" y="7"/>
                  </a:lnTo>
                  <a:lnTo>
                    <a:pt x="911" y="7"/>
                  </a:lnTo>
                  <a:lnTo>
                    <a:pt x="911" y="11"/>
                  </a:lnTo>
                  <a:lnTo>
                    <a:pt x="911" y="14"/>
                  </a:lnTo>
                  <a:close/>
                  <a:moveTo>
                    <a:pt x="241" y="305"/>
                  </a:moveTo>
                  <a:lnTo>
                    <a:pt x="241" y="303"/>
                  </a:lnTo>
                  <a:lnTo>
                    <a:pt x="241" y="300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39" y="295"/>
                  </a:lnTo>
                  <a:lnTo>
                    <a:pt x="239" y="295"/>
                  </a:lnTo>
                  <a:lnTo>
                    <a:pt x="239" y="293"/>
                  </a:lnTo>
                  <a:lnTo>
                    <a:pt x="239" y="293"/>
                  </a:lnTo>
                  <a:lnTo>
                    <a:pt x="239" y="293"/>
                  </a:lnTo>
                  <a:lnTo>
                    <a:pt x="236" y="291"/>
                  </a:lnTo>
                  <a:lnTo>
                    <a:pt x="236" y="286"/>
                  </a:lnTo>
                  <a:lnTo>
                    <a:pt x="236" y="286"/>
                  </a:lnTo>
                  <a:lnTo>
                    <a:pt x="234" y="288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4"/>
                  </a:lnTo>
                  <a:lnTo>
                    <a:pt x="234" y="281"/>
                  </a:lnTo>
                  <a:lnTo>
                    <a:pt x="234" y="281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6"/>
                  </a:lnTo>
                  <a:lnTo>
                    <a:pt x="229" y="276"/>
                  </a:lnTo>
                  <a:lnTo>
                    <a:pt x="229" y="272"/>
                  </a:lnTo>
                  <a:lnTo>
                    <a:pt x="227" y="269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7" y="267"/>
                  </a:lnTo>
                  <a:lnTo>
                    <a:pt x="227" y="267"/>
                  </a:lnTo>
                  <a:lnTo>
                    <a:pt x="227" y="265"/>
                  </a:lnTo>
                  <a:lnTo>
                    <a:pt x="225" y="265"/>
                  </a:lnTo>
                  <a:lnTo>
                    <a:pt x="225" y="265"/>
                  </a:lnTo>
                  <a:lnTo>
                    <a:pt x="225" y="262"/>
                  </a:lnTo>
                  <a:lnTo>
                    <a:pt x="225" y="262"/>
                  </a:lnTo>
                  <a:lnTo>
                    <a:pt x="225" y="262"/>
                  </a:lnTo>
                  <a:lnTo>
                    <a:pt x="225" y="260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18" y="255"/>
                  </a:lnTo>
                  <a:lnTo>
                    <a:pt x="218" y="255"/>
                  </a:lnTo>
                  <a:lnTo>
                    <a:pt x="218" y="253"/>
                  </a:lnTo>
                  <a:lnTo>
                    <a:pt x="220" y="253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3" y="246"/>
                  </a:lnTo>
                  <a:lnTo>
                    <a:pt x="213" y="246"/>
                  </a:lnTo>
                  <a:lnTo>
                    <a:pt x="213" y="246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8" y="243"/>
                  </a:lnTo>
                  <a:lnTo>
                    <a:pt x="208" y="243"/>
                  </a:lnTo>
                  <a:lnTo>
                    <a:pt x="208" y="243"/>
                  </a:lnTo>
                  <a:lnTo>
                    <a:pt x="201" y="239"/>
                  </a:lnTo>
                  <a:lnTo>
                    <a:pt x="199" y="234"/>
                  </a:lnTo>
                  <a:lnTo>
                    <a:pt x="199" y="232"/>
                  </a:lnTo>
                  <a:lnTo>
                    <a:pt x="199" y="229"/>
                  </a:lnTo>
                  <a:lnTo>
                    <a:pt x="199" y="217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6" y="208"/>
                  </a:lnTo>
                  <a:lnTo>
                    <a:pt x="199" y="205"/>
                  </a:lnTo>
                  <a:lnTo>
                    <a:pt x="201" y="201"/>
                  </a:lnTo>
                  <a:lnTo>
                    <a:pt x="199" y="201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196" y="196"/>
                  </a:lnTo>
                  <a:lnTo>
                    <a:pt x="196" y="194"/>
                  </a:lnTo>
                  <a:lnTo>
                    <a:pt x="194" y="194"/>
                  </a:lnTo>
                  <a:lnTo>
                    <a:pt x="194" y="189"/>
                  </a:lnTo>
                  <a:lnTo>
                    <a:pt x="192" y="189"/>
                  </a:lnTo>
                  <a:lnTo>
                    <a:pt x="192" y="187"/>
                  </a:lnTo>
                  <a:lnTo>
                    <a:pt x="194" y="187"/>
                  </a:lnTo>
                  <a:lnTo>
                    <a:pt x="194" y="187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2"/>
                  </a:lnTo>
                  <a:lnTo>
                    <a:pt x="194" y="182"/>
                  </a:lnTo>
                  <a:lnTo>
                    <a:pt x="196" y="179"/>
                  </a:lnTo>
                  <a:lnTo>
                    <a:pt x="196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6" y="172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1" y="158"/>
                  </a:lnTo>
                  <a:lnTo>
                    <a:pt x="199" y="153"/>
                  </a:lnTo>
                  <a:lnTo>
                    <a:pt x="199" y="151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39"/>
                  </a:lnTo>
                  <a:lnTo>
                    <a:pt x="199" y="137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196" y="132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4" y="125"/>
                  </a:lnTo>
                  <a:lnTo>
                    <a:pt x="189" y="116"/>
                  </a:lnTo>
                  <a:lnTo>
                    <a:pt x="187" y="111"/>
                  </a:lnTo>
                  <a:lnTo>
                    <a:pt x="182" y="104"/>
                  </a:lnTo>
                  <a:lnTo>
                    <a:pt x="177" y="97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0" y="94"/>
                  </a:lnTo>
                  <a:lnTo>
                    <a:pt x="168" y="92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2"/>
                  </a:lnTo>
                  <a:lnTo>
                    <a:pt x="156" y="80"/>
                  </a:lnTo>
                  <a:lnTo>
                    <a:pt x="154" y="80"/>
                  </a:lnTo>
                  <a:lnTo>
                    <a:pt x="151" y="78"/>
                  </a:lnTo>
                  <a:lnTo>
                    <a:pt x="151" y="7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2" y="63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0" y="61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5" y="59"/>
                  </a:lnTo>
                  <a:lnTo>
                    <a:pt x="125" y="63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1" y="71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7" y="75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2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7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6" y="71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3" y="63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6" y="61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3" y="56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7" y="47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9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8" y="80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0" y="134"/>
                  </a:lnTo>
                  <a:lnTo>
                    <a:pt x="50" y="137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3"/>
                  </a:lnTo>
                  <a:lnTo>
                    <a:pt x="50" y="163"/>
                  </a:lnTo>
                  <a:lnTo>
                    <a:pt x="50" y="165"/>
                  </a:lnTo>
                  <a:lnTo>
                    <a:pt x="50" y="165"/>
                  </a:lnTo>
                  <a:lnTo>
                    <a:pt x="52" y="168"/>
                  </a:lnTo>
                  <a:lnTo>
                    <a:pt x="52" y="165"/>
                  </a:lnTo>
                  <a:lnTo>
                    <a:pt x="54" y="165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2"/>
                  </a:lnTo>
                  <a:lnTo>
                    <a:pt x="64" y="172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7"/>
                  </a:lnTo>
                  <a:lnTo>
                    <a:pt x="54" y="179"/>
                  </a:lnTo>
                  <a:lnTo>
                    <a:pt x="54" y="179"/>
                  </a:lnTo>
                  <a:lnTo>
                    <a:pt x="54" y="182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7"/>
                  </a:lnTo>
                  <a:lnTo>
                    <a:pt x="61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6" y="191"/>
                  </a:lnTo>
                  <a:lnTo>
                    <a:pt x="66" y="191"/>
                  </a:lnTo>
                  <a:lnTo>
                    <a:pt x="69" y="191"/>
                  </a:lnTo>
                  <a:lnTo>
                    <a:pt x="73" y="194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3" y="198"/>
                  </a:lnTo>
                  <a:lnTo>
                    <a:pt x="76" y="201"/>
                  </a:lnTo>
                  <a:lnTo>
                    <a:pt x="76" y="201"/>
                  </a:lnTo>
                  <a:lnTo>
                    <a:pt x="76" y="203"/>
                  </a:lnTo>
                  <a:lnTo>
                    <a:pt x="78" y="203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5"/>
                  </a:lnTo>
                  <a:lnTo>
                    <a:pt x="87" y="220"/>
                  </a:lnTo>
                  <a:lnTo>
                    <a:pt x="87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7" y="229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90" y="236"/>
                  </a:lnTo>
                  <a:lnTo>
                    <a:pt x="92" y="236"/>
                  </a:lnTo>
                  <a:lnTo>
                    <a:pt x="92" y="239"/>
                  </a:lnTo>
                  <a:lnTo>
                    <a:pt x="95" y="241"/>
                  </a:lnTo>
                  <a:lnTo>
                    <a:pt x="97" y="243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102" y="246"/>
                  </a:lnTo>
                  <a:lnTo>
                    <a:pt x="102" y="246"/>
                  </a:lnTo>
                  <a:lnTo>
                    <a:pt x="106" y="246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13" y="253"/>
                  </a:lnTo>
                  <a:lnTo>
                    <a:pt x="113" y="253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23" y="258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5" y="262"/>
                  </a:lnTo>
                  <a:lnTo>
                    <a:pt x="125" y="262"/>
                  </a:lnTo>
                  <a:lnTo>
                    <a:pt x="130" y="265"/>
                  </a:lnTo>
                  <a:lnTo>
                    <a:pt x="130" y="267"/>
                  </a:lnTo>
                  <a:lnTo>
                    <a:pt x="132" y="267"/>
                  </a:lnTo>
                  <a:lnTo>
                    <a:pt x="142" y="272"/>
                  </a:lnTo>
                  <a:lnTo>
                    <a:pt x="149" y="274"/>
                  </a:lnTo>
                  <a:lnTo>
                    <a:pt x="149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6" y="281"/>
                  </a:lnTo>
                  <a:lnTo>
                    <a:pt x="158" y="284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63" y="286"/>
                  </a:lnTo>
                  <a:lnTo>
                    <a:pt x="166" y="286"/>
                  </a:lnTo>
                  <a:lnTo>
                    <a:pt x="166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5" y="293"/>
                  </a:lnTo>
                  <a:lnTo>
                    <a:pt x="177" y="293"/>
                  </a:lnTo>
                  <a:lnTo>
                    <a:pt x="187" y="300"/>
                  </a:lnTo>
                  <a:lnTo>
                    <a:pt x="192" y="303"/>
                  </a:lnTo>
                  <a:lnTo>
                    <a:pt x="194" y="303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9" y="314"/>
                  </a:lnTo>
                  <a:lnTo>
                    <a:pt x="201" y="317"/>
                  </a:lnTo>
                  <a:lnTo>
                    <a:pt x="201" y="317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07"/>
                  </a:lnTo>
                  <a:lnTo>
                    <a:pt x="210" y="307"/>
                  </a:lnTo>
                  <a:lnTo>
                    <a:pt x="213" y="307"/>
                  </a:lnTo>
                  <a:lnTo>
                    <a:pt x="215" y="307"/>
                  </a:lnTo>
                  <a:lnTo>
                    <a:pt x="215" y="307"/>
                  </a:lnTo>
                  <a:lnTo>
                    <a:pt x="218" y="307"/>
                  </a:lnTo>
                  <a:lnTo>
                    <a:pt x="220" y="307"/>
                  </a:lnTo>
                  <a:lnTo>
                    <a:pt x="222" y="310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5" y="300"/>
                  </a:lnTo>
                  <a:lnTo>
                    <a:pt x="225" y="298"/>
                  </a:lnTo>
                  <a:lnTo>
                    <a:pt x="225" y="298"/>
                  </a:lnTo>
                  <a:lnTo>
                    <a:pt x="227" y="298"/>
                  </a:lnTo>
                  <a:lnTo>
                    <a:pt x="227" y="300"/>
                  </a:lnTo>
                  <a:lnTo>
                    <a:pt x="229" y="303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2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29" y="305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32" y="312"/>
                  </a:lnTo>
                  <a:lnTo>
                    <a:pt x="232" y="312"/>
                  </a:lnTo>
                  <a:lnTo>
                    <a:pt x="234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41" y="310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1" y="305"/>
                  </a:lnTo>
                  <a:close/>
                  <a:moveTo>
                    <a:pt x="955" y="165"/>
                  </a:moveTo>
                  <a:lnTo>
                    <a:pt x="955" y="165"/>
                  </a:lnTo>
                  <a:lnTo>
                    <a:pt x="953" y="165"/>
                  </a:lnTo>
                  <a:lnTo>
                    <a:pt x="951" y="165"/>
                  </a:lnTo>
                  <a:lnTo>
                    <a:pt x="951" y="165"/>
                  </a:lnTo>
                  <a:lnTo>
                    <a:pt x="951" y="165"/>
                  </a:lnTo>
                  <a:lnTo>
                    <a:pt x="951" y="163"/>
                  </a:lnTo>
                  <a:lnTo>
                    <a:pt x="948" y="163"/>
                  </a:lnTo>
                  <a:lnTo>
                    <a:pt x="948" y="163"/>
                  </a:lnTo>
                  <a:lnTo>
                    <a:pt x="948" y="163"/>
                  </a:lnTo>
                  <a:lnTo>
                    <a:pt x="946" y="161"/>
                  </a:lnTo>
                  <a:lnTo>
                    <a:pt x="946" y="161"/>
                  </a:lnTo>
                  <a:lnTo>
                    <a:pt x="944" y="161"/>
                  </a:lnTo>
                  <a:lnTo>
                    <a:pt x="944" y="161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4" y="165"/>
                  </a:lnTo>
                  <a:lnTo>
                    <a:pt x="944" y="168"/>
                  </a:lnTo>
                  <a:lnTo>
                    <a:pt x="946" y="168"/>
                  </a:lnTo>
                  <a:lnTo>
                    <a:pt x="953" y="168"/>
                  </a:lnTo>
                  <a:lnTo>
                    <a:pt x="955" y="168"/>
                  </a:lnTo>
                  <a:lnTo>
                    <a:pt x="955" y="165"/>
                  </a:lnTo>
                  <a:lnTo>
                    <a:pt x="955" y="165"/>
                  </a:lnTo>
                  <a:close/>
                  <a:moveTo>
                    <a:pt x="1026" y="106"/>
                  </a:moveTo>
                  <a:lnTo>
                    <a:pt x="1026" y="104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4" y="101"/>
                  </a:lnTo>
                  <a:lnTo>
                    <a:pt x="1024" y="101"/>
                  </a:lnTo>
                  <a:lnTo>
                    <a:pt x="1022" y="99"/>
                  </a:lnTo>
                  <a:lnTo>
                    <a:pt x="1022" y="99"/>
                  </a:lnTo>
                  <a:lnTo>
                    <a:pt x="1022" y="99"/>
                  </a:lnTo>
                  <a:lnTo>
                    <a:pt x="1017" y="101"/>
                  </a:lnTo>
                  <a:lnTo>
                    <a:pt x="1015" y="101"/>
                  </a:lnTo>
                  <a:lnTo>
                    <a:pt x="1012" y="99"/>
                  </a:lnTo>
                  <a:lnTo>
                    <a:pt x="1012" y="99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12" y="101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08" y="101"/>
                  </a:lnTo>
                  <a:lnTo>
                    <a:pt x="1008" y="101"/>
                  </a:lnTo>
                  <a:lnTo>
                    <a:pt x="1010" y="101"/>
                  </a:lnTo>
                  <a:lnTo>
                    <a:pt x="1010" y="99"/>
                  </a:lnTo>
                  <a:lnTo>
                    <a:pt x="1008" y="99"/>
                  </a:lnTo>
                  <a:lnTo>
                    <a:pt x="1008" y="99"/>
                  </a:lnTo>
                  <a:lnTo>
                    <a:pt x="1005" y="99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9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0" y="94"/>
                  </a:lnTo>
                  <a:lnTo>
                    <a:pt x="1000" y="94"/>
                  </a:lnTo>
                  <a:lnTo>
                    <a:pt x="998" y="94"/>
                  </a:lnTo>
                  <a:lnTo>
                    <a:pt x="998" y="94"/>
                  </a:lnTo>
                  <a:lnTo>
                    <a:pt x="996" y="90"/>
                  </a:lnTo>
                  <a:lnTo>
                    <a:pt x="993" y="90"/>
                  </a:lnTo>
                  <a:lnTo>
                    <a:pt x="993" y="90"/>
                  </a:lnTo>
                  <a:lnTo>
                    <a:pt x="991" y="90"/>
                  </a:lnTo>
                  <a:lnTo>
                    <a:pt x="991" y="92"/>
                  </a:lnTo>
                  <a:lnTo>
                    <a:pt x="991" y="92"/>
                  </a:lnTo>
                  <a:lnTo>
                    <a:pt x="991" y="92"/>
                  </a:lnTo>
                  <a:lnTo>
                    <a:pt x="991" y="94"/>
                  </a:lnTo>
                  <a:lnTo>
                    <a:pt x="991" y="94"/>
                  </a:lnTo>
                  <a:lnTo>
                    <a:pt x="991" y="94"/>
                  </a:lnTo>
                  <a:lnTo>
                    <a:pt x="989" y="94"/>
                  </a:lnTo>
                  <a:lnTo>
                    <a:pt x="989" y="94"/>
                  </a:lnTo>
                  <a:lnTo>
                    <a:pt x="989" y="94"/>
                  </a:lnTo>
                  <a:lnTo>
                    <a:pt x="989" y="92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87"/>
                  </a:lnTo>
                  <a:lnTo>
                    <a:pt x="991" y="87"/>
                  </a:lnTo>
                  <a:lnTo>
                    <a:pt x="991" y="87"/>
                  </a:lnTo>
                  <a:lnTo>
                    <a:pt x="989" y="87"/>
                  </a:lnTo>
                  <a:lnTo>
                    <a:pt x="989" y="85"/>
                  </a:lnTo>
                  <a:lnTo>
                    <a:pt x="986" y="85"/>
                  </a:lnTo>
                  <a:lnTo>
                    <a:pt x="981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7" y="80"/>
                  </a:lnTo>
                  <a:lnTo>
                    <a:pt x="977" y="82"/>
                  </a:lnTo>
                  <a:lnTo>
                    <a:pt x="977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2" y="80"/>
                  </a:lnTo>
                  <a:lnTo>
                    <a:pt x="970" y="80"/>
                  </a:lnTo>
                  <a:lnTo>
                    <a:pt x="967" y="82"/>
                  </a:lnTo>
                  <a:lnTo>
                    <a:pt x="967" y="82"/>
                  </a:lnTo>
                  <a:lnTo>
                    <a:pt x="970" y="82"/>
                  </a:lnTo>
                  <a:lnTo>
                    <a:pt x="967" y="82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7"/>
                  </a:lnTo>
                  <a:lnTo>
                    <a:pt x="967" y="87"/>
                  </a:lnTo>
                  <a:lnTo>
                    <a:pt x="967" y="87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7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0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5" y="82"/>
                  </a:lnTo>
                  <a:lnTo>
                    <a:pt x="955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5" y="80"/>
                  </a:lnTo>
                  <a:lnTo>
                    <a:pt x="955" y="80"/>
                  </a:lnTo>
                  <a:lnTo>
                    <a:pt x="960" y="80"/>
                  </a:lnTo>
                  <a:lnTo>
                    <a:pt x="960" y="80"/>
                  </a:lnTo>
                  <a:lnTo>
                    <a:pt x="963" y="80"/>
                  </a:lnTo>
                  <a:lnTo>
                    <a:pt x="963" y="80"/>
                  </a:lnTo>
                  <a:lnTo>
                    <a:pt x="965" y="80"/>
                  </a:lnTo>
                  <a:lnTo>
                    <a:pt x="965" y="80"/>
                  </a:lnTo>
                  <a:lnTo>
                    <a:pt x="967" y="78"/>
                  </a:lnTo>
                  <a:lnTo>
                    <a:pt x="967" y="78"/>
                  </a:lnTo>
                  <a:lnTo>
                    <a:pt x="965" y="78"/>
                  </a:lnTo>
                  <a:lnTo>
                    <a:pt x="965" y="73"/>
                  </a:lnTo>
                  <a:lnTo>
                    <a:pt x="963" y="73"/>
                  </a:lnTo>
                  <a:lnTo>
                    <a:pt x="963" y="73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58" y="68"/>
                  </a:lnTo>
                  <a:lnTo>
                    <a:pt x="958" y="71"/>
                  </a:lnTo>
                  <a:lnTo>
                    <a:pt x="955" y="71"/>
                  </a:lnTo>
                  <a:lnTo>
                    <a:pt x="955" y="73"/>
                  </a:lnTo>
                  <a:lnTo>
                    <a:pt x="953" y="73"/>
                  </a:lnTo>
                  <a:lnTo>
                    <a:pt x="953" y="73"/>
                  </a:lnTo>
                  <a:lnTo>
                    <a:pt x="951" y="73"/>
                  </a:lnTo>
                  <a:lnTo>
                    <a:pt x="951" y="73"/>
                  </a:lnTo>
                  <a:lnTo>
                    <a:pt x="951" y="73"/>
                  </a:lnTo>
                  <a:lnTo>
                    <a:pt x="948" y="73"/>
                  </a:lnTo>
                  <a:lnTo>
                    <a:pt x="948" y="73"/>
                  </a:lnTo>
                  <a:lnTo>
                    <a:pt x="948" y="73"/>
                  </a:lnTo>
                  <a:lnTo>
                    <a:pt x="948" y="75"/>
                  </a:lnTo>
                  <a:lnTo>
                    <a:pt x="948" y="75"/>
                  </a:lnTo>
                  <a:lnTo>
                    <a:pt x="946" y="75"/>
                  </a:lnTo>
                  <a:lnTo>
                    <a:pt x="944" y="75"/>
                  </a:lnTo>
                  <a:lnTo>
                    <a:pt x="941" y="75"/>
                  </a:lnTo>
                  <a:lnTo>
                    <a:pt x="937" y="75"/>
                  </a:lnTo>
                  <a:lnTo>
                    <a:pt x="937" y="75"/>
                  </a:lnTo>
                  <a:lnTo>
                    <a:pt x="932" y="78"/>
                  </a:lnTo>
                  <a:lnTo>
                    <a:pt x="932" y="78"/>
                  </a:lnTo>
                  <a:lnTo>
                    <a:pt x="934" y="75"/>
                  </a:lnTo>
                  <a:lnTo>
                    <a:pt x="939" y="73"/>
                  </a:lnTo>
                  <a:lnTo>
                    <a:pt x="941" y="73"/>
                  </a:lnTo>
                  <a:lnTo>
                    <a:pt x="944" y="73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1" y="71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3"/>
                  </a:lnTo>
                  <a:lnTo>
                    <a:pt x="941" y="63"/>
                  </a:lnTo>
                  <a:lnTo>
                    <a:pt x="939" y="61"/>
                  </a:lnTo>
                  <a:lnTo>
                    <a:pt x="939" y="61"/>
                  </a:lnTo>
                  <a:lnTo>
                    <a:pt x="939" y="59"/>
                  </a:lnTo>
                  <a:lnTo>
                    <a:pt x="941" y="59"/>
                  </a:lnTo>
                  <a:lnTo>
                    <a:pt x="941" y="56"/>
                  </a:lnTo>
                  <a:lnTo>
                    <a:pt x="944" y="56"/>
                  </a:lnTo>
                  <a:lnTo>
                    <a:pt x="944" y="56"/>
                  </a:lnTo>
                  <a:lnTo>
                    <a:pt x="946" y="56"/>
                  </a:lnTo>
                  <a:lnTo>
                    <a:pt x="946" y="56"/>
                  </a:lnTo>
                  <a:lnTo>
                    <a:pt x="946" y="54"/>
                  </a:lnTo>
                  <a:lnTo>
                    <a:pt x="946" y="52"/>
                  </a:lnTo>
                  <a:lnTo>
                    <a:pt x="946" y="52"/>
                  </a:lnTo>
                  <a:lnTo>
                    <a:pt x="946" y="52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5"/>
                  </a:lnTo>
                  <a:lnTo>
                    <a:pt x="941" y="45"/>
                  </a:lnTo>
                  <a:lnTo>
                    <a:pt x="941" y="42"/>
                  </a:lnTo>
                  <a:lnTo>
                    <a:pt x="941" y="42"/>
                  </a:lnTo>
                  <a:lnTo>
                    <a:pt x="939" y="45"/>
                  </a:lnTo>
                  <a:lnTo>
                    <a:pt x="939" y="45"/>
                  </a:lnTo>
                  <a:lnTo>
                    <a:pt x="939" y="42"/>
                  </a:lnTo>
                  <a:lnTo>
                    <a:pt x="939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0"/>
                  </a:lnTo>
                  <a:lnTo>
                    <a:pt x="937" y="40"/>
                  </a:lnTo>
                  <a:lnTo>
                    <a:pt x="937" y="40"/>
                  </a:lnTo>
                  <a:lnTo>
                    <a:pt x="937" y="37"/>
                  </a:lnTo>
                  <a:lnTo>
                    <a:pt x="934" y="37"/>
                  </a:lnTo>
                  <a:lnTo>
                    <a:pt x="934" y="40"/>
                  </a:lnTo>
                  <a:lnTo>
                    <a:pt x="932" y="42"/>
                  </a:lnTo>
                  <a:lnTo>
                    <a:pt x="932" y="42"/>
                  </a:lnTo>
                  <a:lnTo>
                    <a:pt x="932" y="42"/>
                  </a:lnTo>
                  <a:lnTo>
                    <a:pt x="929" y="42"/>
                  </a:lnTo>
                  <a:lnTo>
                    <a:pt x="929" y="40"/>
                  </a:lnTo>
                  <a:lnTo>
                    <a:pt x="929" y="40"/>
                  </a:lnTo>
                  <a:lnTo>
                    <a:pt x="927" y="37"/>
                  </a:lnTo>
                  <a:lnTo>
                    <a:pt x="927" y="37"/>
                  </a:lnTo>
                  <a:lnTo>
                    <a:pt x="925" y="37"/>
                  </a:lnTo>
                  <a:lnTo>
                    <a:pt x="925" y="37"/>
                  </a:lnTo>
                  <a:lnTo>
                    <a:pt x="922" y="37"/>
                  </a:lnTo>
                  <a:lnTo>
                    <a:pt x="922" y="35"/>
                  </a:lnTo>
                  <a:lnTo>
                    <a:pt x="922" y="35"/>
                  </a:lnTo>
                  <a:lnTo>
                    <a:pt x="922" y="33"/>
                  </a:lnTo>
                  <a:lnTo>
                    <a:pt x="922" y="30"/>
                  </a:lnTo>
                  <a:lnTo>
                    <a:pt x="920" y="28"/>
                  </a:lnTo>
                  <a:lnTo>
                    <a:pt x="920" y="28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3"/>
                  </a:lnTo>
                  <a:lnTo>
                    <a:pt x="920" y="21"/>
                  </a:lnTo>
                  <a:lnTo>
                    <a:pt x="920" y="21"/>
                  </a:lnTo>
                  <a:lnTo>
                    <a:pt x="920" y="21"/>
                  </a:lnTo>
                  <a:lnTo>
                    <a:pt x="918" y="19"/>
                  </a:lnTo>
                  <a:lnTo>
                    <a:pt x="918" y="19"/>
                  </a:lnTo>
                  <a:lnTo>
                    <a:pt x="918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1" y="19"/>
                  </a:lnTo>
                  <a:lnTo>
                    <a:pt x="911" y="19"/>
                  </a:lnTo>
                  <a:lnTo>
                    <a:pt x="911" y="19"/>
                  </a:lnTo>
                  <a:lnTo>
                    <a:pt x="911" y="21"/>
                  </a:lnTo>
                  <a:lnTo>
                    <a:pt x="913" y="21"/>
                  </a:lnTo>
                  <a:lnTo>
                    <a:pt x="913" y="21"/>
                  </a:lnTo>
                  <a:lnTo>
                    <a:pt x="913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08" y="21"/>
                  </a:lnTo>
                  <a:lnTo>
                    <a:pt x="908" y="23"/>
                  </a:lnTo>
                  <a:lnTo>
                    <a:pt x="911" y="26"/>
                  </a:lnTo>
                  <a:lnTo>
                    <a:pt x="911" y="26"/>
                  </a:lnTo>
                  <a:lnTo>
                    <a:pt x="911" y="28"/>
                  </a:lnTo>
                  <a:lnTo>
                    <a:pt x="908" y="28"/>
                  </a:lnTo>
                  <a:lnTo>
                    <a:pt x="908" y="30"/>
                  </a:lnTo>
                  <a:lnTo>
                    <a:pt x="908" y="30"/>
                  </a:lnTo>
                  <a:lnTo>
                    <a:pt x="906" y="30"/>
                  </a:lnTo>
                  <a:lnTo>
                    <a:pt x="906" y="30"/>
                  </a:lnTo>
                  <a:lnTo>
                    <a:pt x="906" y="33"/>
                  </a:lnTo>
                  <a:lnTo>
                    <a:pt x="906" y="33"/>
                  </a:lnTo>
                  <a:lnTo>
                    <a:pt x="903" y="35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899" y="40"/>
                  </a:lnTo>
                  <a:lnTo>
                    <a:pt x="899" y="40"/>
                  </a:lnTo>
                  <a:lnTo>
                    <a:pt x="896" y="40"/>
                  </a:lnTo>
                  <a:lnTo>
                    <a:pt x="896" y="37"/>
                  </a:lnTo>
                  <a:lnTo>
                    <a:pt x="896" y="35"/>
                  </a:lnTo>
                  <a:lnTo>
                    <a:pt x="899" y="33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901" y="28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1"/>
                  </a:lnTo>
                  <a:lnTo>
                    <a:pt x="899" y="19"/>
                  </a:lnTo>
                  <a:lnTo>
                    <a:pt x="896" y="19"/>
                  </a:lnTo>
                  <a:lnTo>
                    <a:pt x="896" y="16"/>
                  </a:lnTo>
                  <a:lnTo>
                    <a:pt x="896" y="16"/>
                  </a:lnTo>
                  <a:lnTo>
                    <a:pt x="896" y="16"/>
                  </a:lnTo>
                  <a:lnTo>
                    <a:pt x="894" y="16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2" y="19"/>
                  </a:lnTo>
                  <a:lnTo>
                    <a:pt x="892" y="21"/>
                  </a:lnTo>
                  <a:lnTo>
                    <a:pt x="892" y="21"/>
                  </a:lnTo>
                  <a:lnTo>
                    <a:pt x="892" y="23"/>
                  </a:lnTo>
                  <a:lnTo>
                    <a:pt x="892" y="23"/>
                  </a:lnTo>
                  <a:lnTo>
                    <a:pt x="889" y="26"/>
                  </a:lnTo>
                  <a:lnTo>
                    <a:pt x="889" y="26"/>
                  </a:lnTo>
                  <a:lnTo>
                    <a:pt x="889" y="28"/>
                  </a:lnTo>
                  <a:lnTo>
                    <a:pt x="889" y="28"/>
                  </a:lnTo>
                  <a:lnTo>
                    <a:pt x="889" y="28"/>
                  </a:lnTo>
                  <a:lnTo>
                    <a:pt x="889" y="30"/>
                  </a:lnTo>
                  <a:lnTo>
                    <a:pt x="889" y="30"/>
                  </a:lnTo>
                  <a:lnTo>
                    <a:pt x="889" y="33"/>
                  </a:lnTo>
                  <a:lnTo>
                    <a:pt x="889" y="33"/>
                  </a:lnTo>
                  <a:lnTo>
                    <a:pt x="889" y="35"/>
                  </a:lnTo>
                  <a:lnTo>
                    <a:pt x="887" y="35"/>
                  </a:lnTo>
                  <a:lnTo>
                    <a:pt x="887" y="35"/>
                  </a:lnTo>
                  <a:lnTo>
                    <a:pt x="885" y="40"/>
                  </a:lnTo>
                  <a:lnTo>
                    <a:pt x="882" y="40"/>
                  </a:lnTo>
                  <a:lnTo>
                    <a:pt x="882" y="40"/>
                  </a:lnTo>
                  <a:lnTo>
                    <a:pt x="882" y="42"/>
                  </a:lnTo>
                  <a:lnTo>
                    <a:pt x="882" y="42"/>
                  </a:lnTo>
                  <a:lnTo>
                    <a:pt x="882" y="45"/>
                  </a:lnTo>
                  <a:lnTo>
                    <a:pt x="882" y="45"/>
                  </a:lnTo>
                  <a:lnTo>
                    <a:pt x="880" y="45"/>
                  </a:lnTo>
                  <a:lnTo>
                    <a:pt x="880" y="45"/>
                  </a:lnTo>
                  <a:lnTo>
                    <a:pt x="880" y="47"/>
                  </a:lnTo>
                  <a:lnTo>
                    <a:pt x="877" y="47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4"/>
                  </a:lnTo>
                  <a:lnTo>
                    <a:pt x="873" y="54"/>
                  </a:lnTo>
                  <a:lnTo>
                    <a:pt x="873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70" y="56"/>
                  </a:lnTo>
                  <a:lnTo>
                    <a:pt x="870" y="56"/>
                  </a:lnTo>
                  <a:lnTo>
                    <a:pt x="870" y="59"/>
                  </a:lnTo>
                  <a:lnTo>
                    <a:pt x="870" y="59"/>
                  </a:lnTo>
                  <a:lnTo>
                    <a:pt x="870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6" y="59"/>
                  </a:lnTo>
                  <a:lnTo>
                    <a:pt x="863" y="63"/>
                  </a:lnTo>
                  <a:lnTo>
                    <a:pt x="863" y="63"/>
                  </a:lnTo>
                  <a:lnTo>
                    <a:pt x="861" y="63"/>
                  </a:lnTo>
                  <a:lnTo>
                    <a:pt x="861" y="66"/>
                  </a:lnTo>
                  <a:lnTo>
                    <a:pt x="861" y="66"/>
                  </a:lnTo>
                  <a:lnTo>
                    <a:pt x="861" y="66"/>
                  </a:lnTo>
                  <a:lnTo>
                    <a:pt x="863" y="66"/>
                  </a:lnTo>
                  <a:lnTo>
                    <a:pt x="861" y="68"/>
                  </a:lnTo>
                  <a:lnTo>
                    <a:pt x="859" y="75"/>
                  </a:lnTo>
                  <a:lnTo>
                    <a:pt x="859" y="75"/>
                  </a:lnTo>
                  <a:lnTo>
                    <a:pt x="859" y="78"/>
                  </a:lnTo>
                  <a:lnTo>
                    <a:pt x="859" y="78"/>
                  </a:lnTo>
                  <a:lnTo>
                    <a:pt x="856" y="80"/>
                  </a:lnTo>
                  <a:lnTo>
                    <a:pt x="851" y="82"/>
                  </a:lnTo>
                  <a:lnTo>
                    <a:pt x="851" y="82"/>
                  </a:lnTo>
                  <a:lnTo>
                    <a:pt x="851" y="85"/>
                  </a:lnTo>
                  <a:lnTo>
                    <a:pt x="851" y="85"/>
                  </a:lnTo>
                  <a:lnTo>
                    <a:pt x="851" y="87"/>
                  </a:lnTo>
                  <a:lnTo>
                    <a:pt x="849" y="90"/>
                  </a:lnTo>
                  <a:lnTo>
                    <a:pt x="849" y="92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4" y="94"/>
                  </a:lnTo>
                  <a:lnTo>
                    <a:pt x="842" y="97"/>
                  </a:lnTo>
                  <a:lnTo>
                    <a:pt x="837" y="94"/>
                  </a:lnTo>
                  <a:lnTo>
                    <a:pt x="837" y="94"/>
                  </a:lnTo>
                  <a:lnTo>
                    <a:pt x="835" y="94"/>
                  </a:lnTo>
                  <a:lnTo>
                    <a:pt x="835" y="94"/>
                  </a:lnTo>
                  <a:lnTo>
                    <a:pt x="835" y="94"/>
                  </a:lnTo>
                  <a:lnTo>
                    <a:pt x="835" y="97"/>
                  </a:lnTo>
                  <a:lnTo>
                    <a:pt x="832" y="94"/>
                  </a:lnTo>
                  <a:lnTo>
                    <a:pt x="835" y="92"/>
                  </a:lnTo>
                  <a:lnTo>
                    <a:pt x="835" y="90"/>
                  </a:lnTo>
                  <a:lnTo>
                    <a:pt x="832" y="90"/>
                  </a:lnTo>
                  <a:lnTo>
                    <a:pt x="832" y="94"/>
                  </a:lnTo>
                  <a:lnTo>
                    <a:pt x="828" y="97"/>
                  </a:lnTo>
                  <a:lnTo>
                    <a:pt x="828" y="99"/>
                  </a:lnTo>
                  <a:lnTo>
                    <a:pt x="828" y="99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1" y="106"/>
                  </a:lnTo>
                  <a:lnTo>
                    <a:pt x="821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8" y="111"/>
                  </a:lnTo>
                  <a:lnTo>
                    <a:pt x="830" y="111"/>
                  </a:lnTo>
                  <a:lnTo>
                    <a:pt x="832" y="111"/>
                  </a:lnTo>
                  <a:lnTo>
                    <a:pt x="835" y="111"/>
                  </a:lnTo>
                  <a:lnTo>
                    <a:pt x="835" y="111"/>
                  </a:lnTo>
                  <a:lnTo>
                    <a:pt x="835" y="113"/>
                  </a:lnTo>
                  <a:lnTo>
                    <a:pt x="835" y="113"/>
                  </a:lnTo>
                  <a:lnTo>
                    <a:pt x="832" y="113"/>
                  </a:lnTo>
                  <a:lnTo>
                    <a:pt x="832" y="113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8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0" y="120"/>
                  </a:lnTo>
                  <a:lnTo>
                    <a:pt x="830" y="120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5" y="123"/>
                  </a:lnTo>
                  <a:lnTo>
                    <a:pt x="823" y="125"/>
                  </a:lnTo>
                  <a:lnTo>
                    <a:pt x="823" y="125"/>
                  </a:lnTo>
                  <a:lnTo>
                    <a:pt x="823" y="127"/>
                  </a:lnTo>
                  <a:lnTo>
                    <a:pt x="821" y="127"/>
                  </a:lnTo>
                  <a:lnTo>
                    <a:pt x="821" y="127"/>
                  </a:lnTo>
                  <a:lnTo>
                    <a:pt x="821" y="127"/>
                  </a:lnTo>
                  <a:lnTo>
                    <a:pt x="818" y="127"/>
                  </a:lnTo>
                  <a:lnTo>
                    <a:pt x="818" y="127"/>
                  </a:lnTo>
                  <a:lnTo>
                    <a:pt x="818" y="127"/>
                  </a:lnTo>
                  <a:lnTo>
                    <a:pt x="818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4" y="125"/>
                  </a:lnTo>
                  <a:lnTo>
                    <a:pt x="814" y="125"/>
                  </a:lnTo>
                  <a:lnTo>
                    <a:pt x="814" y="127"/>
                  </a:lnTo>
                  <a:lnTo>
                    <a:pt x="811" y="127"/>
                  </a:lnTo>
                  <a:lnTo>
                    <a:pt x="811" y="127"/>
                  </a:lnTo>
                  <a:lnTo>
                    <a:pt x="811" y="127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4" y="132"/>
                  </a:lnTo>
                  <a:lnTo>
                    <a:pt x="816" y="142"/>
                  </a:lnTo>
                  <a:lnTo>
                    <a:pt x="818" y="144"/>
                  </a:lnTo>
                  <a:lnTo>
                    <a:pt x="818" y="144"/>
                  </a:lnTo>
                  <a:lnTo>
                    <a:pt x="816" y="146"/>
                  </a:lnTo>
                  <a:lnTo>
                    <a:pt x="816" y="149"/>
                  </a:lnTo>
                  <a:lnTo>
                    <a:pt x="816" y="151"/>
                  </a:lnTo>
                  <a:lnTo>
                    <a:pt x="818" y="153"/>
                  </a:lnTo>
                  <a:lnTo>
                    <a:pt x="818" y="153"/>
                  </a:lnTo>
                  <a:lnTo>
                    <a:pt x="821" y="156"/>
                  </a:lnTo>
                  <a:lnTo>
                    <a:pt x="821" y="156"/>
                  </a:lnTo>
                  <a:lnTo>
                    <a:pt x="821" y="158"/>
                  </a:lnTo>
                  <a:lnTo>
                    <a:pt x="821" y="158"/>
                  </a:lnTo>
                  <a:lnTo>
                    <a:pt x="821" y="158"/>
                  </a:lnTo>
                  <a:lnTo>
                    <a:pt x="818" y="158"/>
                  </a:lnTo>
                  <a:lnTo>
                    <a:pt x="818" y="158"/>
                  </a:lnTo>
                  <a:lnTo>
                    <a:pt x="818" y="158"/>
                  </a:lnTo>
                  <a:lnTo>
                    <a:pt x="816" y="158"/>
                  </a:lnTo>
                  <a:lnTo>
                    <a:pt x="816" y="158"/>
                  </a:lnTo>
                  <a:lnTo>
                    <a:pt x="816" y="156"/>
                  </a:lnTo>
                  <a:lnTo>
                    <a:pt x="814" y="156"/>
                  </a:lnTo>
                  <a:lnTo>
                    <a:pt x="814" y="156"/>
                  </a:lnTo>
                  <a:lnTo>
                    <a:pt x="811" y="156"/>
                  </a:lnTo>
                  <a:lnTo>
                    <a:pt x="809" y="156"/>
                  </a:lnTo>
                  <a:lnTo>
                    <a:pt x="809" y="153"/>
                  </a:lnTo>
                  <a:lnTo>
                    <a:pt x="806" y="153"/>
                  </a:lnTo>
                  <a:lnTo>
                    <a:pt x="806" y="149"/>
                  </a:lnTo>
                  <a:lnTo>
                    <a:pt x="806" y="146"/>
                  </a:lnTo>
                  <a:lnTo>
                    <a:pt x="804" y="142"/>
                  </a:lnTo>
                  <a:lnTo>
                    <a:pt x="804" y="142"/>
                  </a:lnTo>
                  <a:lnTo>
                    <a:pt x="804" y="137"/>
                  </a:lnTo>
                  <a:lnTo>
                    <a:pt x="804" y="132"/>
                  </a:lnTo>
                  <a:lnTo>
                    <a:pt x="804" y="132"/>
                  </a:lnTo>
                  <a:lnTo>
                    <a:pt x="804" y="130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2" y="127"/>
                  </a:lnTo>
                  <a:lnTo>
                    <a:pt x="802" y="130"/>
                  </a:lnTo>
                  <a:lnTo>
                    <a:pt x="802" y="130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5" y="132"/>
                  </a:lnTo>
                  <a:lnTo>
                    <a:pt x="795" y="134"/>
                  </a:lnTo>
                  <a:lnTo>
                    <a:pt x="792" y="134"/>
                  </a:lnTo>
                  <a:lnTo>
                    <a:pt x="792" y="134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9"/>
                  </a:lnTo>
                  <a:lnTo>
                    <a:pt x="790" y="142"/>
                  </a:lnTo>
                  <a:lnTo>
                    <a:pt x="790" y="142"/>
                  </a:lnTo>
                  <a:lnTo>
                    <a:pt x="792" y="144"/>
                  </a:lnTo>
                  <a:lnTo>
                    <a:pt x="792" y="149"/>
                  </a:lnTo>
                  <a:lnTo>
                    <a:pt x="792" y="151"/>
                  </a:lnTo>
                  <a:lnTo>
                    <a:pt x="792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6"/>
                  </a:lnTo>
                  <a:lnTo>
                    <a:pt x="795" y="158"/>
                  </a:lnTo>
                  <a:lnTo>
                    <a:pt x="792" y="158"/>
                  </a:lnTo>
                  <a:lnTo>
                    <a:pt x="792" y="158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3"/>
                  </a:lnTo>
                  <a:lnTo>
                    <a:pt x="792" y="165"/>
                  </a:lnTo>
                  <a:lnTo>
                    <a:pt x="792" y="165"/>
                  </a:lnTo>
                  <a:lnTo>
                    <a:pt x="790" y="168"/>
                  </a:lnTo>
                  <a:lnTo>
                    <a:pt x="790" y="168"/>
                  </a:lnTo>
                  <a:lnTo>
                    <a:pt x="785" y="172"/>
                  </a:lnTo>
                  <a:lnTo>
                    <a:pt x="783" y="175"/>
                  </a:lnTo>
                  <a:lnTo>
                    <a:pt x="780" y="175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78" y="170"/>
                  </a:lnTo>
                  <a:lnTo>
                    <a:pt x="776" y="168"/>
                  </a:lnTo>
                  <a:lnTo>
                    <a:pt x="776" y="165"/>
                  </a:lnTo>
                  <a:lnTo>
                    <a:pt x="773" y="165"/>
                  </a:lnTo>
                  <a:lnTo>
                    <a:pt x="773" y="163"/>
                  </a:lnTo>
                  <a:lnTo>
                    <a:pt x="773" y="161"/>
                  </a:lnTo>
                  <a:lnTo>
                    <a:pt x="771" y="161"/>
                  </a:lnTo>
                  <a:lnTo>
                    <a:pt x="769" y="163"/>
                  </a:lnTo>
                  <a:lnTo>
                    <a:pt x="766" y="161"/>
                  </a:lnTo>
                  <a:lnTo>
                    <a:pt x="766" y="161"/>
                  </a:lnTo>
                  <a:lnTo>
                    <a:pt x="764" y="161"/>
                  </a:lnTo>
                  <a:lnTo>
                    <a:pt x="764" y="161"/>
                  </a:lnTo>
                  <a:lnTo>
                    <a:pt x="766" y="161"/>
                  </a:lnTo>
                  <a:lnTo>
                    <a:pt x="766" y="158"/>
                  </a:lnTo>
                  <a:lnTo>
                    <a:pt x="766" y="158"/>
                  </a:lnTo>
                  <a:lnTo>
                    <a:pt x="766" y="156"/>
                  </a:lnTo>
                  <a:lnTo>
                    <a:pt x="764" y="156"/>
                  </a:lnTo>
                  <a:lnTo>
                    <a:pt x="764" y="153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49"/>
                  </a:lnTo>
                  <a:lnTo>
                    <a:pt x="764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57" y="146"/>
                  </a:lnTo>
                  <a:lnTo>
                    <a:pt x="757" y="146"/>
                  </a:lnTo>
                  <a:lnTo>
                    <a:pt x="754" y="146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50" y="149"/>
                  </a:lnTo>
                  <a:lnTo>
                    <a:pt x="750" y="151"/>
                  </a:lnTo>
                  <a:lnTo>
                    <a:pt x="750" y="153"/>
                  </a:lnTo>
                  <a:lnTo>
                    <a:pt x="747" y="156"/>
                  </a:lnTo>
                  <a:lnTo>
                    <a:pt x="750" y="158"/>
                  </a:lnTo>
                  <a:lnTo>
                    <a:pt x="747" y="161"/>
                  </a:lnTo>
                  <a:lnTo>
                    <a:pt x="738" y="175"/>
                  </a:lnTo>
                  <a:lnTo>
                    <a:pt x="724" y="187"/>
                  </a:lnTo>
                  <a:lnTo>
                    <a:pt x="721" y="187"/>
                  </a:lnTo>
                  <a:lnTo>
                    <a:pt x="721" y="189"/>
                  </a:lnTo>
                  <a:lnTo>
                    <a:pt x="721" y="189"/>
                  </a:lnTo>
                  <a:lnTo>
                    <a:pt x="721" y="189"/>
                  </a:lnTo>
                  <a:lnTo>
                    <a:pt x="719" y="191"/>
                  </a:lnTo>
                  <a:lnTo>
                    <a:pt x="719" y="194"/>
                  </a:lnTo>
                  <a:lnTo>
                    <a:pt x="717" y="196"/>
                  </a:lnTo>
                  <a:lnTo>
                    <a:pt x="717" y="196"/>
                  </a:lnTo>
                  <a:lnTo>
                    <a:pt x="717" y="196"/>
                  </a:lnTo>
                  <a:lnTo>
                    <a:pt x="714" y="198"/>
                  </a:lnTo>
                  <a:lnTo>
                    <a:pt x="714" y="198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2" y="201"/>
                  </a:lnTo>
                  <a:lnTo>
                    <a:pt x="709" y="205"/>
                  </a:lnTo>
                  <a:lnTo>
                    <a:pt x="707" y="208"/>
                  </a:lnTo>
                  <a:lnTo>
                    <a:pt x="707" y="208"/>
                  </a:lnTo>
                  <a:lnTo>
                    <a:pt x="707" y="208"/>
                  </a:lnTo>
                  <a:lnTo>
                    <a:pt x="705" y="210"/>
                  </a:lnTo>
                  <a:lnTo>
                    <a:pt x="702" y="213"/>
                  </a:lnTo>
                  <a:lnTo>
                    <a:pt x="702" y="213"/>
                  </a:lnTo>
                  <a:lnTo>
                    <a:pt x="702" y="213"/>
                  </a:lnTo>
                  <a:lnTo>
                    <a:pt x="702" y="215"/>
                  </a:lnTo>
                  <a:lnTo>
                    <a:pt x="698" y="220"/>
                  </a:lnTo>
                  <a:lnTo>
                    <a:pt x="698" y="220"/>
                  </a:lnTo>
                  <a:lnTo>
                    <a:pt x="688" y="222"/>
                  </a:lnTo>
                  <a:lnTo>
                    <a:pt x="688" y="222"/>
                  </a:lnTo>
                  <a:lnTo>
                    <a:pt x="683" y="224"/>
                  </a:lnTo>
                  <a:lnTo>
                    <a:pt x="676" y="224"/>
                  </a:lnTo>
                  <a:lnTo>
                    <a:pt x="662" y="229"/>
                  </a:lnTo>
                  <a:lnTo>
                    <a:pt x="646" y="234"/>
                  </a:lnTo>
                  <a:lnTo>
                    <a:pt x="639" y="234"/>
                  </a:lnTo>
                  <a:lnTo>
                    <a:pt x="629" y="236"/>
                  </a:lnTo>
                  <a:lnTo>
                    <a:pt x="627" y="236"/>
                  </a:lnTo>
                  <a:lnTo>
                    <a:pt x="622" y="239"/>
                  </a:lnTo>
                  <a:lnTo>
                    <a:pt x="617" y="243"/>
                  </a:lnTo>
                  <a:lnTo>
                    <a:pt x="617" y="243"/>
                  </a:lnTo>
                  <a:lnTo>
                    <a:pt x="617" y="243"/>
                  </a:lnTo>
                  <a:lnTo>
                    <a:pt x="617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5"/>
                  </a:lnTo>
                  <a:lnTo>
                    <a:pt x="617" y="255"/>
                  </a:lnTo>
                  <a:lnTo>
                    <a:pt x="617" y="255"/>
                  </a:lnTo>
                  <a:lnTo>
                    <a:pt x="615" y="253"/>
                  </a:lnTo>
                  <a:lnTo>
                    <a:pt x="615" y="255"/>
                  </a:lnTo>
                  <a:lnTo>
                    <a:pt x="615" y="258"/>
                  </a:lnTo>
                  <a:lnTo>
                    <a:pt x="617" y="258"/>
                  </a:lnTo>
                  <a:lnTo>
                    <a:pt x="617" y="260"/>
                  </a:lnTo>
                  <a:lnTo>
                    <a:pt x="620" y="260"/>
                  </a:lnTo>
                  <a:lnTo>
                    <a:pt x="620" y="262"/>
                  </a:lnTo>
                  <a:lnTo>
                    <a:pt x="617" y="260"/>
                  </a:lnTo>
                  <a:lnTo>
                    <a:pt x="617" y="260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5" y="258"/>
                  </a:lnTo>
                  <a:lnTo>
                    <a:pt x="605" y="258"/>
                  </a:lnTo>
                  <a:lnTo>
                    <a:pt x="605" y="260"/>
                  </a:lnTo>
                  <a:lnTo>
                    <a:pt x="603" y="262"/>
                  </a:lnTo>
                  <a:lnTo>
                    <a:pt x="603" y="265"/>
                  </a:lnTo>
                  <a:lnTo>
                    <a:pt x="603" y="267"/>
                  </a:lnTo>
                  <a:lnTo>
                    <a:pt x="603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3" y="267"/>
                  </a:lnTo>
                  <a:lnTo>
                    <a:pt x="603" y="269"/>
                  </a:lnTo>
                  <a:lnTo>
                    <a:pt x="603" y="269"/>
                  </a:lnTo>
                  <a:lnTo>
                    <a:pt x="603" y="272"/>
                  </a:lnTo>
                  <a:lnTo>
                    <a:pt x="603" y="272"/>
                  </a:lnTo>
                  <a:lnTo>
                    <a:pt x="603" y="272"/>
                  </a:lnTo>
                  <a:lnTo>
                    <a:pt x="608" y="272"/>
                  </a:lnTo>
                  <a:lnTo>
                    <a:pt x="608" y="272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13" y="272"/>
                  </a:lnTo>
                  <a:lnTo>
                    <a:pt x="613" y="269"/>
                  </a:lnTo>
                  <a:lnTo>
                    <a:pt x="613" y="269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8" y="272"/>
                  </a:lnTo>
                  <a:lnTo>
                    <a:pt x="608" y="272"/>
                  </a:lnTo>
                  <a:lnTo>
                    <a:pt x="605" y="274"/>
                  </a:lnTo>
                  <a:lnTo>
                    <a:pt x="605" y="274"/>
                  </a:lnTo>
                  <a:lnTo>
                    <a:pt x="608" y="276"/>
                  </a:lnTo>
                  <a:lnTo>
                    <a:pt x="605" y="276"/>
                  </a:lnTo>
                  <a:lnTo>
                    <a:pt x="605" y="276"/>
                  </a:lnTo>
                  <a:lnTo>
                    <a:pt x="605" y="274"/>
                  </a:lnTo>
                  <a:lnTo>
                    <a:pt x="605" y="276"/>
                  </a:lnTo>
                  <a:lnTo>
                    <a:pt x="603" y="276"/>
                  </a:lnTo>
                  <a:lnTo>
                    <a:pt x="603" y="281"/>
                  </a:lnTo>
                  <a:lnTo>
                    <a:pt x="601" y="286"/>
                  </a:lnTo>
                  <a:lnTo>
                    <a:pt x="601" y="286"/>
                  </a:lnTo>
                  <a:lnTo>
                    <a:pt x="598" y="288"/>
                  </a:lnTo>
                  <a:lnTo>
                    <a:pt x="598" y="288"/>
                  </a:lnTo>
                  <a:lnTo>
                    <a:pt x="598" y="288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598" y="291"/>
                  </a:lnTo>
                  <a:lnTo>
                    <a:pt x="598" y="291"/>
                  </a:lnTo>
                  <a:lnTo>
                    <a:pt x="598" y="291"/>
                  </a:lnTo>
                  <a:lnTo>
                    <a:pt x="598" y="293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3" y="295"/>
                  </a:lnTo>
                  <a:lnTo>
                    <a:pt x="603" y="295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8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1" y="298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598" y="295"/>
                  </a:lnTo>
                  <a:lnTo>
                    <a:pt x="596" y="295"/>
                  </a:lnTo>
                  <a:lnTo>
                    <a:pt x="596" y="298"/>
                  </a:lnTo>
                  <a:lnTo>
                    <a:pt x="594" y="298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4" y="303"/>
                  </a:lnTo>
                  <a:lnTo>
                    <a:pt x="594" y="303"/>
                  </a:lnTo>
                  <a:lnTo>
                    <a:pt x="596" y="305"/>
                  </a:lnTo>
                  <a:lnTo>
                    <a:pt x="596" y="307"/>
                  </a:lnTo>
                  <a:lnTo>
                    <a:pt x="596" y="307"/>
                  </a:lnTo>
                  <a:lnTo>
                    <a:pt x="598" y="307"/>
                  </a:lnTo>
                  <a:lnTo>
                    <a:pt x="601" y="310"/>
                  </a:lnTo>
                  <a:lnTo>
                    <a:pt x="601" y="310"/>
                  </a:lnTo>
                  <a:lnTo>
                    <a:pt x="601" y="310"/>
                  </a:lnTo>
                  <a:lnTo>
                    <a:pt x="603" y="310"/>
                  </a:lnTo>
                  <a:lnTo>
                    <a:pt x="603" y="310"/>
                  </a:lnTo>
                  <a:lnTo>
                    <a:pt x="605" y="310"/>
                  </a:lnTo>
                  <a:lnTo>
                    <a:pt x="605" y="310"/>
                  </a:lnTo>
                  <a:lnTo>
                    <a:pt x="608" y="310"/>
                  </a:lnTo>
                  <a:lnTo>
                    <a:pt x="608" y="310"/>
                  </a:lnTo>
                  <a:lnTo>
                    <a:pt x="610" y="310"/>
                  </a:lnTo>
                  <a:lnTo>
                    <a:pt x="610" y="310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13" y="312"/>
                  </a:lnTo>
                  <a:lnTo>
                    <a:pt x="613" y="312"/>
                  </a:lnTo>
                  <a:lnTo>
                    <a:pt x="610" y="314"/>
                  </a:lnTo>
                  <a:lnTo>
                    <a:pt x="610" y="312"/>
                  </a:lnTo>
                  <a:lnTo>
                    <a:pt x="608" y="312"/>
                  </a:lnTo>
                  <a:lnTo>
                    <a:pt x="605" y="310"/>
                  </a:lnTo>
                  <a:lnTo>
                    <a:pt x="605" y="312"/>
                  </a:lnTo>
                  <a:lnTo>
                    <a:pt x="603" y="312"/>
                  </a:lnTo>
                  <a:lnTo>
                    <a:pt x="601" y="312"/>
                  </a:lnTo>
                  <a:lnTo>
                    <a:pt x="601" y="312"/>
                  </a:lnTo>
                  <a:lnTo>
                    <a:pt x="598" y="310"/>
                  </a:lnTo>
                  <a:lnTo>
                    <a:pt x="596" y="310"/>
                  </a:lnTo>
                  <a:lnTo>
                    <a:pt x="591" y="305"/>
                  </a:lnTo>
                  <a:lnTo>
                    <a:pt x="589" y="303"/>
                  </a:lnTo>
                  <a:lnTo>
                    <a:pt x="584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5"/>
                  </a:lnTo>
                  <a:lnTo>
                    <a:pt x="582" y="305"/>
                  </a:lnTo>
                  <a:lnTo>
                    <a:pt x="582" y="307"/>
                  </a:lnTo>
                  <a:lnTo>
                    <a:pt x="579" y="307"/>
                  </a:lnTo>
                  <a:lnTo>
                    <a:pt x="579" y="307"/>
                  </a:lnTo>
                  <a:lnTo>
                    <a:pt x="577" y="307"/>
                  </a:lnTo>
                  <a:lnTo>
                    <a:pt x="577" y="307"/>
                  </a:lnTo>
                  <a:lnTo>
                    <a:pt x="577" y="307"/>
                  </a:lnTo>
                  <a:lnTo>
                    <a:pt x="579" y="307"/>
                  </a:lnTo>
                  <a:lnTo>
                    <a:pt x="579" y="305"/>
                  </a:lnTo>
                  <a:lnTo>
                    <a:pt x="579" y="305"/>
                  </a:lnTo>
                  <a:lnTo>
                    <a:pt x="579" y="303"/>
                  </a:lnTo>
                  <a:lnTo>
                    <a:pt x="577" y="303"/>
                  </a:lnTo>
                  <a:lnTo>
                    <a:pt x="575" y="300"/>
                  </a:lnTo>
                  <a:lnTo>
                    <a:pt x="572" y="300"/>
                  </a:lnTo>
                  <a:lnTo>
                    <a:pt x="572" y="300"/>
                  </a:lnTo>
                  <a:lnTo>
                    <a:pt x="572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5" y="298"/>
                  </a:lnTo>
                  <a:lnTo>
                    <a:pt x="565" y="298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8" y="295"/>
                  </a:lnTo>
                  <a:lnTo>
                    <a:pt x="568" y="295"/>
                  </a:lnTo>
                  <a:lnTo>
                    <a:pt x="568" y="295"/>
                  </a:lnTo>
                  <a:lnTo>
                    <a:pt x="568" y="293"/>
                  </a:lnTo>
                  <a:lnTo>
                    <a:pt x="568" y="293"/>
                  </a:lnTo>
                  <a:lnTo>
                    <a:pt x="568" y="293"/>
                  </a:lnTo>
                  <a:lnTo>
                    <a:pt x="565" y="293"/>
                  </a:lnTo>
                  <a:lnTo>
                    <a:pt x="565" y="293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60" y="295"/>
                  </a:lnTo>
                  <a:lnTo>
                    <a:pt x="560" y="295"/>
                  </a:lnTo>
                  <a:lnTo>
                    <a:pt x="560" y="29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1"/>
                  </a:lnTo>
                  <a:lnTo>
                    <a:pt x="560" y="291"/>
                  </a:lnTo>
                  <a:lnTo>
                    <a:pt x="558" y="291"/>
                  </a:lnTo>
                  <a:lnTo>
                    <a:pt x="558" y="288"/>
                  </a:lnTo>
                  <a:lnTo>
                    <a:pt x="558" y="291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6" y="293"/>
                  </a:lnTo>
                  <a:lnTo>
                    <a:pt x="558" y="293"/>
                  </a:lnTo>
                  <a:lnTo>
                    <a:pt x="558" y="293"/>
                  </a:lnTo>
                  <a:lnTo>
                    <a:pt x="558" y="295"/>
                  </a:lnTo>
                  <a:lnTo>
                    <a:pt x="558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44" y="295"/>
                  </a:lnTo>
                  <a:lnTo>
                    <a:pt x="542" y="295"/>
                  </a:lnTo>
                  <a:lnTo>
                    <a:pt x="542" y="295"/>
                  </a:lnTo>
                  <a:lnTo>
                    <a:pt x="542" y="295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7" y="293"/>
                  </a:lnTo>
                  <a:lnTo>
                    <a:pt x="534" y="291"/>
                  </a:lnTo>
                  <a:lnTo>
                    <a:pt x="534" y="291"/>
                  </a:lnTo>
                  <a:lnTo>
                    <a:pt x="532" y="291"/>
                  </a:lnTo>
                  <a:lnTo>
                    <a:pt x="530" y="288"/>
                  </a:lnTo>
                  <a:lnTo>
                    <a:pt x="527" y="288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3" y="284"/>
                  </a:lnTo>
                  <a:lnTo>
                    <a:pt x="523" y="284"/>
                  </a:lnTo>
                  <a:lnTo>
                    <a:pt x="523" y="281"/>
                  </a:lnTo>
                  <a:lnTo>
                    <a:pt x="523" y="281"/>
                  </a:lnTo>
                  <a:lnTo>
                    <a:pt x="523" y="279"/>
                  </a:lnTo>
                  <a:lnTo>
                    <a:pt x="523" y="279"/>
                  </a:lnTo>
                  <a:lnTo>
                    <a:pt x="523" y="276"/>
                  </a:lnTo>
                  <a:lnTo>
                    <a:pt x="523" y="276"/>
                  </a:lnTo>
                  <a:lnTo>
                    <a:pt x="523" y="274"/>
                  </a:lnTo>
                  <a:lnTo>
                    <a:pt x="523" y="274"/>
                  </a:lnTo>
                  <a:lnTo>
                    <a:pt x="523" y="276"/>
                  </a:lnTo>
                  <a:lnTo>
                    <a:pt x="520" y="279"/>
                  </a:lnTo>
                  <a:lnTo>
                    <a:pt x="520" y="281"/>
                  </a:lnTo>
                  <a:lnTo>
                    <a:pt x="518" y="281"/>
                  </a:lnTo>
                  <a:lnTo>
                    <a:pt x="518" y="284"/>
                  </a:lnTo>
                  <a:lnTo>
                    <a:pt x="516" y="284"/>
                  </a:lnTo>
                  <a:lnTo>
                    <a:pt x="516" y="286"/>
                  </a:lnTo>
                  <a:lnTo>
                    <a:pt x="518" y="286"/>
                  </a:lnTo>
                  <a:lnTo>
                    <a:pt x="518" y="286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91"/>
                  </a:lnTo>
                  <a:lnTo>
                    <a:pt x="520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5"/>
                  </a:lnTo>
                  <a:lnTo>
                    <a:pt x="523" y="298"/>
                  </a:lnTo>
                  <a:lnTo>
                    <a:pt x="523" y="300"/>
                  </a:lnTo>
                  <a:lnTo>
                    <a:pt x="523" y="300"/>
                  </a:lnTo>
                  <a:lnTo>
                    <a:pt x="525" y="303"/>
                  </a:lnTo>
                  <a:lnTo>
                    <a:pt x="530" y="305"/>
                  </a:lnTo>
                  <a:lnTo>
                    <a:pt x="530" y="305"/>
                  </a:lnTo>
                  <a:lnTo>
                    <a:pt x="530" y="307"/>
                  </a:lnTo>
                  <a:lnTo>
                    <a:pt x="530" y="307"/>
                  </a:lnTo>
                  <a:lnTo>
                    <a:pt x="530" y="307"/>
                  </a:lnTo>
                  <a:lnTo>
                    <a:pt x="532" y="30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4" y="310"/>
                  </a:lnTo>
                  <a:lnTo>
                    <a:pt x="534" y="310"/>
                  </a:lnTo>
                  <a:lnTo>
                    <a:pt x="537" y="310"/>
                  </a:lnTo>
                  <a:lnTo>
                    <a:pt x="537" y="310"/>
                  </a:lnTo>
                  <a:lnTo>
                    <a:pt x="537" y="312"/>
                  </a:lnTo>
                  <a:lnTo>
                    <a:pt x="539" y="314"/>
                  </a:lnTo>
                  <a:lnTo>
                    <a:pt x="539" y="317"/>
                  </a:lnTo>
                  <a:lnTo>
                    <a:pt x="539" y="317"/>
                  </a:lnTo>
                  <a:lnTo>
                    <a:pt x="542" y="317"/>
                  </a:lnTo>
                  <a:lnTo>
                    <a:pt x="544" y="319"/>
                  </a:lnTo>
                  <a:lnTo>
                    <a:pt x="544" y="319"/>
                  </a:lnTo>
                  <a:lnTo>
                    <a:pt x="544" y="321"/>
                  </a:lnTo>
                  <a:lnTo>
                    <a:pt x="546" y="321"/>
                  </a:lnTo>
                  <a:lnTo>
                    <a:pt x="549" y="321"/>
                  </a:lnTo>
                  <a:lnTo>
                    <a:pt x="551" y="321"/>
                  </a:lnTo>
                  <a:lnTo>
                    <a:pt x="551" y="324"/>
                  </a:lnTo>
                  <a:lnTo>
                    <a:pt x="551" y="326"/>
                  </a:lnTo>
                  <a:lnTo>
                    <a:pt x="556" y="329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60" y="331"/>
                  </a:lnTo>
                  <a:lnTo>
                    <a:pt x="560" y="333"/>
                  </a:lnTo>
                  <a:lnTo>
                    <a:pt x="560" y="333"/>
                  </a:lnTo>
                  <a:lnTo>
                    <a:pt x="563" y="336"/>
                  </a:lnTo>
                  <a:lnTo>
                    <a:pt x="565" y="338"/>
                  </a:lnTo>
                  <a:lnTo>
                    <a:pt x="568" y="338"/>
                  </a:lnTo>
                  <a:lnTo>
                    <a:pt x="570" y="338"/>
                  </a:lnTo>
                  <a:lnTo>
                    <a:pt x="572" y="338"/>
                  </a:lnTo>
                  <a:lnTo>
                    <a:pt x="572" y="338"/>
                  </a:lnTo>
                  <a:lnTo>
                    <a:pt x="572" y="338"/>
                  </a:lnTo>
                  <a:lnTo>
                    <a:pt x="572" y="336"/>
                  </a:lnTo>
                  <a:lnTo>
                    <a:pt x="575" y="336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7" y="338"/>
                  </a:lnTo>
                  <a:lnTo>
                    <a:pt x="577" y="336"/>
                  </a:lnTo>
                  <a:lnTo>
                    <a:pt x="577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3"/>
                  </a:lnTo>
                  <a:lnTo>
                    <a:pt x="587" y="331"/>
                  </a:lnTo>
                  <a:lnTo>
                    <a:pt x="587" y="331"/>
                  </a:lnTo>
                  <a:lnTo>
                    <a:pt x="589" y="331"/>
                  </a:lnTo>
                  <a:lnTo>
                    <a:pt x="591" y="331"/>
                  </a:lnTo>
                  <a:lnTo>
                    <a:pt x="603" y="326"/>
                  </a:lnTo>
                  <a:lnTo>
                    <a:pt x="605" y="326"/>
                  </a:lnTo>
                  <a:lnTo>
                    <a:pt x="613" y="331"/>
                  </a:lnTo>
                  <a:lnTo>
                    <a:pt x="613" y="331"/>
                  </a:lnTo>
                  <a:lnTo>
                    <a:pt x="615" y="331"/>
                  </a:lnTo>
                  <a:lnTo>
                    <a:pt x="615" y="331"/>
                  </a:lnTo>
                  <a:lnTo>
                    <a:pt x="617" y="331"/>
                  </a:lnTo>
                  <a:lnTo>
                    <a:pt x="617" y="331"/>
                  </a:lnTo>
                  <a:lnTo>
                    <a:pt x="620" y="331"/>
                  </a:lnTo>
                  <a:lnTo>
                    <a:pt x="620" y="331"/>
                  </a:lnTo>
                  <a:lnTo>
                    <a:pt x="620" y="333"/>
                  </a:lnTo>
                  <a:lnTo>
                    <a:pt x="620" y="333"/>
                  </a:lnTo>
                  <a:lnTo>
                    <a:pt x="620" y="333"/>
                  </a:lnTo>
                  <a:lnTo>
                    <a:pt x="622" y="331"/>
                  </a:lnTo>
                  <a:lnTo>
                    <a:pt x="627" y="329"/>
                  </a:lnTo>
                  <a:lnTo>
                    <a:pt x="627" y="329"/>
                  </a:lnTo>
                  <a:lnTo>
                    <a:pt x="627" y="329"/>
                  </a:lnTo>
                  <a:lnTo>
                    <a:pt x="629" y="331"/>
                  </a:lnTo>
                  <a:lnTo>
                    <a:pt x="631" y="331"/>
                  </a:lnTo>
                  <a:lnTo>
                    <a:pt x="634" y="331"/>
                  </a:lnTo>
                  <a:lnTo>
                    <a:pt x="636" y="331"/>
                  </a:lnTo>
                  <a:lnTo>
                    <a:pt x="641" y="326"/>
                  </a:lnTo>
                  <a:lnTo>
                    <a:pt x="643" y="324"/>
                  </a:lnTo>
                  <a:lnTo>
                    <a:pt x="648" y="324"/>
                  </a:lnTo>
                  <a:lnTo>
                    <a:pt x="650" y="324"/>
                  </a:lnTo>
                  <a:lnTo>
                    <a:pt x="650" y="324"/>
                  </a:lnTo>
                  <a:lnTo>
                    <a:pt x="650" y="324"/>
                  </a:lnTo>
                  <a:lnTo>
                    <a:pt x="653" y="314"/>
                  </a:lnTo>
                  <a:lnTo>
                    <a:pt x="655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10"/>
                  </a:lnTo>
                  <a:lnTo>
                    <a:pt x="655" y="307"/>
                  </a:lnTo>
                  <a:lnTo>
                    <a:pt x="662" y="305"/>
                  </a:lnTo>
                  <a:lnTo>
                    <a:pt x="662" y="305"/>
                  </a:lnTo>
                  <a:lnTo>
                    <a:pt x="667" y="305"/>
                  </a:lnTo>
                  <a:lnTo>
                    <a:pt x="667" y="305"/>
                  </a:lnTo>
                  <a:lnTo>
                    <a:pt x="667" y="303"/>
                  </a:lnTo>
                  <a:lnTo>
                    <a:pt x="669" y="303"/>
                  </a:lnTo>
                  <a:lnTo>
                    <a:pt x="669" y="303"/>
                  </a:lnTo>
                  <a:lnTo>
                    <a:pt x="669" y="303"/>
                  </a:lnTo>
                  <a:lnTo>
                    <a:pt x="686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91" y="300"/>
                  </a:lnTo>
                  <a:lnTo>
                    <a:pt x="691" y="300"/>
                  </a:lnTo>
                  <a:lnTo>
                    <a:pt x="691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5" y="303"/>
                  </a:lnTo>
                  <a:lnTo>
                    <a:pt x="698" y="303"/>
                  </a:lnTo>
                  <a:lnTo>
                    <a:pt x="698" y="303"/>
                  </a:lnTo>
                  <a:lnTo>
                    <a:pt x="700" y="303"/>
                  </a:lnTo>
                  <a:lnTo>
                    <a:pt x="700" y="303"/>
                  </a:lnTo>
                  <a:lnTo>
                    <a:pt x="700" y="305"/>
                  </a:lnTo>
                  <a:lnTo>
                    <a:pt x="700" y="305"/>
                  </a:lnTo>
                  <a:lnTo>
                    <a:pt x="698" y="307"/>
                  </a:lnTo>
                  <a:lnTo>
                    <a:pt x="698" y="307"/>
                  </a:lnTo>
                  <a:lnTo>
                    <a:pt x="695" y="310"/>
                  </a:lnTo>
                  <a:lnTo>
                    <a:pt x="695" y="310"/>
                  </a:lnTo>
                  <a:lnTo>
                    <a:pt x="695" y="310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2" y="310"/>
                  </a:lnTo>
                  <a:lnTo>
                    <a:pt x="705" y="310"/>
                  </a:lnTo>
                  <a:lnTo>
                    <a:pt x="707" y="312"/>
                  </a:lnTo>
                  <a:lnTo>
                    <a:pt x="707" y="312"/>
                  </a:lnTo>
                  <a:lnTo>
                    <a:pt x="709" y="312"/>
                  </a:lnTo>
                  <a:lnTo>
                    <a:pt x="712" y="312"/>
                  </a:lnTo>
                  <a:lnTo>
                    <a:pt x="714" y="312"/>
                  </a:lnTo>
                  <a:lnTo>
                    <a:pt x="719" y="317"/>
                  </a:lnTo>
                  <a:lnTo>
                    <a:pt x="721" y="317"/>
                  </a:lnTo>
                  <a:lnTo>
                    <a:pt x="724" y="314"/>
                  </a:lnTo>
                  <a:lnTo>
                    <a:pt x="724" y="314"/>
                  </a:lnTo>
                  <a:lnTo>
                    <a:pt x="726" y="314"/>
                  </a:lnTo>
                  <a:lnTo>
                    <a:pt x="726" y="314"/>
                  </a:lnTo>
                  <a:lnTo>
                    <a:pt x="728" y="319"/>
                  </a:lnTo>
                  <a:lnTo>
                    <a:pt x="731" y="319"/>
                  </a:lnTo>
                  <a:lnTo>
                    <a:pt x="733" y="319"/>
                  </a:lnTo>
                  <a:lnTo>
                    <a:pt x="740" y="314"/>
                  </a:lnTo>
                  <a:lnTo>
                    <a:pt x="743" y="310"/>
                  </a:lnTo>
                  <a:lnTo>
                    <a:pt x="745" y="310"/>
                  </a:lnTo>
                  <a:lnTo>
                    <a:pt x="745" y="307"/>
                  </a:lnTo>
                  <a:lnTo>
                    <a:pt x="754" y="307"/>
                  </a:lnTo>
                  <a:lnTo>
                    <a:pt x="754" y="307"/>
                  </a:lnTo>
                  <a:lnTo>
                    <a:pt x="757" y="307"/>
                  </a:lnTo>
                  <a:lnTo>
                    <a:pt x="757" y="307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62" y="307"/>
                  </a:lnTo>
                  <a:lnTo>
                    <a:pt x="762" y="307"/>
                  </a:lnTo>
                  <a:lnTo>
                    <a:pt x="769" y="305"/>
                  </a:lnTo>
                  <a:lnTo>
                    <a:pt x="771" y="305"/>
                  </a:lnTo>
                  <a:lnTo>
                    <a:pt x="771" y="305"/>
                  </a:lnTo>
                  <a:lnTo>
                    <a:pt x="773" y="305"/>
                  </a:lnTo>
                  <a:lnTo>
                    <a:pt x="776" y="310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80" y="307"/>
                  </a:lnTo>
                  <a:lnTo>
                    <a:pt x="780" y="307"/>
                  </a:lnTo>
                  <a:lnTo>
                    <a:pt x="780" y="305"/>
                  </a:lnTo>
                  <a:lnTo>
                    <a:pt x="780" y="305"/>
                  </a:lnTo>
                  <a:lnTo>
                    <a:pt x="780" y="303"/>
                  </a:lnTo>
                  <a:lnTo>
                    <a:pt x="780" y="303"/>
                  </a:lnTo>
                  <a:lnTo>
                    <a:pt x="783" y="300"/>
                  </a:lnTo>
                  <a:lnTo>
                    <a:pt x="783" y="300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1"/>
                  </a:lnTo>
                  <a:lnTo>
                    <a:pt x="785" y="291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90" y="286"/>
                  </a:lnTo>
                  <a:lnTo>
                    <a:pt x="792" y="286"/>
                  </a:lnTo>
                  <a:lnTo>
                    <a:pt x="795" y="284"/>
                  </a:lnTo>
                  <a:lnTo>
                    <a:pt x="795" y="284"/>
                  </a:lnTo>
                  <a:lnTo>
                    <a:pt x="795" y="281"/>
                  </a:lnTo>
                  <a:lnTo>
                    <a:pt x="795" y="281"/>
                  </a:lnTo>
                  <a:lnTo>
                    <a:pt x="795" y="281"/>
                  </a:lnTo>
                  <a:lnTo>
                    <a:pt x="795" y="279"/>
                  </a:lnTo>
                  <a:lnTo>
                    <a:pt x="795" y="279"/>
                  </a:lnTo>
                  <a:lnTo>
                    <a:pt x="795" y="279"/>
                  </a:lnTo>
                  <a:lnTo>
                    <a:pt x="795" y="276"/>
                  </a:lnTo>
                  <a:lnTo>
                    <a:pt x="795" y="276"/>
                  </a:lnTo>
                  <a:lnTo>
                    <a:pt x="792" y="276"/>
                  </a:lnTo>
                  <a:lnTo>
                    <a:pt x="792" y="276"/>
                  </a:lnTo>
                  <a:lnTo>
                    <a:pt x="792" y="276"/>
                  </a:lnTo>
                  <a:lnTo>
                    <a:pt x="790" y="276"/>
                  </a:lnTo>
                  <a:lnTo>
                    <a:pt x="790" y="276"/>
                  </a:lnTo>
                  <a:lnTo>
                    <a:pt x="790" y="274"/>
                  </a:lnTo>
                  <a:lnTo>
                    <a:pt x="790" y="274"/>
                  </a:lnTo>
                  <a:lnTo>
                    <a:pt x="790" y="272"/>
                  </a:lnTo>
                  <a:lnTo>
                    <a:pt x="790" y="272"/>
                  </a:lnTo>
                  <a:lnTo>
                    <a:pt x="790" y="272"/>
                  </a:lnTo>
                  <a:lnTo>
                    <a:pt x="790" y="269"/>
                  </a:lnTo>
                  <a:lnTo>
                    <a:pt x="792" y="267"/>
                  </a:lnTo>
                  <a:lnTo>
                    <a:pt x="792" y="265"/>
                  </a:lnTo>
                  <a:lnTo>
                    <a:pt x="797" y="265"/>
                  </a:lnTo>
                  <a:lnTo>
                    <a:pt x="799" y="265"/>
                  </a:lnTo>
                  <a:lnTo>
                    <a:pt x="799" y="265"/>
                  </a:lnTo>
                  <a:lnTo>
                    <a:pt x="799" y="262"/>
                  </a:lnTo>
                  <a:lnTo>
                    <a:pt x="799" y="262"/>
                  </a:lnTo>
                  <a:lnTo>
                    <a:pt x="799" y="260"/>
                  </a:lnTo>
                  <a:lnTo>
                    <a:pt x="799" y="260"/>
                  </a:lnTo>
                  <a:lnTo>
                    <a:pt x="802" y="260"/>
                  </a:lnTo>
                  <a:lnTo>
                    <a:pt x="802" y="260"/>
                  </a:lnTo>
                  <a:lnTo>
                    <a:pt x="804" y="258"/>
                  </a:lnTo>
                  <a:lnTo>
                    <a:pt x="806" y="258"/>
                  </a:lnTo>
                  <a:lnTo>
                    <a:pt x="806" y="258"/>
                  </a:lnTo>
                  <a:lnTo>
                    <a:pt x="809" y="255"/>
                  </a:lnTo>
                  <a:lnTo>
                    <a:pt x="809" y="255"/>
                  </a:lnTo>
                  <a:lnTo>
                    <a:pt x="811" y="253"/>
                  </a:lnTo>
                  <a:lnTo>
                    <a:pt x="814" y="253"/>
                  </a:lnTo>
                  <a:lnTo>
                    <a:pt x="814" y="253"/>
                  </a:lnTo>
                  <a:lnTo>
                    <a:pt x="814" y="253"/>
                  </a:lnTo>
                  <a:lnTo>
                    <a:pt x="814" y="250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09" y="248"/>
                  </a:lnTo>
                  <a:lnTo>
                    <a:pt x="809" y="248"/>
                  </a:lnTo>
                  <a:lnTo>
                    <a:pt x="809" y="248"/>
                  </a:lnTo>
                  <a:lnTo>
                    <a:pt x="806" y="248"/>
                  </a:lnTo>
                  <a:lnTo>
                    <a:pt x="806" y="248"/>
                  </a:lnTo>
                  <a:lnTo>
                    <a:pt x="806" y="248"/>
                  </a:lnTo>
                  <a:lnTo>
                    <a:pt x="806" y="246"/>
                  </a:lnTo>
                  <a:lnTo>
                    <a:pt x="806" y="246"/>
                  </a:lnTo>
                  <a:lnTo>
                    <a:pt x="806" y="243"/>
                  </a:lnTo>
                  <a:lnTo>
                    <a:pt x="806" y="243"/>
                  </a:lnTo>
                  <a:lnTo>
                    <a:pt x="806" y="243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9" y="241"/>
                  </a:lnTo>
                  <a:lnTo>
                    <a:pt x="809" y="239"/>
                  </a:lnTo>
                  <a:lnTo>
                    <a:pt x="809" y="239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4"/>
                  </a:lnTo>
                  <a:lnTo>
                    <a:pt x="809" y="234"/>
                  </a:lnTo>
                  <a:lnTo>
                    <a:pt x="809" y="234"/>
                  </a:lnTo>
                  <a:lnTo>
                    <a:pt x="809" y="234"/>
                  </a:lnTo>
                  <a:lnTo>
                    <a:pt x="809" y="232"/>
                  </a:lnTo>
                  <a:lnTo>
                    <a:pt x="809" y="232"/>
                  </a:lnTo>
                  <a:lnTo>
                    <a:pt x="811" y="232"/>
                  </a:lnTo>
                  <a:lnTo>
                    <a:pt x="814" y="229"/>
                  </a:lnTo>
                  <a:lnTo>
                    <a:pt x="814" y="229"/>
                  </a:lnTo>
                  <a:lnTo>
                    <a:pt x="814" y="227"/>
                  </a:lnTo>
                  <a:lnTo>
                    <a:pt x="816" y="224"/>
                  </a:lnTo>
                  <a:lnTo>
                    <a:pt x="816" y="224"/>
                  </a:lnTo>
                  <a:lnTo>
                    <a:pt x="818" y="227"/>
                  </a:lnTo>
                  <a:lnTo>
                    <a:pt x="818" y="227"/>
                  </a:lnTo>
                  <a:lnTo>
                    <a:pt x="821" y="227"/>
                  </a:lnTo>
                  <a:lnTo>
                    <a:pt x="823" y="227"/>
                  </a:lnTo>
                  <a:lnTo>
                    <a:pt x="825" y="227"/>
                  </a:lnTo>
                  <a:lnTo>
                    <a:pt x="828" y="224"/>
                  </a:lnTo>
                  <a:lnTo>
                    <a:pt x="828" y="224"/>
                  </a:lnTo>
                  <a:lnTo>
                    <a:pt x="828" y="222"/>
                  </a:lnTo>
                  <a:lnTo>
                    <a:pt x="828" y="222"/>
                  </a:lnTo>
                  <a:lnTo>
                    <a:pt x="830" y="220"/>
                  </a:lnTo>
                  <a:lnTo>
                    <a:pt x="830" y="217"/>
                  </a:lnTo>
                  <a:lnTo>
                    <a:pt x="830" y="217"/>
                  </a:lnTo>
                  <a:lnTo>
                    <a:pt x="828" y="217"/>
                  </a:lnTo>
                  <a:lnTo>
                    <a:pt x="828" y="217"/>
                  </a:lnTo>
                  <a:lnTo>
                    <a:pt x="830" y="208"/>
                  </a:lnTo>
                  <a:lnTo>
                    <a:pt x="830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5" y="205"/>
                  </a:lnTo>
                  <a:lnTo>
                    <a:pt x="835" y="205"/>
                  </a:lnTo>
                  <a:lnTo>
                    <a:pt x="835" y="203"/>
                  </a:lnTo>
                  <a:lnTo>
                    <a:pt x="835" y="203"/>
                  </a:lnTo>
                  <a:lnTo>
                    <a:pt x="832" y="201"/>
                  </a:lnTo>
                  <a:lnTo>
                    <a:pt x="832" y="201"/>
                  </a:lnTo>
                  <a:lnTo>
                    <a:pt x="832" y="201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6"/>
                  </a:lnTo>
                  <a:lnTo>
                    <a:pt x="832" y="194"/>
                  </a:lnTo>
                  <a:lnTo>
                    <a:pt x="832" y="191"/>
                  </a:lnTo>
                  <a:lnTo>
                    <a:pt x="832" y="191"/>
                  </a:lnTo>
                  <a:lnTo>
                    <a:pt x="835" y="184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0" y="179"/>
                  </a:lnTo>
                  <a:lnTo>
                    <a:pt x="830" y="179"/>
                  </a:lnTo>
                  <a:lnTo>
                    <a:pt x="832" y="179"/>
                  </a:lnTo>
                  <a:lnTo>
                    <a:pt x="832" y="177"/>
                  </a:lnTo>
                  <a:lnTo>
                    <a:pt x="835" y="177"/>
                  </a:lnTo>
                  <a:lnTo>
                    <a:pt x="835" y="175"/>
                  </a:lnTo>
                  <a:lnTo>
                    <a:pt x="835" y="172"/>
                  </a:lnTo>
                  <a:lnTo>
                    <a:pt x="835" y="168"/>
                  </a:lnTo>
                  <a:lnTo>
                    <a:pt x="837" y="168"/>
                  </a:lnTo>
                  <a:lnTo>
                    <a:pt x="837" y="165"/>
                  </a:lnTo>
                  <a:lnTo>
                    <a:pt x="837" y="165"/>
                  </a:lnTo>
                  <a:lnTo>
                    <a:pt x="837" y="165"/>
                  </a:lnTo>
                  <a:lnTo>
                    <a:pt x="840" y="165"/>
                  </a:lnTo>
                  <a:lnTo>
                    <a:pt x="840" y="165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4" y="163"/>
                  </a:lnTo>
                  <a:lnTo>
                    <a:pt x="844" y="163"/>
                  </a:lnTo>
                  <a:lnTo>
                    <a:pt x="844" y="163"/>
                  </a:lnTo>
                  <a:lnTo>
                    <a:pt x="847" y="161"/>
                  </a:lnTo>
                  <a:lnTo>
                    <a:pt x="847" y="158"/>
                  </a:lnTo>
                  <a:lnTo>
                    <a:pt x="847" y="158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3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51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61"/>
                  </a:lnTo>
                  <a:lnTo>
                    <a:pt x="856" y="161"/>
                  </a:lnTo>
                  <a:lnTo>
                    <a:pt x="856" y="161"/>
                  </a:lnTo>
                  <a:lnTo>
                    <a:pt x="856" y="161"/>
                  </a:lnTo>
                  <a:lnTo>
                    <a:pt x="859" y="158"/>
                  </a:lnTo>
                  <a:lnTo>
                    <a:pt x="861" y="158"/>
                  </a:lnTo>
                  <a:lnTo>
                    <a:pt x="861" y="156"/>
                  </a:lnTo>
                  <a:lnTo>
                    <a:pt x="861" y="156"/>
                  </a:lnTo>
                  <a:lnTo>
                    <a:pt x="861" y="156"/>
                  </a:lnTo>
                  <a:lnTo>
                    <a:pt x="863" y="156"/>
                  </a:lnTo>
                  <a:lnTo>
                    <a:pt x="863" y="156"/>
                  </a:lnTo>
                  <a:lnTo>
                    <a:pt x="863" y="156"/>
                  </a:lnTo>
                  <a:lnTo>
                    <a:pt x="866" y="156"/>
                  </a:lnTo>
                  <a:lnTo>
                    <a:pt x="868" y="156"/>
                  </a:lnTo>
                  <a:lnTo>
                    <a:pt x="868" y="156"/>
                  </a:lnTo>
                  <a:lnTo>
                    <a:pt x="870" y="156"/>
                  </a:lnTo>
                  <a:lnTo>
                    <a:pt x="870" y="156"/>
                  </a:lnTo>
                  <a:lnTo>
                    <a:pt x="873" y="156"/>
                  </a:lnTo>
                  <a:lnTo>
                    <a:pt x="873" y="156"/>
                  </a:lnTo>
                  <a:lnTo>
                    <a:pt x="873" y="156"/>
                  </a:lnTo>
                  <a:lnTo>
                    <a:pt x="875" y="156"/>
                  </a:lnTo>
                  <a:lnTo>
                    <a:pt x="875" y="156"/>
                  </a:lnTo>
                  <a:lnTo>
                    <a:pt x="875" y="158"/>
                  </a:lnTo>
                  <a:lnTo>
                    <a:pt x="875" y="161"/>
                  </a:lnTo>
                  <a:lnTo>
                    <a:pt x="875" y="161"/>
                  </a:lnTo>
                  <a:lnTo>
                    <a:pt x="877" y="161"/>
                  </a:lnTo>
                  <a:lnTo>
                    <a:pt x="877" y="161"/>
                  </a:lnTo>
                  <a:lnTo>
                    <a:pt x="877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2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0" y="156"/>
                  </a:lnTo>
                  <a:lnTo>
                    <a:pt x="882" y="156"/>
                  </a:lnTo>
                  <a:lnTo>
                    <a:pt x="882" y="156"/>
                  </a:lnTo>
                  <a:lnTo>
                    <a:pt x="882" y="153"/>
                  </a:lnTo>
                  <a:lnTo>
                    <a:pt x="882" y="153"/>
                  </a:lnTo>
                  <a:lnTo>
                    <a:pt x="885" y="158"/>
                  </a:lnTo>
                  <a:lnTo>
                    <a:pt x="887" y="158"/>
                  </a:lnTo>
                  <a:lnTo>
                    <a:pt x="887" y="158"/>
                  </a:lnTo>
                  <a:lnTo>
                    <a:pt x="889" y="158"/>
                  </a:lnTo>
                  <a:lnTo>
                    <a:pt x="889" y="158"/>
                  </a:lnTo>
                  <a:lnTo>
                    <a:pt x="892" y="158"/>
                  </a:lnTo>
                  <a:lnTo>
                    <a:pt x="892" y="156"/>
                  </a:lnTo>
                  <a:lnTo>
                    <a:pt x="894" y="156"/>
                  </a:lnTo>
                  <a:lnTo>
                    <a:pt x="896" y="158"/>
                  </a:lnTo>
                  <a:lnTo>
                    <a:pt x="896" y="158"/>
                  </a:lnTo>
                  <a:lnTo>
                    <a:pt x="901" y="158"/>
                  </a:lnTo>
                  <a:lnTo>
                    <a:pt x="903" y="158"/>
                  </a:lnTo>
                  <a:lnTo>
                    <a:pt x="906" y="158"/>
                  </a:lnTo>
                  <a:lnTo>
                    <a:pt x="915" y="158"/>
                  </a:lnTo>
                  <a:lnTo>
                    <a:pt x="918" y="158"/>
                  </a:lnTo>
                  <a:lnTo>
                    <a:pt x="918" y="156"/>
                  </a:lnTo>
                  <a:lnTo>
                    <a:pt x="918" y="156"/>
                  </a:lnTo>
                  <a:lnTo>
                    <a:pt x="920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7" y="161"/>
                  </a:lnTo>
                  <a:lnTo>
                    <a:pt x="929" y="165"/>
                  </a:lnTo>
                  <a:lnTo>
                    <a:pt x="929" y="165"/>
                  </a:lnTo>
                  <a:lnTo>
                    <a:pt x="932" y="165"/>
                  </a:lnTo>
                  <a:lnTo>
                    <a:pt x="934" y="165"/>
                  </a:lnTo>
                  <a:lnTo>
                    <a:pt x="934" y="165"/>
                  </a:lnTo>
                  <a:lnTo>
                    <a:pt x="937" y="165"/>
                  </a:lnTo>
                  <a:lnTo>
                    <a:pt x="937" y="165"/>
                  </a:lnTo>
                  <a:lnTo>
                    <a:pt x="937" y="168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41" y="165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8"/>
                  </a:lnTo>
                  <a:lnTo>
                    <a:pt x="941" y="156"/>
                  </a:lnTo>
                  <a:lnTo>
                    <a:pt x="941" y="156"/>
                  </a:lnTo>
                  <a:lnTo>
                    <a:pt x="939" y="156"/>
                  </a:lnTo>
                  <a:lnTo>
                    <a:pt x="939" y="156"/>
                  </a:lnTo>
                  <a:lnTo>
                    <a:pt x="939" y="153"/>
                  </a:lnTo>
                  <a:lnTo>
                    <a:pt x="941" y="153"/>
                  </a:lnTo>
                  <a:lnTo>
                    <a:pt x="941" y="153"/>
                  </a:lnTo>
                  <a:lnTo>
                    <a:pt x="944" y="153"/>
                  </a:lnTo>
                  <a:lnTo>
                    <a:pt x="944" y="153"/>
                  </a:lnTo>
                  <a:lnTo>
                    <a:pt x="944" y="156"/>
                  </a:lnTo>
                  <a:lnTo>
                    <a:pt x="944" y="156"/>
                  </a:lnTo>
                  <a:lnTo>
                    <a:pt x="946" y="156"/>
                  </a:lnTo>
                  <a:lnTo>
                    <a:pt x="946" y="156"/>
                  </a:lnTo>
                  <a:lnTo>
                    <a:pt x="948" y="156"/>
                  </a:lnTo>
                  <a:lnTo>
                    <a:pt x="948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3" y="161"/>
                  </a:lnTo>
                  <a:lnTo>
                    <a:pt x="953" y="161"/>
                  </a:lnTo>
                  <a:lnTo>
                    <a:pt x="955" y="163"/>
                  </a:lnTo>
                  <a:lnTo>
                    <a:pt x="955" y="163"/>
                  </a:lnTo>
                  <a:lnTo>
                    <a:pt x="958" y="163"/>
                  </a:lnTo>
                  <a:lnTo>
                    <a:pt x="960" y="163"/>
                  </a:lnTo>
                  <a:lnTo>
                    <a:pt x="967" y="161"/>
                  </a:lnTo>
                  <a:lnTo>
                    <a:pt x="967" y="158"/>
                  </a:lnTo>
                  <a:lnTo>
                    <a:pt x="972" y="158"/>
                  </a:lnTo>
                  <a:lnTo>
                    <a:pt x="977" y="158"/>
                  </a:lnTo>
                  <a:lnTo>
                    <a:pt x="977" y="158"/>
                  </a:lnTo>
                  <a:lnTo>
                    <a:pt x="979" y="156"/>
                  </a:lnTo>
                  <a:lnTo>
                    <a:pt x="979" y="156"/>
                  </a:lnTo>
                  <a:lnTo>
                    <a:pt x="981" y="156"/>
                  </a:lnTo>
                  <a:lnTo>
                    <a:pt x="981" y="156"/>
                  </a:lnTo>
                  <a:lnTo>
                    <a:pt x="984" y="156"/>
                  </a:lnTo>
                  <a:lnTo>
                    <a:pt x="986" y="156"/>
                  </a:lnTo>
                  <a:lnTo>
                    <a:pt x="986" y="156"/>
                  </a:lnTo>
                  <a:lnTo>
                    <a:pt x="989" y="156"/>
                  </a:lnTo>
                  <a:lnTo>
                    <a:pt x="989" y="156"/>
                  </a:lnTo>
                  <a:lnTo>
                    <a:pt x="991" y="156"/>
                  </a:lnTo>
                  <a:lnTo>
                    <a:pt x="991" y="156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3" y="153"/>
                  </a:lnTo>
                  <a:lnTo>
                    <a:pt x="993" y="153"/>
                  </a:lnTo>
                  <a:lnTo>
                    <a:pt x="993" y="153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89" y="146"/>
                  </a:lnTo>
                  <a:lnTo>
                    <a:pt x="989" y="146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4" y="149"/>
                  </a:lnTo>
                  <a:lnTo>
                    <a:pt x="984" y="146"/>
                  </a:lnTo>
                  <a:lnTo>
                    <a:pt x="984" y="146"/>
                  </a:lnTo>
                  <a:lnTo>
                    <a:pt x="986" y="146"/>
                  </a:lnTo>
                  <a:lnTo>
                    <a:pt x="986" y="144"/>
                  </a:lnTo>
                  <a:lnTo>
                    <a:pt x="986" y="144"/>
                  </a:lnTo>
                  <a:lnTo>
                    <a:pt x="984" y="144"/>
                  </a:lnTo>
                  <a:lnTo>
                    <a:pt x="984" y="144"/>
                  </a:lnTo>
                  <a:lnTo>
                    <a:pt x="984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7" y="142"/>
                  </a:lnTo>
                  <a:lnTo>
                    <a:pt x="977" y="142"/>
                  </a:lnTo>
                  <a:lnTo>
                    <a:pt x="977" y="142"/>
                  </a:lnTo>
                  <a:lnTo>
                    <a:pt x="977" y="139"/>
                  </a:lnTo>
                  <a:lnTo>
                    <a:pt x="974" y="139"/>
                  </a:lnTo>
                  <a:lnTo>
                    <a:pt x="972" y="137"/>
                  </a:lnTo>
                  <a:lnTo>
                    <a:pt x="972" y="134"/>
                  </a:lnTo>
                  <a:lnTo>
                    <a:pt x="970" y="134"/>
                  </a:lnTo>
                  <a:lnTo>
                    <a:pt x="970" y="132"/>
                  </a:lnTo>
                  <a:lnTo>
                    <a:pt x="970" y="132"/>
                  </a:lnTo>
                  <a:lnTo>
                    <a:pt x="970" y="132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27"/>
                  </a:lnTo>
                  <a:lnTo>
                    <a:pt x="967" y="127"/>
                  </a:lnTo>
                  <a:lnTo>
                    <a:pt x="972" y="125"/>
                  </a:lnTo>
                  <a:lnTo>
                    <a:pt x="972" y="123"/>
                  </a:lnTo>
                  <a:lnTo>
                    <a:pt x="974" y="125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7" y="123"/>
                  </a:lnTo>
                  <a:lnTo>
                    <a:pt x="977" y="123"/>
                  </a:lnTo>
                  <a:lnTo>
                    <a:pt x="979" y="120"/>
                  </a:lnTo>
                  <a:lnTo>
                    <a:pt x="979" y="120"/>
                  </a:lnTo>
                  <a:lnTo>
                    <a:pt x="979" y="120"/>
                  </a:lnTo>
                  <a:lnTo>
                    <a:pt x="981" y="120"/>
                  </a:lnTo>
                  <a:lnTo>
                    <a:pt x="981" y="123"/>
                  </a:lnTo>
                  <a:lnTo>
                    <a:pt x="984" y="125"/>
                  </a:lnTo>
                  <a:lnTo>
                    <a:pt x="984" y="125"/>
                  </a:lnTo>
                  <a:lnTo>
                    <a:pt x="986" y="125"/>
                  </a:lnTo>
                  <a:lnTo>
                    <a:pt x="986" y="127"/>
                  </a:lnTo>
                  <a:lnTo>
                    <a:pt x="986" y="127"/>
                  </a:lnTo>
                  <a:lnTo>
                    <a:pt x="989" y="125"/>
                  </a:lnTo>
                  <a:lnTo>
                    <a:pt x="989" y="125"/>
                  </a:lnTo>
                  <a:lnTo>
                    <a:pt x="991" y="125"/>
                  </a:lnTo>
                  <a:lnTo>
                    <a:pt x="991" y="125"/>
                  </a:lnTo>
                  <a:lnTo>
                    <a:pt x="991" y="125"/>
                  </a:lnTo>
                  <a:lnTo>
                    <a:pt x="993" y="125"/>
                  </a:lnTo>
                  <a:lnTo>
                    <a:pt x="996" y="125"/>
                  </a:lnTo>
                  <a:lnTo>
                    <a:pt x="996" y="125"/>
                  </a:lnTo>
                  <a:lnTo>
                    <a:pt x="996" y="125"/>
                  </a:lnTo>
                  <a:lnTo>
                    <a:pt x="998" y="125"/>
                  </a:lnTo>
                  <a:lnTo>
                    <a:pt x="998" y="125"/>
                  </a:lnTo>
                  <a:lnTo>
                    <a:pt x="1000" y="123"/>
                  </a:lnTo>
                  <a:lnTo>
                    <a:pt x="1010" y="120"/>
                  </a:lnTo>
                  <a:lnTo>
                    <a:pt x="1019" y="118"/>
                  </a:lnTo>
                  <a:lnTo>
                    <a:pt x="1022" y="116"/>
                  </a:lnTo>
                  <a:lnTo>
                    <a:pt x="1024" y="113"/>
                  </a:lnTo>
                  <a:lnTo>
                    <a:pt x="1026" y="113"/>
                  </a:lnTo>
                  <a:lnTo>
                    <a:pt x="1026" y="111"/>
                  </a:lnTo>
                  <a:lnTo>
                    <a:pt x="1026" y="108"/>
                  </a:lnTo>
                  <a:lnTo>
                    <a:pt x="1026" y="108"/>
                  </a:lnTo>
                  <a:lnTo>
                    <a:pt x="1026" y="106"/>
                  </a:lnTo>
                  <a:close/>
                  <a:moveTo>
                    <a:pt x="14" y="52"/>
                  </a:moveTo>
                  <a:lnTo>
                    <a:pt x="12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991" y="142"/>
                  </a:moveTo>
                  <a:lnTo>
                    <a:pt x="991" y="142"/>
                  </a:lnTo>
                  <a:lnTo>
                    <a:pt x="991" y="142"/>
                  </a:lnTo>
                  <a:lnTo>
                    <a:pt x="991" y="142"/>
                  </a:lnTo>
                  <a:lnTo>
                    <a:pt x="989" y="139"/>
                  </a:lnTo>
                  <a:lnTo>
                    <a:pt x="986" y="139"/>
                  </a:lnTo>
                  <a:lnTo>
                    <a:pt x="986" y="142"/>
                  </a:lnTo>
                  <a:lnTo>
                    <a:pt x="986" y="142"/>
                  </a:lnTo>
                  <a:lnTo>
                    <a:pt x="986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1" y="139"/>
                  </a:lnTo>
                  <a:lnTo>
                    <a:pt x="981" y="139"/>
                  </a:lnTo>
                  <a:lnTo>
                    <a:pt x="979" y="139"/>
                  </a:lnTo>
                  <a:lnTo>
                    <a:pt x="979" y="139"/>
                  </a:lnTo>
                  <a:lnTo>
                    <a:pt x="981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6" y="142"/>
                  </a:lnTo>
                  <a:lnTo>
                    <a:pt x="986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2"/>
                  </a:lnTo>
                  <a:lnTo>
                    <a:pt x="989" y="142"/>
                  </a:lnTo>
                  <a:lnTo>
                    <a:pt x="991" y="144"/>
                  </a:lnTo>
                  <a:lnTo>
                    <a:pt x="989" y="144"/>
                  </a:lnTo>
                  <a:lnTo>
                    <a:pt x="991" y="142"/>
                  </a:lnTo>
                  <a:lnTo>
                    <a:pt x="991" y="142"/>
                  </a:lnTo>
                  <a:close/>
                  <a:moveTo>
                    <a:pt x="998" y="149"/>
                  </a:moveTo>
                  <a:lnTo>
                    <a:pt x="996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8" y="151"/>
                  </a:lnTo>
                  <a:lnTo>
                    <a:pt x="1000" y="151"/>
                  </a:lnTo>
                  <a:lnTo>
                    <a:pt x="1000" y="151"/>
                  </a:lnTo>
                  <a:lnTo>
                    <a:pt x="998" y="149"/>
                  </a:lnTo>
                  <a:lnTo>
                    <a:pt x="998" y="149"/>
                  </a:lnTo>
                  <a:close/>
                  <a:moveTo>
                    <a:pt x="85" y="229"/>
                  </a:moveTo>
                  <a:lnTo>
                    <a:pt x="85" y="227"/>
                  </a:lnTo>
                  <a:lnTo>
                    <a:pt x="87" y="227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close/>
                  <a:moveTo>
                    <a:pt x="35" y="99"/>
                  </a:move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5" y="106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99"/>
                  </a:lnTo>
                  <a:close/>
                  <a:moveTo>
                    <a:pt x="85" y="224"/>
                  </a:moveTo>
                  <a:lnTo>
                    <a:pt x="85" y="224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3" y="227"/>
                  </a:lnTo>
                  <a:lnTo>
                    <a:pt x="83" y="224"/>
                  </a:lnTo>
                  <a:lnTo>
                    <a:pt x="85" y="224"/>
                  </a:lnTo>
                  <a:lnTo>
                    <a:pt x="85" y="22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A64AE25A-73BD-4BB0-896F-6572869D8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457"/>
              <a:ext cx="395" cy="471"/>
            </a:xfrm>
            <a:custGeom>
              <a:avLst/>
              <a:gdLst>
                <a:gd name="T0" fmla="*/ 380 w 395"/>
                <a:gd name="T1" fmla="*/ 386 h 471"/>
                <a:gd name="T2" fmla="*/ 383 w 395"/>
                <a:gd name="T3" fmla="*/ 359 h 471"/>
                <a:gd name="T4" fmla="*/ 364 w 395"/>
                <a:gd name="T5" fmla="*/ 343 h 471"/>
                <a:gd name="T6" fmla="*/ 350 w 395"/>
                <a:gd name="T7" fmla="*/ 333 h 471"/>
                <a:gd name="T8" fmla="*/ 335 w 395"/>
                <a:gd name="T9" fmla="*/ 305 h 471"/>
                <a:gd name="T10" fmla="*/ 321 w 395"/>
                <a:gd name="T11" fmla="*/ 288 h 471"/>
                <a:gd name="T12" fmla="*/ 286 w 395"/>
                <a:gd name="T13" fmla="*/ 251 h 471"/>
                <a:gd name="T14" fmla="*/ 274 w 395"/>
                <a:gd name="T15" fmla="*/ 241 h 471"/>
                <a:gd name="T16" fmla="*/ 262 w 395"/>
                <a:gd name="T17" fmla="*/ 217 h 471"/>
                <a:gd name="T18" fmla="*/ 241 w 395"/>
                <a:gd name="T19" fmla="*/ 206 h 471"/>
                <a:gd name="T20" fmla="*/ 215 w 395"/>
                <a:gd name="T21" fmla="*/ 189 h 471"/>
                <a:gd name="T22" fmla="*/ 205 w 395"/>
                <a:gd name="T23" fmla="*/ 173 h 471"/>
                <a:gd name="T24" fmla="*/ 210 w 395"/>
                <a:gd name="T25" fmla="*/ 158 h 471"/>
                <a:gd name="T26" fmla="*/ 236 w 395"/>
                <a:gd name="T27" fmla="*/ 161 h 471"/>
                <a:gd name="T28" fmla="*/ 253 w 395"/>
                <a:gd name="T29" fmla="*/ 139 h 471"/>
                <a:gd name="T30" fmla="*/ 238 w 395"/>
                <a:gd name="T31" fmla="*/ 123 h 471"/>
                <a:gd name="T32" fmla="*/ 229 w 395"/>
                <a:gd name="T33" fmla="*/ 99 h 471"/>
                <a:gd name="T34" fmla="*/ 210 w 395"/>
                <a:gd name="T35" fmla="*/ 87 h 471"/>
                <a:gd name="T36" fmla="*/ 189 w 395"/>
                <a:gd name="T37" fmla="*/ 99 h 471"/>
                <a:gd name="T38" fmla="*/ 172 w 395"/>
                <a:gd name="T39" fmla="*/ 94 h 471"/>
                <a:gd name="T40" fmla="*/ 149 w 395"/>
                <a:gd name="T41" fmla="*/ 80 h 471"/>
                <a:gd name="T42" fmla="*/ 144 w 395"/>
                <a:gd name="T43" fmla="*/ 64 h 471"/>
                <a:gd name="T44" fmla="*/ 142 w 395"/>
                <a:gd name="T45" fmla="*/ 38 h 471"/>
                <a:gd name="T46" fmla="*/ 123 w 395"/>
                <a:gd name="T47" fmla="*/ 26 h 471"/>
                <a:gd name="T48" fmla="*/ 104 w 395"/>
                <a:gd name="T49" fmla="*/ 4 h 471"/>
                <a:gd name="T50" fmla="*/ 78 w 395"/>
                <a:gd name="T51" fmla="*/ 12 h 471"/>
                <a:gd name="T52" fmla="*/ 85 w 395"/>
                <a:gd name="T53" fmla="*/ 38 h 471"/>
                <a:gd name="T54" fmla="*/ 85 w 395"/>
                <a:gd name="T55" fmla="*/ 68 h 471"/>
                <a:gd name="T56" fmla="*/ 78 w 395"/>
                <a:gd name="T57" fmla="*/ 75 h 471"/>
                <a:gd name="T58" fmla="*/ 59 w 395"/>
                <a:gd name="T59" fmla="*/ 64 h 471"/>
                <a:gd name="T60" fmla="*/ 33 w 395"/>
                <a:gd name="T61" fmla="*/ 68 h 471"/>
                <a:gd name="T62" fmla="*/ 14 w 395"/>
                <a:gd name="T63" fmla="*/ 94 h 471"/>
                <a:gd name="T64" fmla="*/ 2 w 395"/>
                <a:gd name="T65" fmla="*/ 128 h 471"/>
                <a:gd name="T66" fmla="*/ 23 w 395"/>
                <a:gd name="T67" fmla="*/ 130 h 471"/>
                <a:gd name="T68" fmla="*/ 19 w 395"/>
                <a:gd name="T69" fmla="*/ 163 h 471"/>
                <a:gd name="T70" fmla="*/ 49 w 395"/>
                <a:gd name="T71" fmla="*/ 163 h 471"/>
                <a:gd name="T72" fmla="*/ 59 w 395"/>
                <a:gd name="T73" fmla="*/ 182 h 471"/>
                <a:gd name="T74" fmla="*/ 54 w 395"/>
                <a:gd name="T75" fmla="*/ 217 h 471"/>
                <a:gd name="T76" fmla="*/ 54 w 395"/>
                <a:gd name="T77" fmla="*/ 241 h 471"/>
                <a:gd name="T78" fmla="*/ 45 w 395"/>
                <a:gd name="T79" fmla="*/ 262 h 471"/>
                <a:gd name="T80" fmla="*/ 56 w 395"/>
                <a:gd name="T81" fmla="*/ 277 h 471"/>
                <a:gd name="T82" fmla="*/ 71 w 395"/>
                <a:gd name="T83" fmla="*/ 265 h 471"/>
                <a:gd name="T84" fmla="*/ 104 w 395"/>
                <a:gd name="T85" fmla="*/ 239 h 471"/>
                <a:gd name="T86" fmla="*/ 134 w 395"/>
                <a:gd name="T87" fmla="*/ 258 h 471"/>
                <a:gd name="T88" fmla="*/ 156 w 395"/>
                <a:gd name="T89" fmla="*/ 244 h 471"/>
                <a:gd name="T90" fmla="*/ 172 w 395"/>
                <a:gd name="T91" fmla="*/ 227 h 471"/>
                <a:gd name="T92" fmla="*/ 198 w 395"/>
                <a:gd name="T93" fmla="*/ 232 h 471"/>
                <a:gd name="T94" fmla="*/ 229 w 395"/>
                <a:gd name="T95" fmla="*/ 270 h 471"/>
                <a:gd name="T96" fmla="*/ 243 w 395"/>
                <a:gd name="T97" fmla="*/ 315 h 471"/>
                <a:gd name="T98" fmla="*/ 255 w 395"/>
                <a:gd name="T99" fmla="*/ 343 h 471"/>
                <a:gd name="T100" fmla="*/ 279 w 395"/>
                <a:gd name="T101" fmla="*/ 371 h 471"/>
                <a:gd name="T102" fmla="*/ 279 w 395"/>
                <a:gd name="T103" fmla="*/ 402 h 471"/>
                <a:gd name="T104" fmla="*/ 283 w 395"/>
                <a:gd name="T105" fmla="*/ 421 h 471"/>
                <a:gd name="T106" fmla="*/ 272 w 395"/>
                <a:gd name="T107" fmla="*/ 445 h 471"/>
                <a:gd name="T108" fmla="*/ 283 w 395"/>
                <a:gd name="T109" fmla="*/ 459 h 471"/>
                <a:gd name="T110" fmla="*/ 312 w 395"/>
                <a:gd name="T111" fmla="*/ 471 h 471"/>
                <a:gd name="T112" fmla="*/ 312 w 395"/>
                <a:gd name="T113" fmla="*/ 447 h 471"/>
                <a:gd name="T114" fmla="*/ 331 w 395"/>
                <a:gd name="T115" fmla="*/ 438 h 471"/>
                <a:gd name="T116" fmla="*/ 345 w 395"/>
                <a:gd name="T117" fmla="*/ 445 h 471"/>
                <a:gd name="T118" fmla="*/ 364 w 395"/>
                <a:gd name="T119" fmla="*/ 445 h 471"/>
                <a:gd name="T120" fmla="*/ 383 w 395"/>
                <a:gd name="T121" fmla="*/ 438 h 471"/>
                <a:gd name="T122" fmla="*/ 385 w 395"/>
                <a:gd name="T123" fmla="*/ 416 h 471"/>
                <a:gd name="T124" fmla="*/ 395 w 395"/>
                <a:gd name="T125" fmla="*/ 40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71">
                  <a:moveTo>
                    <a:pt x="395" y="397"/>
                  </a:moveTo>
                  <a:lnTo>
                    <a:pt x="395" y="397"/>
                  </a:lnTo>
                  <a:lnTo>
                    <a:pt x="395" y="397"/>
                  </a:lnTo>
                  <a:lnTo>
                    <a:pt x="392" y="395"/>
                  </a:lnTo>
                  <a:lnTo>
                    <a:pt x="390" y="395"/>
                  </a:lnTo>
                  <a:lnTo>
                    <a:pt x="390" y="393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87" y="390"/>
                  </a:lnTo>
                  <a:lnTo>
                    <a:pt x="385" y="390"/>
                  </a:lnTo>
                  <a:lnTo>
                    <a:pt x="385" y="390"/>
                  </a:lnTo>
                  <a:lnTo>
                    <a:pt x="385" y="388"/>
                  </a:lnTo>
                  <a:lnTo>
                    <a:pt x="385" y="388"/>
                  </a:lnTo>
                  <a:lnTo>
                    <a:pt x="385" y="386"/>
                  </a:lnTo>
                  <a:lnTo>
                    <a:pt x="385" y="388"/>
                  </a:lnTo>
                  <a:lnTo>
                    <a:pt x="385" y="388"/>
                  </a:lnTo>
                  <a:lnTo>
                    <a:pt x="385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3" y="378"/>
                  </a:lnTo>
                  <a:lnTo>
                    <a:pt x="373" y="378"/>
                  </a:lnTo>
                  <a:lnTo>
                    <a:pt x="373" y="378"/>
                  </a:lnTo>
                  <a:lnTo>
                    <a:pt x="373" y="376"/>
                  </a:lnTo>
                  <a:lnTo>
                    <a:pt x="373" y="376"/>
                  </a:lnTo>
                  <a:lnTo>
                    <a:pt x="371" y="374"/>
                  </a:lnTo>
                  <a:lnTo>
                    <a:pt x="371" y="374"/>
                  </a:lnTo>
                  <a:lnTo>
                    <a:pt x="369" y="371"/>
                  </a:lnTo>
                  <a:lnTo>
                    <a:pt x="369" y="371"/>
                  </a:lnTo>
                  <a:lnTo>
                    <a:pt x="369" y="369"/>
                  </a:lnTo>
                  <a:lnTo>
                    <a:pt x="369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3" y="367"/>
                  </a:lnTo>
                  <a:lnTo>
                    <a:pt x="376" y="364"/>
                  </a:lnTo>
                  <a:lnTo>
                    <a:pt x="378" y="364"/>
                  </a:lnTo>
                  <a:lnTo>
                    <a:pt x="378" y="364"/>
                  </a:lnTo>
                  <a:lnTo>
                    <a:pt x="380" y="364"/>
                  </a:lnTo>
                  <a:lnTo>
                    <a:pt x="380" y="362"/>
                  </a:lnTo>
                  <a:lnTo>
                    <a:pt x="383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78" y="355"/>
                  </a:lnTo>
                  <a:lnTo>
                    <a:pt x="378" y="355"/>
                  </a:lnTo>
                  <a:lnTo>
                    <a:pt x="376" y="355"/>
                  </a:lnTo>
                  <a:lnTo>
                    <a:pt x="376" y="355"/>
                  </a:lnTo>
                  <a:lnTo>
                    <a:pt x="373" y="352"/>
                  </a:lnTo>
                  <a:lnTo>
                    <a:pt x="371" y="350"/>
                  </a:lnTo>
                  <a:lnTo>
                    <a:pt x="371" y="350"/>
                  </a:lnTo>
                  <a:lnTo>
                    <a:pt x="371" y="350"/>
                  </a:lnTo>
                  <a:lnTo>
                    <a:pt x="369" y="350"/>
                  </a:lnTo>
                  <a:lnTo>
                    <a:pt x="369" y="350"/>
                  </a:lnTo>
                  <a:lnTo>
                    <a:pt x="369" y="350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6" y="345"/>
                  </a:lnTo>
                  <a:lnTo>
                    <a:pt x="366" y="345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1" y="343"/>
                  </a:lnTo>
                  <a:lnTo>
                    <a:pt x="359" y="343"/>
                  </a:lnTo>
                  <a:lnTo>
                    <a:pt x="359" y="343"/>
                  </a:lnTo>
                  <a:lnTo>
                    <a:pt x="359" y="343"/>
                  </a:lnTo>
                  <a:lnTo>
                    <a:pt x="357" y="343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38"/>
                  </a:lnTo>
                  <a:lnTo>
                    <a:pt x="354" y="338"/>
                  </a:lnTo>
                  <a:lnTo>
                    <a:pt x="354" y="338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4" y="333"/>
                  </a:lnTo>
                  <a:lnTo>
                    <a:pt x="352" y="331"/>
                  </a:lnTo>
                  <a:lnTo>
                    <a:pt x="352" y="331"/>
                  </a:lnTo>
                  <a:lnTo>
                    <a:pt x="352" y="331"/>
                  </a:lnTo>
                  <a:lnTo>
                    <a:pt x="350" y="331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47" y="333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3" y="336"/>
                  </a:lnTo>
                  <a:lnTo>
                    <a:pt x="343" y="333"/>
                  </a:lnTo>
                  <a:lnTo>
                    <a:pt x="343" y="331"/>
                  </a:lnTo>
                  <a:lnTo>
                    <a:pt x="340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0" y="326"/>
                  </a:lnTo>
                  <a:lnTo>
                    <a:pt x="340" y="326"/>
                  </a:lnTo>
                  <a:lnTo>
                    <a:pt x="338" y="326"/>
                  </a:lnTo>
                  <a:lnTo>
                    <a:pt x="338" y="326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5" y="322"/>
                  </a:lnTo>
                  <a:lnTo>
                    <a:pt x="335" y="307"/>
                  </a:lnTo>
                  <a:lnTo>
                    <a:pt x="335" y="305"/>
                  </a:lnTo>
                  <a:lnTo>
                    <a:pt x="335" y="305"/>
                  </a:lnTo>
                  <a:lnTo>
                    <a:pt x="333" y="307"/>
                  </a:lnTo>
                  <a:lnTo>
                    <a:pt x="333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28" y="305"/>
                  </a:lnTo>
                  <a:lnTo>
                    <a:pt x="328" y="305"/>
                  </a:lnTo>
                  <a:lnTo>
                    <a:pt x="328" y="305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0"/>
                  </a:lnTo>
                  <a:lnTo>
                    <a:pt x="328" y="300"/>
                  </a:lnTo>
                  <a:lnTo>
                    <a:pt x="328" y="300"/>
                  </a:lnTo>
                  <a:lnTo>
                    <a:pt x="326" y="298"/>
                  </a:lnTo>
                  <a:lnTo>
                    <a:pt x="324" y="296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88"/>
                  </a:lnTo>
                  <a:lnTo>
                    <a:pt x="324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17" y="291"/>
                  </a:lnTo>
                  <a:lnTo>
                    <a:pt x="309" y="284"/>
                  </a:lnTo>
                  <a:lnTo>
                    <a:pt x="305" y="277"/>
                  </a:lnTo>
                  <a:lnTo>
                    <a:pt x="305" y="277"/>
                  </a:lnTo>
                  <a:lnTo>
                    <a:pt x="302" y="277"/>
                  </a:lnTo>
                  <a:lnTo>
                    <a:pt x="300" y="272"/>
                  </a:lnTo>
                  <a:lnTo>
                    <a:pt x="298" y="270"/>
                  </a:lnTo>
                  <a:lnTo>
                    <a:pt x="298" y="270"/>
                  </a:lnTo>
                  <a:lnTo>
                    <a:pt x="293" y="267"/>
                  </a:lnTo>
                  <a:lnTo>
                    <a:pt x="293" y="267"/>
                  </a:lnTo>
                  <a:lnTo>
                    <a:pt x="293" y="267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1" y="262"/>
                  </a:lnTo>
                  <a:lnTo>
                    <a:pt x="288" y="260"/>
                  </a:lnTo>
                  <a:lnTo>
                    <a:pt x="288" y="258"/>
                  </a:lnTo>
                  <a:lnTo>
                    <a:pt x="286" y="255"/>
                  </a:lnTo>
                  <a:lnTo>
                    <a:pt x="288" y="253"/>
                  </a:lnTo>
                  <a:lnTo>
                    <a:pt x="288" y="251"/>
                  </a:lnTo>
                  <a:lnTo>
                    <a:pt x="286" y="251"/>
                  </a:lnTo>
                  <a:lnTo>
                    <a:pt x="286" y="251"/>
                  </a:lnTo>
                  <a:lnTo>
                    <a:pt x="286" y="251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83" y="248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9" y="239"/>
                  </a:lnTo>
                  <a:lnTo>
                    <a:pt x="279" y="239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76" y="241"/>
                  </a:lnTo>
                  <a:lnTo>
                    <a:pt x="276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7" y="234"/>
                  </a:lnTo>
                  <a:lnTo>
                    <a:pt x="267" y="234"/>
                  </a:lnTo>
                  <a:lnTo>
                    <a:pt x="264" y="234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4" y="229"/>
                  </a:lnTo>
                  <a:lnTo>
                    <a:pt x="262" y="229"/>
                  </a:lnTo>
                  <a:lnTo>
                    <a:pt x="262" y="227"/>
                  </a:lnTo>
                  <a:lnTo>
                    <a:pt x="260" y="227"/>
                  </a:lnTo>
                  <a:lnTo>
                    <a:pt x="260" y="225"/>
                  </a:lnTo>
                  <a:lnTo>
                    <a:pt x="260" y="222"/>
                  </a:lnTo>
                  <a:lnTo>
                    <a:pt x="260" y="220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64" y="215"/>
                  </a:lnTo>
                  <a:lnTo>
                    <a:pt x="264" y="215"/>
                  </a:lnTo>
                  <a:lnTo>
                    <a:pt x="264" y="215"/>
                  </a:lnTo>
                  <a:lnTo>
                    <a:pt x="262" y="215"/>
                  </a:lnTo>
                  <a:lnTo>
                    <a:pt x="262" y="213"/>
                  </a:lnTo>
                  <a:lnTo>
                    <a:pt x="260" y="210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57" y="210"/>
                  </a:lnTo>
                  <a:lnTo>
                    <a:pt x="255" y="210"/>
                  </a:lnTo>
                  <a:lnTo>
                    <a:pt x="255" y="210"/>
                  </a:lnTo>
                  <a:lnTo>
                    <a:pt x="253" y="210"/>
                  </a:lnTo>
                  <a:lnTo>
                    <a:pt x="253" y="210"/>
                  </a:lnTo>
                  <a:lnTo>
                    <a:pt x="250" y="210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3" y="208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4" y="203"/>
                  </a:lnTo>
                  <a:lnTo>
                    <a:pt x="234" y="201"/>
                  </a:lnTo>
                  <a:lnTo>
                    <a:pt x="231" y="201"/>
                  </a:lnTo>
                  <a:lnTo>
                    <a:pt x="231" y="201"/>
                  </a:lnTo>
                  <a:lnTo>
                    <a:pt x="229" y="199"/>
                  </a:lnTo>
                  <a:lnTo>
                    <a:pt x="229" y="196"/>
                  </a:lnTo>
                  <a:lnTo>
                    <a:pt x="229" y="196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4" y="196"/>
                  </a:lnTo>
                  <a:lnTo>
                    <a:pt x="224" y="196"/>
                  </a:lnTo>
                  <a:lnTo>
                    <a:pt x="222" y="194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17" y="191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0" y="184"/>
                  </a:lnTo>
                  <a:lnTo>
                    <a:pt x="205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198" y="182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8" y="177"/>
                  </a:lnTo>
                  <a:lnTo>
                    <a:pt x="198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3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5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2" y="158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2" y="158"/>
                  </a:lnTo>
                  <a:lnTo>
                    <a:pt x="222" y="158"/>
                  </a:lnTo>
                  <a:lnTo>
                    <a:pt x="222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6" y="161"/>
                  </a:lnTo>
                  <a:lnTo>
                    <a:pt x="236" y="161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3" y="154"/>
                  </a:lnTo>
                  <a:lnTo>
                    <a:pt x="243" y="151"/>
                  </a:lnTo>
                  <a:lnTo>
                    <a:pt x="246" y="151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6"/>
                  </a:lnTo>
                  <a:lnTo>
                    <a:pt x="243" y="146"/>
                  </a:lnTo>
                  <a:lnTo>
                    <a:pt x="243" y="146"/>
                  </a:lnTo>
                  <a:lnTo>
                    <a:pt x="243" y="146"/>
                  </a:lnTo>
                  <a:lnTo>
                    <a:pt x="243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3" y="142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0" y="135"/>
                  </a:lnTo>
                  <a:lnTo>
                    <a:pt x="250" y="132"/>
                  </a:lnTo>
                  <a:lnTo>
                    <a:pt x="250" y="132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6" y="128"/>
                  </a:lnTo>
                  <a:lnTo>
                    <a:pt x="243" y="128"/>
                  </a:lnTo>
                  <a:lnTo>
                    <a:pt x="241" y="128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6" y="120"/>
                  </a:lnTo>
                  <a:lnTo>
                    <a:pt x="236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27" y="118"/>
                  </a:lnTo>
                  <a:lnTo>
                    <a:pt x="224" y="116"/>
                  </a:lnTo>
                  <a:lnTo>
                    <a:pt x="222" y="116"/>
                  </a:lnTo>
                  <a:lnTo>
                    <a:pt x="222" y="113"/>
                  </a:lnTo>
                  <a:lnTo>
                    <a:pt x="224" y="113"/>
                  </a:lnTo>
                  <a:lnTo>
                    <a:pt x="224" y="113"/>
                  </a:lnTo>
                  <a:lnTo>
                    <a:pt x="227" y="111"/>
                  </a:lnTo>
                  <a:lnTo>
                    <a:pt x="227" y="111"/>
                  </a:lnTo>
                  <a:lnTo>
                    <a:pt x="229" y="111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6" y="106"/>
                  </a:lnTo>
                  <a:lnTo>
                    <a:pt x="236" y="104"/>
                  </a:lnTo>
                  <a:lnTo>
                    <a:pt x="236" y="104"/>
                  </a:lnTo>
                  <a:lnTo>
                    <a:pt x="234" y="104"/>
                  </a:lnTo>
                  <a:lnTo>
                    <a:pt x="231" y="102"/>
                  </a:lnTo>
                  <a:lnTo>
                    <a:pt x="229" y="102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4" y="97"/>
                  </a:lnTo>
                  <a:lnTo>
                    <a:pt x="224" y="97"/>
                  </a:lnTo>
                  <a:lnTo>
                    <a:pt x="224" y="97"/>
                  </a:lnTo>
                  <a:lnTo>
                    <a:pt x="222" y="97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0" y="94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05" y="87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1" y="92"/>
                  </a:lnTo>
                  <a:lnTo>
                    <a:pt x="191" y="94"/>
                  </a:lnTo>
                  <a:lnTo>
                    <a:pt x="191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2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7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68" y="94"/>
                  </a:lnTo>
                  <a:lnTo>
                    <a:pt x="165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0" y="94"/>
                  </a:lnTo>
                  <a:lnTo>
                    <a:pt x="160" y="94"/>
                  </a:lnTo>
                  <a:lnTo>
                    <a:pt x="160" y="92"/>
                  </a:lnTo>
                  <a:lnTo>
                    <a:pt x="160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6" y="90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78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4" y="75"/>
                  </a:lnTo>
                  <a:lnTo>
                    <a:pt x="144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6" y="57"/>
                  </a:lnTo>
                  <a:lnTo>
                    <a:pt x="146" y="57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49"/>
                  </a:lnTo>
                  <a:lnTo>
                    <a:pt x="149" y="49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5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2" y="40"/>
                  </a:lnTo>
                  <a:lnTo>
                    <a:pt x="132" y="38"/>
                  </a:lnTo>
                  <a:lnTo>
                    <a:pt x="130" y="33"/>
                  </a:lnTo>
                  <a:lnTo>
                    <a:pt x="127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3" y="16"/>
                  </a:lnTo>
                  <a:lnTo>
                    <a:pt x="111" y="16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5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4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9" y="49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5" y="78"/>
                  </a:lnTo>
                  <a:lnTo>
                    <a:pt x="82" y="78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5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3" y="73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56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6" y="57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0" y="75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7" y="99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0"/>
                  </a:lnTo>
                  <a:lnTo>
                    <a:pt x="7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11" y="118"/>
                  </a:lnTo>
                  <a:lnTo>
                    <a:pt x="14" y="120"/>
                  </a:lnTo>
                  <a:lnTo>
                    <a:pt x="16" y="125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2"/>
                  </a:lnTo>
                  <a:lnTo>
                    <a:pt x="23" y="135"/>
                  </a:lnTo>
                  <a:lnTo>
                    <a:pt x="23" y="137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8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5"/>
                  </a:lnTo>
                  <a:lnTo>
                    <a:pt x="37" y="163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5" y="16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4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5"/>
                  </a:lnTo>
                  <a:lnTo>
                    <a:pt x="59" y="165"/>
                  </a:lnTo>
                  <a:lnTo>
                    <a:pt x="59" y="168"/>
                  </a:lnTo>
                  <a:lnTo>
                    <a:pt x="59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73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82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61" y="191"/>
                  </a:lnTo>
                  <a:lnTo>
                    <a:pt x="63" y="191"/>
                  </a:lnTo>
                  <a:lnTo>
                    <a:pt x="63" y="194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203"/>
                  </a:lnTo>
                  <a:lnTo>
                    <a:pt x="59" y="206"/>
                  </a:lnTo>
                  <a:lnTo>
                    <a:pt x="59" y="208"/>
                  </a:lnTo>
                  <a:lnTo>
                    <a:pt x="56" y="208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7" y="227"/>
                  </a:lnTo>
                  <a:lnTo>
                    <a:pt x="49" y="227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52" y="229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51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2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4"/>
                  </a:lnTo>
                  <a:lnTo>
                    <a:pt x="42" y="274"/>
                  </a:lnTo>
                  <a:lnTo>
                    <a:pt x="42" y="274"/>
                  </a:lnTo>
                  <a:lnTo>
                    <a:pt x="45" y="274"/>
                  </a:lnTo>
                  <a:lnTo>
                    <a:pt x="47" y="274"/>
                  </a:lnTo>
                  <a:lnTo>
                    <a:pt x="47" y="277"/>
                  </a:lnTo>
                  <a:lnTo>
                    <a:pt x="47" y="277"/>
                  </a:lnTo>
                  <a:lnTo>
                    <a:pt x="49" y="277"/>
                  </a:lnTo>
                  <a:lnTo>
                    <a:pt x="49" y="277"/>
                  </a:lnTo>
                  <a:lnTo>
                    <a:pt x="52" y="279"/>
                  </a:lnTo>
                  <a:lnTo>
                    <a:pt x="52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9" y="274"/>
                  </a:lnTo>
                  <a:lnTo>
                    <a:pt x="59" y="272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8" y="267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2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5" y="251"/>
                  </a:lnTo>
                  <a:lnTo>
                    <a:pt x="87" y="248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9" y="246"/>
                  </a:lnTo>
                  <a:lnTo>
                    <a:pt x="89" y="248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06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41"/>
                  </a:lnTo>
                  <a:lnTo>
                    <a:pt x="108" y="241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3" y="246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20" y="251"/>
                  </a:lnTo>
                  <a:lnTo>
                    <a:pt x="123" y="251"/>
                  </a:lnTo>
                  <a:lnTo>
                    <a:pt x="125" y="251"/>
                  </a:lnTo>
                  <a:lnTo>
                    <a:pt x="127" y="251"/>
                  </a:lnTo>
                  <a:lnTo>
                    <a:pt x="130" y="253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7" y="255"/>
                  </a:lnTo>
                  <a:lnTo>
                    <a:pt x="137" y="255"/>
                  </a:lnTo>
                  <a:lnTo>
                    <a:pt x="139" y="255"/>
                  </a:lnTo>
                  <a:lnTo>
                    <a:pt x="142" y="253"/>
                  </a:lnTo>
                  <a:lnTo>
                    <a:pt x="142" y="253"/>
                  </a:lnTo>
                  <a:lnTo>
                    <a:pt x="144" y="251"/>
                  </a:lnTo>
                  <a:lnTo>
                    <a:pt x="149" y="251"/>
                  </a:lnTo>
                  <a:lnTo>
                    <a:pt x="149" y="248"/>
                  </a:lnTo>
                  <a:lnTo>
                    <a:pt x="149" y="251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3" y="251"/>
                  </a:lnTo>
                  <a:lnTo>
                    <a:pt x="153" y="251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6" y="248"/>
                  </a:lnTo>
                  <a:lnTo>
                    <a:pt x="153" y="246"/>
                  </a:lnTo>
                  <a:lnTo>
                    <a:pt x="153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58" y="239"/>
                  </a:lnTo>
                  <a:lnTo>
                    <a:pt x="158" y="239"/>
                  </a:lnTo>
                  <a:lnTo>
                    <a:pt x="158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3" y="236"/>
                  </a:lnTo>
                  <a:lnTo>
                    <a:pt x="163" y="234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8" y="234"/>
                  </a:lnTo>
                  <a:lnTo>
                    <a:pt x="165" y="234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29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8" y="227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9" y="227"/>
                  </a:lnTo>
                  <a:lnTo>
                    <a:pt x="179" y="227"/>
                  </a:lnTo>
                  <a:lnTo>
                    <a:pt x="182" y="22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6" y="232"/>
                  </a:lnTo>
                  <a:lnTo>
                    <a:pt x="189" y="232"/>
                  </a:lnTo>
                  <a:lnTo>
                    <a:pt x="191" y="232"/>
                  </a:lnTo>
                  <a:lnTo>
                    <a:pt x="191" y="232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8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5" y="234"/>
                  </a:lnTo>
                  <a:lnTo>
                    <a:pt x="208" y="239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2" y="248"/>
                  </a:lnTo>
                  <a:lnTo>
                    <a:pt x="215" y="248"/>
                  </a:lnTo>
                  <a:lnTo>
                    <a:pt x="215" y="251"/>
                  </a:lnTo>
                  <a:lnTo>
                    <a:pt x="217" y="255"/>
                  </a:lnTo>
                  <a:lnTo>
                    <a:pt x="217" y="255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24" y="262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7"/>
                  </a:lnTo>
                  <a:lnTo>
                    <a:pt x="227" y="267"/>
                  </a:lnTo>
                  <a:lnTo>
                    <a:pt x="229" y="270"/>
                  </a:lnTo>
                  <a:lnTo>
                    <a:pt x="236" y="274"/>
                  </a:lnTo>
                  <a:lnTo>
                    <a:pt x="238" y="274"/>
                  </a:lnTo>
                  <a:lnTo>
                    <a:pt x="241" y="277"/>
                  </a:lnTo>
                  <a:lnTo>
                    <a:pt x="241" y="277"/>
                  </a:lnTo>
                  <a:lnTo>
                    <a:pt x="241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3" y="281"/>
                  </a:lnTo>
                  <a:lnTo>
                    <a:pt x="243" y="281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6" y="288"/>
                  </a:lnTo>
                  <a:lnTo>
                    <a:pt x="246" y="291"/>
                  </a:lnTo>
                  <a:lnTo>
                    <a:pt x="246" y="293"/>
                  </a:lnTo>
                  <a:lnTo>
                    <a:pt x="246" y="296"/>
                  </a:lnTo>
                  <a:lnTo>
                    <a:pt x="243" y="303"/>
                  </a:lnTo>
                  <a:lnTo>
                    <a:pt x="241" y="305"/>
                  </a:lnTo>
                  <a:lnTo>
                    <a:pt x="243" y="307"/>
                  </a:lnTo>
                  <a:lnTo>
                    <a:pt x="243" y="310"/>
                  </a:lnTo>
                  <a:lnTo>
                    <a:pt x="243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9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4"/>
                  </a:lnTo>
                  <a:lnTo>
                    <a:pt x="243" y="326"/>
                  </a:lnTo>
                  <a:lnTo>
                    <a:pt x="243" y="329"/>
                  </a:lnTo>
                  <a:lnTo>
                    <a:pt x="243" y="329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8" y="333"/>
                  </a:lnTo>
                  <a:lnTo>
                    <a:pt x="248" y="333"/>
                  </a:lnTo>
                  <a:lnTo>
                    <a:pt x="248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50" y="341"/>
                  </a:lnTo>
                  <a:lnTo>
                    <a:pt x="250" y="341"/>
                  </a:lnTo>
                  <a:lnTo>
                    <a:pt x="253" y="341"/>
                  </a:lnTo>
                  <a:lnTo>
                    <a:pt x="253" y="341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7" y="343"/>
                  </a:lnTo>
                  <a:lnTo>
                    <a:pt x="257" y="345"/>
                  </a:lnTo>
                  <a:lnTo>
                    <a:pt x="257" y="345"/>
                  </a:lnTo>
                  <a:lnTo>
                    <a:pt x="257" y="348"/>
                  </a:lnTo>
                  <a:lnTo>
                    <a:pt x="257" y="350"/>
                  </a:lnTo>
                  <a:lnTo>
                    <a:pt x="257" y="350"/>
                  </a:lnTo>
                  <a:lnTo>
                    <a:pt x="257" y="352"/>
                  </a:lnTo>
                  <a:lnTo>
                    <a:pt x="260" y="352"/>
                  </a:lnTo>
                  <a:lnTo>
                    <a:pt x="262" y="355"/>
                  </a:lnTo>
                  <a:lnTo>
                    <a:pt x="267" y="357"/>
                  </a:lnTo>
                  <a:lnTo>
                    <a:pt x="269" y="357"/>
                  </a:lnTo>
                  <a:lnTo>
                    <a:pt x="272" y="357"/>
                  </a:lnTo>
                  <a:lnTo>
                    <a:pt x="276" y="357"/>
                  </a:lnTo>
                  <a:lnTo>
                    <a:pt x="276" y="357"/>
                  </a:lnTo>
                  <a:lnTo>
                    <a:pt x="279" y="359"/>
                  </a:lnTo>
                  <a:lnTo>
                    <a:pt x="279" y="359"/>
                  </a:lnTo>
                  <a:lnTo>
                    <a:pt x="279" y="359"/>
                  </a:lnTo>
                  <a:lnTo>
                    <a:pt x="276" y="359"/>
                  </a:lnTo>
                  <a:lnTo>
                    <a:pt x="276" y="359"/>
                  </a:lnTo>
                  <a:lnTo>
                    <a:pt x="276" y="359"/>
                  </a:lnTo>
                  <a:lnTo>
                    <a:pt x="274" y="362"/>
                  </a:lnTo>
                  <a:lnTo>
                    <a:pt x="274" y="364"/>
                  </a:lnTo>
                  <a:lnTo>
                    <a:pt x="274" y="364"/>
                  </a:lnTo>
                  <a:lnTo>
                    <a:pt x="276" y="369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81" y="371"/>
                  </a:lnTo>
                  <a:lnTo>
                    <a:pt x="283" y="371"/>
                  </a:lnTo>
                  <a:lnTo>
                    <a:pt x="286" y="371"/>
                  </a:lnTo>
                  <a:lnTo>
                    <a:pt x="288" y="374"/>
                  </a:lnTo>
                  <a:lnTo>
                    <a:pt x="288" y="376"/>
                  </a:lnTo>
                  <a:lnTo>
                    <a:pt x="291" y="378"/>
                  </a:lnTo>
                  <a:lnTo>
                    <a:pt x="288" y="381"/>
                  </a:lnTo>
                  <a:lnTo>
                    <a:pt x="288" y="386"/>
                  </a:lnTo>
                  <a:lnTo>
                    <a:pt x="288" y="386"/>
                  </a:lnTo>
                  <a:lnTo>
                    <a:pt x="288" y="388"/>
                  </a:lnTo>
                  <a:lnTo>
                    <a:pt x="288" y="390"/>
                  </a:lnTo>
                  <a:lnTo>
                    <a:pt x="286" y="390"/>
                  </a:lnTo>
                  <a:lnTo>
                    <a:pt x="283" y="390"/>
                  </a:lnTo>
                  <a:lnTo>
                    <a:pt x="281" y="393"/>
                  </a:lnTo>
                  <a:lnTo>
                    <a:pt x="281" y="393"/>
                  </a:lnTo>
                  <a:lnTo>
                    <a:pt x="281" y="395"/>
                  </a:lnTo>
                  <a:lnTo>
                    <a:pt x="281" y="395"/>
                  </a:lnTo>
                  <a:lnTo>
                    <a:pt x="281" y="395"/>
                  </a:lnTo>
                  <a:lnTo>
                    <a:pt x="283" y="395"/>
                  </a:lnTo>
                  <a:lnTo>
                    <a:pt x="283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6" y="397"/>
                  </a:lnTo>
                  <a:lnTo>
                    <a:pt x="286" y="397"/>
                  </a:lnTo>
                  <a:lnTo>
                    <a:pt x="286" y="397"/>
                  </a:lnTo>
                  <a:lnTo>
                    <a:pt x="283" y="400"/>
                  </a:lnTo>
                  <a:lnTo>
                    <a:pt x="281" y="400"/>
                  </a:lnTo>
                  <a:lnTo>
                    <a:pt x="279" y="402"/>
                  </a:lnTo>
                  <a:lnTo>
                    <a:pt x="279" y="404"/>
                  </a:lnTo>
                  <a:lnTo>
                    <a:pt x="279" y="404"/>
                  </a:lnTo>
                  <a:lnTo>
                    <a:pt x="279" y="404"/>
                  </a:lnTo>
                  <a:lnTo>
                    <a:pt x="279" y="407"/>
                  </a:lnTo>
                  <a:lnTo>
                    <a:pt x="279" y="407"/>
                  </a:lnTo>
                  <a:lnTo>
                    <a:pt x="281" y="407"/>
                  </a:lnTo>
                  <a:lnTo>
                    <a:pt x="281" y="409"/>
                  </a:lnTo>
                  <a:lnTo>
                    <a:pt x="281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3" y="416"/>
                  </a:lnTo>
                  <a:lnTo>
                    <a:pt x="283" y="416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81" y="426"/>
                  </a:lnTo>
                  <a:lnTo>
                    <a:pt x="281" y="426"/>
                  </a:lnTo>
                  <a:lnTo>
                    <a:pt x="281" y="428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3" y="435"/>
                  </a:lnTo>
                  <a:lnTo>
                    <a:pt x="281" y="435"/>
                  </a:lnTo>
                  <a:lnTo>
                    <a:pt x="281" y="438"/>
                  </a:lnTo>
                  <a:lnTo>
                    <a:pt x="279" y="440"/>
                  </a:lnTo>
                  <a:lnTo>
                    <a:pt x="279" y="440"/>
                  </a:lnTo>
                  <a:lnTo>
                    <a:pt x="279" y="442"/>
                  </a:lnTo>
                  <a:lnTo>
                    <a:pt x="279" y="442"/>
                  </a:lnTo>
                  <a:lnTo>
                    <a:pt x="279" y="442"/>
                  </a:lnTo>
                  <a:lnTo>
                    <a:pt x="276" y="445"/>
                  </a:lnTo>
                  <a:lnTo>
                    <a:pt x="276" y="445"/>
                  </a:lnTo>
                  <a:lnTo>
                    <a:pt x="276" y="445"/>
                  </a:lnTo>
                  <a:lnTo>
                    <a:pt x="274" y="445"/>
                  </a:lnTo>
                  <a:lnTo>
                    <a:pt x="274" y="445"/>
                  </a:lnTo>
                  <a:lnTo>
                    <a:pt x="274" y="445"/>
                  </a:lnTo>
                  <a:lnTo>
                    <a:pt x="274" y="447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69" y="447"/>
                  </a:lnTo>
                  <a:lnTo>
                    <a:pt x="269" y="447"/>
                  </a:lnTo>
                  <a:lnTo>
                    <a:pt x="269" y="447"/>
                  </a:lnTo>
                  <a:lnTo>
                    <a:pt x="267" y="447"/>
                  </a:lnTo>
                  <a:lnTo>
                    <a:pt x="264" y="447"/>
                  </a:lnTo>
                  <a:lnTo>
                    <a:pt x="264" y="449"/>
                  </a:lnTo>
                  <a:lnTo>
                    <a:pt x="264" y="452"/>
                  </a:lnTo>
                  <a:lnTo>
                    <a:pt x="267" y="452"/>
                  </a:lnTo>
                  <a:lnTo>
                    <a:pt x="269" y="457"/>
                  </a:lnTo>
                  <a:lnTo>
                    <a:pt x="269" y="459"/>
                  </a:lnTo>
                  <a:lnTo>
                    <a:pt x="269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6" y="461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81" y="459"/>
                  </a:lnTo>
                  <a:lnTo>
                    <a:pt x="281" y="459"/>
                  </a:lnTo>
                  <a:lnTo>
                    <a:pt x="281" y="459"/>
                  </a:lnTo>
                  <a:lnTo>
                    <a:pt x="283" y="459"/>
                  </a:lnTo>
                  <a:lnTo>
                    <a:pt x="283" y="459"/>
                  </a:lnTo>
                  <a:lnTo>
                    <a:pt x="283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91" y="461"/>
                  </a:lnTo>
                  <a:lnTo>
                    <a:pt x="291" y="461"/>
                  </a:lnTo>
                  <a:lnTo>
                    <a:pt x="291" y="461"/>
                  </a:lnTo>
                  <a:lnTo>
                    <a:pt x="293" y="461"/>
                  </a:lnTo>
                  <a:lnTo>
                    <a:pt x="293" y="461"/>
                  </a:lnTo>
                  <a:lnTo>
                    <a:pt x="295" y="461"/>
                  </a:lnTo>
                  <a:lnTo>
                    <a:pt x="295" y="464"/>
                  </a:lnTo>
                  <a:lnTo>
                    <a:pt x="295" y="464"/>
                  </a:lnTo>
                  <a:lnTo>
                    <a:pt x="298" y="466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05" y="471"/>
                  </a:lnTo>
                  <a:lnTo>
                    <a:pt x="305" y="471"/>
                  </a:lnTo>
                  <a:lnTo>
                    <a:pt x="307" y="471"/>
                  </a:lnTo>
                  <a:lnTo>
                    <a:pt x="307" y="471"/>
                  </a:lnTo>
                  <a:lnTo>
                    <a:pt x="309" y="471"/>
                  </a:lnTo>
                  <a:lnTo>
                    <a:pt x="312" y="471"/>
                  </a:lnTo>
                  <a:lnTo>
                    <a:pt x="312" y="471"/>
                  </a:lnTo>
                  <a:lnTo>
                    <a:pt x="312" y="468"/>
                  </a:lnTo>
                  <a:lnTo>
                    <a:pt x="312" y="466"/>
                  </a:lnTo>
                  <a:lnTo>
                    <a:pt x="314" y="466"/>
                  </a:lnTo>
                  <a:lnTo>
                    <a:pt x="314" y="466"/>
                  </a:lnTo>
                  <a:lnTo>
                    <a:pt x="314" y="464"/>
                  </a:lnTo>
                  <a:lnTo>
                    <a:pt x="317" y="464"/>
                  </a:lnTo>
                  <a:lnTo>
                    <a:pt x="317" y="464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09" y="454"/>
                  </a:lnTo>
                  <a:lnTo>
                    <a:pt x="309" y="454"/>
                  </a:lnTo>
                  <a:lnTo>
                    <a:pt x="307" y="454"/>
                  </a:lnTo>
                  <a:lnTo>
                    <a:pt x="309" y="452"/>
                  </a:lnTo>
                  <a:lnTo>
                    <a:pt x="307" y="452"/>
                  </a:lnTo>
                  <a:lnTo>
                    <a:pt x="307" y="449"/>
                  </a:lnTo>
                  <a:lnTo>
                    <a:pt x="307" y="449"/>
                  </a:lnTo>
                  <a:lnTo>
                    <a:pt x="307" y="449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7" y="447"/>
                  </a:lnTo>
                  <a:lnTo>
                    <a:pt x="317" y="447"/>
                  </a:lnTo>
                  <a:lnTo>
                    <a:pt x="319" y="447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19" y="442"/>
                  </a:lnTo>
                  <a:lnTo>
                    <a:pt x="319" y="440"/>
                  </a:lnTo>
                  <a:lnTo>
                    <a:pt x="321" y="440"/>
                  </a:lnTo>
                  <a:lnTo>
                    <a:pt x="324" y="442"/>
                  </a:lnTo>
                  <a:lnTo>
                    <a:pt x="324" y="442"/>
                  </a:lnTo>
                  <a:lnTo>
                    <a:pt x="324" y="442"/>
                  </a:lnTo>
                  <a:lnTo>
                    <a:pt x="326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5" y="435"/>
                  </a:lnTo>
                  <a:lnTo>
                    <a:pt x="335" y="435"/>
                  </a:lnTo>
                  <a:lnTo>
                    <a:pt x="335" y="435"/>
                  </a:lnTo>
                  <a:lnTo>
                    <a:pt x="335" y="438"/>
                  </a:lnTo>
                  <a:lnTo>
                    <a:pt x="335" y="438"/>
                  </a:lnTo>
                  <a:lnTo>
                    <a:pt x="335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2" y="449"/>
                  </a:lnTo>
                  <a:lnTo>
                    <a:pt x="352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9" y="447"/>
                  </a:lnTo>
                  <a:lnTo>
                    <a:pt x="359" y="447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6" y="445"/>
                  </a:lnTo>
                  <a:lnTo>
                    <a:pt x="366" y="445"/>
                  </a:lnTo>
                  <a:lnTo>
                    <a:pt x="369" y="442"/>
                  </a:lnTo>
                  <a:lnTo>
                    <a:pt x="369" y="442"/>
                  </a:lnTo>
                  <a:lnTo>
                    <a:pt x="369" y="440"/>
                  </a:lnTo>
                  <a:lnTo>
                    <a:pt x="369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5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78" y="435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80" y="438"/>
                  </a:lnTo>
                  <a:lnTo>
                    <a:pt x="380" y="438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7" y="430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7" y="426"/>
                  </a:lnTo>
                  <a:lnTo>
                    <a:pt x="387" y="426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7" y="423"/>
                  </a:lnTo>
                  <a:lnTo>
                    <a:pt x="387" y="421"/>
                  </a:lnTo>
                  <a:lnTo>
                    <a:pt x="390" y="419"/>
                  </a:lnTo>
                  <a:lnTo>
                    <a:pt x="390" y="419"/>
                  </a:lnTo>
                  <a:lnTo>
                    <a:pt x="390" y="419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4"/>
                  </a:lnTo>
                  <a:lnTo>
                    <a:pt x="383" y="414"/>
                  </a:lnTo>
                  <a:lnTo>
                    <a:pt x="383" y="414"/>
                  </a:lnTo>
                  <a:lnTo>
                    <a:pt x="383" y="412"/>
                  </a:lnTo>
                  <a:lnTo>
                    <a:pt x="383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7" y="412"/>
                  </a:lnTo>
                  <a:lnTo>
                    <a:pt x="387" y="409"/>
                  </a:lnTo>
                  <a:lnTo>
                    <a:pt x="387" y="409"/>
                  </a:lnTo>
                  <a:lnTo>
                    <a:pt x="390" y="412"/>
                  </a:lnTo>
                  <a:lnTo>
                    <a:pt x="390" y="409"/>
                  </a:lnTo>
                  <a:lnTo>
                    <a:pt x="390" y="409"/>
                  </a:lnTo>
                  <a:lnTo>
                    <a:pt x="392" y="409"/>
                  </a:lnTo>
                  <a:lnTo>
                    <a:pt x="390" y="409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2" y="407"/>
                  </a:lnTo>
                  <a:lnTo>
                    <a:pt x="392" y="407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92" y="402"/>
                  </a:lnTo>
                  <a:lnTo>
                    <a:pt x="392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0"/>
                  </a:lnTo>
                  <a:lnTo>
                    <a:pt x="395" y="397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0D589777-5AF5-4333-AB8F-BE41E4072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1155"/>
              <a:ext cx="577" cy="284"/>
            </a:xfrm>
            <a:custGeom>
              <a:avLst/>
              <a:gdLst>
                <a:gd name="T0" fmla="*/ 537 w 577"/>
                <a:gd name="T1" fmla="*/ 57 h 284"/>
                <a:gd name="T2" fmla="*/ 502 w 577"/>
                <a:gd name="T3" fmla="*/ 33 h 284"/>
                <a:gd name="T4" fmla="*/ 454 w 577"/>
                <a:gd name="T5" fmla="*/ 26 h 284"/>
                <a:gd name="T6" fmla="*/ 428 w 577"/>
                <a:gd name="T7" fmla="*/ 24 h 284"/>
                <a:gd name="T8" fmla="*/ 398 w 577"/>
                <a:gd name="T9" fmla="*/ 21 h 284"/>
                <a:gd name="T10" fmla="*/ 376 w 577"/>
                <a:gd name="T11" fmla="*/ 29 h 284"/>
                <a:gd name="T12" fmla="*/ 341 w 577"/>
                <a:gd name="T13" fmla="*/ 29 h 284"/>
                <a:gd name="T14" fmla="*/ 289 w 577"/>
                <a:gd name="T15" fmla="*/ 19 h 284"/>
                <a:gd name="T16" fmla="*/ 260 w 577"/>
                <a:gd name="T17" fmla="*/ 5 h 284"/>
                <a:gd name="T18" fmla="*/ 222 w 577"/>
                <a:gd name="T19" fmla="*/ 29 h 284"/>
                <a:gd name="T20" fmla="*/ 213 w 577"/>
                <a:gd name="T21" fmla="*/ 55 h 284"/>
                <a:gd name="T22" fmla="*/ 163 w 577"/>
                <a:gd name="T23" fmla="*/ 38 h 284"/>
                <a:gd name="T24" fmla="*/ 118 w 577"/>
                <a:gd name="T25" fmla="*/ 36 h 284"/>
                <a:gd name="T26" fmla="*/ 99 w 577"/>
                <a:gd name="T27" fmla="*/ 43 h 284"/>
                <a:gd name="T28" fmla="*/ 90 w 577"/>
                <a:gd name="T29" fmla="*/ 57 h 284"/>
                <a:gd name="T30" fmla="*/ 97 w 577"/>
                <a:gd name="T31" fmla="*/ 71 h 284"/>
                <a:gd name="T32" fmla="*/ 64 w 577"/>
                <a:gd name="T33" fmla="*/ 109 h 284"/>
                <a:gd name="T34" fmla="*/ 64 w 577"/>
                <a:gd name="T35" fmla="*/ 133 h 284"/>
                <a:gd name="T36" fmla="*/ 88 w 577"/>
                <a:gd name="T37" fmla="*/ 147 h 284"/>
                <a:gd name="T38" fmla="*/ 107 w 577"/>
                <a:gd name="T39" fmla="*/ 152 h 284"/>
                <a:gd name="T40" fmla="*/ 123 w 577"/>
                <a:gd name="T41" fmla="*/ 126 h 284"/>
                <a:gd name="T42" fmla="*/ 130 w 577"/>
                <a:gd name="T43" fmla="*/ 130 h 284"/>
                <a:gd name="T44" fmla="*/ 149 w 577"/>
                <a:gd name="T45" fmla="*/ 147 h 284"/>
                <a:gd name="T46" fmla="*/ 166 w 577"/>
                <a:gd name="T47" fmla="*/ 159 h 284"/>
                <a:gd name="T48" fmla="*/ 192 w 577"/>
                <a:gd name="T49" fmla="*/ 173 h 284"/>
                <a:gd name="T50" fmla="*/ 182 w 577"/>
                <a:gd name="T51" fmla="*/ 189 h 284"/>
                <a:gd name="T52" fmla="*/ 163 w 577"/>
                <a:gd name="T53" fmla="*/ 192 h 284"/>
                <a:gd name="T54" fmla="*/ 156 w 577"/>
                <a:gd name="T55" fmla="*/ 199 h 284"/>
                <a:gd name="T56" fmla="*/ 142 w 577"/>
                <a:gd name="T57" fmla="*/ 208 h 284"/>
                <a:gd name="T58" fmla="*/ 133 w 577"/>
                <a:gd name="T59" fmla="*/ 216 h 284"/>
                <a:gd name="T60" fmla="*/ 116 w 577"/>
                <a:gd name="T61" fmla="*/ 211 h 284"/>
                <a:gd name="T62" fmla="*/ 92 w 577"/>
                <a:gd name="T63" fmla="*/ 213 h 284"/>
                <a:gd name="T64" fmla="*/ 73 w 577"/>
                <a:gd name="T65" fmla="*/ 227 h 284"/>
                <a:gd name="T66" fmla="*/ 69 w 577"/>
                <a:gd name="T67" fmla="*/ 227 h 284"/>
                <a:gd name="T68" fmla="*/ 17 w 577"/>
                <a:gd name="T69" fmla="*/ 220 h 284"/>
                <a:gd name="T70" fmla="*/ 5 w 577"/>
                <a:gd name="T71" fmla="*/ 230 h 284"/>
                <a:gd name="T72" fmla="*/ 5 w 577"/>
                <a:gd name="T73" fmla="*/ 260 h 284"/>
                <a:gd name="T74" fmla="*/ 38 w 577"/>
                <a:gd name="T75" fmla="*/ 258 h 284"/>
                <a:gd name="T76" fmla="*/ 52 w 577"/>
                <a:gd name="T77" fmla="*/ 260 h 284"/>
                <a:gd name="T78" fmla="*/ 71 w 577"/>
                <a:gd name="T79" fmla="*/ 258 h 284"/>
                <a:gd name="T80" fmla="*/ 83 w 577"/>
                <a:gd name="T81" fmla="*/ 270 h 284"/>
                <a:gd name="T82" fmla="*/ 107 w 577"/>
                <a:gd name="T83" fmla="*/ 258 h 284"/>
                <a:gd name="T84" fmla="*/ 121 w 577"/>
                <a:gd name="T85" fmla="*/ 265 h 284"/>
                <a:gd name="T86" fmla="*/ 142 w 577"/>
                <a:gd name="T87" fmla="*/ 272 h 284"/>
                <a:gd name="T88" fmla="*/ 156 w 577"/>
                <a:gd name="T89" fmla="*/ 284 h 284"/>
                <a:gd name="T90" fmla="*/ 178 w 577"/>
                <a:gd name="T91" fmla="*/ 270 h 284"/>
                <a:gd name="T92" fmla="*/ 215 w 577"/>
                <a:gd name="T93" fmla="*/ 268 h 284"/>
                <a:gd name="T94" fmla="*/ 244 w 577"/>
                <a:gd name="T95" fmla="*/ 246 h 284"/>
                <a:gd name="T96" fmla="*/ 248 w 577"/>
                <a:gd name="T97" fmla="*/ 225 h 284"/>
                <a:gd name="T98" fmla="*/ 286 w 577"/>
                <a:gd name="T99" fmla="*/ 206 h 284"/>
                <a:gd name="T100" fmla="*/ 303 w 577"/>
                <a:gd name="T101" fmla="*/ 199 h 284"/>
                <a:gd name="T102" fmla="*/ 334 w 577"/>
                <a:gd name="T103" fmla="*/ 194 h 284"/>
                <a:gd name="T104" fmla="*/ 348 w 577"/>
                <a:gd name="T105" fmla="*/ 208 h 284"/>
                <a:gd name="T106" fmla="*/ 379 w 577"/>
                <a:gd name="T107" fmla="*/ 199 h 284"/>
                <a:gd name="T108" fmla="*/ 395 w 577"/>
                <a:gd name="T109" fmla="*/ 163 h 284"/>
                <a:gd name="T110" fmla="*/ 440 w 577"/>
                <a:gd name="T111" fmla="*/ 159 h 284"/>
                <a:gd name="T112" fmla="*/ 476 w 577"/>
                <a:gd name="T113" fmla="*/ 135 h 284"/>
                <a:gd name="T114" fmla="*/ 520 w 577"/>
                <a:gd name="T115" fmla="*/ 109 h 284"/>
                <a:gd name="T116" fmla="*/ 554 w 577"/>
                <a:gd name="T117" fmla="*/ 90 h 284"/>
                <a:gd name="T118" fmla="*/ 66 w 577"/>
                <a:gd name="T119" fmla="*/ 237 h 284"/>
                <a:gd name="T120" fmla="*/ 97 w 577"/>
                <a:gd name="T121" fmla="*/ 237 h 284"/>
                <a:gd name="T122" fmla="*/ 90 w 577"/>
                <a:gd name="T123" fmla="*/ 218 h 284"/>
                <a:gd name="T124" fmla="*/ 133 w 577"/>
                <a:gd name="T125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7" h="284">
                  <a:moveTo>
                    <a:pt x="577" y="85"/>
                  </a:moveTo>
                  <a:lnTo>
                    <a:pt x="577" y="83"/>
                  </a:lnTo>
                  <a:lnTo>
                    <a:pt x="575" y="83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78"/>
                  </a:lnTo>
                  <a:lnTo>
                    <a:pt x="575" y="76"/>
                  </a:lnTo>
                  <a:lnTo>
                    <a:pt x="573" y="76"/>
                  </a:lnTo>
                  <a:lnTo>
                    <a:pt x="570" y="74"/>
                  </a:lnTo>
                  <a:lnTo>
                    <a:pt x="570" y="71"/>
                  </a:lnTo>
                  <a:lnTo>
                    <a:pt x="568" y="69"/>
                  </a:lnTo>
                  <a:lnTo>
                    <a:pt x="563" y="66"/>
                  </a:lnTo>
                  <a:lnTo>
                    <a:pt x="563" y="62"/>
                  </a:lnTo>
                  <a:lnTo>
                    <a:pt x="561" y="62"/>
                  </a:lnTo>
                  <a:lnTo>
                    <a:pt x="558" y="59"/>
                  </a:lnTo>
                  <a:lnTo>
                    <a:pt x="547" y="57"/>
                  </a:lnTo>
                  <a:lnTo>
                    <a:pt x="544" y="57"/>
                  </a:lnTo>
                  <a:lnTo>
                    <a:pt x="542" y="59"/>
                  </a:lnTo>
                  <a:lnTo>
                    <a:pt x="537" y="57"/>
                  </a:lnTo>
                  <a:lnTo>
                    <a:pt x="532" y="57"/>
                  </a:lnTo>
                  <a:lnTo>
                    <a:pt x="532" y="55"/>
                  </a:lnTo>
                  <a:lnTo>
                    <a:pt x="530" y="50"/>
                  </a:lnTo>
                  <a:lnTo>
                    <a:pt x="528" y="47"/>
                  </a:lnTo>
                  <a:lnTo>
                    <a:pt x="523" y="45"/>
                  </a:lnTo>
                  <a:lnTo>
                    <a:pt x="523" y="43"/>
                  </a:lnTo>
                  <a:lnTo>
                    <a:pt x="520" y="43"/>
                  </a:lnTo>
                  <a:lnTo>
                    <a:pt x="520" y="40"/>
                  </a:lnTo>
                  <a:lnTo>
                    <a:pt x="520" y="40"/>
                  </a:lnTo>
                  <a:lnTo>
                    <a:pt x="520" y="38"/>
                  </a:lnTo>
                  <a:lnTo>
                    <a:pt x="520" y="36"/>
                  </a:lnTo>
                  <a:lnTo>
                    <a:pt x="520" y="36"/>
                  </a:lnTo>
                  <a:lnTo>
                    <a:pt x="518" y="33"/>
                  </a:lnTo>
                  <a:lnTo>
                    <a:pt x="516" y="36"/>
                  </a:lnTo>
                  <a:lnTo>
                    <a:pt x="513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4" y="36"/>
                  </a:lnTo>
                  <a:lnTo>
                    <a:pt x="502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2" y="31"/>
                  </a:lnTo>
                  <a:lnTo>
                    <a:pt x="490" y="31"/>
                  </a:lnTo>
                  <a:lnTo>
                    <a:pt x="485" y="29"/>
                  </a:lnTo>
                  <a:lnTo>
                    <a:pt x="480" y="29"/>
                  </a:lnTo>
                  <a:lnTo>
                    <a:pt x="478" y="29"/>
                  </a:lnTo>
                  <a:lnTo>
                    <a:pt x="478" y="29"/>
                  </a:lnTo>
                  <a:lnTo>
                    <a:pt x="476" y="29"/>
                  </a:lnTo>
                  <a:lnTo>
                    <a:pt x="476" y="31"/>
                  </a:lnTo>
                  <a:lnTo>
                    <a:pt x="473" y="31"/>
                  </a:lnTo>
                  <a:lnTo>
                    <a:pt x="471" y="29"/>
                  </a:lnTo>
                  <a:lnTo>
                    <a:pt x="471" y="29"/>
                  </a:lnTo>
                  <a:lnTo>
                    <a:pt x="468" y="29"/>
                  </a:lnTo>
                  <a:lnTo>
                    <a:pt x="466" y="29"/>
                  </a:lnTo>
                  <a:lnTo>
                    <a:pt x="461" y="29"/>
                  </a:lnTo>
                  <a:lnTo>
                    <a:pt x="459" y="29"/>
                  </a:lnTo>
                  <a:lnTo>
                    <a:pt x="454" y="29"/>
                  </a:lnTo>
                  <a:lnTo>
                    <a:pt x="454" y="26"/>
                  </a:lnTo>
                  <a:lnTo>
                    <a:pt x="452" y="26"/>
                  </a:lnTo>
                  <a:lnTo>
                    <a:pt x="452" y="26"/>
                  </a:lnTo>
                  <a:lnTo>
                    <a:pt x="452" y="26"/>
                  </a:lnTo>
                  <a:lnTo>
                    <a:pt x="450" y="29"/>
                  </a:lnTo>
                  <a:lnTo>
                    <a:pt x="450" y="29"/>
                  </a:lnTo>
                  <a:lnTo>
                    <a:pt x="447" y="29"/>
                  </a:lnTo>
                  <a:lnTo>
                    <a:pt x="447" y="29"/>
                  </a:lnTo>
                  <a:lnTo>
                    <a:pt x="447" y="26"/>
                  </a:lnTo>
                  <a:lnTo>
                    <a:pt x="447" y="26"/>
                  </a:lnTo>
                  <a:lnTo>
                    <a:pt x="445" y="26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1" y="26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28" y="26"/>
                  </a:lnTo>
                  <a:lnTo>
                    <a:pt x="426" y="26"/>
                  </a:lnTo>
                  <a:lnTo>
                    <a:pt x="424" y="26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4" y="24"/>
                  </a:lnTo>
                  <a:lnTo>
                    <a:pt x="414" y="24"/>
                  </a:lnTo>
                  <a:lnTo>
                    <a:pt x="412" y="21"/>
                  </a:lnTo>
                  <a:lnTo>
                    <a:pt x="412" y="21"/>
                  </a:lnTo>
                  <a:lnTo>
                    <a:pt x="405" y="21"/>
                  </a:lnTo>
                  <a:lnTo>
                    <a:pt x="405" y="19"/>
                  </a:lnTo>
                  <a:lnTo>
                    <a:pt x="402" y="21"/>
                  </a:lnTo>
                  <a:lnTo>
                    <a:pt x="400" y="21"/>
                  </a:lnTo>
                  <a:lnTo>
                    <a:pt x="398" y="21"/>
                  </a:lnTo>
                  <a:lnTo>
                    <a:pt x="398" y="21"/>
                  </a:lnTo>
                  <a:lnTo>
                    <a:pt x="398" y="21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0" y="26"/>
                  </a:lnTo>
                  <a:lnTo>
                    <a:pt x="390" y="26"/>
                  </a:lnTo>
                  <a:lnTo>
                    <a:pt x="388" y="26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3" y="26"/>
                  </a:lnTo>
                  <a:lnTo>
                    <a:pt x="381" y="26"/>
                  </a:lnTo>
                  <a:lnTo>
                    <a:pt x="379" y="26"/>
                  </a:lnTo>
                  <a:lnTo>
                    <a:pt x="379" y="26"/>
                  </a:lnTo>
                  <a:lnTo>
                    <a:pt x="376" y="26"/>
                  </a:lnTo>
                  <a:lnTo>
                    <a:pt x="376" y="29"/>
                  </a:lnTo>
                  <a:lnTo>
                    <a:pt x="376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67" y="24"/>
                  </a:lnTo>
                  <a:lnTo>
                    <a:pt x="362" y="24"/>
                  </a:lnTo>
                  <a:lnTo>
                    <a:pt x="360" y="24"/>
                  </a:lnTo>
                  <a:lnTo>
                    <a:pt x="357" y="24"/>
                  </a:lnTo>
                  <a:lnTo>
                    <a:pt x="355" y="26"/>
                  </a:lnTo>
                  <a:lnTo>
                    <a:pt x="353" y="26"/>
                  </a:lnTo>
                  <a:lnTo>
                    <a:pt x="348" y="24"/>
                  </a:lnTo>
                  <a:lnTo>
                    <a:pt x="345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1" y="29"/>
                  </a:lnTo>
                  <a:lnTo>
                    <a:pt x="341" y="31"/>
                  </a:lnTo>
                  <a:lnTo>
                    <a:pt x="338" y="31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4" y="33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15" y="31"/>
                  </a:lnTo>
                  <a:lnTo>
                    <a:pt x="312" y="31"/>
                  </a:lnTo>
                  <a:lnTo>
                    <a:pt x="310" y="31"/>
                  </a:lnTo>
                  <a:lnTo>
                    <a:pt x="308" y="29"/>
                  </a:lnTo>
                  <a:lnTo>
                    <a:pt x="308" y="26"/>
                  </a:lnTo>
                  <a:lnTo>
                    <a:pt x="305" y="26"/>
                  </a:lnTo>
                  <a:lnTo>
                    <a:pt x="303" y="26"/>
                  </a:lnTo>
                  <a:lnTo>
                    <a:pt x="301" y="24"/>
                  </a:lnTo>
                  <a:lnTo>
                    <a:pt x="298" y="24"/>
                  </a:lnTo>
                  <a:lnTo>
                    <a:pt x="293" y="21"/>
                  </a:lnTo>
                  <a:lnTo>
                    <a:pt x="289" y="19"/>
                  </a:lnTo>
                  <a:lnTo>
                    <a:pt x="286" y="19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79" y="12"/>
                  </a:lnTo>
                  <a:lnTo>
                    <a:pt x="279" y="12"/>
                  </a:lnTo>
                  <a:lnTo>
                    <a:pt x="277" y="10"/>
                  </a:lnTo>
                  <a:lnTo>
                    <a:pt x="275" y="10"/>
                  </a:lnTo>
                  <a:lnTo>
                    <a:pt x="275" y="10"/>
                  </a:lnTo>
                  <a:lnTo>
                    <a:pt x="272" y="10"/>
                  </a:lnTo>
                  <a:lnTo>
                    <a:pt x="270" y="7"/>
                  </a:lnTo>
                  <a:lnTo>
                    <a:pt x="267" y="5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3" y="5"/>
                  </a:lnTo>
                  <a:lnTo>
                    <a:pt x="260" y="3"/>
                  </a:lnTo>
                  <a:lnTo>
                    <a:pt x="258" y="0"/>
                  </a:lnTo>
                  <a:lnTo>
                    <a:pt x="260" y="3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1" y="7"/>
                  </a:lnTo>
                  <a:lnTo>
                    <a:pt x="251" y="5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46" y="5"/>
                  </a:lnTo>
                  <a:lnTo>
                    <a:pt x="244" y="10"/>
                  </a:lnTo>
                  <a:lnTo>
                    <a:pt x="241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0" y="14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27" y="19"/>
                  </a:lnTo>
                  <a:lnTo>
                    <a:pt x="225" y="24"/>
                  </a:lnTo>
                  <a:lnTo>
                    <a:pt x="222" y="26"/>
                  </a:lnTo>
                  <a:lnTo>
                    <a:pt x="222" y="26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8"/>
                  </a:lnTo>
                  <a:lnTo>
                    <a:pt x="220" y="43"/>
                  </a:lnTo>
                  <a:lnTo>
                    <a:pt x="218" y="45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20" y="52"/>
                  </a:lnTo>
                  <a:lnTo>
                    <a:pt x="222" y="59"/>
                  </a:lnTo>
                  <a:lnTo>
                    <a:pt x="222" y="59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18" y="62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13" y="57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55"/>
                  </a:lnTo>
                  <a:lnTo>
                    <a:pt x="208" y="55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194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87" y="50"/>
                  </a:lnTo>
                  <a:lnTo>
                    <a:pt x="185" y="47"/>
                  </a:lnTo>
                  <a:lnTo>
                    <a:pt x="185" y="45"/>
                  </a:lnTo>
                  <a:lnTo>
                    <a:pt x="182" y="45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163" y="38"/>
                  </a:lnTo>
                  <a:lnTo>
                    <a:pt x="161" y="36"/>
                  </a:lnTo>
                  <a:lnTo>
                    <a:pt x="154" y="36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49" y="38"/>
                  </a:lnTo>
                  <a:lnTo>
                    <a:pt x="149" y="36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8" y="3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6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6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99" y="40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4"/>
                  </a:lnTo>
                  <a:lnTo>
                    <a:pt x="90" y="71"/>
                  </a:lnTo>
                  <a:lnTo>
                    <a:pt x="92" y="69"/>
                  </a:lnTo>
                  <a:lnTo>
                    <a:pt x="95" y="69"/>
                  </a:lnTo>
                  <a:lnTo>
                    <a:pt x="97" y="71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7" y="76"/>
                  </a:lnTo>
                  <a:lnTo>
                    <a:pt x="104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69" y="102"/>
                  </a:lnTo>
                  <a:lnTo>
                    <a:pt x="66" y="104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7" y="114"/>
                  </a:lnTo>
                  <a:lnTo>
                    <a:pt x="50" y="118"/>
                  </a:lnTo>
                  <a:lnTo>
                    <a:pt x="47" y="121"/>
                  </a:lnTo>
                  <a:lnTo>
                    <a:pt x="50" y="123"/>
                  </a:lnTo>
                  <a:lnTo>
                    <a:pt x="50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9" y="126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4" y="130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6" y="130"/>
                  </a:lnTo>
                  <a:lnTo>
                    <a:pt x="73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7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8" y="145"/>
                  </a:lnTo>
                  <a:lnTo>
                    <a:pt x="88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7" y="149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7" y="149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4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8" y="137"/>
                  </a:lnTo>
                  <a:lnTo>
                    <a:pt x="121" y="140"/>
                  </a:lnTo>
                  <a:lnTo>
                    <a:pt x="121" y="140"/>
                  </a:lnTo>
                  <a:lnTo>
                    <a:pt x="123" y="137"/>
                  </a:lnTo>
                  <a:lnTo>
                    <a:pt x="126" y="133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26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28" y="126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3" y="128"/>
                  </a:lnTo>
                  <a:lnTo>
                    <a:pt x="137" y="135"/>
                  </a:lnTo>
                  <a:lnTo>
                    <a:pt x="137" y="137"/>
                  </a:lnTo>
                  <a:lnTo>
                    <a:pt x="137" y="140"/>
                  </a:lnTo>
                  <a:lnTo>
                    <a:pt x="137" y="145"/>
                  </a:lnTo>
                  <a:lnTo>
                    <a:pt x="137" y="147"/>
                  </a:lnTo>
                  <a:lnTo>
                    <a:pt x="140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9"/>
                  </a:lnTo>
                  <a:lnTo>
                    <a:pt x="147" y="149"/>
                  </a:lnTo>
                  <a:lnTo>
                    <a:pt x="147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52" y="147"/>
                  </a:lnTo>
                  <a:lnTo>
                    <a:pt x="154" y="147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52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4"/>
                  </a:lnTo>
                  <a:lnTo>
                    <a:pt x="163" y="156"/>
                  </a:lnTo>
                  <a:lnTo>
                    <a:pt x="163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0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5" y="166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89" y="168"/>
                  </a:lnTo>
                  <a:lnTo>
                    <a:pt x="189" y="171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6" y="168"/>
                  </a:lnTo>
                  <a:lnTo>
                    <a:pt x="199" y="168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196" y="178"/>
                  </a:lnTo>
                  <a:lnTo>
                    <a:pt x="192" y="180"/>
                  </a:lnTo>
                  <a:lnTo>
                    <a:pt x="187" y="182"/>
                  </a:lnTo>
                  <a:lnTo>
                    <a:pt x="185" y="182"/>
                  </a:lnTo>
                  <a:lnTo>
                    <a:pt x="185" y="185"/>
                  </a:lnTo>
                  <a:lnTo>
                    <a:pt x="185" y="189"/>
                  </a:lnTo>
                  <a:lnTo>
                    <a:pt x="182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0" y="192"/>
                  </a:lnTo>
                  <a:lnTo>
                    <a:pt x="178" y="192"/>
                  </a:lnTo>
                  <a:lnTo>
                    <a:pt x="178" y="192"/>
                  </a:lnTo>
                  <a:lnTo>
                    <a:pt x="178" y="194"/>
                  </a:lnTo>
                  <a:lnTo>
                    <a:pt x="175" y="194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8" y="197"/>
                  </a:lnTo>
                  <a:lnTo>
                    <a:pt x="168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4" y="197"/>
                  </a:lnTo>
                  <a:lnTo>
                    <a:pt x="154" y="197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49" y="201"/>
                  </a:lnTo>
                  <a:lnTo>
                    <a:pt x="149" y="204"/>
                  </a:lnTo>
                  <a:lnTo>
                    <a:pt x="147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0" y="211"/>
                  </a:lnTo>
                  <a:lnTo>
                    <a:pt x="137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18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6"/>
                  </a:lnTo>
                  <a:lnTo>
                    <a:pt x="128" y="213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18" y="216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7" y="206"/>
                  </a:lnTo>
                  <a:lnTo>
                    <a:pt x="10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95" y="211"/>
                  </a:lnTo>
                  <a:lnTo>
                    <a:pt x="92" y="211"/>
                  </a:lnTo>
                  <a:lnTo>
                    <a:pt x="90" y="213"/>
                  </a:lnTo>
                  <a:lnTo>
                    <a:pt x="92" y="213"/>
                  </a:lnTo>
                  <a:lnTo>
                    <a:pt x="90" y="216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0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30"/>
                  </a:lnTo>
                  <a:lnTo>
                    <a:pt x="71" y="230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69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0" y="220"/>
                  </a:lnTo>
                  <a:lnTo>
                    <a:pt x="47" y="218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3"/>
                  </a:lnTo>
                  <a:lnTo>
                    <a:pt x="12" y="223"/>
                  </a:lnTo>
                  <a:lnTo>
                    <a:pt x="12" y="225"/>
                  </a:lnTo>
                  <a:lnTo>
                    <a:pt x="12" y="227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0" y="234"/>
                  </a:lnTo>
                  <a:lnTo>
                    <a:pt x="7" y="232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2"/>
                  </a:lnTo>
                  <a:lnTo>
                    <a:pt x="0" y="239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3" y="249"/>
                  </a:lnTo>
                  <a:lnTo>
                    <a:pt x="3" y="249"/>
                  </a:lnTo>
                  <a:lnTo>
                    <a:pt x="3" y="251"/>
                  </a:lnTo>
                  <a:lnTo>
                    <a:pt x="3" y="251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7" y="258"/>
                  </a:lnTo>
                  <a:lnTo>
                    <a:pt x="7" y="260"/>
                  </a:lnTo>
                  <a:lnTo>
                    <a:pt x="10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4" y="258"/>
                  </a:lnTo>
                  <a:lnTo>
                    <a:pt x="17" y="258"/>
                  </a:lnTo>
                  <a:lnTo>
                    <a:pt x="19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6" y="258"/>
                  </a:lnTo>
                  <a:lnTo>
                    <a:pt x="29" y="258"/>
                  </a:lnTo>
                  <a:lnTo>
                    <a:pt x="31" y="260"/>
                  </a:lnTo>
                  <a:lnTo>
                    <a:pt x="36" y="258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3" y="258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0" y="256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0" y="260"/>
                  </a:lnTo>
                  <a:lnTo>
                    <a:pt x="50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8"/>
                  </a:lnTo>
                  <a:lnTo>
                    <a:pt x="69" y="258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70"/>
                  </a:lnTo>
                  <a:lnTo>
                    <a:pt x="78" y="270"/>
                  </a:lnTo>
                  <a:lnTo>
                    <a:pt x="81" y="270"/>
                  </a:lnTo>
                  <a:lnTo>
                    <a:pt x="81" y="270"/>
                  </a:lnTo>
                  <a:lnTo>
                    <a:pt x="83" y="270"/>
                  </a:lnTo>
                  <a:lnTo>
                    <a:pt x="83" y="270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68"/>
                  </a:lnTo>
                  <a:lnTo>
                    <a:pt x="88" y="268"/>
                  </a:lnTo>
                  <a:lnTo>
                    <a:pt x="88" y="268"/>
                  </a:lnTo>
                  <a:lnTo>
                    <a:pt x="90" y="270"/>
                  </a:lnTo>
                  <a:lnTo>
                    <a:pt x="90" y="270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65"/>
                  </a:lnTo>
                  <a:lnTo>
                    <a:pt x="95" y="263"/>
                  </a:lnTo>
                  <a:lnTo>
                    <a:pt x="97" y="260"/>
                  </a:lnTo>
                  <a:lnTo>
                    <a:pt x="99" y="260"/>
                  </a:lnTo>
                  <a:lnTo>
                    <a:pt x="102" y="260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7" y="260"/>
                  </a:lnTo>
                  <a:lnTo>
                    <a:pt x="107" y="258"/>
                  </a:lnTo>
                  <a:lnTo>
                    <a:pt x="109" y="258"/>
                  </a:lnTo>
                  <a:lnTo>
                    <a:pt x="109" y="258"/>
                  </a:lnTo>
                  <a:lnTo>
                    <a:pt x="111" y="258"/>
                  </a:lnTo>
                  <a:lnTo>
                    <a:pt x="111" y="256"/>
                  </a:lnTo>
                  <a:lnTo>
                    <a:pt x="111" y="256"/>
                  </a:lnTo>
                  <a:lnTo>
                    <a:pt x="111" y="256"/>
                  </a:lnTo>
                  <a:lnTo>
                    <a:pt x="114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21" y="260"/>
                  </a:lnTo>
                  <a:lnTo>
                    <a:pt x="118" y="260"/>
                  </a:lnTo>
                  <a:lnTo>
                    <a:pt x="118" y="263"/>
                  </a:lnTo>
                  <a:lnTo>
                    <a:pt x="118" y="265"/>
                  </a:lnTo>
                  <a:lnTo>
                    <a:pt x="121" y="265"/>
                  </a:lnTo>
                  <a:lnTo>
                    <a:pt x="123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7"/>
                  </a:lnTo>
                  <a:lnTo>
                    <a:pt x="133" y="277"/>
                  </a:lnTo>
                  <a:lnTo>
                    <a:pt x="133" y="277"/>
                  </a:lnTo>
                  <a:lnTo>
                    <a:pt x="135" y="277"/>
                  </a:lnTo>
                  <a:lnTo>
                    <a:pt x="137" y="277"/>
                  </a:lnTo>
                  <a:lnTo>
                    <a:pt x="142" y="272"/>
                  </a:lnTo>
                  <a:lnTo>
                    <a:pt x="142" y="272"/>
                  </a:lnTo>
                  <a:lnTo>
                    <a:pt x="144" y="272"/>
                  </a:lnTo>
                  <a:lnTo>
                    <a:pt x="147" y="272"/>
                  </a:lnTo>
                  <a:lnTo>
                    <a:pt x="147" y="270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5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52" y="277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9" y="279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1" y="272"/>
                  </a:lnTo>
                  <a:lnTo>
                    <a:pt x="163" y="272"/>
                  </a:lnTo>
                  <a:lnTo>
                    <a:pt x="166" y="272"/>
                  </a:lnTo>
                  <a:lnTo>
                    <a:pt x="166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70" y="272"/>
                  </a:lnTo>
                  <a:lnTo>
                    <a:pt x="170" y="270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2"/>
                  </a:lnTo>
                  <a:lnTo>
                    <a:pt x="175" y="272"/>
                  </a:lnTo>
                  <a:lnTo>
                    <a:pt x="175" y="272"/>
                  </a:lnTo>
                  <a:lnTo>
                    <a:pt x="175" y="270"/>
                  </a:lnTo>
                  <a:lnTo>
                    <a:pt x="178" y="270"/>
                  </a:lnTo>
                  <a:lnTo>
                    <a:pt x="178" y="270"/>
                  </a:lnTo>
                  <a:lnTo>
                    <a:pt x="178" y="270"/>
                  </a:lnTo>
                  <a:lnTo>
                    <a:pt x="189" y="272"/>
                  </a:lnTo>
                  <a:lnTo>
                    <a:pt x="189" y="272"/>
                  </a:lnTo>
                  <a:lnTo>
                    <a:pt x="192" y="272"/>
                  </a:lnTo>
                  <a:lnTo>
                    <a:pt x="192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2"/>
                  </a:lnTo>
                  <a:lnTo>
                    <a:pt x="201" y="272"/>
                  </a:lnTo>
                  <a:lnTo>
                    <a:pt x="204" y="272"/>
                  </a:lnTo>
                  <a:lnTo>
                    <a:pt x="206" y="272"/>
                  </a:lnTo>
                  <a:lnTo>
                    <a:pt x="211" y="270"/>
                  </a:lnTo>
                  <a:lnTo>
                    <a:pt x="213" y="270"/>
                  </a:lnTo>
                  <a:lnTo>
                    <a:pt x="215" y="270"/>
                  </a:lnTo>
                  <a:lnTo>
                    <a:pt x="215" y="268"/>
                  </a:lnTo>
                  <a:lnTo>
                    <a:pt x="215" y="268"/>
                  </a:lnTo>
                  <a:lnTo>
                    <a:pt x="215" y="265"/>
                  </a:lnTo>
                  <a:lnTo>
                    <a:pt x="222" y="265"/>
                  </a:lnTo>
                  <a:lnTo>
                    <a:pt x="225" y="265"/>
                  </a:lnTo>
                  <a:lnTo>
                    <a:pt x="230" y="265"/>
                  </a:lnTo>
                  <a:lnTo>
                    <a:pt x="230" y="265"/>
                  </a:lnTo>
                  <a:lnTo>
                    <a:pt x="239" y="265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60"/>
                  </a:lnTo>
                  <a:lnTo>
                    <a:pt x="241" y="258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4" y="253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6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2"/>
                  </a:lnTo>
                  <a:lnTo>
                    <a:pt x="241" y="239"/>
                  </a:lnTo>
                  <a:lnTo>
                    <a:pt x="241" y="239"/>
                  </a:lnTo>
                  <a:lnTo>
                    <a:pt x="244" y="239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4"/>
                  </a:lnTo>
                  <a:lnTo>
                    <a:pt x="244" y="232"/>
                  </a:lnTo>
                  <a:lnTo>
                    <a:pt x="246" y="232"/>
                  </a:lnTo>
                  <a:lnTo>
                    <a:pt x="246" y="230"/>
                  </a:lnTo>
                  <a:lnTo>
                    <a:pt x="246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53" y="223"/>
                  </a:lnTo>
                  <a:lnTo>
                    <a:pt x="256" y="223"/>
                  </a:lnTo>
                  <a:lnTo>
                    <a:pt x="256" y="223"/>
                  </a:lnTo>
                  <a:lnTo>
                    <a:pt x="258" y="220"/>
                  </a:lnTo>
                  <a:lnTo>
                    <a:pt x="260" y="220"/>
                  </a:lnTo>
                  <a:lnTo>
                    <a:pt x="263" y="220"/>
                  </a:lnTo>
                  <a:lnTo>
                    <a:pt x="263" y="223"/>
                  </a:lnTo>
                  <a:lnTo>
                    <a:pt x="265" y="223"/>
                  </a:lnTo>
                  <a:lnTo>
                    <a:pt x="267" y="223"/>
                  </a:lnTo>
                  <a:lnTo>
                    <a:pt x="270" y="220"/>
                  </a:lnTo>
                  <a:lnTo>
                    <a:pt x="275" y="216"/>
                  </a:lnTo>
                  <a:lnTo>
                    <a:pt x="279" y="211"/>
                  </a:lnTo>
                  <a:lnTo>
                    <a:pt x="282" y="211"/>
                  </a:lnTo>
                  <a:lnTo>
                    <a:pt x="282" y="208"/>
                  </a:lnTo>
                  <a:lnTo>
                    <a:pt x="284" y="208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9" y="206"/>
                  </a:lnTo>
                  <a:lnTo>
                    <a:pt x="293" y="206"/>
                  </a:lnTo>
                  <a:lnTo>
                    <a:pt x="293" y="206"/>
                  </a:lnTo>
                  <a:lnTo>
                    <a:pt x="293" y="204"/>
                  </a:lnTo>
                  <a:lnTo>
                    <a:pt x="293" y="204"/>
                  </a:lnTo>
                  <a:lnTo>
                    <a:pt x="291" y="201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91" y="197"/>
                  </a:lnTo>
                  <a:lnTo>
                    <a:pt x="291" y="197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6" y="194"/>
                  </a:lnTo>
                  <a:lnTo>
                    <a:pt x="301" y="197"/>
                  </a:lnTo>
                  <a:lnTo>
                    <a:pt x="303" y="199"/>
                  </a:lnTo>
                  <a:lnTo>
                    <a:pt x="303" y="199"/>
                  </a:lnTo>
                  <a:lnTo>
                    <a:pt x="305" y="199"/>
                  </a:lnTo>
                  <a:lnTo>
                    <a:pt x="308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2" y="199"/>
                  </a:lnTo>
                  <a:lnTo>
                    <a:pt x="312" y="199"/>
                  </a:lnTo>
                  <a:lnTo>
                    <a:pt x="312" y="197"/>
                  </a:lnTo>
                  <a:lnTo>
                    <a:pt x="312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31" y="185"/>
                  </a:lnTo>
                  <a:lnTo>
                    <a:pt x="331" y="187"/>
                  </a:lnTo>
                  <a:lnTo>
                    <a:pt x="334" y="189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9"/>
                  </a:lnTo>
                  <a:lnTo>
                    <a:pt x="336" y="199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4"/>
                  </a:lnTo>
                  <a:lnTo>
                    <a:pt x="336" y="206"/>
                  </a:lnTo>
                  <a:lnTo>
                    <a:pt x="336" y="208"/>
                  </a:lnTo>
                  <a:lnTo>
                    <a:pt x="338" y="208"/>
                  </a:lnTo>
                  <a:lnTo>
                    <a:pt x="338" y="208"/>
                  </a:lnTo>
                  <a:lnTo>
                    <a:pt x="341" y="208"/>
                  </a:lnTo>
                  <a:lnTo>
                    <a:pt x="343" y="206"/>
                  </a:lnTo>
                  <a:lnTo>
                    <a:pt x="343" y="208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0" y="208"/>
                  </a:lnTo>
                  <a:lnTo>
                    <a:pt x="350" y="206"/>
                  </a:lnTo>
                  <a:lnTo>
                    <a:pt x="350" y="206"/>
                  </a:lnTo>
                  <a:lnTo>
                    <a:pt x="353" y="204"/>
                  </a:lnTo>
                  <a:lnTo>
                    <a:pt x="357" y="201"/>
                  </a:lnTo>
                  <a:lnTo>
                    <a:pt x="357" y="201"/>
                  </a:lnTo>
                  <a:lnTo>
                    <a:pt x="360" y="201"/>
                  </a:lnTo>
                  <a:lnTo>
                    <a:pt x="362" y="204"/>
                  </a:lnTo>
                  <a:lnTo>
                    <a:pt x="362" y="204"/>
                  </a:lnTo>
                  <a:lnTo>
                    <a:pt x="364" y="201"/>
                  </a:lnTo>
                  <a:lnTo>
                    <a:pt x="364" y="199"/>
                  </a:lnTo>
                  <a:lnTo>
                    <a:pt x="367" y="199"/>
                  </a:lnTo>
                  <a:lnTo>
                    <a:pt x="369" y="199"/>
                  </a:lnTo>
                  <a:lnTo>
                    <a:pt x="369" y="199"/>
                  </a:lnTo>
                  <a:lnTo>
                    <a:pt x="369" y="204"/>
                  </a:lnTo>
                  <a:lnTo>
                    <a:pt x="371" y="206"/>
                  </a:lnTo>
                  <a:lnTo>
                    <a:pt x="371" y="204"/>
                  </a:lnTo>
                  <a:lnTo>
                    <a:pt x="374" y="204"/>
                  </a:lnTo>
                  <a:lnTo>
                    <a:pt x="379" y="199"/>
                  </a:lnTo>
                  <a:lnTo>
                    <a:pt x="379" y="199"/>
                  </a:lnTo>
                  <a:lnTo>
                    <a:pt x="381" y="197"/>
                  </a:lnTo>
                  <a:lnTo>
                    <a:pt x="381" y="192"/>
                  </a:lnTo>
                  <a:lnTo>
                    <a:pt x="383" y="189"/>
                  </a:lnTo>
                  <a:lnTo>
                    <a:pt x="386" y="187"/>
                  </a:lnTo>
                  <a:lnTo>
                    <a:pt x="386" y="187"/>
                  </a:lnTo>
                  <a:lnTo>
                    <a:pt x="386" y="185"/>
                  </a:lnTo>
                  <a:lnTo>
                    <a:pt x="388" y="178"/>
                  </a:lnTo>
                  <a:lnTo>
                    <a:pt x="388" y="175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5" y="168"/>
                  </a:lnTo>
                  <a:lnTo>
                    <a:pt x="395" y="168"/>
                  </a:lnTo>
                  <a:lnTo>
                    <a:pt x="393" y="166"/>
                  </a:lnTo>
                  <a:lnTo>
                    <a:pt x="393" y="166"/>
                  </a:lnTo>
                  <a:lnTo>
                    <a:pt x="395" y="163"/>
                  </a:lnTo>
                  <a:lnTo>
                    <a:pt x="395" y="163"/>
                  </a:lnTo>
                  <a:lnTo>
                    <a:pt x="398" y="161"/>
                  </a:lnTo>
                  <a:lnTo>
                    <a:pt x="398" y="161"/>
                  </a:lnTo>
                  <a:lnTo>
                    <a:pt x="400" y="159"/>
                  </a:lnTo>
                  <a:lnTo>
                    <a:pt x="402" y="159"/>
                  </a:lnTo>
                  <a:lnTo>
                    <a:pt x="407" y="156"/>
                  </a:lnTo>
                  <a:lnTo>
                    <a:pt x="407" y="156"/>
                  </a:lnTo>
                  <a:lnTo>
                    <a:pt x="412" y="159"/>
                  </a:lnTo>
                  <a:lnTo>
                    <a:pt x="412" y="159"/>
                  </a:lnTo>
                  <a:lnTo>
                    <a:pt x="419" y="159"/>
                  </a:lnTo>
                  <a:lnTo>
                    <a:pt x="421" y="159"/>
                  </a:lnTo>
                  <a:lnTo>
                    <a:pt x="424" y="159"/>
                  </a:lnTo>
                  <a:lnTo>
                    <a:pt x="426" y="159"/>
                  </a:lnTo>
                  <a:lnTo>
                    <a:pt x="431" y="161"/>
                  </a:lnTo>
                  <a:lnTo>
                    <a:pt x="431" y="161"/>
                  </a:lnTo>
                  <a:lnTo>
                    <a:pt x="433" y="161"/>
                  </a:lnTo>
                  <a:lnTo>
                    <a:pt x="438" y="161"/>
                  </a:lnTo>
                  <a:lnTo>
                    <a:pt x="440" y="161"/>
                  </a:lnTo>
                  <a:lnTo>
                    <a:pt x="440" y="161"/>
                  </a:lnTo>
                  <a:lnTo>
                    <a:pt x="440" y="159"/>
                  </a:lnTo>
                  <a:lnTo>
                    <a:pt x="447" y="156"/>
                  </a:lnTo>
                  <a:lnTo>
                    <a:pt x="450" y="156"/>
                  </a:lnTo>
                  <a:lnTo>
                    <a:pt x="452" y="156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8" y="152"/>
                  </a:lnTo>
                  <a:lnTo>
                    <a:pt x="468" y="152"/>
                  </a:lnTo>
                  <a:lnTo>
                    <a:pt x="468" y="152"/>
                  </a:lnTo>
                  <a:lnTo>
                    <a:pt x="471" y="147"/>
                  </a:lnTo>
                  <a:lnTo>
                    <a:pt x="471" y="147"/>
                  </a:lnTo>
                  <a:lnTo>
                    <a:pt x="473" y="145"/>
                  </a:lnTo>
                  <a:lnTo>
                    <a:pt x="473" y="142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0"/>
                  </a:lnTo>
                  <a:lnTo>
                    <a:pt x="478" y="137"/>
                  </a:lnTo>
                  <a:lnTo>
                    <a:pt x="476" y="135"/>
                  </a:lnTo>
                  <a:lnTo>
                    <a:pt x="476" y="135"/>
                  </a:lnTo>
                  <a:lnTo>
                    <a:pt x="478" y="133"/>
                  </a:lnTo>
                  <a:lnTo>
                    <a:pt x="478" y="133"/>
                  </a:lnTo>
                  <a:lnTo>
                    <a:pt x="480" y="133"/>
                  </a:lnTo>
                  <a:lnTo>
                    <a:pt x="485" y="128"/>
                  </a:lnTo>
                  <a:lnTo>
                    <a:pt x="490" y="128"/>
                  </a:lnTo>
                  <a:lnTo>
                    <a:pt x="492" y="126"/>
                  </a:lnTo>
                  <a:lnTo>
                    <a:pt x="492" y="126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502" y="118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509" y="116"/>
                  </a:lnTo>
                  <a:lnTo>
                    <a:pt x="516" y="111"/>
                  </a:lnTo>
                  <a:lnTo>
                    <a:pt x="518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3" y="109"/>
                  </a:lnTo>
                  <a:lnTo>
                    <a:pt x="525" y="107"/>
                  </a:lnTo>
                  <a:lnTo>
                    <a:pt x="525" y="104"/>
                  </a:lnTo>
                  <a:lnTo>
                    <a:pt x="528" y="104"/>
                  </a:lnTo>
                  <a:lnTo>
                    <a:pt x="530" y="107"/>
                  </a:lnTo>
                  <a:lnTo>
                    <a:pt x="532" y="107"/>
                  </a:lnTo>
                  <a:lnTo>
                    <a:pt x="532" y="107"/>
                  </a:lnTo>
                  <a:lnTo>
                    <a:pt x="537" y="102"/>
                  </a:lnTo>
                  <a:lnTo>
                    <a:pt x="539" y="102"/>
                  </a:lnTo>
                  <a:lnTo>
                    <a:pt x="542" y="100"/>
                  </a:lnTo>
                  <a:lnTo>
                    <a:pt x="544" y="100"/>
                  </a:lnTo>
                  <a:lnTo>
                    <a:pt x="549" y="100"/>
                  </a:lnTo>
                  <a:lnTo>
                    <a:pt x="551" y="100"/>
                  </a:lnTo>
                  <a:lnTo>
                    <a:pt x="551" y="97"/>
                  </a:lnTo>
                  <a:lnTo>
                    <a:pt x="551" y="95"/>
                  </a:lnTo>
                  <a:lnTo>
                    <a:pt x="554" y="92"/>
                  </a:lnTo>
                  <a:lnTo>
                    <a:pt x="554" y="92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61" y="88"/>
                  </a:lnTo>
                  <a:lnTo>
                    <a:pt x="573" y="88"/>
                  </a:lnTo>
                  <a:lnTo>
                    <a:pt x="575" y="88"/>
                  </a:lnTo>
                  <a:lnTo>
                    <a:pt x="577" y="85"/>
                  </a:lnTo>
                  <a:lnTo>
                    <a:pt x="577" y="85"/>
                  </a:lnTo>
                  <a:close/>
                  <a:moveTo>
                    <a:pt x="76" y="242"/>
                  </a:moveTo>
                  <a:lnTo>
                    <a:pt x="76" y="242"/>
                  </a:lnTo>
                  <a:lnTo>
                    <a:pt x="73" y="242"/>
                  </a:lnTo>
                  <a:lnTo>
                    <a:pt x="73" y="242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69" y="242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9"/>
                  </a:lnTo>
                  <a:lnTo>
                    <a:pt x="76" y="242"/>
                  </a:lnTo>
                  <a:close/>
                  <a:moveTo>
                    <a:pt x="104" y="227"/>
                  </a:moveTo>
                  <a:lnTo>
                    <a:pt x="102" y="227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4" y="232"/>
                  </a:lnTo>
                  <a:lnTo>
                    <a:pt x="104" y="234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97" y="237"/>
                  </a:lnTo>
                  <a:lnTo>
                    <a:pt x="97" y="237"/>
                  </a:lnTo>
                  <a:lnTo>
                    <a:pt x="97" y="237"/>
                  </a:lnTo>
                  <a:lnTo>
                    <a:pt x="97" y="234"/>
                  </a:lnTo>
                  <a:lnTo>
                    <a:pt x="97" y="234"/>
                  </a:lnTo>
                  <a:lnTo>
                    <a:pt x="95" y="234"/>
                  </a:lnTo>
                  <a:lnTo>
                    <a:pt x="95" y="234"/>
                  </a:lnTo>
                  <a:lnTo>
                    <a:pt x="95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5" y="230"/>
                  </a:lnTo>
                  <a:lnTo>
                    <a:pt x="95" y="230"/>
                  </a:lnTo>
                  <a:lnTo>
                    <a:pt x="95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90" y="220"/>
                  </a:lnTo>
                  <a:lnTo>
                    <a:pt x="90" y="218"/>
                  </a:lnTo>
                  <a:lnTo>
                    <a:pt x="92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7"/>
                  </a:lnTo>
                  <a:close/>
                  <a:moveTo>
                    <a:pt x="133" y="234"/>
                  </a:moveTo>
                  <a:lnTo>
                    <a:pt x="133" y="234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0" y="230"/>
                  </a:lnTo>
                  <a:lnTo>
                    <a:pt x="133" y="230"/>
                  </a:lnTo>
                  <a:lnTo>
                    <a:pt x="133" y="230"/>
                  </a:lnTo>
                  <a:lnTo>
                    <a:pt x="133" y="230"/>
                  </a:lnTo>
                  <a:lnTo>
                    <a:pt x="133" y="23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9005A2B5-A79E-4EB3-8A2E-DDCF32273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3" y="173"/>
              <a:ext cx="2138" cy="1171"/>
            </a:xfrm>
            <a:custGeom>
              <a:avLst/>
              <a:gdLst>
                <a:gd name="T0" fmla="*/ 2117 w 2138"/>
                <a:gd name="T1" fmla="*/ 523 h 1171"/>
                <a:gd name="T2" fmla="*/ 2072 w 2138"/>
                <a:gd name="T3" fmla="*/ 509 h 1171"/>
                <a:gd name="T4" fmla="*/ 2011 w 2138"/>
                <a:gd name="T5" fmla="*/ 462 h 1171"/>
                <a:gd name="T6" fmla="*/ 1923 w 2138"/>
                <a:gd name="T7" fmla="*/ 388 h 1171"/>
                <a:gd name="T8" fmla="*/ 1812 w 2138"/>
                <a:gd name="T9" fmla="*/ 386 h 1171"/>
                <a:gd name="T10" fmla="*/ 1757 w 2138"/>
                <a:gd name="T11" fmla="*/ 402 h 1171"/>
                <a:gd name="T12" fmla="*/ 1587 w 2138"/>
                <a:gd name="T13" fmla="*/ 95 h 1171"/>
                <a:gd name="T14" fmla="*/ 1464 w 2138"/>
                <a:gd name="T15" fmla="*/ 166 h 1171"/>
                <a:gd name="T16" fmla="*/ 1403 w 2138"/>
                <a:gd name="T17" fmla="*/ 159 h 1171"/>
                <a:gd name="T18" fmla="*/ 1372 w 2138"/>
                <a:gd name="T19" fmla="*/ 125 h 1171"/>
                <a:gd name="T20" fmla="*/ 1344 w 2138"/>
                <a:gd name="T21" fmla="*/ 111 h 1171"/>
                <a:gd name="T22" fmla="*/ 1294 w 2138"/>
                <a:gd name="T23" fmla="*/ 95 h 1171"/>
                <a:gd name="T24" fmla="*/ 1251 w 2138"/>
                <a:gd name="T25" fmla="*/ 19 h 1171"/>
                <a:gd name="T26" fmla="*/ 1142 w 2138"/>
                <a:gd name="T27" fmla="*/ 24 h 1171"/>
                <a:gd name="T28" fmla="*/ 993 w 2138"/>
                <a:gd name="T29" fmla="*/ 81 h 1171"/>
                <a:gd name="T30" fmla="*/ 915 w 2138"/>
                <a:gd name="T31" fmla="*/ 111 h 1171"/>
                <a:gd name="T32" fmla="*/ 804 w 2138"/>
                <a:gd name="T33" fmla="*/ 133 h 1171"/>
                <a:gd name="T34" fmla="*/ 764 w 2138"/>
                <a:gd name="T35" fmla="*/ 156 h 1171"/>
                <a:gd name="T36" fmla="*/ 807 w 2138"/>
                <a:gd name="T37" fmla="*/ 220 h 1171"/>
                <a:gd name="T38" fmla="*/ 759 w 2138"/>
                <a:gd name="T39" fmla="*/ 277 h 1171"/>
                <a:gd name="T40" fmla="*/ 769 w 2138"/>
                <a:gd name="T41" fmla="*/ 348 h 1171"/>
                <a:gd name="T42" fmla="*/ 686 w 2138"/>
                <a:gd name="T43" fmla="*/ 424 h 1171"/>
                <a:gd name="T44" fmla="*/ 603 w 2138"/>
                <a:gd name="T45" fmla="*/ 381 h 1171"/>
                <a:gd name="T46" fmla="*/ 523 w 2138"/>
                <a:gd name="T47" fmla="*/ 383 h 1171"/>
                <a:gd name="T48" fmla="*/ 428 w 2138"/>
                <a:gd name="T49" fmla="*/ 405 h 1171"/>
                <a:gd name="T50" fmla="*/ 374 w 2138"/>
                <a:gd name="T51" fmla="*/ 357 h 1171"/>
                <a:gd name="T52" fmla="*/ 308 w 2138"/>
                <a:gd name="T53" fmla="*/ 324 h 1171"/>
                <a:gd name="T54" fmla="*/ 230 w 2138"/>
                <a:gd name="T55" fmla="*/ 327 h 1171"/>
                <a:gd name="T56" fmla="*/ 156 w 2138"/>
                <a:gd name="T57" fmla="*/ 398 h 1171"/>
                <a:gd name="T58" fmla="*/ 71 w 2138"/>
                <a:gd name="T59" fmla="*/ 443 h 1171"/>
                <a:gd name="T60" fmla="*/ 33 w 2138"/>
                <a:gd name="T61" fmla="*/ 613 h 1171"/>
                <a:gd name="T62" fmla="*/ 109 w 2138"/>
                <a:gd name="T63" fmla="*/ 734 h 1171"/>
                <a:gd name="T64" fmla="*/ 154 w 2138"/>
                <a:gd name="T65" fmla="*/ 743 h 1171"/>
                <a:gd name="T66" fmla="*/ 187 w 2138"/>
                <a:gd name="T67" fmla="*/ 734 h 1171"/>
                <a:gd name="T68" fmla="*/ 232 w 2138"/>
                <a:gd name="T69" fmla="*/ 705 h 1171"/>
                <a:gd name="T70" fmla="*/ 300 w 2138"/>
                <a:gd name="T71" fmla="*/ 717 h 1171"/>
                <a:gd name="T72" fmla="*/ 345 w 2138"/>
                <a:gd name="T73" fmla="*/ 746 h 1171"/>
                <a:gd name="T74" fmla="*/ 350 w 2138"/>
                <a:gd name="T75" fmla="*/ 828 h 1171"/>
                <a:gd name="T76" fmla="*/ 251 w 2138"/>
                <a:gd name="T77" fmla="*/ 845 h 1171"/>
                <a:gd name="T78" fmla="*/ 258 w 2138"/>
                <a:gd name="T79" fmla="*/ 890 h 1171"/>
                <a:gd name="T80" fmla="*/ 199 w 2138"/>
                <a:gd name="T81" fmla="*/ 902 h 1171"/>
                <a:gd name="T82" fmla="*/ 265 w 2138"/>
                <a:gd name="T83" fmla="*/ 989 h 1171"/>
                <a:gd name="T84" fmla="*/ 319 w 2138"/>
                <a:gd name="T85" fmla="*/ 1020 h 1171"/>
                <a:gd name="T86" fmla="*/ 442 w 2138"/>
                <a:gd name="T87" fmla="*/ 1077 h 1171"/>
                <a:gd name="T88" fmla="*/ 499 w 2138"/>
                <a:gd name="T89" fmla="*/ 857 h 1171"/>
                <a:gd name="T90" fmla="*/ 766 w 2138"/>
                <a:gd name="T91" fmla="*/ 911 h 1171"/>
                <a:gd name="T92" fmla="*/ 1003 w 2138"/>
                <a:gd name="T93" fmla="*/ 989 h 1171"/>
                <a:gd name="T94" fmla="*/ 1124 w 2138"/>
                <a:gd name="T95" fmla="*/ 1129 h 1171"/>
                <a:gd name="T96" fmla="*/ 1128 w 2138"/>
                <a:gd name="T97" fmla="*/ 1155 h 1171"/>
                <a:gd name="T98" fmla="*/ 1157 w 2138"/>
                <a:gd name="T99" fmla="*/ 1153 h 1171"/>
                <a:gd name="T100" fmla="*/ 1183 w 2138"/>
                <a:gd name="T101" fmla="*/ 1115 h 1171"/>
                <a:gd name="T102" fmla="*/ 1244 w 2138"/>
                <a:gd name="T103" fmla="*/ 1077 h 1171"/>
                <a:gd name="T104" fmla="*/ 1280 w 2138"/>
                <a:gd name="T105" fmla="*/ 1048 h 1171"/>
                <a:gd name="T106" fmla="*/ 1355 w 2138"/>
                <a:gd name="T107" fmla="*/ 1020 h 1171"/>
                <a:gd name="T108" fmla="*/ 1459 w 2138"/>
                <a:gd name="T109" fmla="*/ 987 h 1171"/>
                <a:gd name="T110" fmla="*/ 1587 w 2138"/>
                <a:gd name="T111" fmla="*/ 1006 h 1171"/>
                <a:gd name="T112" fmla="*/ 1708 w 2138"/>
                <a:gd name="T113" fmla="*/ 1018 h 1171"/>
                <a:gd name="T114" fmla="*/ 1774 w 2138"/>
                <a:gd name="T115" fmla="*/ 1003 h 1171"/>
                <a:gd name="T116" fmla="*/ 1755 w 2138"/>
                <a:gd name="T117" fmla="*/ 871 h 1171"/>
                <a:gd name="T118" fmla="*/ 1878 w 2138"/>
                <a:gd name="T119" fmla="*/ 809 h 1171"/>
                <a:gd name="T120" fmla="*/ 2003 w 2138"/>
                <a:gd name="T121" fmla="*/ 719 h 1171"/>
                <a:gd name="T122" fmla="*/ 2098 w 2138"/>
                <a:gd name="T123" fmla="*/ 587 h 1171"/>
                <a:gd name="T124" fmla="*/ 201 w 2138"/>
                <a:gd name="T125" fmla="*/ 85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8" h="1171">
                  <a:moveTo>
                    <a:pt x="192" y="869"/>
                  </a:moveTo>
                  <a:lnTo>
                    <a:pt x="192" y="869"/>
                  </a:lnTo>
                  <a:lnTo>
                    <a:pt x="192" y="869"/>
                  </a:lnTo>
                  <a:lnTo>
                    <a:pt x="192" y="866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4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187" y="857"/>
                  </a:lnTo>
                  <a:lnTo>
                    <a:pt x="187" y="854"/>
                  </a:lnTo>
                  <a:lnTo>
                    <a:pt x="189" y="854"/>
                  </a:lnTo>
                  <a:lnTo>
                    <a:pt x="192" y="852"/>
                  </a:lnTo>
                  <a:lnTo>
                    <a:pt x="192" y="850"/>
                  </a:lnTo>
                  <a:lnTo>
                    <a:pt x="189" y="852"/>
                  </a:lnTo>
                  <a:lnTo>
                    <a:pt x="187" y="852"/>
                  </a:lnTo>
                  <a:lnTo>
                    <a:pt x="187" y="852"/>
                  </a:lnTo>
                  <a:lnTo>
                    <a:pt x="185" y="859"/>
                  </a:lnTo>
                  <a:lnTo>
                    <a:pt x="185" y="859"/>
                  </a:lnTo>
                  <a:lnTo>
                    <a:pt x="185" y="861"/>
                  </a:lnTo>
                  <a:lnTo>
                    <a:pt x="187" y="864"/>
                  </a:lnTo>
                  <a:lnTo>
                    <a:pt x="187" y="864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9"/>
                  </a:lnTo>
                  <a:lnTo>
                    <a:pt x="189" y="869"/>
                  </a:lnTo>
                  <a:lnTo>
                    <a:pt x="192" y="869"/>
                  </a:lnTo>
                  <a:lnTo>
                    <a:pt x="194" y="869"/>
                  </a:lnTo>
                  <a:lnTo>
                    <a:pt x="194" y="869"/>
                  </a:lnTo>
                  <a:lnTo>
                    <a:pt x="196" y="866"/>
                  </a:lnTo>
                  <a:lnTo>
                    <a:pt x="194" y="866"/>
                  </a:lnTo>
                  <a:lnTo>
                    <a:pt x="192" y="869"/>
                  </a:lnTo>
                  <a:close/>
                  <a:moveTo>
                    <a:pt x="175" y="757"/>
                  </a:moveTo>
                  <a:lnTo>
                    <a:pt x="175" y="757"/>
                  </a:lnTo>
                  <a:lnTo>
                    <a:pt x="175" y="757"/>
                  </a:lnTo>
                  <a:lnTo>
                    <a:pt x="173" y="755"/>
                  </a:lnTo>
                  <a:lnTo>
                    <a:pt x="170" y="755"/>
                  </a:lnTo>
                  <a:lnTo>
                    <a:pt x="170" y="757"/>
                  </a:lnTo>
                  <a:lnTo>
                    <a:pt x="173" y="762"/>
                  </a:lnTo>
                  <a:lnTo>
                    <a:pt x="175" y="764"/>
                  </a:lnTo>
                  <a:lnTo>
                    <a:pt x="175" y="767"/>
                  </a:lnTo>
                  <a:lnTo>
                    <a:pt x="175" y="764"/>
                  </a:lnTo>
                  <a:lnTo>
                    <a:pt x="177" y="762"/>
                  </a:lnTo>
                  <a:lnTo>
                    <a:pt x="177" y="760"/>
                  </a:lnTo>
                  <a:lnTo>
                    <a:pt x="175" y="757"/>
                  </a:lnTo>
                  <a:close/>
                  <a:moveTo>
                    <a:pt x="2138" y="542"/>
                  </a:moveTo>
                  <a:lnTo>
                    <a:pt x="2136" y="535"/>
                  </a:lnTo>
                  <a:lnTo>
                    <a:pt x="2136" y="533"/>
                  </a:lnTo>
                  <a:lnTo>
                    <a:pt x="2134" y="533"/>
                  </a:lnTo>
                  <a:lnTo>
                    <a:pt x="2131" y="530"/>
                  </a:lnTo>
                  <a:lnTo>
                    <a:pt x="2131" y="530"/>
                  </a:lnTo>
                  <a:lnTo>
                    <a:pt x="2126" y="530"/>
                  </a:lnTo>
                  <a:lnTo>
                    <a:pt x="2124" y="530"/>
                  </a:lnTo>
                  <a:lnTo>
                    <a:pt x="2124" y="530"/>
                  </a:lnTo>
                  <a:lnTo>
                    <a:pt x="2124" y="530"/>
                  </a:lnTo>
                  <a:lnTo>
                    <a:pt x="2122" y="530"/>
                  </a:lnTo>
                  <a:lnTo>
                    <a:pt x="2122" y="528"/>
                  </a:lnTo>
                  <a:lnTo>
                    <a:pt x="2122" y="528"/>
                  </a:lnTo>
                  <a:lnTo>
                    <a:pt x="2122" y="528"/>
                  </a:lnTo>
                  <a:lnTo>
                    <a:pt x="2117" y="523"/>
                  </a:lnTo>
                  <a:lnTo>
                    <a:pt x="2117" y="523"/>
                  </a:lnTo>
                  <a:lnTo>
                    <a:pt x="2117" y="521"/>
                  </a:lnTo>
                  <a:lnTo>
                    <a:pt x="2117" y="521"/>
                  </a:lnTo>
                  <a:lnTo>
                    <a:pt x="2117" y="521"/>
                  </a:lnTo>
                  <a:lnTo>
                    <a:pt x="2117" y="518"/>
                  </a:lnTo>
                  <a:lnTo>
                    <a:pt x="2117" y="518"/>
                  </a:lnTo>
                  <a:lnTo>
                    <a:pt x="2115" y="516"/>
                  </a:lnTo>
                  <a:lnTo>
                    <a:pt x="2112" y="516"/>
                  </a:lnTo>
                  <a:lnTo>
                    <a:pt x="2112" y="514"/>
                  </a:lnTo>
                  <a:lnTo>
                    <a:pt x="2112" y="511"/>
                  </a:lnTo>
                  <a:lnTo>
                    <a:pt x="2112" y="511"/>
                  </a:lnTo>
                  <a:lnTo>
                    <a:pt x="2112" y="509"/>
                  </a:lnTo>
                  <a:lnTo>
                    <a:pt x="2112" y="509"/>
                  </a:lnTo>
                  <a:lnTo>
                    <a:pt x="2107" y="506"/>
                  </a:lnTo>
                  <a:lnTo>
                    <a:pt x="2107" y="506"/>
                  </a:lnTo>
                  <a:lnTo>
                    <a:pt x="2105" y="506"/>
                  </a:lnTo>
                  <a:lnTo>
                    <a:pt x="2103" y="506"/>
                  </a:lnTo>
                  <a:lnTo>
                    <a:pt x="2103" y="504"/>
                  </a:lnTo>
                  <a:lnTo>
                    <a:pt x="2100" y="504"/>
                  </a:lnTo>
                  <a:lnTo>
                    <a:pt x="2100" y="502"/>
                  </a:lnTo>
                  <a:lnTo>
                    <a:pt x="2100" y="502"/>
                  </a:lnTo>
                  <a:lnTo>
                    <a:pt x="2100" y="499"/>
                  </a:lnTo>
                  <a:lnTo>
                    <a:pt x="2103" y="497"/>
                  </a:lnTo>
                  <a:lnTo>
                    <a:pt x="2105" y="497"/>
                  </a:lnTo>
                  <a:lnTo>
                    <a:pt x="2107" y="497"/>
                  </a:lnTo>
                  <a:lnTo>
                    <a:pt x="2107" y="497"/>
                  </a:lnTo>
                  <a:lnTo>
                    <a:pt x="2110" y="495"/>
                  </a:lnTo>
                  <a:lnTo>
                    <a:pt x="2110" y="495"/>
                  </a:lnTo>
                  <a:lnTo>
                    <a:pt x="2107" y="492"/>
                  </a:lnTo>
                  <a:lnTo>
                    <a:pt x="2107" y="492"/>
                  </a:lnTo>
                  <a:lnTo>
                    <a:pt x="2107" y="490"/>
                  </a:lnTo>
                  <a:lnTo>
                    <a:pt x="2107" y="490"/>
                  </a:lnTo>
                  <a:lnTo>
                    <a:pt x="2107" y="490"/>
                  </a:lnTo>
                  <a:lnTo>
                    <a:pt x="2110" y="488"/>
                  </a:lnTo>
                  <a:lnTo>
                    <a:pt x="2110" y="488"/>
                  </a:lnTo>
                  <a:lnTo>
                    <a:pt x="2107" y="488"/>
                  </a:lnTo>
                  <a:lnTo>
                    <a:pt x="2107" y="488"/>
                  </a:lnTo>
                  <a:lnTo>
                    <a:pt x="2105" y="488"/>
                  </a:lnTo>
                  <a:lnTo>
                    <a:pt x="2105" y="488"/>
                  </a:lnTo>
                  <a:lnTo>
                    <a:pt x="2103" y="485"/>
                  </a:lnTo>
                  <a:lnTo>
                    <a:pt x="2100" y="485"/>
                  </a:lnTo>
                  <a:lnTo>
                    <a:pt x="2100" y="488"/>
                  </a:lnTo>
                  <a:lnTo>
                    <a:pt x="2100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6" y="492"/>
                  </a:lnTo>
                  <a:lnTo>
                    <a:pt x="2096" y="492"/>
                  </a:lnTo>
                  <a:lnTo>
                    <a:pt x="2093" y="492"/>
                  </a:lnTo>
                  <a:lnTo>
                    <a:pt x="2093" y="495"/>
                  </a:lnTo>
                  <a:lnTo>
                    <a:pt x="2096" y="495"/>
                  </a:lnTo>
                  <a:lnTo>
                    <a:pt x="2093" y="495"/>
                  </a:lnTo>
                  <a:lnTo>
                    <a:pt x="2093" y="497"/>
                  </a:lnTo>
                  <a:lnTo>
                    <a:pt x="2093" y="497"/>
                  </a:lnTo>
                  <a:lnTo>
                    <a:pt x="2091" y="499"/>
                  </a:lnTo>
                  <a:lnTo>
                    <a:pt x="2086" y="502"/>
                  </a:lnTo>
                  <a:lnTo>
                    <a:pt x="2084" y="504"/>
                  </a:lnTo>
                  <a:lnTo>
                    <a:pt x="2081" y="506"/>
                  </a:lnTo>
                  <a:lnTo>
                    <a:pt x="2081" y="511"/>
                  </a:lnTo>
                  <a:lnTo>
                    <a:pt x="2079" y="514"/>
                  </a:lnTo>
                  <a:lnTo>
                    <a:pt x="2077" y="511"/>
                  </a:lnTo>
                  <a:lnTo>
                    <a:pt x="2074" y="509"/>
                  </a:lnTo>
                  <a:lnTo>
                    <a:pt x="2072" y="509"/>
                  </a:lnTo>
                  <a:lnTo>
                    <a:pt x="2070" y="509"/>
                  </a:lnTo>
                  <a:lnTo>
                    <a:pt x="2070" y="511"/>
                  </a:lnTo>
                  <a:lnTo>
                    <a:pt x="2070" y="511"/>
                  </a:lnTo>
                  <a:lnTo>
                    <a:pt x="2067" y="511"/>
                  </a:lnTo>
                  <a:lnTo>
                    <a:pt x="2067" y="511"/>
                  </a:lnTo>
                  <a:lnTo>
                    <a:pt x="2067" y="511"/>
                  </a:lnTo>
                  <a:lnTo>
                    <a:pt x="2065" y="511"/>
                  </a:lnTo>
                  <a:lnTo>
                    <a:pt x="2065" y="509"/>
                  </a:lnTo>
                  <a:lnTo>
                    <a:pt x="2067" y="506"/>
                  </a:lnTo>
                  <a:lnTo>
                    <a:pt x="2067" y="504"/>
                  </a:lnTo>
                  <a:lnTo>
                    <a:pt x="2065" y="504"/>
                  </a:lnTo>
                  <a:lnTo>
                    <a:pt x="2063" y="504"/>
                  </a:lnTo>
                  <a:lnTo>
                    <a:pt x="2063" y="504"/>
                  </a:lnTo>
                  <a:lnTo>
                    <a:pt x="2060" y="506"/>
                  </a:lnTo>
                  <a:lnTo>
                    <a:pt x="2060" y="506"/>
                  </a:lnTo>
                  <a:lnTo>
                    <a:pt x="2058" y="506"/>
                  </a:lnTo>
                  <a:lnTo>
                    <a:pt x="2058" y="506"/>
                  </a:lnTo>
                  <a:lnTo>
                    <a:pt x="2058" y="504"/>
                  </a:lnTo>
                  <a:lnTo>
                    <a:pt x="2055" y="504"/>
                  </a:lnTo>
                  <a:lnTo>
                    <a:pt x="2055" y="504"/>
                  </a:lnTo>
                  <a:lnTo>
                    <a:pt x="2053" y="504"/>
                  </a:lnTo>
                  <a:lnTo>
                    <a:pt x="2053" y="504"/>
                  </a:lnTo>
                  <a:lnTo>
                    <a:pt x="2051" y="504"/>
                  </a:lnTo>
                  <a:lnTo>
                    <a:pt x="2051" y="504"/>
                  </a:lnTo>
                  <a:lnTo>
                    <a:pt x="2051" y="502"/>
                  </a:lnTo>
                  <a:lnTo>
                    <a:pt x="2048" y="499"/>
                  </a:lnTo>
                  <a:lnTo>
                    <a:pt x="2048" y="499"/>
                  </a:lnTo>
                  <a:lnTo>
                    <a:pt x="2048" y="502"/>
                  </a:lnTo>
                  <a:lnTo>
                    <a:pt x="2046" y="502"/>
                  </a:lnTo>
                  <a:lnTo>
                    <a:pt x="2044" y="502"/>
                  </a:lnTo>
                  <a:lnTo>
                    <a:pt x="2044" y="504"/>
                  </a:lnTo>
                  <a:lnTo>
                    <a:pt x="2041" y="504"/>
                  </a:lnTo>
                  <a:lnTo>
                    <a:pt x="2041" y="502"/>
                  </a:lnTo>
                  <a:lnTo>
                    <a:pt x="2039" y="502"/>
                  </a:lnTo>
                  <a:lnTo>
                    <a:pt x="2037" y="502"/>
                  </a:lnTo>
                  <a:lnTo>
                    <a:pt x="2037" y="502"/>
                  </a:lnTo>
                  <a:lnTo>
                    <a:pt x="2034" y="502"/>
                  </a:lnTo>
                  <a:lnTo>
                    <a:pt x="2034" y="502"/>
                  </a:lnTo>
                  <a:lnTo>
                    <a:pt x="2032" y="502"/>
                  </a:lnTo>
                  <a:lnTo>
                    <a:pt x="2032" y="504"/>
                  </a:lnTo>
                  <a:lnTo>
                    <a:pt x="2029" y="502"/>
                  </a:lnTo>
                  <a:lnTo>
                    <a:pt x="2027" y="499"/>
                  </a:lnTo>
                  <a:lnTo>
                    <a:pt x="2027" y="492"/>
                  </a:lnTo>
                  <a:lnTo>
                    <a:pt x="2025" y="490"/>
                  </a:lnTo>
                  <a:lnTo>
                    <a:pt x="2022" y="488"/>
                  </a:lnTo>
                  <a:lnTo>
                    <a:pt x="2022" y="485"/>
                  </a:lnTo>
                  <a:lnTo>
                    <a:pt x="2020" y="485"/>
                  </a:lnTo>
                  <a:lnTo>
                    <a:pt x="2020" y="483"/>
                  </a:lnTo>
                  <a:lnTo>
                    <a:pt x="2020" y="480"/>
                  </a:lnTo>
                  <a:lnTo>
                    <a:pt x="2018" y="478"/>
                  </a:lnTo>
                  <a:lnTo>
                    <a:pt x="2015" y="478"/>
                  </a:lnTo>
                  <a:lnTo>
                    <a:pt x="2015" y="478"/>
                  </a:lnTo>
                  <a:lnTo>
                    <a:pt x="2015" y="476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8" y="469"/>
                  </a:lnTo>
                  <a:lnTo>
                    <a:pt x="2018" y="469"/>
                  </a:lnTo>
                  <a:lnTo>
                    <a:pt x="2018" y="469"/>
                  </a:lnTo>
                  <a:lnTo>
                    <a:pt x="2018" y="466"/>
                  </a:lnTo>
                  <a:lnTo>
                    <a:pt x="2015" y="464"/>
                  </a:lnTo>
                  <a:lnTo>
                    <a:pt x="2015" y="464"/>
                  </a:lnTo>
                  <a:lnTo>
                    <a:pt x="2013" y="462"/>
                  </a:lnTo>
                  <a:lnTo>
                    <a:pt x="2011" y="462"/>
                  </a:lnTo>
                  <a:lnTo>
                    <a:pt x="2011" y="462"/>
                  </a:lnTo>
                  <a:lnTo>
                    <a:pt x="2011" y="462"/>
                  </a:lnTo>
                  <a:lnTo>
                    <a:pt x="2008" y="464"/>
                  </a:lnTo>
                  <a:lnTo>
                    <a:pt x="2008" y="462"/>
                  </a:lnTo>
                  <a:lnTo>
                    <a:pt x="2006" y="459"/>
                  </a:lnTo>
                  <a:lnTo>
                    <a:pt x="2006" y="459"/>
                  </a:lnTo>
                  <a:lnTo>
                    <a:pt x="2006" y="459"/>
                  </a:lnTo>
                  <a:lnTo>
                    <a:pt x="2003" y="459"/>
                  </a:lnTo>
                  <a:lnTo>
                    <a:pt x="2003" y="459"/>
                  </a:lnTo>
                  <a:lnTo>
                    <a:pt x="2001" y="457"/>
                  </a:lnTo>
                  <a:lnTo>
                    <a:pt x="1999" y="457"/>
                  </a:lnTo>
                  <a:lnTo>
                    <a:pt x="1999" y="454"/>
                  </a:lnTo>
                  <a:lnTo>
                    <a:pt x="1996" y="454"/>
                  </a:lnTo>
                  <a:lnTo>
                    <a:pt x="1994" y="454"/>
                  </a:lnTo>
                  <a:lnTo>
                    <a:pt x="1992" y="454"/>
                  </a:lnTo>
                  <a:lnTo>
                    <a:pt x="1992" y="452"/>
                  </a:lnTo>
                  <a:lnTo>
                    <a:pt x="1989" y="452"/>
                  </a:lnTo>
                  <a:lnTo>
                    <a:pt x="1987" y="450"/>
                  </a:lnTo>
                  <a:lnTo>
                    <a:pt x="1987" y="450"/>
                  </a:lnTo>
                  <a:lnTo>
                    <a:pt x="1984" y="452"/>
                  </a:lnTo>
                  <a:lnTo>
                    <a:pt x="1982" y="452"/>
                  </a:lnTo>
                  <a:lnTo>
                    <a:pt x="1982" y="452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77" y="450"/>
                  </a:lnTo>
                  <a:lnTo>
                    <a:pt x="1977" y="447"/>
                  </a:lnTo>
                  <a:lnTo>
                    <a:pt x="1977" y="447"/>
                  </a:lnTo>
                  <a:lnTo>
                    <a:pt x="1977" y="445"/>
                  </a:lnTo>
                  <a:lnTo>
                    <a:pt x="1977" y="443"/>
                  </a:lnTo>
                  <a:lnTo>
                    <a:pt x="1977" y="443"/>
                  </a:lnTo>
                  <a:lnTo>
                    <a:pt x="1975" y="438"/>
                  </a:lnTo>
                  <a:lnTo>
                    <a:pt x="1975" y="435"/>
                  </a:lnTo>
                  <a:lnTo>
                    <a:pt x="1973" y="433"/>
                  </a:lnTo>
                  <a:lnTo>
                    <a:pt x="1975" y="428"/>
                  </a:lnTo>
                  <a:lnTo>
                    <a:pt x="1975" y="428"/>
                  </a:lnTo>
                  <a:lnTo>
                    <a:pt x="1975" y="426"/>
                  </a:lnTo>
                  <a:lnTo>
                    <a:pt x="1973" y="424"/>
                  </a:lnTo>
                  <a:lnTo>
                    <a:pt x="1973" y="424"/>
                  </a:lnTo>
                  <a:lnTo>
                    <a:pt x="1973" y="421"/>
                  </a:lnTo>
                  <a:lnTo>
                    <a:pt x="1973" y="421"/>
                  </a:lnTo>
                  <a:lnTo>
                    <a:pt x="1970" y="419"/>
                  </a:lnTo>
                  <a:lnTo>
                    <a:pt x="1970" y="417"/>
                  </a:lnTo>
                  <a:lnTo>
                    <a:pt x="1963" y="414"/>
                  </a:lnTo>
                  <a:lnTo>
                    <a:pt x="1961" y="412"/>
                  </a:lnTo>
                  <a:lnTo>
                    <a:pt x="1961" y="405"/>
                  </a:lnTo>
                  <a:lnTo>
                    <a:pt x="1961" y="405"/>
                  </a:lnTo>
                  <a:lnTo>
                    <a:pt x="1958" y="402"/>
                  </a:lnTo>
                  <a:lnTo>
                    <a:pt x="1958" y="402"/>
                  </a:lnTo>
                  <a:lnTo>
                    <a:pt x="1956" y="400"/>
                  </a:lnTo>
                  <a:lnTo>
                    <a:pt x="1956" y="398"/>
                  </a:lnTo>
                  <a:lnTo>
                    <a:pt x="1954" y="398"/>
                  </a:lnTo>
                  <a:lnTo>
                    <a:pt x="1954" y="398"/>
                  </a:lnTo>
                  <a:lnTo>
                    <a:pt x="1951" y="398"/>
                  </a:lnTo>
                  <a:lnTo>
                    <a:pt x="1949" y="398"/>
                  </a:lnTo>
                  <a:lnTo>
                    <a:pt x="1949" y="395"/>
                  </a:lnTo>
                  <a:lnTo>
                    <a:pt x="1944" y="393"/>
                  </a:lnTo>
                  <a:lnTo>
                    <a:pt x="1944" y="393"/>
                  </a:lnTo>
                  <a:lnTo>
                    <a:pt x="1937" y="393"/>
                  </a:lnTo>
                  <a:lnTo>
                    <a:pt x="1937" y="391"/>
                  </a:lnTo>
                  <a:lnTo>
                    <a:pt x="1937" y="391"/>
                  </a:lnTo>
                  <a:lnTo>
                    <a:pt x="1935" y="388"/>
                  </a:lnTo>
                  <a:lnTo>
                    <a:pt x="1930" y="388"/>
                  </a:lnTo>
                  <a:lnTo>
                    <a:pt x="1923" y="388"/>
                  </a:lnTo>
                  <a:lnTo>
                    <a:pt x="1923" y="388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18" y="388"/>
                  </a:lnTo>
                  <a:lnTo>
                    <a:pt x="1918" y="388"/>
                  </a:lnTo>
                  <a:lnTo>
                    <a:pt x="1918" y="388"/>
                  </a:lnTo>
                  <a:lnTo>
                    <a:pt x="1916" y="391"/>
                  </a:lnTo>
                  <a:lnTo>
                    <a:pt x="1916" y="395"/>
                  </a:lnTo>
                  <a:lnTo>
                    <a:pt x="1914" y="395"/>
                  </a:lnTo>
                  <a:lnTo>
                    <a:pt x="1911" y="398"/>
                  </a:lnTo>
                  <a:lnTo>
                    <a:pt x="1904" y="395"/>
                  </a:lnTo>
                  <a:lnTo>
                    <a:pt x="1899" y="395"/>
                  </a:lnTo>
                  <a:lnTo>
                    <a:pt x="1897" y="395"/>
                  </a:lnTo>
                  <a:lnTo>
                    <a:pt x="1897" y="398"/>
                  </a:lnTo>
                  <a:lnTo>
                    <a:pt x="1897" y="402"/>
                  </a:lnTo>
                  <a:lnTo>
                    <a:pt x="1895" y="405"/>
                  </a:lnTo>
                  <a:lnTo>
                    <a:pt x="1892" y="407"/>
                  </a:lnTo>
                  <a:lnTo>
                    <a:pt x="1885" y="412"/>
                  </a:lnTo>
                  <a:lnTo>
                    <a:pt x="1883" y="409"/>
                  </a:lnTo>
                  <a:lnTo>
                    <a:pt x="1880" y="407"/>
                  </a:lnTo>
                  <a:lnTo>
                    <a:pt x="1878" y="409"/>
                  </a:lnTo>
                  <a:lnTo>
                    <a:pt x="1878" y="409"/>
                  </a:lnTo>
                  <a:lnTo>
                    <a:pt x="1878" y="407"/>
                  </a:lnTo>
                  <a:lnTo>
                    <a:pt x="1878" y="407"/>
                  </a:lnTo>
                  <a:lnTo>
                    <a:pt x="1876" y="409"/>
                  </a:lnTo>
                  <a:lnTo>
                    <a:pt x="1876" y="409"/>
                  </a:lnTo>
                  <a:lnTo>
                    <a:pt x="1876" y="409"/>
                  </a:lnTo>
                  <a:lnTo>
                    <a:pt x="1873" y="409"/>
                  </a:lnTo>
                  <a:lnTo>
                    <a:pt x="1873" y="409"/>
                  </a:lnTo>
                  <a:lnTo>
                    <a:pt x="1873" y="409"/>
                  </a:lnTo>
                  <a:lnTo>
                    <a:pt x="1871" y="409"/>
                  </a:lnTo>
                  <a:lnTo>
                    <a:pt x="1871" y="412"/>
                  </a:lnTo>
                  <a:lnTo>
                    <a:pt x="1869" y="412"/>
                  </a:lnTo>
                  <a:lnTo>
                    <a:pt x="1869" y="412"/>
                  </a:lnTo>
                  <a:lnTo>
                    <a:pt x="1864" y="412"/>
                  </a:lnTo>
                  <a:lnTo>
                    <a:pt x="1864" y="412"/>
                  </a:lnTo>
                  <a:lnTo>
                    <a:pt x="1862" y="407"/>
                  </a:lnTo>
                  <a:lnTo>
                    <a:pt x="1859" y="407"/>
                  </a:lnTo>
                  <a:lnTo>
                    <a:pt x="1857" y="407"/>
                  </a:lnTo>
                  <a:lnTo>
                    <a:pt x="1854" y="407"/>
                  </a:lnTo>
                  <a:lnTo>
                    <a:pt x="1850" y="407"/>
                  </a:lnTo>
                  <a:lnTo>
                    <a:pt x="1850" y="407"/>
                  </a:lnTo>
                  <a:lnTo>
                    <a:pt x="1847" y="405"/>
                  </a:lnTo>
                  <a:lnTo>
                    <a:pt x="1847" y="405"/>
                  </a:lnTo>
                  <a:lnTo>
                    <a:pt x="1845" y="407"/>
                  </a:lnTo>
                  <a:lnTo>
                    <a:pt x="1845" y="409"/>
                  </a:lnTo>
                  <a:lnTo>
                    <a:pt x="1843" y="409"/>
                  </a:lnTo>
                  <a:lnTo>
                    <a:pt x="1831" y="409"/>
                  </a:lnTo>
                  <a:lnTo>
                    <a:pt x="1831" y="409"/>
                  </a:lnTo>
                  <a:lnTo>
                    <a:pt x="1828" y="407"/>
                  </a:lnTo>
                  <a:lnTo>
                    <a:pt x="1831" y="405"/>
                  </a:lnTo>
                  <a:lnTo>
                    <a:pt x="1831" y="402"/>
                  </a:lnTo>
                  <a:lnTo>
                    <a:pt x="1833" y="402"/>
                  </a:lnTo>
                  <a:lnTo>
                    <a:pt x="1831" y="400"/>
                  </a:lnTo>
                  <a:lnTo>
                    <a:pt x="1828" y="398"/>
                  </a:lnTo>
                  <a:lnTo>
                    <a:pt x="1828" y="393"/>
                  </a:lnTo>
                  <a:lnTo>
                    <a:pt x="1828" y="391"/>
                  </a:lnTo>
                  <a:lnTo>
                    <a:pt x="1821" y="391"/>
                  </a:lnTo>
                  <a:lnTo>
                    <a:pt x="1817" y="393"/>
                  </a:lnTo>
                  <a:lnTo>
                    <a:pt x="1814" y="393"/>
                  </a:lnTo>
                  <a:lnTo>
                    <a:pt x="1812" y="393"/>
                  </a:lnTo>
                  <a:lnTo>
                    <a:pt x="1812" y="393"/>
                  </a:lnTo>
                  <a:lnTo>
                    <a:pt x="1809" y="391"/>
                  </a:lnTo>
                  <a:lnTo>
                    <a:pt x="1809" y="391"/>
                  </a:lnTo>
                  <a:lnTo>
                    <a:pt x="1812" y="386"/>
                  </a:lnTo>
                  <a:lnTo>
                    <a:pt x="1814" y="376"/>
                  </a:lnTo>
                  <a:lnTo>
                    <a:pt x="1817" y="374"/>
                  </a:lnTo>
                  <a:lnTo>
                    <a:pt x="1817" y="374"/>
                  </a:lnTo>
                  <a:lnTo>
                    <a:pt x="1817" y="372"/>
                  </a:lnTo>
                  <a:lnTo>
                    <a:pt x="1814" y="372"/>
                  </a:lnTo>
                  <a:lnTo>
                    <a:pt x="1814" y="372"/>
                  </a:lnTo>
                  <a:lnTo>
                    <a:pt x="1812" y="372"/>
                  </a:lnTo>
                  <a:lnTo>
                    <a:pt x="1812" y="374"/>
                  </a:lnTo>
                  <a:lnTo>
                    <a:pt x="1809" y="374"/>
                  </a:lnTo>
                  <a:lnTo>
                    <a:pt x="1809" y="372"/>
                  </a:lnTo>
                  <a:lnTo>
                    <a:pt x="1807" y="372"/>
                  </a:lnTo>
                  <a:lnTo>
                    <a:pt x="1805" y="369"/>
                  </a:lnTo>
                  <a:lnTo>
                    <a:pt x="1805" y="369"/>
                  </a:lnTo>
                  <a:lnTo>
                    <a:pt x="1802" y="367"/>
                  </a:lnTo>
                  <a:lnTo>
                    <a:pt x="1802" y="364"/>
                  </a:lnTo>
                  <a:lnTo>
                    <a:pt x="1802" y="364"/>
                  </a:lnTo>
                  <a:lnTo>
                    <a:pt x="1802" y="364"/>
                  </a:lnTo>
                  <a:lnTo>
                    <a:pt x="1800" y="364"/>
                  </a:lnTo>
                  <a:lnTo>
                    <a:pt x="1800" y="364"/>
                  </a:lnTo>
                  <a:lnTo>
                    <a:pt x="1800" y="367"/>
                  </a:lnTo>
                  <a:lnTo>
                    <a:pt x="1798" y="367"/>
                  </a:lnTo>
                  <a:lnTo>
                    <a:pt x="1791" y="362"/>
                  </a:lnTo>
                  <a:lnTo>
                    <a:pt x="1791" y="362"/>
                  </a:lnTo>
                  <a:lnTo>
                    <a:pt x="1788" y="364"/>
                  </a:lnTo>
                  <a:lnTo>
                    <a:pt x="1788" y="364"/>
                  </a:lnTo>
                  <a:lnTo>
                    <a:pt x="1788" y="364"/>
                  </a:lnTo>
                  <a:lnTo>
                    <a:pt x="1788" y="367"/>
                  </a:lnTo>
                  <a:lnTo>
                    <a:pt x="1788" y="367"/>
                  </a:lnTo>
                  <a:lnTo>
                    <a:pt x="1786" y="369"/>
                  </a:lnTo>
                  <a:lnTo>
                    <a:pt x="1786" y="372"/>
                  </a:lnTo>
                  <a:lnTo>
                    <a:pt x="1781" y="369"/>
                  </a:lnTo>
                  <a:lnTo>
                    <a:pt x="1779" y="369"/>
                  </a:lnTo>
                  <a:lnTo>
                    <a:pt x="1779" y="372"/>
                  </a:lnTo>
                  <a:lnTo>
                    <a:pt x="1776" y="372"/>
                  </a:lnTo>
                  <a:lnTo>
                    <a:pt x="1776" y="374"/>
                  </a:lnTo>
                  <a:lnTo>
                    <a:pt x="1776" y="376"/>
                  </a:lnTo>
                  <a:lnTo>
                    <a:pt x="1776" y="379"/>
                  </a:lnTo>
                  <a:lnTo>
                    <a:pt x="1776" y="379"/>
                  </a:lnTo>
                  <a:lnTo>
                    <a:pt x="1776" y="379"/>
                  </a:lnTo>
                  <a:lnTo>
                    <a:pt x="1779" y="381"/>
                  </a:lnTo>
                  <a:lnTo>
                    <a:pt x="1779" y="383"/>
                  </a:lnTo>
                  <a:lnTo>
                    <a:pt x="1779" y="383"/>
                  </a:lnTo>
                  <a:lnTo>
                    <a:pt x="1779" y="386"/>
                  </a:lnTo>
                  <a:lnTo>
                    <a:pt x="1779" y="386"/>
                  </a:lnTo>
                  <a:lnTo>
                    <a:pt x="1779" y="388"/>
                  </a:lnTo>
                  <a:lnTo>
                    <a:pt x="1779" y="391"/>
                  </a:lnTo>
                  <a:lnTo>
                    <a:pt x="1776" y="393"/>
                  </a:lnTo>
                  <a:lnTo>
                    <a:pt x="1774" y="395"/>
                  </a:lnTo>
                  <a:lnTo>
                    <a:pt x="1772" y="395"/>
                  </a:lnTo>
                  <a:lnTo>
                    <a:pt x="1769" y="395"/>
                  </a:lnTo>
                  <a:lnTo>
                    <a:pt x="1769" y="395"/>
                  </a:lnTo>
                  <a:lnTo>
                    <a:pt x="1769" y="395"/>
                  </a:lnTo>
                  <a:lnTo>
                    <a:pt x="1767" y="395"/>
                  </a:lnTo>
                  <a:lnTo>
                    <a:pt x="1767" y="395"/>
                  </a:lnTo>
                  <a:lnTo>
                    <a:pt x="1765" y="398"/>
                  </a:lnTo>
                  <a:lnTo>
                    <a:pt x="1765" y="398"/>
                  </a:lnTo>
                  <a:lnTo>
                    <a:pt x="1765" y="400"/>
                  </a:lnTo>
                  <a:lnTo>
                    <a:pt x="1765" y="402"/>
                  </a:lnTo>
                  <a:lnTo>
                    <a:pt x="1762" y="402"/>
                  </a:lnTo>
                  <a:lnTo>
                    <a:pt x="1762" y="402"/>
                  </a:lnTo>
                  <a:lnTo>
                    <a:pt x="1760" y="402"/>
                  </a:lnTo>
                  <a:lnTo>
                    <a:pt x="1760" y="400"/>
                  </a:lnTo>
                  <a:lnTo>
                    <a:pt x="1757" y="400"/>
                  </a:lnTo>
                  <a:lnTo>
                    <a:pt x="1755" y="400"/>
                  </a:lnTo>
                  <a:lnTo>
                    <a:pt x="1757" y="402"/>
                  </a:lnTo>
                  <a:lnTo>
                    <a:pt x="1760" y="407"/>
                  </a:lnTo>
                  <a:lnTo>
                    <a:pt x="1757" y="407"/>
                  </a:lnTo>
                  <a:lnTo>
                    <a:pt x="1757" y="407"/>
                  </a:lnTo>
                  <a:lnTo>
                    <a:pt x="1755" y="405"/>
                  </a:lnTo>
                  <a:lnTo>
                    <a:pt x="1753" y="402"/>
                  </a:lnTo>
                  <a:lnTo>
                    <a:pt x="1753" y="402"/>
                  </a:lnTo>
                  <a:lnTo>
                    <a:pt x="1750" y="398"/>
                  </a:lnTo>
                  <a:lnTo>
                    <a:pt x="1748" y="391"/>
                  </a:lnTo>
                  <a:lnTo>
                    <a:pt x="1746" y="386"/>
                  </a:lnTo>
                  <a:lnTo>
                    <a:pt x="1741" y="376"/>
                  </a:lnTo>
                  <a:lnTo>
                    <a:pt x="1736" y="367"/>
                  </a:lnTo>
                  <a:lnTo>
                    <a:pt x="1731" y="357"/>
                  </a:lnTo>
                  <a:lnTo>
                    <a:pt x="1727" y="346"/>
                  </a:lnTo>
                  <a:lnTo>
                    <a:pt x="1722" y="336"/>
                  </a:lnTo>
                  <a:lnTo>
                    <a:pt x="1720" y="329"/>
                  </a:lnTo>
                  <a:lnTo>
                    <a:pt x="1717" y="324"/>
                  </a:lnTo>
                  <a:lnTo>
                    <a:pt x="1710" y="315"/>
                  </a:lnTo>
                  <a:lnTo>
                    <a:pt x="1705" y="305"/>
                  </a:lnTo>
                  <a:lnTo>
                    <a:pt x="1705" y="305"/>
                  </a:lnTo>
                  <a:lnTo>
                    <a:pt x="1705" y="305"/>
                  </a:lnTo>
                  <a:lnTo>
                    <a:pt x="1698" y="291"/>
                  </a:lnTo>
                  <a:lnTo>
                    <a:pt x="1691" y="277"/>
                  </a:lnTo>
                  <a:lnTo>
                    <a:pt x="1684" y="263"/>
                  </a:lnTo>
                  <a:lnTo>
                    <a:pt x="1675" y="249"/>
                  </a:lnTo>
                  <a:lnTo>
                    <a:pt x="1670" y="239"/>
                  </a:lnTo>
                  <a:lnTo>
                    <a:pt x="1665" y="230"/>
                  </a:lnTo>
                  <a:lnTo>
                    <a:pt x="1658" y="220"/>
                  </a:lnTo>
                  <a:lnTo>
                    <a:pt x="1653" y="208"/>
                  </a:lnTo>
                  <a:lnTo>
                    <a:pt x="1649" y="204"/>
                  </a:lnTo>
                  <a:lnTo>
                    <a:pt x="1644" y="194"/>
                  </a:lnTo>
                  <a:lnTo>
                    <a:pt x="1639" y="189"/>
                  </a:lnTo>
                  <a:lnTo>
                    <a:pt x="1637" y="187"/>
                  </a:lnTo>
                  <a:lnTo>
                    <a:pt x="1630" y="180"/>
                  </a:lnTo>
                  <a:lnTo>
                    <a:pt x="1623" y="173"/>
                  </a:lnTo>
                  <a:lnTo>
                    <a:pt x="1613" y="166"/>
                  </a:lnTo>
                  <a:lnTo>
                    <a:pt x="1604" y="159"/>
                  </a:lnTo>
                  <a:lnTo>
                    <a:pt x="1594" y="149"/>
                  </a:lnTo>
                  <a:lnTo>
                    <a:pt x="1585" y="142"/>
                  </a:lnTo>
                  <a:lnTo>
                    <a:pt x="1578" y="137"/>
                  </a:lnTo>
                  <a:lnTo>
                    <a:pt x="1573" y="133"/>
                  </a:lnTo>
                  <a:lnTo>
                    <a:pt x="1573" y="130"/>
                  </a:lnTo>
                  <a:lnTo>
                    <a:pt x="1571" y="128"/>
                  </a:lnTo>
                  <a:lnTo>
                    <a:pt x="1571" y="125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8" y="116"/>
                  </a:lnTo>
                  <a:lnTo>
                    <a:pt x="1571" y="116"/>
                  </a:lnTo>
                  <a:lnTo>
                    <a:pt x="1578" y="118"/>
                  </a:lnTo>
                  <a:lnTo>
                    <a:pt x="1580" y="118"/>
                  </a:lnTo>
                  <a:lnTo>
                    <a:pt x="1582" y="114"/>
                  </a:lnTo>
                  <a:lnTo>
                    <a:pt x="1585" y="114"/>
                  </a:lnTo>
                  <a:lnTo>
                    <a:pt x="1585" y="114"/>
                  </a:lnTo>
                  <a:lnTo>
                    <a:pt x="1585" y="111"/>
                  </a:lnTo>
                  <a:lnTo>
                    <a:pt x="1587" y="111"/>
                  </a:lnTo>
                  <a:lnTo>
                    <a:pt x="1587" y="109"/>
                  </a:lnTo>
                  <a:lnTo>
                    <a:pt x="1587" y="107"/>
                  </a:lnTo>
                  <a:lnTo>
                    <a:pt x="1590" y="104"/>
                  </a:lnTo>
                  <a:lnTo>
                    <a:pt x="1590" y="104"/>
                  </a:lnTo>
                  <a:lnTo>
                    <a:pt x="1590" y="102"/>
                  </a:lnTo>
                  <a:lnTo>
                    <a:pt x="1590" y="99"/>
                  </a:lnTo>
                  <a:lnTo>
                    <a:pt x="1590" y="97"/>
                  </a:lnTo>
                  <a:lnTo>
                    <a:pt x="1587" y="97"/>
                  </a:lnTo>
                  <a:lnTo>
                    <a:pt x="1585" y="97"/>
                  </a:lnTo>
                  <a:lnTo>
                    <a:pt x="1587" y="95"/>
                  </a:lnTo>
                  <a:lnTo>
                    <a:pt x="1587" y="95"/>
                  </a:lnTo>
                  <a:lnTo>
                    <a:pt x="1587" y="92"/>
                  </a:lnTo>
                  <a:lnTo>
                    <a:pt x="1592" y="92"/>
                  </a:lnTo>
                  <a:lnTo>
                    <a:pt x="1594" y="92"/>
                  </a:lnTo>
                  <a:lnTo>
                    <a:pt x="1594" y="90"/>
                  </a:lnTo>
                  <a:lnTo>
                    <a:pt x="1592" y="88"/>
                  </a:lnTo>
                  <a:lnTo>
                    <a:pt x="1592" y="88"/>
                  </a:lnTo>
                  <a:lnTo>
                    <a:pt x="1590" y="88"/>
                  </a:lnTo>
                  <a:lnTo>
                    <a:pt x="1587" y="90"/>
                  </a:lnTo>
                  <a:lnTo>
                    <a:pt x="1585" y="90"/>
                  </a:lnTo>
                  <a:lnTo>
                    <a:pt x="1582" y="90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0" y="95"/>
                  </a:lnTo>
                  <a:lnTo>
                    <a:pt x="1580" y="97"/>
                  </a:lnTo>
                  <a:lnTo>
                    <a:pt x="1578" y="97"/>
                  </a:lnTo>
                  <a:lnTo>
                    <a:pt x="1578" y="97"/>
                  </a:lnTo>
                  <a:lnTo>
                    <a:pt x="1575" y="97"/>
                  </a:lnTo>
                  <a:lnTo>
                    <a:pt x="1575" y="97"/>
                  </a:lnTo>
                  <a:lnTo>
                    <a:pt x="1575" y="99"/>
                  </a:lnTo>
                  <a:lnTo>
                    <a:pt x="1571" y="102"/>
                  </a:lnTo>
                  <a:lnTo>
                    <a:pt x="1568" y="102"/>
                  </a:lnTo>
                  <a:lnTo>
                    <a:pt x="1559" y="99"/>
                  </a:lnTo>
                  <a:lnTo>
                    <a:pt x="1556" y="99"/>
                  </a:lnTo>
                  <a:lnTo>
                    <a:pt x="1556" y="102"/>
                  </a:lnTo>
                  <a:lnTo>
                    <a:pt x="1556" y="102"/>
                  </a:lnTo>
                  <a:lnTo>
                    <a:pt x="1554" y="104"/>
                  </a:lnTo>
                  <a:lnTo>
                    <a:pt x="1554" y="107"/>
                  </a:lnTo>
                  <a:lnTo>
                    <a:pt x="1556" y="107"/>
                  </a:lnTo>
                  <a:lnTo>
                    <a:pt x="1549" y="111"/>
                  </a:lnTo>
                  <a:lnTo>
                    <a:pt x="1540" y="116"/>
                  </a:lnTo>
                  <a:lnTo>
                    <a:pt x="1533" y="118"/>
                  </a:lnTo>
                  <a:lnTo>
                    <a:pt x="1530" y="121"/>
                  </a:lnTo>
                  <a:lnTo>
                    <a:pt x="1528" y="121"/>
                  </a:lnTo>
                  <a:lnTo>
                    <a:pt x="1526" y="121"/>
                  </a:lnTo>
                  <a:lnTo>
                    <a:pt x="1521" y="121"/>
                  </a:lnTo>
                  <a:lnTo>
                    <a:pt x="1519" y="121"/>
                  </a:lnTo>
                  <a:lnTo>
                    <a:pt x="1516" y="121"/>
                  </a:lnTo>
                  <a:lnTo>
                    <a:pt x="1511" y="125"/>
                  </a:lnTo>
                  <a:lnTo>
                    <a:pt x="1516" y="130"/>
                  </a:lnTo>
                  <a:lnTo>
                    <a:pt x="1509" y="137"/>
                  </a:lnTo>
                  <a:lnTo>
                    <a:pt x="1502" y="142"/>
                  </a:lnTo>
                  <a:lnTo>
                    <a:pt x="1495" y="147"/>
                  </a:lnTo>
                  <a:lnTo>
                    <a:pt x="1493" y="147"/>
                  </a:lnTo>
                  <a:lnTo>
                    <a:pt x="1490" y="144"/>
                  </a:lnTo>
                  <a:lnTo>
                    <a:pt x="1488" y="144"/>
                  </a:lnTo>
                  <a:lnTo>
                    <a:pt x="1483" y="144"/>
                  </a:lnTo>
                  <a:lnTo>
                    <a:pt x="1481" y="144"/>
                  </a:lnTo>
                  <a:lnTo>
                    <a:pt x="1481" y="147"/>
                  </a:lnTo>
                  <a:lnTo>
                    <a:pt x="1481" y="147"/>
                  </a:lnTo>
                  <a:lnTo>
                    <a:pt x="1481" y="149"/>
                  </a:lnTo>
                  <a:lnTo>
                    <a:pt x="1481" y="152"/>
                  </a:lnTo>
                  <a:lnTo>
                    <a:pt x="1478" y="152"/>
                  </a:lnTo>
                  <a:lnTo>
                    <a:pt x="1476" y="152"/>
                  </a:lnTo>
                  <a:lnTo>
                    <a:pt x="1476" y="152"/>
                  </a:lnTo>
                  <a:lnTo>
                    <a:pt x="1476" y="152"/>
                  </a:lnTo>
                  <a:lnTo>
                    <a:pt x="1476" y="154"/>
                  </a:lnTo>
                  <a:lnTo>
                    <a:pt x="1474" y="159"/>
                  </a:lnTo>
                  <a:lnTo>
                    <a:pt x="1474" y="159"/>
                  </a:lnTo>
                  <a:lnTo>
                    <a:pt x="1464" y="159"/>
                  </a:lnTo>
                  <a:lnTo>
                    <a:pt x="1464" y="159"/>
                  </a:lnTo>
                  <a:lnTo>
                    <a:pt x="1464" y="161"/>
                  </a:lnTo>
                  <a:lnTo>
                    <a:pt x="1464" y="166"/>
                  </a:lnTo>
                  <a:lnTo>
                    <a:pt x="1464" y="166"/>
                  </a:lnTo>
                  <a:lnTo>
                    <a:pt x="1464" y="166"/>
                  </a:lnTo>
                  <a:lnTo>
                    <a:pt x="1464" y="168"/>
                  </a:lnTo>
                  <a:lnTo>
                    <a:pt x="1464" y="168"/>
                  </a:lnTo>
                  <a:lnTo>
                    <a:pt x="1462" y="175"/>
                  </a:lnTo>
                  <a:lnTo>
                    <a:pt x="1462" y="178"/>
                  </a:lnTo>
                  <a:lnTo>
                    <a:pt x="1459" y="178"/>
                  </a:lnTo>
                  <a:lnTo>
                    <a:pt x="1457" y="175"/>
                  </a:lnTo>
                  <a:lnTo>
                    <a:pt x="1457" y="175"/>
                  </a:lnTo>
                  <a:lnTo>
                    <a:pt x="1457" y="175"/>
                  </a:lnTo>
                  <a:lnTo>
                    <a:pt x="1455" y="173"/>
                  </a:lnTo>
                  <a:lnTo>
                    <a:pt x="1455" y="170"/>
                  </a:lnTo>
                  <a:lnTo>
                    <a:pt x="1455" y="170"/>
                  </a:lnTo>
                  <a:lnTo>
                    <a:pt x="1455" y="168"/>
                  </a:lnTo>
                  <a:lnTo>
                    <a:pt x="1455" y="168"/>
                  </a:lnTo>
                  <a:lnTo>
                    <a:pt x="1455" y="166"/>
                  </a:lnTo>
                  <a:lnTo>
                    <a:pt x="1452" y="166"/>
                  </a:lnTo>
                  <a:lnTo>
                    <a:pt x="1452" y="166"/>
                  </a:lnTo>
                  <a:lnTo>
                    <a:pt x="1450" y="166"/>
                  </a:lnTo>
                  <a:lnTo>
                    <a:pt x="1448" y="166"/>
                  </a:lnTo>
                  <a:lnTo>
                    <a:pt x="1448" y="168"/>
                  </a:lnTo>
                  <a:lnTo>
                    <a:pt x="1448" y="168"/>
                  </a:lnTo>
                  <a:lnTo>
                    <a:pt x="1445" y="168"/>
                  </a:lnTo>
                  <a:lnTo>
                    <a:pt x="1445" y="168"/>
                  </a:lnTo>
                  <a:lnTo>
                    <a:pt x="1445" y="166"/>
                  </a:lnTo>
                  <a:lnTo>
                    <a:pt x="1445" y="163"/>
                  </a:lnTo>
                  <a:lnTo>
                    <a:pt x="1445" y="163"/>
                  </a:lnTo>
                  <a:lnTo>
                    <a:pt x="1443" y="163"/>
                  </a:lnTo>
                  <a:lnTo>
                    <a:pt x="1440" y="163"/>
                  </a:lnTo>
                  <a:lnTo>
                    <a:pt x="1438" y="161"/>
                  </a:lnTo>
                  <a:lnTo>
                    <a:pt x="1436" y="161"/>
                  </a:lnTo>
                  <a:lnTo>
                    <a:pt x="1436" y="163"/>
                  </a:lnTo>
                  <a:lnTo>
                    <a:pt x="1431" y="166"/>
                  </a:lnTo>
                  <a:lnTo>
                    <a:pt x="1431" y="166"/>
                  </a:lnTo>
                  <a:lnTo>
                    <a:pt x="1429" y="166"/>
                  </a:lnTo>
                  <a:lnTo>
                    <a:pt x="1429" y="163"/>
                  </a:lnTo>
                  <a:lnTo>
                    <a:pt x="1424" y="163"/>
                  </a:lnTo>
                  <a:lnTo>
                    <a:pt x="1424" y="163"/>
                  </a:lnTo>
                  <a:lnTo>
                    <a:pt x="1424" y="166"/>
                  </a:lnTo>
                  <a:lnTo>
                    <a:pt x="1424" y="166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19" y="168"/>
                  </a:lnTo>
                  <a:lnTo>
                    <a:pt x="1419" y="168"/>
                  </a:lnTo>
                  <a:lnTo>
                    <a:pt x="1419" y="170"/>
                  </a:lnTo>
                  <a:lnTo>
                    <a:pt x="1419" y="170"/>
                  </a:lnTo>
                  <a:lnTo>
                    <a:pt x="1419" y="173"/>
                  </a:lnTo>
                  <a:lnTo>
                    <a:pt x="1417" y="173"/>
                  </a:lnTo>
                  <a:lnTo>
                    <a:pt x="1417" y="173"/>
                  </a:lnTo>
                  <a:lnTo>
                    <a:pt x="1417" y="175"/>
                  </a:lnTo>
                  <a:lnTo>
                    <a:pt x="1417" y="175"/>
                  </a:lnTo>
                  <a:lnTo>
                    <a:pt x="1417" y="175"/>
                  </a:lnTo>
                  <a:lnTo>
                    <a:pt x="1412" y="178"/>
                  </a:lnTo>
                  <a:lnTo>
                    <a:pt x="1412" y="180"/>
                  </a:lnTo>
                  <a:lnTo>
                    <a:pt x="1410" y="180"/>
                  </a:lnTo>
                  <a:lnTo>
                    <a:pt x="1407" y="178"/>
                  </a:lnTo>
                  <a:lnTo>
                    <a:pt x="1410" y="173"/>
                  </a:lnTo>
                  <a:lnTo>
                    <a:pt x="1400" y="168"/>
                  </a:lnTo>
                  <a:lnTo>
                    <a:pt x="1403" y="166"/>
                  </a:lnTo>
                  <a:lnTo>
                    <a:pt x="1400" y="163"/>
                  </a:lnTo>
                  <a:lnTo>
                    <a:pt x="1400" y="161"/>
                  </a:lnTo>
                  <a:lnTo>
                    <a:pt x="1400" y="159"/>
                  </a:lnTo>
                  <a:lnTo>
                    <a:pt x="1403" y="159"/>
                  </a:lnTo>
                  <a:lnTo>
                    <a:pt x="1403" y="159"/>
                  </a:lnTo>
                  <a:lnTo>
                    <a:pt x="1405" y="159"/>
                  </a:lnTo>
                  <a:lnTo>
                    <a:pt x="1407" y="149"/>
                  </a:lnTo>
                  <a:lnTo>
                    <a:pt x="1407" y="149"/>
                  </a:lnTo>
                  <a:lnTo>
                    <a:pt x="1412" y="147"/>
                  </a:lnTo>
                  <a:lnTo>
                    <a:pt x="1410" y="144"/>
                  </a:lnTo>
                  <a:lnTo>
                    <a:pt x="1410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2"/>
                  </a:lnTo>
                  <a:lnTo>
                    <a:pt x="1422" y="142"/>
                  </a:lnTo>
                  <a:lnTo>
                    <a:pt x="1424" y="142"/>
                  </a:lnTo>
                  <a:lnTo>
                    <a:pt x="1424" y="142"/>
                  </a:lnTo>
                  <a:lnTo>
                    <a:pt x="1426" y="140"/>
                  </a:lnTo>
                  <a:lnTo>
                    <a:pt x="1429" y="125"/>
                  </a:lnTo>
                  <a:lnTo>
                    <a:pt x="1424" y="125"/>
                  </a:lnTo>
                  <a:lnTo>
                    <a:pt x="1424" y="125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2" y="123"/>
                  </a:lnTo>
                  <a:lnTo>
                    <a:pt x="1419" y="123"/>
                  </a:lnTo>
                  <a:lnTo>
                    <a:pt x="1419" y="125"/>
                  </a:lnTo>
                  <a:lnTo>
                    <a:pt x="1422" y="125"/>
                  </a:lnTo>
                  <a:lnTo>
                    <a:pt x="1422" y="128"/>
                  </a:lnTo>
                  <a:lnTo>
                    <a:pt x="1419" y="128"/>
                  </a:lnTo>
                  <a:lnTo>
                    <a:pt x="1417" y="128"/>
                  </a:lnTo>
                  <a:lnTo>
                    <a:pt x="1417" y="130"/>
                  </a:lnTo>
                  <a:lnTo>
                    <a:pt x="1417" y="130"/>
                  </a:lnTo>
                  <a:lnTo>
                    <a:pt x="1417" y="133"/>
                  </a:lnTo>
                  <a:lnTo>
                    <a:pt x="1417" y="135"/>
                  </a:lnTo>
                  <a:lnTo>
                    <a:pt x="1414" y="135"/>
                  </a:lnTo>
                  <a:lnTo>
                    <a:pt x="1414" y="135"/>
                  </a:lnTo>
                  <a:lnTo>
                    <a:pt x="1414" y="135"/>
                  </a:lnTo>
                  <a:lnTo>
                    <a:pt x="1412" y="133"/>
                  </a:lnTo>
                  <a:lnTo>
                    <a:pt x="1412" y="133"/>
                  </a:lnTo>
                  <a:lnTo>
                    <a:pt x="1412" y="133"/>
                  </a:lnTo>
                  <a:lnTo>
                    <a:pt x="1410" y="133"/>
                  </a:lnTo>
                  <a:lnTo>
                    <a:pt x="1410" y="133"/>
                  </a:lnTo>
                  <a:lnTo>
                    <a:pt x="1410" y="133"/>
                  </a:lnTo>
                  <a:lnTo>
                    <a:pt x="1410" y="135"/>
                  </a:lnTo>
                  <a:lnTo>
                    <a:pt x="1407" y="135"/>
                  </a:lnTo>
                  <a:lnTo>
                    <a:pt x="1407" y="135"/>
                  </a:lnTo>
                  <a:lnTo>
                    <a:pt x="1398" y="133"/>
                  </a:lnTo>
                  <a:lnTo>
                    <a:pt x="1393" y="133"/>
                  </a:lnTo>
                  <a:lnTo>
                    <a:pt x="1391" y="130"/>
                  </a:lnTo>
                  <a:lnTo>
                    <a:pt x="1391" y="128"/>
                  </a:lnTo>
                  <a:lnTo>
                    <a:pt x="1391" y="128"/>
                  </a:lnTo>
                  <a:lnTo>
                    <a:pt x="1388" y="125"/>
                  </a:lnTo>
                  <a:lnTo>
                    <a:pt x="1388" y="123"/>
                  </a:lnTo>
                  <a:lnTo>
                    <a:pt x="1388" y="121"/>
                  </a:lnTo>
                  <a:lnTo>
                    <a:pt x="1386" y="118"/>
                  </a:lnTo>
                  <a:lnTo>
                    <a:pt x="1386" y="118"/>
                  </a:lnTo>
                  <a:lnTo>
                    <a:pt x="1384" y="118"/>
                  </a:lnTo>
                  <a:lnTo>
                    <a:pt x="1377" y="118"/>
                  </a:lnTo>
                  <a:lnTo>
                    <a:pt x="1370" y="118"/>
                  </a:lnTo>
                  <a:lnTo>
                    <a:pt x="1367" y="118"/>
                  </a:lnTo>
                  <a:lnTo>
                    <a:pt x="1365" y="121"/>
                  </a:lnTo>
                  <a:lnTo>
                    <a:pt x="1365" y="123"/>
                  </a:lnTo>
                  <a:lnTo>
                    <a:pt x="1362" y="123"/>
                  </a:lnTo>
                  <a:lnTo>
                    <a:pt x="1362" y="125"/>
                  </a:lnTo>
                  <a:lnTo>
                    <a:pt x="1362" y="125"/>
                  </a:lnTo>
                  <a:lnTo>
                    <a:pt x="1367" y="125"/>
                  </a:lnTo>
                  <a:lnTo>
                    <a:pt x="1370" y="125"/>
                  </a:lnTo>
                  <a:lnTo>
                    <a:pt x="1372" y="125"/>
                  </a:lnTo>
                  <a:lnTo>
                    <a:pt x="1372" y="128"/>
                  </a:lnTo>
                  <a:lnTo>
                    <a:pt x="1372" y="130"/>
                  </a:lnTo>
                  <a:lnTo>
                    <a:pt x="1374" y="133"/>
                  </a:lnTo>
                  <a:lnTo>
                    <a:pt x="1372" y="135"/>
                  </a:lnTo>
                  <a:lnTo>
                    <a:pt x="1367" y="133"/>
                  </a:lnTo>
                  <a:lnTo>
                    <a:pt x="1365" y="133"/>
                  </a:lnTo>
                  <a:lnTo>
                    <a:pt x="1365" y="133"/>
                  </a:lnTo>
                  <a:lnTo>
                    <a:pt x="1365" y="135"/>
                  </a:lnTo>
                  <a:lnTo>
                    <a:pt x="1362" y="137"/>
                  </a:lnTo>
                  <a:lnTo>
                    <a:pt x="1360" y="137"/>
                  </a:lnTo>
                  <a:lnTo>
                    <a:pt x="1358" y="137"/>
                  </a:lnTo>
                  <a:lnTo>
                    <a:pt x="1358" y="137"/>
                  </a:lnTo>
                  <a:lnTo>
                    <a:pt x="1355" y="137"/>
                  </a:lnTo>
                  <a:lnTo>
                    <a:pt x="1355" y="135"/>
                  </a:lnTo>
                  <a:lnTo>
                    <a:pt x="1358" y="135"/>
                  </a:lnTo>
                  <a:lnTo>
                    <a:pt x="1358" y="130"/>
                  </a:lnTo>
                  <a:lnTo>
                    <a:pt x="1358" y="130"/>
                  </a:lnTo>
                  <a:lnTo>
                    <a:pt x="1358" y="128"/>
                  </a:lnTo>
                  <a:lnTo>
                    <a:pt x="1358" y="128"/>
                  </a:lnTo>
                  <a:lnTo>
                    <a:pt x="1358" y="125"/>
                  </a:lnTo>
                  <a:lnTo>
                    <a:pt x="1355" y="125"/>
                  </a:lnTo>
                  <a:lnTo>
                    <a:pt x="1355" y="123"/>
                  </a:lnTo>
                  <a:lnTo>
                    <a:pt x="1355" y="123"/>
                  </a:lnTo>
                  <a:lnTo>
                    <a:pt x="1355" y="121"/>
                  </a:lnTo>
                  <a:lnTo>
                    <a:pt x="1355" y="121"/>
                  </a:lnTo>
                  <a:lnTo>
                    <a:pt x="1358" y="121"/>
                  </a:lnTo>
                  <a:lnTo>
                    <a:pt x="1358" y="123"/>
                  </a:lnTo>
                  <a:lnTo>
                    <a:pt x="1358" y="121"/>
                  </a:lnTo>
                  <a:lnTo>
                    <a:pt x="1358" y="121"/>
                  </a:lnTo>
                  <a:lnTo>
                    <a:pt x="1358" y="121"/>
                  </a:lnTo>
                  <a:lnTo>
                    <a:pt x="1360" y="121"/>
                  </a:lnTo>
                  <a:lnTo>
                    <a:pt x="1360" y="121"/>
                  </a:lnTo>
                  <a:lnTo>
                    <a:pt x="1360" y="121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58" y="116"/>
                  </a:lnTo>
                  <a:lnTo>
                    <a:pt x="1353" y="114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3" y="107"/>
                  </a:lnTo>
                  <a:lnTo>
                    <a:pt x="1351" y="107"/>
                  </a:lnTo>
                  <a:lnTo>
                    <a:pt x="1351" y="107"/>
                  </a:lnTo>
                  <a:lnTo>
                    <a:pt x="1351" y="102"/>
                  </a:lnTo>
                  <a:lnTo>
                    <a:pt x="1348" y="99"/>
                  </a:lnTo>
                  <a:lnTo>
                    <a:pt x="1346" y="97"/>
                  </a:lnTo>
                  <a:lnTo>
                    <a:pt x="1344" y="97"/>
                  </a:lnTo>
                  <a:lnTo>
                    <a:pt x="1339" y="97"/>
                  </a:lnTo>
                  <a:lnTo>
                    <a:pt x="1339" y="97"/>
                  </a:lnTo>
                  <a:lnTo>
                    <a:pt x="1339" y="97"/>
                  </a:lnTo>
                  <a:lnTo>
                    <a:pt x="1339" y="99"/>
                  </a:lnTo>
                  <a:lnTo>
                    <a:pt x="1341" y="99"/>
                  </a:lnTo>
                  <a:lnTo>
                    <a:pt x="1341" y="102"/>
                  </a:lnTo>
                  <a:lnTo>
                    <a:pt x="1341" y="102"/>
                  </a:lnTo>
                  <a:lnTo>
                    <a:pt x="1341" y="104"/>
                  </a:lnTo>
                  <a:lnTo>
                    <a:pt x="1341" y="107"/>
                  </a:lnTo>
                  <a:lnTo>
                    <a:pt x="1341" y="107"/>
                  </a:lnTo>
                  <a:lnTo>
                    <a:pt x="1341" y="107"/>
                  </a:lnTo>
                  <a:lnTo>
                    <a:pt x="1341" y="109"/>
                  </a:lnTo>
                  <a:lnTo>
                    <a:pt x="1341" y="109"/>
                  </a:lnTo>
                  <a:lnTo>
                    <a:pt x="1341" y="109"/>
                  </a:lnTo>
                  <a:lnTo>
                    <a:pt x="1341" y="111"/>
                  </a:lnTo>
                  <a:lnTo>
                    <a:pt x="1344" y="111"/>
                  </a:lnTo>
                  <a:lnTo>
                    <a:pt x="1344" y="111"/>
                  </a:lnTo>
                  <a:lnTo>
                    <a:pt x="1346" y="111"/>
                  </a:lnTo>
                  <a:lnTo>
                    <a:pt x="1346" y="114"/>
                  </a:lnTo>
                  <a:lnTo>
                    <a:pt x="1346" y="116"/>
                  </a:lnTo>
                  <a:lnTo>
                    <a:pt x="1346" y="118"/>
                  </a:lnTo>
                  <a:lnTo>
                    <a:pt x="1346" y="118"/>
                  </a:lnTo>
                  <a:lnTo>
                    <a:pt x="1344" y="118"/>
                  </a:lnTo>
                  <a:lnTo>
                    <a:pt x="1341" y="118"/>
                  </a:lnTo>
                  <a:lnTo>
                    <a:pt x="1341" y="116"/>
                  </a:lnTo>
                  <a:lnTo>
                    <a:pt x="1336" y="111"/>
                  </a:lnTo>
                  <a:lnTo>
                    <a:pt x="1336" y="109"/>
                  </a:lnTo>
                  <a:lnTo>
                    <a:pt x="1336" y="109"/>
                  </a:lnTo>
                  <a:lnTo>
                    <a:pt x="1334" y="109"/>
                  </a:lnTo>
                  <a:lnTo>
                    <a:pt x="1325" y="109"/>
                  </a:lnTo>
                  <a:lnTo>
                    <a:pt x="1322" y="109"/>
                  </a:lnTo>
                  <a:lnTo>
                    <a:pt x="1322" y="109"/>
                  </a:lnTo>
                  <a:lnTo>
                    <a:pt x="1322" y="111"/>
                  </a:lnTo>
                  <a:lnTo>
                    <a:pt x="1322" y="114"/>
                  </a:lnTo>
                  <a:lnTo>
                    <a:pt x="1322" y="116"/>
                  </a:lnTo>
                  <a:lnTo>
                    <a:pt x="1322" y="118"/>
                  </a:lnTo>
                  <a:lnTo>
                    <a:pt x="1320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5" y="121"/>
                  </a:lnTo>
                  <a:lnTo>
                    <a:pt x="1315" y="118"/>
                  </a:lnTo>
                  <a:lnTo>
                    <a:pt x="1315" y="118"/>
                  </a:lnTo>
                  <a:lnTo>
                    <a:pt x="1313" y="118"/>
                  </a:lnTo>
                  <a:lnTo>
                    <a:pt x="1310" y="121"/>
                  </a:lnTo>
                  <a:lnTo>
                    <a:pt x="1310" y="121"/>
                  </a:lnTo>
                  <a:lnTo>
                    <a:pt x="1308" y="116"/>
                  </a:lnTo>
                  <a:lnTo>
                    <a:pt x="1308" y="114"/>
                  </a:lnTo>
                  <a:lnTo>
                    <a:pt x="1308" y="114"/>
                  </a:lnTo>
                  <a:lnTo>
                    <a:pt x="1308" y="114"/>
                  </a:lnTo>
                  <a:lnTo>
                    <a:pt x="1306" y="114"/>
                  </a:lnTo>
                  <a:lnTo>
                    <a:pt x="1303" y="114"/>
                  </a:lnTo>
                  <a:lnTo>
                    <a:pt x="1303" y="111"/>
                  </a:lnTo>
                  <a:lnTo>
                    <a:pt x="1301" y="111"/>
                  </a:lnTo>
                  <a:lnTo>
                    <a:pt x="1301" y="114"/>
                  </a:lnTo>
                  <a:lnTo>
                    <a:pt x="1296" y="118"/>
                  </a:lnTo>
                  <a:lnTo>
                    <a:pt x="1296" y="118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1" y="121"/>
                  </a:lnTo>
                  <a:lnTo>
                    <a:pt x="1289" y="116"/>
                  </a:lnTo>
                  <a:lnTo>
                    <a:pt x="1289" y="116"/>
                  </a:lnTo>
                  <a:lnTo>
                    <a:pt x="1289" y="114"/>
                  </a:lnTo>
                  <a:lnTo>
                    <a:pt x="1287" y="114"/>
                  </a:lnTo>
                  <a:lnTo>
                    <a:pt x="1287" y="111"/>
                  </a:lnTo>
                  <a:lnTo>
                    <a:pt x="1287" y="109"/>
                  </a:lnTo>
                  <a:lnTo>
                    <a:pt x="1287" y="109"/>
                  </a:lnTo>
                  <a:lnTo>
                    <a:pt x="1287" y="107"/>
                  </a:lnTo>
                  <a:lnTo>
                    <a:pt x="1287" y="107"/>
                  </a:lnTo>
                  <a:lnTo>
                    <a:pt x="1282" y="107"/>
                  </a:lnTo>
                  <a:lnTo>
                    <a:pt x="1282" y="102"/>
                  </a:lnTo>
                  <a:lnTo>
                    <a:pt x="1284" y="102"/>
                  </a:lnTo>
                  <a:lnTo>
                    <a:pt x="1284" y="99"/>
                  </a:lnTo>
                  <a:lnTo>
                    <a:pt x="1287" y="99"/>
                  </a:lnTo>
                  <a:lnTo>
                    <a:pt x="1287" y="102"/>
                  </a:lnTo>
                  <a:lnTo>
                    <a:pt x="1289" y="102"/>
                  </a:lnTo>
                  <a:lnTo>
                    <a:pt x="1291" y="102"/>
                  </a:lnTo>
                  <a:lnTo>
                    <a:pt x="1291" y="102"/>
                  </a:lnTo>
                  <a:lnTo>
                    <a:pt x="1294" y="102"/>
                  </a:lnTo>
                  <a:lnTo>
                    <a:pt x="1294" y="97"/>
                  </a:lnTo>
                  <a:lnTo>
                    <a:pt x="1294" y="97"/>
                  </a:lnTo>
                  <a:lnTo>
                    <a:pt x="1294" y="95"/>
                  </a:lnTo>
                  <a:lnTo>
                    <a:pt x="1294" y="95"/>
                  </a:lnTo>
                  <a:lnTo>
                    <a:pt x="1294" y="95"/>
                  </a:lnTo>
                  <a:lnTo>
                    <a:pt x="1294" y="92"/>
                  </a:lnTo>
                  <a:lnTo>
                    <a:pt x="1294" y="92"/>
                  </a:lnTo>
                  <a:lnTo>
                    <a:pt x="1294" y="92"/>
                  </a:lnTo>
                  <a:lnTo>
                    <a:pt x="1294" y="90"/>
                  </a:lnTo>
                  <a:lnTo>
                    <a:pt x="1294" y="88"/>
                  </a:lnTo>
                  <a:lnTo>
                    <a:pt x="1291" y="88"/>
                  </a:lnTo>
                  <a:lnTo>
                    <a:pt x="1291" y="88"/>
                  </a:lnTo>
                  <a:lnTo>
                    <a:pt x="1291" y="88"/>
                  </a:lnTo>
                  <a:lnTo>
                    <a:pt x="1291" y="85"/>
                  </a:lnTo>
                  <a:lnTo>
                    <a:pt x="1291" y="81"/>
                  </a:lnTo>
                  <a:lnTo>
                    <a:pt x="1291" y="76"/>
                  </a:lnTo>
                  <a:lnTo>
                    <a:pt x="1294" y="76"/>
                  </a:lnTo>
                  <a:lnTo>
                    <a:pt x="1296" y="76"/>
                  </a:lnTo>
                  <a:lnTo>
                    <a:pt x="1299" y="73"/>
                  </a:lnTo>
                  <a:lnTo>
                    <a:pt x="1299" y="73"/>
                  </a:lnTo>
                  <a:lnTo>
                    <a:pt x="1299" y="71"/>
                  </a:lnTo>
                  <a:lnTo>
                    <a:pt x="1299" y="69"/>
                  </a:lnTo>
                  <a:lnTo>
                    <a:pt x="1296" y="66"/>
                  </a:lnTo>
                  <a:lnTo>
                    <a:pt x="1294" y="64"/>
                  </a:lnTo>
                  <a:lnTo>
                    <a:pt x="1294" y="64"/>
                  </a:lnTo>
                  <a:lnTo>
                    <a:pt x="1291" y="64"/>
                  </a:lnTo>
                  <a:lnTo>
                    <a:pt x="1289" y="64"/>
                  </a:lnTo>
                  <a:lnTo>
                    <a:pt x="1287" y="62"/>
                  </a:lnTo>
                  <a:lnTo>
                    <a:pt x="1284" y="62"/>
                  </a:lnTo>
                  <a:lnTo>
                    <a:pt x="1284" y="57"/>
                  </a:lnTo>
                  <a:lnTo>
                    <a:pt x="1284" y="54"/>
                  </a:lnTo>
                  <a:lnTo>
                    <a:pt x="1284" y="54"/>
                  </a:lnTo>
                  <a:lnTo>
                    <a:pt x="1282" y="52"/>
                  </a:lnTo>
                  <a:lnTo>
                    <a:pt x="1282" y="50"/>
                  </a:lnTo>
                  <a:lnTo>
                    <a:pt x="1282" y="47"/>
                  </a:lnTo>
                  <a:lnTo>
                    <a:pt x="1282" y="47"/>
                  </a:lnTo>
                  <a:lnTo>
                    <a:pt x="1282" y="45"/>
                  </a:lnTo>
                  <a:lnTo>
                    <a:pt x="1282" y="45"/>
                  </a:lnTo>
                  <a:lnTo>
                    <a:pt x="1282" y="43"/>
                  </a:lnTo>
                  <a:lnTo>
                    <a:pt x="1282" y="40"/>
                  </a:lnTo>
                  <a:lnTo>
                    <a:pt x="1282" y="40"/>
                  </a:lnTo>
                  <a:lnTo>
                    <a:pt x="1282" y="38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3"/>
                  </a:lnTo>
                  <a:lnTo>
                    <a:pt x="1282" y="33"/>
                  </a:lnTo>
                  <a:lnTo>
                    <a:pt x="1282" y="31"/>
                  </a:lnTo>
                  <a:lnTo>
                    <a:pt x="1277" y="24"/>
                  </a:lnTo>
                  <a:lnTo>
                    <a:pt x="1273" y="19"/>
                  </a:lnTo>
                  <a:lnTo>
                    <a:pt x="1273" y="17"/>
                  </a:lnTo>
                  <a:lnTo>
                    <a:pt x="1273" y="17"/>
                  </a:lnTo>
                  <a:lnTo>
                    <a:pt x="1275" y="14"/>
                  </a:lnTo>
                  <a:lnTo>
                    <a:pt x="1275" y="12"/>
                  </a:lnTo>
                  <a:lnTo>
                    <a:pt x="1273" y="12"/>
                  </a:lnTo>
                  <a:lnTo>
                    <a:pt x="1270" y="12"/>
                  </a:lnTo>
                  <a:lnTo>
                    <a:pt x="1268" y="12"/>
                  </a:lnTo>
                  <a:lnTo>
                    <a:pt x="1265" y="14"/>
                  </a:lnTo>
                  <a:lnTo>
                    <a:pt x="1263" y="14"/>
                  </a:lnTo>
                  <a:lnTo>
                    <a:pt x="1263" y="14"/>
                  </a:lnTo>
                  <a:lnTo>
                    <a:pt x="1261" y="14"/>
                  </a:lnTo>
                  <a:lnTo>
                    <a:pt x="1261" y="14"/>
                  </a:lnTo>
                  <a:lnTo>
                    <a:pt x="1256" y="14"/>
                  </a:lnTo>
                  <a:lnTo>
                    <a:pt x="1256" y="14"/>
                  </a:lnTo>
                  <a:lnTo>
                    <a:pt x="1256" y="14"/>
                  </a:lnTo>
                  <a:lnTo>
                    <a:pt x="1254" y="17"/>
                  </a:lnTo>
                  <a:lnTo>
                    <a:pt x="1251" y="19"/>
                  </a:lnTo>
                  <a:lnTo>
                    <a:pt x="1251" y="19"/>
                  </a:lnTo>
                  <a:lnTo>
                    <a:pt x="1251" y="21"/>
                  </a:lnTo>
                  <a:lnTo>
                    <a:pt x="1251" y="21"/>
                  </a:lnTo>
                  <a:lnTo>
                    <a:pt x="1251" y="21"/>
                  </a:lnTo>
                  <a:lnTo>
                    <a:pt x="1247" y="24"/>
                  </a:lnTo>
                  <a:lnTo>
                    <a:pt x="1247" y="24"/>
                  </a:lnTo>
                  <a:lnTo>
                    <a:pt x="1244" y="26"/>
                  </a:lnTo>
                  <a:lnTo>
                    <a:pt x="1244" y="28"/>
                  </a:lnTo>
                  <a:lnTo>
                    <a:pt x="1242" y="28"/>
                  </a:lnTo>
                  <a:lnTo>
                    <a:pt x="1235" y="24"/>
                  </a:lnTo>
                  <a:lnTo>
                    <a:pt x="1232" y="21"/>
                  </a:lnTo>
                  <a:lnTo>
                    <a:pt x="1230" y="21"/>
                  </a:lnTo>
                  <a:lnTo>
                    <a:pt x="1228" y="21"/>
                  </a:lnTo>
                  <a:lnTo>
                    <a:pt x="1223" y="14"/>
                  </a:lnTo>
                  <a:lnTo>
                    <a:pt x="1221" y="14"/>
                  </a:lnTo>
                  <a:lnTo>
                    <a:pt x="1216" y="10"/>
                  </a:lnTo>
                  <a:lnTo>
                    <a:pt x="1204" y="7"/>
                  </a:lnTo>
                  <a:lnTo>
                    <a:pt x="1197" y="5"/>
                  </a:lnTo>
                  <a:lnTo>
                    <a:pt x="1197" y="5"/>
                  </a:lnTo>
                  <a:lnTo>
                    <a:pt x="1192" y="10"/>
                  </a:lnTo>
                  <a:lnTo>
                    <a:pt x="1190" y="10"/>
                  </a:lnTo>
                  <a:lnTo>
                    <a:pt x="1187" y="7"/>
                  </a:lnTo>
                  <a:lnTo>
                    <a:pt x="1187" y="5"/>
                  </a:lnTo>
                  <a:lnTo>
                    <a:pt x="1185" y="2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2"/>
                  </a:lnTo>
                  <a:lnTo>
                    <a:pt x="1176" y="2"/>
                  </a:lnTo>
                  <a:lnTo>
                    <a:pt x="1176" y="2"/>
                  </a:lnTo>
                  <a:lnTo>
                    <a:pt x="1176" y="7"/>
                  </a:lnTo>
                  <a:lnTo>
                    <a:pt x="1176" y="7"/>
                  </a:lnTo>
                  <a:lnTo>
                    <a:pt x="1178" y="7"/>
                  </a:lnTo>
                  <a:lnTo>
                    <a:pt x="1178" y="7"/>
                  </a:lnTo>
                  <a:lnTo>
                    <a:pt x="1178" y="12"/>
                  </a:lnTo>
                  <a:lnTo>
                    <a:pt x="1178" y="14"/>
                  </a:lnTo>
                  <a:lnTo>
                    <a:pt x="1178" y="14"/>
                  </a:lnTo>
                  <a:lnTo>
                    <a:pt x="1178" y="14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73" y="10"/>
                  </a:lnTo>
                  <a:lnTo>
                    <a:pt x="1171" y="10"/>
                  </a:lnTo>
                  <a:lnTo>
                    <a:pt x="1171" y="10"/>
                  </a:lnTo>
                  <a:lnTo>
                    <a:pt x="1166" y="7"/>
                  </a:lnTo>
                  <a:lnTo>
                    <a:pt x="1166" y="7"/>
                  </a:lnTo>
                  <a:lnTo>
                    <a:pt x="1164" y="7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2"/>
                  </a:lnTo>
                  <a:lnTo>
                    <a:pt x="1164" y="14"/>
                  </a:lnTo>
                  <a:lnTo>
                    <a:pt x="1164" y="14"/>
                  </a:lnTo>
                  <a:lnTo>
                    <a:pt x="1161" y="17"/>
                  </a:lnTo>
                  <a:lnTo>
                    <a:pt x="1159" y="17"/>
                  </a:lnTo>
                  <a:lnTo>
                    <a:pt x="1159" y="19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7" y="21"/>
                  </a:lnTo>
                  <a:lnTo>
                    <a:pt x="1157" y="21"/>
                  </a:lnTo>
                  <a:lnTo>
                    <a:pt x="1152" y="24"/>
                  </a:lnTo>
                  <a:lnTo>
                    <a:pt x="1147" y="21"/>
                  </a:lnTo>
                  <a:lnTo>
                    <a:pt x="1147" y="21"/>
                  </a:lnTo>
                  <a:lnTo>
                    <a:pt x="1145" y="24"/>
                  </a:lnTo>
                  <a:lnTo>
                    <a:pt x="1142" y="24"/>
                  </a:lnTo>
                  <a:lnTo>
                    <a:pt x="1142" y="24"/>
                  </a:lnTo>
                  <a:lnTo>
                    <a:pt x="1142" y="21"/>
                  </a:lnTo>
                  <a:lnTo>
                    <a:pt x="1140" y="21"/>
                  </a:lnTo>
                  <a:lnTo>
                    <a:pt x="1140" y="21"/>
                  </a:lnTo>
                  <a:lnTo>
                    <a:pt x="1138" y="24"/>
                  </a:lnTo>
                  <a:lnTo>
                    <a:pt x="1138" y="24"/>
                  </a:lnTo>
                  <a:lnTo>
                    <a:pt x="1138" y="26"/>
                  </a:lnTo>
                  <a:lnTo>
                    <a:pt x="1138" y="28"/>
                  </a:lnTo>
                  <a:lnTo>
                    <a:pt x="1140" y="31"/>
                  </a:lnTo>
                  <a:lnTo>
                    <a:pt x="1142" y="33"/>
                  </a:lnTo>
                  <a:lnTo>
                    <a:pt x="1142" y="36"/>
                  </a:lnTo>
                  <a:lnTo>
                    <a:pt x="1142" y="36"/>
                  </a:lnTo>
                  <a:lnTo>
                    <a:pt x="1140" y="36"/>
                  </a:lnTo>
                  <a:lnTo>
                    <a:pt x="1140" y="36"/>
                  </a:lnTo>
                  <a:lnTo>
                    <a:pt x="1140" y="38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3"/>
                  </a:lnTo>
                  <a:lnTo>
                    <a:pt x="1135" y="45"/>
                  </a:lnTo>
                  <a:lnTo>
                    <a:pt x="1128" y="45"/>
                  </a:lnTo>
                  <a:lnTo>
                    <a:pt x="1124" y="43"/>
                  </a:lnTo>
                  <a:lnTo>
                    <a:pt x="1121" y="43"/>
                  </a:lnTo>
                  <a:lnTo>
                    <a:pt x="1119" y="43"/>
                  </a:lnTo>
                  <a:lnTo>
                    <a:pt x="1119" y="45"/>
                  </a:lnTo>
                  <a:lnTo>
                    <a:pt x="1116" y="45"/>
                  </a:lnTo>
                  <a:lnTo>
                    <a:pt x="1114" y="50"/>
                  </a:lnTo>
                  <a:lnTo>
                    <a:pt x="1112" y="52"/>
                  </a:lnTo>
                  <a:lnTo>
                    <a:pt x="1107" y="52"/>
                  </a:lnTo>
                  <a:lnTo>
                    <a:pt x="1098" y="52"/>
                  </a:lnTo>
                  <a:lnTo>
                    <a:pt x="1095" y="54"/>
                  </a:lnTo>
                  <a:lnTo>
                    <a:pt x="1090" y="52"/>
                  </a:lnTo>
                  <a:lnTo>
                    <a:pt x="1090" y="52"/>
                  </a:lnTo>
                  <a:lnTo>
                    <a:pt x="1088" y="54"/>
                  </a:lnTo>
                  <a:lnTo>
                    <a:pt x="1088" y="57"/>
                  </a:lnTo>
                  <a:lnTo>
                    <a:pt x="1086" y="59"/>
                  </a:lnTo>
                  <a:lnTo>
                    <a:pt x="1083" y="59"/>
                  </a:lnTo>
                  <a:lnTo>
                    <a:pt x="1081" y="59"/>
                  </a:lnTo>
                  <a:lnTo>
                    <a:pt x="1079" y="59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64" y="62"/>
                  </a:lnTo>
                  <a:lnTo>
                    <a:pt x="1062" y="62"/>
                  </a:lnTo>
                  <a:lnTo>
                    <a:pt x="1060" y="64"/>
                  </a:lnTo>
                  <a:lnTo>
                    <a:pt x="1060" y="66"/>
                  </a:lnTo>
                  <a:lnTo>
                    <a:pt x="1055" y="66"/>
                  </a:lnTo>
                  <a:lnTo>
                    <a:pt x="1050" y="66"/>
                  </a:lnTo>
                  <a:lnTo>
                    <a:pt x="1046" y="66"/>
                  </a:lnTo>
                  <a:lnTo>
                    <a:pt x="1027" y="73"/>
                  </a:lnTo>
                  <a:lnTo>
                    <a:pt x="1022" y="76"/>
                  </a:lnTo>
                  <a:lnTo>
                    <a:pt x="1019" y="73"/>
                  </a:lnTo>
                  <a:lnTo>
                    <a:pt x="1019" y="69"/>
                  </a:lnTo>
                  <a:lnTo>
                    <a:pt x="1019" y="66"/>
                  </a:lnTo>
                  <a:lnTo>
                    <a:pt x="1015" y="69"/>
                  </a:lnTo>
                  <a:lnTo>
                    <a:pt x="1015" y="69"/>
                  </a:lnTo>
                  <a:lnTo>
                    <a:pt x="1012" y="71"/>
                  </a:lnTo>
                  <a:lnTo>
                    <a:pt x="1010" y="76"/>
                  </a:lnTo>
                  <a:lnTo>
                    <a:pt x="1010" y="76"/>
                  </a:lnTo>
                  <a:lnTo>
                    <a:pt x="1008" y="76"/>
                  </a:lnTo>
                  <a:lnTo>
                    <a:pt x="1001" y="73"/>
                  </a:lnTo>
                  <a:lnTo>
                    <a:pt x="996" y="73"/>
                  </a:lnTo>
                  <a:lnTo>
                    <a:pt x="993" y="73"/>
                  </a:lnTo>
                  <a:lnTo>
                    <a:pt x="993" y="76"/>
                  </a:lnTo>
                  <a:lnTo>
                    <a:pt x="993" y="78"/>
                  </a:lnTo>
                  <a:lnTo>
                    <a:pt x="993" y="81"/>
                  </a:lnTo>
                  <a:lnTo>
                    <a:pt x="993" y="81"/>
                  </a:lnTo>
                  <a:lnTo>
                    <a:pt x="989" y="81"/>
                  </a:lnTo>
                  <a:lnTo>
                    <a:pt x="989" y="81"/>
                  </a:lnTo>
                  <a:lnTo>
                    <a:pt x="982" y="83"/>
                  </a:lnTo>
                  <a:lnTo>
                    <a:pt x="982" y="83"/>
                  </a:lnTo>
                  <a:lnTo>
                    <a:pt x="982" y="85"/>
                  </a:lnTo>
                  <a:lnTo>
                    <a:pt x="982" y="85"/>
                  </a:lnTo>
                  <a:lnTo>
                    <a:pt x="982" y="88"/>
                  </a:lnTo>
                  <a:lnTo>
                    <a:pt x="979" y="90"/>
                  </a:lnTo>
                  <a:lnTo>
                    <a:pt x="982" y="99"/>
                  </a:lnTo>
                  <a:lnTo>
                    <a:pt x="979" y="102"/>
                  </a:lnTo>
                  <a:lnTo>
                    <a:pt x="979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2" y="102"/>
                  </a:lnTo>
                  <a:lnTo>
                    <a:pt x="970" y="95"/>
                  </a:lnTo>
                  <a:lnTo>
                    <a:pt x="965" y="95"/>
                  </a:lnTo>
                  <a:lnTo>
                    <a:pt x="963" y="95"/>
                  </a:lnTo>
                  <a:lnTo>
                    <a:pt x="958" y="99"/>
                  </a:lnTo>
                  <a:lnTo>
                    <a:pt x="956" y="99"/>
                  </a:lnTo>
                  <a:lnTo>
                    <a:pt x="953" y="99"/>
                  </a:lnTo>
                  <a:lnTo>
                    <a:pt x="953" y="99"/>
                  </a:lnTo>
                  <a:lnTo>
                    <a:pt x="949" y="97"/>
                  </a:lnTo>
                  <a:lnTo>
                    <a:pt x="949" y="95"/>
                  </a:lnTo>
                  <a:lnTo>
                    <a:pt x="946" y="97"/>
                  </a:lnTo>
                  <a:lnTo>
                    <a:pt x="944" y="97"/>
                  </a:lnTo>
                  <a:lnTo>
                    <a:pt x="944" y="97"/>
                  </a:lnTo>
                  <a:lnTo>
                    <a:pt x="944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9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99"/>
                  </a:lnTo>
                  <a:lnTo>
                    <a:pt x="927" y="102"/>
                  </a:lnTo>
                  <a:lnTo>
                    <a:pt x="925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4"/>
                  </a:lnTo>
                  <a:lnTo>
                    <a:pt x="918" y="104"/>
                  </a:lnTo>
                  <a:lnTo>
                    <a:pt x="920" y="107"/>
                  </a:lnTo>
                  <a:lnTo>
                    <a:pt x="918" y="109"/>
                  </a:lnTo>
                  <a:lnTo>
                    <a:pt x="918" y="111"/>
                  </a:lnTo>
                  <a:lnTo>
                    <a:pt x="915" y="111"/>
                  </a:lnTo>
                  <a:lnTo>
                    <a:pt x="913" y="111"/>
                  </a:lnTo>
                  <a:lnTo>
                    <a:pt x="913" y="114"/>
                  </a:lnTo>
                  <a:lnTo>
                    <a:pt x="913" y="111"/>
                  </a:lnTo>
                  <a:lnTo>
                    <a:pt x="911" y="111"/>
                  </a:lnTo>
                  <a:lnTo>
                    <a:pt x="906" y="109"/>
                  </a:lnTo>
                  <a:lnTo>
                    <a:pt x="904" y="109"/>
                  </a:lnTo>
                  <a:lnTo>
                    <a:pt x="904" y="107"/>
                  </a:lnTo>
                  <a:lnTo>
                    <a:pt x="894" y="111"/>
                  </a:lnTo>
                  <a:lnTo>
                    <a:pt x="892" y="111"/>
                  </a:lnTo>
                  <a:lnTo>
                    <a:pt x="889" y="111"/>
                  </a:lnTo>
                  <a:lnTo>
                    <a:pt x="887" y="114"/>
                  </a:lnTo>
                  <a:lnTo>
                    <a:pt x="885" y="116"/>
                  </a:lnTo>
                  <a:lnTo>
                    <a:pt x="882" y="116"/>
                  </a:lnTo>
                  <a:lnTo>
                    <a:pt x="882" y="116"/>
                  </a:lnTo>
                  <a:lnTo>
                    <a:pt x="878" y="114"/>
                  </a:lnTo>
                  <a:lnTo>
                    <a:pt x="873" y="114"/>
                  </a:lnTo>
                  <a:lnTo>
                    <a:pt x="873" y="114"/>
                  </a:lnTo>
                  <a:lnTo>
                    <a:pt x="870" y="116"/>
                  </a:lnTo>
                  <a:lnTo>
                    <a:pt x="873" y="118"/>
                  </a:lnTo>
                  <a:lnTo>
                    <a:pt x="873" y="118"/>
                  </a:lnTo>
                  <a:lnTo>
                    <a:pt x="873" y="121"/>
                  </a:lnTo>
                  <a:lnTo>
                    <a:pt x="870" y="121"/>
                  </a:lnTo>
                  <a:lnTo>
                    <a:pt x="870" y="123"/>
                  </a:lnTo>
                  <a:lnTo>
                    <a:pt x="866" y="121"/>
                  </a:lnTo>
                  <a:lnTo>
                    <a:pt x="861" y="123"/>
                  </a:lnTo>
                  <a:lnTo>
                    <a:pt x="859" y="123"/>
                  </a:lnTo>
                  <a:lnTo>
                    <a:pt x="856" y="121"/>
                  </a:lnTo>
                  <a:lnTo>
                    <a:pt x="856" y="121"/>
                  </a:lnTo>
                  <a:lnTo>
                    <a:pt x="854" y="123"/>
                  </a:lnTo>
                  <a:lnTo>
                    <a:pt x="849" y="123"/>
                  </a:lnTo>
                  <a:lnTo>
                    <a:pt x="847" y="123"/>
                  </a:lnTo>
                  <a:lnTo>
                    <a:pt x="844" y="125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42" y="130"/>
                  </a:lnTo>
                  <a:lnTo>
                    <a:pt x="844" y="133"/>
                  </a:lnTo>
                  <a:lnTo>
                    <a:pt x="842" y="135"/>
                  </a:lnTo>
                  <a:lnTo>
                    <a:pt x="842" y="135"/>
                  </a:lnTo>
                  <a:lnTo>
                    <a:pt x="842" y="137"/>
                  </a:lnTo>
                  <a:lnTo>
                    <a:pt x="842" y="137"/>
                  </a:lnTo>
                  <a:lnTo>
                    <a:pt x="842" y="140"/>
                  </a:lnTo>
                  <a:lnTo>
                    <a:pt x="842" y="140"/>
                  </a:lnTo>
                  <a:lnTo>
                    <a:pt x="840" y="142"/>
                  </a:lnTo>
                  <a:lnTo>
                    <a:pt x="840" y="142"/>
                  </a:lnTo>
                  <a:lnTo>
                    <a:pt x="840" y="140"/>
                  </a:lnTo>
                  <a:lnTo>
                    <a:pt x="840" y="140"/>
                  </a:lnTo>
                  <a:lnTo>
                    <a:pt x="837" y="140"/>
                  </a:lnTo>
                  <a:lnTo>
                    <a:pt x="837" y="137"/>
                  </a:lnTo>
                  <a:lnTo>
                    <a:pt x="835" y="137"/>
                  </a:lnTo>
                  <a:lnTo>
                    <a:pt x="833" y="135"/>
                  </a:lnTo>
                  <a:lnTo>
                    <a:pt x="833" y="133"/>
                  </a:lnTo>
                  <a:lnTo>
                    <a:pt x="835" y="133"/>
                  </a:lnTo>
                  <a:lnTo>
                    <a:pt x="837" y="130"/>
                  </a:lnTo>
                  <a:lnTo>
                    <a:pt x="837" y="130"/>
                  </a:lnTo>
                  <a:lnTo>
                    <a:pt x="837" y="128"/>
                  </a:lnTo>
                  <a:lnTo>
                    <a:pt x="835" y="128"/>
                  </a:lnTo>
                  <a:lnTo>
                    <a:pt x="835" y="128"/>
                  </a:lnTo>
                  <a:lnTo>
                    <a:pt x="814" y="128"/>
                  </a:lnTo>
                  <a:lnTo>
                    <a:pt x="814" y="130"/>
                  </a:lnTo>
                  <a:lnTo>
                    <a:pt x="814" y="130"/>
                  </a:lnTo>
                  <a:lnTo>
                    <a:pt x="814" y="135"/>
                  </a:lnTo>
                  <a:lnTo>
                    <a:pt x="807" y="135"/>
                  </a:lnTo>
                  <a:lnTo>
                    <a:pt x="807" y="135"/>
                  </a:lnTo>
                  <a:lnTo>
                    <a:pt x="804" y="135"/>
                  </a:lnTo>
                  <a:lnTo>
                    <a:pt x="804" y="133"/>
                  </a:lnTo>
                  <a:lnTo>
                    <a:pt x="804" y="133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2" y="130"/>
                  </a:lnTo>
                  <a:lnTo>
                    <a:pt x="802" y="130"/>
                  </a:lnTo>
                  <a:lnTo>
                    <a:pt x="800" y="130"/>
                  </a:lnTo>
                  <a:lnTo>
                    <a:pt x="800" y="133"/>
                  </a:lnTo>
                  <a:lnTo>
                    <a:pt x="800" y="130"/>
                  </a:lnTo>
                  <a:lnTo>
                    <a:pt x="800" y="130"/>
                  </a:lnTo>
                  <a:lnTo>
                    <a:pt x="792" y="130"/>
                  </a:lnTo>
                  <a:lnTo>
                    <a:pt x="792" y="133"/>
                  </a:lnTo>
                  <a:lnTo>
                    <a:pt x="792" y="133"/>
                  </a:lnTo>
                  <a:lnTo>
                    <a:pt x="792" y="135"/>
                  </a:lnTo>
                  <a:lnTo>
                    <a:pt x="792" y="135"/>
                  </a:lnTo>
                  <a:lnTo>
                    <a:pt x="790" y="135"/>
                  </a:lnTo>
                  <a:lnTo>
                    <a:pt x="790" y="133"/>
                  </a:lnTo>
                  <a:lnTo>
                    <a:pt x="790" y="130"/>
                  </a:lnTo>
                  <a:lnTo>
                    <a:pt x="785" y="130"/>
                  </a:lnTo>
                  <a:lnTo>
                    <a:pt x="785" y="128"/>
                  </a:lnTo>
                  <a:lnTo>
                    <a:pt x="783" y="125"/>
                  </a:lnTo>
                  <a:lnTo>
                    <a:pt x="783" y="125"/>
                  </a:lnTo>
                  <a:lnTo>
                    <a:pt x="778" y="123"/>
                  </a:lnTo>
                  <a:lnTo>
                    <a:pt x="778" y="125"/>
                  </a:lnTo>
                  <a:lnTo>
                    <a:pt x="776" y="125"/>
                  </a:lnTo>
                  <a:lnTo>
                    <a:pt x="776" y="128"/>
                  </a:lnTo>
                  <a:lnTo>
                    <a:pt x="774" y="128"/>
                  </a:lnTo>
                  <a:lnTo>
                    <a:pt x="771" y="128"/>
                  </a:lnTo>
                  <a:lnTo>
                    <a:pt x="771" y="130"/>
                  </a:lnTo>
                  <a:lnTo>
                    <a:pt x="771" y="130"/>
                  </a:lnTo>
                  <a:lnTo>
                    <a:pt x="774" y="133"/>
                  </a:lnTo>
                  <a:lnTo>
                    <a:pt x="774" y="135"/>
                  </a:lnTo>
                  <a:lnTo>
                    <a:pt x="774" y="137"/>
                  </a:lnTo>
                  <a:lnTo>
                    <a:pt x="771" y="137"/>
                  </a:lnTo>
                  <a:lnTo>
                    <a:pt x="771" y="137"/>
                  </a:lnTo>
                  <a:lnTo>
                    <a:pt x="771" y="137"/>
                  </a:lnTo>
                  <a:lnTo>
                    <a:pt x="769" y="137"/>
                  </a:lnTo>
                  <a:lnTo>
                    <a:pt x="769" y="135"/>
                  </a:lnTo>
                  <a:lnTo>
                    <a:pt x="769" y="135"/>
                  </a:lnTo>
                  <a:lnTo>
                    <a:pt x="769" y="135"/>
                  </a:lnTo>
                  <a:lnTo>
                    <a:pt x="766" y="135"/>
                  </a:lnTo>
                  <a:lnTo>
                    <a:pt x="764" y="135"/>
                  </a:lnTo>
                  <a:lnTo>
                    <a:pt x="762" y="135"/>
                  </a:lnTo>
                  <a:lnTo>
                    <a:pt x="762" y="135"/>
                  </a:lnTo>
                  <a:lnTo>
                    <a:pt x="759" y="137"/>
                  </a:lnTo>
                  <a:lnTo>
                    <a:pt x="759" y="137"/>
                  </a:lnTo>
                  <a:lnTo>
                    <a:pt x="759" y="137"/>
                  </a:lnTo>
                  <a:lnTo>
                    <a:pt x="759" y="140"/>
                  </a:lnTo>
                  <a:lnTo>
                    <a:pt x="759" y="140"/>
                  </a:lnTo>
                  <a:lnTo>
                    <a:pt x="762" y="140"/>
                  </a:lnTo>
                  <a:lnTo>
                    <a:pt x="764" y="140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9" y="144"/>
                  </a:lnTo>
                  <a:lnTo>
                    <a:pt x="771" y="144"/>
                  </a:lnTo>
                  <a:lnTo>
                    <a:pt x="771" y="147"/>
                  </a:lnTo>
                  <a:lnTo>
                    <a:pt x="771" y="147"/>
                  </a:lnTo>
                  <a:lnTo>
                    <a:pt x="771" y="149"/>
                  </a:lnTo>
                  <a:lnTo>
                    <a:pt x="769" y="152"/>
                  </a:lnTo>
                  <a:lnTo>
                    <a:pt x="769" y="152"/>
                  </a:lnTo>
                  <a:lnTo>
                    <a:pt x="766" y="154"/>
                  </a:lnTo>
                  <a:lnTo>
                    <a:pt x="766" y="156"/>
                  </a:lnTo>
                  <a:lnTo>
                    <a:pt x="764" y="156"/>
                  </a:lnTo>
                  <a:lnTo>
                    <a:pt x="764" y="156"/>
                  </a:lnTo>
                  <a:lnTo>
                    <a:pt x="764" y="156"/>
                  </a:lnTo>
                  <a:lnTo>
                    <a:pt x="764" y="159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2" y="161"/>
                  </a:lnTo>
                  <a:lnTo>
                    <a:pt x="757" y="161"/>
                  </a:lnTo>
                  <a:lnTo>
                    <a:pt x="755" y="163"/>
                  </a:lnTo>
                  <a:lnTo>
                    <a:pt x="757" y="163"/>
                  </a:lnTo>
                  <a:lnTo>
                    <a:pt x="764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66" y="168"/>
                  </a:lnTo>
                  <a:lnTo>
                    <a:pt x="766" y="168"/>
                  </a:lnTo>
                  <a:lnTo>
                    <a:pt x="769" y="168"/>
                  </a:lnTo>
                  <a:lnTo>
                    <a:pt x="776" y="170"/>
                  </a:lnTo>
                  <a:lnTo>
                    <a:pt x="778" y="170"/>
                  </a:lnTo>
                  <a:lnTo>
                    <a:pt x="781" y="166"/>
                  </a:lnTo>
                  <a:lnTo>
                    <a:pt x="781" y="166"/>
                  </a:lnTo>
                  <a:lnTo>
                    <a:pt x="788" y="166"/>
                  </a:lnTo>
                  <a:lnTo>
                    <a:pt x="788" y="166"/>
                  </a:lnTo>
                  <a:lnTo>
                    <a:pt x="788" y="168"/>
                  </a:lnTo>
                  <a:lnTo>
                    <a:pt x="790" y="173"/>
                  </a:lnTo>
                  <a:lnTo>
                    <a:pt x="788" y="175"/>
                  </a:lnTo>
                  <a:lnTo>
                    <a:pt x="788" y="175"/>
                  </a:lnTo>
                  <a:lnTo>
                    <a:pt x="783" y="180"/>
                  </a:lnTo>
                  <a:lnTo>
                    <a:pt x="783" y="180"/>
                  </a:lnTo>
                  <a:lnTo>
                    <a:pt x="781" y="180"/>
                  </a:lnTo>
                  <a:lnTo>
                    <a:pt x="781" y="178"/>
                  </a:lnTo>
                  <a:lnTo>
                    <a:pt x="778" y="178"/>
                  </a:lnTo>
                  <a:lnTo>
                    <a:pt x="778" y="175"/>
                  </a:lnTo>
                  <a:lnTo>
                    <a:pt x="776" y="173"/>
                  </a:lnTo>
                  <a:lnTo>
                    <a:pt x="774" y="173"/>
                  </a:lnTo>
                  <a:lnTo>
                    <a:pt x="774" y="173"/>
                  </a:lnTo>
                  <a:lnTo>
                    <a:pt x="774" y="175"/>
                  </a:lnTo>
                  <a:lnTo>
                    <a:pt x="771" y="178"/>
                  </a:lnTo>
                  <a:lnTo>
                    <a:pt x="771" y="178"/>
                  </a:lnTo>
                  <a:lnTo>
                    <a:pt x="771" y="180"/>
                  </a:lnTo>
                  <a:lnTo>
                    <a:pt x="769" y="182"/>
                  </a:lnTo>
                  <a:lnTo>
                    <a:pt x="769" y="185"/>
                  </a:lnTo>
                  <a:lnTo>
                    <a:pt x="769" y="187"/>
                  </a:lnTo>
                  <a:lnTo>
                    <a:pt x="769" y="189"/>
                  </a:lnTo>
                  <a:lnTo>
                    <a:pt x="769" y="192"/>
                  </a:lnTo>
                  <a:lnTo>
                    <a:pt x="771" y="194"/>
                  </a:lnTo>
                  <a:lnTo>
                    <a:pt x="774" y="194"/>
                  </a:lnTo>
                  <a:lnTo>
                    <a:pt x="778" y="194"/>
                  </a:lnTo>
                  <a:lnTo>
                    <a:pt x="781" y="194"/>
                  </a:lnTo>
                  <a:lnTo>
                    <a:pt x="785" y="199"/>
                  </a:lnTo>
                  <a:lnTo>
                    <a:pt x="788" y="199"/>
                  </a:lnTo>
                  <a:lnTo>
                    <a:pt x="790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7" y="199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16" y="206"/>
                  </a:lnTo>
                  <a:lnTo>
                    <a:pt x="818" y="208"/>
                  </a:lnTo>
                  <a:lnTo>
                    <a:pt x="818" y="211"/>
                  </a:lnTo>
                  <a:lnTo>
                    <a:pt x="818" y="213"/>
                  </a:lnTo>
                  <a:lnTo>
                    <a:pt x="818" y="213"/>
                  </a:lnTo>
                  <a:lnTo>
                    <a:pt x="818" y="218"/>
                  </a:lnTo>
                  <a:lnTo>
                    <a:pt x="818" y="218"/>
                  </a:lnTo>
                  <a:lnTo>
                    <a:pt x="816" y="220"/>
                  </a:lnTo>
                  <a:lnTo>
                    <a:pt x="816" y="222"/>
                  </a:lnTo>
                  <a:lnTo>
                    <a:pt x="811" y="222"/>
                  </a:lnTo>
                  <a:lnTo>
                    <a:pt x="809" y="222"/>
                  </a:lnTo>
                  <a:lnTo>
                    <a:pt x="807" y="220"/>
                  </a:lnTo>
                  <a:lnTo>
                    <a:pt x="804" y="220"/>
                  </a:lnTo>
                  <a:lnTo>
                    <a:pt x="800" y="220"/>
                  </a:lnTo>
                  <a:lnTo>
                    <a:pt x="797" y="220"/>
                  </a:lnTo>
                  <a:lnTo>
                    <a:pt x="795" y="220"/>
                  </a:lnTo>
                  <a:lnTo>
                    <a:pt x="795" y="220"/>
                  </a:lnTo>
                  <a:lnTo>
                    <a:pt x="792" y="222"/>
                  </a:lnTo>
                  <a:lnTo>
                    <a:pt x="790" y="222"/>
                  </a:lnTo>
                  <a:lnTo>
                    <a:pt x="788" y="218"/>
                  </a:lnTo>
                  <a:lnTo>
                    <a:pt x="785" y="218"/>
                  </a:lnTo>
                  <a:lnTo>
                    <a:pt x="785" y="215"/>
                  </a:lnTo>
                  <a:lnTo>
                    <a:pt x="783" y="215"/>
                  </a:lnTo>
                  <a:lnTo>
                    <a:pt x="781" y="218"/>
                  </a:lnTo>
                  <a:lnTo>
                    <a:pt x="778" y="220"/>
                  </a:lnTo>
                  <a:lnTo>
                    <a:pt x="778" y="220"/>
                  </a:lnTo>
                  <a:lnTo>
                    <a:pt x="776" y="220"/>
                  </a:lnTo>
                  <a:lnTo>
                    <a:pt x="774" y="218"/>
                  </a:lnTo>
                  <a:lnTo>
                    <a:pt x="774" y="218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20"/>
                  </a:lnTo>
                  <a:lnTo>
                    <a:pt x="764" y="220"/>
                  </a:lnTo>
                  <a:lnTo>
                    <a:pt x="759" y="220"/>
                  </a:lnTo>
                  <a:lnTo>
                    <a:pt x="759" y="220"/>
                  </a:lnTo>
                  <a:lnTo>
                    <a:pt x="759" y="220"/>
                  </a:lnTo>
                  <a:lnTo>
                    <a:pt x="764" y="225"/>
                  </a:lnTo>
                  <a:lnTo>
                    <a:pt x="755" y="232"/>
                  </a:lnTo>
                  <a:lnTo>
                    <a:pt x="755" y="234"/>
                  </a:lnTo>
                  <a:lnTo>
                    <a:pt x="752" y="237"/>
                  </a:lnTo>
                  <a:lnTo>
                    <a:pt x="752" y="237"/>
                  </a:lnTo>
                  <a:lnTo>
                    <a:pt x="750" y="239"/>
                  </a:lnTo>
                  <a:lnTo>
                    <a:pt x="747" y="239"/>
                  </a:lnTo>
                  <a:lnTo>
                    <a:pt x="745" y="241"/>
                  </a:lnTo>
                  <a:lnTo>
                    <a:pt x="743" y="244"/>
                  </a:lnTo>
                  <a:lnTo>
                    <a:pt x="743" y="246"/>
                  </a:lnTo>
                  <a:lnTo>
                    <a:pt x="743" y="246"/>
                  </a:lnTo>
                  <a:lnTo>
                    <a:pt x="745" y="246"/>
                  </a:lnTo>
                  <a:lnTo>
                    <a:pt x="745" y="246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7" y="251"/>
                  </a:lnTo>
                  <a:lnTo>
                    <a:pt x="747" y="251"/>
                  </a:lnTo>
                  <a:lnTo>
                    <a:pt x="750" y="251"/>
                  </a:lnTo>
                  <a:lnTo>
                    <a:pt x="750" y="251"/>
                  </a:lnTo>
                  <a:lnTo>
                    <a:pt x="750" y="251"/>
                  </a:lnTo>
                  <a:lnTo>
                    <a:pt x="752" y="251"/>
                  </a:lnTo>
                  <a:lnTo>
                    <a:pt x="752" y="253"/>
                  </a:lnTo>
                  <a:lnTo>
                    <a:pt x="752" y="258"/>
                  </a:lnTo>
                  <a:lnTo>
                    <a:pt x="752" y="258"/>
                  </a:lnTo>
                  <a:lnTo>
                    <a:pt x="752" y="260"/>
                  </a:lnTo>
                  <a:lnTo>
                    <a:pt x="757" y="260"/>
                  </a:lnTo>
                  <a:lnTo>
                    <a:pt x="757" y="263"/>
                  </a:lnTo>
                  <a:lnTo>
                    <a:pt x="757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59" y="270"/>
                  </a:lnTo>
                  <a:lnTo>
                    <a:pt x="759" y="270"/>
                  </a:lnTo>
                  <a:lnTo>
                    <a:pt x="764" y="275"/>
                  </a:lnTo>
                  <a:lnTo>
                    <a:pt x="762" y="277"/>
                  </a:lnTo>
                  <a:lnTo>
                    <a:pt x="759" y="277"/>
                  </a:lnTo>
                  <a:lnTo>
                    <a:pt x="759" y="279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0" y="284"/>
                  </a:lnTo>
                  <a:lnTo>
                    <a:pt x="747" y="286"/>
                  </a:lnTo>
                  <a:lnTo>
                    <a:pt x="747" y="289"/>
                  </a:lnTo>
                  <a:lnTo>
                    <a:pt x="743" y="291"/>
                  </a:lnTo>
                  <a:lnTo>
                    <a:pt x="740" y="291"/>
                  </a:lnTo>
                  <a:lnTo>
                    <a:pt x="738" y="291"/>
                  </a:lnTo>
                  <a:lnTo>
                    <a:pt x="736" y="291"/>
                  </a:lnTo>
                  <a:lnTo>
                    <a:pt x="731" y="293"/>
                  </a:lnTo>
                  <a:lnTo>
                    <a:pt x="726" y="296"/>
                  </a:lnTo>
                  <a:lnTo>
                    <a:pt x="719" y="303"/>
                  </a:lnTo>
                  <a:lnTo>
                    <a:pt x="710" y="305"/>
                  </a:lnTo>
                  <a:lnTo>
                    <a:pt x="710" y="305"/>
                  </a:lnTo>
                  <a:lnTo>
                    <a:pt x="710" y="305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0"/>
                  </a:lnTo>
                  <a:lnTo>
                    <a:pt x="710" y="315"/>
                  </a:lnTo>
                  <a:lnTo>
                    <a:pt x="712" y="315"/>
                  </a:lnTo>
                  <a:lnTo>
                    <a:pt x="714" y="315"/>
                  </a:lnTo>
                  <a:lnTo>
                    <a:pt x="714" y="315"/>
                  </a:lnTo>
                  <a:lnTo>
                    <a:pt x="714" y="315"/>
                  </a:lnTo>
                  <a:lnTo>
                    <a:pt x="717" y="312"/>
                  </a:lnTo>
                  <a:lnTo>
                    <a:pt x="717" y="315"/>
                  </a:lnTo>
                  <a:lnTo>
                    <a:pt x="724" y="317"/>
                  </a:lnTo>
                  <a:lnTo>
                    <a:pt x="733" y="320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1" y="324"/>
                  </a:lnTo>
                  <a:lnTo>
                    <a:pt x="731" y="324"/>
                  </a:lnTo>
                  <a:lnTo>
                    <a:pt x="731" y="327"/>
                  </a:lnTo>
                  <a:lnTo>
                    <a:pt x="731" y="327"/>
                  </a:lnTo>
                  <a:lnTo>
                    <a:pt x="731" y="327"/>
                  </a:lnTo>
                  <a:lnTo>
                    <a:pt x="729" y="329"/>
                  </a:lnTo>
                  <a:lnTo>
                    <a:pt x="726" y="329"/>
                  </a:lnTo>
                  <a:lnTo>
                    <a:pt x="726" y="331"/>
                  </a:lnTo>
                  <a:lnTo>
                    <a:pt x="729" y="331"/>
                  </a:lnTo>
                  <a:lnTo>
                    <a:pt x="733" y="334"/>
                  </a:lnTo>
                  <a:lnTo>
                    <a:pt x="736" y="334"/>
                  </a:lnTo>
                  <a:lnTo>
                    <a:pt x="736" y="334"/>
                  </a:lnTo>
                  <a:lnTo>
                    <a:pt x="736" y="336"/>
                  </a:lnTo>
                  <a:lnTo>
                    <a:pt x="736" y="336"/>
                  </a:lnTo>
                  <a:lnTo>
                    <a:pt x="736" y="336"/>
                  </a:lnTo>
                  <a:lnTo>
                    <a:pt x="757" y="336"/>
                  </a:lnTo>
                  <a:lnTo>
                    <a:pt x="757" y="336"/>
                  </a:lnTo>
                  <a:lnTo>
                    <a:pt x="757" y="338"/>
                  </a:lnTo>
                  <a:lnTo>
                    <a:pt x="757" y="341"/>
                  </a:lnTo>
                  <a:lnTo>
                    <a:pt x="757" y="341"/>
                  </a:lnTo>
                  <a:lnTo>
                    <a:pt x="757" y="341"/>
                  </a:lnTo>
                  <a:lnTo>
                    <a:pt x="759" y="343"/>
                  </a:lnTo>
                  <a:lnTo>
                    <a:pt x="759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8"/>
                  </a:lnTo>
                  <a:lnTo>
                    <a:pt x="762" y="348"/>
                  </a:lnTo>
                  <a:lnTo>
                    <a:pt x="764" y="348"/>
                  </a:lnTo>
                  <a:lnTo>
                    <a:pt x="764" y="348"/>
                  </a:lnTo>
                  <a:lnTo>
                    <a:pt x="766" y="348"/>
                  </a:lnTo>
                  <a:lnTo>
                    <a:pt x="766" y="348"/>
                  </a:lnTo>
                  <a:lnTo>
                    <a:pt x="769" y="348"/>
                  </a:lnTo>
                  <a:lnTo>
                    <a:pt x="769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6" y="350"/>
                  </a:lnTo>
                  <a:lnTo>
                    <a:pt x="776" y="350"/>
                  </a:lnTo>
                  <a:lnTo>
                    <a:pt x="778" y="350"/>
                  </a:lnTo>
                  <a:lnTo>
                    <a:pt x="778" y="350"/>
                  </a:lnTo>
                  <a:lnTo>
                    <a:pt x="781" y="348"/>
                  </a:lnTo>
                  <a:lnTo>
                    <a:pt x="781" y="350"/>
                  </a:lnTo>
                  <a:lnTo>
                    <a:pt x="783" y="350"/>
                  </a:lnTo>
                  <a:lnTo>
                    <a:pt x="785" y="353"/>
                  </a:lnTo>
                  <a:lnTo>
                    <a:pt x="785" y="353"/>
                  </a:lnTo>
                  <a:lnTo>
                    <a:pt x="788" y="355"/>
                  </a:lnTo>
                  <a:lnTo>
                    <a:pt x="790" y="360"/>
                  </a:lnTo>
                  <a:lnTo>
                    <a:pt x="790" y="362"/>
                  </a:lnTo>
                  <a:lnTo>
                    <a:pt x="792" y="364"/>
                  </a:lnTo>
                  <a:lnTo>
                    <a:pt x="795" y="364"/>
                  </a:lnTo>
                  <a:lnTo>
                    <a:pt x="795" y="367"/>
                  </a:lnTo>
                  <a:lnTo>
                    <a:pt x="792" y="367"/>
                  </a:lnTo>
                  <a:lnTo>
                    <a:pt x="790" y="367"/>
                  </a:lnTo>
                  <a:lnTo>
                    <a:pt x="790" y="369"/>
                  </a:lnTo>
                  <a:lnTo>
                    <a:pt x="788" y="374"/>
                  </a:lnTo>
                  <a:lnTo>
                    <a:pt x="785" y="388"/>
                  </a:lnTo>
                  <a:lnTo>
                    <a:pt x="785" y="391"/>
                  </a:lnTo>
                  <a:lnTo>
                    <a:pt x="783" y="398"/>
                  </a:lnTo>
                  <a:lnTo>
                    <a:pt x="783" y="402"/>
                  </a:lnTo>
                  <a:lnTo>
                    <a:pt x="783" y="405"/>
                  </a:lnTo>
                  <a:lnTo>
                    <a:pt x="781" y="405"/>
                  </a:lnTo>
                  <a:lnTo>
                    <a:pt x="766" y="409"/>
                  </a:lnTo>
                  <a:lnTo>
                    <a:pt x="752" y="414"/>
                  </a:lnTo>
                  <a:lnTo>
                    <a:pt x="745" y="417"/>
                  </a:lnTo>
                  <a:lnTo>
                    <a:pt x="724" y="414"/>
                  </a:lnTo>
                  <a:lnTo>
                    <a:pt x="721" y="412"/>
                  </a:lnTo>
                  <a:lnTo>
                    <a:pt x="719" y="409"/>
                  </a:lnTo>
                  <a:lnTo>
                    <a:pt x="717" y="409"/>
                  </a:lnTo>
                  <a:lnTo>
                    <a:pt x="717" y="407"/>
                  </a:lnTo>
                  <a:lnTo>
                    <a:pt x="717" y="402"/>
                  </a:lnTo>
                  <a:lnTo>
                    <a:pt x="717" y="400"/>
                  </a:lnTo>
                  <a:lnTo>
                    <a:pt x="712" y="400"/>
                  </a:lnTo>
                  <a:lnTo>
                    <a:pt x="710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2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5" y="412"/>
                  </a:lnTo>
                  <a:lnTo>
                    <a:pt x="705" y="414"/>
                  </a:lnTo>
                  <a:lnTo>
                    <a:pt x="703" y="417"/>
                  </a:lnTo>
                  <a:lnTo>
                    <a:pt x="703" y="417"/>
                  </a:lnTo>
                  <a:lnTo>
                    <a:pt x="700" y="419"/>
                  </a:lnTo>
                  <a:lnTo>
                    <a:pt x="700" y="424"/>
                  </a:lnTo>
                  <a:lnTo>
                    <a:pt x="698" y="426"/>
                  </a:lnTo>
                  <a:lnTo>
                    <a:pt x="695" y="426"/>
                  </a:lnTo>
                  <a:lnTo>
                    <a:pt x="691" y="426"/>
                  </a:lnTo>
                  <a:lnTo>
                    <a:pt x="688" y="426"/>
                  </a:lnTo>
                  <a:lnTo>
                    <a:pt x="686" y="428"/>
                  </a:lnTo>
                  <a:lnTo>
                    <a:pt x="686" y="431"/>
                  </a:lnTo>
                  <a:lnTo>
                    <a:pt x="684" y="431"/>
                  </a:lnTo>
                  <a:lnTo>
                    <a:pt x="681" y="428"/>
                  </a:lnTo>
                  <a:lnTo>
                    <a:pt x="679" y="426"/>
                  </a:lnTo>
                  <a:lnTo>
                    <a:pt x="679" y="426"/>
                  </a:lnTo>
                  <a:lnTo>
                    <a:pt x="681" y="424"/>
                  </a:lnTo>
                  <a:lnTo>
                    <a:pt x="684" y="426"/>
                  </a:lnTo>
                  <a:lnTo>
                    <a:pt x="686" y="424"/>
                  </a:lnTo>
                  <a:lnTo>
                    <a:pt x="686" y="421"/>
                  </a:lnTo>
                  <a:lnTo>
                    <a:pt x="686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79" y="419"/>
                  </a:lnTo>
                  <a:lnTo>
                    <a:pt x="677" y="419"/>
                  </a:lnTo>
                  <a:lnTo>
                    <a:pt x="672" y="419"/>
                  </a:lnTo>
                  <a:lnTo>
                    <a:pt x="672" y="419"/>
                  </a:lnTo>
                  <a:lnTo>
                    <a:pt x="669" y="419"/>
                  </a:lnTo>
                  <a:lnTo>
                    <a:pt x="669" y="419"/>
                  </a:lnTo>
                  <a:lnTo>
                    <a:pt x="669" y="417"/>
                  </a:lnTo>
                  <a:lnTo>
                    <a:pt x="667" y="417"/>
                  </a:lnTo>
                  <a:lnTo>
                    <a:pt x="667" y="414"/>
                  </a:lnTo>
                  <a:lnTo>
                    <a:pt x="653" y="414"/>
                  </a:lnTo>
                  <a:lnTo>
                    <a:pt x="651" y="414"/>
                  </a:lnTo>
                  <a:lnTo>
                    <a:pt x="646" y="409"/>
                  </a:lnTo>
                  <a:lnTo>
                    <a:pt x="646" y="409"/>
                  </a:lnTo>
                  <a:lnTo>
                    <a:pt x="646" y="407"/>
                  </a:lnTo>
                  <a:lnTo>
                    <a:pt x="643" y="405"/>
                  </a:lnTo>
                  <a:lnTo>
                    <a:pt x="643" y="405"/>
                  </a:lnTo>
                  <a:lnTo>
                    <a:pt x="641" y="405"/>
                  </a:lnTo>
                  <a:lnTo>
                    <a:pt x="641" y="405"/>
                  </a:lnTo>
                  <a:lnTo>
                    <a:pt x="639" y="405"/>
                  </a:lnTo>
                  <a:lnTo>
                    <a:pt x="639" y="405"/>
                  </a:lnTo>
                  <a:lnTo>
                    <a:pt x="639" y="402"/>
                  </a:lnTo>
                  <a:lnTo>
                    <a:pt x="639" y="400"/>
                  </a:lnTo>
                  <a:lnTo>
                    <a:pt x="639" y="398"/>
                  </a:lnTo>
                  <a:lnTo>
                    <a:pt x="634" y="400"/>
                  </a:lnTo>
                  <a:lnTo>
                    <a:pt x="634" y="398"/>
                  </a:lnTo>
                  <a:lnTo>
                    <a:pt x="634" y="398"/>
                  </a:lnTo>
                  <a:lnTo>
                    <a:pt x="634" y="395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4" y="393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4" y="386"/>
                  </a:lnTo>
                  <a:lnTo>
                    <a:pt x="634" y="383"/>
                  </a:lnTo>
                  <a:lnTo>
                    <a:pt x="632" y="383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79"/>
                  </a:lnTo>
                  <a:lnTo>
                    <a:pt x="622" y="379"/>
                  </a:lnTo>
                  <a:lnTo>
                    <a:pt x="622" y="376"/>
                  </a:lnTo>
                  <a:lnTo>
                    <a:pt x="620" y="376"/>
                  </a:lnTo>
                  <a:lnTo>
                    <a:pt x="620" y="374"/>
                  </a:lnTo>
                  <a:lnTo>
                    <a:pt x="617" y="376"/>
                  </a:lnTo>
                  <a:lnTo>
                    <a:pt x="617" y="376"/>
                  </a:lnTo>
                  <a:lnTo>
                    <a:pt x="615" y="376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5" y="381"/>
                  </a:lnTo>
                  <a:lnTo>
                    <a:pt x="613" y="383"/>
                  </a:lnTo>
                  <a:lnTo>
                    <a:pt x="610" y="383"/>
                  </a:lnTo>
                  <a:lnTo>
                    <a:pt x="610" y="381"/>
                  </a:lnTo>
                  <a:lnTo>
                    <a:pt x="608" y="381"/>
                  </a:lnTo>
                  <a:lnTo>
                    <a:pt x="608" y="381"/>
                  </a:lnTo>
                  <a:lnTo>
                    <a:pt x="608" y="381"/>
                  </a:lnTo>
                  <a:lnTo>
                    <a:pt x="608" y="379"/>
                  </a:lnTo>
                  <a:lnTo>
                    <a:pt x="608" y="379"/>
                  </a:lnTo>
                  <a:lnTo>
                    <a:pt x="608" y="379"/>
                  </a:lnTo>
                  <a:lnTo>
                    <a:pt x="603" y="381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1" y="379"/>
                  </a:lnTo>
                  <a:lnTo>
                    <a:pt x="598" y="379"/>
                  </a:lnTo>
                  <a:lnTo>
                    <a:pt x="596" y="379"/>
                  </a:lnTo>
                  <a:lnTo>
                    <a:pt x="596" y="379"/>
                  </a:lnTo>
                  <a:lnTo>
                    <a:pt x="594" y="376"/>
                  </a:lnTo>
                  <a:lnTo>
                    <a:pt x="591" y="376"/>
                  </a:lnTo>
                  <a:lnTo>
                    <a:pt x="591" y="379"/>
                  </a:lnTo>
                  <a:lnTo>
                    <a:pt x="589" y="381"/>
                  </a:lnTo>
                  <a:lnTo>
                    <a:pt x="589" y="383"/>
                  </a:lnTo>
                  <a:lnTo>
                    <a:pt x="591" y="391"/>
                  </a:lnTo>
                  <a:lnTo>
                    <a:pt x="591" y="393"/>
                  </a:lnTo>
                  <a:lnTo>
                    <a:pt x="589" y="395"/>
                  </a:lnTo>
                  <a:lnTo>
                    <a:pt x="587" y="395"/>
                  </a:lnTo>
                  <a:lnTo>
                    <a:pt x="582" y="395"/>
                  </a:lnTo>
                  <a:lnTo>
                    <a:pt x="582" y="395"/>
                  </a:lnTo>
                  <a:lnTo>
                    <a:pt x="580" y="395"/>
                  </a:lnTo>
                  <a:lnTo>
                    <a:pt x="580" y="395"/>
                  </a:lnTo>
                  <a:lnTo>
                    <a:pt x="577" y="398"/>
                  </a:lnTo>
                  <a:lnTo>
                    <a:pt x="577" y="398"/>
                  </a:lnTo>
                  <a:lnTo>
                    <a:pt x="577" y="400"/>
                  </a:lnTo>
                  <a:lnTo>
                    <a:pt x="575" y="400"/>
                  </a:lnTo>
                  <a:lnTo>
                    <a:pt x="572" y="400"/>
                  </a:lnTo>
                  <a:lnTo>
                    <a:pt x="570" y="398"/>
                  </a:lnTo>
                  <a:lnTo>
                    <a:pt x="570" y="395"/>
                  </a:lnTo>
                  <a:lnTo>
                    <a:pt x="568" y="395"/>
                  </a:lnTo>
                  <a:lnTo>
                    <a:pt x="568" y="393"/>
                  </a:lnTo>
                  <a:lnTo>
                    <a:pt x="568" y="391"/>
                  </a:lnTo>
                  <a:lnTo>
                    <a:pt x="568" y="388"/>
                  </a:lnTo>
                  <a:lnTo>
                    <a:pt x="565" y="388"/>
                  </a:lnTo>
                  <a:lnTo>
                    <a:pt x="565" y="386"/>
                  </a:lnTo>
                  <a:lnTo>
                    <a:pt x="563" y="386"/>
                  </a:lnTo>
                  <a:lnTo>
                    <a:pt x="563" y="386"/>
                  </a:lnTo>
                  <a:lnTo>
                    <a:pt x="563" y="386"/>
                  </a:lnTo>
                  <a:lnTo>
                    <a:pt x="561" y="383"/>
                  </a:lnTo>
                  <a:lnTo>
                    <a:pt x="561" y="381"/>
                  </a:lnTo>
                  <a:lnTo>
                    <a:pt x="561" y="379"/>
                  </a:lnTo>
                  <a:lnTo>
                    <a:pt x="561" y="379"/>
                  </a:lnTo>
                  <a:lnTo>
                    <a:pt x="558" y="379"/>
                  </a:lnTo>
                  <a:lnTo>
                    <a:pt x="556" y="381"/>
                  </a:lnTo>
                  <a:lnTo>
                    <a:pt x="554" y="381"/>
                  </a:lnTo>
                  <a:lnTo>
                    <a:pt x="549" y="381"/>
                  </a:lnTo>
                  <a:lnTo>
                    <a:pt x="546" y="381"/>
                  </a:lnTo>
                  <a:lnTo>
                    <a:pt x="546" y="383"/>
                  </a:lnTo>
                  <a:lnTo>
                    <a:pt x="544" y="383"/>
                  </a:lnTo>
                  <a:lnTo>
                    <a:pt x="544" y="383"/>
                  </a:lnTo>
                  <a:lnTo>
                    <a:pt x="542" y="383"/>
                  </a:lnTo>
                  <a:lnTo>
                    <a:pt x="539" y="381"/>
                  </a:lnTo>
                  <a:lnTo>
                    <a:pt x="539" y="381"/>
                  </a:lnTo>
                  <a:lnTo>
                    <a:pt x="537" y="381"/>
                  </a:lnTo>
                  <a:lnTo>
                    <a:pt x="537" y="381"/>
                  </a:lnTo>
                  <a:lnTo>
                    <a:pt x="535" y="381"/>
                  </a:lnTo>
                  <a:lnTo>
                    <a:pt x="535" y="383"/>
                  </a:lnTo>
                  <a:lnTo>
                    <a:pt x="535" y="386"/>
                  </a:lnTo>
                  <a:lnTo>
                    <a:pt x="537" y="388"/>
                  </a:lnTo>
                  <a:lnTo>
                    <a:pt x="537" y="388"/>
                  </a:lnTo>
                  <a:lnTo>
                    <a:pt x="537" y="391"/>
                  </a:lnTo>
                  <a:lnTo>
                    <a:pt x="535" y="391"/>
                  </a:lnTo>
                  <a:lnTo>
                    <a:pt x="532" y="388"/>
                  </a:lnTo>
                  <a:lnTo>
                    <a:pt x="530" y="388"/>
                  </a:lnTo>
                  <a:lnTo>
                    <a:pt x="525" y="381"/>
                  </a:lnTo>
                  <a:lnTo>
                    <a:pt x="525" y="381"/>
                  </a:lnTo>
                  <a:lnTo>
                    <a:pt x="523" y="383"/>
                  </a:lnTo>
                  <a:lnTo>
                    <a:pt x="523" y="383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3" y="388"/>
                  </a:lnTo>
                  <a:lnTo>
                    <a:pt x="523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93"/>
                  </a:lnTo>
                  <a:lnTo>
                    <a:pt x="518" y="395"/>
                  </a:lnTo>
                  <a:lnTo>
                    <a:pt x="518" y="395"/>
                  </a:lnTo>
                  <a:lnTo>
                    <a:pt x="516" y="398"/>
                  </a:lnTo>
                  <a:lnTo>
                    <a:pt x="513" y="398"/>
                  </a:lnTo>
                  <a:lnTo>
                    <a:pt x="513" y="398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8"/>
                  </a:lnTo>
                  <a:lnTo>
                    <a:pt x="504" y="409"/>
                  </a:lnTo>
                  <a:lnTo>
                    <a:pt x="504" y="409"/>
                  </a:lnTo>
                  <a:lnTo>
                    <a:pt x="497" y="417"/>
                  </a:lnTo>
                  <a:lnTo>
                    <a:pt x="487" y="421"/>
                  </a:lnTo>
                  <a:lnTo>
                    <a:pt x="483" y="426"/>
                  </a:lnTo>
                  <a:lnTo>
                    <a:pt x="483" y="426"/>
                  </a:lnTo>
                  <a:lnTo>
                    <a:pt x="480" y="424"/>
                  </a:lnTo>
                  <a:lnTo>
                    <a:pt x="478" y="421"/>
                  </a:lnTo>
                  <a:lnTo>
                    <a:pt x="478" y="421"/>
                  </a:lnTo>
                  <a:lnTo>
                    <a:pt x="475" y="421"/>
                  </a:lnTo>
                  <a:lnTo>
                    <a:pt x="473" y="419"/>
                  </a:lnTo>
                  <a:lnTo>
                    <a:pt x="473" y="419"/>
                  </a:lnTo>
                  <a:lnTo>
                    <a:pt x="473" y="417"/>
                  </a:lnTo>
                  <a:lnTo>
                    <a:pt x="471" y="417"/>
                  </a:lnTo>
                  <a:lnTo>
                    <a:pt x="471" y="417"/>
                  </a:lnTo>
                  <a:lnTo>
                    <a:pt x="468" y="417"/>
                  </a:lnTo>
                  <a:lnTo>
                    <a:pt x="466" y="417"/>
                  </a:lnTo>
                  <a:lnTo>
                    <a:pt x="466" y="417"/>
                  </a:lnTo>
                  <a:lnTo>
                    <a:pt x="464" y="417"/>
                  </a:lnTo>
                  <a:lnTo>
                    <a:pt x="464" y="414"/>
                  </a:lnTo>
                  <a:lnTo>
                    <a:pt x="452" y="405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lnTo>
                    <a:pt x="442" y="395"/>
                  </a:lnTo>
                  <a:lnTo>
                    <a:pt x="440" y="393"/>
                  </a:lnTo>
                  <a:lnTo>
                    <a:pt x="438" y="391"/>
                  </a:lnTo>
                  <a:lnTo>
                    <a:pt x="438" y="391"/>
                  </a:lnTo>
                  <a:lnTo>
                    <a:pt x="433" y="388"/>
                  </a:lnTo>
                  <a:lnTo>
                    <a:pt x="431" y="386"/>
                  </a:lnTo>
                  <a:lnTo>
                    <a:pt x="431" y="386"/>
                  </a:lnTo>
                  <a:lnTo>
                    <a:pt x="428" y="386"/>
                  </a:lnTo>
                  <a:lnTo>
                    <a:pt x="428" y="386"/>
                  </a:lnTo>
                  <a:lnTo>
                    <a:pt x="423" y="386"/>
                  </a:lnTo>
                  <a:lnTo>
                    <a:pt x="423" y="388"/>
                  </a:lnTo>
                  <a:lnTo>
                    <a:pt x="421" y="388"/>
                  </a:lnTo>
                  <a:lnTo>
                    <a:pt x="423" y="391"/>
                  </a:lnTo>
                  <a:lnTo>
                    <a:pt x="423" y="393"/>
                  </a:lnTo>
                  <a:lnTo>
                    <a:pt x="421" y="393"/>
                  </a:lnTo>
                  <a:lnTo>
                    <a:pt x="421" y="393"/>
                  </a:lnTo>
                  <a:lnTo>
                    <a:pt x="421" y="395"/>
                  </a:lnTo>
                  <a:lnTo>
                    <a:pt x="426" y="395"/>
                  </a:lnTo>
                  <a:lnTo>
                    <a:pt x="428" y="398"/>
                  </a:lnTo>
                  <a:lnTo>
                    <a:pt x="428" y="400"/>
                  </a:lnTo>
                  <a:lnTo>
                    <a:pt x="428" y="400"/>
                  </a:lnTo>
                  <a:lnTo>
                    <a:pt x="428" y="402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5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28" y="412"/>
                  </a:lnTo>
                  <a:lnTo>
                    <a:pt x="431" y="417"/>
                  </a:lnTo>
                  <a:lnTo>
                    <a:pt x="431" y="421"/>
                  </a:lnTo>
                  <a:lnTo>
                    <a:pt x="428" y="424"/>
                  </a:lnTo>
                  <a:lnTo>
                    <a:pt x="426" y="426"/>
                  </a:lnTo>
                  <a:lnTo>
                    <a:pt x="423" y="426"/>
                  </a:lnTo>
                  <a:lnTo>
                    <a:pt x="423" y="426"/>
                  </a:lnTo>
                  <a:lnTo>
                    <a:pt x="421" y="426"/>
                  </a:lnTo>
                  <a:lnTo>
                    <a:pt x="419" y="426"/>
                  </a:lnTo>
                  <a:lnTo>
                    <a:pt x="419" y="426"/>
                  </a:lnTo>
                  <a:lnTo>
                    <a:pt x="416" y="424"/>
                  </a:lnTo>
                  <a:lnTo>
                    <a:pt x="416" y="421"/>
                  </a:lnTo>
                  <a:lnTo>
                    <a:pt x="414" y="421"/>
                  </a:lnTo>
                  <a:lnTo>
                    <a:pt x="414" y="419"/>
                  </a:lnTo>
                  <a:lnTo>
                    <a:pt x="414" y="417"/>
                  </a:lnTo>
                  <a:lnTo>
                    <a:pt x="416" y="414"/>
                  </a:lnTo>
                  <a:lnTo>
                    <a:pt x="416" y="412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9" y="402"/>
                  </a:lnTo>
                  <a:lnTo>
                    <a:pt x="421" y="402"/>
                  </a:lnTo>
                  <a:lnTo>
                    <a:pt x="421" y="400"/>
                  </a:lnTo>
                  <a:lnTo>
                    <a:pt x="421" y="400"/>
                  </a:lnTo>
                  <a:lnTo>
                    <a:pt x="419" y="400"/>
                  </a:lnTo>
                  <a:lnTo>
                    <a:pt x="419" y="400"/>
                  </a:lnTo>
                  <a:lnTo>
                    <a:pt x="416" y="398"/>
                  </a:lnTo>
                  <a:lnTo>
                    <a:pt x="416" y="398"/>
                  </a:lnTo>
                  <a:lnTo>
                    <a:pt x="416" y="398"/>
                  </a:lnTo>
                  <a:lnTo>
                    <a:pt x="414" y="398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7" y="393"/>
                  </a:lnTo>
                  <a:lnTo>
                    <a:pt x="407" y="393"/>
                  </a:lnTo>
                  <a:lnTo>
                    <a:pt x="405" y="391"/>
                  </a:lnTo>
                  <a:lnTo>
                    <a:pt x="405" y="391"/>
                  </a:lnTo>
                  <a:lnTo>
                    <a:pt x="402" y="388"/>
                  </a:lnTo>
                  <a:lnTo>
                    <a:pt x="402" y="386"/>
                  </a:lnTo>
                  <a:lnTo>
                    <a:pt x="402" y="386"/>
                  </a:lnTo>
                  <a:lnTo>
                    <a:pt x="402" y="386"/>
                  </a:lnTo>
                  <a:lnTo>
                    <a:pt x="402" y="383"/>
                  </a:lnTo>
                  <a:lnTo>
                    <a:pt x="400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397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3" y="374"/>
                  </a:lnTo>
                  <a:lnTo>
                    <a:pt x="390" y="372"/>
                  </a:lnTo>
                  <a:lnTo>
                    <a:pt x="390" y="372"/>
                  </a:lnTo>
                  <a:lnTo>
                    <a:pt x="388" y="372"/>
                  </a:lnTo>
                  <a:lnTo>
                    <a:pt x="379" y="369"/>
                  </a:lnTo>
                  <a:lnTo>
                    <a:pt x="376" y="367"/>
                  </a:lnTo>
                  <a:lnTo>
                    <a:pt x="376" y="367"/>
                  </a:lnTo>
                  <a:lnTo>
                    <a:pt x="376" y="364"/>
                  </a:lnTo>
                  <a:lnTo>
                    <a:pt x="374" y="364"/>
                  </a:lnTo>
                  <a:lnTo>
                    <a:pt x="374" y="362"/>
                  </a:lnTo>
                  <a:lnTo>
                    <a:pt x="374" y="360"/>
                  </a:lnTo>
                  <a:lnTo>
                    <a:pt x="374" y="360"/>
                  </a:lnTo>
                  <a:lnTo>
                    <a:pt x="371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5"/>
                  </a:lnTo>
                  <a:lnTo>
                    <a:pt x="374" y="355"/>
                  </a:lnTo>
                  <a:lnTo>
                    <a:pt x="371" y="353"/>
                  </a:lnTo>
                  <a:lnTo>
                    <a:pt x="367" y="350"/>
                  </a:lnTo>
                  <a:lnTo>
                    <a:pt x="364" y="350"/>
                  </a:lnTo>
                  <a:lnTo>
                    <a:pt x="364" y="348"/>
                  </a:lnTo>
                  <a:lnTo>
                    <a:pt x="364" y="348"/>
                  </a:lnTo>
                  <a:lnTo>
                    <a:pt x="362" y="346"/>
                  </a:lnTo>
                  <a:lnTo>
                    <a:pt x="362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55" y="346"/>
                  </a:lnTo>
                  <a:lnTo>
                    <a:pt x="355" y="346"/>
                  </a:lnTo>
                  <a:lnTo>
                    <a:pt x="355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0" y="346"/>
                  </a:lnTo>
                  <a:lnTo>
                    <a:pt x="350" y="346"/>
                  </a:lnTo>
                  <a:lnTo>
                    <a:pt x="350" y="346"/>
                  </a:lnTo>
                  <a:lnTo>
                    <a:pt x="350" y="348"/>
                  </a:lnTo>
                  <a:lnTo>
                    <a:pt x="345" y="346"/>
                  </a:lnTo>
                  <a:lnTo>
                    <a:pt x="343" y="348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0"/>
                  </a:lnTo>
                  <a:lnTo>
                    <a:pt x="338" y="350"/>
                  </a:lnTo>
                  <a:lnTo>
                    <a:pt x="338" y="350"/>
                  </a:lnTo>
                  <a:lnTo>
                    <a:pt x="338" y="348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36" y="346"/>
                  </a:lnTo>
                  <a:lnTo>
                    <a:pt x="334" y="348"/>
                  </a:lnTo>
                  <a:lnTo>
                    <a:pt x="334" y="346"/>
                  </a:lnTo>
                  <a:lnTo>
                    <a:pt x="331" y="346"/>
                  </a:lnTo>
                  <a:lnTo>
                    <a:pt x="331" y="346"/>
                  </a:lnTo>
                  <a:lnTo>
                    <a:pt x="331" y="346"/>
                  </a:lnTo>
                  <a:lnTo>
                    <a:pt x="329" y="346"/>
                  </a:lnTo>
                  <a:lnTo>
                    <a:pt x="329" y="346"/>
                  </a:lnTo>
                  <a:lnTo>
                    <a:pt x="329" y="348"/>
                  </a:lnTo>
                  <a:lnTo>
                    <a:pt x="329" y="348"/>
                  </a:lnTo>
                  <a:lnTo>
                    <a:pt x="326" y="348"/>
                  </a:lnTo>
                  <a:lnTo>
                    <a:pt x="326" y="348"/>
                  </a:lnTo>
                  <a:lnTo>
                    <a:pt x="326" y="348"/>
                  </a:lnTo>
                  <a:lnTo>
                    <a:pt x="326" y="350"/>
                  </a:lnTo>
                  <a:lnTo>
                    <a:pt x="324" y="350"/>
                  </a:lnTo>
                  <a:lnTo>
                    <a:pt x="324" y="348"/>
                  </a:lnTo>
                  <a:lnTo>
                    <a:pt x="319" y="348"/>
                  </a:lnTo>
                  <a:lnTo>
                    <a:pt x="319" y="350"/>
                  </a:lnTo>
                  <a:lnTo>
                    <a:pt x="319" y="348"/>
                  </a:lnTo>
                  <a:lnTo>
                    <a:pt x="317" y="348"/>
                  </a:lnTo>
                  <a:lnTo>
                    <a:pt x="317" y="348"/>
                  </a:lnTo>
                  <a:lnTo>
                    <a:pt x="315" y="346"/>
                  </a:lnTo>
                  <a:lnTo>
                    <a:pt x="315" y="346"/>
                  </a:lnTo>
                  <a:lnTo>
                    <a:pt x="315" y="346"/>
                  </a:lnTo>
                  <a:lnTo>
                    <a:pt x="312" y="338"/>
                  </a:lnTo>
                  <a:lnTo>
                    <a:pt x="310" y="331"/>
                  </a:lnTo>
                  <a:lnTo>
                    <a:pt x="310" y="329"/>
                  </a:lnTo>
                  <a:lnTo>
                    <a:pt x="308" y="327"/>
                  </a:lnTo>
                  <a:lnTo>
                    <a:pt x="308" y="324"/>
                  </a:lnTo>
                  <a:lnTo>
                    <a:pt x="305" y="322"/>
                  </a:lnTo>
                  <a:lnTo>
                    <a:pt x="305" y="324"/>
                  </a:lnTo>
                  <a:lnTo>
                    <a:pt x="305" y="327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7"/>
                  </a:lnTo>
                  <a:lnTo>
                    <a:pt x="298" y="329"/>
                  </a:lnTo>
                  <a:lnTo>
                    <a:pt x="296" y="331"/>
                  </a:lnTo>
                  <a:lnTo>
                    <a:pt x="296" y="331"/>
                  </a:lnTo>
                  <a:lnTo>
                    <a:pt x="293" y="334"/>
                  </a:lnTo>
                  <a:lnTo>
                    <a:pt x="291" y="334"/>
                  </a:lnTo>
                  <a:lnTo>
                    <a:pt x="291" y="334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1"/>
                  </a:lnTo>
                  <a:lnTo>
                    <a:pt x="282" y="331"/>
                  </a:lnTo>
                  <a:lnTo>
                    <a:pt x="282" y="334"/>
                  </a:lnTo>
                  <a:lnTo>
                    <a:pt x="277" y="338"/>
                  </a:lnTo>
                  <a:lnTo>
                    <a:pt x="277" y="341"/>
                  </a:lnTo>
                  <a:lnTo>
                    <a:pt x="279" y="343"/>
                  </a:lnTo>
                  <a:lnTo>
                    <a:pt x="279" y="346"/>
                  </a:lnTo>
                  <a:lnTo>
                    <a:pt x="277" y="348"/>
                  </a:lnTo>
                  <a:lnTo>
                    <a:pt x="274" y="350"/>
                  </a:lnTo>
                  <a:lnTo>
                    <a:pt x="272" y="350"/>
                  </a:lnTo>
                  <a:lnTo>
                    <a:pt x="270" y="348"/>
                  </a:lnTo>
                  <a:lnTo>
                    <a:pt x="270" y="346"/>
                  </a:lnTo>
                  <a:lnTo>
                    <a:pt x="270" y="343"/>
                  </a:lnTo>
                  <a:lnTo>
                    <a:pt x="270" y="343"/>
                  </a:lnTo>
                  <a:lnTo>
                    <a:pt x="267" y="343"/>
                  </a:lnTo>
                  <a:lnTo>
                    <a:pt x="267" y="343"/>
                  </a:lnTo>
                  <a:lnTo>
                    <a:pt x="267" y="343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3" y="348"/>
                  </a:lnTo>
                  <a:lnTo>
                    <a:pt x="258" y="348"/>
                  </a:lnTo>
                  <a:lnTo>
                    <a:pt x="253" y="348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1" y="346"/>
                  </a:lnTo>
                  <a:lnTo>
                    <a:pt x="251" y="343"/>
                  </a:lnTo>
                  <a:lnTo>
                    <a:pt x="251" y="343"/>
                  </a:lnTo>
                  <a:lnTo>
                    <a:pt x="251" y="343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8" y="341"/>
                  </a:lnTo>
                  <a:lnTo>
                    <a:pt x="258" y="338"/>
                  </a:lnTo>
                  <a:lnTo>
                    <a:pt x="258" y="336"/>
                  </a:lnTo>
                  <a:lnTo>
                    <a:pt x="258" y="334"/>
                  </a:lnTo>
                  <a:lnTo>
                    <a:pt x="256" y="334"/>
                  </a:lnTo>
                  <a:lnTo>
                    <a:pt x="253" y="334"/>
                  </a:lnTo>
                  <a:lnTo>
                    <a:pt x="253" y="334"/>
                  </a:lnTo>
                  <a:lnTo>
                    <a:pt x="253" y="334"/>
                  </a:lnTo>
                  <a:lnTo>
                    <a:pt x="251" y="331"/>
                  </a:lnTo>
                  <a:lnTo>
                    <a:pt x="251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6" y="331"/>
                  </a:lnTo>
                  <a:lnTo>
                    <a:pt x="234" y="331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7"/>
                  </a:lnTo>
                  <a:lnTo>
                    <a:pt x="230" y="327"/>
                  </a:lnTo>
                  <a:lnTo>
                    <a:pt x="230" y="324"/>
                  </a:lnTo>
                  <a:lnTo>
                    <a:pt x="227" y="324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5" y="329"/>
                  </a:lnTo>
                  <a:lnTo>
                    <a:pt x="227" y="336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20" y="341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215" y="336"/>
                  </a:lnTo>
                  <a:lnTo>
                    <a:pt x="215" y="338"/>
                  </a:lnTo>
                  <a:lnTo>
                    <a:pt x="215" y="338"/>
                  </a:lnTo>
                  <a:lnTo>
                    <a:pt x="213" y="338"/>
                  </a:lnTo>
                  <a:lnTo>
                    <a:pt x="213" y="341"/>
                  </a:lnTo>
                  <a:lnTo>
                    <a:pt x="213" y="341"/>
                  </a:lnTo>
                  <a:lnTo>
                    <a:pt x="213" y="346"/>
                  </a:lnTo>
                  <a:lnTo>
                    <a:pt x="213" y="348"/>
                  </a:lnTo>
                  <a:lnTo>
                    <a:pt x="213" y="348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08" y="353"/>
                  </a:lnTo>
                  <a:lnTo>
                    <a:pt x="208" y="353"/>
                  </a:lnTo>
                  <a:lnTo>
                    <a:pt x="206" y="353"/>
                  </a:lnTo>
                  <a:lnTo>
                    <a:pt x="203" y="353"/>
                  </a:lnTo>
                  <a:lnTo>
                    <a:pt x="203" y="353"/>
                  </a:lnTo>
                  <a:lnTo>
                    <a:pt x="203" y="353"/>
                  </a:lnTo>
                  <a:lnTo>
                    <a:pt x="206" y="355"/>
                  </a:lnTo>
                  <a:lnTo>
                    <a:pt x="206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7"/>
                  </a:lnTo>
                  <a:lnTo>
                    <a:pt x="203" y="357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3" y="362"/>
                  </a:lnTo>
                  <a:lnTo>
                    <a:pt x="203" y="362"/>
                  </a:lnTo>
                  <a:lnTo>
                    <a:pt x="196" y="364"/>
                  </a:lnTo>
                  <a:lnTo>
                    <a:pt x="187" y="367"/>
                  </a:lnTo>
                  <a:lnTo>
                    <a:pt x="185" y="369"/>
                  </a:lnTo>
                  <a:lnTo>
                    <a:pt x="177" y="374"/>
                  </a:lnTo>
                  <a:lnTo>
                    <a:pt x="175" y="379"/>
                  </a:lnTo>
                  <a:lnTo>
                    <a:pt x="173" y="379"/>
                  </a:lnTo>
                  <a:lnTo>
                    <a:pt x="161" y="379"/>
                  </a:lnTo>
                  <a:lnTo>
                    <a:pt x="156" y="379"/>
                  </a:lnTo>
                  <a:lnTo>
                    <a:pt x="156" y="379"/>
                  </a:lnTo>
                  <a:lnTo>
                    <a:pt x="156" y="379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83"/>
                  </a:lnTo>
                  <a:lnTo>
                    <a:pt x="154" y="386"/>
                  </a:lnTo>
                  <a:lnTo>
                    <a:pt x="151" y="388"/>
                  </a:lnTo>
                  <a:lnTo>
                    <a:pt x="151" y="391"/>
                  </a:lnTo>
                  <a:lnTo>
                    <a:pt x="151" y="393"/>
                  </a:lnTo>
                  <a:lnTo>
                    <a:pt x="154" y="395"/>
                  </a:lnTo>
                  <a:lnTo>
                    <a:pt x="156" y="398"/>
                  </a:lnTo>
                  <a:lnTo>
                    <a:pt x="154" y="400"/>
                  </a:lnTo>
                  <a:lnTo>
                    <a:pt x="151" y="402"/>
                  </a:lnTo>
                  <a:lnTo>
                    <a:pt x="147" y="405"/>
                  </a:lnTo>
                  <a:lnTo>
                    <a:pt x="140" y="405"/>
                  </a:lnTo>
                  <a:lnTo>
                    <a:pt x="137" y="407"/>
                  </a:lnTo>
                  <a:lnTo>
                    <a:pt x="133" y="414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8" y="421"/>
                  </a:lnTo>
                  <a:lnTo>
                    <a:pt x="114" y="417"/>
                  </a:lnTo>
                  <a:lnTo>
                    <a:pt x="111" y="417"/>
                  </a:lnTo>
                  <a:lnTo>
                    <a:pt x="111" y="417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4"/>
                  </a:lnTo>
                  <a:lnTo>
                    <a:pt x="116" y="431"/>
                  </a:lnTo>
                  <a:lnTo>
                    <a:pt x="118" y="443"/>
                  </a:lnTo>
                  <a:lnTo>
                    <a:pt x="118" y="447"/>
                  </a:lnTo>
                  <a:lnTo>
                    <a:pt x="121" y="452"/>
                  </a:lnTo>
                  <a:lnTo>
                    <a:pt x="123" y="454"/>
                  </a:lnTo>
                  <a:lnTo>
                    <a:pt x="121" y="459"/>
                  </a:lnTo>
                  <a:lnTo>
                    <a:pt x="121" y="462"/>
                  </a:lnTo>
                  <a:lnTo>
                    <a:pt x="125" y="462"/>
                  </a:lnTo>
                  <a:lnTo>
                    <a:pt x="125" y="462"/>
                  </a:lnTo>
                  <a:lnTo>
                    <a:pt x="125" y="464"/>
                  </a:lnTo>
                  <a:lnTo>
                    <a:pt x="128" y="466"/>
                  </a:lnTo>
                  <a:lnTo>
                    <a:pt x="128" y="469"/>
                  </a:lnTo>
                  <a:lnTo>
                    <a:pt x="128" y="469"/>
                  </a:lnTo>
                  <a:lnTo>
                    <a:pt x="125" y="471"/>
                  </a:lnTo>
                  <a:lnTo>
                    <a:pt x="121" y="476"/>
                  </a:lnTo>
                  <a:lnTo>
                    <a:pt x="116" y="478"/>
                  </a:lnTo>
                  <a:lnTo>
                    <a:pt x="107" y="483"/>
                  </a:lnTo>
                  <a:lnTo>
                    <a:pt x="104" y="483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02" y="485"/>
                  </a:lnTo>
                  <a:lnTo>
                    <a:pt x="99" y="483"/>
                  </a:lnTo>
                  <a:lnTo>
                    <a:pt x="97" y="480"/>
                  </a:lnTo>
                  <a:lnTo>
                    <a:pt x="97" y="480"/>
                  </a:lnTo>
                  <a:lnTo>
                    <a:pt x="95" y="480"/>
                  </a:lnTo>
                  <a:lnTo>
                    <a:pt x="92" y="480"/>
                  </a:lnTo>
                  <a:lnTo>
                    <a:pt x="92" y="480"/>
                  </a:lnTo>
                  <a:lnTo>
                    <a:pt x="92" y="478"/>
                  </a:lnTo>
                  <a:lnTo>
                    <a:pt x="92" y="476"/>
                  </a:lnTo>
                  <a:lnTo>
                    <a:pt x="90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1"/>
                  </a:lnTo>
                  <a:lnTo>
                    <a:pt x="88" y="471"/>
                  </a:lnTo>
                  <a:lnTo>
                    <a:pt x="88" y="469"/>
                  </a:lnTo>
                  <a:lnTo>
                    <a:pt x="85" y="466"/>
                  </a:lnTo>
                  <a:lnTo>
                    <a:pt x="85" y="464"/>
                  </a:lnTo>
                  <a:lnTo>
                    <a:pt x="85" y="462"/>
                  </a:lnTo>
                  <a:lnTo>
                    <a:pt x="83" y="459"/>
                  </a:lnTo>
                  <a:lnTo>
                    <a:pt x="81" y="457"/>
                  </a:lnTo>
                  <a:lnTo>
                    <a:pt x="81" y="457"/>
                  </a:lnTo>
                  <a:lnTo>
                    <a:pt x="81" y="457"/>
                  </a:lnTo>
                  <a:lnTo>
                    <a:pt x="81" y="454"/>
                  </a:lnTo>
                  <a:lnTo>
                    <a:pt x="78" y="452"/>
                  </a:lnTo>
                  <a:lnTo>
                    <a:pt x="76" y="450"/>
                  </a:lnTo>
                  <a:lnTo>
                    <a:pt x="73" y="447"/>
                  </a:lnTo>
                  <a:lnTo>
                    <a:pt x="73" y="447"/>
                  </a:lnTo>
                  <a:lnTo>
                    <a:pt x="71" y="443"/>
                  </a:lnTo>
                  <a:lnTo>
                    <a:pt x="71" y="443"/>
                  </a:lnTo>
                  <a:lnTo>
                    <a:pt x="69" y="443"/>
                  </a:lnTo>
                  <a:lnTo>
                    <a:pt x="69" y="443"/>
                  </a:lnTo>
                  <a:lnTo>
                    <a:pt x="69" y="440"/>
                  </a:lnTo>
                  <a:lnTo>
                    <a:pt x="69" y="440"/>
                  </a:lnTo>
                  <a:lnTo>
                    <a:pt x="66" y="440"/>
                  </a:lnTo>
                  <a:lnTo>
                    <a:pt x="64" y="438"/>
                  </a:lnTo>
                  <a:lnTo>
                    <a:pt x="62" y="433"/>
                  </a:lnTo>
                  <a:lnTo>
                    <a:pt x="59" y="433"/>
                  </a:lnTo>
                  <a:lnTo>
                    <a:pt x="57" y="433"/>
                  </a:lnTo>
                  <a:lnTo>
                    <a:pt x="54" y="433"/>
                  </a:lnTo>
                  <a:lnTo>
                    <a:pt x="52" y="435"/>
                  </a:lnTo>
                  <a:lnTo>
                    <a:pt x="52" y="438"/>
                  </a:lnTo>
                  <a:lnTo>
                    <a:pt x="52" y="438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5" y="445"/>
                  </a:lnTo>
                  <a:lnTo>
                    <a:pt x="45" y="445"/>
                  </a:lnTo>
                  <a:lnTo>
                    <a:pt x="43" y="447"/>
                  </a:lnTo>
                  <a:lnTo>
                    <a:pt x="45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3" y="454"/>
                  </a:lnTo>
                  <a:lnTo>
                    <a:pt x="43" y="454"/>
                  </a:lnTo>
                  <a:lnTo>
                    <a:pt x="43" y="457"/>
                  </a:lnTo>
                  <a:lnTo>
                    <a:pt x="45" y="462"/>
                  </a:lnTo>
                  <a:lnTo>
                    <a:pt x="45" y="464"/>
                  </a:lnTo>
                  <a:lnTo>
                    <a:pt x="45" y="466"/>
                  </a:lnTo>
                  <a:lnTo>
                    <a:pt x="40" y="471"/>
                  </a:lnTo>
                  <a:lnTo>
                    <a:pt x="38" y="473"/>
                  </a:lnTo>
                  <a:lnTo>
                    <a:pt x="26" y="478"/>
                  </a:lnTo>
                  <a:lnTo>
                    <a:pt x="24" y="480"/>
                  </a:lnTo>
                  <a:lnTo>
                    <a:pt x="24" y="485"/>
                  </a:lnTo>
                  <a:lnTo>
                    <a:pt x="19" y="504"/>
                  </a:lnTo>
                  <a:lnTo>
                    <a:pt x="17" y="523"/>
                  </a:lnTo>
                  <a:lnTo>
                    <a:pt x="19" y="525"/>
                  </a:lnTo>
                  <a:lnTo>
                    <a:pt x="28" y="530"/>
                  </a:lnTo>
                  <a:lnTo>
                    <a:pt x="31" y="535"/>
                  </a:lnTo>
                  <a:lnTo>
                    <a:pt x="31" y="537"/>
                  </a:lnTo>
                  <a:lnTo>
                    <a:pt x="28" y="542"/>
                  </a:lnTo>
                  <a:lnTo>
                    <a:pt x="28" y="547"/>
                  </a:lnTo>
                  <a:lnTo>
                    <a:pt x="24" y="549"/>
                  </a:lnTo>
                  <a:lnTo>
                    <a:pt x="24" y="551"/>
                  </a:lnTo>
                  <a:lnTo>
                    <a:pt x="21" y="551"/>
                  </a:lnTo>
                  <a:lnTo>
                    <a:pt x="19" y="554"/>
                  </a:lnTo>
                  <a:lnTo>
                    <a:pt x="17" y="554"/>
                  </a:lnTo>
                  <a:lnTo>
                    <a:pt x="17" y="556"/>
                  </a:lnTo>
                  <a:lnTo>
                    <a:pt x="10" y="575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4" y="601"/>
                  </a:lnTo>
                  <a:lnTo>
                    <a:pt x="28" y="606"/>
                  </a:lnTo>
                  <a:lnTo>
                    <a:pt x="33" y="608"/>
                  </a:lnTo>
                  <a:lnTo>
                    <a:pt x="33" y="608"/>
                  </a:lnTo>
                  <a:lnTo>
                    <a:pt x="33" y="608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6" y="618"/>
                  </a:lnTo>
                  <a:lnTo>
                    <a:pt x="33" y="618"/>
                  </a:lnTo>
                  <a:lnTo>
                    <a:pt x="33" y="620"/>
                  </a:lnTo>
                  <a:lnTo>
                    <a:pt x="33" y="620"/>
                  </a:lnTo>
                  <a:lnTo>
                    <a:pt x="36" y="622"/>
                  </a:lnTo>
                  <a:lnTo>
                    <a:pt x="38" y="622"/>
                  </a:lnTo>
                  <a:lnTo>
                    <a:pt x="38" y="622"/>
                  </a:lnTo>
                  <a:lnTo>
                    <a:pt x="38" y="625"/>
                  </a:lnTo>
                  <a:lnTo>
                    <a:pt x="36" y="627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6" y="634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4"/>
                  </a:lnTo>
                  <a:lnTo>
                    <a:pt x="36" y="644"/>
                  </a:lnTo>
                  <a:lnTo>
                    <a:pt x="36" y="644"/>
                  </a:lnTo>
                  <a:lnTo>
                    <a:pt x="38" y="646"/>
                  </a:lnTo>
                  <a:lnTo>
                    <a:pt x="47" y="653"/>
                  </a:lnTo>
                  <a:lnTo>
                    <a:pt x="47" y="653"/>
                  </a:lnTo>
                  <a:lnTo>
                    <a:pt x="47" y="651"/>
                  </a:lnTo>
                  <a:lnTo>
                    <a:pt x="50" y="648"/>
                  </a:lnTo>
                  <a:lnTo>
                    <a:pt x="50" y="644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2" y="641"/>
                  </a:lnTo>
                  <a:lnTo>
                    <a:pt x="62" y="646"/>
                  </a:lnTo>
                  <a:lnTo>
                    <a:pt x="83" y="646"/>
                  </a:lnTo>
                  <a:lnTo>
                    <a:pt x="88" y="648"/>
                  </a:lnTo>
                  <a:lnTo>
                    <a:pt x="90" y="651"/>
                  </a:lnTo>
                  <a:lnTo>
                    <a:pt x="99" y="667"/>
                  </a:lnTo>
                  <a:lnTo>
                    <a:pt x="99" y="667"/>
                  </a:lnTo>
                  <a:lnTo>
                    <a:pt x="102" y="672"/>
                  </a:lnTo>
                  <a:lnTo>
                    <a:pt x="104" y="672"/>
                  </a:lnTo>
                  <a:lnTo>
                    <a:pt x="107" y="675"/>
                  </a:lnTo>
                  <a:lnTo>
                    <a:pt x="107" y="675"/>
                  </a:lnTo>
                  <a:lnTo>
                    <a:pt x="109" y="675"/>
                  </a:lnTo>
                  <a:lnTo>
                    <a:pt x="109" y="677"/>
                  </a:lnTo>
                  <a:lnTo>
                    <a:pt x="109" y="677"/>
                  </a:lnTo>
                  <a:lnTo>
                    <a:pt x="118" y="698"/>
                  </a:lnTo>
                  <a:lnTo>
                    <a:pt x="133" y="724"/>
                  </a:lnTo>
                  <a:lnTo>
                    <a:pt x="130" y="727"/>
                  </a:lnTo>
                  <a:lnTo>
                    <a:pt x="128" y="729"/>
                  </a:lnTo>
                  <a:lnTo>
                    <a:pt x="121" y="731"/>
                  </a:lnTo>
                  <a:lnTo>
                    <a:pt x="118" y="729"/>
                  </a:lnTo>
                  <a:lnTo>
                    <a:pt x="118" y="727"/>
                  </a:lnTo>
                  <a:lnTo>
                    <a:pt x="118" y="727"/>
                  </a:lnTo>
                  <a:lnTo>
                    <a:pt x="116" y="724"/>
                  </a:lnTo>
                  <a:lnTo>
                    <a:pt x="114" y="724"/>
                  </a:lnTo>
                  <a:lnTo>
                    <a:pt x="109" y="724"/>
                  </a:lnTo>
                  <a:lnTo>
                    <a:pt x="107" y="727"/>
                  </a:lnTo>
                  <a:lnTo>
                    <a:pt x="107" y="729"/>
                  </a:lnTo>
                  <a:lnTo>
                    <a:pt x="104" y="731"/>
                  </a:lnTo>
                  <a:lnTo>
                    <a:pt x="107" y="731"/>
                  </a:lnTo>
                  <a:lnTo>
                    <a:pt x="107" y="731"/>
                  </a:lnTo>
                  <a:lnTo>
                    <a:pt x="109" y="734"/>
                  </a:lnTo>
                  <a:lnTo>
                    <a:pt x="109" y="734"/>
                  </a:lnTo>
                  <a:lnTo>
                    <a:pt x="109" y="736"/>
                  </a:lnTo>
                  <a:lnTo>
                    <a:pt x="109" y="736"/>
                  </a:lnTo>
                  <a:lnTo>
                    <a:pt x="111" y="736"/>
                  </a:lnTo>
                  <a:lnTo>
                    <a:pt x="109" y="738"/>
                  </a:lnTo>
                  <a:lnTo>
                    <a:pt x="111" y="741"/>
                  </a:lnTo>
                  <a:lnTo>
                    <a:pt x="116" y="741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121" y="743"/>
                  </a:lnTo>
                  <a:lnTo>
                    <a:pt x="123" y="746"/>
                  </a:lnTo>
                  <a:lnTo>
                    <a:pt x="125" y="746"/>
                  </a:lnTo>
                  <a:lnTo>
                    <a:pt x="125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30" y="748"/>
                  </a:lnTo>
                  <a:lnTo>
                    <a:pt x="135" y="750"/>
                  </a:lnTo>
                  <a:lnTo>
                    <a:pt x="144" y="757"/>
                  </a:lnTo>
                  <a:lnTo>
                    <a:pt x="144" y="757"/>
                  </a:lnTo>
                  <a:lnTo>
                    <a:pt x="144" y="757"/>
                  </a:lnTo>
                  <a:lnTo>
                    <a:pt x="144" y="755"/>
                  </a:lnTo>
                  <a:lnTo>
                    <a:pt x="144" y="755"/>
                  </a:lnTo>
                  <a:lnTo>
                    <a:pt x="144" y="753"/>
                  </a:lnTo>
                  <a:lnTo>
                    <a:pt x="144" y="753"/>
                  </a:lnTo>
                  <a:lnTo>
                    <a:pt x="142" y="753"/>
                  </a:lnTo>
                  <a:lnTo>
                    <a:pt x="142" y="753"/>
                  </a:lnTo>
                  <a:lnTo>
                    <a:pt x="142" y="753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7" y="753"/>
                  </a:lnTo>
                  <a:lnTo>
                    <a:pt x="147" y="753"/>
                  </a:lnTo>
                  <a:lnTo>
                    <a:pt x="149" y="753"/>
                  </a:lnTo>
                  <a:lnTo>
                    <a:pt x="149" y="753"/>
                  </a:lnTo>
                  <a:lnTo>
                    <a:pt x="147" y="750"/>
                  </a:lnTo>
                  <a:lnTo>
                    <a:pt x="147" y="750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4" y="748"/>
                  </a:lnTo>
                  <a:lnTo>
                    <a:pt x="144" y="746"/>
                  </a:lnTo>
                  <a:lnTo>
                    <a:pt x="147" y="746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0"/>
                  </a:lnTo>
                  <a:lnTo>
                    <a:pt x="149" y="750"/>
                  </a:lnTo>
                  <a:lnTo>
                    <a:pt x="151" y="753"/>
                  </a:lnTo>
                  <a:lnTo>
                    <a:pt x="151" y="753"/>
                  </a:lnTo>
                  <a:lnTo>
                    <a:pt x="151" y="750"/>
                  </a:lnTo>
                  <a:lnTo>
                    <a:pt x="151" y="750"/>
                  </a:lnTo>
                  <a:lnTo>
                    <a:pt x="151" y="750"/>
                  </a:lnTo>
                  <a:lnTo>
                    <a:pt x="149" y="748"/>
                  </a:lnTo>
                  <a:lnTo>
                    <a:pt x="149" y="746"/>
                  </a:lnTo>
                  <a:lnTo>
                    <a:pt x="149" y="746"/>
                  </a:lnTo>
                  <a:lnTo>
                    <a:pt x="149" y="743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9" y="743"/>
                  </a:lnTo>
                  <a:lnTo>
                    <a:pt x="149" y="743"/>
                  </a:lnTo>
                  <a:lnTo>
                    <a:pt x="149" y="743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54" y="746"/>
                  </a:lnTo>
                  <a:lnTo>
                    <a:pt x="154" y="743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51" y="741"/>
                  </a:lnTo>
                  <a:lnTo>
                    <a:pt x="154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1"/>
                  </a:lnTo>
                  <a:lnTo>
                    <a:pt x="159" y="741"/>
                  </a:lnTo>
                  <a:lnTo>
                    <a:pt x="159" y="738"/>
                  </a:lnTo>
                  <a:lnTo>
                    <a:pt x="159" y="736"/>
                  </a:lnTo>
                  <a:lnTo>
                    <a:pt x="159" y="738"/>
                  </a:lnTo>
                  <a:lnTo>
                    <a:pt x="159" y="738"/>
                  </a:lnTo>
                  <a:lnTo>
                    <a:pt x="159" y="741"/>
                  </a:lnTo>
                  <a:lnTo>
                    <a:pt x="163" y="741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6" y="743"/>
                  </a:lnTo>
                  <a:lnTo>
                    <a:pt x="166" y="743"/>
                  </a:lnTo>
                  <a:lnTo>
                    <a:pt x="166" y="738"/>
                  </a:lnTo>
                  <a:lnTo>
                    <a:pt x="166" y="738"/>
                  </a:lnTo>
                  <a:lnTo>
                    <a:pt x="166" y="738"/>
                  </a:lnTo>
                  <a:lnTo>
                    <a:pt x="170" y="743"/>
                  </a:lnTo>
                  <a:lnTo>
                    <a:pt x="170" y="743"/>
                  </a:lnTo>
                  <a:lnTo>
                    <a:pt x="170" y="741"/>
                  </a:lnTo>
                  <a:lnTo>
                    <a:pt x="170" y="738"/>
                  </a:lnTo>
                  <a:lnTo>
                    <a:pt x="170" y="738"/>
                  </a:lnTo>
                  <a:lnTo>
                    <a:pt x="170" y="741"/>
                  </a:lnTo>
                  <a:lnTo>
                    <a:pt x="173" y="741"/>
                  </a:lnTo>
                  <a:lnTo>
                    <a:pt x="173" y="741"/>
                  </a:lnTo>
                  <a:lnTo>
                    <a:pt x="173" y="741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75" y="741"/>
                  </a:lnTo>
                  <a:lnTo>
                    <a:pt x="175" y="741"/>
                  </a:lnTo>
                  <a:lnTo>
                    <a:pt x="175" y="741"/>
                  </a:lnTo>
                  <a:lnTo>
                    <a:pt x="175" y="738"/>
                  </a:lnTo>
                  <a:lnTo>
                    <a:pt x="177" y="738"/>
                  </a:lnTo>
                  <a:lnTo>
                    <a:pt x="177" y="738"/>
                  </a:lnTo>
                  <a:lnTo>
                    <a:pt x="180" y="738"/>
                  </a:lnTo>
                  <a:lnTo>
                    <a:pt x="180" y="736"/>
                  </a:lnTo>
                  <a:lnTo>
                    <a:pt x="182" y="736"/>
                  </a:lnTo>
                  <a:lnTo>
                    <a:pt x="182" y="736"/>
                  </a:lnTo>
                  <a:lnTo>
                    <a:pt x="182" y="734"/>
                  </a:lnTo>
                  <a:lnTo>
                    <a:pt x="185" y="734"/>
                  </a:lnTo>
                  <a:lnTo>
                    <a:pt x="185" y="734"/>
                  </a:lnTo>
                  <a:lnTo>
                    <a:pt x="187" y="734"/>
                  </a:lnTo>
                  <a:lnTo>
                    <a:pt x="187" y="734"/>
                  </a:lnTo>
                  <a:lnTo>
                    <a:pt x="187" y="734"/>
                  </a:lnTo>
                  <a:lnTo>
                    <a:pt x="189" y="729"/>
                  </a:lnTo>
                  <a:lnTo>
                    <a:pt x="194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7"/>
                  </a:lnTo>
                  <a:lnTo>
                    <a:pt x="196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1" y="722"/>
                  </a:lnTo>
                  <a:lnTo>
                    <a:pt x="201" y="722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7"/>
                  </a:lnTo>
                  <a:lnTo>
                    <a:pt x="206" y="717"/>
                  </a:lnTo>
                  <a:lnTo>
                    <a:pt x="206" y="719"/>
                  </a:lnTo>
                  <a:lnTo>
                    <a:pt x="203" y="722"/>
                  </a:lnTo>
                  <a:lnTo>
                    <a:pt x="206" y="719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11" y="715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5"/>
                  </a:lnTo>
                  <a:lnTo>
                    <a:pt x="213" y="715"/>
                  </a:lnTo>
                  <a:lnTo>
                    <a:pt x="215" y="715"/>
                  </a:lnTo>
                  <a:lnTo>
                    <a:pt x="215" y="715"/>
                  </a:lnTo>
                  <a:lnTo>
                    <a:pt x="215" y="717"/>
                  </a:lnTo>
                  <a:lnTo>
                    <a:pt x="215" y="717"/>
                  </a:lnTo>
                  <a:lnTo>
                    <a:pt x="215" y="719"/>
                  </a:lnTo>
                  <a:lnTo>
                    <a:pt x="215" y="719"/>
                  </a:lnTo>
                  <a:lnTo>
                    <a:pt x="215" y="719"/>
                  </a:lnTo>
                  <a:lnTo>
                    <a:pt x="218" y="717"/>
                  </a:lnTo>
                  <a:lnTo>
                    <a:pt x="218" y="717"/>
                  </a:lnTo>
                  <a:lnTo>
                    <a:pt x="218" y="712"/>
                  </a:lnTo>
                  <a:lnTo>
                    <a:pt x="218" y="710"/>
                  </a:lnTo>
                  <a:lnTo>
                    <a:pt x="218" y="710"/>
                  </a:lnTo>
                  <a:lnTo>
                    <a:pt x="220" y="712"/>
                  </a:lnTo>
                  <a:lnTo>
                    <a:pt x="220" y="710"/>
                  </a:lnTo>
                  <a:lnTo>
                    <a:pt x="222" y="710"/>
                  </a:lnTo>
                  <a:lnTo>
                    <a:pt x="225" y="708"/>
                  </a:lnTo>
                  <a:lnTo>
                    <a:pt x="225" y="708"/>
                  </a:lnTo>
                  <a:lnTo>
                    <a:pt x="225" y="708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2" y="712"/>
                  </a:lnTo>
                  <a:lnTo>
                    <a:pt x="225" y="712"/>
                  </a:lnTo>
                  <a:lnTo>
                    <a:pt x="225" y="712"/>
                  </a:lnTo>
                  <a:lnTo>
                    <a:pt x="230" y="705"/>
                  </a:lnTo>
                  <a:lnTo>
                    <a:pt x="230" y="705"/>
                  </a:lnTo>
                  <a:lnTo>
                    <a:pt x="230" y="705"/>
                  </a:lnTo>
                  <a:lnTo>
                    <a:pt x="230" y="703"/>
                  </a:lnTo>
                  <a:lnTo>
                    <a:pt x="230" y="703"/>
                  </a:lnTo>
                  <a:lnTo>
                    <a:pt x="230" y="703"/>
                  </a:lnTo>
                  <a:lnTo>
                    <a:pt x="232" y="703"/>
                  </a:lnTo>
                  <a:lnTo>
                    <a:pt x="232" y="705"/>
                  </a:lnTo>
                  <a:lnTo>
                    <a:pt x="232" y="705"/>
                  </a:lnTo>
                  <a:lnTo>
                    <a:pt x="234" y="703"/>
                  </a:lnTo>
                  <a:lnTo>
                    <a:pt x="234" y="703"/>
                  </a:lnTo>
                  <a:lnTo>
                    <a:pt x="237" y="701"/>
                  </a:lnTo>
                  <a:lnTo>
                    <a:pt x="244" y="701"/>
                  </a:lnTo>
                  <a:lnTo>
                    <a:pt x="246" y="698"/>
                  </a:lnTo>
                  <a:lnTo>
                    <a:pt x="248" y="698"/>
                  </a:lnTo>
                  <a:lnTo>
                    <a:pt x="248" y="696"/>
                  </a:lnTo>
                  <a:lnTo>
                    <a:pt x="251" y="698"/>
                  </a:lnTo>
                  <a:lnTo>
                    <a:pt x="258" y="701"/>
                  </a:lnTo>
                  <a:lnTo>
                    <a:pt x="260" y="701"/>
                  </a:lnTo>
                  <a:lnTo>
                    <a:pt x="265" y="701"/>
                  </a:lnTo>
                  <a:lnTo>
                    <a:pt x="265" y="703"/>
                  </a:lnTo>
                  <a:lnTo>
                    <a:pt x="267" y="703"/>
                  </a:lnTo>
                  <a:lnTo>
                    <a:pt x="267" y="705"/>
                  </a:lnTo>
                  <a:lnTo>
                    <a:pt x="270" y="708"/>
                  </a:lnTo>
                  <a:lnTo>
                    <a:pt x="270" y="708"/>
                  </a:lnTo>
                  <a:lnTo>
                    <a:pt x="270" y="705"/>
                  </a:lnTo>
                  <a:lnTo>
                    <a:pt x="270" y="703"/>
                  </a:lnTo>
                  <a:lnTo>
                    <a:pt x="272" y="703"/>
                  </a:lnTo>
                  <a:lnTo>
                    <a:pt x="272" y="701"/>
                  </a:lnTo>
                  <a:lnTo>
                    <a:pt x="274" y="701"/>
                  </a:lnTo>
                  <a:lnTo>
                    <a:pt x="274" y="703"/>
                  </a:lnTo>
                  <a:lnTo>
                    <a:pt x="274" y="705"/>
                  </a:lnTo>
                  <a:lnTo>
                    <a:pt x="272" y="708"/>
                  </a:lnTo>
                  <a:lnTo>
                    <a:pt x="274" y="710"/>
                  </a:lnTo>
                  <a:lnTo>
                    <a:pt x="277" y="710"/>
                  </a:lnTo>
                  <a:lnTo>
                    <a:pt x="277" y="712"/>
                  </a:lnTo>
                  <a:lnTo>
                    <a:pt x="277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82" y="712"/>
                  </a:lnTo>
                  <a:lnTo>
                    <a:pt x="284" y="710"/>
                  </a:lnTo>
                  <a:lnTo>
                    <a:pt x="284" y="712"/>
                  </a:lnTo>
                  <a:lnTo>
                    <a:pt x="284" y="712"/>
                  </a:lnTo>
                  <a:lnTo>
                    <a:pt x="282" y="715"/>
                  </a:lnTo>
                  <a:lnTo>
                    <a:pt x="284" y="715"/>
                  </a:lnTo>
                  <a:lnTo>
                    <a:pt x="286" y="715"/>
                  </a:lnTo>
                  <a:lnTo>
                    <a:pt x="286" y="715"/>
                  </a:lnTo>
                  <a:lnTo>
                    <a:pt x="289" y="715"/>
                  </a:lnTo>
                  <a:lnTo>
                    <a:pt x="289" y="71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3" y="719"/>
                  </a:lnTo>
                  <a:lnTo>
                    <a:pt x="293" y="719"/>
                  </a:lnTo>
                  <a:lnTo>
                    <a:pt x="293" y="719"/>
                  </a:lnTo>
                  <a:lnTo>
                    <a:pt x="296" y="719"/>
                  </a:lnTo>
                  <a:lnTo>
                    <a:pt x="296" y="719"/>
                  </a:lnTo>
                  <a:lnTo>
                    <a:pt x="303" y="722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7"/>
                  </a:lnTo>
                  <a:lnTo>
                    <a:pt x="303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3" y="717"/>
                  </a:lnTo>
                  <a:lnTo>
                    <a:pt x="303" y="715"/>
                  </a:lnTo>
                  <a:lnTo>
                    <a:pt x="308" y="715"/>
                  </a:lnTo>
                  <a:lnTo>
                    <a:pt x="310" y="712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5"/>
                  </a:lnTo>
                  <a:lnTo>
                    <a:pt x="315" y="705"/>
                  </a:lnTo>
                  <a:lnTo>
                    <a:pt x="317" y="705"/>
                  </a:lnTo>
                  <a:lnTo>
                    <a:pt x="317" y="708"/>
                  </a:lnTo>
                  <a:lnTo>
                    <a:pt x="319" y="710"/>
                  </a:lnTo>
                  <a:lnTo>
                    <a:pt x="322" y="710"/>
                  </a:lnTo>
                  <a:lnTo>
                    <a:pt x="322" y="710"/>
                  </a:lnTo>
                  <a:lnTo>
                    <a:pt x="329" y="710"/>
                  </a:lnTo>
                  <a:lnTo>
                    <a:pt x="331" y="710"/>
                  </a:lnTo>
                  <a:lnTo>
                    <a:pt x="336" y="710"/>
                  </a:lnTo>
                  <a:lnTo>
                    <a:pt x="338" y="710"/>
                  </a:lnTo>
                  <a:lnTo>
                    <a:pt x="338" y="710"/>
                  </a:lnTo>
                  <a:lnTo>
                    <a:pt x="341" y="712"/>
                  </a:lnTo>
                  <a:lnTo>
                    <a:pt x="343" y="715"/>
                  </a:lnTo>
                  <a:lnTo>
                    <a:pt x="343" y="715"/>
                  </a:lnTo>
                  <a:lnTo>
                    <a:pt x="345" y="715"/>
                  </a:lnTo>
                  <a:lnTo>
                    <a:pt x="345" y="715"/>
                  </a:lnTo>
                  <a:lnTo>
                    <a:pt x="345" y="715"/>
                  </a:lnTo>
                  <a:lnTo>
                    <a:pt x="348" y="717"/>
                  </a:lnTo>
                  <a:lnTo>
                    <a:pt x="348" y="722"/>
                  </a:lnTo>
                  <a:lnTo>
                    <a:pt x="348" y="724"/>
                  </a:lnTo>
                  <a:lnTo>
                    <a:pt x="348" y="727"/>
                  </a:lnTo>
                  <a:lnTo>
                    <a:pt x="348" y="727"/>
                  </a:lnTo>
                  <a:lnTo>
                    <a:pt x="350" y="727"/>
                  </a:lnTo>
                  <a:lnTo>
                    <a:pt x="353" y="727"/>
                  </a:lnTo>
                  <a:lnTo>
                    <a:pt x="353" y="729"/>
                  </a:lnTo>
                  <a:lnTo>
                    <a:pt x="353" y="731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0" y="734"/>
                  </a:lnTo>
                  <a:lnTo>
                    <a:pt x="350" y="734"/>
                  </a:lnTo>
                  <a:lnTo>
                    <a:pt x="350" y="734"/>
                  </a:lnTo>
                  <a:lnTo>
                    <a:pt x="348" y="736"/>
                  </a:lnTo>
                  <a:lnTo>
                    <a:pt x="348" y="736"/>
                  </a:lnTo>
                  <a:lnTo>
                    <a:pt x="348" y="734"/>
                  </a:lnTo>
                  <a:lnTo>
                    <a:pt x="348" y="736"/>
                  </a:lnTo>
                  <a:lnTo>
                    <a:pt x="348" y="738"/>
                  </a:lnTo>
                  <a:lnTo>
                    <a:pt x="348" y="741"/>
                  </a:lnTo>
                  <a:lnTo>
                    <a:pt x="345" y="741"/>
                  </a:lnTo>
                  <a:lnTo>
                    <a:pt x="345" y="741"/>
                  </a:lnTo>
                  <a:lnTo>
                    <a:pt x="345" y="741"/>
                  </a:lnTo>
                  <a:lnTo>
                    <a:pt x="345" y="738"/>
                  </a:lnTo>
                  <a:lnTo>
                    <a:pt x="343" y="741"/>
                  </a:lnTo>
                  <a:lnTo>
                    <a:pt x="343" y="743"/>
                  </a:lnTo>
                  <a:lnTo>
                    <a:pt x="343" y="746"/>
                  </a:lnTo>
                  <a:lnTo>
                    <a:pt x="343" y="746"/>
                  </a:lnTo>
                  <a:lnTo>
                    <a:pt x="345" y="746"/>
                  </a:lnTo>
                  <a:lnTo>
                    <a:pt x="345" y="743"/>
                  </a:lnTo>
                  <a:lnTo>
                    <a:pt x="348" y="743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5" y="746"/>
                  </a:lnTo>
                  <a:lnTo>
                    <a:pt x="343" y="746"/>
                  </a:lnTo>
                  <a:lnTo>
                    <a:pt x="348" y="748"/>
                  </a:lnTo>
                  <a:lnTo>
                    <a:pt x="350" y="753"/>
                  </a:lnTo>
                  <a:lnTo>
                    <a:pt x="350" y="755"/>
                  </a:lnTo>
                  <a:lnTo>
                    <a:pt x="350" y="762"/>
                  </a:lnTo>
                  <a:lnTo>
                    <a:pt x="350" y="769"/>
                  </a:lnTo>
                  <a:lnTo>
                    <a:pt x="348" y="774"/>
                  </a:lnTo>
                  <a:lnTo>
                    <a:pt x="348" y="774"/>
                  </a:lnTo>
                  <a:lnTo>
                    <a:pt x="348" y="776"/>
                  </a:lnTo>
                  <a:lnTo>
                    <a:pt x="348" y="776"/>
                  </a:lnTo>
                  <a:lnTo>
                    <a:pt x="345" y="779"/>
                  </a:lnTo>
                  <a:lnTo>
                    <a:pt x="348" y="779"/>
                  </a:lnTo>
                  <a:lnTo>
                    <a:pt x="348" y="779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5" y="783"/>
                  </a:lnTo>
                  <a:lnTo>
                    <a:pt x="345" y="783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3" y="788"/>
                  </a:lnTo>
                  <a:lnTo>
                    <a:pt x="343" y="788"/>
                  </a:lnTo>
                  <a:lnTo>
                    <a:pt x="341" y="790"/>
                  </a:lnTo>
                  <a:lnTo>
                    <a:pt x="341" y="793"/>
                  </a:lnTo>
                  <a:lnTo>
                    <a:pt x="341" y="795"/>
                  </a:lnTo>
                  <a:lnTo>
                    <a:pt x="338" y="798"/>
                  </a:lnTo>
                  <a:lnTo>
                    <a:pt x="338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800"/>
                  </a:lnTo>
                  <a:lnTo>
                    <a:pt x="334" y="802"/>
                  </a:lnTo>
                  <a:lnTo>
                    <a:pt x="331" y="805"/>
                  </a:lnTo>
                  <a:lnTo>
                    <a:pt x="331" y="807"/>
                  </a:lnTo>
                  <a:lnTo>
                    <a:pt x="331" y="807"/>
                  </a:lnTo>
                  <a:lnTo>
                    <a:pt x="329" y="807"/>
                  </a:lnTo>
                  <a:lnTo>
                    <a:pt x="329" y="809"/>
                  </a:lnTo>
                  <a:lnTo>
                    <a:pt x="329" y="809"/>
                  </a:lnTo>
                  <a:lnTo>
                    <a:pt x="329" y="812"/>
                  </a:lnTo>
                  <a:lnTo>
                    <a:pt x="329" y="812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7"/>
                  </a:lnTo>
                  <a:lnTo>
                    <a:pt x="329" y="817"/>
                  </a:lnTo>
                  <a:lnTo>
                    <a:pt x="329" y="817"/>
                  </a:lnTo>
                  <a:lnTo>
                    <a:pt x="329" y="819"/>
                  </a:lnTo>
                  <a:lnTo>
                    <a:pt x="331" y="819"/>
                  </a:lnTo>
                  <a:lnTo>
                    <a:pt x="334" y="819"/>
                  </a:lnTo>
                  <a:lnTo>
                    <a:pt x="334" y="819"/>
                  </a:lnTo>
                  <a:lnTo>
                    <a:pt x="336" y="819"/>
                  </a:lnTo>
                  <a:lnTo>
                    <a:pt x="336" y="821"/>
                  </a:lnTo>
                  <a:lnTo>
                    <a:pt x="336" y="821"/>
                  </a:lnTo>
                  <a:lnTo>
                    <a:pt x="338" y="821"/>
                  </a:lnTo>
                  <a:lnTo>
                    <a:pt x="343" y="826"/>
                  </a:lnTo>
                  <a:lnTo>
                    <a:pt x="348" y="826"/>
                  </a:lnTo>
                  <a:lnTo>
                    <a:pt x="348" y="826"/>
                  </a:lnTo>
                  <a:lnTo>
                    <a:pt x="348" y="826"/>
                  </a:lnTo>
                  <a:lnTo>
                    <a:pt x="350" y="826"/>
                  </a:lnTo>
                  <a:lnTo>
                    <a:pt x="350" y="828"/>
                  </a:lnTo>
                  <a:lnTo>
                    <a:pt x="350" y="828"/>
                  </a:lnTo>
                  <a:lnTo>
                    <a:pt x="355" y="828"/>
                  </a:lnTo>
                  <a:lnTo>
                    <a:pt x="357" y="831"/>
                  </a:lnTo>
                  <a:lnTo>
                    <a:pt x="357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3" y="831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0" y="833"/>
                  </a:lnTo>
                  <a:lnTo>
                    <a:pt x="350" y="833"/>
                  </a:lnTo>
                  <a:lnTo>
                    <a:pt x="348" y="833"/>
                  </a:lnTo>
                  <a:lnTo>
                    <a:pt x="348" y="833"/>
                  </a:lnTo>
                  <a:lnTo>
                    <a:pt x="343" y="833"/>
                  </a:lnTo>
                  <a:lnTo>
                    <a:pt x="343" y="833"/>
                  </a:lnTo>
                  <a:lnTo>
                    <a:pt x="338" y="833"/>
                  </a:lnTo>
                  <a:lnTo>
                    <a:pt x="336" y="833"/>
                  </a:lnTo>
                  <a:lnTo>
                    <a:pt x="334" y="831"/>
                  </a:lnTo>
                  <a:lnTo>
                    <a:pt x="329" y="831"/>
                  </a:lnTo>
                  <a:lnTo>
                    <a:pt x="319" y="826"/>
                  </a:lnTo>
                  <a:lnTo>
                    <a:pt x="317" y="826"/>
                  </a:lnTo>
                  <a:lnTo>
                    <a:pt x="312" y="826"/>
                  </a:lnTo>
                  <a:lnTo>
                    <a:pt x="312" y="826"/>
                  </a:lnTo>
                  <a:lnTo>
                    <a:pt x="296" y="828"/>
                  </a:lnTo>
                  <a:lnTo>
                    <a:pt x="293" y="828"/>
                  </a:lnTo>
                  <a:lnTo>
                    <a:pt x="291" y="826"/>
                  </a:lnTo>
                  <a:lnTo>
                    <a:pt x="291" y="826"/>
                  </a:lnTo>
                  <a:lnTo>
                    <a:pt x="289" y="828"/>
                  </a:lnTo>
                  <a:lnTo>
                    <a:pt x="289" y="828"/>
                  </a:lnTo>
                  <a:lnTo>
                    <a:pt x="286" y="828"/>
                  </a:lnTo>
                  <a:lnTo>
                    <a:pt x="286" y="828"/>
                  </a:lnTo>
                  <a:lnTo>
                    <a:pt x="284" y="828"/>
                  </a:lnTo>
                  <a:lnTo>
                    <a:pt x="284" y="826"/>
                  </a:lnTo>
                  <a:lnTo>
                    <a:pt x="279" y="826"/>
                  </a:lnTo>
                  <a:lnTo>
                    <a:pt x="279" y="826"/>
                  </a:lnTo>
                  <a:lnTo>
                    <a:pt x="279" y="824"/>
                  </a:lnTo>
                  <a:lnTo>
                    <a:pt x="279" y="824"/>
                  </a:lnTo>
                  <a:lnTo>
                    <a:pt x="277" y="821"/>
                  </a:lnTo>
                  <a:lnTo>
                    <a:pt x="277" y="824"/>
                  </a:lnTo>
                  <a:lnTo>
                    <a:pt x="277" y="824"/>
                  </a:lnTo>
                  <a:lnTo>
                    <a:pt x="274" y="826"/>
                  </a:lnTo>
                  <a:lnTo>
                    <a:pt x="274" y="828"/>
                  </a:lnTo>
                  <a:lnTo>
                    <a:pt x="274" y="828"/>
                  </a:lnTo>
                  <a:lnTo>
                    <a:pt x="272" y="828"/>
                  </a:lnTo>
                  <a:lnTo>
                    <a:pt x="272" y="828"/>
                  </a:lnTo>
                  <a:lnTo>
                    <a:pt x="270" y="831"/>
                  </a:lnTo>
                  <a:lnTo>
                    <a:pt x="270" y="831"/>
                  </a:lnTo>
                  <a:lnTo>
                    <a:pt x="265" y="831"/>
                  </a:lnTo>
                  <a:lnTo>
                    <a:pt x="263" y="831"/>
                  </a:lnTo>
                  <a:lnTo>
                    <a:pt x="263" y="831"/>
                  </a:lnTo>
                  <a:lnTo>
                    <a:pt x="260" y="828"/>
                  </a:lnTo>
                  <a:lnTo>
                    <a:pt x="260" y="828"/>
                  </a:lnTo>
                  <a:lnTo>
                    <a:pt x="260" y="828"/>
                  </a:lnTo>
                  <a:lnTo>
                    <a:pt x="258" y="831"/>
                  </a:lnTo>
                  <a:lnTo>
                    <a:pt x="258" y="831"/>
                  </a:lnTo>
                  <a:lnTo>
                    <a:pt x="253" y="838"/>
                  </a:lnTo>
                  <a:lnTo>
                    <a:pt x="253" y="838"/>
                  </a:lnTo>
                  <a:lnTo>
                    <a:pt x="253" y="840"/>
                  </a:lnTo>
                  <a:lnTo>
                    <a:pt x="251" y="843"/>
                  </a:lnTo>
                  <a:lnTo>
                    <a:pt x="251" y="843"/>
                  </a:lnTo>
                  <a:lnTo>
                    <a:pt x="251" y="845"/>
                  </a:lnTo>
                  <a:lnTo>
                    <a:pt x="251" y="845"/>
                  </a:lnTo>
                  <a:lnTo>
                    <a:pt x="251" y="845"/>
                  </a:lnTo>
                  <a:lnTo>
                    <a:pt x="251" y="847"/>
                  </a:lnTo>
                  <a:lnTo>
                    <a:pt x="251" y="847"/>
                  </a:lnTo>
                  <a:lnTo>
                    <a:pt x="251" y="847"/>
                  </a:lnTo>
                  <a:lnTo>
                    <a:pt x="251" y="850"/>
                  </a:lnTo>
                  <a:lnTo>
                    <a:pt x="251" y="850"/>
                  </a:lnTo>
                  <a:lnTo>
                    <a:pt x="251" y="850"/>
                  </a:lnTo>
                  <a:lnTo>
                    <a:pt x="253" y="852"/>
                  </a:lnTo>
                  <a:lnTo>
                    <a:pt x="253" y="854"/>
                  </a:lnTo>
                  <a:lnTo>
                    <a:pt x="251" y="854"/>
                  </a:lnTo>
                  <a:lnTo>
                    <a:pt x="251" y="854"/>
                  </a:lnTo>
                  <a:lnTo>
                    <a:pt x="251" y="854"/>
                  </a:lnTo>
                  <a:lnTo>
                    <a:pt x="248" y="852"/>
                  </a:lnTo>
                  <a:lnTo>
                    <a:pt x="248" y="852"/>
                  </a:lnTo>
                  <a:lnTo>
                    <a:pt x="246" y="852"/>
                  </a:lnTo>
                  <a:lnTo>
                    <a:pt x="246" y="852"/>
                  </a:lnTo>
                  <a:lnTo>
                    <a:pt x="244" y="854"/>
                  </a:lnTo>
                  <a:lnTo>
                    <a:pt x="244" y="854"/>
                  </a:lnTo>
                  <a:lnTo>
                    <a:pt x="241" y="854"/>
                  </a:lnTo>
                  <a:lnTo>
                    <a:pt x="241" y="857"/>
                  </a:lnTo>
                  <a:lnTo>
                    <a:pt x="241" y="857"/>
                  </a:lnTo>
                  <a:lnTo>
                    <a:pt x="241" y="857"/>
                  </a:lnTo>
                  <a:lnTo>
                    <a:pt x="239" y="857"/>
                  </a:lnTo>
                  <a:lnTo>
                    <a:pt x="239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4" y="859"/>
                  </a:lnTo>
                  <a:lnTo>
                    <a:pt x="234" y="859"/>
                  </a:lnTo>
                  <a:lnTo>
                    <a:pt x="237" y="859"/>
                  </a:lnTo>
                  <a:lnTo>
                    <a:pt x="237" y="859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6"/>
                  </a:lnTo>
                  <a:lnTo>
                    <a:pt x="237" y="869"/>
                  </a:lnTo>
                  <a:lnTo>
                    <a:pt x="239" y="869"/>
                  </a:lnTo>
                  <a:lnTo>
                    <a:pt x="239" y="871"/>
                  </a:lnTo>
                  <a:lnTo>
                    <a:pt x="241" y="871"/>
                  </a:lnTo>
                  <a:lnTo>
                    <a:pt x="241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3"/>
                  </a:lnTo>
                  <a:lnTo>
                    <a:pt x="248" y="876"/>
                  </a:lnTo>
                  <a:lnTo>
                    <a:pt x="251" y="878"/>
                  </a:lnTo>
                  <a:lnTo>
                    <a:pt x="251" y="878"/>
                  </a:lnTo>
                  <a:lnTo>
                    <a:pt x="253" y="885"/>
                  </a:lnTo>
                  <a:lnTo>
                    <a:pt x="256" y="885"/>
                  </a:lnTo>
                  <a:lnTo>
                    <a:pt x="258" y="885"/>
                  </a:lnTo>
                  <a:lnTo>
                    <a:pt x="260" y="885"/>
                  </a:lnTo>
                  <a:lnTo>
                    <a:pt x="260" y="885"/>
                  </a:lnTo>
                  <a:lnTo>
                    <a:pt x="263" y="887"/>
                  </a:lnTo>
                  <a:lnTo>
                    <a:pt x="265" y="887"/>
                  </a:lnTo>
                  <a:lnTo>
                    <a:pt x="267" y="890"/>
                  </a:lnTo>
                  <a:lnTo>
                    <a:pt x="267" y="890"/>
                  </a:lnTo>
                  <a:lnTo>
                    <a:pt x="267" y="892"/>
                  </a:lnTo>
                  <a:lnTo>
                    <a:pt x="267" y="892"/>
                  </a:lnTo>
                  <a:lnTo>
                    <a:pt x="265" y="892"/>
                  </a:lnTo>
                  <a:lnTo>
                    <a:pt x="263" y="890"/>
                  </a:lnTo>
                  <a:lnTo>
                    <a:pt x="258" y="892"/>
                  </a:lnTo>
                  <a:lnTo>
                    <a:pt x="258" y="890"/>
                  </a:lnTo>
                  <a:lnTo>
                    <a:pt x="258" y="887"/>
                  </a:lnTo>
                  <a:lnTo>
                    <a:pt x="258" y="887"/>
                  </a:lnTo>
                  <a:lnTo>
                    <a:pt x="256" y="890"/>
                  </a:lnTo>
                  <a:lnTo>
                    <a:pt x="256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48" y="892"/>
                  </a:lnTo>
                  <a:lnTo>
                    <a:pt x="248" y="895"/>
                  </a:lnTo>
                  <a:lnTo>
                    <a:pt x="246" y="895"/>
                  </a:lnTo>
                  <a:lnTo>
                    <a:pt x="246" y="895"/>
                  </a:lnTo>
                  <a:lnTo>
                    <a:pt x="244" y="895"/>
                  </a:lnTo>
                  <a:lnTo>
                    <a:pt x="239" y="892"/>
                  </a:lnTo>
                  <a:lnTo>
                    <a:pt x="239" y="890"/>
                  </a:lnTo>
                  <a:lnTo>
                    <a:pt x="237" y="890"/>
                  </a:lnTo>
                  <a:lnTo>
                    <a:pt x="237" y="890"/>
                  </a:lnTo>
                  <a:lnTo>
                    <a:pt x="239" y="890"/>
                  </a:lnTo>
                  <a:lnTo>
                    <a:pt x="239" y="890"/>
                  </a:lnTo>
                  <a:lnTo>
                    <a:pt x="239" y="887"/>
                  </a:lnTo>
                  <a:lnTo>
                    <a:pt x="237" y="887"/>
                  </a:lnTo>
                  <a:lnTo>
                    <a:pt x="237" y="887"/>
                  </a:lnTo>
                  <a:lnTo>
                    <a:pt x="237" y="887"/>
                  </a:lnTo>
                  <a:lnTo>
                    <a:pt x="234" y="885"/>
                  </a:lnTo>
                  <a:lnTo>
                    <a:pt x="232" y="885"/>
                  </a:lnTo>
                  <a:lnTo>
                    <a:pt x="232" y="883"/>
                  </a:lnTo>
                  <a:lnTo>
                    <a:pt x="230" y="883"/>
                  </a:lnTo>
                  <a:lnTo>
                    <a:pt x="227" y="883"/>
                  </a:lnTo>
                  <a:lnTo>
                    <a:pt x="227" y="883"/>
                  </a:lnTo>
                  <a:lnTo>
                    <a:pt x="227" y="883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2" y="885"/>
                  </a:lnTo>
                  <a:lnTo>
                    <a:pt x="220" y="885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5" y="883"/>
                  </a:lnTo>
                  <a:lnTo>
                    <a:pt x="213" y="883"/>
                  </a:lnTo>
                  <a:lnTo>
                    <a:pt x="211" y="883"/>
                  </a:lnTo>
                  <a:lnTo>
                    <a:pt x="203" y="883"/>
                  </a:lnTo>
                  <a:lnTo>
                    <a:pt x="203" y="883"/>
                  </a:lnTo>
                  <a:lnTo>
                    <a:pt x="201" y="880"/>
                  </a:lnTo>
                  <a:lnTo>
                    <a:pt x="201" y="880"/>
                  </a:lnTo>
                  <a:lnTo>
                    <a:pt x="201" y="883"/>
                  </a:lnTo>
                  <a:lnTo>
                    <a:pt x="201" y="883"/>
                  </a:lnTo>
                  <a:lnTo>
                    <a:pt x="201" y="883"/>
                  </a:lnTo>
                  <a:lnTo>
                    <a:pt x="201" y="885"/>
                  </a:lnTo>
                  <a:lnTo>
                    <a:pt x="201" y="885"/>
                  </a:lnTo>
                  <a:lnTo>
                    <a:pt x="199" y="885"/>
                  </a:lnTo>
                  <a:lnTo>
                    <a:pt x="199" y="887"/>
                  </a:lnTo>
                  <a:lnTo>
                    <a:pt x="199" y="890"/>
                  </a:lnTo>
                  <a:lnTo>
                    <a:pt x="199" y="887"/>
                  </a:lnTo>
                  <a:lnTo>
                    <a:pt x="196" y="887"/>
                  </a:lnTo>
                  <a:lnTo>
                    <a:pt x="196" y="890"/>
                  </a:lnTo>
                  <a:lnTo>
                    <a:pt x="196" y="892"/>
                  </a:lnTo>
                  <a:lnTo>
                    <a:pt x="199" y="895"/>
                  </a:lnTo>
                  <a:lnTo>
                    <a:pt x="196" y="895"/>
                  </a:lnTo>
                  <a:lnTo>
                    <a:pt x="199" y="897"/>
                  </a:lnTo>
                  <a:lnTo>
                    <a:pt x="199" y="897"/>
                  </a:lnTo>
                  <a:lnTo>
                    <a:pt x="196" y="902"/>
                  </a:lnTo>
                  <a:lnTo>
                    <a:pt x="199" y="902"/>
                  </a:lnTo>
                  <a:lnTo>
                    <a:pt x="199" y="904"/>
                  </a:lnTo>
                  <a:lnTo>
                    <a:pt x="199" y="904"/>
                  </a:lnTo>
                  <a:lnTo>
                    <a:pt x="201" y="906"/>
                  </a:lnTo>
                  <a:lnTo>
                    <a:pt x="203" y="906"/>
                  </a:lnTo>
                  <a:lnTo>
                    <a:pt x="222" y="911"/>
                  </a:lnTo>
                  <a:lnTo>
                    <a:pt x="227" y="911"/>
                  </a:lnTo>
                  <a:lnTo>
                    <a:pt x="230" y="914"/>
                  </a:lnTo>
                  <a:lnTo>
                    <a:pt x="230" y="916"/>
                  </a:lnTo>
                  <a:lnTo>
                    <a:pt x="230" y="916"/>
                  </a:lnTo>
                  <a:lnTo>
                    <a:pt x="230" y="918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8"/>
                  </a:lnTo>
                  <a:lnTo>
                    <a:pt x="230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32" y="930"/>
                  </a:lnTo>
                  <a:lnTo>
                    <a:pt x="234" y="930"/>
                  </a:lnTo>
                  <a:lnTo>
                    <a:pt x="234" y="932"/>
                  </a:lnTo>
                  <a:lnTo>
                    <a:pt x="234" y="932"/>
                  </a:lnTo>
                  <a:lnTo>
                    <a:pt x="234" y="935"/>
                  </a:lnTo>
                  <a:lnTo>
                    <a:pt x="237" y="935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4"/>
                  </a:lnTo>
                  <a:lnTo>
                    <a:pt x="244" y="954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8" y="956"/>
                  </a:lnTo>
                  <a:lnTo>
                    <a:pt x="248" y="956"/>
                  </a:lnTo>
                  <a:lnTo>
                    <a:pt x="248" y="956"/>
                  </a:lnTo>
                  <a:lnTo>
                    <a:pt x="248" y="958"/>
                  </a:lnTo>
                  <a:lnTo>
                    <a:pt x="248" y="958"/>
                  </a:lnTo>
                  <a:lnTo>
                    <a:pt x="251" y="961"/>
                  </a:lnTo>
                  <a:lnTo>
                    <a:pt x="251" y="961"/>
                  </a:lnTo>
                  <a:lnTo>
                    <a:pt x="253" y="961"/>
                  </a:lnTo>
                  <a:lnTo>
                    <a:pt x="253" y="963"/>
                  </a:lnTo>
                  <a:lnTo>
                    <a:pt x="253" y="963"/>
                  </a:lnTo>
                  <a:lnTo>
                    <a:pt x="253" y="966"/>
                  </a:lnTo>
                  <a:lnTo>
                    <a:pt x="253" y="968"/>
                  </a:lnTo>
                  <a:lnTo>
                    <a:pt x="256" y="970"/>
                  </a:lnTo>
                  <a:lnTo>
                    <a:pt x="253" y="980"/>
                  </a:lnTo>
                  <a:lnTo>
                    <a:pt x="253" y="982"/>
                  </a:lnTo>
                  <a:lnTo>
                    <a:pt x="251" y="987"/>
                  </a:lnTo>
                  <a:lnTo>
                    <a:pt x="251" y="989"/>
                  </a:lnTo>
                  <a:lnTo>
                    <a:pt x="253" y="989"/>
                  </a:lnTo>
                  <a:lnTo>
                    <a:pt x="258" y="989"/>
                  </a:lnTo>
                  <a:lnTo>
                    <a:pt x="263" y="989"/>
                  </a:lnTo>
                  <a:lnTo>
                    <a:pt x="263" y="989"/>
                  </a:lnTo>
                  <a:lnTo>
                    <a:pt x="263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7" y="989"/>
                  </a:lnTo>
                  <a:lnTo>
                    <a:pt x="270" y="989"/>
                  </a:lnTo>
                  <a:lnTo>
                    <a:pt x="272" y="987"/>
                  </a:lnTo>
                  <a:lnTo>
                    <a:pt x="272" y="989"/>
                  </a:lnTo>
                  <a:lnTo>
                    <a:pt x="272" y="989"/>
                  </a:lnTo>
                  <a:lnTo>
                    <a:pt x="274" y="992"/>
                  </a:lnTo>
                  <a:lnTo>
                    <a:pt x="272" y="992"/>
                  </a:lnTo>
                  <a:lnTo>
                    <a:pt x="272" y="992"/>
                  </a:lnTo>
                  <a:lnTo>
                    <a:pt x="272" y="994"/>
                  </a:lnTo>
                  <a:lnTo>
                    <a:pt x="272" y="994"/>
                  </a:lnTo>
                  <a:lnTo>
                    <a:pt x="274" y="994"/>
                  </a:lnTo>
                  <a:lnTo>
                    <a:pt x="274" y="994"/>
                  </a:lnTo>
                  <a:lnTo>
                    <a:pt x="274" y="994"/>
                  </a:lnTo>
                  <a:lnTo>
                    <a:pt x="274" y="996"/>
                  </a:lnTo>
                  <a:lnTo>
                    <a:pt x="279" y="999"/>
                  </a:lnTo>
                  <a:lnTo>
                    <a:pt x="279" y="1001"/>
                  </a:lnTo>
                  <a:lnTo>
                    <a:pt x="279" y="1003"/>
                  </a:lnTo>
                  <a:lnTo>
                    <a:pt x="279" y="1003"/>
                  </a:lnTo>
                  <a:lnTo>
                    <a:pt x="282" y="1006"/>
                  </a:lnTo>
                  <a:lnTo>
                    <a:pt x="282" y="1008"/>
                  </a:lnTo>
                  <a:lnTo>
                    <a:pt x="282" y="1008"/>
                  </a:lnTo>
                  <a:lnTo>
                    <a:pt x="286" y="1013"/>
                  </a:lnTo>
                  <a:lnTo>
                    <a:pt x="286" y="1013"/>
                  </a:lnTo>
                  <a:lnTo>
                    <a:pt x="289" y="1013"/>
                  </a:lnTo>
                  <a:lnTo>
                    <a:pt x="289" y="1011"/>
                  </a:lnTo>
                  <a:lnTo>
                    <a:pt x="293" y="1011"/>
                  </a:lnTo>
                  <a:lnTo>
                    <a:pt x="298" y="1008"/>
                  </a:lnTo>
                  <a:lnTo>
                    <a:pt x="298" y="1011"/>
                  </a:lnTo>
                  <a:lnTo>
                    <a:pt x="300" y="1011"/>
                  </a:lnTo>
                  <a:lnTo>
                    <a:pt x="305" y="1015"/>
                  </a:lnTo>
                  <a:lnTo>
                    <a:pt x="305" y="1015"/>
                  </a:lnTo>
                  <a:lnTo>
                    <a:pt x="305" y="1015"/>
                  </a:lnTo>
                  <a:lnTo>
                    <a:pt x="308" y="1015"/>
                  </a:lnTo>
                  <a:lnTo>
                    <a:pt x="308" y="1015"/>
                  </a:lnTo>
                  <a:lnTo>
                    <a:pt x="308" y="1013"/>
                  </a:lnTo>
                  <a:lnTo>
                    <a:pt x="308" y="1013"/>
                  </a:lnTo>
                  <a:lnTo>
                    <a:pt x="308" y="1013"/>
                  </a:lnTo>
                  <a:lnTo>
                    <a:pt x="310" y="1013"/>
                  </a:lnTo>
                  <a:lnTo>
                    <a:pt x="315" y="1013"/>
                  </a:lnTo>
                  <a:lnTo>
                    <a:pt x="319" y="1015"/>
                  </a:lnTo>
                  <a:lnTo>
                    <a:pt x="322" y="1018"/>
                  </a:lnTo>
                  <a:lnTo>
                    <a:pt x="324" y="1020"/>
                  </a:lnTo>
                  <a:lnTo>
                    <a:pt x="326" y="1020"/>
                  </a:lnTo>
                  <a:lnTo>
                    <a:pt x="326" y="1020"/>
                  </a:lnTo>
                  <a:lnTo>
                    <a:pt x="329" y="1022"/>
                  </a:lnTo>
                  <a:lnTo>
                    <a:pt x="329" y="1025"/>
                  </a:lnTo>
                  <a:lnTo>
                    <a:pt x="329" y="1027"/>
                  </a:lnTo>
                  <a:lnTo>
                    <a:pt x="329" y="1029"/>
                  </a:lnTo>
                  <a:lnTo>
                    <a:pt x="329" y="1029"/>
                  </a:lnTo>
                  <a:lnTo>
                    <a:pt x="326" y="1032"/>
                  </a:lnTo>
                  <a:lnTo>
                    <a:pt x="326" y="1029"/>
                  </a:lnTo>
                  <a:lnTo>
                    <a:pt x="326" y="1029"/>
                  </a:lnTo>
                  <a:lnTo>
                    <a:pt x="326" y="1027"/>
                  </a:lnTo>
                  <a:lnTo>
                    <a:pt x="324" y="1027"/>
                  </a:lnTo>
                  <a:lnTo>
                    <a:pt x="324" y="1027"/>
                  </a:lnTo>
                  <a:lnTo>
                    <a:pt x="324" y="1025"/>
                  </a:lnTo>
                  <a:lnTo>
                    <a:pt x="324" y="1025"/>
                  </a:lnTo>
                  <a:lnTo>
                    <a:pt x="322" y="1025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19" y="1020"/>
                  </a:lnTo>
                  <a:lnTo>
                    <a:pt x="319" y="1020"/>
                  </a:lnTo>
                  <a:lnTo>
                    <a:pt x="319" y="1020"/>
                  </a:lnTo>
                  <a:lnTo>
                    <a:pt x="319" y="1022"/>
                  </a:lnTo>
                  <a:lnTo>
                    <a:pt x="319" y="1022"/>
                  </a:lnTo>
                  <a:lnTo>
                    <a:pt x="322" y="1025"/>
                  </a:lnTo>
                  <a:lnTo>
                    <a:pt x="324" y="1025"/>
                  </a:lnTo>
                  <a:lnTo>
                    <a:pt x="324" y="1029"/>
                  </a:lnTo>
                  <a:lnTo>
                    <a:pt x="326" y="1032"/>
                  </a:lnTo>
                  <a:lnTo>
                    <a:pt x="326" y="1034"/>
                  </a:lnTo>
                  <a:lnTo>
                    <a:pt x="324" y="1037"/>
                  </a:lnTo>
                  <a:lnTo>
                    <a:pt x="324" y="1039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4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2" y="1046"/>
                  </a:lnTo>
                  <a:lnTo>
                    <a:pt x="322" y="1046"/>
                  </a:lnTo>
                  <a:lnTo>
                    <a:pt x="322" y="1048"/>
                  </a:lnTo>
                  <a:lnTo>
                    <a:pt x="322" y="1048"/>
                  </a:lnTo>
                  <a:lnTo>
                    <a:pt x="322" y="1048"/>
                  </a:lnTo>
                  <a:lnTo>
                    <a:pt x="317" y="1053"/>
                  </a:lnTo>
                  <a:lnTo>
                    <a:pt x="315" y="1058"/>
                  </a:lnTo>
                  <a:lnTo>
                    <a:pt x="315" y="1058"/>
                  </a:lnTo>
                  <a:lnTo>
                    <a:pt x="315" y="1058"/>
                  </a:lnTo>
                  <a:lnTo>
                    <a:pt x="312" y="1060"/>
                  </a:lnTo>
                  <a:lnTo>
                    <a:pt x="312" y="1060"/>
                  </a:lnTo>
                  <a:lnTo>
                    <a:pt x="312" y="1063"/>
                  </a:lnTo>
                  <a:lnTo>
                    <a:pt x="312" y="1063"/>
                  </a:lnTo>
                  <a:lnTo>
                    <a:pt x="312" y="1065"/>
                  </a:lnTo>
                  <a:lnTo>
                    <a:pt x="310" y="1065"/>
                  </a:lnTo>
                  <a:lnTo>
                    <a:pt x="312" y="1067"/>
                  </a:lnTo>
                  <a:lnTo>
                    <a:pt x="312" y="1067"/>
                  </a:lnTo>
                  <a:lnTo>
                    <a:pt x="312" y="1070"/>
                  </a:lnTo>
                  <a:lnTo>
                    <a:pt x="312" y="1072"/>
                  </a:lnTo>
                  <a:lnTo>
                    <a:pt x="312" y="1072"/>
                  </a:lnTo>
                  <a:lnTo>
                    <a:pt x="312" y="1072"/>
                  </a:lnTo>
                  <a:lnTo>
                    <a:pt x="315" y="1072"/>
                  </a:lnTo>
                  <a:lnTo>
                    <a:pt x="315" y="1074"/>
                  </a:lnTo>
                  <a:lnTo>
                    <a:pt x="315" y="1074"/>
                  </a:lnTo>
                  <a:lnTo>
                    <a:pt x="315" y="1077"/>
                  </a:lnTo>
                  <a:lnTo>
                    <a:pt x="315" y="1079"/>
                  </a:lnTo>
                  <a:lnTo>
                    <a:pt x="315" y="1082"/>
                  </a:lnTo>
                  <a:lnTo>
                    <a:pt x="312" y="1086"/>
                  </a:lnTo>
                  <a:lnTo>
                    <a:pt x="312" y="1089"/>
                  </a:lnTo>
                  <a:lnTo>
                    <a:pt x="312" y="1089"/>
                  </a:lnTo>
                  <a:lnTo>
                    <a:pt x="315" y="1089"/>
                  </a:lnTo>
                  <a:lnTo>
                    <a:pt x="324" y="1079"/>
                  </a:lnTo>
                  <a:lnTo>
                    <a:pt x="329" y="1072"/>
                  </a:lnTo>
                  <a:lnTo>
                    <a:pt x="331" y="1072"/>
                  </a:lnTo>
                  <a:lnTo>
                    <a:pt x="331" y="1072"/>
                  </a:lnTo>
                  <a:lnTo>
                    <a:pt x="341" y="1063"/>
                  </a:lnTo>
                  <a:lnTo>
                    <a:pt x="350" y="1060"/>
                  </a:lnTo>
                  <a:lnTo>
                    <a:pt x="353" y="1058"/>
                  </a:lnTo>
                  <a:lnTo>
                    <a:pt x="364" y="1053"/>
                  </a:lnTo>
                  <a:lnTo>
                    <a:pt x="367" y="1053"/>
                  </a:lnTo>
                  <a:lnTo>
                    <a:pt x="376" y="1051"/>
                  </a:lnTo>
                  <a:lnTo>
                    <a:pt x="386" y="1051"/>
                  </a:lnTo>
                  <a:lnTo>
                    <a:pt x="397" y="1048"/>
                  </a:lnTo>
                  <a:lnTo>
                    <a:pt x="402" y="1048"/>
                  </a:lnTo>
                  <a:lnTo>
                    <a:pt x="405" y="1051"/>
                  </a:lnTo>
                  <a:lnTo>
                    <a:pt x="414" y="1056"/>
                  </a:lnTo>
                  <a:lnTo>
                    <a:pt x="421" y="1060"/>
                  </a:lnTo>
                  <a:lnTo>
                    <a:pt x="428" y="1065"/>
                  </a:lnTo>
                  <a:lnTo>
                    <a:pt x="433" y="1070"/>
                  </a:lnTo>
                  <a:lnTo>
                    <a:pt x="442" y="1077"/>
                  </a:lnTo>
                  <a:lnTo>
                    <a:pt x="442" y="1079"/>
                  </a:lnTo>
                  <a:lnTo>
                    <a:pt x="445" y="1079"/>
                  </a:lnTo>
                  <a:lnTo>
                    <a:pt x="445" y="1082"/>
                  </a:lnTo>
                  <a:lnTo>
                    <a:pt x="445" y="1082"/>
                  </a:lnTo>
                  <a:lnTo>
                    <a:pt x="445" y="1084"/>
                  </a:lnTo>
                  <a:lnTo>
                    <a:pt x="445" y="1086"/>
                  </a:lnTo>
                  <a:lnTo>
                    <a:pt x="445" y="1086"/>
                  </a:lnTo>
                  <a:lnTo>
                    <a:pt x="449" y="1093"/>
                  </a:lnTo>
                  <a:lnTo>
                    <a:pt x="452" y="1098"/>
                  </a:lnTo>
                  <a:lnTo>
                    <a:pt x="457" y="1103"/>
                  </a:lnTo>
                  <a:lnTo>
                    <a:pt x="459" y="1110"/>
                  </a:lnTo>
                  <a:lnTo>
                    <a:pt x="461" y="1110"/>
                  </a:lnTo>
                  <a:lnTo>
                    <a:pt x="461" y="1112"/>
                  </a:lnTo>
                  <a:lnTo>
                    <a:pt x="466" y="1115"/>
                  </a:lnTo>
                  <a:lnTo>
                    <a:pt x="466" y="1115"/>
                  </a:lnTo>
                  <a:lnTo>
                    <a:pt x="466" y="1117"/>
                  </a:lnTo>
                  <a:lnTo>
                    <a:pt x="468" y="1119"/>
                  </a:lnTo>
                  <a:lnTo>
                    <a:pt x="468" y="1122"/>
                  </a:lnTo>
                  <a:lnTo>
                    <a:pt x="471" y="1122"/>
                  </a:lnTo>
                  <a:lnTo>
                    <a:pt x="473" y="1124"/>
                  </a:lnTo>
                  <a:lnTo>
                    <a:pt x="473" y="1124"/>
                  </a:lnTo>
                  <a:lnTo>
                    <a:pt x="480" y="1124"/>
                  </a:lnTo>
                  <a:lnTo>
                    <a:pt x="483" y="1122"/>
                  </a:lnTo>
                  <a:lnTo>
                    <a:pt x="487" y="1122"/>
                  </a:lnTo>
                  <a:lnTo>
                    <a:pt x="492" y="1119"/>
                  </a:lnTo>
                  <a:lnTo>
                    <a:pt x="494" y="1119"/>
                  </a:lnTo>
                  <a:lnTo>
                    <a:pt x="499" y="1119"/>
                  </a:lnTo>
                  <a:lnTo>
                    <a:pt x="499" y="1103"/>
                  </a:lnTo>
                  <a:lnTo>
                    <a:pt x="499" y="1089"/>
                  </a:lnTo>
                  <a:lnTo>
                    <a:pt x="499" y="1072"/>
                  </a:lnTo>
                  <a:lnTo>
                    <a:pt x="499" y="1056"/>
                  </a:lnTo>
                  <a:lnTo>
                    <a:pt x="499" y="1039"/>
                  </a:lnTo>
                  <a:lnTo>
                    <a:pt x="499" y="1022"/>
                  </a:lnTo>
                  <a:lnTo>
                    <a:pt x="499" y="1006"/>
                  </a:lnTo>
                  <a:lnTo>
                    <a:pt x="499" y="989"/>
                  </a:lnTo>
                  <a:lnTo>
                    <a:pt x="499" y="973"/>
                  </a:lnTo>
                  <a:lnTo>
                    <a:pt x="499" y="956"/>
                  </a:lnTo>
                  <a:lnTo>
                    <a:pt x="499" y="940"/>
                  </a:lnTo>
                  <a:lnTo>
                    <a:pt x="499" y="923"/>
                  </a:lnTo>
                  <a:lnTo>
                    <a:pt x="499" y="906"/>
                  </a:lnTo>
                  <a:lnTo>
                    <a:pt x="499" y="890"/>
                  </a:lnTo>
                  <a:lnTo>
                    <a:pt x="499" y="873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504" y="854"/>
                  </a:lnTo>
                  <a:lnTo>
                    <a:pt x="509" y="854"/>
                  </a:lnTo>
                  <a:lnTo>
                    <a:pt x="513" y="852"/>
                  </a:lnTo>
                  <a:lnTo>
                    <a:pt x="518" y="850"/>
                  </a:lnTo>
                  <a:lnTo>
                    <a:pt x="523" y="850"/>
                  </a:lnTo>
                  <a:lnTo>
                    <a:pt x="528" y="847"/>
                  </a:lnTo>
                  <a:lnTo>
                    <a:pt x="532" y="845"/>
                  </a:lnTo>
                  <a:lnTo>
                    <a:pt x="537" y="845"/>
                  </a:lnTo>
                  <a:lnTo>
                    <a:pt x="537" y="845"/>
                  </a:lnTo>
                  <a:lnTo>
                    <a:pt x="542" y="843"/>
                  </a:lnTo>
                  <a:lnTo>
                    <a:pt x="546" y="840"/>
                  </a:lnTo>
                  <a:lnTo>
                    <a:pt x="551" y="840"/>
                  </a:lnTo>
                  <a:lnTo>
                    <a:pt x="556" y="838"/>
                  </a:lnTo>
                  <a:lnTo>
                    <a:pt x="563" y="835"/>
                  </a:lnTo>
                  <a:lnTo>
                    <a:pt x="568" y="835"/>
                  </a:lnTo>
                  <a:lnTo>
                    <a:pt x="572" y="833"/>
                  </a:lnTo>
                  <a:lnTo>
                    <a:pt x="577" y="831"/>
                  </a:lnTo>
                  <a:lnTo>
                    <a:pt x="584" y="828"/>
                  </a:lnTo>
                  <a:lnTo>
                    <a:pt x="589" y="828"/>
                  </a:lnTo>
                  <a:lnTo>
                    <a:pt x="596" y="826"/>
                  </a:lnTo>
                  <a:lnTo>
                    <a:pt x="603" y="824"/>
                  </a:lnTo>
                  <a:lnTo>
                    <a:pt x="606" y="821"/>
                  </a:lnTo>
                  <a:lnTo>
                    <a:pt x="608" y="821"/>
                  </a:lnTo>
                  <a:lnTo>
                    <a:pt x="613" y="821"/>
                  </a:lnTo>
                  <a:lnTo>
                    <a:pt x="615" y="819"/>
                  </a:lnTo>
                  <a:lnTo>
                    <a:pt x="617" y="819"/>
                  </a:lnTo>
                  <a:lnTo>
                    <a:pt x="622" y="819"/>
                  </a:lnTo>
                  <a:lnTo>
                    <a:pt x="625" y="817"/>
                  </a:lnTo>
                  <a:lnTo>
                    <a:pt x="627" y="817"/>
                  </a:lnTo>
                  <a:lnTo>
                    <a:pt x="632" y="814"/>
                  </a:lnTo>
                  <a:lnTo>
                    <a:pt x="634" y="814"/>
                  </a:lnTo>
                  <a:lnTo>
                    <a:pt x="634" y="817"/>
                  </a:lnTo>
                  <a:lnTo>
                    <a:pt x="639" y="819"/>
                  </a:lnTo>
                  <a:lnTo>
                    <a:pt x="639" y="819"/>
                  </a:lnTo>
                  <a:lnTo>
                    <a:pt x="643" y="821"/>
                  </a:lnTo>
                  <a:lnTo>
                    <a:pt x="648" y="824"/>
                  </a:lnTo>
                  <a:lnTo>
                    <a:pt x="655" y="828"/>
                  </a:lnTo>
                  <a:lnTo>
                    <a:pt x="660" y="833"/>
                  </a:lnTo>
                  <a:lnTo>
                    <a:pt x="662" y="835"/>
                  </a:lnTo>
                  <a:lnTo>
                    <a:pt x="672" y="840"/>
                  </a:lnTo>
                  <a:lnTo>
                    <a:pt x="681" y="847"/>
                  </a:lnTo>
                  <a:lnTo>
                    <a:pt x="691" y="854"/>
                  </a:lnTo>
                  <a:lnTo>
                    <a:pt x="703" y="861"/>
                  </a:lnTo>
                  <a:lnTo>
                    <a:pt x="712" y="869"/>
                  </a:lnTo>
                  <a:lnTo>
                    <a:pt x="724" y="876"/>
                  </a:lnTo>
                  <a:lnTo>
                    <a:pt x="733" y="880"/>
                  </a:lnTo>
                  <a:lnTo>
                    <a:pt x="740" y="887"/>
                  </a:lnTo>
                  <a:lnTo>
                    <a:pt x="750" y="892"/>
                  </a:lnTo>
                  <a:lnTo>
                    <a:pt x="755" y="897"/>
                  </a:lnTo>
                  <a:lnTo>
                    <a:pt x="759" y="899"/>
                  </a:lnTo>
                  <a:lnTo>
                    <a:pt x="764" y="902"/>
                  </a:lnTo>
                  <a:lnTo>
                    <a:pt x="764" y="904"/>
                  </a:lnTo>
                  <a:lnTo>
                    <a:pt x="764" y="904"/>
                  </a:lnTo>
                  <a:lnTo>
                    <a:pt x="766" y="906"/>
                  </a:lnTo>
                  <a:lnTo>
                    <a:pt x="766" y="911"/>
                  </a:lnTo>
                  <a:lnTo>
                    <a:pt x="766" y="911"/>
                  </a:lnTo>
                  <a:lnTo>
                    <a:pt x="769" y="918"/>
                  </a:lnTo>
                  <a:lnTo>
                    <a:pt x="776" y="923"/>
                  </a:lnTo>
                  <a:lnTo>
                    <a:pt x="778" y="928"/>
                  </a:lnTo>
                  <a:lnTo>
                    <a:pt x="781" y="930"/>
                  </a:lnTo>
                  <a:lnTo>
                    <a:pt x="785" y="935"/>
                  </a:lnTo>
                  <a:lnTo>
                    <a:pt x="788" y="937"/>
                  </a:lnTo>
                  <a:lnTo>
                    <a:pt x="790" y="942"/>
                  </a:lnTo>
                  <a:lnTo>
                    <a:pt x="795" y="944"/>
                  </a:lnTo>
                  <a:lnTo>
                    <a:pt x="797" y="949"/>
                  </a:lnTo>
                  <a:lnTo>
                    <a:pt x="800" y="951"/>
                  </a:lnTo>
                  <a:lnTo>
                    <a:pt x="802" y="954"/>
                  </a:lnTo>
                  <a:lnTo>
                    <a:pt x="807" y="958"/>
                  </a:lnTo>
                  <a:lnTo>
                    <a:pt x="809" y="961"/>
                  </a:lnTo>
                  <a:lnTo>
                    <a:pt x="814" y="966"/>
                  </a:lnTo>
                  <a:lnTo>
                    <a:pt x="814" y="966"/>
                  </a:lnTo>
                  <a:lnTo>
                    <a:pt x="814" y="968"/>
                  </a:lnTo>
                  <a:lnTo>
                    <a:pt x="814" y="968"/>
                  </a:lnTo>
                  <a:lnTo>
                    <a:pt x="818" y="966"/>
                  </a:lnTo>
                  <a:lnTo>
                    <a:pt x="821" y="966"/>
                  </a:lnTo>
                  <a:lnTo>
                    <a:pt x="823" y="966"/>
                  </a:lnTo>
                  <a:lnTo>
                    <a:pt x="826" y="966"/>
                  </a:lnTo>
                  <a:lnTo>
                    <a:pt x="826" y="966"/>
                  </a:lnTo>
                  <a:lnTo>
                    <a:pt x="830" y="963"/>
                  </a:lnTo>
                  <a:lnTo>
                    <a:pt x="833" y="963"/>
                  </a:lnTo>
                  <a:lnTo>
                    <a:pt x="835" y="963"/>
                  </a:lnTo>
                  <a:lnTo>
                    <a:pt x="837" y="963"/>
                  </a:lnTo>
                  <a:lnTo>
                    <a:pt x="842" y="961"/>
                  </a:lnTo>
                  <a:lnTo>
                    <a:pt x="847" y="961"/>
                  </a:lnTo>
                  <a:lnTo>
                    <a:pt x="852" y="961"/>
                  </a:lnTo>
                  <a:lnTo>
                    <a:pt x="856" y="958"/>
                  </a:lnTo>
                  <a:lnTo>
                    <a:pt x="863" y="958"/>
                  </a:lnTo>
                  <a:lnTo>
                    <a:pt x="868" y="958"/>
                  </a:lnTo>
                  <a:lnTo>
                    <a:pt x="873" y="956"/>
                  </a:lnTo>
                  <a:lnTo>
                    <a:pt x="878" y="956"/>
                  </a:lnTo>
                  <a:lnTo>
                    <a:pt x="885" y="956"/>
                  </a:lnTo>
                  <a:lnTo>
                    <a:pt x="892" y="958"/>
                  </a:lnTo>
                  <a:lnTo>
                    <a:pt x="901" y="958"/>
                  </a:lnTo>
                  <a:lnTo>
                    <a:pt x="908" y="958"/>
                  </a:lnTo>
                  <a:lnTo>
                    <a:pt x="915" y="961"/>
                  </a:lnTo>
                  <a:lnTo>
                    <a:pt x="923" y="961"/>
                  </a:lnTo>
                  <a:lnTo>
                    <a:pt x="930" y="961"/>
                  </a:lnTo>
                  <a:lnTo>
                    <a:pt x="937" y="961"/>
                  </a:lnTo>
                  <a:lnTo>
                    <a:pt x="941" y="963"/>
                  </a:lnTo>
                  <a:lnTo>
                    <a:pt x="941" y="961"/>
                  </a:lnTo>
                  <a:lnTo>
                    <a:pt x="941" y="961"/>
                  </a:lnTo>
                  <a:lnTo>
                    <a:pt x="949" y="958"/>
                  </a:lnTo>
                  <a:lnTo>
                    <a:pt x="953" y="956"/>
                  </a:lnTo>
                  <a:lnTo>
                    <a:pt x="958" y="954"/>
                  </a:lnTo>
                  <a:lnTo>
                    <a:pt x="963" y="949"/>
                  </a:lnTo>
                  <a:lnTo>
                    <a:pt x="963" y="949"/>
                  </a:lnTo>
                  <a:lnTo>
                    <a:pt x="965" y="949"/>
                  </a:lnTo>
                  <a:lnTo>
                    <a:pt x="965" y="949"/>
                  </a:lnTo>
                  <a:lnTo>
                    <a:pt x="967" y="949"/>
                  </a:lnTo>
                  <a:lnTo>
                    <a:pt x="967" y="951"/>
                  </a:lnTo>
                  <a:lnTo>
                    <a:pt x="967" y="951"/>
                  </a:lnTo>
                  <a:lnTo>
                    <a:pt x="975" y="958"/>
                  </a:lnTo>
                  <a:lnTo>
                    <a:pt x="979" y="966"/>
                  </a:lnTo>
                  <a:lnTo>
                    <a:pt x="982" y="968"/>
                  </a:lnTo>
                  <a:lnTo>
                    <a:pt x="984" y="970"/>
                  </a:lnTo>
                  <a:lnTo>
                    <a:pt x="989" y="975"/>
                  </a:lnTo>
                  <a:lnTo>
                    <a:pt x="996" y="977"/>
                  </a:lnTo>
                  <a:lnTo>
                    <a:pt x="996" y="980"/>
                  </a:lnTo>
                  <a:lnTo>
                    <a:pt x="998" y="980"/>
                  </a:lnTo>
                  <a:lnTo>
                    <a:pt x="1003" y="989"/>
                  </a:lnTo>
                  <a:lnTo>
                    <a:pt x="1005" y="994"/>
                  </a:lnTo>
                  <a:lnTo>
                    <a:pt x="1008" y="1003"/>
                  </a:lnTo>
                  <a:lnTo>
                    <a:pt x="1012" y="1011"/>
                  </a:lnTo>
                  <a:lnTo>
                    <a:pt x="1012" y="1011"/>
                  </a:lnTo>
                  <a:lnTo>
                    <a:pt x="1012" y="1011"/>
                  </a:lnTo>
                  <a:lnTo>
                    <a:pt x="1019" y="1006"/>
                  </a:lnTo>
                  <a:lnTo>
                    <a:pt x="1029" y="1001"/>
                  </a:lnTo>
                  <a:lnTo>
                    <a:pt x="1027" y="1020"/>
                  </a:lnTo>
                  <a:lnTo>
                    <a:pt x="1027" y="1037"/>
                  </a:lnTo>
                  <a:lnTo>
                    <a:pt x="1027" y="1039"/>
                  </a:lnTo>
                  <a:lnTo>
                    <a:pt x="1027" y="1041"/>
                  </a:lnTo>
                  <a:lnTo>
                    <a:pt x="1024" y="1041"/>
                  </a:lnTo>
                  <a:lnTo>
                    <a:pt x="1024" y="1041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6"/>
                  </a:lnTo>
                  <a:lnTo>
                    <a:pt x="1024" y="1058"/>
                  </a:lnTo>
                  <a:lnTo>
                    <a:pt x="1022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9" y="1072"/>
                  </a:lnTo>
                  <a:lnTo>
                    <a:pt x="1036" y="1072"/>
                  </a:lnTo>
                  <a:lnTo>
                    <a:pt x="1041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50" y="1082"/>
                  </a:lnTo>
                  <a:lnTo>
                    <a:pt x="1050" y="1091"/>
                  </a:lnTo>
                  <a:lnTo>
                    <a:pt x="1053" y="1098"/>
                  </a:lnTo>
                  <a:lnTo>
                    <a:pt x="1055" y="1108"/>
                  </a:lnTo>
                  <a:lnTo>
                    <a:pt x="1057" y="1117"/>
                  </a:lnTo>
                  <a:lnTo>
                    <a:pt x="1060" y="1129"/>
                  </a:lnTo>
                  <a:lnTo>
                    <a:pt x="1060" y="1129"/>
                  </a:lnTo>
                  <a:lnTo>
                    <a:pt x="1062" y="1131"/>
                  </a:lnTo>
                  <a:lnTo>
                    <a:pt x="1062" y="1131"/>
                  </a:lnTo>
                  <a:lnTo>
                    <a:pt x="1062" y="1131"/>
                  </a:lnTo>
                  <a:lnTo>
                    <a:pt x="1064" y="1131"/>
                  </a:lnTo>
                  <a:lnTo>
                    <a:pt x="1072" y="1131"/>
                  </a:lnTo>
                  <a:lnTo>
                    <a:pt x="1076" y="1131"/>
                  </a:lnTo>
                  <a:lnTo>
                    <a:pt x="1083" y="1131"/>
                  </a:lnTo>
                  <a:lnTo>
                    <a:pt x="1090" y="1131"/>
                  </a:lnTo>
                  <a:lnTo>
                    <a:pt x="1098" y="1131"/>
                  </a:lnTo>
                  <a:lnTo>
                    <a:pt x="1100" y="1129"/>
                  </a:lnTo>
                  <a:lnTo>
                    <a:pt x="1107" y="1129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6" y="1129"/>
                  </a:lnTo>
                  <a:lnTo>
                    <a:pt x="1116" y="1129"/>
                  </a:lnTo>
                  <a:lnTo>
                    <a:pt x="1116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21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6" y="1129"/>
                  </a:lnTo>
                  <a:lnTo>
                    <a:pt x="1126" y="1131"/>
                  </a:lnTo>
                  <a:lnTo>
                    <a:pt x="1126" y="1131"/>
                  </a:lnTo>
                  <a:lnTo>
                    <a:pt x="1126" y="1131"/>
                  </a:lnTo>
                  <a:lnTo>
                    <a:pt x="1128" y="1134"/>
                  </a:lnTo>
                  <a:lnTo>
                    <a:pt x="1128" y="1134"/>
                  </a:lnTo>
                  <a:lnTo>
                    <a:pt x="1128" y="1136"/>
                  </a:lnTo>
                  <a:lnTo>
                    <a:pt x="1128" y="1136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6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3"/>
                  </a:lnTo>
                  <a:lnTo>
                    <a:pt x="1133" y="1143"/>
                  </a:lnTo>
                  <a:lnTo>
                    <a:pt x="1133" y="1143"/>
                  </a:lnTo>
                  <a:lnTo>
                    <a:pt x="1133" y="1145"/>
                  </a:lnTo>
                  <a:lnTo>
                    <a:pt x="1133" y="1145"/>
                  </a:lnTo>
                  <a:lnTo>
                    <a:pt x="1133" y="1148"/>
                  </a:lnTo>
                  <a:lnTo>
                    <a:pt x="1133" y="1148"/>
                  </a:lnTo>
                  <a:lnTo>
                    <a:pt x="1133" y="1150"/>
                  </a:lnTo>
                  <a:lnTo>
                    <a:pt x="1131" y="1150"/>
                  </a:lnTo>
                  <a:lnTo>
                    <a:pt x="1131" y="1150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28" y="1153"/>
                  </a:lnTo>
                  <a:lnTo>
                    <a:pt x="1128" y="1153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31" y="1155"/>
                  </a:lnTo>
                  <a:lnTo>
                    <a:pt x="1131" y="1157"/>
                  </a:lnTo>
                  <a:lnTo>
                    <a:pt x="1133" y="1160"/>
                  </a:lnTo>
                  <a:lnTo>
                    <a:pt x="1135" y="1162"/>
                  </a:lnTo>
                  <a:lnTo>
                    <a:pt x="1138" y="1162"/>
                  </a:lnTo>
                  <a:lnTo>
                    <a:pt x="1140" y="1164"/>
                  </a:lnTo>
                  <a:lnTo>
                    <a:pt x="1140" y="1164"/>
                  </a:lnTo>
                  <a:lnTo>
                    <a:pt x="1145" y="1167"/>
                  </a:lnTo>
                  <a:lnTo>
                    <a:pt x="1152" y="1171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7" y="1169"/>
                  </a:lnTo>
                  <a:lnTo>
                    <a:pt x="1157" y="1169"/>
                  </a:lnTo>
                  <a:lnTo>
                    <a:pt x="1157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7" y="1162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55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5"/>
                  </a:lnTo>
                  <a:lnTo>
                    <a:pt x="1159" y="1145"/>
                  </a:lnTo>
                  <a:lnTo>
                    <a:pt x="1159" y="1145"/>
                  </a:lnTo>
                  <a:lnTo>
                    <a:pt x="1161" y="1145"/>
                  </a:lnTo>
                  <a:lnTo>
                    <a:pt x="1161" y="1145"/>
                  </a:lnTo>
                  <a:lnTo>
                    <a:pt x="1164" y="1143"/>
                  </a:lnTo>
                  <a:lnTo>
                    <a:pt x="1164" y="1143"/>
                  </a:lnTo>
                  <a:lnTo>
                    <a:pt x="1164" y="1143"/>
                  </a:lnTo>
                  <a:lnTo>
                    <a:pt x="1166" y="1141"/>
                  </a:lnTo>
                  <a:lnTo>
                    <a:pt x="1166" y="1138"/>
                  </a:lnTo>
                  <a:lnTo>
                    <a:pt x="1166" y="1136"/>
                  </a:lnTo>
                  <a:lnTo>
                    <a:pt x="1168" y="1136"/>
                  </a:lnTo>
                  <a:lnTo>
                    <a:pt x="1168" y="1136"/>
                  </a:lnTo>
                  <a:lnTo>
                    <a:pt x="1171" y="1134"/>
                  </a:lnTo>
                  <a:lnTo>
                    <a:pt x="1173" y="1134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6" y="1131"/>
                  </a:lnTo>
                  <a:lnTo>
                    <a:pt x="1176" y="1131"/>
                  </a:lnTo>
                  <a:lnTo>
                    <a:pt x="1176" y="1131"/>
                  </a:lnTo>
                  <a:lnTo>
                    <a:pt x="1178" y="1129"/>
                  </a:lnTo>
                  <a:lnTo>
                    <a:pt x="1178" y="1129"/>
                  </a:lnTo>
                  <a:lnTo>
                    <a:pt x="1180" y="1129"/>
                  </a:lnTo>
                  <a:lnTo>
                    <a:pt x="1180" y="1129"/>
                  </a:lnTo>
                  <a:lnTo>
                    <a:pt x="1180" y="1129"/>
                  </a:lnTo>
                  <a:lnTo>
                    <a:pt x="1180" y="1127"/>
                  </a:lnTo>
                  <a:lnTo>
                    <a:pt x="1180" y="1127"/>
                  </a:lnTo>
                  <a:lnTo>
                    <a:pt x="1183" y="1127"/>
                  </a:lnTo>
                  <a:lnTo>
                    <a:pt x="1183" y="1124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7" y="1115"/>
                  </a:lnTo>
                  <a:lnTo>
                    <a:pt x="1187" y="1112"/>
                  </a:lnTo>
                  <a:lnTo>
                    <a:pt x="1187" y="1112"/>
                  </a:lnTo>
                  <a:lnTo>
                    <a:pt x="1187" y="1112"/>
                  </a:lnTo>
                  <a:lnTo>
                    <a:pt x="1190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7" y="1110"/>
                  </a:lnTo>
                  <a:lnTo>
                    <a:pt x="1197" y="1108"/>
                  </a:lnTo>
                  <a:lnTo>
                    <a:pt x="1197" y="1108"/>
                  </a:lnTo>
                  <a:lnTo>
                    <a:pt x="1199" y="1110"/>
                  </a:lnTo>
                  <a:lnTo>
                    <a:pt x="1199" y="1110"/>
                  </a:lnTo>
                  <a:lnTo>
                    <a:pt x="1199" y="1110"/>
                  </a:lnTo>
                  <a:lnTo>
                    <a:pt x="1202" y="1110"/>
                  </a:lnTo>
                  <a:lnTo>
                    <a:pt x="1202" y="1108"/>
                  </a:lnTo>
                  <a:lnTo>
                    <a:pt x="1202" y="1108"/>
                  </a:lnTo>
                  <a:lnTo>
                    <a:pt x="1199" y="1108"/>
                  </a:lnTo>
                  <a:lnTo>
                    <a:pt x="1199" y="1108"/>
                  </a:lnTo>
                  <a:lnTo>
                    <a:pt x="1199" y="1105"/>
                  </a:lnTo>
                  <a:lnTo>
                    <a:pt x="1199" y="1105"/>
                  </a:lnTo>
                  <a:lnTo>
                    <a:pt x="1199" y="1105"/>
                  </a:lnTo>
                  <a:lnTo>
                    <a:pt x="1199" y="1103"/>
                  </a:lnTo>
                  <a:lnTo>
                    <a:pt x="1202" y="1103"/>
                  </a:lnTo>
                  <a:lnTo>
                    <a:pt x="1202" y="1103"/>
                  </a:lnTo>
                  <a:lnTo>
                    <a:pt x="1204" y="1103"/>
                  </a:lnTo>
                  <a:lnTo>
                    <a:pt x="1204" y="1103"/>
                  </a:lnTo>
                  <a:lnTo>
                    <a:pt x="1206" y="1100"/>
                  </a:lnTo>
                  <a:lnTo>
                    <a:pt x="1211" y="1098"/>
                  </a:lnTo>
                  <a:lnTo>
                    <a:pt x="1211" y="1096"/>
                  </a:lnTo>
                  <a:lnTo>
                    <a:pt x="1211" y="1096"/>
                  </a:lnTo>
                  <a:lnTo>
                    <a:pt x="1211" y="1096"/>
                  </a:lnTo>
                  <a:lnTo>
                    <a:pt x="1213" y="1096"/>
                  </a:lnTo>
                  <a:lnTo>
                    <a:pt x="1216" y="1093"/>
                  </a:lnTo>
                  <a:lnTo>
                    <a:pt x="1221" y="1093"/>
                  </a:lnTo>
                  <a:lnTo>
                    <a:pt x="1223" y="1093"/>
                  </a:lnTo>
                  <a:lnTo>
                    <a:pt x="1225" y="1093"/>
                  </a:lnTo>
                  <a:lnTo>
                    <a:pt x="1225" y="1093"/>
                  </a:lnTo>
                  <a:lnTo>
                    <a:pt x="1228" y="1093"/>
                  </a:lnTo>
                  <a:lnTo>
                    <a:pt x="1228" y="1091"/>
                  </a:lnTo>
                  <a:lnTo>
                    <a:pt x="1230" y="1091"/>
                  </a:lnTo>
                  <a:lnTo>
                    <a:pt x="1230" y="1089"/>
                  </a:lnTo>
                  <a:lnTo>
                    <a:pt x="1230" y="1089"/>
                  </a:lnTo>
                  <a:lnTo>
                    <a:pt x="1230" y="1089"/>
                  </a:lnTo>
                  <a:lnTo>
                    <a:pt x="1232" y="1089"/>
                  </a:lnTo>
                  <a:lnTo>
                    <a:pt x="1232" y="1089"/>
                  </a:lnTo>
                  <a:lnTo>
                    <a:pt x="1235" y="1086"/>
                  </a:lnTo>
                  <a:lnTo>
                    <a:pt x="1237" y="1084"/>
                  </a:lnTo>
                  <a:lnTo>
                    <a:pt x="1239" y="1084"/>
                  </a:lnTo>
                  <a:lnTo>
                    <a:pt x="1239" y="1084"/>
                  </a:lnTo>
                  <a:lnTo>
                    <a:pt x="1242" y="1079"/>
                  </a:lnTo>
                  <a:lnTo>
                    <a:pt x="1242" y="1077"/>
                  </a:lnTo>
                  <a:lnTo>
                    <a:pt x="1244" y="1077"/>
                  </a:lnTo>
                  <a:lnTo>
                    <a:pt x="1244" y="1077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2"/>
                  </a:lnTo>
                  <a:lnTo>
                    <a:pt x="1247" y="1072"/>
                  </a:lnTo>
                  <a:lnTo>
                    <a:pt x="1249" y="1072"/>
                  </a:lnTo>
                  <a:lnTo>
                    <a:pt x="1249" y="1070"/>
                  </a:lnTo>
                  <a:lnTo>
                    <a:pt x="1249" y="1070"/>
                  </a:lnTo>
                  <a:lnTo>
                    <a:pt x="1251" y="1067"/>
                  </a:lnTo>
                  <a:lnTo>
                    <a:pt x="1254" y="1067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70"/>
                  </a:lnTo>
                  <a:lnTo>
                    <a:pt x="1258" y="1070"/>
                  </a:lnTo>
                  <a:lnTo>
                    <a:pt x="1258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3" y="1072"/>
                  </a:lnTo>
                  <a:lnTo>
                    <a:pt x="1263" y="1070"/>
                  </a:lnTo>
                  <a:lnTo>
                    <a:pt x="1263" y="1070"/>
                  </a:lnTo>
                  <a:lnTo>
                    <a:pt x="1265" y="1070"/>
                  </a:lnTo>
                  <a:lnTo>
                    <a:pt x="1265" y="1067"/>
                  </a:lnTo>
                  <a:lnTo>
                    <a:pt x="1265" y="1067"/>
                  </a:lnTo>
                  <a:lnTo>
                    <a:pt x="1265" y="1065"/>
                  </a:lnTo>
                  <a:lnTo>
                    <a:pt x="1265" y="1065"/>
                  </a:lnTo>
                  <a:lnTo>
                    <a:pt x="1268" y="1063"/>
                  </a:lnTo>
                  <a:lnTo>
                    <a:pt x="1268" y="1063"/>
                  </a:lnTo>
                  <a:lnTo>
                    <a:pt x="1268" y="1063"/>
                  </a:lnTo>
                  <a:lnTo>
                    <a:pt x="1268" y="1060"/>
                  </a:lnTo>
                  <a:lnTo>
                    <a:pt x="1270" y="1060"/>
                  </a:lnTo>
                  <a:lnTo>
                    <a:pt x="1270" y="1060"/>
                  </a:lnTo>
                  <a:lnTo>
                    <a:pt x="1270" y="1060"/>
                  </a:lnTo>
                  <a:lnTo>
                    <a:pt x="1270" y="1058"/>
                  </a:lnTo>
                  <a:lnTo>
                    <a:pt x="1270" y="1058"/>
                  </a:lnTo>
                  <a:lnTo>
                    <a:pt x="1270" y="1058"/>
                  </a:lnTo>
                  <a:lnTo>
                    <a:pt x="1273" y="1058"/>
                  </a:lnTo>
                  <a:lnTo>
                    <a:pt x="1273" y="1058"/>
                  </a:lnTo>
                  <a:lnTo>
                    <a:pt x="1275" y="1058"/>
                  </a:lnTo>
                  <a:lnTo>
                    <a:pt x="1275" y="1058"/>
                  </a:lnTo>
                  <a:lnTo>
                    <a:pt x="1275" y="1058"/>
                  </a:lnTo>
                  <a:lnTo>
                    <a:pt x="1277" y="1058"/>
                  </a:lnTo>
                  <a:lnTo>
                    <a:pt x="1277" y="1058"/>
                  </a:lnTo>
                  <a:lnTo>
                    <a:pt x="1280" y="1056"/>
                  </a:lnTo>
                  <a:lnTo>
                    <a:pt x="1282" y="1056"/>
                  </a:lnTo>
                  <a:lnTo>
                    <a:pt x="1280" y="1053"/>
                  </a:lnTo>
                  <a:lnTo>
                    <a:pt x="1280" y="1053"/>
                  </a:lnTo>
                  <a:lnTo>
                    <a:pt x="1277" y="1051"/>
                  </a:lnTo>
                  <a:lnTo>
                    <a:pt x="1277" y="1051"/>
                  </a:lnTo>
                  <a:lnTo>
                    <a:pt x="1277" y="1048"/>
                  </a:lnTo>
                  <a:lnTo>
                    <a:pt x="1280" y="1048"/>
                  </a:lnTo>
                  <a:lnTo>
                    <a:pt x="1280" y="1048"/>
                  </a:lnTo>
                  <a:lnTo>
                    <a:pt x="1280" y="1046"/>
                  </a:lnTo>
                  <a:lnTo>
                    <a:pt x="1282" y="1044"/>
                  </a:lnTo>
                  <a:lnTo>
                    <a:pt x="1282" y="1044"/>
                  </a:lnTo>
                  <a:lnTo>
                    <a:pt x="1280" y="1044"/>
                  </a:lnTo>
                  <a:lnTo>
                    <a:pt x="1280" y="1044"/>
                  </a:lnTo>
                  <a:lnTo>
                    <a:pt x="1282" y="1041"/>
                  </a:lnTo>
                  <a:lnTo>
                    <a:pt x="1282" y="1041"/>
                  </a:lnTo>
                  <a:lnTo>
                    <a:pt x="1282" y="1039"/>
                  </a:lnTo>
                  <a:lnTo>
                    <a:pt x="1282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4" y="1037"/>
                  </a:lnTo>
                  <a:lnTo>
                    <a:pt x="1284" y="1034"/>
                  </a:lnTo>
                  <a:lnTo>
                    <a:pt x="1284" y="1032"/>
                  </a:lnTo>
                  <a:lnTo>
                    <a:pt x="1287" y="1032"/>
                  </a:lnTo>
                  <a:lnTo>
                    <a:pt x="1291" y="1029"/>
                  </a:lnTo>
                  <a:lnTo>
                    <a:pt x="1291" y="1029"/>
                  </a:lnTo>
                  <a:lnTo>
                    <a:pt x="1291" y="1029"/>
                  </a:lnTo>
                  <a:lnTo>
                    <a:pt x="1291" y="1025"/>
                  </a:lnTo>
                  <a:lnTo>
                    <a:pt x="1291" y="1025"/>
                  </a:lnTo>
                  <a:lnTo>
                    <a:pt x="1291" y="1022"/>
                  </a:lnTo>
                  <a:lnTo>
                    <a:pt x="1294" y="1022"/>
                  </a:lnTo>
                  <a:lnTo>
                    <a:pt x="1296" y="1022"/>
                  </a:lnTo>
                  <a:lnTo>
                    <a:pt x="1296" y="1022"/>
                  </a:lnTo>
                  <a:lnTo>
                    <a:pt x="1296" y="1020"/>
                  </a:lnTo>
                  <a:lnTo>
                    <a:pt x="1299" y="1020"/>
                  </a:lnTo>
                  <a:lnTo>
                    <a:pt x="1299" y="1020"/>
                  </a:lnTo>
                  <a:lnTo>
                    <a:pt x="1301" y="1020"/>
                  </a:lnTo>
                  <a:lnTo>
                    <a:pt x="1301" y="1020"/>
                  </a:lnTo>
                  <a:lnTo>
                    <a:pt x="1303" y="1020"/>
                  </a:lnTo>
                  <a:lnTo>
                    <a:pt x="1303" y="1020"/>
                  </a:lnTo>
                  <a:lnTo>
                    <a:pt x="1303" y="1018"/>
                  </a:lnTo>
                  <a:lnTo>
                    <a:pt x="1306" y="1018"/>
                  </a:lnTo>
                  <a:lnTo>
                    <a:pt x="1306" y="1015"/>
                  </a:lnTo>
                  <a:lnTo>
                    <a:pt x="1306" y="1015"/>
                  </a:lnTo>
                  <a:lnTo>
                    <a:pt x="1310" y="1018"/>
                  </a:lnTo>
                  <a:lnTo>
                    <a:pt x="1310" y="1015"/>
                  </a:lnTo>
                  <a:lnTo>
                    <a:pt x="1310" y="1015"/>
                  </a:lnTo>
                  <a:lnTo>
                    <a:pt x="1310" y="1018"/>
                  </a:lnTo>
                  <a:lnTo>
                    <a:pt x="1313" y="1018"/>
                  </a:lnTo>
                  <a:lnTo>
                    <a:pt x="1313" y="1018"/>
                  </a:lnTo>
                  <a:lnTo>
                    <a:pt x="1315" y="1018"/>
                  </a:lnTo>
                  <a:lnTo>
                    <a:pt x="1320" y="1015"/>
                  </a:lnTo>
                  <a:lnTo>
                    <a:pt x="1322" y="1015"/>
                  </a:lnTo>
                  <a:lnTo>
                    <a:pt x="1327" y="1013"/>
                  </a:lnTo>
                  <a:lnTo>
                    <a:pt x="1327" y="1013"/>
                  </a:lnTo>
                  <a:lnTo>
                    <a:pt x="1329" y="1013"/>
                  </a:lnTo>
                  <a:lnTo>
                    <a:pt x="1329" y="1013"/>
                  </a:lnTo>
                  <a:lnTo>
                    <a:pt x="1329" y="1013"/>
                  </a:lnTo>
                  <a:lnTo>
                    <a:pt x="1332" y="1015"/>
                  </a:lnTo>
                  <a:lnTo>
                    <a:pt x="1334" y="1015"/>
                  </a:lnTo>
                  <a:lnTo>
                    <a:pt x="1341" y="1018"/>
                  </a:lnTo>
                  <a:lnTo>
                    <a:pt x="1341" y="1020"/>
                  </a:lnTo>
                  <a:lnTo>
                    <a:pt x="1344" y="1020"/>
                  </a:lnTo>
                  <a:lnTo>
                    <a:pt x="1344" y="1018"/>
                  </a:lnTo>
                  <a:lnTo>
                    <a:pt x="1346" y="1018"/>
                  </a:lnTo>
                  <a:lnTo>
                    <a:pt x="1353" y="1018"/>
                  </a:lnTo>
                  <a:lnTo>
                    <a:pt x="1355" y="1020"/>
                  </a:lnTo>
                  <a:lnTo>
                    <a:pt x="1362" y="1025"/>
                  </a:lnTo>
                  <a:lnTo>
                    <a:pt x="1362" y="1025"/>
                  </a:lnTo>
                  <a:lnTo>
                    <a:pt x="1367" y="1025"/>
                  </a:lnTo>
                  <a:lnTo>
                    <a:pt x="1374" y="1027"/>
                  </a:lnTo>
                  <a:lnTo>
                    <a:pt x="1377" y="1027"/>
                  </a:lnTo>
                  <a:lnTo>
                    <a:pt x="1377" y="1029"/>
                  </a:lnTo>
                  <a:lnTo>
                    <a:pt x="1379" y="1032"/>
                  </a:lnTo>
                  <a:lnTo>
                    <a:pt x="1381" y="1032"/>
                  </a:lnTo>
                  <a:lnTo>
                    <a:pt x="1381" y="1034"/>
                  </a:lnTo>
                  <a:lnTo>
                    <a:pt x="1384" y="1034"/>
                  </a:lnTo>
                  <a:lnTo>
                    <a:pt x="1386" y="1034"/>
                  </a:lnTo>
                  <a:lnTo>
                    <a:pt x="1393" y="1034"/>
                  </a:lnTo>
                  <a:lnTo>
                    <a:pt x="1396" y="1034"/>
                  </a:lnTo>
                  <a:lnTo>
                    <a:pt x="1398" y="1034"/>
                  </a:lnTo>
                  <a:lnTo>
                    <a:pt x="1398" y="1034"/>
                  </a:lnTo>
                  <a:lnTo>
                    <a:pt x="1398" y="1034"/>
                  </a:lnTo>
                  <a:lnTo>
                    <a:pt x="1400" y="1037"/>
                  </a:lnTo>
                  <a:lnTo>
                    <a:pt x="1403" y="1037"/>
                  </a:lnTo>
                  <a:lnTo>
                    <a:pt x="1405" y="1037"/>
                  </a:lnTo>
                  <a:lnTo>
                    <a:pt x="1405" y="1037"/>
                  </a:lnTo>
                  <a:lnTo>
                    <a:pt x="1405" y="1039"/>
                  </a:lnTo>
                  <a:lnTo>
                    <a:pt x="1405" y="1041"/>
                  </a:lnTo>
                  <a:lnTo>
                    <a:pt x="1405" y="1041"/>
                  </a:lnTo>
                  <a:lnTo>
                    <a:pt x="1410" y="1044"/>
                  </a:lnTo>
                  <a:lnTo>
                    <a:pt x="1414" y="1044"/>
                  </a:lnTo>
                  <a:lnTo>
                    <a:pt x="1414" y="1044"/>
                  </a:lnTo>
                  <a:lnTo>
                    <a:pt x="1414" y="1041"/>
                  </a:lnTo>
                  <a:lnTo>
                    <a:pt x="1414" y="1041"/>
                  </a:lnTo>
                  <a:lnTo>
                    <a:pt x="1412" y="1034"/>
                  </a:lnTo>
                  <a:lnTo>
                    <a:pt x="1410" y="1032"/>
                  </a:lnTo>
                  <a:lnTo>
                    <a:pt x="1410" y="1029"/>
                  </a:lnTo>
                  <a:lnTo>
                    <a:pt x="1410" y="1027"/>
                  </a:lnTo>
                  <a:lnTo>
                    <a:pt x="1412" y="1025"/>
                  </a:lnTo>
                  <a:lnTo>
                    <a:pt x="1414" y="1020"/>
                  </a:lnTo>
                  <a:lnTo>
                    <a:pt x="1414" y="1015"/>
                  </a:lnTo>
                  <a:lnTo>
                    <a:pt x="1414" y="1015"/>
                  </a:lnTo>
                  <a:lnTo>
                    <a:pt x="1414" y="1013"/>
                  </a:lnTo>
                  <a:lnTo>
                    <a:pt x="1414" y="1011"/>
                  </a:lnTo>
                  <a:lnTo>
                    <a:pt x="1414" y="1011"/>
                  </a:lnTo>
                  <a:lnTo>
                    <a:pt x="1414" y="1008"/>
                  </a:lnTo>
                  <a:lnTo>
                    <a:pt x="1414" y="1008"/>
                  </a:lnTo>
                  <a:lnTo>
                    <a:pt x="1417" y="1006"/>
                  </a:lnTo>
                  <a:lnTo>
                    <a:pt x="1419" y="1001"/>
                  </a:lnTo>
                  <a:lnTo>
                    <a:pt x="1419" y="999"/>
                  </a:lnTo>
                  <a:lnTo>
                    <a:pt x="1419" y="999"/>
                  </a:lnTo>
                  <a:lnTo>
                    <a:pt x="1422" y="996"/>
                  </a:lnTo>
                  <a:lnTo>
                    <a:pt x="1431" y="994"/>
                  </a:lnTo>
                  <a:lnTo>
                    <a:pt x="1431" y="994"/>
                  </a:lnTo>
                  <a:lnTo>
                    <a:pt x="1433" y="994"/>
                  </a:lnTo>
                  <a:lnTo>
                    <a:pt x="1436" y="992"/>
                  </a:lnTo>
                  <a:lnTo>
                    <a:pt x="1438" y="987"/>
                  </a:lnTo>
                  <a:lnTo>
                    <a:pt x="1440" y="987"/>
                  </a:lnTo>
                  <a:lnTo>
                    <a:pt x="1440" y="987"/>
                  </a:lnTo>
                  <a:lnTo>
                    <a:pt x="1443" y="987"/>
                  </a:lnTo>
                  <a:lnTo>
                    <a:pt x="1443" y="989"/>
                  </a:lnTo>
                  <a:lnTo>
                    <a:pt x="1452" y="987"/>
                  </a:lnTo>
                  <a:lnTo>
                    <a:pt x="1452" y="987"/>
                  </a:lnTo>
                  <a:lnTo>
                    <a:pt x="1452" y="987"/>
                  </a:lnTo>
                  <a:lnTo>
                    <a:pt x="1452" y="985"/>
                  </a:lnTo>
                  <a:lnTo>
                    <a:pt x="1450" y="982"/>
                  </a:lnTo>
                  <a:lnTo>
                    <a:pt x="1452" y="985"/>
                  </a:lnTo>
                  <a:lnTo>
                    <a:pt x="1455" y="987"/>
                  </a:lnTo>
                  <a:lnTo>
                    <a:pt x="1457" y="987"/>
                  </a:lnTo>
                  <a:lnTo>
                    <a:pt x="1457" y="987"/>
                  </a:lnTo>
                  <a:lnTo>
                    <a:pt x="1459" y="987"/>
                  </a:lnTo>
                  <a:lnTo>
                    <a:pt x="1462" y="989"/>
                  </a:lnTo>
                  <a:lnTo>
                    <a:pt x="1464" y="992"/>
                  </a:lnTo>
                  <a:lnTo>
                    <a:pt x="1467" y="992"/>
                  </a:lnTo>
                  <a:lnTo>
                    <a:pt x="1467" y="992"/>
                  </a:lnTo>
                  <a:lnTo>
                    <a:pt x="1469" y="992"/>
                  </a:lnTo>
                  <a:lnTo>
                    <a:pt x="1471" y="994"/>
                  </a:lnTo>
                  <a:lnTo>
                    <a:pt x="1471" y="994"/>
                  </a:lnTo>
                  <a:lnTo>
                    <a:pt x="1474" y="996"/>
                  </a:lnTo>
                  <a:lnTo>
                    <a:pt x="1474" y="996"/>
                  </a:lnTo>
                  <a:lnTo>
                    <a:pt x="1478" y="1001"/>
                  </a:lnTo>
                  <a:lnTo>
                    <a:pt x="1481" y="1001"/>
                  </a:lnTo>
                  <a:lnTo>
                    <a:pt x="1485" y="1003"/>
                  </a:lnTo>
                  <a:lnTo>
                    <a:pt x="1490" y="1006"/>
                  </a:lnTo>
                  <a:lnTo>
                    <a:pt x="1493" y="1006"/>
                  </a:lnTo>
                  <a:lnTo>
                    <a:pt x="1495" y="1008"/>
                  </a:lnTo>
                  <a:lnTo>
                    <a:pt x="1497" y="1008"/>
                  </a:lnTo>
                  <a:lnTo>
                    <a:pt x="1500" y="1008"/>
                  </a:lnTo>
                  <a:lnTo>
                    <a:pt x="1500" y="1011"/>
                  </a:lnTo>
                  <a:lnTo>
                    <a:pt x="1502" y="1013"/>
                  </a:lnTo>
                  <a:lnTo>
                    <a:pt x="1504" y="1013"/>
                  </a:lnTo>
                  <a:lnTo>
                    <a:pt x="1507" y="1013"/>
                  </a:lnTo>
                  <a:lnTo>
                    <a:pt x="1519" y="1013"/>
                  </a:lnTo>
                  <a:lnTo>
                    <a:pt x="1521" y="1013"/>
                  </a:lnTo>
                  <a:lnTo>
                    <a:pt x="1523" y="1013"/>
                  </a:lnTo>
                  <a:lnTo>
                    <a:pt x="1526" y="1015"/>
                  </a:lnTo>
                  <a:lnTo>
                    <a:pt x="1528" y="1015"/>
                  </a:lnTo>
                  <a:lnTo>
                    <a:pt x="1528" y="1015"/>
                  </a:lnTo>
                  <a:lnTo>
                    <a:pt x="1530" y="1013"/>
                  </a:lnTo>
                  <a:lnTo>
                    <a:pt x="1533" y="1013"/>
                  </a:lnTo>
                  <a:lnTo>
                    <a:pt x="1533" y="1011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7" y="1006"/>
                  </a:lnTo>
                  <a:lnTo>
                    <a:pt x="1540" y="1006"/>
                  </a:lnTo>
                  <a:lnTo>
                    <a:pt x="1545" y="1008"/>
                  </a:lnTo>
                  <a:lnTo>
                    <a:pt x="1547" y="1008"/>
                  </a:lnTo>
                  <a:lnTo>
                    <a:pt x="1549" y="1006"/>
                  </a:lnTo>
                  <a:lnTo>
                    <a:pt x="1552" y="1006"/>
                  </a:lnTo>
                  <a:lnTo>
                    <a:pt x="1554" y="1006"/>
                  </a:lnTo>
                  <a:lnTo>
                    <a:pt x="1559" y="1006"/>
                  </a:lnTo>
                  <a:lnTo>
                    <a:pt x="1563" y="1008"/>
                  </a:lnTo>
                  <a:lnTo>
                    <a:pt x="1563" y="1008"/>
                  </a:lnTo>
                  <a:lnTo>
                    <a:pt x="1566" y="1008"/>
                  </a:lnTo>
                  <a:lnTo>
                    <a:pt x="1566" y="1008"/>
                  </a:lnTo>
                  <a:lnTo>
                    <a:pt x="1566" y="1008"/>
                  </a:lnTo>
                  <a:lnTo>
                    <a:pt x="1568" y="1008"/>
                  </a:lnTo>
                  <a:lnTo>
                    <a:pt x="1568" y="1011"/>
                  </a:lnTo>
                  <a:lnTo>
                    <a:pt x="1568" y="1008"/>
                  </a:lnTo>
                  <a:lnTo>
                    <a:pt x="1571" y="1008"/>
                  </a:lnTo>
                  <a:lnTo>
                    <a:pt x="1571" y="1008"/>
                  </a:lnTo>
                  <a:lnTo>
                    <a:pt x="1573" y="1008"/>
                  </a:lnTo>
                  <a:lnTo>
                    <a:pt x="1575" y="1008"/>
                  </a:lnTo>
                  <a:lnTo>
                    <a:pt x="1578" y="1008"/>
                  </a:lnTo>
                  <a:lnTo>
                    <a:pt x="1578" y="1008"/>
                  </a:lnTo>
                  <a:lnTo>
                    <a:pt x="1580" y="1008"/>
                  </a:lnTo>
                  <a:lnTo>
                    <a:pt x="1582" y="1008"/>
                  </a:lnTo>
                  <a:lnTo>
                    <a:pt x="1582" y="1008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7" y="1006"/>
                  </a:lnTo>
                  <a:lnTo>
                    <a:pt x="1587" y="1006"/>
                  </a:lnTo>
                  <a:lnTo>
                    <a:pt x="1587" y="1006"/>
                  </a:lnTo>
                  <a:lnTo>
                    <a:pt x="1590" y="1003"/>
                  </a:lnTo>
                  <a:lnTo>
                    <a:pt x="1590" y="1003"/>
                  </a:lnTo>
                  <a:lnTo>
                    <a:pt x="1590" y="1003"/>
                  </a:lnTo>
                  <a:lnTo>
                    <a:pt x="1592" y="1003"/>
                  </a:lnTo>
                  <a:lnTo>
                    <a:pt x="1594" y="1003"/>
                  </a:lnTo>
                  <a:lnTo>
                    <a:pt x="1597" y="1001"/>
                  </a:lnTo>
                  <a:lnTo>
                    <a:pt x="1597" y="1003"/>
                  </a:lnTo>
                  <a:lnTo>
                    <a:pt x="1604" y="1003"/>
                  </a:lnTo>
                  <a:lnTo>
                    <a:pt x="1604" y="1003"/>
                  </a:lnTo>
                  <a:lnTo>
                    <a:pt x="1606" y="1006"/>
                  </a:lnTo>
                  <a:lnTo>
                    <a:pt x="1606" y="1006"/>
                  </a:lnTo>
                  <a:lnTo>
                    <a:pt x="1608" y="1008"/>
                  </a:lnTo>
                  <a:lnTo>
                    <a:pt x="1608" y="1008"/>
                  </a:lnTo>
                  <a:lnTo>
                    <a:pt x="1608" y="1008"/>
                  </a:lnTo>
                  <a:lnTo>
                    <a:pt x="1611" y="1008"/>
                  </a:lnTo>
                  <a:lnTo>
                    <a:pt x="1616" y="1008"/>
                  </a:lnTo>
                  <a:lnTo>
                    <a:pt x="1618" y="1008"/>
                  </a:lnTo>
                  <a:lnTo>
                    <a:pt x="1620" y="1008"/>
                  </a:lnTo>
                  <a:lnTo>
                    <a:pt x="1620" y="1006"/>
                  </a:lnTo>
                  <a:lnTo>
                    <a:pt x="1620" y="1006"/>
                  </a:lnTo>
                  <a:lnTo>
                    <a:pt x="1623" y="1008"/>
                  </a:lnTo>
                  <a:lnTo>
                    <a:pt x="1625" y="1008"/>
                  </a:lnTo>
                  <a:lnTo>
                    <a:pt x="1625" y="1008"/>
                  </a:lnTo>
                  <a:lnTo>
                    <a:pt x="1627" y="1008"/>
                  </a:lnTo>
                  <a:lnTo>
                    <a:pt x="1627" y="1008"/>
                  </a:lnTo>
                  <a:lnTo>
                    <a:pt x="1627" y="1008"/>
                  </a:lnTo>
                  <a:lnTo>
                    <a:pt x="1632" y="1008"/>
                  </a:lnTo>
                  <a:lnTo>
                    <a:pt x="1632" y="1008"/>
                  </a:lnTo>
                  <a:lnTo>
                    <a:pt x="1637" y="1008"/>
                  </a:lnTo>
                  <a:lnTo>
                    <a:pt x="1639" y="1008"/>
                  </a:lnTo>
                  <a:lnTo>
                    <a:pt x="1639" y="1008"/>
                  </a:lnTo>
                  <a:lnTo>
                    <a:pt x="1639" y="1011"/>
                  </a:lnTo>
                  <a:lnTo>
                    <a:pt x="1639" y="1011"/>
                  </a:lnTo>
                  <a:lnTo>
                    <a:pt x="1642" y="1011"/>
                  </a:lnTo>
                  <a:lnTo>
                    <a:pt x="1642" y="1011"/>
                  </a:lnTo>
                  <a:lnTo>
                    <a:pt x="1644" y="1008"/>
                  </a:lnTo>
                  <a:lnTo>
                    <a:pt x="1644" y="1008"/>
                  </a:lnTo>
                  <a:lnTo>
                    <a:pt x="1644" y="1008"/>
                  </a:lnTo>
                  <a:lnTo>
                    <a:pt x="1646" y="1008"/>
                  </a:lnTo>
                  <a:lnTo>
                    <a:pt x="1646" y="1011"/>
                  </a:lnTo>
                  <a:lnTo>
                    <a:pt x="1651" y="1011"/>
                  </a:lnTo>
                  <a:lnTo>
                    <a:pt x="1653" y="1011"/>
                  </a:lnTo>
                  <a:lnTo>
                    <a:pt x="1658" y="1011"/>
                  </a:lnTo>
                  <a:lnTo>
                    <a:pt x="1660" y="1011"/>
                  </a:lnTo>
                  <a:lnTo>
                    <a:pt x="1663" y="1011"/>
                  </a:lnTo>
                  <a:lnTo>
                    <a:pt x="1663" y="1011"/>
                  </a:lnTo>
                  <a:lnTo>
                    <a:pt x="1665" y="1013"/>
                  </a:lnTo>
                  <a:lnTo>
                    <a:pt x="1668" y="1013"/>
                  </a:lnTo>
                  <a:lnTo>
                    <a:pt x="1668" y="1011"/>
                  </a:lnTo>
                  <a:lnTo>
                    <a:pt x="1670" y="1011"/>
                  </a:lnTo>
                  <a:lnTo>
                    <a:pt x="1670" y="1011"/>
                  </a:lnTo>
                  <a:lnTo>
                    <a:pt x="1672" y="1011"/>
                  </a:lnTo>
                  <a:lnTo>
                    <a:pt x="1677" y="1011"/>
                  </a:lnTo>
                  <a:lnTo>
                    <a:pt x="1682" y="1013"/>
                  </a:lnTo>
                  <a:lnTo>
                    <a:pt x="1684" y="1013"/>
                  </a:lnTo>
                  <a:lnTo>
                    <a:pt x="1686" y="1015"/>
                  </a:lnTo>
                  <a:lnTo>
                    <a:pt x="1686" y="1015"/>
                  </a:lnTo>
                  <a:lnTo>
                    <a:pt x="1694" y="1015"/>
                  </a:lnTo>
                  <a:lnTo>
                    <a:pt x="1696" y="1018"/>
                  </a:lnTo>
                  <a:lnTo>
                    <a:pt x="1701" y="1018"/>
                  </a:lnTo>
                  <a:lnTo>
                    <a:pt x="1703" y="1018"/>
                  </a:lnTo>
                  <a:lnTo>
                    <a:pt x="1705" y="1018"/>
                  </a:lnTo>
                  <a:lnTo>
                    <a:pt x="1708" y="1018"/>
                  </a:lnTo>
                  <a:lnTo>
                    <a:pt x="1710" y="1015"/>
                  </a:lnTo>
                  <a:lnTo>
                    <a:pt x="1712" y="1018"/>
                  </a:lnTo>
                  <a:lnTo>
                    <a:pt x="1712" y="1018"/>
                  </a:lnTo>
                  <a:lnTo>
                    <a:pt x="1712" y="1020"/>
                  </a:lnTo>
                  <a:lnTo>
                    <a:pt x="1712" y="1022"/>
                  </a:lnTo>
                  <a:lnTo>
                    <a:pt x="1712" y="1022"/>
                  </a:lnTo>
                  <a:lnTo>
                    <a:pt x="1712" y="1025"/>
                  </a:lnTo>
                  <a:lnTo>
                    <a:pt x="1715" y="1025"/>
                  </a:lnTo>
                  <a:lnTo>
                    <a:pt x="1715" y="1027"/>
                  </a:lnTo>
                  <a:lnTo>
                    <a:pt x="1720" y="1029"/>
                  </a:lnTo>
                  <a:lnTo>
                    <a:pt x="1722" y="1032"/>
                  </a:lnTo>
                  <a:lnTo>
                    <a:pt x="1724" y="1037"/>
                  </a:lnTo>
                  <a:lnTo>
                    <a:pt x="1724" y="1039"/>
                  </a:lnTo>
                  <a:lnTo>
                    <a:pt x="1729" y="1039"/>
                  </a:lnTo>
                  <a:lnTo>
                    <a:pt x="1734" y="1041"/>
                  </a:lnTo>
                  <a:lnTo>
                    <a:pt x="1736" y="1039"/>
                  </a:lnTo>
                  <a:lnTo>
                    <a:pt x="1739" y="1039"/>
                  </a:lnTo>
                  <a:lnTo>
                    <a:pt x="1750" y="1041"/>
                  </a:lnTo>
                  <a:lnTo>
                    <a:pt x="1753" y="1044"/>
                  </a:lnTo>
                  <a:lnTo>
                    <a:pt x="1755" y="1044"/>
                  </a:lnTo>
                  <a:lnTo>
                    <a:pt x="1755" y="1048"/>
                  </a:lnTo>
                  <a:lnTo>
                    <a:pt x="1760" y="1051"/>
                  </a:lnTo>
                  <a:lnTo>
                    <a:pt x="1762" y="1053"/>
                  </a:lnTo>
                  <a:lnTo>
                    <a:pt x="1762" y="1056"/>
                  </a:lnTo>
                  <a:lnTo>
                    <a:pt x="1765" y="1058"/>
                  </a:lnTo>
                  <a:lnTo>
                    <a:pt x="1767" y="1058"/>
                  </a:lnTo>
                  <a:lnTo>
                    <a:pt x="1769" y="1058"/>
                  </a:lnTo>
                  <a:lnTo>
                    <a:pt x="1769" y="1058"/>
                  </a:lnTo>
                  <a:lnTo>
                    <a:pt x="1769" y="1056"/>
                  </a:lnTo>
                  <a:lnTo>
                    <a:pt x="1769" y="1051"/>
                  </a:lnTo>
                  <a:lnTo>
                    <a:pt x="1767" y="1048"/>
                  </a:lnTo>
                  <a:lnTo>
                    <a:pt x="1767" y="1048"/>
                  </a:lnTo>
                  <a:lnTo>
                    <a:pt x="1767" y="1046"/>
                  </a:lnTo>
                  <a:lnTo>
                    <a:pt x="1765" y="1041"/>
                  </a:lnTo>
                  <a:lnTo>
                    <a:pt x="1765" y="1041"/>
                  </a:lnTo>
                  <a:lnTo>
                    <a:pt x="1767" y="1039"/>
                  </a:lnTo>
                  <a:lnTo>
                    <a:pt x="1767" y="1039"/>
                  </a:lnTo>
                  <a:lnTo>
                    <a:pt x="1767" y="1037"/>
                  </a:lnTo>
                  <a:lnTo>
                    <a:pt x="1767" y="1037"/>
                  </a:lnTo>
                  <a:lnTo>
                    <a:pt x="1765" y="1034"/>
                  </a:lnTo>
                  <a:lnTo>
                    <a:pt x="1765" y="1034"/>
                  </a:lnTo>
                  <a:lnTo>
                    <a:pt x="1762" y="1029"/>
                  </a:lnTo>
                  <a:lnTo>
                    <a:pt x="1762" y="1029"/>
                  </a:lnTo>
                  <a:lnTo>
                    <a:pt x="1762" y="1027"/>
                  </a:lnTo>
                  <a:lnTo>
                    <a:pt x="1762" y="1027"/>
                  </a:lnTo>
                  <a:lnTo>
                    <a:pt x="1762" y="1025"/>
                  </a:lnTo>
                  <a:lnTo>
                    <a:pt x="1765" y="1022"/>
                  </a:lnTo>
                  <a:lnTo>
                    <a:pt x="1767" y="1020"/>
                  </a:lnTo>
                  <a:lnTo>
                    <a:pt x="1767" y="1015"/>
                  </a:lnTo>
                  <a:lnTo>
                    <a:pt x="1769" y="1015"/>
                  </a:lnTo>
                  <a:lnTo>
                    <a:pt x="1769" y="1013"/>
                  </a:lnTo>
                  <a:lnTo>
                    <a:pt x="1769" y="1013"/>
                  </a:lnTo>
                  <a:lnTo>
                    <a:pt x="1772" y="1015"/>
                  </a:lnTo>
                  <a:lnTo>
                    <a:pt x="1772" y="1015"/>
                  </a:lnTo>
                  <a:lnTo>
                    <a:pt x="1776" y="1013"/>
                  </a:lnTo>
                  <a:lnTo>
                    <a:pt x="1776" y="1013"/>
                  </a:lnTo>
                  <a:lnTo>
                    <a:pt x="1781" y="1011"/>
                  </a:lnTo>
                  <a:lnTo>
                    <a:pt x="1783" y="1011"/>
                  </a:lnTo>
                  <a:lnTo>
                    <a:pt x="1783" y="1011"/>
                  </a:lnTo>
                  <a:lnTo>
                    <a:pt x="1783" y="1008"/>
                  </a:lnTo>
                  <a:lnTo>
                    <a:pt x="1783" y="1008"/>
                  </a:lnTo>
                  <a:lnTo>
                    <a:pt x="1783" y="1006"/>
                  </a:lnTo>
                  <a:lnTo>
                    <a:pt x="1781" y="1006"/>
                  </a:lnTo>
                  <a:lnTo>
                    <a:pt x="1776" y="1003"/>
                  </a:lnTo>
                  <a:lnTo>
                    <a:pt x="1774" y="1003"/>
                  </a:lnTo>
                  <a:lnTo>
                    <a:pt x="1774" y="1001"/>
                  </a:lnTo>
                  <a:lnTo>
                    <a:pt x="1774" y="999"/>
                  </a:lnTo>
                  <a:lnTo>
                    <a:pt x="1776" y="999"/>
                  </a:lnTo>
                  <a:lnTo>
                    <a:pt x="1781" y="996"/>
                  </a:lnTo>
                  <a:lnTo>
                    <a:pt x="1786" y="994"/>
                  </a:lnTo>
                  <a:lnTo>
                    <a:pt x="1788" y="992"/>
                  </a:lnTo>
                  <a:lnTo>
                    <a:pt x="1791" y="992"/>
                  </a:lnTo>
                  <a:lnTo>
                    <a:pt x="1793" y="994"/>
                  </a:lnTo>
                  <a:lnTo>
                    <a:pt x="1793" y="994"/>
                  </a:lnTo>
                  <a:lnTo>
                    <a:pt x="1795" y="994"/>
                  </a:lnTo>
                  <a:lnTo>
                    <a:pt x="1795" y="994"/>
                  </a:lnTo>
                  <a:lnTo>
                    <a:pt x="1798" y="992"/>
                  </a:lnTo>
                  <a:lnTo>
                    <a:pt x="1798" y="992"/>
                  </a:lnTo>
                  <a:lnTo>
                    <a:pt x="1798" y="989"/>
                  </a:lnTo>
                  <a:lnTo>
                    <a:pt x="1795" y="987"/>
                  </a:lnTo>
                  <a:lnTo>
                    <a:pt x="1795" y="987"/>
                  </a:lnTo>
                  <a:lnTo>
                    <a:pt x="1795" y="985"/>
                  </a:lnTo>
                  <a:lnTo>
                    <a:pt x="1795" y="982"/>
                  </a:lnTo>
                  <a:lnTo>
                    <a:pt x="1795" y="982"/>
                  </a:lnTo>
                  <a:lnTo>
                    <a:pt x="1793" y="980"/>
                  </a:lnTo>
                  <a:lnTo>
                    <a:pt x="1791" y="980"/>
                  </a:lnTo>
                  <a:lnTo>
                    <a:pt x="1791" y="980"/>
                  </a:lnTo>
                  <a:lnTo>
                    <a:pt x="1788" y="977"/>
                  </a:lnTo>
                  <a:lnTo>
                    <a:pt x="1791" y="973"/>
                  </a:lnTo>
                  <a:lnTo>
                    <a:pt x="1793" y="970"/>
                  </a:lnTo>
                  <a:lnTo>
                    <a:pt x="1793" y="968"/>
                  </a:lnTo>
                  <a:lnTo>
                    <a:pt x="1786" y="951"/>
                  </a:lnTo>
                  <a:lnTo>
                    <a:pt x="1781" y="935"/>
                  </a:lnTo>
                  <a:lnTo>
                    <a:pt x="1779" y="932"/>
                  </a:lnTo>
                  <a:lnTo>
                    <a:pt x="1776" y="932"/>
                  </a:lnTo>
                  <a:lnTo>
                    <a:pt x="1776" y="930"/>
                  </a:lnTo>
                  <a:lnTo>
                    <a:pt x="1776" y="930"/>
                  </a:lnTo>
                  <a:lnTo>
                    <a:pt x="1776" y="928"/>
                  </a:lnTo>
                  <a:lnTo>
                    <a:pt x="1776" y="928"/>
                  </a:lnTo>
                  <a:lnTo>
                    <a:pt x="1776" y="925"/>
                  </a:lnTo>
                  <a:lnTo>
                    <a:pt x="1776" y="925"/>
                  </a:lnTo>
                  <a:lnTo>
                    <a:pt x="1774" y="923"/>
                  </a:lnTo>
                  <a:lnTo>
                    <a:pt x="1774" y="923"/>
                  </a:lnTo>
                  <a:lnTo>
                    <a:pt x="1774" y="921"/>
                  </a:lnTo>
                  <a:lnTo>
                    <a:pt x="1774" y="918"/>
                  </a:lnTo>
                  <a:lnTo>
                    <a:pt x="1774" y="914"/>
                  </a:lnTo>
                  <a:lnTo>
                    <a:pt x="1774" y="909"/>
                  </a:lnTo>
                  <a:lnTo>
                    <a:pt x="1772" y="899"/>
                  </a:lnTo>
                  <a:lnTo>
                    <a:pt x="1772" y="897"/>
                  </a:lnTo>
                  <a:lnTo>
                    <a:pt x="1774" y="895"/>
                  </a:lnTo>
                  <a:lnTo>
                    <a:pt x="1774" y="887"/>
                  </a:lnTo>
                  <a:lnTo>
                    <a:pt x="1774" y="885"/>
                  </a:lnTo>
                  <a:lnTo>
                    <a:pt x="1776" y="885"/>
                  </a:lnTo>
                  <a:lnTo>
                    <a:pt x="1774" y="885"/>
                  </a:lnTo>
                  <a:lnTo>
                    <a:pt x="1774" y="883"/>
                  </a:lnTo>
                  <a:lnTo>
                    <a:pt x="1774" y="883"/>
                  </a:lnTo>
                  <a:lnTo>
                    <a:pt x="1774" y="883"/>
                  </a:lnTo>
                  <a:lnTo>
                    <a:pt x="1774" y="880"/>
                  </a:lnTo>
                  <a:lnTo>
                    <a:pt x="1776" y="880"/>
                  </a:lnTo>
                  <a:lnTo>
                    <a:pt x="1781" y="878"/>
                  </a:lnTo>
                  <a:lnTo>
                    <a:pt x="1781" y="878"/>
                  </a:lnTo>
                  <a:lnTo>
                    <a:pt x="1781" y="878"/>
                  </a:lnTo>
                  <a:lnTo>
                    <a:pt x="1781" y="876"/>
                  </a:lnTo>
                  <a:lnTo>
                    <a:pt x="1781" y="876"/>
                  </a:lnTo>
                  <a:lnTo>
                    <a:pt x="1772" y="873"/>
                  </a:lnTo>
                  <a:lnTo>
                    <a:pt x="1769" y="871"/>
                  </a:lnTo>
                  <a:lnTo>
                    <a:pt x="1769" y="871"/>
                  </a:lnTo>
                  <a:lnTo>
                    <a:pt x="1767" y="869"/>
                  </a:lnTo>
                  <a:lnTo>
                    <a:pt x="1757" y="871"/>
                  </a:lnTo>
                  <a:lnTo>
                    <a:pt x="1755" y="871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4"/>
                  </a:lnTo>
                  <a:lnTo>
                    <a:pt x="1748" y="861"/>
                  </a:lnTo>
                  <a:lnTo>
                    <a:pt x="1750" y="861"/>
                  </a:lnTo>
                  <a:lnTo>
                    <a:pt x="1757" y="857"/>
                  </a:lnTo>
                  <a:lnTo>
                    <a:pt x="1757" y="857"/>
                  </a:lnTo>
                  <a:lnTo>
                    <a:pt x="1757" y="854"/>
                  </a:lnTo>
                  <a:lnTo>
                    <a:pt x="1760" y="854"/>
                  </a:lnTo>
                  <a:lnTo>
                    <a:pt x="1762" y="854"/>
                  </a:lnTo>
                  <a:lnTo>
                    <a:pt x="1767" y="854"/>
                  </a:lnTo>
                  <a:lnTo>
                    <a:pt x="1772" y="852"/>
                  </a:lnTo>
                  <a:lnTo>
                    <a:pt x="1774" y="852"/>
                  </a:lnTo>
                  <a:lnTo>
                    <a:pt x="1776" y="852"/>
                  </a:lnTo>
                  <a:lnTo>
                    <a:pt x="1776" y="852"/>
                  </a:lnTo>
                  <a:lnTo>
                    <a:pt x="1776" y="850"/>
                  </a:lnTo>
                  <a:lnTo>
                    <a:pt x="1779" y="850"/>
                  </a:lnTo>
                  <a:lnTo>
                    <a:pt x="1779" y="847"/>
                  </a:lnTo>
                  <a:lnTo>
                    <a:pt x="1783" y="850"/>
                  </a:lnTo>
                  <a:lnTo>
                    <a:pt x="1793" y="845"/>
                  </a:lnTo>
                  <a:lnTo>
                    <a:pt x="1795" y="845"/>
                  </a:lnTo>
                  <a:lnTo>
                    <a:pt x="1798" y="847"/>
                  </a:lnTo>
                  <a:lnTo>
                    <a:pt x="1800" y="847"/>
                  </a:lnTo>
                  <a:lnTo>
                    <a:pt x="1807" y="845"/>
                  </a:lnTo>
                  <a:lnTo>
                    <a:pt x="1809" y="845"/>
                  </a:lnTo>
                  <a:lnTo>
                    <a:pt x="1812" y="843"/>
                  </a:lnTo>
                  <a:lnTo>
                    <a:pt x="1814" y="840"/>
                  </a:lnTo>
                  <a:lnTo>
                    <a:pt x="1835" y="835"/>
                  </a:lnTo>
                  <a:lnTo>
                    <a:pt x="1840" y="831"/>
                  </a:lnTo>
                  <a:lnTo>
                    <a:pt x="1843" y="831"/>
                  </a:lnTo>
                  <a:lnTo>
                    <a:pt x="1845" y="831"/>
                  </a:lnTo>
                  <a:lnTo>
                    <a:pt x="1847" y="831"/>
                  </a:lnTo>
                  <a:lnTo>
                    <a:pt x="1847" y="833"/>
                  </a:lnTo>
                  <a:lnTo>
                    <a:pt x="1850" y="835"/>
                  </a:lnTo>
                  <a:lnTo>
                    <a:pt x="1850" y="840"/>
                  </a:lnTo>
                  <a:lnTo>
                    <a:pt x="1850" y="840"/>
                  </a:lnTo>
                  <a:lnTo>
                    <a:pt x="1850" y="843"/>
                  </a:lnTo>
                  <a:lnTo>
                    <a:pt x="1850" y="843"/>
                  </a:lnTo>
                  <a:lnTo>
                    <a:pt x="1854" y="843"/>
                  </a:lnTo>
                  <a:lnTo>
                    <a:pt x="1854" y="843"/>
                  </a:lnTo>
                  <a:lnTo>
                    <a:pt x="1854" y="845"/>
                  </a:lnTo>
                  <a:lnTo>
                    <a:pt x="1857" y="845"/>
                  </a:lnTo>
                  <a:lnTo>
                    <a:pt x="1859" y="845"/>
                  </a:lnTo>
                  <a:lnTo>
                    <a:pt x="1871" y="840"/>
                  </a:lnTo>
                  <a:lnTo>
                    <a:pt x="1873" y="840"/>
                  </a:lnTo>
                  <a:lnTo>
                    <a:pt x="1876" y="840"/>
                  </a:lnTo>
                  <a:lnTo>
                    <a:pt x="1878" y="840"/>
                  </a:lnTo>
                  <a:lnTo>
                    <a:pt x="1883" y="847"/>
                  </a:lnTo>
                  <a:lnTo>
                    <a:pt x="1885" y="847"/>
                  </a:lnTo>
                  <a:lnTo>
                    <a:pt x="1888" y="847"/>
                  </a:lnTo>
                  <a:lnTo>
                    <a:pt x="1890" y="843"/>
                  </a:lnTo>
                  <a:lnTo>
                    <a:pt x="1892" y="838"/>
                  </a:lnTo>
                  <a:lnTo>
                    <a:pt x="1892" y="831"/>
                  </a:lnTo>
                  <a:lnTo>
                    <a:pt x="1892" y="828"/>
                  </a:lnTo>
                  <a:lnTo>
                    <a:pt x="1892" y="826"/>
                  </a:lnTo>
                  <a:lnTo>
                    <a:pt x="1892" y="824"/>
                  </a:lnTo>
                  <a:lnTo>
                    <a:pt x="1888" y="821"/>
                  </a:lnTo>
                  <a:lnTo>
                    <a:pt x="1878" y="821"/>
                  </a:lnTo>
                  <a:lnTo>
                    <a:pt x="1878" y="819"/>
                  </a:lnTo>
                  <a:lnTo>
                    <a:pt x="1878" y="819"/>
                  </a:lnTo>
                  <a:lnTo>
                    <a:pt x="1878" y="819"/>
                  </a:lnTo>
                  <a:lnTo>
                    <a:pt x="1876" y="817"/>
                  </a:lnTo>
                  <a:lnTo>
                    <a:pt x="1876" y="814"/>
                  </a:lnTo>
                  <a:lnTo>
                    <a:pt x="1876" y="814"/>
                  </a:lnTo>
                  <a:lnTo>
                    <a:pt x="1878" y="809"/>
                  </a:lnTo>
                  <a:lnTo>
                    <a:pt x="1880" y="802"/>
                  </a:lnTo>
                  <a:lnTo>
                    <a:pt x="1883" y="795"/>
                  </a:lnTo>
                  <a:lnTo>
                    <a:pt x="1885" y="790"/>
                  </a:lnTo>
                  <a:lnTo>
                    <a:pt x="1885" y="788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88" y="772"/>
                  </a:lnTo>
                  <a:lnTo>
                    <a:pt x="1890" y="767"/>
                  </a:lnTo>
                  <a:lnTo>
                    <a:pt x="1892" y="762"/>
                  </a:lnTo>
                  <a:lnTo>
                    <a:pt x="1895" y="757"/>
                  </a:lnTo>
                  <a:lnTo>
                    <a:pt x="1897" y="755"/>
                  </a:lnTo>
                  <a:lnTo>
                    <a:pt x="1897" y="750"/>
                  </a:lnTo>
                  <a:lnTo>
                    <a:pt x="1897" y="748"/>
                  </a:lnTo>
                  <a:lnTo>
                    <a:pt x="1899" y="746"/>
                  </a:lnTo>
                  <a:lnTo>
                    <a:pt x="1904" y="727"/>
                  </a:lnTo>
                  <a:lnTo>
                    <a:pt x="1911" y="710"/>
                  </a:lnTo>
                  <a:lnTo>
                    <a:pt x="1911" y="710"/>
                  </a:lnTo>
                  <a:lnTo>
                    <a:pt x="1911" y="708"/>
                  </a:lnTo>
                  <a:lnTo>
                    <a:pt x="1911" y="708"/>
                  </a:lnTo>
                  <a:lnTo>
                    <a:pt x="1911" y="705"/>
                  </a:lnTo>
                  <a:lnTo>
                    <a:pt x="1911" y="703"/>
                  </a:lnTo>
                  <a:lnTo>
                    <a:pt x="1914" y="701"/>
                  </a:lnTo>
                  <a:lnTo>
                    <a:pt x="1914" y="701"/>
                  </a:lnTo>
                  <a:lnTo>
                    <a:pt x="1911" y="698"/>
                  </a:lnTo>
                  <a:lnTo>
                    <a:pt x="1911" y="698"/>
                  </a:lnTo>
                  <a:lnTo>
                    <a:pt x="1911" y="696"/>
                  </a:lnTo>
                  <a:lnTo>
                    <a:pt x="1914" y="696"/>
                  </a:lnTo>
                  <a:lnTo>
                    <a:pt x="1914" y="693"/>
                  </a:lnTo>
                  <a:lnTo>
                    <a:pt x="1914" y="691"/>
                  </a:lnTo>
                  <a:lnTo>
                    <a:pt x="1914" y="691"/>
                  </a:lnTo>
                  <a:lnTo>
                    <a:pt x="1914" y="689"/>
                  </a:lnTo>
                  <a:lnTo>
                    <a:pt x="1916" y="689"/>
                  </a:lnTo>
                  <a:lnTo>
                    <a:pt x="1918" y="689"/>
                  </a:lnTo>
                  <a:lnTo>
                    <a:pt x="1918" y="689"/>
                  </a:lnTo>
                  <a:lnTo>
                    <a:pt x="1921" y="689"/>
                  </a:lnTo>
                  <a:lnTo>
                    <a:pt x="1923" y="691"/>
                  </a:lnTo>
                  <a:lnTo>
                    <a:pt x="1923" y="693"/>
                  </a:lnTo>
                  <a:lnTo>
                    <a:pt x="1928" y="693"/>
                  </a:lnTo>
                  <a:lnTo>
                    <a:pt x="1930" y="696"/>
                  </a:lnTo>
                  <a:lnTo>
                    <a:pt x="1940" y="701"/>
                  </a:lnTo>
                  <a:lnTo>
                    <a:pt x="1958" y="708"/>
                  </a:lnTo>
                  <a:lnTo>
                    <a:pt x="1966" y="708"/>
                  </a:lnTo>
                  <a:lnTo>
                    <a:pt x="1968" y="708"/>
                  </a:lnTo>
                  <a:lnTo>
                    <a:pt x="1970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7" y="705"/>
                  </a:lnTo>
                  <a:lnTo>
                    <a:pt x="1984" y="708"/>
                  </a:lnTo>
                  <a:lnTo>
                    <a:pt x="1984" y="708"/>
                  </a:lnTo>
                  <a:lnTo>
                    <a:pt x="1987" y="705"/>
                  </a:lnTo>
                  <a:lnTo>
                    <a:pt x="1987" y="708"/>
                  </a:lnTo>
                  <a:lnTo>
                    <a:pt x="1989" y="708"/>
                  </a:lnTo>
                  <a:lnTo>
                    <a:pt x="1992" y="708"/>
                  </a:lnTo>
                  <a:lnTo>
                    <a:pt x="1996" y="708"/>
                  </a:lnTo>
                  <a:lnTo>
                    <a:pt x="1999" y="708"/>
                  </a:lnTo>
                  <a:lnTo>
                    <a:pt x="2001" y="708"/>
                  </a:lnTo>
                  <a:lnTo>
                    <a:pt x="2003" y="710"/>
                  </a:lnTo>
                  <a:lnTo>
                    <a:pt x="2003" y="712"/>
                  </a:lnTo>
                  <a:lnTo>
                    <a:pt x="2003" y="715"/>
                  </a:lnTo>
                  <a:lnTo>
                    <a:pt x="2003" y="717"/>
                  </a:lnTo>
                  <a:lnTo>
                    <a:pt x="2003" y="717"/>
                  </a:lnTo>
                  <a:lnTo>
                    <a:pt x="2001" y="719"/>
                  </a:lnTo>
                  <a:lnTo>
                    <a:pt x="2003" y="719"/>
                  </a:lnTo>
                  <a:lnTo>
                    <a:pt x="2003" y="719"/>
                  </a:lnTo>
                  <a:lnTo>
                    <a:pt x="2006" y="719"/>
                  </a:lnTo>
                  <a:lnTo>
                    <a:pt x="2008" y="717"/>
                  </a:lnTo>
                  <a:lnTo>
                    <a:pt x="2013" y="717"/>
                  </a:lnTo>
                  <a:lnTo>
                    <a:pt x="2013" y="717"/>
                  </a:lnTo>
                  <a:lnTo>
                    <a:pt x="2015" y="715"/>
                  </a:lnTo>
                  <a:lnTo>
                    <a:pt x="2015" y="712"/>
                  </a:lnTo>
                  <a:lnTo>
                    <a:pt x="2015" y="712"/>
                  </a:lnTo>
                  <a:lnTo>
                    <a:pt x="2018" y="712"/>
                  </a:lnTo>
                  <a:lnTo>
                    <a:pt x="2020" y="712"/>
                  </a:lnTo>
                  <a:lnTo>
                    <a:pt x="2020" y="710"/>
                  </a:lnTo>
                  <a:lnTo>
                    <a:pt x="2025" y="708"/>
                  </a:lnTo>
                  <a:lnTo>
                    <a:pt x="2025" y="708"/>
                  </a:lnTo>
                  <a:lnTo>
                    <a:pt x="2027" y="705"/>
                  </a:lnTo>
                  <a:lnTo>
                    <a:pt x="2027" y="703"/>
                  </a:lnTo>
                  <a:lnTo>
                    <a:pt x="2029" y="703"/>
                  </a:lnTo>
                  <a:lnTo>
                    <a:pt x="2029" y="703"/>
                  </a:lnTo>
                  <a:lnTo>
                    <a:pt x="2032" y="703"/>
                  </a:lnTo>
                  <a:lnTo>
                    <a:pt x="2039" y="703"/>
                  </a:lnTo>
                  <a:lnTo>
                    <a:pt x="2044" y="703"/>
                  </a:lnTo>
                  <a:lnTo>
                    <a:pt x="2044" y="701"/>
                  </a:lnTo>
                  <a:lnTo>
                    <a:pt x="2044" y="701"/>
                  </a:lnTo>
                  <a:lnTo>
                    <a:pt x="2044" y="698"/>
                  </a:lnTo>
                  <a:lnTo>
                    <a:pt x="2044" y="698"/>
                  </a:lnTo>
                  <a:lnTo>
                    <a:pt x="2046" y="696"/>
                  </a:lnTo>
                  <a:lnTo>
                    <a:pt x="2046" y="696"/>
                  </a:lnTo>
                  <a:lnTo>
                    <a:pt x="2046" y="693"/>
                  </a:lnTo>
                  <a:lnTo>
                    <a:pt x="2046" y="693"/>
                  </a:lnTo>
                  <a:lnTo>
                    <a:pt x="2046" y="691"/>
                  </a:lnTo>
                  <a:lnTo>
                    <a:pt x="2048" y="691"/>
                  </a:lnTo>
                  <a:lnTo>
                    <a:pt x="2051" y="691"/>
                  </a:lnTo>
                  <a:lnTo>
                    <a:pt x="2051" y="691"/>
                  </a:lnTo>
                  <a:lnTo>
                    <a:pt x="2051" y="689"/>
                  </a:lnTo>
                  <a:lnTo>
                    <a:pt x="2053" y="686"/>
                  </a:lnTo>
                  <a:lnTo>
                    <a:pt x="2053" y="684"/>
                  </a:lnTo>
                  <a:lnTo>
                    <a:pt x="2053" y="684"/>
                  </a:lnTo>
                  <a:lnTo>
                    <a:pt x="2053" y="682"/>
                  </a:lnTo>
                  <a:lnTo>
                    <a:pt x="2051" y="682"/>
                  </a:lnTo>
                  <a:lnTo>
                    <a:pt x="2053" y="679"/>
                  </a:lnTo>
                  <a:lnTo>
                    <a:pt x="2053" y="677"/>
                  </a:lnTo>
                  <a:lnTo>
                    <a:pt x="2053" y="677"/>
                  </a:lnTo>
                  <a:lnTo>
                    <a:pt x="2048" y="670"/>
                  </a:lnTo>
                  <a:lnTo>
                    <a:pt x="2048" y="667"/>
                  </a:lnTo>
                  <a:lnTo>
                    <a:pt x="2048" y="667"/>
                  </a:lnTo>
                  <a:lnTo>
                    <a:pt x="2048" y="665"/>
                  </a:lnTo>
                  <a:lnTo>
                    <a:pt x="2048" y="660"/>
                  </a:lnTo>
                  <a:lnTo>
                    <a:pt x="2048" y="658"/>
                  </a:lnTo>
                  <a:lnTo>
                    <a:pt x="2044" y="634"/>
                  </a:lnTo>
                  <a:lnTo>
                    <a:pt x="2044" y="632"/>
                  </a:lnTo>
                  <a:lnTo>
                    <a:pt x="2044" y="632"/>
                  </a:lnTo>
                  <a:lnTo>
                    <a:pt x="2046" y="630"/>
                  </a:lnTo>
                  <a:lnTo>
                    <a:pt x="2046" y="627"/>
                  </a:lnTo>
                  <a:lnTo>
                    <a:pt x="2048" y="618"/>
                  </a:lnTo>
                  <a:lnTo>
                    <a:pt x="2055" y="601"/>
                  </a:lnTo>
                  <a:lnTo>
                    <a:pt x="2055" y="599"/>
                  </a:lnTo>
                  <a:lnTo>
                    <a:pt x="2058" y="596"/>
                  </a:lnTo>
                  <a:lnTo>
                    <a:pt x="2070" y="594"/>
                  </a:lnTo>
                  <a:lnTo>
                    <a:pt x="2079" y="596"/>
                  </a:lnTo>
                  <a:lnTo>
                    <a:pt x="2081" y="594"/>
                  </a:lnTo>
                  <a:lnTo>
                    <a:pt x="2084" y="592"/>
                  </a:lnTo>
                  <a:lnTo>
                    <a:pt x="2086" y="592"/>
                  </a:lnTo>
                  <a:lnTo>
                    <a:pt x="2086" y="589"/>
                  </a:lnTo>
                  <a:lnTo>
                    <a:pt x="2091" y="592"/>
                  </a:lnTo>
                  <a:lnTo>
                    <a:pt x="2098" y="589"/>
                  </a:lnTo>
                  <a:lnTo>
                    <a:pt x="2098" y="587"/>
                  </a:lnTo>
                  <a:lnTo>
                    <a:pt x="2100" y="587"/>
                  </a:lnTo>
                  <a:lnTo>
                    <a:pt x="2100" y="585"/>
                  </a:lnTo>
                  <a:lnTo>
                    <a:pt x="2100" y="582"/>
                  </a:lnTo>
                  <a:lnTo>
                    <a:pt x="2103" y="582"/>
                  </a:lnTo>
                  <a:lnTo>
                    <a:pt x="2105" y="580"/>
                  </a:lnTo>
                  <a:lnTo>
                    <a:pt x="2107" y="573"/>
                  </a:lnTo>
                  <a:lnTo>
                    <a:pt x="2107" y="573"/>
                  </a:lnTo>
                  <a:lnTo>
                    <a:pt x="2107" y="570"/>
                  </a:lnTo>
                  <a:lnTo>
                    <a:pt x="2107" y="568"/>
                  </a:lnTo>
                  <a:lnTo>
                    <a:pt x="2107" y="568"/>
                  </a:lnTo>
                  <a:lnTo>
                    <a:pt x="2107" y="566"/>
                  </a:lnTo>
                  <a:lnTo>
                    <a:pt x="2110" y="566"/>
                  </a:lnTo>
                  <a:lnTo>
                    <a:pt x="2110" y="563"/>
                  </a:lnTo>
                  <a:lnTo>
                    <a:pt x="2110" y="561"/>
                  </a:lnTo>
                  <a:lnTo>
                    <a:pt x="2107" y="559"/>
                  </a:lnTo>
                  <a:lnTo>
                    <a:pt x="2107" y="556"/>
                  </a:lnTo>
                  <a:lnTo>
                    <a:pt x="2107" y="554"/>
                  </a:lnTo>
                  <a:lnTo>
                    <a:pt x="2107" y="554"/>
                  </a:lnTo>
                  <a:lnTo>
                    <a:pt x="2107" y="551"/>
                  </a:lnTo>
                  <a:lnTo>
                    <a:pt x="2107" y="551"/>
                  </a:lnTo>
                  <a:lnTo>
                    <a:pt x="2107" y="549"/>
                  </a:lnTo>
                  <a:lnTo>
                    <a:pt x="2110" y="549"/>
                  </a:lnTo>
                  <a:lnTo>
                    <a:pt x="2112" y="547"/>
                  </a:lnTo>
                  <a:lnTo>
                    <a:pt x="2112" y="544"/>
                  </a:lnTo>
                  <a:lnTo>
                    <a:pt x="2112" y="542"/>
                  </a:lnTo>
                  <a:lnTo>
                    <a:pt x="2115" y="542"/>
                  </a:lnTo>
                  <a:lnTo>
                    <a:pt x="2115" y="542"/>
                  </a:lnTo>
                  <a:lnTo>
                    <a:pt x="2119" y="542"/>
                  </a:lnTo>
                  <a:lnTo>
                    <a:pt x="2119" y="542"/>
                  </a:lnTo>
                  <a:lnTo>
                    <a:pt x="2129" y="540"/>
                  </a:lnTo>
                  <a:lnTo>
                    <a:pt x="2131" y="540"/>
                  </a:lnTo>
                  <a:lnTo>
                    <a:pt x="2131" y="542"/>
                  </a:lnTo>
                  <a:lnTo>
                    <a:pt x="2138" y="542"/>
                  </a:lnTo>
                  <a:lnTo>
                    <a:pt x="2138" y="542"/>
                  </a:lnTo>
                  <a:close/>
                  <a:moveTo>
                    <a:pt x="319" y="819"/>
                  </a:moveTo>
                  <a:lnTo>
                    <a:pt x="319" y="819"/>
                  </a:lnTo>
                  <a:lnTo>
                    <a:pt x="319" y="821"/>
                  </a:lnTo>
                  <a:lnTo>
                    <a:pt x="319" y="824"/>
                  </a:lnTo>
                  <a:lnTo>
                    <a:pt x="322" y="824"/>
                  </a:lnTo>
                  <a:lnTo>
                    <a:pt x="322" y="826"/>
                  </a:lnTo>
                  <a:lnTo>
                    <a:pt x="326" y="826"/>
                  </a:lnTo>
                  <a:lnTo>
                    <a:pt x="326" y="826"/>
                  </a:lnTo>
                  <a:lnTo>
                    <a:pt x="326" y="824"/>
                  </a:lnTo>
                  <a:lnTo>
                    <a:pt x="326" y="824"/>
                  </a:lnTo>
                  <a:lnTo>
                    <a:pt x="326" y="821"/>
                  </a:lnTo>
                  <a:lnTo>
                    <a:pt x="326" y="821"/>
                  </a:lnTo>
                  <a:lnTo>
                    <a:pt x="324" y="819"/>
                  </a:lnTo>
                  <a:lnTo>
                    <a:pt x="324" y="817"/>
                  </a:lnTo>
                  <a:lnTo>
                    <a:pt x="324" y="817"/>
                  </a:lnTo>
                  <a:lnTo>
                    <a:pt x="322" y="817"/>
                  </a:lnTo>
                  <a:lnTo>
                    <a:pt x="322" y="817"/>
                  </a:lnTo>
                  <a:lnTo>
                    <a:pt x="322" y="819"/>
                  </a:lnTo>
                  <a:lnTo>
                    <a:pt x="322" y="819"/>
                  </a:lnTo>
                  <a:lnTo>
                    <a:pt x="319" y="819"/>
                  </a:lnTo>
                  <a:close/>
                  <a:moveTo>
                    <a:pt x="203" y="852"/>
                  </a:moveTo>
                  <a:lnTo>
                    <a:pt x="203" y="852"/>
                  </a:lnTo>
                  <a:lnTo>
                    <a:pt x="203" y="852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199" y="852"/>
                  </a:lnTo>
                  <a:lnTo>
                    <a:pt x="199" y="852"/>
                  </a:lnTo>
                  <a:lnTo>
                    <a:pt x="199" y="854"/>
                  </a:lnTo>
                  <a:lnTo>
                    <a:pt x="199" y="854"/>
                  </a:lnTo>
                  <a:lnTo>
                    <a:pt x="199" y="857"/>
                  </a:lnTo>
                  <a:lnTo>
                    <a:pt x="199" y="859"/>
                  </a:lnTo>
                  <a:lnTo>
                    <a:pt x="201" y="859"/>
                  </a:lnTo>
                  <a:lnTo>
                    <a:pt x="201" y="859"/>
                  </a:lnTo>
                  <a:lnTo>
                    <a:pt x="203" y="859"/>
                  </a:lnTo>
                  <a:lnTo>
                    <a:pt x="203" y="857"/>
                  </a:lnTo>
                  <a:lnTo>
                    <a:pt x="203" y="854"/>
                  </a:lnTo>
                  <a:lnTo>
                    <a:pt x="203" y="854"/>
                  </a:lnTo>
                  <a:lnTo>
                    <a:pt x="203" y="852"/>
                  </a:lnTo>
                  <a:close/>
                  <a:moveTo>
                    <a:pt x="225" y="861"/>
                  </a:moveTo>
                  <a:lnTo>
                    <a:pt x="222" y="861"/>
                  </a:lnTo>
                  <a:lnTo>
                    <a:pt x="222" y="861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61"/>
                  </a:lnTo>
                  <a:lnTo>
                    <a:pt x="220" y="861"/>
                  </a:lnTo>
                  <a:lnTo>
                    <a:pt x="220" y="861"/>
                  </a:lnTo>
                  <a:lnTo>
                    <a:pt x="220" y="859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20" y="861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5" y="866"/>
                  </a:lnTo>
                  <a:lnTo>
                    <a:pt x="225" y="866"/>
                  </a:lnTo>
                  <a:lnTo>
                    <a:pt x="225" y="866"/>
                  </a:lnTo>
                  <a:lnTo>
                    <a:pt x="225" y="864"/>
                  </a:lnTo>
                  <a:lnTo>
                    <a:pt x="225" y="864"/>
                  </a:lnTo>
                  <a:lnTo>
                    <a:pt x="225" y="864"/>
                  </a:lnTo>
                  <a:lnTo>
                    <a:pt x="225" y="86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9139A1CE-FF9D-4E59-A97E-4CB6DD3F1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5" y="990"/>
              <a:ext cx="1625" cy="1370"/>
            </a:xfrm>
            <a:custGeom>
              <a:avLst/>
              <a:gdLst>
                <a:gd name="T0" fmla="*/ 286 w 1625"/>
                <a:gd name="T1" fmla="*/ 1206 h 1370"/>
                <a:gd name="T2" fmla="*/ 43 w 1625"/>
                <a:gd name="T3" fmla="*/ 1360 h 1370"/>
                <a:gd name="T4" fmla="*/ 281 w 1625"/>
                <a:gd name="T5" fmla="*/ 1221 h 1370"/>
                <a:gd name="T6" fmla="*/ 272 w 1625"/>
                <a:gd name="T7" fmla="*/ 1235 h 1370"/>
                <a:gd name="T8" fmla="*/ 367 w 1625"/>
                <a:gd name="T9" fmla="*/ 979 h 1370"/>
                <a:gd name="T10" fmla="*/ 322 w 1625"/>
                <a:gd name="T11" fmla="*/ 844 h 1370"/>
                <a:gd name="T12" fmla="*/ 376 w 1625"/>
                <a:gd name="T13" fmla="*/ 896 h 1370"/>
                <a:gd name="T14" fmla="*/ 355 w 1625"/>
                <a:gd name="T15" fmla="*/ 1124 h 1370"/>
                <a:gd name="T16" fmla="*/ 799 w 1625"/>
                <a:gd name="T17" fmla="*/ 541 h 1370"/>
                <a:gd name="T18" fmla="*/ 861 w 1625"/>
                <a:gd name="T19" fmla="*/ 288 h 1370"/>
                <a:gd name="T20" fmla="*/ 946 w 1625"/>
                <a:gd name="T21" fmla="*/ 4 h 1370"/>
                <a:gd name="T22" fmla="*/ 315 w 1625"/>
                <a:gd name="T23" fmla="*/ 856 h 1370"/>
                <a:gd name="T24" fmla="*/ 334 w 1625"/>
                <a:gd name="T25" fmla="*/ 771 h 1370"/>
                <a:gd name="T26" fmla="*/ 343 w 1625"/>
                <a:gd name="T27" fmla="*/ 743 h 1370"/>
                <a:gd name="T28" fmla="*/ 996 w 1625"/>
                <a:gd name="T29" fmla="*/ 397 h 1370"/>
                <a:gd name="T30" fmla="*/ 937 w 1625"/>
                <a:gd name="T31" fmla="*/ 298 h 1370"/>
                <a:gd name="T32" fmla="*/ 927 w 1625"/>
                <a:gd name="T33" fmla="*/ 319 h 1370"/>
                <a:gd name="T34" fmla="*/ 882 w 1625"/>
                <a:gd name="T35" fmla="*/ 395 h 1370"/>
                <a:gd name="T36" fmla="*/ 738 w 1625"/>
                <a:gd name="T37" fmla="*/ 589 h 1370"/>
                <a:gd name="T38" fmla="*/ 693 w 1625"/>
                <a:gd name="T39" fmla="*/ 641 h 1370"/>
                <a:gd name="T40" fmla="*/ 658 w 1625"/>
                <a:gd name="T41" fmla="*/ 691 h 1370"/>
                <a:gd name="T42" fmla="*/ 591 w 1625"/>
                <a:gd name="T43" fmla="*/ 688 h 1370"/>
                <a:gd name="T44" fmla="*/ 471 w 1625"/>
                <a:gd name="T45" fmla="*/ 735 h 1370"/>
                <a:gd name="T46" fmla="*/ 419 w 1625"/>
                <a:gd name="T47" fmla="*/ 773 h 1370"/>
                <a:gd name="T48" fmla="*/ 459 w 1625"/>
                <a:gd name="T49" fmla="*/ 783 h 1370"/>
                <a:gd name="T50" fmla="*/ 518 w 1625"/>
                <a:gd name="T51" fmla="*/ 766 h 1370"/>
                <a:gd name="T52" fmla="*/ 582 w 1625"/>
                <a:gd name="T53" fmla="*/ 750 h 1370"/>
                <a:gd name="T54" fmla="*/ 653 w 1625"/>
                <a:gd name="T55" fmla="*/ 752 h 1370"/>
                <a:gd name="T56" fmla="*/ 688 w 1625"/>
                <a:gd name="T57" fmla="*/ 795 h 1370"/>
                <a:gd name="T58" fmla="*/ 731 w 1625"/>
                <a:gd name="T59" fmla="*/ 764 h 1370"/>
                <a:gd name="T60" fmla="*/ 733 w 1625"/>
                <a:gd name="T61" fmla="*/ 731 h 1370"/>
                <a:gd name="T62" fmla="*/ 835 w 1625"/>
                <a:gd name="T63" fmla="*/ 721 h 1370"/>
                <a:gd name="T64" fmla="*/ 880 w 1625"/>
                <a:gd name="T65" fmla="*/ 707 h 1370"/>
                <a:gd name="T66" fmla="*/ 887 w 1625"/>
                <a:gd name="T67" fmla="*/ 721 h 1370"/>
                <a:gd name="T68" fmla="*/ 944 w 1625"/>
                <a:gd name="T69" fmla="*/ 586 h 1370"/>
                <a:gd name="T70" fmla="*/ 974 w 1625"/>
                <a:gd name="T71" fmla="*/ 494 h 1370"/>
                <a:gd name="T72" fmla="*/ 993 w 1625"/>
                <a:gd name="T73" fmla="*/ 442 h 1370"/>
                <a:gd name="T74" fmla="*/ 908 w 1625"/>
                <a:gd name="T75" fmla="*/ 1003 h 1370"/>
                <a:gd name="T76" fmla="*/ 1166 w 1625"/>
                <a:gd name="T77" fmla="*/ 144 h 1370"/>
                <a:gd name="T78" fmla="*/ 1036 w 1625"/>
                <a:gd name="T79" fmla="*/ 54 h 1370"/>
                <a:gd name="T80" fmla="*/ 930 w 1625"/>
                <a:gd name="T81" fmla="*/ 168 h 1370"/>
                <a:gd name="T82" fmla="*/ 899 w 1625"/>
                <a:gd name="T83" fmla="*/ 295 h 1370"/>
                <a:gd name="T84" fmla="*/ 956 w 1625"/>
                <a:gd name="T85" fmla="*/ 224 h 1370"/>
                <a:gd name="T86" fmla="*/ 1178 w 1625"/>
                <a:gd name="T87" fmla="*/ 172 h 1370"/>
                <a:gd name="T88" fmla="*/ 1008 w 1625"/>
                <a:gd name="T89" fmla="*/ 1228 h 1370"/>
                <a:gd name="T90" fmla="*/ 490 w 1625"/>
                <a:gd name="T91" fmla="*/ 766 h 1370"/>
                <a:gd name="T92" fmla="*/ 615 w 1625"/>
                <a:gd name="T93" fmla="*/ 788 h 1370"/>
                <a:gd name="T94" fmla="*/ 558 w 1625"/>
                <a:gd name="T95" fmla="*/ 783 h 1370"/>
                <a:gd name="T96" fmla="*/ 497 w 1625"/>
                <a:gd name="T97" fmla="*/ 825 h 1370"/>
                <a:gd name="T98" fmla="*/ 520 w 1625"/>
                <a:gd name="T99" fmla="*/ 861 h 1370"/>
                <a:gd name="T100" fmla="*/ 598 w 1625"/>
                <a:gd name="T101" fmla="*/ 811 h 1370"/>
                <a:gd name="T102" fmla="*/ 475 w 1625"/>
                <a:gd name="T103" fmla="*/ 842 h 1370"/>
                <a:gd name="T104" fmla="*/ 421 w 1625"/>
                <a:gd name="T105" fmla="*/ 792 h 1370"/>
                <a:gd name="T106" fmla="*/ 374 w 1625"/>
                <a:gd name="T107" fmla="*/ 811 h 1370"/>
                <a:gd name="T108" fmla="*/ 355 w 1625"/>
                <a:gd name="T109" fmla="*/ 837 h 1370"/>
                <a:gd name="T110" fmla="*/ 360 w 1625"/>
                <a:gd name="T111" fmla="*/ 866 h 1370"/>
                <a:gd name="T112" fmla="*/ 376 w 1625"/>
                <a:gd name="T113" fmla="*/ 840 h 1370"/>
                <a:gd name="T114" fmla="*/ 381 w 1625"/>
                <a:gd name="T115" fmla="*/ 918 h 1370"/>
                <a:gd name="T116" fmla="*/ 407 w 1625"/>
                <a:gd name="T117" fmla="*/ 939 h 1370"/>
                <a:gd name="T118" fmla="*/ 449 w 1625"/>
                <a:gd name="T119" fmla="*/ 904 h 1370"/>
                <a:gd name="T120" fmla="*/ 426 w 1625"/>
                <a:gd name="T121" fmla="*/ 982 h 1370"/>
                <a:gd name="T122" fmla="*/ 563 w 1625"/>
                <a:gd name="T123" fmla="*/ 762 h 1370"/>
                <a:gd name="T124" fmla="*/ 383 w 1625"/>
                <a:gd name="T125" fmla="*/ 1003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5" h="1370">
                  <a:moveTo>
                    <a:pt x="312" y="870"/>
                  </a:moveTo>
                  <a:lnTo>
                    <a:pt x="312" y="870"/>
                  </a:lnTo>
                  <a:lnTo>
                    <a:pt x="312" y="870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0" y="868"/>
                  </a:lnTo>
                  <a:lnTo>
                    <a:pt x="310" y="866"/>
                  </a:lnTo>
                  <a:lnTo>
                    <a:pt x="310" y="863"/>
                  </a:lnTo>
                  <a:lnTo>
                    <a:pt x="310" y="863"/>
                  </a:lnTo>
                  <a:lnTo>
                    <a:pt x="307" y="863"/>
                  </a:lnTo>
                  <a:lnTo>
                    <a:pt x="307" y="863"/>
                  </a:lnTo>
                  <a:lnTo>
                    <a:pt x="307" y="861"/>
                  </a:lnTo>
                  <a:lnTo>
                    <a:pt x="307" y="861"/>
                  </a:lnTo>
                  <a:lnTo>
                    <a:pt x="307" y="861"/>
                  </a:lnTo>
                  <a:lnTo>
                    <a:pt x="305" y="861"/>
                  </a:lnTo>
                  <a:lnTo>
                    <a:pt x="305" y="861"/>
                  </a:lnTo>
                  <a:lnTo>
                    <a:pt x="305" y="863"/>
                  </a:lnTo>
                  <a:lnTo>
                    <a:pt x="303" y="863"/>
                  </a:lnTo>
                  <a:lnTo>
                    <a:pt x="303" y="863"/>
                  </a:lnTo>
                  <a:lnTo>
                    <a:pt x="303" y="863"/>
                  </a:lnTo>
                  <a:lnTo>
                    <a:pt x="300" y="863"/>
                  </a:lnTo>
                  <a:lnTo>
                    <a:pt x="300" y="861"/>
                  </a:lnTo>
                  <a:lnTo>
                    <a:pt x="300" y="861"/>
                  </a:lnTo>
                  <a:lnTo>
                    <a:pt x="298" y="861"/>
                  </a:lnTo>
                  <a:lnTo>
                    <a:pt x="298" y="863"/>
                  </a:lnTo>
                  <a:lnTo>
                    <a:pt x="298" y="863"/>
                  </a:lnTo>
                  <a:lnTo>
                    <a:pt x="298" y="863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300" y="866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6" y="870"/>
                  </a:lnTo>
                  <a:lnTo>
                    <a:pt x="296" y="873"/>
                  </a:lnTo>
                  <a:lnTo>
                    <a:pt x="298" y="873"/>
                  </a:lnTo>
                  <a:lnTo>
                    <a:pt x="300" y="873"/>
                  </a:lnTo>
                  <a:lnTo>
                    <a:pt x="300" y="873"/>
                  </a:lnTo>
                  <a:lnTo>
                    <a:pt x="303" y="873"/>
                  </a:lnTo>
                  <a:lnTo>
                    <a:pt x="303" y="873"/>
                  </a:lnTo>
                  <a:lnTo>
                    <a:pt x="305" y="873"/>
                  </a:lnTo>
                  <a:lnTo>
                    <a:pt x="305" y="875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10" y="870"/>
                  </a:lnTo>
                  <a:lnTo>
                    <a:pt x="312" y="870"/>
                  </a:lnTo>
                  <a:lnTo>
                    <a:pt x="312" y="870"/>
                  </a:lnTo>
                  <a:close/>
                  <a:moveTo>
                    <a:pt x="232" y="1254"/>
                  </a:moveTo>
                  <a:lnTo>
                    <a:pt x="232" y="1254"/>
                  </a:lnTo>
                  <a:lnTo>
                    <a:pt x="232" y="1254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4"/>
                  </a:lnTo>
                  <a:close/>
                  <a:moveTo>
                    <a:pt x="225" y="1232"/>
                  </a:moveTo>
                  <a:lnTo>
                    <a:pt x="225" y="1232"/>
                  </a:lnTo>
                  <a:lnTo>
                    <a:pt x="225" y="1232"/>
                  </a:lnTo>
                  <a:lnTo>
                    <a:pt x="225" y="1232"/>
                  </a:lnTo>
                  <a:lnTo>
                    <a:pt x="225" y="1235"/>
                  </a:lnTo>
                  <a:lnTo>
                    <a:pt x="225" y="1235"/>
                  </a:lnTo>
                  <a:lnTo>
                    <a:pt x="225" y="1235"/>
                  </a:lnTo>
                  <a:lnTo>
                    <a:pt x="225" y="1232"/>
                  </a:lnTo>
                  <a:lnTo>
                    <a:pt x="225" y="1232"/>
                  </a:lnTo>
                  <a:lnTo>
                    <a:pt x="225" y="1232"/>
                  </a:lnTo>
                  <a:close/>
                  <a:moveTo>
                    <a:pt x="31" y="1280"/>
                  </a:moveTo>
                  <a:lnTo>
                    <a:pt x="31" y="1280"/>
                  </a:lnTo>
                  <a:lnTo>
                    <a:pt x="31" y="1282"/>
                  </a:lnTo>
                  <a:lnTo>
                    <a:pt x="31" y="1282"/>
                  </a:lnTo>
                  <a:lnTo>
                    <a:pt x="33" y="1282"/>
                  </a:lnTo>
                  <a:lnTo>
                    <a:pt x="31" y="1280"/>
                  </a:lnTo>
                  <a:lnTo>
                    <a:pt x="31" y="1280"/>
                  </a:lnTo>
                  <a:close/>
                  <a:moveTo>
                    <a:pt x="289" y="1206"/>
                  </a:moveTo>
                  <a:lnTo>
                    <a:pt x="289" y="1206"/>
                  </a:lnTo>
                  <a:lnTo>
                    <a:pt x="289" y="1204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9" y="1209"/>
                  </a:lnTo>
                  <a:lnTo>
                    <a:pt x="289" y="1209"/>
                  </a:lnTo>
                  <a:lnTo>
                    <a:pt x="289" y="1206"/>
                  </a:lnTo>
                  <a:lnTo>
                    <a:pt x="289" y="1206"/>
                  </a:lnTo>
                  <a:lnTo>
                    <a:pt x="289" y="1206"/>
                  </a:lnTo>
                  <a:close/>
                  <a:moveTo>
                    <a:pt x="303" y="1183"/>
                  </a:moveTo>
                  <a:lnTo>
                    <a:pt x="303" y="1183"/>
                  </a:lnTo>
                  <a:lnTo>
                    <a:pt x="303" y="1183"/>
                  </a:lnTo>
                  <a:lnTo>
                    <a:pt x="298" y="1183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3" y="1183"/>
                  </a:lnTo>
                  <a:lnTo>
                    <a:pt x="303" y="1183"/>
                  </a:lnTo>
                  <a:lnTo>
                    <a:pt x="303" y="1183"/>
                  </a:lnTo>
                  <a:lnTo>
                    <a:pt x="303" y="1183"/>
                  </a:lnTo>
                  <a:close/>
                  <a:moveTo>
                    <a:pt x="118" y="1334"/>
                  </a:moveTo>
                  <a:lnTo>
                    <a:pt x="118" y="1334"/>
                  </a:lnTo>
                  <a:lnTo>
                    <a:pt x="118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7"/>
                  </a:lnTo>
                  <a:lnTo>
                    <a:pt x="116" y="1337"/>
                  </a:lnTo>
                  <a:lnTo>
                    <a:pt x="116" y="1337"/>
                  </a:lnTo>
                  <a:lnTo>
                    <a:pt x="118" y="1337"/>
                  </a:lnTo>
                  <a:lnTo>
                    <a:pt x="121" y="1337"/>
                  </a:lnTo>
                  <a:lnTo>
                    <a:pt x="118" y="1334"/>
                  </a:lnTo>
                  <a:lnTo>
                    <a:pt x="118" y="1334"/>
                  </a:lnTo>
                  <a:close/>
                  <a:moveTo>
                    <a:pt x="73" y="1348"/>
                  </a:moveTo>
                  <a:lnTo>
                    <a:pt x="73" y="1348"/>
                  </a:lnTo>
                  <a:lnTo>
                    <a:pt x="71" y="1351"/>
                  </a:lnTo>
                  <a:lnTo>
                    <a:pt x="71" y="1353"/>
                  </a:lnTo>
                  <a:lnTo>
                    <a:pt x="69" y="1353"/>
                  </a:lnTo>
                  <a:lnTo>
                    <a:pt x="69" y="1353"/>
                  </a:lnTo>
                  <a:lnTo>
                    <a:pt x="69" y="1356"/>
                  </a:lnTo>
                  <a:lnTo>
                    <a:pt x="69" y="1356"/>
                  </a:lnTo>
                  <a:lnTo>
                    <a:pt x="66" y="1358"/>
                  </a:lnTo>
                  <a:lnTo>
                    <a:pt x="66" y="1358"/>
                  </a:lnTo>
                  <a:lnTo>
                    <a:pt x="66" y="1358"/>
                  </a:lnTo>
                  <a:lnTo>
                    <a:pt x="64" y="1358"/>
                  </a:lnTo>
                  <a:lnTo>
                    <a:pt x="64" y="1358"/>
                  </a:lnTo>
                  <a:lnTo>
                    <a:pt x="64" y="1358"/>
                  </a:lnTo>
                  <a:lnTo>
                    <a:pt x="64" y="1356"/>
                  </a:lnTo>
                  <a:lnTo>
                    <a:pt x="64" y="1356"/>
                  </a:lnTo>
                  <a:lnTo>
                    <a:pt x="64" y="1356"/>
                  </a:lnTo>
                  <a:lnTo>
                    <a:pt x="62" y="1356"/>
                  </a:lnTo>
                  <a:lnTo>
                    <a:pt x="62" y="1356"/>
                  </a:lnTo>
                  <a:lnTo>
                    <a:pt x="62" y="1356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59" y="1358"/>
                  </a:lnTo>
                  <a:lnTo>
                    <a:pt x="59" y="1358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62" y="1360"/>
                  </a:lnTo>
                  <a:lnTo>
                    <a:pt x="64" y="1360"/>
                  </a:lnTo>
                  <a:lnTo>
                    <a:pt x="64" y="1360"/>
                  </a:lnTo>
                  <a:lnTo>
                    <a:pt x="62" y="1363"/>
                  </a:lnTo>
                  <a:lnTo>
                    <a:pt x="64" y="1363"/>
                  </a:lnTo>
                  <a:lnTo>
                    <a:pt x="66" y="1363"/>
                  </a:lnTo>
                  <a:lnTo>
                    <a:pt x="66" y="1363"/>
                  </a:lnTo>
                  <a:lnTo>
                    <a:pt x="69" y="1363"/>
                  </a:lnTo>
                  <a:lnTo>
                    <a:pt x="69" y="1360"/>
                  </a:lnTo>
                  <a:lnTo>
                    <a:pt x="69" y="1358"/>
                  </a:lnTo>
                  <a:lnTo>
                    <a:pt x="71" y="1356"/>
                  </a:lnTo>
                  <a:lnTo>
                    <a:pt x="71" y="1351"/>
                  </a:lnTo>
                  <a:lnTo>
                    <a:pt x="73" y="1351"/>
                  </a:lnTo>
                  <a:lnTo>
                    <a:pt x="73" y="1351"/>
                  </a:lnTo>
                  <a:lnTo>
                    <a:pt x="73" y="1351"/>
                  </a:lnTo>
                  <a:lnTo>
                    <a:pt x="73" y="1348"/>
                  </a:lnTo>
                  <a:lnTo>
                    <a:pt x="73" y="1348"/>
                  </a:lnTo>
                  <a:close/>
                  <a:moveTo>
                    <a:pt x="52" y="1360"/>
                  </a:moveTo>
                  <a:lnTo>
                    <a:pt x="50" y="1360"/>
                  </a:lnTo>
                  <a:lnTo>
                    <a:pt x="47" y="1360"/>
                  </a:lnTo>
                  <a:lnTo>
                    <a:pt x="45" y="1360"/>
                  </a:lnTo>
                  <a:lnTo>
                    <a:pt x="45" y="1358"/>
                  </a:lnTo>
                  <a:lnTo>
                    <a:pt x="45" y="1358"/>
                  </a:lnTo>
                  <a:lnTo>
                    <a:pt x="45" y="1358"/>
                  </a:lnTo>
                  <a:lnTo>
                    <a:pt x="43" y="1358"/>
                  </a:lnTo>
                  <a:lnTo>
                    <a:pt x="43" y="1358"/>
                  </a:lnTo>
                  <a:lnTo>
                    <a:pt x="43" y="1360"/>
                  </a:lnTo>
                  <a:lnTo>
                    <a:pt x="43" y="1360"/>
                  </a:lnTo>
                  <a:lnTo>
                    <a:pt x="43" y="1363"/>
                  </a:lnTo>
                  <a:lnTo>
                    <a:pt x="43" y="1365"/>
                  </a:lnTo>
                  <a:lnTo>
                    <a:pt x="43" y="1365"/>
                  </a:lnTo>
                  <a:lnTo>
                    <a:pt x="40" y="1363"/>
                  </a:lnTo>
                  <a:lnTo>
                    <a:pt x="40" y="1363"/>
                  </a:lnTo>
                  <a:lnTo>
                    <a:pt x="40" y="1365"/>
                  </a:lnTo>
                  <a:lnTo>
                    <a:pt x="40" y="1365"/>
                  </a:lnTo>
                  <a:lnTo>
                    <a:pt x="40" y="1365"/>
                  </a:lnTo>
                  <a:lnTo>
                    <a:pt x="40" y="1363"/>
                  </a:lnTo>
                  <a:lnTo>
                    <a:pt x="38" y="1365"/>
                  </a:lnTo>
                  <a:lnTo>
                    <a:pt x="40" y="1365"/>
                  </a:lnTo>
                  <a:lnTo>
                    <a:pt x="43" y="1367"/>
                  </a:lnTo>
                  <a:lnTo>
                    <a:pt x="47" y="1367"/>
                  </a:lnTo>
                  <a:lnTo>
                    <a:pt x="50" y="1367"/>
                  </a:lnTo>
                  <a:lnTo>
                    <a:pt x="52" y="1365"/>
                  </a:lnTo>
                  <a:lnTo>
                    <a:pt x="52" y="1363"/>
                  </a:lnTo>
                  <a:lnTo>
                    <a:pt x="52" y="1360"/>
                  </a:lnTo>
                  <a:lnTo>
                    <a:pt x="52" y="1360"/>
                  </a:lnTo>
                  <a:close/>
                  <a:moveTo>
                    <a:pt x="203" y="1247"/>
                  </a:moveTo>
                  <a:lnTo>
                    <a:pt x="201" y="1244"/>
                  </a:lnTo>
                  <a:lnTo>
                    <a:pt x="201" y="1244"/>
                  </a:lnTo>
                  <a:lnTo>
                    <a:pt x="199" y="1244"/>
                  </a:lnTo>
                  <a:lnTo>
                    <a:pt x="199" y="1244"/>
                  </a:lnTo>
                  <a:lnTo>
                    <a:pt x="199" y="1244"/>
                  </a:lnTo>
                  <a:lnTo>
                    <a:pt x="196" y="1244"/>
                  </a:lnTo>
                  <a:lnTo>
                    <a:pt x="196" y="1247"/>
                  </a:lnTo>
                  <a:lnTo>
                    <a:pt x="196" y="1247"/>
                  </a:lnTo>
                  <a:lnTo>
                    <a:pt x="199" y="1247"/>
                  </a:lnTo>
                  <a:lnTo>
                    <a:pt x="199" y="1247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3" y="1249"/>
                  </a:lnTo>
                  <a:lnTo>
                    <a:pt x="203" y="1249"/>
                  </a:lnTo>
                  <a:lnTo>
                    <a:pt x="203" y="1247"/>
                  </a:lnTo>
                  <a:lnTo>
                    <a:pt x="203" y="1247"/>
                  </a:lnTo>
                  <a:lnTo>
                    <a:pt x="203" y="1247"/>
                  </a:lnTo>
                  <a:close/>
                  <a:moveTo>
                    <a:pt x="35" y="1282"/>
                  </a:moveTo>
                  <a:lnTo>
                    <a:pt x="35" y="1282"/>
                  </a:lnTo>
                  <a:lnTo>
                    <a:pt x="35" y="1282"/>
                  </a:lnTo>
                  <a:lnTo>
                    <a:pt x="35" y="1282"/>
                  </a:lnTo>
                  <a:lnTo>
                    <a:pt x="35" y="1282"/>
                  </a:lnTo>
                  <a:close/>
                  <a:moveTo>
                    <a:pt x="130" y="1339"/>
                  </a:moveTo>
                  <a:lnTo>
                    <a:pt x="130" y="1337"/>
                  </a:lnTo>
                  <a:lnTo>
                    <a:pt x="128" y="1337"/>
                  </a:lnTo>
                  <a:lnTo>
                    <a:pt x="128" y="1337"/>
                  </a:lnTo>
                  <a:lnTo>
                    <a:pt x="128" y="1337"/>
                  </a:lnTo>
                  <a:lnTo>
                    <a:pt x="125" y="1337"/>
                  </a:lnTo>
                  <a:lnTo>
                    <a:pt x="125" y="1337"/>
                  </a:lnTo>
                  <a:lnTo>
                    <a:pt x="125" y="1334"/>
                  </a:lnTo>
                  <a:lnTo>
                    <a:pt x="123" y="1334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1" y="1332"/>
                  </a:lnTo>
                  <a:lnTo>
                    <a:pt x="123" y="1332"/>
                  </a:lnTo>
                  <a:lnTo>
                    <a:pt x="123" y="1334"/>
                  </a:lnTo>
                  <a:lnTo>
                    <a:pt x="123" y="1334"/>
                  </a:lnTo>
                  <a:lnTo>
                    <a:pt x="123" y="1339"/>
                  </a:lnTo>
                  <a:lnTo>
                    <a:pt x="121" y="1339"/>
                  </a:lnTo>
                  <a:lnTo>
                    <a:pt x="121" y="1341"/>
                  </a:lnTo>
                  <a:lnTo>
                    <a:pt x="123" y="1341"/>
                  </a:lnTo>
                  <a:lnTo>
                    <a:pt x="128" y="1341"/>
                  </a:lnTo>
                  <a:lnTo>
                    <a:pt x="130" y="1341"/>
                  </a:lnTo>
                  <a:lnTo>
                    <a:pt x="132" y="1339"/>
                  </a:lnTo>
                  <a:lnTo>
                    <a:pt x="132" y="1339"/>
                  </a:lnTo>
                  <a:lnTo>
                    <a:pt x="132" y="1339"/>
                  </a:lnTo>
                  <a:lnTo>
                    <a:pt x="130" y="1339"/>
                  </a:lnTo>
                  <a:close/>
                  <a:moveTo>
                    <a:pt x="319" y="1161"/>
                  </a:moveTo>
                  <a:lnTo>
                    <a:pt x="317" y="1161"/>
                  </a:lnTo>
                  <a:lnTo>
                    <a:pt x="317" y="1161"/>
                  </a:lnTo>
                  <a:lnTo>
                    <a:pt x="317" y="1159"/>
                  </a:lnTo>
                  <a:lnTo>
                    <a:pt x="315" y="1157"/>
                  </a:lnTo>
                  <a:lnTo>
                    <a:pt x="315" y="1154"/>
                  </a:lnTo>
                  <a:lnTo>
                    <a:pt x="312" y="1157"/>
                  </a:lnTo>
                  <a:lnTo>
                    <a:pt x="312" y="1157"/>
                  </a:lnTo>
                  <a:lnTo>
                    <a:pt x="312" y="1157"/>
                  </a:lnTo>
                  <a:lnTo>
                    <a:pt x="312" y="1159"/>
                  </a:lnTo>
                  <a:lnTo>
                    <a:pt x="312" y="1159"/>
                  </a:lnTo>
                  <a:lnTo>
                    <a:pt x="312" y="1161"/>
                  </a:lnTo>
                  <a:lnTo>
                    <a:pt x="312" y="1164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9"/>
                  </a:lnTo>
                  <a:lnTo>
                    <a:pt x="315" y="1169"/>
                  </a:lnTo>
                  <a:lnTo>
                    <a:pt x="315" y="1169"/>
                  </a:lnTo>
                  <a:lnTo>
                    <a:pt x="315" y="1169"/>
                  </a:lnTo>
                  <a:lnTo>
                    <a:pt x="317" y="1169"/>
                  </a:lnTo>
                  <a:lnTo>
                    <a:pt x="317" y="1169"/>
                  </a:lnTo>
                  <a:lnTo>
                    <a:pt x="317" y="1166"/>
                  </a:lnTo>
                  <a:lnTo>
                    <a:pt x="319" y="1164"/>
                  </a:lnTo>
                  <a:lnTo>
                    <a:pt x="319" y="1164"/>
                  </a:lnTo>
                  <a:lnTo>
                    <a:pt x="319" y="1164"/>
                  </a:lnTo>
                  <a:lnTo>
                    <a:pt x="319" y="1161"/>
                  </a:lnTo>
                  <a:close/>
                  <a:moveTo>
                    <a:pt x="281" y="1221"/>
                  </a:moveTo>
                  <a:lnTo>
                    <a:pt x="284" y="1221"/>
                  </a:lnTo>
                  <a:lnTo>
                    <a:pt x="281" y="1221"/>
                  </a:lnTo>
                  <a:lnTo>
                    <a:pt x="279" y="1216"/>
                  </a:lnTo>
                  <a:lnTo>
                    <a:pt x="279" y="1216"/>
                  </a:lnTo>
                  <a:lnTo>
                    <a:pt x="277" y="1218"/>
                  </a:lnTo>
                  <a:lnTo>
                    <a:pt x="277" y="1221"/>
                  </a:lnTo>
                  <a:lnTo>
                    <a:pt x="277" y="1221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5"/>
                  </a:lnTo>
                  <a:lnTo>
                    <a:pt x="272" y="1225"/>
                  </a:lnTo>
                  <a:lnTo>
                    <a:pt x="272" y="1225"/>
                  </a:lnTo>
                  <a:lnTo>
                    <a:pt x="270" y="1228"/>
                  </a:lnTo>
                  <a:lnTo>
                    <a:pt x="272" y="1228"/>
                  </a:lnTo>
                  <a:lnTo>
                    <a:pt x="267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3" y="1228"/>
                  </a:lnTo>
                  <a:lnTo>
                    <a:pt x="260" y="1228"/>
                  </a:lnTo>
                  <a:lnTo>
                    <a:pt x="260" y="1228"/>
                  </a:lnTo>
                  <a:lnTo>
                    <a:pt x="258" y="1228"/>
                  </a:lnTo>
                  <a:lnTo>
                    <a:pt x="258" y="1228"/>
                  </a:lnTo>
                  <a:lnTo>
                    <a:pt x="260" y="1230"/>
                  </a:lnTo>
                  <a:lnTo>
                    <a:pt x="260" y="1230"/>
                  </a:lnTo>
                  <a:lnTo>
                    <a:pt x="260" y="1232"/>
                  </a:lnTo>
                  <a:lnTo>
                    <a:pt x="260" y="1232"/>
                  </a:lnTo>
                  <a:lnTo>
                    <a:pt x="263" y="1232"/>
                  </a:lnTo>
                  <a:lnTo>
                    <a:pt x="263" y="1232"/>
                  </a:lnTo>
                  <a:lnTo>
                    <a:pt x="263" y="1232"/>
                  </a:lnTo>
                  <a:lnTo>
                    <a:pt x="263" y="1235"/>
                  </a:lnTo>
                  <a:lnTo>
                    <a:pt x="263" y="1237"/>
                  </a:lnTo>
                  <a:lnTo>
                    <a:pt x="260" y="1237"/>
                  </a:lnTo>
                  <a:lnTo>
                    <a:pt x="258" y="1237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2"/>
                  </a:lnTo>
                  <a:lnTo>
                    <a:pt x="255" y="1242"/>
                  </a:lnTo>
                  <a:lnTo>
                    <a:pt x="253" y="1242"/>
                  </a:lnTo>
                  <a:lnTo>
                    <a:pt x="253" y="1242"/>
                  </a:lnTo>
                  <a:lnTo>
                    <a:pt x="251" y="1242"/>
                  </a:lnTo>
                  <a:lnTo>
                    <a:pt x="251" y="1242"/>
                  </a:lnTo>
                  <a:lnTo>
                    <a:pt x="251" y="1244"/>
                  </a:lnTo>
                  <a:lnTo>
                    <a:pt x="251" y="1244"/>
                  </a:lnTo>
                  <a:lnTo>
                    <a:pt x="251" y="1247"/>
                  </a:lnTo>
                  <a:lnTo>
                    <a:pt x="251" y="1249"/>
                  </a:lnTo>
                  <a:lnTo>
                    <a:pt x="251" y="1249"/>
                  </a:lnTo>
                  <a:lnTo>
                    <a:pt x="251" y="1251"/>
                  </a:lnTo>
                  <a:lnTo>
                    <a:pt x="251" y="1251"/>
                  </a:lnTo>
                  <a:lnTo>
                    <a:pt x="248" y="1251"/>
                  </a:lnTo>
                  <a:lnTo>
                    <a:pt x="248" y="1251"/>
                  </a:lnTo>
                  <a:lnTo>
                    <a:pt x="248" y="1254"/>
                  </a:lnTo>
                  <a:lnTo>
                    <a:pt x="248" y="1256"/>
                  </a:lnTo>
                  <a:lnTo>
                    <a:pt x="246" y="1254"/>
                  </a:lnTo>
                  <a:lnTo>
                    <a:pt x="246" y="1256"/>
                  </a:lnTo>
                  <a:lnTo>
                    <a:pt x="248" y="1261"/>
                  </a:lnTo>
                  <a:lnTo>
                    <a:pt x="246" y="1263"/>
                  </a:lnTo>
                  <a:lnTo>
                    <a:pt x="251" y="1263"/>
                  </a:lnTo>
                  <a:lnTo>
                    <a:pt x="251" y="1263"/>
                  </a:lnTo>
                  <a:lnTo>
                    <a:pt x="251" y="1261"/>
                  </a:lnTo>
                  <a:lnTo>
                    <a:pt x="253" y="1261"/>
                  </a:lnTo>
                  <a:lnTo>
                    <a:pt x="253" y="1261"/>
                  </a:lnTo>
                  <a:lnTo>
                    <a:pt x="255" y="1259"/>
                  </a:lnTo>
                  <a:lnTo>
                    <a:pt x="255" y="1259"/>
                  </a:lnTo>
                  <a:lnTo>
                    <a:pt x="255" y="1256"/>
                  </a:lnTo>
                  <a:lnTo>
                    <a:pt x="255" y="1256"/>
                  </a:lnTo>
                  <a:lnTo>
                    <a:pt x="253" y="1256"/>
                  </a:lnTo>
                  <a:lnTo>
                    <a:pt x="253" y="1256"/>
                  </a:lnTo>
                  <a:lnTo>
                    <a:pt x="253" y="1256"/>
                  </a:lnTo>
                  <a:lnTo>
                    <a:pt x="253" y="1254"/>
                  </a:lnTo>
                  <a:lnTo>
                    <a:pt x="253" y="1254"/>
                  </a:lnTo>
                  <a:lnTo>
                    <a:pt x="255" y="1249"/>
                  </a:lnTo>
                  <a:lnTo>
                    <a:pt x="258" y="1249"/>
                  </a:lnTo>
                  <a:lnTo>
                    <a:pt x="258" y="1249"/>
                  </a:lnTo>
                  <a:lnTo>
                    <a:pt x="258" y="1249"/>
                  </a:lnTo>
                  <a:lnTo>
                    <a:pt x="260" y="1249"/>
                  </a:lnTo>
                  <a:lnTo>
                    <a:pt x="260" y="1249"/>
                  </a:lnTo>
                  <a:lnTo>
                    <a:pt x="260" y="1249"/>
                  </a:lnTo>
                  <a:lnTo>
                    <a:pt x="260" y="1247"/>
                  </a:lnTo>
                  <a:lnTo>
                    <a:pt x="258" y="1247"/>
                  </a:lnTo>
                  <a:lnTo>
                    <a:pt x="258" y="1247"/>
                  </a:lnTo>
                  <a:lnTo>
                    <a:pt x="258" y="1244"/>
                  </a:lnTo>
                  <a:lnTo>
                    <a:pt x="258" y="1244"/>
                  </a:lnTo>
                  <a:lnTo>
                    <a:pt x="258" y="1244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63" y="1242"/>
                  </a:lnTo>
                  <a:lnTo>
                    <a:pt x="263" y="1242"/>
                  </a:lnTo>
                  <a:lnTo>
                    <a:pt x="263" y="1240"/>
                  </a:lnTo>
                  <a:lnTo>
                    <a:pt x="263" y="1240"/>
                  </a:lnTo>
                  <a:lnTo>
                    <a:pt x="263" y="1240"/>
                  </a:lnTo>
                  <a:lnTo>
                    <a:pt x="265" y="1240"/>
                  </a:lnTo>
                  <a:lnTo>
                    <a:pt x="267" y="1237"/>
                  </a:lnTo>
                  <a:lnTo>
                    <a:pt x="267" y="1235"/>
                  </a:lnTo>
                  <a:lnTo>
                    <a:pt x="270" y="1235"/>
                  </a:lnTo>
                  <a:lnTo>
                    <a:pt x="270" y="1235"/>
                  </a:lnTo>
                  <a:lnTo>
                    <a:pt x="270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4" y="1232"/>
                  </a:lnTo>
                  <a:lnTo>
                    <a:pt x="274" y="1230"/>
                  </a:lnTo>
                  <a:lnTo>
                    <a:pt x="277" y="1230"/>
                  </a:lnTo>
                  <a:lnTo>
                    <a:pt x="277" y="1230"/>
                  </a:lnTo>
                  <a:lnTo>
                    <a:pt x="279" y="1230"/>
                  </a:lnTo>
                  <a:lnTo>
                    <a:pt x="281" y="1228"/>
                  </a:lnTo>
                  <a:lnTo>
                    <a:pt x="281" y="1225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5"/>
                  </a:lnTo>
                  <a:lnTo>
                    <a:pt x="281" y="1225"/>
                  </a:lnTo>
                  <a:lnTo>
                    <a:pt x="281" y="1225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4" y="1223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1" y="1221"/>
                  </a:lnTo>
                  <a:lnTo>
                    <a:pt x="281" y="1221"/>
                  </a:lnTo>
                  <a:close/>
                  <a:moveTo>
                    <a:pt x="362" y="918"/>
                  </a:moveTo>
                  <a:lnTo>
                    <a:pt x="362" y="918"/>
                  </a:lnTo>
                  <a:lnTo>
                    <a:pt x="362" y="918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4" y="922"/>
                  </a:lnTo>
                  <a:lnTo>
                    <a:pt x="364" y="922"/>
                  </a:lnTo>
                  <a:lnTo>
                    <a:pt x="364" y="920"/>
                  </a:lnTo>
                  <a:lnTo>
                    <a:pt x="364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4" y="918"/>
                  </a:lnTo>
                  <a:lnTo>
                    <a:pt x="364" y="918"/>
                  </a:lnTo>
                  <a:lnTo>
                    <a:pt x="364" y="918"/>
                  </a:lnTo>
                  <a:lnTo>
                    <a:pt x="364" y="920"/>
                  </a:lnTo>
                  <a:lnTo>
                    <a:pt x="364" y="920"/>
                  </a:lnTo>
                  <a:lnTo>
                    <a:pt x="362" y="918"/>
                  </a:lnTo>
                  <a:lnTo>
                    <a:pt x="362" y="918"/>
                  </a:lnTo>
                  <a:lnTo>
                    <a:pt x="362" y="918"/>
                  </a:lnTo>
                  <a:lnTo>
                    <a:pt x="360" y="918"/>
                  </a:lnTo>
                  <a:lnTo>
                    <a:pt x="360" y="918"/>
                  </a:lnTo>
                  <a:lnTo>
                    <a:pt x="360" y="920"/>
                  </a:lnTo>
                  <a:lnTo>
                    <a:pt x="360" y="920"/>
                  </a:lnTo>
                  <a:lnTo>
                    <a:pt x="362" y="920"/>
                  </a:lnTo>
                  <a:lnTo>
                    <a:pt x="362" y="918"/>
                  </a:lnTo>
                  <a:lnTo>
                    <a:pt x="362" y="918"/>
                  </a:lnTo>
                  <a:close/>
                  <a:moveTo>
                    <a:pt x="364" y="1031"/>
                  </a:moveTo>
                  <a:lnTo>
                    <a:pt x="364" y="1034"/>
                  </a:lnTo>
                  <a:lnTo>
                    <a:pt x="364" y="1034"/>
                  </a:lnTo>
                  <a:lnTo>
                    <a:pt x="364" y="1034"/>
                  </a:lnTo>
                  <a:lnTo>
                    <a:pt x="364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1"/>
                  </a:lnTo>
                  <a:lnTo>
                    <a:pt x="367" y="1031"/>
                  </a:lnTo>
                  <a:lnTo>
                    <a:pt x="367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close/>
                  <a:moveTo>
                    <a:pt x="367" y="1041"/>
                  </a:moveTo>
                  <a:lnTo>
                    <a:pt x="367" y="1041"/>
                  </a:lnTo>
                  <a:lnTo>
                    <a:pt x="364" y="1041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2" y="1038"/>
                  </a:lnTo>
                  <a:lnTo>
                    <a:pt x="362" y="1038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7" y="1043"/>
                  </a:lnTo>
                  <a:lnTo>
                    <a:pt x="367" y="1041"/>
                  </a:lnTo>
                  <a:close/>
                  <a:moveTo>
                    <a:pt x="367" y="982"/>
                  </a:moveTo>
                  <a:lnTo>
                    <a:pt x="367" y="982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4" y="979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7" y="982"/>
                  </a:lnTo>
                  <a:lnTo>
                    <a:pt x="367" y="982"/>
                  </a:lnTo>
                  <a:lnTo>
                    <a:pt x="367" y="982"/>
                  </a:lnTo>
                  <a:lnTo>
                    <a:pt x="367" y="982"/>
                  </a:lnTo>
                  <a:close/>
                  <a:moveTo>
                    <a:pt x="371" y="1128"/>
                  </a:moveTo>
                  <a:lnTo>
                    <a:pt x="369" y="1131"/>
                  </a:lnTo>
                  <a:lnTo>
                    <a:pt x="364" y="1133"/>
                  </a:lnTo>
                  <a:lnTo>
                    <a:pt x="367" y="1133"/>
                  </a:lnTo>
                  <a:lnTo>
                    <a:pt x="369" y="1133"/>
                  </a:lnTo>
                  <a:lnTo>
                    <a:pt x="369" y="1133"/>
                  </a:lnTo>
                  <a:lnTo>
                    <a:pt x="371" y="1133"/>
                  </a:lnTo>
                  <a:lnTo>
                    <a:pt x="371" y="1131"/>
                  </a:lnTo>
                  <a:lnTo>
                    <a:pt x="371" y="1128"/>
                  </a:lnTo>
                  <a:lnTo>
                    <a:pt x="371" y="1128"/>
                  </a:lnTo>
                  <a:lnTo>
                    <a:pt x="371" y="1128"/>
                  </a:lnTo>
                  <a:close/>
                  <a:moveTo>
                    <a:pt x="376" y="894"/>
                  </a:moveTo>
                  <a:lnTo>
                    <a:pt x="378" y="892"/>
                  </a:lnTo>
                  <a:lnTo>
                    <a:pt x="378" y="892"/>
                  </a:lnTo>
                  <a:lnTo>
                    <a:pt x="378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7"/>
                  </a:lnTo>
                  <a:lnTo>
                    <a:pt x="381" y="887"/>
                  </a:lnTo>
                  <a:lnTo>
                    <a:pt x="381" y="887"/>
                  </a:lnTo>
                  <a:lnTo>
                    <a:pt x="381" y="885"/>
                  </a:lnTo>
                  <a:lnTo>
                    <a:pt x="381" y="880"/>
                  </a:lnTo>
                  <a:lnTo>
                    <a:pt x="381" y="877"/>
                  </a:lnTo>
                  <a:lnTo>
                    <a:pt x="378" y="875"/>
                  </a:lnTo>
                  <a:lnTo>
                    <a:pt x="376" y="875"/>
                  </a:lnTo>
                  <a:lnTo>
                    <a:pt x="376" y="875"/>
                  </a:lnTo>
                  <a:lnTo>
                    <a:pt x="376" y="877"/>
                  </a:lnTo>
                  <a:lnTo>
                    <a:pt x="374" y="877"/>
                  </a:lnTo>
                  <a:lnTo>
                    <a:pt x="374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69" y="877"/>
                  </a:lnTo>
                  <a:lnTo>
                    <a:pt x="371" y="880"/>
                  </a:lnTo>
                  <a:lnTo>
                    <a:pt x="371" y="880"/>
                  </a:lnTo>
                  <a:lnTo>
                    <a:pt x="371" y="882"/>
                  </a:lnTo>
                  <a:lnTo>
                    <a:pt x="369" y="882"/>
                  </a:lnTo>
                  <a:lnTo>
                    <a:pt x="369" y="885"/>
                  </a:lnTo>
                  <a:lnTo>
                    <a:pt x="369" y="885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9"/>
                  </a:lnTo>
                  <a:lnTo>
                    <a:pt x="369" y="889"/>
                  </a:lnTo>
                  <a:lnTo>
                    <a:pt x="371" y="892"/>
                  </a:lnTo>
                  <a:lnTo>
                    <a:pt x="371" y="889"/>
                  </a:lnTo>
                  <a:lnTo>
                    <a:pt x="371" y="892"/>
                  </a:lnTo>
                  <a:lnTo>
                    <a:pt x="374" y="892"/>
                  </a:lnTo>
                  <a:lnTo>
                    <a:pt x="374" y="892"/>
                  </a:lnTo>
                  <a:lnTo>
                    <a:pt x="374" y="892"/>
                  </a:lnTo>
                  <a:lnTo>
                    <a:pt x="371" y="892"/>
                  </a:lnTo>
                  <a:lnTo>
                    <a:pt x="371" y="892"/>
                  </a:lnTo>
                  <a:lnTo>
                    <a:pt x="371" y="892"/>
                  </a:lnTo>
                  <a:lnTo>
                    <a:pt x="369" y="892"/>
                  </a:lnTo>
                  <a:lnTo>
                    <a:pt x="369" y="894"/>
                  </a:lnTo>
                  <a:lnTo>
                    <a:pt x="367" y="894"/>
                  </a:lnTo>
                  <a:lnTo>
                    <a:pt x="367" y="894"/>
                  </a:lnTo>
                  <a:lnTo>
                    <a:pt x="367" y="894"/>
                  </a:lnTo>
                  <a:lnTo>
                    <a:pt x="369" y="894"/>
                  </a:lnTo>
                  <a:lnTo>
                    <a:pt x="369" y="894"/>
                  </a:lnTo>
                  <a:lnTo>
                    <a:pt x="369" y="894"/>
                  </a:lnTo>
                  <a:lnTo>
                    <a:pt x="371" y="894"/>
                  </a:lnTo>
                  <a:lnTo>
                    <a:pt x="369" y="896"/>
                  </a:lnTo>
                  <a:lnTo>
                    <a:pt x="369" y="899"/>
                  </a:lnTo>
                  <a:lnTo>
                    <a:pt x="371" y="899"/>
                  </a:lnTo>
                  <a:lnTo>
                    <a:pt x="371" y="896"/>
                  </a:lnTo>
                  <a:lnTo>
                    <a:pt x="374" y="896"/>
                  </a:lnTo>
                  <a:lnTo>
                    <a:pt x="374" y="896"/>
                  </a:lnTo>
                  <a:lnTo>
                    <a:pt x="374" y="894"/>
                  </a:lnTo>
                  <a:lnTo>
                    <a:pt x="376" y="894"/>
                  </a:lnTo>
                  <a:lnTo>
                    <a:pt x="376" y="894"/>
                  </a:lnTo>
                  <a:lnTo>
                    <a:pt x="376" y="894"/>
                  </a:lnTo>
                  <a:close/>
                  <a:moveTo>
                    <a:pt x="326" y="849"/>
                  </a:moveTo>
                  <a:lnTo>
                    <a:pt x="326" y="849"/>
                  </a:lnTo>
                  <a:lnTo>
                    <a:pt x="326" y="847"/>
                  </a:lnTo>
                  <a:lnTo>
                    <a:pt x="324" y="849"/>
                  </a:lnTo>
                  <a:lnTo>
                    <a:pt x="322" y="849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4"/>
                  </a:lnTo>
                  <a:lnTo>
                    <a:pt x="324" y="844"/>
                  </a:lnTo>
                  <a:lnTo>
                    <a:pt x="324" y="842"/>
                  </a:lnTo>
                  <a:lnTo>
                    <a:pt x="324" y="842"/>
                  </a:lnTo>
                  <a:lnTo>
                    <a:pt x="324" y="842"/>
                  </a:lnTo>
                  <a:lnTo>
                    <a:pt x="324" y="840"/>
                  </a:lnTo>
                  <a:lnTo>
                    <a:pt x="324" y="840"/>
                  </a:lnTo>
                  <a:lnTo>
                    <a:pt x="324" y="840"/>
                  </a:lnTo>
                  <a:lnTo>
                    <a:pt x="324" y="837"/>
                  </a:lnTo>
                  <a:lnTo>
                    <a:pt x="324" y="837"/>
                  </a:lnTo>
                  <a:lnTo>
                    <a:pt x="322" y="840"/>
                  </a:lnTo>
                  <a:lnTo>
                    <a:pt x="322" y="840"/>
                  </a:lnTo>
                  <a:lnTo>
                    <a:pt x="324" y="842"/>
                  </a:lnTo>
                  <a:lnTo>
                    <a:pt x="322" y="842"/>
                  </a:lnTo>
                  <a:lnTo>
                    <a:pt x="322" y="844"/>
                  </a:lnTo>
                  <a:lnTo>
                    <a:pt x="322" y="844"/>
                  </a:lnTo>
                  <a:lnTo>
                    <a:pt x="322" y="844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4"/>
                  </a:lnTo>
                  <a:lnTo>
                    <a:pt x="319" y="844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7" y="849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9" y="851"/>
                  </a:lnTo>
                  <a:lnTo>
                    <a:pt x="319" y="851"/>
                  </a:lnTo>
                  <a:lnTo>
                    <a:pt x="319" y="854"/>
                  </a:lnTo>
                  <a:lnTo>
                    <a:pt x="319" y="854"/>
                  </a:lnTo>
                  <a:lnTo>
                    <a:pt x="319" y="856"/>
                  </a:lnTo>
                  <a:lnTo>
                    <a:pt x="319" y="859"/>
                  </a:lnTo>
                  <a:lnTo>
                    <a:pt x="319" y="859"/>
                  </a:lnTo>
                  <a:lnTo>
                    <a:pt x="322" y="859"/>
                  </a:lnTo>
                  <a:lnTo>
                    <a:pt x="322" y="859"/>
                  </a:lnTo>
                  <a:lnTo>
                    <a:pt x="322" y="859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4"/>
                  </a:lnTo>
                  <a:lnTo>
                    <a:pt x="322" y="854"/>
                  </a:lnTo>
                  <a:lnTo>
                    <a:pt x="322" y="854"/>
                  </a:lnTo>
                  <a:lnTo>
                    <a:pt x="324" y="851"/>
                  </a:lnTo>
                  <a:lnTo>
                    <a:pt x="324" y="851"/>
                  </a:lnTo>
                  <a:lnTo>
                    <a:pt x="326" y="851"/>
                  </a:lnTo>
                  <a:lnTo>
                    <a:pt x="326" y="849"/>
                  </a:lnTo>
                  <a:close/>
                  <a:moveTo>
                    <a:pt x="334" y="1143"/>
                  </a:moveTo>
                  <a:lnTo>
                    <a:pt x="334" y="1143"/>
                  </a:lnTo>
                  <a:lnTo>
                    <a:pt x="334" y="1143"/>
                  </a:lnTo>
                  <a:lnTo>
                    <a:pt x="331" y="1143"/>
                  </a:lnTo>
                  <a:lnTo>
                    <a:pt x="331" y="1143"/>
                  </a:lnTo>
                  <a:lnTo>
                    <a:pt x="331" y="1143"/>
                  </a:lnTo>
                  <a:lnTo>
                    <a:pt x="331" y="1140"/>
                  </a:lnTo>
                  <a:lnTo>
                    <a:pt x="331" y="1140"/>
                  </a:lnTo>
                  <a:lnTo>
                    <a:pt x="331" y="1140"/>
                  </a:lnTo>
                  <a:lnTo>
                    <a:pt x="329" y="1140"/>
                  </a:lnTo>
                  <a:lnTo>
                    <a:pt x="329" y="1140"/>
                  </a:lnTo>
                  <a:lnTo>
                    <a:pt x="329" y="1138"/>
                  </a:lnTo>
                  <a:lnTo>
                    <a:pt x="329" y="1138"/>
                  </a:lnTo>
                  <a:lnTo>
                    <a:pt x="326" y="1140"/>
                  </a:lnTo>
                  <a:lnTo>
                    <a:pt x="326" y="1140"/>
                  </a:lnTo>
                  <a:lnTo>
                    <a:pt x="329" y="1143"/>
                  </a:lnTo>
                  <a:lnTo>
                    <a:pt x="329" y="1143"/>
                  </a:lnTo>
                  <a:lnTo>
                    <a:pt x="329" y="1145"/>
                  </a:lnTo>
                  <a:lnTo>
                    <a:pt x="329" y="1145"/>
                  </a:lnTo>
                  <a:lnTo>
                    <a:pt x="329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6" y="1145"/>
                  </a:lnTo>
                  <a:lnTo>
                    <a:pt x="336" y="1145"/>
                  </a:lnTo>
                  <a:lnTo>
                    <a:pt x="334" y="1143"/>
                  </a:lnTo>
                  <a:close/>
                  <a:moveTo>
                    <a:pt x="360" y="922"/>
                  </a:moveTo>
                  <a:lnTo>
                    <a:pt x="360" y="922"/>
                  </a:lnTo>
                  <a:lnTo>
                    <a:pt x="357" y="922"/>
                  </a:lnTo>
                  <a:lnTo>
                    <a:pt x="357" y="925"/>
                  </a:lnTo>
                  <a:lnTo>
                    <a:pt x="357" y="925"/>
                  </a:lnTo>
                  <a:lnTo>
                    <a:pt x="355" y="925"/>
                  </a:lnTo>
                  <a:lnTo>
                    <a:pt x="355" y="927"/>
                  </a:lnTo>
                  <a:lnTo>
                    <a:pt x="352" y="927"/>
                  </a:lnTo>
                  <a:lnTo>
                    <a:pt x="352" y="930"/>
                  </a:lnTo>
                  <a:lnTo>
                    <a:pt x="352" y="930"/>
                  </a:lnTo>
                  <a:lnTo>
                    <a:pt x="352" y="932"/>
                  </a:lnTo>
                  <a:lnTo>
                    <a:pt x="352" y="932"/>
                  </a:lnTo>
                  <a:lnTo>
                    <a:pt x="355" y="932"/>
                  </a:lnTo>
                  <a:lnTo>
                    <a:pt x="355" y="932"/>
                  </a:lnTo>
                  <a:lnTo>
                    <a:pt x="355" y="932"/>
                  </a:lnTo>
                  <a:lnTo>
                    <a:pt x="357" y="930"/>
                  </a:lnTo>
                  <a:lnTo>
                    <a:pt x="357" y="927"/>
                  </a:lnTo>
                  <a:lnTo>
                    <a:pt x="360" y="925"/>
                  </a:lnTo>
                  <a:lnTo>
                    <a:pt x="360" y="925"/>
                  </a:lnTo>
                  <a:lnTo>
                    <a:pt x="360" y="925"/>
                  </a:lnTo>
                  <a:lnTo>
                    <a:pt x="360" y="922"/>
                  </a:lnTo>
                  <a:close/>
                  <a:moveTo>
                    <a:pt x="376" y="901"/>
                  </a:moveTo>
                  <a:lnTo>
                    <a:pt x="376" y="901"/>
                  </a:lnTo>
                  <a:lnTo>
                    <a:pt x="376" y="904"/>
                  </a:lnTo>
                  <a:lnTo>
                    <a:pt x="378" y="904"/>
                  </a:lnTo>
                  <a:lnTo>
                    <a:pt x="378" y="904"/>
                  </a:lnTo>
                  <a:lnTo>
                    <a:pt x="378" y="901"/>
                  </a:lnTo>
                  <a:lnTo>
                    <a:pt x="381" y="899"/>
                  </a:lnTo>
                  <a:lnTo>
                    <a:pt x="381" y="899"/>
                  </a:lnTo>
                  <a:lnTo>
                    <a:pt x="378" y="899"/>
                  </a:lnTo>
                  <a:lnTo>
                    <a:pt x="378" y="896"/>
                  </a:lnTo>
                  <a:lnTo>
                    <a:pt x="378" y="896"/>
                  </a:lnTo>
                  <a:lnTo>
                    <a:pt x="376" y="896"/>
                  </a:lnTo>
                  <a:lnTo>
                    <a:pt x="376" y="896"/>
                  </a:lnTo>
                  <a:lnTo>
                    <a:pt x="376" y="896"/>
                  </a:lnTo>
                  <a:lnTo>
                    <a:pt x="376" y="899"/>
                  </a:lnTo>
                  <a:lnTo>
                    <a:pt x="376" y="899"/>
                  </a:lnTo>
                  <a:lnTo>
                    <a:pt x="376" y="899"/>
                  </a:lnTo>
                  <a:lnTo>
                    <a:pt x="376" y="901"/>
                  </a:lnTo>
                  <a:close/>
                  <a:moveTo>
                    <a:pt x="355" y="1124"/>
                  </a:moveTo>
                  <a:lnTo>
                    <a:pt x="355" y="1124"/>
                  </a:lnTo>
                  <a:lnTo>
                    <a:pt x="355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1"/>
                  </a:lnTo>
                  <a:lnTo>
                    <a:pt x="348" y="1124"/>
                  </a:lnTo>
                  <a:lnTo>
                    <a:pt x="345" y="1126"/>
                  </a:lnTo>
                  <a:lnTo>
                    <a:pt x="345" y="1128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1" y="1128"/>
                  </a:lnTo>
                  <a:lnTo>
                    <a:pt x="341" y="1128"/>
                  </a:lnTo>
                  <a:lnTo>
                    <a:pt x="338" y="1128"/>
                  </a:lnTo>
                  <a:lnTo>
                    <a:pt x="338" y="1128"/>
                  </a:lnTo>
                  <a:lnTo>
                    <a:pt x="338" y="1128"/>
                  </a:lnTo>
                  <a:lnTo>
                    <a:pt x="336" y="1128"/>
                  </a:lnTo>
                  <a:lnTo>
                    <a:pt x="336" y="1128"/>
                  </a:lnTo>
                  <a:lnTo>
                    <a:pt x="336" y="1128"/>
                  </a:lnTo>
                  <a:lnTo>
                    <a:pt x="334" y="1131"/>
                  </a:lnTo>
                  <a:lnTo>
                    <a:pt x="334" y="1131"/>
                  </a:lnTo>
                  <a:lnTo>
                    <a:pt x="334" y="1131"/>
                  </a:lnTo>
                  <a:lnTo>
                    <a:pt x="331" y="1131"/>
                  </a:lnTo>
                  <a:lnTo>
                    <a:pt x="331" y="1131"/>
                  </a:lnTo>
                  <a:lnTo>
                    <a:pt x="331" y="1133"/>
                  </a:lnTo>
                  <a:lnTo>
                    <a:pt x="329" y="1133"/>
                  </a:lnTo>
                  <a:lnTo>
                    <a:pt x="331" y="1133"/>
                  </a:lnTo>
                  <a:lnTo>
                    <a:pt x="331" y="1133"/>
                  </a:lnTo>
                  <a:lnTo>
                    <a:pt x="334" y="1133"/>
                  </a:lnTo>
                  <a:lnTo>
                    <a:pt x="331" y="1135"/>
                  </a:lnTo>
                  <a:lnTo>
                    <a:pt x="331" y="1135"/>
                  </a:lnTo>
                  <a:lnTo>
                    <a:pt x="329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4" y="1135"/>
                  </a:lnTo>
                  <a:lnTo>
                    <a:pt x="324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9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40"/>
                  </a:lnTo>
                  <a:lnTo>
                    <a:pt x="334" y="1140"/>
                  </a:lnTo>
                  <a:lnTo>
                    <a:pt x="336" y="1143"/>
                  </a:lnTo>
                  <a:lnTo>
                    <a:pt x="336" y="1143"/>
                  </a:lnTo>
                  <a:lnTo>
                    <a:pt x="338" y="1143"/>
                  </a:lnTo>
                  <a:lnTo>
                    <a:pt x="338" y="1143"/>
                  </a:lnTo>
                  <a:lnTo>
                    <a:pt x="338" y="1143"/>
                  </a:lnTo>
                  <a:lnTo>
                    <a:pt x="336" y="1140"/>
                  </a:lnTo>
                  <a:lnTo>
                    <a:pt x="336" y="1140"/>
                  </a:lnTo>
                  <a:lnTo>
                    <a:pt x="336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43" y="1138"/>
                  </a:lnTo>
                  <a:lnTo>
                    <a:pt x="341" y="1138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3"/>
                  </a:lnTo>
                  <a:lnTo>
                    <a:pt x="341" y="1133"/>
                  </a:lnTo>
                  <a:lnTo>
                    <a:pt x="341" y="1133"/>
                  </a:lnTo>
                  <a:lnTo>
                    <a:pt x="343" y="1133"/>
                  </a:lnTo>
                  <a:lnTo>
                    <a:pt x="343" y="1133"/>
                  </a:lnTo>
                  <a:lnTo>
                    <a:pt x="345" y="1131"/>
                  </a:lnTo>
                  <a:lnTo>
                    <a:pt x="345" y="1131"/>
                  </a:lnTo>
                  <a:lnTo>
                    <a:pt x="345" y="1131"/>
                  </a:lnTo>
                  <a:lnTo>
                    <a:pt x="348" y="1128"/>
                  </a:lnTo>
                  <a:lnTo>
                    <a:pt x="350" y="1128"/>
                  </a:lnTo>
                  <a:lnTo>
                    <a:pt x="350" y="1128"/>
                  </a:lnTo>
                  <a:lnTo>
                    <a:pt x="350" y="1128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2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4"/>
                  </a:lnTo>
                  <a:lnTo>
                    <a:pt x="355" y="1124"/>
                  </a:lnTo>
                  <a:lnTo>
                    <a:pt x="355" y="1124"/>
                  </a:lnTo>
                  <a:lnTo>
                    <a:pt x="355" y="1124"/>
                  </a:lnTo>
                  <a:close/>
                  <a:moveTo>
                    <a:pt x="355" y="1053"/>
                  </a:moveTo>
                  <a:lnTo>
                    <a:pt x="355" y="1053"/>
                  </a:lnTo>
                  <a:lnTo>
                    <a:pt x="355" y="1053"/>
                  </a:lnTo>
                  <a:lnTo>
                    <a:pt x="355" y="1055"/>
                  </a:lnTo>
                  <a:lnTo>
                    <a:pt x="357" y="1055"/>
                  </a:lnTo>
                  <a:lnTo>
                    <a:pt x="357" y="1053"/>
                  </a:lnTo>
                  <a:lnTo>
                    <a:pt x="357" y="1053"/>
                  </a:lnTo>
                  <a:lnTo>
                    <a:pt x="355" y="1053"/>
                  </a:lnTo>
                  <a:close/>
                  <a:moveTo>
                    <a:pt x="350" y="1064"/>
                  </a:moveTo>
                  <a:lnTo>
                    <a:pt x="350" y="1064"/>
                  </a:lnTo>
                  <a:lnTo>
                    <a:pt x="350" y="1064"/>
                  </a:lnTo>
                  <a:lnTo>
                    <a:pt x="350" y="1062"/>
                  </a:lnTo>
                  <a:lnTo>
                    <a:pt x="350" y="1062"/>
                  </a:lnTo>
                  <a:lnTo>
                    <a:pt x="350" y="1062"/>
                  </a:lnTo>
                  <a:lnTo>
                    <a:pt x="348" y="1062"/>
                  </a:lnTo>
                  <a:lnTo>
                    <a:pt x="348" y="1062"/>
                  </a:lnTo>
                  <a:lnTo>
                    <a:pt x="348" y="1064"/>
                  </a:lnTo>
                  <a:lnTo>
                    <a:pt x="348" y="1064"/>
                  </a:lnTo>
                  <a:lnTo>
                    <a:pt x="348" y="1064"/>
                  </a:lnTo>
                  <a:lnTo>
                    <a:pt x="350" y="1064"/>
                  </a:lnTo>
                  <a:close/>
                  <a:moveTo>
                    <a:pt x="319" y="854"/>
                  </a:moveTo>
                  <a:lnTo>
                    <a:pt x="319" y="854"/>
                  </a:lnTo>
                  <a:lnTo>
                    <a:pt x="319" y="854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5" y="854"/>
                  </a:lnTo>
                  <a:lnTo>
                    <a:pt x="315" y="854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4"/>
                  </a:lnTo>
                  <a:lnTo>
                    <a:pt x="319" y="854"/>
                  </a:lnTo>
                  <a:lnTo>
                    <a:pt x="319" y="854"/>
                  </a:lnTo>
                  <a:close/>
                  <a:moveTo>
                    <a:pt x="799" y="541"/>
                  </a:moveTo>
                  <a:lnTo>
                    <a:pt x="799" y="541"/>
                  </a:lnTo>
                  <a:lnTo>
                    <a:pt x="802" y="541"/>
                  </a:lnTo>
                  <a:lnTo>
                    <a:pt x="802" y="541"/>
                  </a:lnTo>
                  <a:lnTo>
                    <a:pt x="809" y="539"/>
                  </a:lnTo>
                  <a:lnTo>
                    <a:pt x="814" y="534"/>
                  </a:lnTo>
                  <a:lnTo>
                    <a:pt x="814" y="534"/>
                  </a:lnTo>
                  <a:lnTo>
                    <a:pt x="816" y="532"/>
                  </a:lnTo>
                  <a:lnTo>
                    <a:pt x="816" y="530"/>
                  </a:lnTo>
                  <a:lnTo>
                    <a:pt x="818" y="527"/>
                  </a:lnTo>
                  <a:lnTo>
                    <a:pt x="818" y="525"/>
                  </a:lnTo>
                  <a:lnTo>
                    <a:pt x="818" y="523"/>
                  </a:lnTo>
                  <a:lnTo>
                    <a:pt x="816" y="523"/>
                  </a:lnTo>
                  <a:lnTo>
                    <a:pt x="814" y="523"/>
                  </a:lnTo>
                  <a:lnTo>
                    <a:pt x="814" y="523"/>
                  </a:lnTo>
                  <a:lnTo>
                    <a:pt x="811" y="525"/>
                  </a:lnTo>
                  <a:lnTo>
                    <a:pt x="811" y="525"/>
                  </a:lnTo>
                  <a:lnTo>
                    <a:pt x="811" y="523"/>
                  </a:lnTo>
                  <a:lnTo>
                    <a:pt x="811" y="523"/>
                  </a:lnTo>
                  <a:lnTo>
                    <a:pt x="811" y="520"/>
                  </a:lnTo>
                  <a:lnTo>
                    <a:pt x="814" y="515"/>
                  </a:lnTo>
                  <a:lnTo>
                    <a:pt x="816" y="511"/>
                  </a:lnTo>
                  <a:lnTo>
                    <a:pt x="816" y="508"/>
                  </a:lnTo>
                  <a:lnTo>
                    <a:pt x="816" y="506"/>
                  </a:lnTo>
                  <a:lnTo>
                    <a:pt x="816" y="506"/>
                  </a:lnTo>
                  <a:lnTo>
                    <a:pt x="814" y="506"/>
                  </a:lnTo>
                  <a:lnTo>
                    <a:pt x="814" y="506"/>
                  </a:lnTo>
                  <a:lnTo>
                    <a:pt x="814" y="506"/>
                  </a:lnTo>
                  <a:lnTo>
                    <a:pt x="811" y="511"/>
                  </a:lnTo>
                  <a:lnTo>
                    <a:pt x="809" y="511"/>
                  </a:lnTo>
                  <a:lnTo>
                    <a:pt x="807" y="513"/>
                  </a:lnTo>
                  <a:lnTo>
                    <a:pt x="807" y="515"/>
                  </a:lnTo>
                  <a:lnTo>
                    <a:pt x="807" y="515"/>
                  </a:lnTo>
                  <a:lnTo>
                    <a:pt x="804" y="515"/>
                  </a:lnTo>
                  <a:lnTo>
                    <a:pt x="804" y="518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5"/>
                  </a:lnTo>
                  <a:lnTo>
                    <a:pt x="799" y="525"/>
                  </a:lnTo>
                  <a:lnTo>
                    <a:pt x="799" y="527"/>
                  </a:lnTo>
                  <a:lnTo>
                    <a:pt x="802" y="530"/>
                  </a:lnTo>
                  <a:lnTo>
                    <a:pt x="804" y="527"/>
                  </a:lnTo>
                  <a:lnTo>
                    <a:pt x="807" y="530"/>
                  </a:lnTo>
                  <a:lnTo>
                    <a:pt x="807" y="530"/>
                  </a:lnTo>
                  <a:lnTo>
                    <a:pt x="804" y="532"/>
                  </a:lnTo>
                  <a:lnTo>
                    <a:pt x="804" y="534"/>
                  </a:lnTo>
                  <a:lnTo>
                    <a:pt x="804" y="537"/>
                  </a:lnTo>
                  <a:lnTo>
                    <a:pt x="804" y="537"/>
                  </a:lnTo>
                  <a:lnTo>
                    <a:pt x="802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41"/>
                  </a:lnTo>
                  <a:close/>
                  <a:moveTo>
                    <a:pt x="532" y="653"/>
                  </a:moveTo>
                  <a:lnTo>
                    <a:pt x="530" y="655"/>
                  </a:lnTo>
                  <a:lnTo>
                    <a:pt x="530" y="657"/>
                  </a:lnTo>
                  <a:lnTo>
                    <a:pt x="532" y="655"/>
                  </a:lnTo>
                  <a:lnTo>
                    <a:pt x="532" y="655"/>
                  </a:lnTo>
                  <a:lnTo>
                    <a:pt x="535" y="653"/>
                  </a:lnTo>
                  <a:lnTo>
                    <a:pt x="532" y="650"/>
                  </a:lnTo>
                  <a:lnTo>
                    <a:pt x="532" y="653"/>
                  </a:lnTo>
                  <a:lnTo>
                    <a:pt x="532" y="653"/>
                  </a:lnTo>
                  <a:close/>
                  <a:moveTo>
                    <a:pt x="537" y="646"/>
                  </a:moveTo>
                  <a:lnTo>
                    <a:pt x="539" y="648"/>
                  </a:lnTo>
                  <a:lnTo>
                    <a:pt x="539" y="648"/>
                  </a:lnTo>
                  <a:lnTo>
                    <a:pt x="542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1"/>
                  </a:lnTo>
                  <a:lnTo>
                    <a:pt x="546" y="641"/>
                  </a:lnTo>
                  <a:lnTo>
                    <a:pt x="546" y="641"/>
                  </a:lnTo>
                  <a:lnTo>
                    <a:pt x="546" y="638"/>
                  </a:lnTo>
                  <a:lnTo>
                    <a:pt x="546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6"/>
                  </a:lnTo>
                  <a:lnTo>
                    <a:pt x="542" y="636"/>
                  </a:lnTo>
                  <a:lnTo>
                    <a:pt x="542" y="636"/>
                  </a:lnTo>
                  <a:lnTo>
                    <a:pt x="542" y="636"/>
                  </a:lnTo>
                  <a:lnTo>
                    <a:pt x="537" y="638"/>
                  </a:lnTo>
                  <a:lnTo>
                    <a:pt x="537" y="641"/>
                  </a:lnTo>
                  <a:lnTo>
                    <a:pt x="537" y="643"/>
                  </a:lnTo>
                  <a:lnTo>
                    <a:pt x="537" y="646"/>
                  </a:lnTo>
                  <a:lnTo>
                    <a:pt x="537" y="646"/>
                  </a:lnTo>
                  <a:close/>
                  <a:moveTo>
                    <a:pt x="530" y="657"/>
                  </a:move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close/>
                  <a:moveTo>
                    <a:pt x="525" y="655"/>
                  </a:moveTo>
                  <a:lnTo>
                    <a:pt x="527" y="655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30" y="655"/>
                  </a:lnTo>
                  <a:lnTo>
                    <a:pt x="530" y="655"/>
                  </a:lnTo>
                  <a:lnTo>
                    <a:pt x="530" y="655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0" y="650"/>
                  </a:lnTo>
                  <a:lnTo>
                    <a:pt x="530" y="650"/>
                  </a:lnTo>
                  <a:lnTo>
                    <a:pt x="530" y="650"/>
                  </a:lnTo>
                  <a:lnTo>
                    <a:pt x="527" y="650"/>
                  </a:lnTo>
                  <a:lnTo>
                    <a:pt x="525" y="653"/>
                  </a:lnTo>
                  <a:lnTo>
                    <a:pt x="525" y="655"/>
                  </a:lnTo>
                  <a:lnTo>
                    <a:pt x="525" y="655"/>
                  </a:lnTo>
                  <a:lnTo>
                    <a:pt x="525" y="655"/>
                  </a:lnTo>
                  <a:close/>
                  <a:moveTo>
                    <a:pt x="532" y="650"/>
                  </a:move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close/>
                  <a:moveTo>
                    <a:pt x="1100" y="101"/>
                  </a:moveTo>
                  <a:lnTo>
                    <a:pt x="1102" y="101"/>
                  </a:lnTo>
                  <a:lnTo>
                    <a:pt x="1100" y="101"/>
                  </a:lnTo>
                  <a:lnTo>
                    <a:pt x="1097" y="101"/>
                  </a:lnTo>
                  <a:lnTo>
                    <a:pt x="1097" y="101"/>
                  </a:lnTo>
                  <a:lnTo>
                    <a:pt x="1095" y="101"/>
                  </a:lnTo>
                  <a:lnTo>
                    <a:pt x="1095" y="99"/>
                  </a:lnTo>
                  <a:lnTo>
                    <a:pt x="1093" y="99"/>
                  </a:lnTo>
                  <a:lnTo>
                    <a:pt x="1093" y="99"/>
                  </a:lnTo>
                  <a:lnTo>
                    <a:pt x="1093" y="101"/>
                  </a:lnTo>
                  <a:lnTo>
                    <a:pt x="1097" y="101"/>
                  </a:lnTo>
                  <a:lnTo>
                    <a:pt x="1100" y="101"/>
                  </a:lnTo>
                  <a:close/>
                  <a:moveTo>
                    <a:pt x="859" y="291"/>
                  </a:moveTo>
                  <a:lnTo>
                    <a:pt x="861" y="291"/>
                  </a:lnTo>
                  <a:lnTo>
                    <a:pt x="861" y="288"/>
                  </a:lnTo>
                  <a:lnTo>
                    <a:pt x="861" y="288"/>
                  </a:lnTo>
                  <a:lnTo>
                    <a:pt x="861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91"/>
                  </a:lnTo>
                  <a:lnTo>
                    <a:pt x="859" y="291"/>
                  </a:lnTo>
                  <a:close/>
                  <a:moveTo>
                    <a:pt x="352" y="799"/>
                  </a:moveTo>
                  <a:lnTo>
                    <a:pt x="352" y="799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2"/>
                  </a:lnTo>
                  <a:lnTo>
                    <a:pt x="357" y="802"/>
                  </a:lnTo>
                  <a:lnTo>
                    <a:pt x="360" y="802"/>
                  </a:lnTo>
                  <a:lnTo>
                    <a:pt x="360" y="802"/>
                  </a:lnTo>
                  <a:lnTo>
                    <a:pt x="360" y="799"/>
                  </a:lnTo>
                  <a:lnTo>
                    <a:pt x="357" y="799"/>
                  </a:lnTo>
                  <a:lnTo>
                    <a:pt x="357" y="799"/>
                  </a:lnTo>
                  <a:lnTo>
                    <a:pt x="360" y="799"/>
                  </a:lnTo>
                  <a:lnTo>
                    <a:pt x="360" y="799"/>
                  </a:lnTo>
                  <a:lnTo>
                    <a:pt x="360" y="799"/>
                  </a:lnTo>
                  <a:lnTo>
                    <a:pt x="357" y="799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5"/>
                  </a:lnTo>
                  <a:lnTo>
                    <a:pt x="357" y="795"/>
                  </a:lnTo>
                  <a:lnTo>
                    <a:pt x="355" y="795"/>
                  </a:lnTo>
                  <a:lnTo>
                    <a:pt x="352" y="795"/>
                  </a:lnTo>
                  <a:lnTo>
                    <a:pt x="352" y="795"/>
                  </a:lnTo>
                  <a:lnTo>
                    <a:pt x="352" y="795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2" y="799"/>
                  </a:lnTo>
                  <a:close/>
                  <a:moveTo>
                    <a:pt x="1126" y="115"/>
                  </a:moveTo>
                  <a:lnTo>
                    <a:pt x="1126" y="115"/>
                  </a:lnTo>
                  <a:lnTo>
                    <a:pt x="1126" y="115"/>
                  </a:lnTo>
                  <a:lnTo>
                    <a:pt x="1126" y="115"/>
                  </a:lnTo>
                  <a:close/>
                  <a:moveTo>
                    <a:pt x="5" y="1356"/>
                  </a:moveTo>
                  <a:lnTo>
                    <a:pt x="2" y="1356"/>
                  </a:lnTo>
                  <a:lnTo>
                    <a:pt x="0" y="1356"/>
                  </a:lnTo>
                  <a:lnTo>
                    <a:pt x="0" y="1356"/>
                  </a:lnTo>
                  <a:lnTo>
                    <a:pt x="0" y="1356"/>
                  </a:lnTo>
                  <a:lnTo>
                    <a:pt x="0" y="1358"/>
                  </a:lnTo>
                  <a:lnTo>
                    <a:pt x="0" y="1358"/>
                  </a:lnTo>
                  <a:lnTo>
                    <a:pt x="2" y="1358"/>
                  </a:lnTo>
                  <a:lnTo>
                    <a:pt x="2" y="1358"/>
                  </a:lnTo>
                  <a:lnTo>
                    <a:pt x="5" y="1356"/>
                  </a:lnTo>
                  <a:lnTo>
                    <a:pt x="5" y="1356"/>
                  </a:lnTo>
                  <a:lnTo>
                    <a:pt x="5" y="1356"/>
                  </a:lnTo>
                  <a:lnTo>
                    <a:pt x="5" y="1356"/>
                  </a:lnTo>
                  <a:close/>
                  <a:moveTo>
                    <a:pt x="863" y="246"/>
                  </a:moveTo>
                  <a:lnTo>
                    <a:pt x="863" y="246"/>
                  </a:lnTo>
                  <a:lnTo>
                    <a:pt x="863" y="248"/>
                  </a:lnTo>
                  <a:lnTo>
                    <a:pt x="863" y="248"/>
                  </a:lnTo>
                  <a:lnTo>
                    <a:pt x="863" y="248"/>
                  </a:lnTo>
                  <a:lnTo>
                    <a:pt x="863" y="250"/>
                  </a:lnTo>
                  <a:lnTo>
                    <a:pt x="863" y="250"/>
                  </a:lnTo>
                  <a:lnTo>
                    <a:pt x="863" y="250"/>
                  </a:lnTo>
                  <a:lnTo>
                    <a:pt x="866" y="250"/>
                  </a:lnTo>
                  <a:lnTo>
                    <a:pt x="866" y="250"/>
                  </a:lnTo>
                  <a:lnTo>
                    <a:pt x="868" y="248"/>
                  </a:lnTo>
                  <a:lnTo>
                    <a:pt x="868" y="246"/>
                  </a:lnTo>
                  <a:lnTo>
                    <a:pt x="868" y="246"/>
                  </a:lnTo>
                  <a:lnTo>
                    <a:pt x="868" y="243"/>
                  </a:lnTo>
                  <a:lnTo>
                    <a:pt x="870" y="241"/>
                  </a:lnTo>
                  <a:lnTo>
                    <a:pt x="870" y="239"/>
                  </a:lnTo>
                  <a:lnTo>
                    <a:pt x="870" y="239"/>
                  </a:lnTo>
                  <a:lnTo>
                    <a:pt x="868" y="239"/>
                  </a:lnTo>
                  <a:lnTo>
                    <a:pt x="868" y="239"/>
                  </a:lnTo>
                  <a:lnTo>
                    <a:pt x="866" y="239"/>
                  </a:lnTo>
                  <a:lnTo>
                    <a:pt x="866" y="239"/>
                  </a:lnTo>
                  <a:lnTo>
                    <a:pt x="866" y="241"/>
                  </a:lnTo>
                  <a:lnTo>
                    <a:pt x="863" y="241"/>
                  </a:lnTo>
                  <a:lnTo>
                    <a:pt x="863" y="241"/>
                  </a:lnTo>
                  <a:lnTo>
                    <a:pt x="863" y="241"/>
                  </a:lnTo>
                  <a:lnTo>
                    <a:pt x="863" y="243"/>
                  </a:lnTo>
                  <a:lnTo>
                    <a:pt x="863" y="243"/>
                  </a:lnTo>
                  <a:lnTo>
                    <a:pt x="863" y="246"/>
                  </a:lnTo>
                  <a:lnTo>
                    <a:pt x="863" y="246"/>
                  </a:lnTo>
                  <a:close/>
                  <a:moveTo>
                    <a:pt x="946" y="9"/>
                  </a:moveTo>
                  <a:lnTo>
                    <a:pt x="946" y="11"/>
                  </a:lnTo>
                  <a:lnTo>
                    <a:pt x="946" y="14"/>
                  </a:lnTo>
                  <a:lnTo>
                    <a:pt x="946" y="16"/>
                  </a:lnTo>
                  <a:lnTo>
                    <a:pt x="948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48" y="21"/>
                  </a:lnTo>
                  <a:lnTo>
                    <a:pt x="948" y="18"/>
                  </a:lnTo>
                  <a:lnTo>
                    <a:pt x="948" y="16"/>
                  </a:lnTo>
                  <a:lnTo>
                    <a:pt x="948" y="9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46" y="7"/>
                  </a:lnTo>
                  <a:lnTo>
                    <a:pt x="946" y="7"/>
                  </a:lnTo>
                  <a:lnTo>
                    <a:pt x="946" y="7"/>
                  </a:lnTo>
                  <a:lnTo>
                    <a:pt x="946" y="4"/>
                  </a:lnTo>
                  <a:lnTo>
                    <a:pt x="946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6" y="7"/>
                  </a:lnTo>
                  <a:lnTo>
                    <a:pt x="946" y="9"/>
                  </a:lnTo>
                  <a:close/>
                  <a:moveTo>
                    <a:pt x="953" y="28"/>
                  </a:moveTo>
                  <a:lnTo>
                    <a:pt x="956" y="30"/>
                  </a:lnTo>
                  <a:lnTo>
                    <a:pt x="958" y="33"/>
                  </a:lnTo>
                  <a:lnTo>
                    <a:pt x="958" y="33"/>
                  </a:lnTo>
                  <a:lnTo>
                    <a:pt x="960" y="33"/>
                  </a:lnTo>
                  <a:lnTo>
                    <a:pt x="960" y="30"/>
                  </a:lnTo>
                  <a:lnTo>
                    <a:pt x="963" y="30"/>
                  </a:lnTo>
                  <a:lnTo>
                    <a:pt x="963" y="28"/>
                  </a:lnTo>
                  <a:lnTo>
                    <a:pt x="963" y="28"/>
                  </a:lnTo>
                  <a:lnTo>
                    <a:pt x="963" y="28"/>
                  </a:lnTo>
                  <a:lnTo>
                    <a:pt x="963" y="26"/>
                  </a:lnTo>
                  <a:lnTo>
                    <a:pt x="960" y="23"/>
                  </a:lnTo>
                  <a:lnTo>
                    <a:pt x="960" y="23"/>
                  </a:lnTo>
                  <a:lnTo>
                    <a:pt x="958" y="21"/>
                  </a:lnTo>
                  <a:lnTo>
                    <a:pt x="956" y="21"/>
                  </a:lnTo>
                  <a:lnTo>
                    <a:pt x="956" y="21"/>
                  </a:lnTo>
                  <a:lnTo>
                    <a:pt x="953" y="21"/>
                  </a:lnTo>
                  <a:lnTo>
                    <a:pt x="953" y="23"/>
                  </a:lnTo>
                  <a:lnTo>
                    <a:pt x="953" y="23"/>
                  </a:lnTo>
                  <a:lnTo>
                    <a:pt x="953" y="26"/>
                  </a:lnTo>
                  <a:lnTo>
                    <a:pt x="953" y="26"/>
                  </a:lnTo>
                  <a:lnTo>
                    <a:pt x="953" y="26"/>
                  </a:lnTo>
                  <a:lnTo>
                    <a:pt x="953" y="28"/>
                  </a:lnTo>
                  <a:close/>
                  <a:moveTo>
                    <a:pt x="277" y="1159"/>
                  </a:move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close/>
                  <a:moveTo>
                    <a:pt x="310" y="861"/>
                  </a:moveTo>
                  <a:lnTo>
                    <a:pt x="310" y="861"/>
                  </a:lnTo>
                  <a:lnTo>
                    <a:pt x="310" y="861"/>
                  </a:lnTo>
                  <a:lnTo>
                    <a:pt x="310" y="863"/>
                  </a:lnTo>
                  <a:lnTo>
                    <a:pt x="310" y="863"/>
                  </a:lnTo>
                  <a:lnTo>
                    <a:pt x="312" y="863"/>
                  </a:lnTo>
                  <a:lnTo>
                    <a:pt x="312" y="861"/>
                  </a:lnTo>
                  <a:lnTo>
                    <a:pt x="312" y="861"/>
                  </a:lnTo>
                  <a:lnTo>
                    <a:pt x="312" y="861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61"/>
                  </a:lnTo>
                  <a:close/>
                  <a:moveTo>
                    <a:pt x="345" y="818"/>
                  </a:moveTo>
                  <a:lnTo>
                    <a:pt x="345" y="818"/>
                  </a:lnTo>
                  <a:lnTo>
                    <a:pt x="345" y="818"/>
                  </a:lnTo>
                  <a:lnTo>
                    <a:pt x="345" y="818"/>
                  </a:lnTo>
                  <a:lnTo>
                    <a:pt x="345" y="818"/>
                  </a:lnTo>
                  <a:lnTo>
                    <a:pt x="348" y="818"/>
                  </a:lnTo>
                  <a:lnTo>
                    <a:pt x="348" y="818"/>
                  </a:lnTo>
                  <a:lnTo>
                    <a:pt x="348" y="816"/>
                  </a:lnTo>
                  <a:lnTo>
                    <a:pt x="348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3" y="818"/>
                  </a:lnTo>
                  <a:lnTo>
                    <a:pt x="343" y="818"/>
                  </a:lnTo>
                  <a:lnTo>
                    <a:pt x="345" y="818"/>
                  </a:lnTo>
                  <a:lnTo>
                    <a:pt x="345" y="818"/>
                  </a:lnTo>
                  <a:close/>
                  <a:moveTo>
                    <a:pt x="312" y="856"/>
                  </a:moveTo>
                  <a:lnTo>
                    <a:pt x="312" y="856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2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61"/>
                  </a:lnTo>
                  <a:lnTo>
                    <a:pt x="315" y="861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close/>
                  <a:moveTo>
                    <a:pt x="38" y="1270"/>
                  </a:moveTo>
                  <a:lnTo>
                    <a:pt x="38" y="1270"/>
                  </a:lnTo>
                  <a:lnTo>
                    <a:pt x="38" y="1273"/>
                  </a:lnTo>
                  <a:lnTo>
                    <a:pt x="38" y="1270"/>
                  </a:lnTo>
                  <a:close/>
                  <a:moveTo>
                    <a:pt x="253" y="1225"/>
                  </a:moveTo>
                  <a:lnTo>
                    <a:pt x="255" y="1225"/>
                  </a:lnTo>
                  <a:lnTo>
                    <a:pt x="255" y="1225"/>
                  </a:lnTo>
                  <a:lnTo>
                    <a:pt x="255" y="1225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53" y="1225"/>
                  </a:lnTo>
                  <a:close/>
                  <a:moveTo>
                    <a:pt x="265" y="1206"/>
                  </a:moveTo>
                  <a:lnTo>
                    <a:pt x="265" y="1204"/>
                  </a:lnTo>
                  <a:lnTo>
                    <a:pt x="265" y="1204"/>
                  </a:lnTo>
                  <a:lnTo>
                    <a:pt x="265" y="1204"/>
                  </a:lnTo>
                  <a:lnTo>
                    <a:pt x="265" y="1204"/>
                  </a:lnTo>
                  <a:lnTo>
                    <a:pt x="263" y="1209"/>
                  </a:lnTo>
                  <a:lnTo>
                    <a:pt x="260" y="1209"/>
                  </a:lnTo>
                  <a:lnTo>
                    <a:pt x="263" y="1209"/>
                  </a:lnTo>
                  <a:lnTo>
                    <a:pt x="265" y="1206"/>
                  </a:lnTo>
                  <a:close/>
                  <a:moveTo>
                    <a:pt x="345" y="1036"/>
                  </a:moveTo>
                  <a:lnTo>
                    <a:pt x="345" y="1036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6"/>
                  </a:lnTo>
                  <a:lnTo>
                    <a:pt x="345" y="1036"/>
                  </a:lnTo>
                  <a:lnTo>
                    <a:pt x="345" y="1036"/>
                  </a:lnTo>
                  <a:lnTo>
                    <a:pt x="345" y="1036"/>
                  </a:lnTo>
                  <a:close/>
                  <a:moveTo>
                    <a:pt x="341" y="828"/>
                  </a:moveTo>
                  <a:lnTo>
                    <a:pt x="341" y="830"/>
                  </a:lnTo>
                  <a:lnTo>
                    <a:pt x="338" y="830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7"/>
                  </a:lnTo>
                  <a:lnTo>
                    <a:pt x="338" y="837"/>
                  </a:lnTo>
                  <a:lnTo>
                    <a:pt x="336" y="835"/>
                  </a:lnTo>
                  <a:lnTo>
                    <a:pt x="336" y="835"/>
                  </a:lnTo>
                  <a:lnTo>
                    <a:pt x="336" y="837"/>
                  </a:lnTo>
                  <a:lnTo>
                    <a:pt x="336" y="837"/>
                  </a:lnTo>
                  <a:lnTo>
                    <a:pt x="336" y="837"/>
                  </a:lnTo>
                  <a:lnTo>
                    <a:pt x="338" y="837"/>
                  </a:lnTo>
                  <a:lnTo>
                    <a:pt x="338" y="837"/>
                  </a:lnTo>
                  <a:lnTo>
                    <a:pt x="341" y="835"/>
                  </a:lnTo>
                  <a:lnTo>
                    <a:pt x="343" y="833"/>
                  </a:lnTo>
                  <a:lnTo>
                    <a:pt x="343" y="833"/>
                  </a:lnTo>
                  <a:lnTo>
                    <a:pt x="343" y="830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45" y="828"/>
                  </a:lnTo>
                  <a:lnTo>
                    <a:pt x="345" y="828"/>
                  </a:lnTo>
                  <a:lnTo>
                    <a:pt x="345" y="828"/>
                  </a:lnTo>
                  <a:lnTo>
                    <a:pt x="348" y="825"/>
                  </a:lnTo>
                  <a:lnTo>
                    <a:pt x="348" y="825"/>
                  </a:lnTo>
                  <a:lnTo>
                    <a:pt x="348" y="823"/>
                  </a:lnTo>
                  <a:lnTo>
                    <a:pt x="345" y="823"/>
                  </a:lnTo>
                  <a:lnTo>
                    <a:pt x="345" y="823"/>
                  </a:lnTo>
                  <a:lnTo>
                    <a:pt x="345" y="825"/>
                  </a:lnTo>
                  <a:lnTo>
                    <a:pt x="345" y="825"/>
                  </a:lnTo>
                  <a:lnTo>
                    <a:pt x="345" y="825"/>
                  </a:lnTo>
                  <a:lnTo>
                    <a:pt x="343" y="823"/>
                  </a:lnTo>
                  <a:lnTo>
                    <a:pt x="343" y="825"/>
                  </a:lnTo>
                  <a:lnTo>
                    <a:pt x="341" y="825"/>
                  </a:lnTo>
                  <a:lnTo>
                    <a:pt x="341" y="828"/>
                  </a:lnTo>
                  <a:close/>
                  <a:moveTo>
                    <a:pt x="326" y="778"/>
                  </a:moveTo>
                  <a:lnTo>
                    <a:pt x="326" y="778"/>
                  </a:lnTo>
                  <a:lnTo>
                    <a:pt x="326" y="778"/>
                  </a:lnTo>
                  <a:lnTo>
                    <a:pt x="329" y="778"/>
                  </a:lnTo>
                  <a:lnTo>
                    <a:pt x="329" y="778"/>
                  </a:lnTo>
                  <a:lnTo>
                    <a:pt x="329" y="778"/>
                  </a:lnTo>
                  <a:lnTo>
                    <a:pt x="329" y="780"/>
                  </a:lnTo>
                  <a:lnTo>
                    <a:pt x="329" y="780"/>
                  </a:lnTo>
                  <a:lnTo>
                    <a:pt x="329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6"/>
                  </a:lnTo>
                  <a:lnTo>
                    <a:pt x="331" y="776"/>
                  </a:lnTo>
                  <a:lnTo>
                    <a:pt x="334" y="776"/>
                  </a:lnTo>
                  <a:lnTo>
                    <a:pt x="334" y="776"/>
                  </a:lnTo>
                  <a:lnTo>
                    <a:pt x="334" y="776"/>
                  </a:lnTo>
                  <a:lnTo>
                    <a:pt x="334" y="773"/>
                  </a:lnTo>
                  <a:lnTo>
                    <a:pt x="334" y="773"/>
                  </a:lnTo>
                  <a:lnTo>
                    <a:pt x="334" y="773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6" y="769"/>
                  </a:lnTo>
                  <a:lnTo>
                    <a:pt x="336" y="766"/>
                  </a:lnTo>
                  <a:lnTo>
                    <a:pt x="336" y="766"/>
                  </a:lnTo>
                  <a:lnTo>
                    <a:pt x="334" y="766"/>
                  </a:lnTo>
                  <a:lnTo>
                    <a:pt x="334" y="769"/>
                  </a:lnTo>
                  <a:lnTo>
                    <a:pt x="334" y="766"/>
                  </a:lnTo>
                  <a:lnTo>
                    <a:pt x="334" y="766"/>
                  </a:lnTo>
                  <a:lnTo>
                    <a:pt x="334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4"/>
                  </a:lnTo>
                  <a:lnTo>
                    <a:pt x="329" y="764"/>
                  </a:lnTo>
                  <a:lnTo>
                    <a:pt x="329" y="766"/>
                  </a:lnTo>
                  <a:lnTo>
                    <a:pt x="329" y="769"/>
                  </a:lnTo>
                  <a:lnTo>
                    <a:pt x="326" y="769"/>
                  </a:lnTo>
                  <a:lnTo>
                    <a:pt x="326" y="771"/>
                  </a:lnTo>
                  <a:lnTo>
                    <a:pt x="326" y="771"/>
                  </a:lnTo>
                  <a:lnTo>
                    <a:pt x="326" y="773"/>
                  </a:lnTo>
                  <a:lnTo>
                    <a:pt x="326" y="776"/>
                  </a:lnTo>
                  <a:lnTo>
                    <a:pt x="326" y="776"/>
                  </a:lnTo>
                  <a:lnTo>
                    <a:pt x="326" y="778"/>
                  </a:lnTo>
                  <a:close/>
                  <a:moveTo>
                    <a:pt x="322" y="833"/>
                  </a:moveTo>
                  <a:lnTo>
                    <a:pt x="322" y="833"/>
                  </a:lnTo>
                  <a:lnTo>
                    <a:pt x="322" y="833"/>
                  </a:lnTo>
                  <a:lnTo>
                    <a:pt x="324" y="833"/>
                  </a:lnTo>
                  <a:lnTo>
                    <a:pt x="324" y="833"/>
                  </a:lnTo>
                  <a:lnTo>
                    <a:pt x="324" y="833"/>
                  </a:lnTo>
                  <a:lnTo>
                    <a:pt x="326" y="830"/>
                  </a:lnTo>
                  <a:lnTo>
                    <a:pt x="326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2" y="830"/>
                  </a:lnTo>
                  <a:lnTo>
                    <a:pt x="322" y="830"/>
                  </a:lnTo>
                  <a:lnTo>
                    <a:pt x="322" y="833"/>
                  </a:lnTo>
                  <a:lnTo>
                    <a:pt x="322" y="833"/>
                  </a:lnTo>
                  <a:lnTo>
                    <a:pt x="322" y="833"/>
                  </a:lnTo>
                  <a:close/>
                  <a:moveTo>
                    <a:pt x="341" y="982"/>
                  </a:moveTo>
                  <a:lnTo>
                    <a:pt x="341" y="979"/>
                  </a:lnTo>
                  <a:lnTo>
                    <a:pt x="341" y="979"/>
                  </a:lnTo>
                  <a:lnTo>
                    <a:pt x="341" y="979"/>
                  </a:lnTo>
                  <a:lnTo>
                    <a:pt x="341" y="982"/>
                  </a:lnTo>
                  <a:close/>
                  <a:moveTo>
                    <a:pt x="331" y="764"/>
                  </a:moveTo>
                  <a:lnTo>
                    <a:pt x="334" y="764"/>
                  </a:lnTo>
                  <a:lnTo>
                    <a:pt x="334" y="764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4"/>
                  </a:lnTo>
                  <a:lnTo>
                    <a:pt x="334" y="764"/>
                  </a:lnTo>
                  <a:lnTo>
                    <a:pt x="336" y="762"/>
                  </a:lnTo>
                  <a:lnTo>
                    <a:pt x="336" y="764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4" y="764"/>
                  </a:lnTo>
                  <a:lnTo>
                    <a:pt x="334" y="766"/>
                  </a:lnTo>
                  <a:lnTo>
                    <a:pt x="336" y="766"/>
                  </a:lnTo>
                  <a:lnTo>
                    <a:pt x="336" y="766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2"/>
                  </a:lnTo>
                  <a:lnTo>
                    <a:pt x="338" y="762"/>
                  </a:lnTo>
                  <a:lnTo>
                    <a:pt x="338" y="762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338" y="762"/>
                  </a:lnTo>
                  <a:lnTo>
                    <a:pt x="336" y="762"/>
                  </a:lnTo>
                  <a:lnTo>
                    <a:pt x="336" y="759"/>
                  </a:lnTo>
                  <a:lnTo>
                    <a:pt x="338" y="759"/>
                  </a:lnTo>
                  <a:lnTo>
                    <a:pt x="338" y="757"/>
                  </a:lnTo>
                  <a:lnTo>
                    <a:pt x="338" y="754"/>
                  </a:lnTo>
                  <a:lnTo>
                    <a:pt x="341" y="752"/>
                  </a:lnTo>
                  <a:lnTo>
                    <a:pt x="341" y="750"/>
                  </a:lnTo>
                  <a:lnTo>
                    <a:pt x="343" y="750"/>
                  </a:lnTo>
                  <a:lnTo>
                    <a:pt x="343" y="747"/>
                  </a:lnTo>
                  <a:lnTo>
                    <a:pt x="343" y="747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43" y="747"/>
                  </a:lnTo>
                  <a:lnTo>
                    <a:pt x="343" y="747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1" y="740"/>
                  </a:lnTo>
                  <a:lnTo>
                    <a:pt x="341" y="740"/>
                  </a:lnTo>
                  <a:lnTo>
                    <a:pt x="341" y="743"/>
                  </a:lnTo>
                  <a:lnTo>
                    <a:pt x="341" y="743"/>
                  </a:lnTo>
                  <a:lnTo>
                    <a:pt x="338" y="743"/>
                  </a:lnTo>
                  <a:lnTo>
                    <a:pt x="341" y="743"/>
                  </a:lnTo>
                  <a:lnTo>
                    <a:pt x="338" y="743"/>
                  </a:lnTo>
                  <a:lnTo>
                    <a:pt x="338" y="745"/>
                  </a:lnTo>
                  <a:lnTo>
                    <a:pt x="338" y="745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334" y="745"/>
                  </a:lnTo>
                  <a:lnTo>
                    <a:pt x="334" y="747"/>
                  </a:lnTo>
                  <a:lnTo>
                    <a:pt x="334" y="747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4" y="754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9"/>
                  </a:lnTo>
                  <a:lnTo>
                    <a:pt x="331" y="762"/>
                  </a:lnTo>
                  <a:lnTo>
                    <a:pt x="331" y="762"/>
                  </a:lnTo>
                  <a:lnTo>
                    <a:pt x="329" y="762"/>
                  </a:lnTo>
                  <a:lnTo>
                    <a:pt x="329" y="764"/>
                  </a:lnTo>
                  <a:lnTo>
                    <a:pt x="331" y="764"/>
                  </a:lnTo>
                  <a:lnTo>
                    <a:pt x="331" y="764"/>
                  </a:lnTo>
                  <a:close/>
                  <a:moveTo>
                    <a:pt x="970" y="1370"/>
                  </a:move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close/>
                  <a:moveTo>
                    <a:pt x="963" y="1337"/>
                  </a:moveTo>
                  <a:lnTo>
                    <a:pt x="963" y="1337"/>
                  </a:lnTo>
                  <a:lnTo>
                    <a:pt x="963" y="1337"/>
                  </a:lnTo>
                  <a:lnTo>
                    <a:pt x="960" y="1337"/>
                  </a:lnTo>
                  <a:lnTo>
                    <a:pt x="960" y="1339"/>
                  </a:lnTo>
                  <a:lnTo>
                    <a:pt x="960" y="1339"/>
                  </a:lnTo>
                  <a:lnTo>
                    <a:pt x="960" y="1341"/>
                  </a:lnTo>
                  <a:lnTo>
                    <a:pt x="960" y="1341"/>
                  </a:lnTo>
                  <a:lnTo>
                    <a:pt x="963" y="1339"/>
                  </a:lnTo>
                  <a:lnTo>
                    <a:pt x="963" y="1339"/>
                  </a:lnTo>
                  <a:lnTo>
                    <a:pt x="963" y="1339"/>
                  </a:lnTo>
                  <a:lnTo>
                    <a:pt x="965" y="1339"/>
                  </a:lnTo>
                  <a:lnTo>
                    <a:pt x="965" y="1337"/>
                  </a:lnTo>
                  <a:lnTo>
                    <a:pt x="965" y="1337"/>
                  </a:lnTo>
                  <a:lnTo>
                    <a:pt x="963" y="1337"/>
                  </a:lnTo>
                  <a:close/>
                  <a:moveTo>
                    <a:pt x="939" y="1195"/>
                  </a:moveTo>
                  <a:lnTo>
                    <a:pt x="939" y="1197"/>
                  </a:lnTo>
                  <a:lnTo>
                    <a:pt x="939" y="1195"/>
                  </a:lnTo>
                  <a:lnTo>
                    <a:pt x="939" y="1195"/>
                  </a:lnTo>
                  <a:lnTo>
                    <a:pt x="939" y="1195"/>
                  </a:lnTo>
                  <a:close/>
                  <a:moveTo>
                    <a:pt x="960" y="1301"/>
                  </a:moveTo>
                  <a:lnTo>
                    <a:pt x="960" y="1299"/>
                  </a:lnTo>
                  <a:lnTo>
                    <a:pt x="960" y="1299"/>
                  </a:lnTo>
                  <a:lnTo>
                    <a:pt x="960" y="1299"/>
                  </a:lnTo>
                  <a:lnTo>
                    <a:pt x="960" y="1299"/>
                  </a:lnTo>
                  <a:lnTo>
                    <a:pt x="960" y="1301"/>
                  </a:lnTo>
                  <a:lnTo>
                    <a:pt x="960" y="1301"/>
                  </a:lnTo>
                  <a:lnTo>
                    <a:pt x="960" y="1301"/>
                  </a:lnTo>
                  <a:lnTo>
                    <a:pt x="960" y="1301"/>
                  </a:lnTo>
                  <a:close/>
                  <a:moveTo>
                    <a:pt x="1001" y="423"/>
                  </a:moveTo>
                  <a:lnTo>
                    <a:pt x="1001" y="423"/>
                  </a:lnTo>
                  <a:lnTo>
                    <a:pt x="1001" y="421"/>
                  </a:lnTo>
                  <a:lnTo>
                    <a:pt x="998" y="421"/>
                  </a:lnTo>
                  <a:lnTo>
                    <a:pt x="1001" y="421"/>
                  </a:lnTo>
                  <a:lnTo>
                    <a:pt x="1001" y="418"/>
                  </a:lnTo>
                  <a:lnTo>
                    <a:pt x="998" y="418"/>
                  </a:lnTo>
                  <a:lnTo>
                    <a:pt x="1001" y="418"/>
                  </a:lnTo>
                  <a:lnTo>
                    <a:pt x="1001" y="418"/>
                  </a:lnTo>
                  <a:lnTo>
                    <a:pt x="998" y="418"/>
                  </a:lnTo>
                  <a:lnTo>
                    <a:pt x="996" y="421"/>
                  </a:lnTo>
                  <a:lnTo>
                    <a:pt x="996" y="421"/>
                  </a:lnTo>
                  <a:lnTo>
                    <a:pt x="996" y="418"/>
                  </a:lnTo>
                  <a:lnTo>
                    <a:pt x="996" y="418"/>
                  </a:lnTo>
                  <a:lnTo>
                    <a:pt x="996" y="416"/>
                  </a:lnTo>
                  <a:lnTo>
                    <a:pt x="996" y="414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6" y="404"/>
                  </a:lnTo>
                  <a:lnTo>
                    <a:pt x="996" y="404"/>
                  </a:lnTo>
                  <a:lnTo>
                    <a:pt x="996" y="402"/>
                  </a:lnTo>
                  <a:lnTo>
                    <a:pt x="996" y="402"/>
                  </a:lnTo>
                  <a:lnTo>
                    <a:pt x="996" y="399"/>
                  </a:lnTo>
                  <a:lnTo>
                    <a:pt x="996" y="399"/>
                  </a:lnTo>
                  <a:lnTo>
                    <a:pt x="996" y="399"/>
                  </a:lnTo>
                  <a:lnTo>
                    <a:pt x="996" y="397"/>
                  </a:lnTo>
                  <a:lnTo>
                    <a:pt x="996" y="397"/>
                  </a:lnTo>
                  <a:lnTo>
                    <a:pt x="996" y="397"/>
                  </a:lnTo>
                  <a:lnTo>
                    <a:pt x="996" y="395"/>
                  </a:lnTo>
                  <a:lnTo>
                    <a:pt x="996" y="395"/>
                  </a:lnTo>
                  <a:lnTo>
                    <a:pt x="996" y="395"/>
                  </a:lnTo>
                  <a:lnTo>
                    <a:pt x="996" y="392"/>
                  </a:lnTo>
                  <a:lnTo>
                    <a:pt x="993" y="392"/>
                  </a:lnTo>
                  <a:lnTo>
                    <a:pt x="993" y="392"/>
                  </a:lnTo>
                  <a:lnTo>
                    <a:pt x="991" y="390"/>
                  </a:lnTo>
                  <a:lnTo>
                    <a:pt x="989" y="388"/>
                  </a:lnTo>
                  <a:lnTo>
                    <a:pt x="989" y="388"/>
                  </a:lnTo>
                  <a:lnTo>
                    <a:pt x="989" y="385"/>
                  </a:lnTo>
                  <a:lnTo>
                    <a:pt x="991" y="385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78"/>
                  </a:lnTo>
                  <a:lnTo>
                    <a:pt x="989" y="378"/>
                  </a:lnTo>
                  <a:lnTo>
                    <a:pt x="989" y="378"/>
                  </a:lnTo>
                  <a:lnTo>
                    <a:pt x="989" y="376"/>
                  </a:lnTo>
                  <a:lnTo>
                    <a:pt x="986" y="373"/>
                  </a:lnTo>
                  <a:lnTo>
                    <a:pt x="986" y="373"/>
                  </a:lnTo>
                  <a:lnTo>
                    <a:pt x="986" y="371"/>
                  </a:lnTo>
                  <a:lnTo>
                    <a:pt x="986" y="371"/>
                  </a:lnTo>
                  <a:lnTo>
                    <a:pt x="986" y="371"/>
                  </a:lnTo>
                  <a:lnTo>
                    <a:pt x="984" y="369"/>
                  </a:lnTo>
                  <a:lnTo>
                    <a:pt x="984" y="369"/>
                  </a:lnTo>
                  <a:lnTo>
                    <a:pt x="984" y="366"/>
                  </a:lnTo>
                  <a:lnTo>
                    <a:pt x="984" y="366"/>
                  </a:lnTo>
                  <a:lnTo>
                    <a:pt x="984" y="366"/>
                  </a:lnTo>
                  <a:lnTo>
                    <a:pt x="982" y="364"/>
                  </a:lnTo>
                  <a:lnTo>
                    <a:pt x="982" y="362"/>
                  </a:lnTo>
                  <a:lnTo>
                    <a:pt x="979" y="359"/>
                  </a:lnTo>
                  <a:lnTo>
                    <a:pt x="977" y="357"/>
                  </a:lnTo>
                  <a:lnTo>
                    <a:pt x="977" y="357"/>
                  </a:lnTo>
                  <a:lnTo>
                    <a:pt x="974" y="357"/>
                  </a:lnTo>
                  <a:lnTo>
                    <a:pt x="974" y="357"/>
                  </a:lnTo>
                  <a:lnTo>
                    <a:pt x="974" y="357"/>
                  </a:lnTo>
                  <a:lnTo>
                    <a:pt x="972" y="357"/>
                  </a:lnTo>
                  <a:lnTo>
                    <a:pt x="972" y="357"/>
                  </a:lnTo>
                  <a:lnTo>
                    <a:pt x="972" y="354"/>
                  </a:lnTo>
                  <a:lnTo>
                    <a:pt x="970" y="354"/>
                  </a:lnTo>
                  <a:lnTo>
                    <a:pt x="970" y="352"/>
                  </a:lnTo>
                  <a:lnTo>
                    <a:pt x="967" y="347"/>
                  </a:lnTo>
                  <a:lnTo>
                    <a:pt x="967" y="343"/>
                  </a:lnTo>
                  <a:lnTo>
                    <a:pt x="967" y="338"/>
                  </a:lnTo>
                  <a:lnTo>
                    <a:pt x="965" y="331"/>
                  </a:lnTo>
                  <a:lnTo>
                    <a:pt x="965" y="328"/>
                  </a:lnTo>
                  <a:lnTo>
                    <a:pt x="965" y="326"/>
                  </a:lnTo>
                  <a:lnTo>
                    <a:pt x="965" y="324"/>
                  </a:lnTo>
                  <a:lnTo>
                    <a:pt x="965" y="319"/>
                  </a:lnTo>
                  <a:lnTo>
                    <a:pt x="965" y="317"/>
                  </a:lnTo>
                  <a:lnTo>
                    <a:pt x="965" y="317"/>
                  </a:lnTo>
                  <a:lnTo>
                    <a:pt x="967" y="317"/>
                  </a:lnTo>
                  <a:lnTo>
                    <a:pt x="965" y="314"/>
                  </a:lnTo>
                  <a:lnTo>
                    <a:pt x="965" y="314"/>
                  </a:lnTo>
                  <a:lnTo>
                    <a:pt x="967" y="310"/>
                  </a:lnTo>
                  <a:lnTo>
                    <a:pt x="967" y="310"/>
                  </a:lnTo>
                  <a:lnTo>
                    <a:pt x="967" y="307"/>
                  </a:lnTo>
                  <a:lnTo>
                    <a:pt x="967" y="302"/>
                  </a:lnTo>
                  <a:lnTo>
                    <a:pt x="967" y="302"/>
                  </a:lnTo>
                  <a:lnTo>
                    <a:pt x="967" y="300"/>
                  </a:lnTo>
                  <a:lnTo>
                    <a:pt x="970" y="300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67" y="298"/>
                  </a:lnTo>
                  <a:lnTo>
                    <a:pt x="967" y="298"/>
                  </a:lnTo>
                  <a:lnTo>
                    <a:pt x="965" y="300"/>
                  </a:lnTo>
                  <a:lnTo>
                    <a:pt x="963" y="300"/>
                  </a:lnTo>
                  <a:lnTo>
                    <a:pt x="963" y="300"/>
                  </a:lnTo>
                  <a:lnTo>
                    <a:pt x="960" y="300"/>
                  </a:lnTo>
                  <a:lnTo>
                    <a:pt x="958" y="300"/>
                  </a:lnTo>
                  <a:lnTo>
                    <a:pt x="956" y="298"/>
                  </a:lnTo>
                  <a:lnTo>
                    <a:pt x="956" y="298"/>
                  </a:lnTo>
                  <a:lnTo>
                    <a:pt x="956" y="298"/>
                  </a:lnTo>
                  <a:lnTo>
                    <a:pt x="953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8" y="291"/>
                  </a:lnTo>
                  <a:lnTo>
                    <a:pt x="946" y="291"/>
                  </a:lnTo>
                  <a:lnTo>
                    <a:pt x="946" y="291"/>
                  </a:lnTo>
                  <a:lnTo>
                    <a:pt x="946" y="291"/>
                  </a:lnTo>
                  <a:lnTo>
                    <a:pt x="944" y="291"/>
                  </a:lnTo>
                  <a:lnTo>
                    <a:pt x="944" y="291"/>
                  </a:lnTo>
                  <a:lnTo>
                    <a:pt x="944" y="288"/>
                  </a:lnTo>
                  <a:lnTo>
                    <a:pt x="941" y="288"/>
                  </a:lnTo>
                  <a:lnTo>
                    <a:pt x="941" y="286"/>
                  </a:lnTo>
                  <a:lnTo>
                    <a:pt x="941" y="288"/>
                  </a:lnTo>
                  <a:lnTo>
                    <a:pt x="941" y="288"/>
                  </a:lnTo>
                  <a:lnTo>
                    <a:pt x="939" y="288"/>
                  </a:lnTo>
                  <a:lnTo>
                    <a:pt x="941" y="288"/>
                  </a:lnTo>
                  <a:lnTo>
                    <a:pt x="941" y="291"/>
                  </a:lnTo>
                  <a:lnTo>
                    <a:pt x="941" y="291"/>
                  </a:lnTo>
                  <a:lnTo>
                    <a:pt x="939" y="291"/>
                  </a:lnTo>
                  <a:lnTo>
                    <a:pt x="939" y="293"/>
                  </a:lnTo>
                  <a:lnTo>
                    <a:pt x="937" y="295"/>
                  </a:lnTo>
                  <a:lnTo>
                    <a:pt x="937" y="295"/>
                  </a:lnTo>
                  <a:lnTo>
                    <a:pt x="937" y="298"/>
                  </a:lnTo>
                  <a:lnTo>
                    <a:pt x="937" y="300"/>
                  </a:lnTo>
                  <a:lnTo>
                    <a:pt x="937" y="302"/>
                  </a:lnTo>
                  <a:lnTo>
                    <a:pt x="934" y="302"/>
                  </a:lnTo>
                  <a:lnTo>
                    <a:pt x="934" y="302"/>
                  </a:lnTo>
                  <a:lnTo>
                    <a:pt x="934" y="305"/>
                  </a:lnTo>
                  <a:lnTo>
                    <a:pt x="934" y="305"/>
                  </a:lnTo>
                  <a:lnTo>
                    <a:pt x="934" y="307"/>
                  </a:lnTo>
                  <a:lnTo>
                    <a:pt x="934" y="310"/>
                  </a:lnTo>
                  <a:lnTo>
                    <a:pt x="934" y="310"/>
                  </a:lnTo>
                  <a:lnTo>
                    <a:pt x="934" y="312"/>
                  </a:lnTo>
                  <a:lnTo>
                    <a:pt x="934" y="312"/>
                  </a:lnTo>
                  <a:lnTo>
                    <a:pt x="934" y="314"/>
                  </a:lnTo>
                  <a:lnTo>
                    <a:pt x="934" y="317"/>
                  </a:lnTo>
                  <a:lnTo>
                    <a:pt x="937" y="317"/>
                  </a:lnTo>
                  <a:lnTo>
                    <a:pt x="937" y="314"/>
                  </a:lnTo>
                  <a:lnTo>
                    <a:pt x="939" y="314"/>
                  </a:lnTo>
                  <a:lnTo>
                    <a:pt x="939" y="314"/>
                  </a:lnTo>
                  <a:lnTo>
                    <a:pt x="939" y="314"/>
                  </a:lnTo>
                  <a:lnTo>
                    <a:pt x="941" y="312"/>
                  </a:lnTo>
                  <a:lnTo>
                    <a:pt x="944" y="312"/>
                  </a:lnTo>
                  <a:lnTo>
                    <a:pt x="944" y="312"/>
                  </a:lnTo>
                  <a:lnTo>
                    <a:pt x="944" y="312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51" y="310"/>
                  </a:lnTo>
                  <a:lnTo>
                    <a:pt x="951" y="310"/>
                  </a:lnTo>
                  <a:lnTo>
                    <a:pt x="953" y="310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5"/>
                  </a:lnTo>
                  <a:lnTo>
                    <a:pt x="956" y="305"/>
                  </a:lnTo>
                  <a:lnTo>
                    <a:pt x="956" y="307"/>
                  </a:lnTo>
                  <a:lnTo>
                    <a:pt x="958" y="307"/>
                  </a:lnTo>
                  <a:lnTo>
                    <a:pt x="958" y="310"/>
                  </a:lnTo>
                  <a:lnTo>
                    <a:pt x="960" y="312"/>
                  </a:lnTo>
                  <a:lnTo>
                    <a:pt x="960" y="314"/>
                  </a:lnTo>
                  <a:lnTo>
                    <a:pt x="960" y="314"/>
                  </a:lnTo>
                  <a:lnTo>
                    <a:pt x="960" y="317"/>
                  </a:lnTo>
                  <a:lnTo>
                    <a:pt x="958" y="317"/>
                  </a:lnTo>
                  <a:lnTo>
                    <a:pt x="958" y="317"/>
                  </a:lnTo>
                  <a:lnTo>
                    <a:pt x="958" y="319"/>
                  </a:lnTo>
                  <a:lnTo>
                    <a:pt x="958" y="319"/>
                  </a:lnTo>
                  <a:lnTo>
                    <a:pt x="958" y="324"/>
                  </a:lnTo>
                  <a:lnTo>
                    <a:pt x="958" y="326"/>
                  </a:lnTo>
                  <a:lnTo>
                    <a:pt x="956" y="331"/>
                  </a:lnTo>
                  <a:lnTo>
                    <a:pt x="953" y="333"/>
                  </a:lnTo>
                  <a:lnTo>
                    <a:pt x="953" y="333"/>
                  </a:lnTo>
                  <a:lnTo>
                    <a:pt x="953" y="333"/>
                  </a:lnTo>
                  <a:lnTo>
                    <a:pt x="951" y="333"/>
                  </a:lnTo>
                  <a:lnTo>
                    <a:pt x="951" y="333"/>
                  </a:lnTo>
                  <a:lnTo>
                    <a:pt x="951" y="333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6" y="331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6"/>
                  </a:lnTo>
                  <a:lnTo>
                    <a:pt x="944" y="326"/>
                  </a:lnTo>
                  <a:lnTo>
                    <a:pt x="944" y="326"/>
                  </a:lnTo>
                  <a:lnTo>
                    <a:pt x="941" y="326"/>
                  </a:lnTo>
                  <a:lnTo>
                    <a:pt x="941" y="326"/>
                  </a:lnTo>
                  <a:lnTo>
                    <a:pt x="941" y="324"/>
                  </a:lnTo>
                  <a:lnTo>
                    <a:pt x="939" y="324"/>
                  </a:lnTo>
                  <a:lnTo>
                    <a:pt x="939" y="324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31"/>
                  </a:lnTo>
                  <a:lnTo>
                    <a:pt x="939" y="331"/>
                  </a:lnTo>
                  <a:lnTo>
                    <a:pt x="937" y="333"/>
                  </a:lnTo>
                  <a:lnTo>
                    <a:pt x="937" y="333"/>
                  </a:lnTo>
                  <a:lnTo>
                    <a:pt x="934" y="336"/>
                  </a:lnTo>
                  <a:lnTo>
                    <a:pt x="932" y="336"/>
                  </a:lnTo>
                  <a:lnTo>
                    <a:pt x="930" y="336"/>
                  </a:lnTo>
                  <a:lnTo>
                    <a:pt x="927" y="331"/>
                  </a:lnTo>
                  <a:lnTo>
                    <a:pt x="927" y="324"/>
                  </a:lnTo>
                  <a:lnTo>
                    <a:pt x="927" y="321"/>
                  </a:lnTo>
                  <a:lnTo>
                    <a:pt x="927" y="319"/>
                  </a:lnTo>
                  <a:lnTo>
                    <a:pt x="927" y="319"/>
                  </a:lnTo>
                  <a:lnTo>
                    <a:pt x="927" y="317"/>
                  </a:lnTo>
                  <a:lnTo>
                    <a:pt x="927" y="317"/>
                  </a:lnTo>
                  <a:lnTo>
                    <a:pt x="927" y="314"/>
                  </a:lnTo>
                  <a:lnTo>
                    <a:pt x="927" y="312"/>
                  </a:lnTo>
                  <a:lnTo>
                    <a:pt x="927" y="312"/>
                  </a:lnTo>
                  <a:lnTo>
                    <a:pt x="925" y="310"/>
                  </a:lnTo>
                  <a:lnTo>
                    <a:pt x="922" y="310"/>
                  </a:lnTo>
                  <a:lnTo>
                    <a:pt x="920" y="310"/>
                  </a:lnTo>
                  <a:lnTo>
                    <a:pt x="920" y="312"/>
                  </a:lnTo>
                  <a:lnTo>
                    <a:pt x="918" y="312"/>
                  </a:lnTo>
                  <a:lnTo>
                    <a:pt x="918" y="312"/>
                  </a:lnTo>
                  <a:lnTo>
                    <a:pt x="915" y="312"/>
                  </a:lnTo>
                  <a:lnTo>
                    <a:pt x="915" y="310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10"/>
                  </a:lnTo>
                  <a:lnTo>
                    <a:pt x="911" y="310"/>
                  </a:lnTo>
                  <a:lnTo>
                    <a:pt x="911" y="312"/>
                  </a:lnTo>
                  <a:lnTo>
                    <a:pt x="911" y="312"/>
                  </a:lnTo>
                  <a:lnTo>
                    <a:pt x="911" y="312"/>
                  </a:lnTo>
                  <a:lnTo>
                    <a:pt x="911" y="314"/>
                  </a:lnTo>
                  <a:lnTo>
                    <a:pt x="908" y="314"/>
                  </a:lnTo>
                  <a:lnTo>
                    <a:pt x="908" y="314"/>
                  </a:lnTo>
                  <a:lnTo>
                    <a:pt x="906" y="314"/>
                  </a:lnTo>
                  <a:lnTo>
                    <a:pt x="906" y="317"/>
                  </a:lnTo>
                  <a:lnTo>
                    <a:pt x="906" y="317"/>
                  </a:lnTo>
                  <a:lnTo>
                    <a:pt x="906" y="317"/>
                  </a:lnTo>
                  <a:lnTo>
                    <a:pt x="908" y="317"/>
                  </a:lnTo>
                  <a:lnTo>
                    <a:pt x="908" y="317"/>
                  </a:lnTo>
                  <a:lnTo>
                    <a:pt x="911" y="319"/>
                  </a:lnTo>
                  <a:lnTo>
                    <a:pt x="911" y="319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3" y="321"/>
                  </a:lnTo>
                  <a:lnTo>
                    <a:pt x="913" y="321"/>
                  </a:lnTo>
                  <a:lnTo>
                    <a:pt x="913" y="321"/>
                  </a:lnTo>
                  <a:lnTo>
                    <a:pt x="915" y="321"/>
                  </a:lnTo>
                  <a:lnTo>
                    <a:pt x="915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6"/>
                  </a:lnTo>
                  <a:lnTo>
                    <a:pt x="913" y="326"/>
                  </a:lnTo>
                  <a:lnTo>
                    <a:pt x="913" y="326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6"/>
                  </a:lnTo>
                  <a:lnTo>
                    <a:pt x="911" y="328"/>
                  </a:lnTo>
                  <a:lnTo>
                    <a:pt x="908" y="328"/>
                  </a:lnTo>
                  <a:lnTo>
                    <a:pt x="908" y="333"/>
                  </a:lnTo>
                  <a:lnTo>
                    <a:pt x="908" y="338"/>
                  </a:lnTo>
                  <a:lnTo>
                    <a:pt x="906" y="338"/>
                  </a:lnTo>
                  <a:lnTo>
                    <a:pt x="906" y="340"/>
                  </a:lnTo>
                  <a:lnTo>
                    <a:pt x="904" y="340"/>
                  </a:lnTo>
                  <a:lnTo>
                    <a:pt x="904" y="340"/>
                  </a:lnTo>
                  <a:lnTo>
                    <a:pt x="901" y="340"/>
                  </a:lnTo>
                  <a:lnTo>
                    <a:pt x="901" y="343"/>
                  </a:lnTo>
                  <a:lnTo>
                    <a:pt x="899" y="343"/>
                  </a:lnTo>
                  <a:lnTo>
                    <a:pt x="899" y="343"/>
                  </a:lnTo>
                  <a:lnTo>
                    <a:pt x="899" y="343"/>
                  </a:lnTo>
                  <a:lnTo>
                    <a:pt x="896" y="340"/>
                  </a:lnTo>
                  <a:lnTo>
                    <a:pt x="896" y="340"/>
                  </a:lnTo>
                  <a:lnTo>
                    <a:pt x="894" y="343"/>
                  </a:lnTo>
                  <a:lnTo>
                    <a:pt x="892" y="345"/>
                  </a:lnTo>
                  <a:lnTo>
                    <a:pt x="892" y="345"/>
                  </a:lnTo>
                  <a:lnTo>
                    <a:pt x="892" y="347"/>
                  </a:lnTo>
                  <a:lnTo>
                    <a:pt x="889" y="347"/>
                  </a:lnTo>
                  <a:lnTo>
                    <a:pt x="889" y="350"/>
                  </a:lnTo>
                  <a:lnTo>
                    <a:pt x="887" y="350"/>
                  </a:lnTo>
                  <a:lnTo>
                    <a:pt x="887" y="350"/>
                  </a:lnTo>
                  <a:lnTo>
                    <a:pt x="887" y="352"/>
                  </a:lnTo>
                  <a:lnTo>
                    <a:pt x="885" y="352"/>
                  </a:lnTo>
                  <a:lnTo>
                    <a:pt x="887" y="354"/>
                  </a:lnTo>
                  <a:lnTo>
                    <a:pt x="889" y="352"/>
                  </a:lnTo>
                  <a:lnTo>
                    <a:pt x="889" y="354"/>
                  </a:lnTo>
                  <a:lnTo>
                    <a:pt x="889" y="354"/>
                  </a:lnTo>
                  <a:lnTo>
                    <a:pt x="889" y="357"/>
                  </a:lnTo>
                  <a:lnTo>
                    <a:pt x="889" y="357"/>
                  </a:lnTo>
                  <a:lnTo>
                    <a:pt x="889" y="362"/>
                  </a:lnTo>
                  <a:lnTo>
                    <a:pt x="889" y="364"/>
                  </a:lnTo>
                  <a:lnTo>
                    <a:pt x="889" y="364"/>
                  </a:lnTo>
                  <a:lnTo>
                    <a:pt x="892" y="366"/>
                  </a:lnTo>
                  <a:lnTo>
                    <a:pt x="894" y="369"/>
                  </a:lnTo>
                  <a:lnTo>
                    <a:pt x="894" y="369"/>
                  </a:lnTo>
                  <a:lnTo>
                    <a:pt x="894" y="369"/>
                  </a:lnTo>
                  <a:lnTo>
                    <a:pt x="894" y="371"/>
                  </a:lnTo>
                  <a:lnTo>
                    <a:pt x="894" y="378"/>
                  </a:lnTo>
                  <a:lnTo>
                    <a:pt x="894" y="378"/>
                  </a:lnTo>
                  <a:lnTo>
                    <a:pt x="892" y="381"/>
                  </a:lnTo>
                  <a:lnTo>
                    <a:pt x="892" y="383"/>
                  </a:lnTo>
                  <a:lnTo>
                    <a:pt x="892" y="385"/>
                  </a:lnTo>
                  <a:lnTo>
                    <a:pt x="887" y="392"/>
                  </a:lnTo>
                  <a:lnTo>
                    <a:pt x="887" y="395"/>
                  </a:lnTo>
                  <a:lnTo>
                    <a:pt x="885" y="397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78" y="392"/>
                  </a:lnTo>
                  <a:lnTo>
                    <a:pt x="878" y="395"/>
                  </a:lnTo>
                  <a:lnTo>
                    <a:pt x="878" y="397"/>
                  </a:lnTo>
                  <a:lnTo>
                    <a:pt x="878" y="397"/>
                  </a:lnTo>
                  <a:lnTo>
                    <a:pt x="878" y="397"/>
                  </a:lnTo>
                  <a:lnTo>
                    <a:pt x="878" y="399"/>
                  </a:lnTo>
                  <a:lnTo>
                    <a:pt x="880" y="399"/>
                  </a:lnTo>
                  <a:lnTo>
                    <a:pt x="880" y="402"/>
                  </a:lnTo>
                  <a:lnTo>
                    <a:pt x="880" y="402"/>
                  </a:lnTo>
                  <a:lnTo>
                    <a:pt x="880" y="404"/>
                  </a:lnTo>
                  <a:lnTo>
                    <a:pt x="885" y="404"/>
                  </a:lnTo>
                  <a:lnTo>
                    <a:pt x="885" y="402"/>
                  </a:lnTo>
                  <a:lnTo>
                    <a:pt x="885" y="402"/>
                  </a:lnTo>
                  <a:lnTo>
                    <a:pt x="887" y="402"/>
                  </a:lnTo>
                  <a:lnTo>
                    <a:pt x="887" y="402"/>
                  </a:lnTo>
                  <a:lnTo>
                    <a:pt x="889" y="399"/>
                  </a:lnTo>
                  <a:lnTo>
                    <a:pt x="892" y="402"/>
                  </a:lnTo>
                  <a:lnTo>
                    <a:pt x="894" y="404"/>
                  </a:lnTo>
                  <a:lnTo>
                    <a:pt x="894" y="404"/>
                  </a:lnTo>
                  <a:lnTo>
                    <a:pt x="894" y="407"/>
                  </a:lnTo>
                  <a:lnTo>
                    <a:pt x="894" y="409"/>
                  </a:lnTo>
                  <a:lnTo>
                    <a:pt x="896" y="411"/>
                  </a:lnTo>
                  <a:lnTo>
                    <a:pt x="896" y="414"/>
                  </a:lnTo>
                  <a:lnTo>
                    <a:pt x="896" y="428"/>
                  </a:lnTo>
                  <a:lnTo>
                    <a:pt x="894" y="433"/>
                  </a:lnTo>
                  <a:lnTo>
                    <a:pt x="892" y="440"/>
                  </a:lnTo>
                  <a:lnTo>
                    <a:pt x="892" y="440"/>
                  </a:lnTo>
                  <a:lnTo>
                    <a:pt x="889" y="442"/>
                  </a:lnTo>
                  <a:lnTo>
                    <a:pt x="889" y="444"/>
                  </a:lnTo>
                  <a:lnTo>
                    <a:pt x="887" y="447"/>
                  </a:lnTo>
                  <a:lnTo>
                    <a:pt x="887" y="447"/>
                  </a:lnTo>
                  <a:lnTo>
                    <a:pt x="887" y="452"/>
                  </a:lnTo>
                  <a:lnTo>
                    <a:pt x="887" y="452"/>
                  </a:lnTo>
                  <a:lnTo>
                    <a:pt x="887" y="454"/>
                  </a:lnTo>
                  <a:lnTo>
                    <a:pt x="887" y="454"/>
                  </a:lnTo>
                  <a:lnTo>
                    <a:pt x="887" y="456"/>
                  </a:lnTo>
                  <a:lnTo>
                    <a:pt x="885" y="459"/>
                  </a:lnTo>
                  <a:lnTo>
                    <a:pt x="885" y="466"/>
                  </a:lnTo>
                  <a:lnTo>
                    <a:pt x="882" y="473"/>
                  </a:lnTo>
                  <a:lnTo>
                    <a:pt x="880" y="475"/>
                  </a:lnTo>
                  <a:lnTo>
                    <a:pt x="878" y="478"/>
                  </a:lnTo>
                  <a:lnTo>
                    <a:pt x="873" y="482"/>
                  </a:lnTo>
                  <a:lnTo>
                    <a:pt x="873" y="485"/>
                  </a:lnTo>
                  <a:lnTo>
                    <a:pt x="870" y="487"/>
                  </a:lnTo>
                  <a:lnTo>
                    <a:pt x="868" y="494"/>
                  </a:lnTo>
                  <a:lnTo>
                    <a:pt x="866" y="496"/>
                  </a:lnTo>
                  <a:lnTo>
                    <a:pt x="866" y="501"/>
                  </a:lnTo>
                  <a:lnTo>
                    <a:pt x="866" y="504"/>
                  </a:lnTo>
                  <a:lnTo>
                    <a:pt x="863" y="515"/>
                  </a:lnTo>
                  <a:lnTo>
                    <a:pt x="863" y="518"/>
                  </a:lnTo>
                  <a:lnTo>
                    <a:pt x="861" y="518"/>
                  </a:lnTo>
                  <a:lnTo>
                    <a:pt x="856" y="525"/>
                  </a:lnTo>
                  <a:lnTo>
                    <a:pt x="854" y="527"/>
                  </a:lnTo>
                  <a:lnTo>
                    <a:pt x="851" y="527"/>
                  </a:lnTo>
                  <a:lnTo>
                    <a:pt x="847" y="530"/>
                  </a:lnTo>
                  <a:lnTo>
                    <a:pt x="844" y="530"/>
                  </a:lnTo>
                  <a:lnTo>
                    <a:pt x="844" y="530"/>
                  </a:lnTo>
                  <a:lnTo>
                    <a:pt x="844" y="532"/>
                  </a:lnTo>
                  <a:lnTo>
                    <a:pt x="837" y="537"/>
                  </a:lnTo>
                  <a:lnTo>
                    <a:pt x="833" y="539"/>
                  </a:lnTo>
                  <a:lnTo>
                    <a:pt x="833" y="541"/>
                  </a:lnTo>
                  <a:lnTo>
                    <a:pt x="830" y="544"/>
                  </a:lnTo>
                  <a:lnTo>
                    <a:pt x="828" y="551"/>
                  </a:lnTo>
                  <a:lnTo>
                    <a:pt x="828" y="553"/>
                  </a:lnTo>
                  <a:lnTo>
                    <a:pt x="825" y="556"/>
                  </a:lnTo>
                  <a:lnTo>
                    <a:pt x="823" y="558"/>
                  </a:lnTo>
                  <a:lnTo>
                    <a:pt x="821" y="563"/>
                  </a:lnTo>
                  <a:lnTo>
                    <a:pt x="821" y="565"/>
                  </a:lnTo>
                  <a:lnTo>
                    <a:pt x="818" y="567"/>
                  </a:lnTo>
                  <a:lnTo>
                    <a:pt x="818" y="567"/>
                  </a:lnTo>
                  <a:lnTo>
                    <a:pt x="811" y="572"/>
                  </a:lnTo>
                  <a:lnTo>
                    <a:pt x="807" y="579"/>
                  </a:lnTo>
                  <a:lnTo>
                    <a:pt x="802" y="582"/>
                  </a:lnTo>
                  <a:lnTo>
                    <a:pt x="799" y="582"/>
                  </a:lnTo>
                  <a:lnTo>
                    <a:pt x="797" y="582"/>
                  </a:lnTo>
                  <a:lnTo>
                    <a:pt x="792" y="582"/>
                  </a:lnTo>
                  <a:lnTo>
                    <a:pt x="792" y="584"/>
                  </a:lnTo>
                  <a:lnTo>
                    <a:pt x="792" y="584"/>
                  </a:lnTo>
                  <a:lnTo>
                    <a:pt x="788" y="586"/>
                  </a:lnTo>
                  <a:lnTo>
                    <a:pt x="783" y="589"/>
                  </a:lnTo>
                  <a:lnTo>
                    <a:pt x="778" y="591"/>
                  </a:lnTo>
                  <a:lnTo>
                    <a:pt x="771" y="594"/>
                  </a:lnTo>
                  <a:lnTo>
                    <a:pt x="766" y="596"/>
                  </a:lnTo>
                  <a:lnTo>
                    <a:pt x="762" y="596"/>
                  </a:lnTo>
                  <a:lnTo>
                    <a:pt x="759" y="598"/>
                  </a:lnTo>
                  <a:lnTo>
                    <a:pt x="759" y="598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757" y="603"/>
                  </a:lnTo>
                  <a:lnTo>
                    <a:pt x="757" y="603"/>
                  </a:lnTo>
                  <a:lnTo>
                    <a:pt x="757" y="605"/>
                  </a:lnTo>
                  <a:lnTo>
                    <a:pt x="757" y="605"/>
                  </a:lnTo>
                  <a:lnTo>
                    <a:pt x="755" y="608"/>
                  </a:lnTo>
                  <a:lnTo>
                    <a:pt x="755" y="608"/>
                  </a:lnTo>
                  <a:lnTo>
                    <a:pt x="752" y="610"/>
                  </a:lnTo>
                  <a:lnTo>
                    <a:pt x="750" y="608"/>
                  </a:lnTo>
                  <a:lnTo>
                    <a:pt x="747" y="610"/>
                  </a:lnTo>
                  <a:lnTo>
                    <a:pt x="745" y="608"/>
                  </a:lnTo>
                  <a:lnTo>
                    <a:pt x="743" y="608"/>
                  </a:lnTo>
                  <a:lnTo>
                    <a:pt x="740" y="608"/>
                  </a:lnTo>
                  <a:lnTo>
                    <a:pt x="738" y="605"/>
                  </a:lnTo>
                  <a:lnTo>
                    <a:pt x="736" y="603"/>
                  </a:lnTo>
                  <a:lnTo>
                    <a:pt x="736" y="601"/>
                  </a:lnTo>
                  <a:lnTo>
                    <a:pt x="738" y="598"/>
                  </a:lnTo>
                  <a:lnTo>
                    <a:pt x="738" y="598"/>
                  </a:lnTo>
                  <a:lnTo>
                    <a:pt x="738" y="596"/>
                  </a:lnTo>
                  <a:lnTo>
                    <a:pt x="738" y="591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6" y="589"/>
                  </a:lnTo>
                  <a:lnTo>
                    <a:pt x="736" y="591"/>
                  </a:lnTo>
                  <a:lnTo>
                    <a:pt x="733" y="589"/>
                  </a:lnTo>
                  <a:lnTo>
                    <a:pt x="733" y="589"/>
                  </a:lnTo>
                  <a:lnTo>
                    <a:pt x="731" y="589"/>
                  </a:lnTo>
                  <a:lnTo>
                    <a:pt x="731" y="589"/>
                  </a:lnTo>
                  <a:lnTo>
                    <a:pt x="729" y="589"/>
                  </a:lnTo>
                  <a:lnTo>
                    <a:pt x="729" y="589"/>
                  </a:lnTo>
                  <a:lnTo>
                    <a:pt x="729" y="586"/>
                  </a:lnTo>
                  <a:lnTo>
                    <a:pt x="729" y="586"/>
                  </a:lnTo>
                  <a:lnTo>
                    <a:pt x="731" y="586"/>
                  </a:lnTo>
                  <a:lnTo>
                    <a:pt x="731" y="586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2"/>
                  </a:lnTo>
                  <a:lnTo>
                    <a:pt x="731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7"/>
                  </a:lnTo>
                  <a:lnTo>
                    <a:pt x="733" y="577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6" y="579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79"/>
                  </a:lnTo>
                  <a:lnTo>
                    <a:pt x="738" y="579"/>
                  </a:lnTo>
                  <a:lnTo>
                    <a:pt x="740" y="579"/>
                  </a:lnTo>
                  <a:lnTo>
                    <a:pt x="740" y="577"/>
                  </a:lnTo>
                  <a:lnTo>
                    <a:pt x="740" y="577"/>
                  </a:lnTo>
                  <a:lnTo>
                    <a:pt x="743" y="575"/>
                  </a:lnTo>
                  <a:lnTo>
                    <a:pt x="745" y="575"/>
                  </a:lnTo>
                  <a:lnTo>
                    <a:pt x="747" y="575"/>
                  </a:lnTo>
                  <a:lnTo>
                    <a:pt x="747" y="575"/>
                  </a:lnTo>
                  <a:lnTo>
                    <a:pt x="747" y="575"/>
                  </a:lnTo>
                  <a:lnTo>
                    <a:pt x="750" y="572"/>
                  </a:lnTo>
                  <a:lnTo>
                    <a:pt x="750" y="572"/>
                  </a:lnTo>
                  <a:lnTo>
                    <a:pt x="750" y="572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47" y="567"/>
                  </a:lnTo>
                  <a:lnTo>
                    <a:pt x="750" y="565"/>
                  </a:lnTo>
                  <a:lnTo>
                    <a:pt x="750" y="565"/>
                  </a:lnTo>
                  <a:lnTo>
                    <a:pt x="750" y="565"/>
                  </a:lnTo>
                  <a:lnTo>
                    <a:pt x="752" y="565"/>
                  </a:lnTo>
                  <a:lnTo>
                    <a:pt x="752" y="565"/>
                  </a:lnTo>
                  <a:lnTo>
                    <a:pt x="752" y="565"/>
                  </a:lnTo>
                  <a:lnTo>
                    <a:pt x="755" y="565"/>
                  </a:lnTo>
                  <a:lnTo>
                    <a:pt x="755" y="563"/>
                  </a:lnTo>
                  <a:lnTo>
                    <a:pt x="755" y="563"/>
                  </a:lnTo>
                  <a:lnTo>
                    <a:pt x="755" y="563"/>
                  </a:lnTo>
                  <a:lnTo>
                    <a:pt x="755" y="560"/>
                  </a:lnTo>
                  <a:lnTo>
                    <a:pt x="755" y="560"/>
                  </a:lnTo>
                  <a:lnTo>
                    <a:pt x="755" y="560"/>
                  </a:lnTo>
                  <a:lnTo>
                    <a:pt x="752" y="558"/>
                  </a:lnTo>
                  <a:lnTo>
                    <a:pt x="750" y="558"/>
                  </a:lnTo>
                  <a:lnTo>
                    <a:pt x="743" y="560"/>
                  </a:lnTo>
                  <a:lnTo>
                    <a:pt x="740" y="563"/>
                  </a:lnTo>
                  <a:lnTo>
                    <a:pt x="740" y="563"/>
                  </a:lnTo>
                  <a:lnTo>
                    <a:pt x="738" y="565"/>
                  </a:lnTo>
                  <a:lnTo>
                    <a:pt x="733" y="567"/>
                  </a:lnTo>
                  <a:lnTo>
                    <a:pt x="731" y="567"/>
                  </a:lnTo>
                  <a:lnTo>
                    <a:pt x="731" y="567"/>
                  </a:lnTo>
                  <a:lnTo>
                    <a:pt x="729" y="567"/>
                  </a:lnTo>
                  <a:lnTo>
                    <a:pt x="724" y="570"/>
                  </a:lnTo>
                  <a:lnTo>
                    <a:pt x="724" y="570"/>
                  </a:lnTo>
                  <a:lnTo>
                    <a:pt x="721" y="572"/>
                  </a:lnTo>
                  <a:lnTo>
                    <a:pt x="721" y="575"/>
                  </a:lnTo>
                  <a:lnTo>
                    <a:pt x="721" y="575"/>
                  </a:lnTo>
                  <a:lnTo>
                    <a:pt x="721" y="575"/>
                  </a:lnTo>
                  <a:lnTo>
                    <a:pt x="721" y="577"/>
                  </a:lnTo>
                  <a:lnTo>
                    <a:pt x="721" y="577"/>
                  </a:lnTo>
                  <a:lnTo>
                    <a:pt x="721" y="579"/>
                  </a:lnTo>
                  <a:lnTo>
                    <a:pt x="719" y="579"/>
                  </a:lnTo>
                  <a:lnTo>
                    <a:pt x="719" y="579"/>
                  </a:lnTo>
                  <a:lnTo>
                    <a:pt x="719" y="582"/>
                  </a:lnTo>
                  <a:lnTo>
                    <a:pt x="719" y="584"/>
                  </a:lnTo>
                  <a:lnTo>
                    <a:pt x="719" y="584"/>
                  </a:lnTo>
                  <a:lnTo>
                    <a:pt x="719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1" y="591"/>
                  </a:lnTo>
                  <a:lnTo>
                    <a:pt x="724" y="594"/>
                  </a:lnTo>
                  <a:lnTo>
                    <a:pt x="724" y="594"/>
                  </a:lnTo>
                  <a:lnTo>
                    <a:pt x="724" y="594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1"/>
                  </a:lnTo>
                  <a:lnTo>
                    <a:pt x="724" y="601"/>
                  </a:lnTo>
                  <a:lnTo>
                    <a:pt x="719" y="610"/>
                  </a:lnTo>
                  <a:lnTo>
                    <a:pt x="717" y="615"/>
                  </a:lnTo>
                  <a:lnTo>
                    <a:pt x="707" y="631"/>
                  </a:lnTo>
                  <a:lnTo>
                    <a:pt x="705" y="634"/>
                  </a:lnTo>
                  <a:lnTo>
                    <a:pt x="702" y="634"/>
                  </a:lnTo>
                  <a:lnTo>
                    <a:pt x="700" y="636"/>
                  </a:lnTo>
                  <a:lnTo>
                    <a:pt x="698" y="638"/>
                  </a:lnTo>
                  <a:lnTo>
                    <a:pt x="693" y="641"/>
                  </a:lnTo>
                  <a:lnTo>
                    <a:pt x="693" y="641"/>
                  </a:lnTo>
                  <a:lnTo>
                    <a:pt x="691" y="641"/>
                  </a:lnTo>
                  <a:lnTo>
                    <a:pt x="691" y="641"/>
                  </a:lnTo>
                  <a:lnTo>
                    <a:pt x="691" y="643"/>
                  </a:lnTo>
                  <a:lnTo>
                    <a:pt x="691" y="643"/>
                  </a:lnTo>
                  <a:lnTo>
                    <a:pt x="691" y="646"/>
                  </a:lnTo>
                  <a:lnTo>
                    <a:pt x="688" y="646"/>
                  </a:lnTo>
                  <a:lnTo>
                    <a:pt x="688" y="648"/>
                  </a:lnTo>
                  <a:lnTo>
                    <a:pt x="686" y="650"/>
                  </a:lnTo>
                  <a:lnTo>
                    <a:pt x="686" y="653"/>
                  </a:lnTo>
                  <a:lnTo>
                    <a:pt x="684" y="655"/>
                  </a:lnTo>
                  <a:lnTo>
                    <a:pt x="684" y="657"/>
                  </a:lnTo>
                  <a:lnTo>
                    <a:pt x="684" y="657"/>
                  </a:lnTo>
                  <a:lnTo>
                    <a:pt x="681" y="657"/>
                  </a:lnTo>
                  <a:lnTo>
                    <a:pt x="681" y="660"/>
                  </a:lnTo>
                  <a:lnTo>
                    <a:pt x="681" y="660"/>
                  </a:lnTo>
                  <a:lnTo>
                    <a:pt x="684" y="662"/>
                  </a:lnTo>
                  <a:lnTo>
                    <a:pt x="684" y="665"/>
                  </a:lnTo>
                  <a:lnTo>
                    <a:pt x="684" y="665"/>
                  </a:lnTo>
                  <a:lnTo>
                    <a:pt x="684" y="667"/>
                  </a:lnTo>
                  <a:lnTo>
                    <a:pt x="686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88" y="672"/>
                  </a:lnTo>
                  <a:lnTo>
                    <a:pt x="688" y="672"/>
                  </a:lnTo>
                  <a:lnTo>
                    <a:pt x="688" y="674"/>
                  </a:lnTo>
                  <a:lnTo>
                    <a:pt x="688" y="674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88" y="679"/>
                  </a:lnTo>
                  <a:lnTo>
                    <a:pt x="688" y="679"/>
                  </a:lnTo>
                  <a:lnTo>
                    <a:pt x="688" y="679"/>
                  </a:lnTo>
                  <a:lnTo>
                    <a:pt x="688" y="681"/>
                  </a:lnTo>
                  <a:lnTo>
                    <a:pt x="686" y="681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6"/>
                  </a:lnTo>
                  <a:lnTo>
                    <a:pt x="686" y="676"/>
                  </a:lnTo>
                  <a:lnTo>
                    <a:pt x="686" y="674"/>
                  </a:lnTo>
                  <a:lnTo>
                    <a:pt x="686" y="674"/>
                  </a:lnTo>
                  <a:lnTo>
                    <a:pt x="686" y="674"/>
                  </a:lnTo>
                  <a:lnTo>
                    <a:pt x="684" y="674"/>
                  </a:lnTo>
                  <a:lnTo>
                    <a:pt x="681" y="676"/>
                  </a:lnTo>
                  <a:lnTo>
                    <a:pt x="681" y="676"/>
                  </a:lnTo>
                  <a:lnTo>
                    <a:pt x="681" y="676"/>
                  </a:lnTo>
                  <a:lnTo>
                    <a:pt x="684" y="679"/>
                  </a:lnTo>
                  <a:lnTo>
                    <a:pt x="681" y="679"/>
                  </a:lnTo>
                  <a:lnTo>
                    <a:pt x="681" y="681"/>
                  </a:lnTo>
                  <a:lnTo>
                    <a:pt x="684" y="681"/>
                  </a:lnTo>
                  <a:lnTo>
                    <a:pt x="684" y="681"/>
                  </a:lnTo>
                  <a:lnTo>
                    <a:pt x="681" y="681"/>
                  </a:lnTo>
                  <a:lnTo>
                    <a:pt x="681" y="681"/>
                  </a:lnTo>
                  <a:lnTo>
                    <a:pt x="681" y="683"/>
                  </a:lnTo>
                  <a:lnTo>
                    <a:pt x="679" y="683"/>
                  </a:lnTo>
                  <a:lnTo>
                    <a:pt x="679" y="683"/>
                  </a:lnTo>
                  <a:lnTo>
                    <a:pt x="679" y="683"/>
                  </a:lnTo>
                  <a:lnTo>
                    <a:pt x="676" y="683"/>
                  </a:lnTo>
                  <a:lnTo>
                    <a:pt x="676" y="683"/>
                  </a:lnTo>
                  <a:lnTo>
                    <a:pt x="676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4" y="683"/>
                  </a:lnTo>
                  <a:lnTo>
                    <a:pt x="674" y="683"/>
                  </a:lnTo>
                  <a:lnTo>
                    <a:pt x="674" y="683"/>
                  </a:lnTo>
                  <a:lnTo>
                    <a:pt x="676" y="683"/>
                  </a:lnTo>
                  <a:lnTo>
                    <a:pt x="676" y="686"/>
                  </a:lnTo>
                  <a:lnTo>
                    <a:pt x="676" y="686"/>
                  </a:lnTo>
                  <a:lnTo>
                    <a:pt x="676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2" y="688"/>
                  </a:lnTo>
                  <a:lnTo>
                    <a:pt x="672" y="688"/>
                  </a:lnTo>
                  <a:lnTo>
                    <a:pt x="672" y="686"/>
                  </a:lnTo>
                  <a:lnTo>
                    <a:pt x="669" y="686"/>
                  </a:lnTo>
                  <a:lnTo>
                    <a:pt x="669" y="686"/>
                  </a:lnTo>
                  <a:lnTo>
                    <a:pt x="667" y="688"/>
                  </a:lnTo>
                  <a:lnTo>
                    <a:pt x="669" y="688"/>
                  </a:lnTo>
                  <a:lnTo>
                    <a:pt x="669" y="688"/>
                  </a:lnTo>
                  <a:lnTo>
                    <a:pt x="672" y="688"/>
                  </a:lnTo>
                  <a:lnTo>
                    <a:pt x="672" y="691"/>
                  </a:lnTo>
                  <a:lnTo>
                    <a:pt x="669" y="691"/>
                  </a:lnTo>
                  <a:lnTo>
                    <a:pt x="669" y="691"/>
                  </a:lnTo>
                  <a:lnTo>
                    <a:pt x="667" y="691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65" y="688"/>
                  </a:lnTo>
                  <a:lnTo>
                    <a:pt x="667" y="688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5" y="688"/>
                  </a:lnTo>
                  <a:lnTo>
                    <a:pt x="662" y="688"/>
                  </a:lnTo>
                  <a:lnTo>
                    <a:pt x="662" y="691"/>
                  </a:lnTo>
                  <a:lnTo>
                    <a:pt x="662" y="691"/>
                  </a:lnTo>
                  <a:lnTo>
                    <a:pt x="662" y="691"/>
                  </a:lnTo>
                  <a:lnTo>
                    <a:pt x="660" y="691"/>
                  </a:lnTo>
                  <a:lnTo>
                    <a:pt x="660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6"/>
                  </a:lnTo>
                  <a:lnTo>
                    <a:pt x="655" y="686"/>
                  </a:lnTo>
                  <a:lnTo>
                    <a:pt x="655" y="686"/>
                  </a:lnTo>
                  <a:lnTo>
                    <a:pt x="655" y="686"/>
                  </a:lnTo>
                  <a:lnTo>
                    <a:pt x="655" y="683"/>
                  </a:lnTo>
                  <a:lnTo>
                    <a:pt x="655" y="683"/>
                  </a:lnTo>
                  <a:lnTo>
                    <a:pt x="655" y="686"/>
                  </a:lnTo>
                  <a:lnTo>
                    <a:pt x="653" y="686"/>
                  </a:lnTo>
                  <a:lnTo>
                    <a:pt x="653" y="686"/>
                  </a:lnTo>
                  <a:lnTo>
                    <a:pt x="653" y="686"/>
                  </a:lnTo>
                  <a:lnTo>
                    <a:pt x="650" y="686"/>
                  </a:lnTo>
                  <a:lnTo>
                    <a:pt x="650" y="686"/>
                  </a:lnTo>
                  <a:lnTo>
                    <a:pt x="648" y="688"/>
                  </a:lnTo>
                  <a:lnTo>
                    <a:pt x="650" y="691"/>
                  </a:lnTo>
                  <a:lnTo>
                    <a:pt x="650" y="691"/>
                  </a:lnTo>
                  <a:lnTo>
                    <a:pt x="653" y="691"/>
                  </a:lnTo>
                  <a:lnTo>
                    <a:pt x="653" y="691"/>
                  </a:lnTo>
                  <a:lnTo>
                    <a:pt x="653" y="693"/>
                  </a:lnTo>
                  <a:lnTo>
                    <a:pt x="650" y="691"/>
                  </a:lnTo>
                  <a:lnTo>
                    <a:pt x="650" y="691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1"/>
                  </a:lnTo>
                  <a:lnTo>
                    <a:pt x="648" y="691"/>
                  </a:lnTo>
                  <a:lnTo>
                    <a:pt x="648" y="691"/>
                  </a:lnTo>
                  <a:lnTo>
                    <a:pt x="648" y="688"/>
                  </a:lnTo>
                  <a:lnTo>
                    <a:pt x="648" y="688"/>
                  </a:lnTo>
                  <a:lnTo>
                    <a:pt x="648" y="691"/>
                  </a:lnTo>
                  <a:lnTo>
                    <a:pt x="643" y="688"/>
                  </a:lnTo>
                  <a:lnTo>
                    <a:pt x="643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3" y="683"/>
                  </a:lnTo>
                  <a:lnTo>
                    <a:pt x="643" y="686"/>
                  </a:lnTo>
                  <a:lnTo>
                    <a:pt x="643" y="686"/>
                  </a:lnTo>
                  <a:lnTo>
                    <a:pt x="643" y="686"/>
                  </a:lnTo>
                  <a:lnTo>
                    <a:pt x="643" y="688"/>
                  </a:lnTo>
                  <a:lnTo>
                    <a:pt x="641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1" y="686"/>
                  </a:lnTo>
                  <a:lnTo>
                    <a:pt x="643" y="683"/>
                  </a:lnTo>
                  <a:lnTo>
                    <a:pt x="643" y="683"/>
                  </a:lnTo>
                  <a:lnTo>
                    <a:pt x="643" y="681"/>
                  </a:lnTo>
                  <a:lnTo>
                    <a:pt x="646" y="681"/>
                  </a:lnTo>
                  <a:lnTo>
                    <a:pt x="646" y="679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8" y="679"/>
                  </a:lnTo>
                  <a:lnTo>
                    <a:pt x="646" y="676"/>
                  </a:lnTo>
                  <a:lnTo>
                    <a:pt x="646" y="676"/>
                  </a:lnTo>
                  <a:lnTo>
                    <a:pt x="646" y="674"/>
                  </a:lnTo>
                  <a:lnTo>
                    <a:pt x="646" y="674"/>
                  </a:lnTo>
                  <a:lnTo>
                    <a:pt x="643" y="674"/>
                  </a:lnTo>
                  <a:lnTo>
                    <a:pt x="643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6" y="674"/>
                  </a:lnTo>
                  <a:lnTo>
                    <a:pt x="636" y="676"/>
                  </a:lnTo>
                  <a:lnTo>
                    <a:pt x="634" y="676"/>
                  </a:lnTo>
                  <a:lnTo>
                    <a:pt x="634" y="679"/>
                  </a:lnTo>
                  <a:lnTo>
                    <a:pt x="632" y="679"/>
                  </a:lnTo>
                  <a:lnTo>
                    <a:pt x="632" y="679"/>
                  </a:lnTo>
                  <a:lnTo>
                    <a:pt x="629" y="679"/>
                  </a:lnTo>
                  <a:lnTo>
                    <a:pt x="629" y="681"/>
                  </a:lnTo>
                  <a:lnTo>
                    <a:pt x="629" y="681"/>
                  </a:lnTo>
                  <a:lnTo>
                    <a:pt x="629" y="681"/>
                  </a:lnTo>
                  <a:lnTo>
                    <a:pt x="627" y="681"/>
                  </a:lnTo>
                  <a:lnTo>
                    <a:pt x="627" y="681"/>
                  </a:lnTo>
                  <a:lnTo>
                    <a:pt x="627" y="681"/>
                  </a:lnTo>
                  <a:lnTo>
                    <a:pt x="624" y="681"/>
                  </a:lnTo>
                  <a:lnTo>
                    <a:pt x="624" y="681"/>
                  </a:lnTo>
                  <a:lnTo>
                    <a:pt x="624" y="681"/>
                  </a:lnTo>
                  <a:lnTo>
                    <a:pt x="622" y="681"/>
                  </a:lnTo>
                  <a:lnTo>
                    <a:pt x="622" y="681"/>
                  </a:lnTo>
                  <a:lnTo>
                    <a:pt x="622" y="679"/>
                  </a:lnTo>
                  <a:lnTo>
                    <a:pt x="622" y="679"/>
                  </a:lnTo>
                  <a:lnTo>
                    <a:pt x="620" y="679"/>
                  </a:lnTo>
                  <a:lnTo>
                    <a:pt x="615" y="679"/>
                  </a:lnTo>
                  <a:lnTo>
                    <a:pt x="613" y="679"/>
                  </a:lnTo>
                  <a:lnTo>
                    <a:pt x="610" y="681"/>
                  </a:lnTo>
                  <a:lnTo>
                    <a:pt x="608" y="679"/>
                  </a:lnTo>
                  <a:lnTo>
                    <a:pt x="606" y="681"/>
                  </a:lnTo>
                  <a:lnTo>
                    <a:pt x="603" y="681"/>
                  </a:lnTo>
                  <a:lnTo>
                    <a:pt x="601" y="683"/>
                  </a:lnTo>
                  <a:lnTo>
                    <a:pt x="598" y="683"/>
                  </a:lnTo>
                  <a:lnTo>
                    <a:pt x="598" y="683"/>
                  </a:lnTo>
                  <a:lnTo>
                    <a:pt x="598" y="683"/>
                  </a:lnTo>
                  <a:lnTo>
                    <a:pt x="596" y="683"/>
                  </a:lnTo>
                  <a:lnTo>
                    <a:pt x="594" y="686"/>
                  </a:lnTo>
                  <a:lnTo>
                    <a:pt x="594" y="686"/>
                  </a:lnTo>
                  <a:lnTo>
                    <a:pt x="594" y="686"/>
                  </a:lnTo>
                  <a:lnTo>
                    <a:pt x="591" y="688"/>
                  </a:lnTo>
                  <a:lnTo>
                    <a:pt x="589" y="688"/>
                  </a:lnTo>
                  <a:lnTo>
                    <a:pt x="582" y="688"/>
                  </a:lnTo>
                  <a:lnTo>
                    <a:pt x="579" y="688"/>
                  </a:lnTo>
                  <a:lnTo>
                    <a:pt x="575" y="688"/>
                  </a:lnTo>
                  <a:lnTo>
                    <a:pt x="565" y="691"/>
                  </a:lnTo>
                  <a:lnTo>
                    <a:pt x="561" y="688"/>
                  </a:lnTo>
                  <a:lnTo>
                    <a:pt x="558" y="688"/>
                  </a:lnTo>
                  <a:lnTo>
                    <a:pt x="553" y="688"/>
                  </a:lnTo>
                  <a:lnTo>
                    <a:pt x="553" y="691"/>
                  </a:lnTo>
                  <a:lnTo>
                    <a:pt x="549" y="691"/>
                  </a:lnTo>
                  <a:lnTo>
                    <a:pt x="549" y="693"/>
                  </a:lnTo>
                  <a:lnTo>
                    <a:pt x="549" y="693"/>
                  </a:lnTo>
                  <a:lnTo>
                    <a:pt x="546" y="693"/>
                  </a:lnTo>
                  <a:lnTo>
                    <a:pt x="546" y="693"/>
                  </a:lnTo>
                  <a:lnTo>
                    <a:pt x="544" y="693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39" y="691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42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4" y="686"/>
                  </a:lnTo>
                  <a:lnTo>
                    <a:pt x="544" y="686"/>
                  </a:lnTo>
                  <a:lnTo>
                    <a:pt x="544" y="686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7" y="686"/>
                  </a:lnTo>
                  <a:lnTo>
                    <a:pt x="537" y="686"/>
                  </a:lnTo>
                  <a:lnTo>
                    <a:pt x="535" y="686"/>
                  </a:lnTo>
                  <a:lnTo>
                    <a:pt x="535" y="686"/>
                  </a:lnTo>
                  <a:lnTo>
                    <a:pt x="532" y="686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32" y="686"/>
                  </a:lnTo>
                  <a:lnTo>
                    <a:pt x="532" y="686"/>
                  </a:lnTo>
                  <a:lnTo>
                    <a:pt x="530" y="686"/>
                  </a:lnTo>
                  <a:lnTo>
                    <a:pt x="530" y="686"/>
                  </a:lnTo>
                  <a:lnTo>
                    <a:pt x="530" y="686"/>
                  </a:lnTo>
                  <a:lnTo>
                    <a:pt x="527" y="688"/>
                  </a:lnTo>
                  <a:lnTo>
                    <a:pt x="527" y="688"/>
                  </a:lnTo>
                  <a:lnTo>
                    <a:pt x="527" y="688"/>
                  </a:lnTo>
                  <a:lnTo>
                    <a:pt x="525" y="688"/>
                  </a:lnTo>
                  <a:lnTo>
                    <a:pt x="525" y="688"/>
                  </a:lnTo>
                  <a:lnTo>
                    <a:pt x="525" y="688"/>
                  </a:lnTo>
                  <a:lnTo>
                    <a:pt x="523" y="691"/>
                  </a:lnTo>
                  <a:lnTo>
                    <a:pt x="520" y="691"/>
                  </a:lnTo>
                  <a:lnTo>
                    <a:pt x="518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1" y="693"/>
                  </a:lnTo>
                  <a:lnTo>
                    <a:pt x="511" y="693"/>
                  </a:lnTo>
                  <a:lnTo>
                    <a:pt x="509" y="693"/>
                  </a:lnTo>
                  <a:lnTo>
                    <a:pt x="509" y="693"/>
                  </a:lnTo>
                  <a:lnTo>
                    <a:pt x="506" y="695"/>
                  </a:lnTo>
                  <a:lnTo>
                    <a:pt x="509" y="695"/>
                  </a:lnTo>
                  <a:lnTo>
                    <a:pt x="509" y="695"/>
                  </a:lnTo>
                  <a:lnTo>
                    <a:pt x="509" y="698"/>
                  </a:lnTo>
                  <a:lnTo>
                    <a:pt x="511" y="698"/>
                  </a:lnTo>
                  <a:lnTo>
                    <a:pt x="511" y="698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09" y="702"/>
                  </a:lnTo>
                  <a:lnTo>
                    <a:pt x="509" y="702"/>
                  </a:lnTo>
                  <a:lnTo>
                    <a:pt x="506" y="705"/>
                  </a:lnTo>
                  <a:lnTo>
                    <a:pt x="504" y="705"/>
                  </a:lnTo>
                  <a:lnTo>
                    <a:pt x="504" y="705"/>
                  </a:lnTo>
                  <a:lnTo>
                    <a:pt x="501" y="705"/>
                  </a:lnTo>
                  <a:lnTo>
                    <a:pt x="501" y="707"/>
                  </a:lnTo>
                  <a:lnTo>
                    <a:pt x="501" y="707"/>
                  </a:lnTo>
                  <a:lnTo>
                    <a:pt x="499" y="709"/>
                  </a:lnTo>
                  <a:lnTo>
                    <a:pt x="497" y="712"/>
                  </a:lnTo>
                  <a:lnTo>
                    <a:pt x="494" y="712"/>
                  </a:lnTo>
                  <a:lnTo>
                    <a:pt x="494" y="712"/>
                  </a:lnTo>
                  <a:lnTo>
                    <a:pt x="494" y="714"/>
                  </a:lnTo>
                  <a:lnTo>
                    <a:pt x="494" y="714"/>
                  </a:lnTo>
                  <a:lnTo>
                    <a:pt x="492" y="714"/>
                  </a:lnTo>
                  <a:lnTo>
                    <a:pt x="492" y="717"/>
                  </a:lnTo>
                  <a:lnTo>
                    <a:pt x="492" y="719"/>
                  </a:lnTo>
                  <a:lnTo>
                    <a:pt x="490" y="719"/>
                  </a:lnTo>
                  <a:lnTo>
                    <a:pt x="490" y="719"/>
                  </a:lnTo>
                  <a:lnTo>
                    <a:pt x="487" y="719"/>
                  </a:lnTo>
                  <a:lnTo>
                    <a:pt x="485" y="721"/>
                  </a:lnTo>
                  <a:lnTo>
                    <a:pt x="483" y="724"/>
                  </a:lnTo>
                  <a:lnTo>
                    <a:pt x="483" y="724"/>
                  </a:lnTo>
                  <a:lnTo>
                    <a:pt x="480" y="726"/>
                  </a:lnTo>
                  <a:lnTo>
                    <a:pt x="478" y="728"/>
                  </a:lnTo>
                  <a:lnTo>
                    <a:pt x="478" y="728"/>
                  </a:lnTo>
                  <a:lnTo>
                    <a:pt x="478" y="731"/>
                  </a:lnTo>
                  <a:lnTo>
                    <a:pt x="475" y="731"/>
                  </a:lnTo>
                  <a:lnTo>
                    <a:pt x="475" y="731"/>
                  </a:lnTo>
                  <a:lnTo>
                    <a:pt x="475" y="733"/>
                  </a:lnTo>
                  <a:lnTo>
                    <a:pt x="473" y="733"/>
                  </a:lnTo>
                  <a:lnTo>
                    <a:pt x="471" y="735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6" y="740"/>
                  </a:lnTo>
                  <a:lnTo>
                    <a:pt x="466" y="740"/>
                  </a:lnTo>
                  <a:lnTo>
                    <a:pt x="466" y="740"/>
                  </a:lnTo>
                  <a:lnTo>
                    <a:pt x="464" y="743"/>
                  </a:lnTo>
                  <a:lnTo>
                    <a:pt x="461" y="743"/>
                  </a:lnTo>
                  <a:lnTo>
                    <a:pt x="459" y="743"/>
                  </a:lnTo>
                  <a:lnTo>
                    <a:pt x="459" y="743"/>
                  </a:lnTo>
                  <a:lnTo>
                    <a:pt x="457" y="743"/>
                  </a:lnTo>
                  <a:lnTo>
                    <a:pt x="457" y="743"/>
                  </a:lnTo>
                  <a:lnTo>
                    <a:pt x="457" y="745"/>
                  </a:lnTo>
                  <a:lnTo>
                    <a:pt x="454" y="745"/>
                  </a:lnTo>
                  <a:lnTo>
                    <a:pt x="454" y="743"/>
                  </a:lnTo>
                  <a:lnTo>
                    <a:pt x="454" y="745"/>
                  </a:lnTo>
                  <a:lnTo>
                    <a:pt x="454" y="745"/>
                  </a:lnTo>
                  <a:lnTo>
                    <a:pt x="454" y="745"/>
                  </a:lnTo>
                  <a:lnTo>
                    <a:pt x="454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50"/>
                  </a:lnTo>
                  <a:lnTo>
                    <a:pt x="449" y="750"/>
                  </a:lnTo>
                  <a:lnTo>
                    <a:pt x="449" y="750"/>
                  </a:lnTo>
                  <a:lnTo>
                    <a:pt x="447" y="752"/>
                  </a:lnTo>
                  <a:lnTo>
                    <a:pt x="447" y="752"/>
                  </a:lnTo>
                  <a:lnTo>
                    <a:pt x="447" y="752"/>
                  </a:lnTo>
                  <a:lnTo>
                    <a:pt x="447" y="754"/>
                  </a:lnTo>
                  <a:lnTo>
                    <a:pt x="447" y="754"/>
                  </a:lnTo>
                  <a:lnTo>
                    <a:pt x="445" y="757"/>
                  </a:lnTo>
                  <a:lnTo>
                    <a:pt x="445" y="757"/>
                  </a:lnTo>
                  <a:lnTo>
                    <a:pt x="445" y="759"/>
                  </a:lnTo>
                  <a:lnTo>
                    <a:pt x="442" y="759"/>
                  </a:lnTo>
                  <a:lnTo>
                    <a:pt x="440" y="759"/>
                  </a:lnTo>
                  <a:lnTo>
                    <a:pt x="440" y="762"/>
                  </a:lnTo>
                  <a:lnTo>
                    <a:pt x="438" y="762"/>
                  </a:lnTo>
                  <a:lnTo>
                    <a:pt x="435" y="762"/>
                  </a:lnTo>
                  <a:lnTo>
                    <a:pt x="435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8" y="759"/>
                  </a:lnTo>
                  <a:lnTo>
                    <a:pt x="435" y="759"/>
                  </a:lnTo>
                  <a:lnTo>
                    <a:pt x="435" y="757"/>
                  </a:lnTo>
                  <a:lnTo>
                    <a:pt x="435" y="759"/>
                  </a:lnTo>
                  <a:lnTo>
                    <a:pt x="433" y="759"/>
                  </a:lnTo>
                  <a:lnTo>
                    <a:pt x="433" y="759"/>
                  </a:lnTo>
                  <a:lnTo>
                    <a:pt x="430" y="759"/>
                  </a:lnTo>
                  <a:lnTo>
                    <a:pt x="430" y="759"/>
                  </a:lnTo>
                  <a:lnTo>
                    <a:pt x="430" y="759"/>
                  </a:lnTo>
                  <a:lnTo>
                    <a:pt x="433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3" y="759"/>
                  </a:lnTo>
                  <a:lnTo>
                    <a:pt x="423" y="759"/>
                  </a:lnTo>
                  <a:lnTo>
                    <a:pt x="423" y="759"/>
                  </a:lnTo>
                  <a:lnTo>
                    <a:pt x="421" y="759"/>
                  </a:lnTo>
                  <a:lnTo>
                    <a:pt x="423" y="759"/>
                  </a:lnTo>
                  <a:lnTo>
                    <a:pt x="421" y="759"/>
                  </a:lnTo>
                  <a:lnTo>
                    <a:pt x="421" y="757"/>
                  </a:lnTo>
                  <a:lnTo>
                    <a:pt x="421" y="759"/>
                  </a:lnTo>
                  <a:lnTo>
                    <a:pt x="419" y="759"/>
                  </a:lnTo>
                  <a:lnTo>
                    <a:pt x="419" y="759"/>
                  </a:lnTo>
                  <a:lnTo>
                    <a:pt x="419" y="762"/>
                  </a:lnTo>
                  <a:lnTo>
                    <a:pt x="419" y="762"/>
                  </a:lnTo>
                  <a:lnTo>
                    <a:pt x="419" y="762"/>
                  </a:lnTo>
                  <a:lnTo>
                    <a:pt x="419" y="759"/>
                  </a:lnTo>
                  <a:lnTo>
                    <a:pt x="421" y="759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1" y="762"/>
                  </a:lnTo>
                  <a:lnTo>
                    <a:pt x="419" y="762"/>
                  </a:lnTo>
                  <a:lnTo>
                    <a:pt x="419" y="764"/>
                  </a:lnTo>
                  <a:lnTo>
                    <a:pt x="419" y="764"/>
                  </a:lnTo>
                  <a:lnTo>
                    <a:pt x="419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71"/>
                  </a:lnTo>
                  <a:lnTo>
                    <a:pt x="416" y="771"/>
                  </a:lnTo>
                  <a:lnTo>
                    <a:pt x="419" y="773"/>
                  </a:lnTo>
                  <a:lnTo>
                    <a:pt x="419" y="773"/>
                  </a:lnTo>
                  <a:lnTo>
                    <a:pt x="419" y="773"/>
                  </a:lnTo>
                  <a:lnTo>
                    <a:pt x="419" y="776"/>
                  </a:lnTo>
                  <a:lnTo>
                    <a:pt x="416" y="776"/>
                  </a:lnTo>
                  <a:lnTo>
                    <a:pt x="416" y="776"/>
                  </a:lnTo>
                  <a:lnTo>
                    <a:pt x="416" y="776"/>
                  </a:lnTo>
                  <a:lnTo>
                    <a:pt x="416" y="778"/>
                  </a:lnTo>
                  <a:lnTo>
                    <a:pt x="414" y="778"/>
                  </a:lnTo>
                  <a:lnTo>
                    <a:pt x="414" y="778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9" y="783"/>
                  </a:lnTo>
                  <a:lnTo>
                    <a:pt x="416" y="783"/>
                  </a:lnTo>
                  <a:lnTo>
                    <a:pt x="419" y="785"/>
                  </a:lnTo>
                  <a:lnTo>
                    <a:pt x="419" y="785"/>
                  </a:lnTo>
                  <a:lnTo>
                    <a:pt x="419" y="785"/>
                  </a:lnTo>
                  <a:lnTo>
                    <a:pt x="416" y="785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6" y="790"/>
                  </a:lnTo>
                  <a:lnTo>
                    <a:pt x="416" y="790"/>
                  </a:lnTo>
                  <a:lnTo>
                    <a:pt x="416" y="790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21" y="788"/>
                  </a:lnTo>
                  <a:lnTo>
                    <a:pt x="423" y="785"/>
                  </a:lnTo>
                  <a:lnTo>
                    <a:pt x="423" y="783"/>
                  </a:lnTo>
                  <a:lnTo>
                    <a:pt x="426" y="783"/>
                  </a:lnTo>
                  <a:lnTo>
                    <a:pt x="428" y="783"/>
                  </a:lnTo>
                  <a:lnTo>
                    <a:pt x="428" y="785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90"/>
                  </a:lnTo>
                  <a:lnTo>
                    <a:pt x="430" y="790"/>
                  </a:lnTo>
                  <a:lnTo>
                    <a:pt x="430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88"/>
                  </a:lnTo>
                  <a:lnTo>
                    <a:pt x="433" y="788"/>
                  </a:lnTo>
                  <a:lnTo>
                    <a:pt x="433" y="788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40" y="788"/>
                  </a:lnTo>
                  <a:lnTo>
                    <a:pt x="440" y="788"/>
                  </a:lnTo>
                  <a:lnTo>
                    <a:pt x="440" y="785"/>
                  </a:lnTo>
                  <a:lnTo>
                    <a:pt x="442" y="783"/>
                  </a:lnTo>
                  <a:lnTo>
                    <a:pt x="442" y="783"/>
                  </a:lnTo>
                  <a:lnTo>
                    <a:pt x="442" y="783"/>
                  </a:lnTo>
                  <a:lnTo>
                    <a:pt x="442" y="785"/>
                  </a:lnTo>
                  <a:lnTo>
                    <a:pt x="442" y="785"/>
                  </a:lnTo>
                  <a:lnTo>
                    <a:pt x="442" y="785"/>
                  </a:lnTo>
                  <a:lnTo>
                    <a:pt x="442" y="788"/>
                  </a:lnTo>
                  <a:lnTo>
                    <a:pt x="445" y="788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3"/>
                  </a:lnTo>
                  <a:lnTo>
                    <a:pt x="447" y="783"/>
                  </a:lnTo>
                  <a:lnTo>
                    <a:pt x="447" y="783"/>
                  </a:lnTo>
                  <a:lnTo>
                    <a:pt x="449" y="785"/>
                  </a:lnTo>
                  <a:lnTo>
                    <a:pt x="449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4" y="785"/>
                  </a:lnTo>
                  <a:lnTo>
                    <a:pt x="454" y="785"/>
                  </a:lnTo>
                  <a:lnTo>
                    <a:pt x="454" y="785"/>
                  </a:lnTo>
                  <a:lnTo>
                    <a:pt x="452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7" y="783"/>
                  </a:lnTo>
                  <a:lnTo>
                    <a:pt x="457" y="783"/>
                  </a:lnTo>
                  <a:lnTo>
                    <a:pt x="459" y="783"/>
                  </a:lnTo>
                  <a:lnTo>
                    <a:pt x="459" y="783"/>
                  </a:lnTo>
                  <a:lnTo>
                    <a:pt x="461" y="783"/>
                  </a:lnTo>
                  <a:lnTo>
                    <a:pt x="464" y="783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6" y="785"/>
                  </a:lnTo>
                  <a:lnTo>
                    <a:pt x="464" y="785"/>
                  </a:lnTo>
                  <a:lnTo>
                    <a:pt x="464" y="785"/>
                  </a:lnTo>
                  <a:lnTo>
                    <a:pt x="464" y="788"/>
                  </a:lnTo>
                  <a:lnTo>
                    <a:pt x="464" y="788"/>
                  </a:lnTo>
                  <a:lnTo>
                    <a:pt x="466" y="788"/>
                  </a:lnTo>
                  <a:lnTo>
                    <a:pt x="466" y="788"/>
                  </a:lnTo>
                  <a:lnTo>
                    <a:pt x="464" y="788"/>
                  </a:lnTo>
                  <a:lnTo>
                    <a:pt x="466" y="785"/>
                  </a:lnTo>
                  <a:lnTo>
                    <a:pt x="466" y="785"/>
                  </a:lnTo>
                  <a:lnTo>
                    <a:pt x="468" y="785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71" y="788"/>
                  </a:lnTo>
                  <a:lnTo>
                    <a:pt x="471" y="788"/>
                  </a:lnTo>
                  <a:lnTo>
                    <a:pt x="473" y="790"/>
                  </a:lnTo>
                  <a:lnTo>
                    <a:pt x="473" y="790"/>
                  </a:lnTo>
                  <a:lnTo>
                    <a:pt x="473" y="790"/>
                  </a:lnTo>
                  <a:lnTo>
                    <a:pt x="478" y="792"/>
                  </a:lnTo>
                  <a:lnTo>
                    <a:pt x="478" y="792"/>
                  </a:lnTo>
                  <a:lnTo>
                    <a:pt x="480" y="792"/>
                  </a:lnTo>
                  <a:lnTo>
                    <a:pt x="480" y="792"/>
                  </a:lnTo>
                  <a:lnTo>
                    <a:pt x="480" y="795"/>
                  </a:lnTo>
                  <a:lnTo>
                    <a:pt x="480" y="795"/>
                  </a:lnTo>
                  <a:lnTo>
                    <a:pt x="480" y="797"/>
                  </a:lnTo>
                  <a:lnTo>
                    <a:pt x="480" y="797"/>
                  </a:lnTo>
                  <a:lnTo>
                    <a:pt x="480" y="797"/>
                  </a:lnTo>
                  <a:lnTo>
                    <a:pt x="478" y="795"/>
                  </a:lnTo>
                  <a:lnTo>
                    <a:pt x="478" y="797"/>
                  </a:lnTo>
                  <a:lnTo>
                    <a:pt x="478" y="797"/>
                  </a:lnTo>
                  <a:lnTo>
                    <a:pt x="478" y="797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80" y="797"/>
                  </a:lnTo>
                  <a:lnTo>
                    <a:pt x="483" y="797"/>
                  </a:lnTo>
                  <a:lnTo>
                    <a:pt x="483" y="795"/>
                  </a:lnTo>
                  <a:lnTo>
                    <a:pt x="483" y="795"/>
                  </a:lnTo>
                  <a:lnTo>
                    <a:pt x="483" y="792"/>
                  </a:lnTo>
                  <a:lnTo>
                    <a:pt x="483" y="790"/>
                  </a:lnTo>
                  <a:lnTo>
                    <a:pt x="483" y="790"/>
                  </a:lnTo>
                  <a:lnTo>
                    <a:pt x="483" y="790"/>
                  </a:lnTo>
                  <a:lnTo>
                    <a:pt x="483" y="788"/>
                  </a:lnTo>
                  <a:lnTo>
                    <a:pt x="485" y="788"/>
                  </a:lnTo>
                  <a:lnTo>
                    <a:pt x="485" y="785"/>
                  </a:lnTo>
                  <a:lnTo>
                    <a:pt x="485" y="783"/>
                  </a:lnTo>
                  <a:lnTo>
                    <a:pt x="485" y="780"/>
                  </a:lnTo>
                  <a:lnTo>
                    <a:pt x="485" y="778"/>
                  </a:lnTo>
                  <a:lnTo>
                    <a:pt x="485" y="778"/>
                  </a:lnTo>
                  <a:lnTo>
                    <a:pt x="487" y="778"/>
                  </a:lnTo>
                  <a:lnTo>
                    <a:pt x="487" y="776"/>
                  </a:lnTo>
                  <a:lnTo>
                    <a:pt x="487" y="776"/>
                  </a:lnTo>
                  <a:lnTo>
                    <a:pt x="487" y="773"/>
                  </a:lnTo>
                  <a:lnTo>
                    <a:pt x="487" y="773"/>
                  </a:lnTo>
                  <a:lnTo>
                    <a:pt x="487" y="771"/>
                  </a:lnTo>
                  <a:lnTo>
                    <a:pt x="487" y="771"/>
                  </a:lnTo>
                  <a:lnTo>
                    <a:pt x="492" y="764"/>
                  </a:lnTo>
                  <a:lnTo>
                    <a:pt x="492" y="764"/>
                  </a:lnTo>
                  <a:lnTo>
                    <a:pt x="494" y="762"/>
                  </a:lnTo>
                  <a:lnTo>
                    <a:pt x="497" y="762"/>
                  </a:lnTo>
                  <a:lnTo>
                    <a:pt x="497" y="764"/>
                  </a:lnTo>
                  <a:lnTo>
                    <a:pt x="499" y="764"/>
                  </a:lnTo>
                  <a:lnTo>
                    <a:pt x="499" y="764"/>
                  </a:lnTo>
                  <a:lnTo>
                    <a:pt x="501" y="762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9"/>
                  </a:lnTo>
                  <a:lnTo>
                    <a:pt x="501" y="769"/>
                  </a:lnTo>
                  <a:lnTo>
                    <a:pt x="501" y="771"/>
                  </a:lnTo>
                  <a:lnTo>
                    <a:pt x="504" y="771"/>
                  </a:lnTo>
                  <a:lnTo>
                    <a:pt x="504" y="771"/>
                  </a:lnTo>
                  <a:lnTo>
                    <a:pt x="504" y="773"/>
                  </a:lnTo>
                  <a:lnTo>
                    <a:pt x="504" y="773"/>
                  </a:lnTo>
                  <a:lnTo>
                    <a:pt x="504" y="773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9" y="773"/>
                  </a:lnTo>
                  <a:lnTo>
                    <a:pt x="511" y="771"/>
                  </a:lnTo>
                  <a:lnTo>
                    <a:pt x="513" y="771"/>
                  </a:lnTo>
                  <a:lnTo>
                    <a:pt x="513" y="771"/>
                  </a:lnTo>
                  <a:lnTo>
                    <a:pt x="516" y="771"/>
                  </a:lnTo>
                  <a:lnTo>
                    <a:pt x="516" y="771"/>
                  </a:lnTo>
                  <a:lnTo>
                    <a:pt x="516" y="769"/>
                  </a:lnTo>
                  <a:lnTo>
                    <a:pt x="513" y="769"/>
                  </a:lnTo>
                  <a:lnTo>
                    <a:pt x="513" y="769"/>
                  </a:lnTo>
                  <a:lnTo>
                    <a:pt x="516" y="769"/>
                  </a:lnTo>
                  <a:lnTo>
                    <a:pt x="516" y="769"/>
                  </a:lnTo>
                  <a:lnTo>
                    <a:pt x="518" y="766"/>
                  </a:lnTo>
                  <a:lnTo>
                    <a:pt x="518" y="766"/>
                  </a:lnTo>
                  <a:lnTo>
                    <a:pt x="518" y="766"/>
                  </a:lnTo>
                  <a:lnTo>
                    <a:pt x="520" y="766"/>
                  </a:lnTo>
                  <a:lnTo>
                    <a:pt x="523" y="766"/>
                  </a:lnTo>
                  <a:lnTo>
                    <a:pt x="527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0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5" y="762"/>
                  </a:lnTo>
                  <a:lnTo>
                    <a:pt x="535" y="762"/>
                  </a:lnTo>
                  <a:lnTo>
                    <a:pt x="535" y="762"/>
                  </a:lnTo>
                  <a:lnTo>
                    <a:pt x="535" y="764"/>
                  </a:lnTo>
                  <a:lnTo>
                    <a:pt x="535" y="764"/>
                  </a:lnTo>
                  <a:lnTo>
                    <a:pt x="535" y="766"/>
                  </a:lnTo>
                  <a:lnTo>
                    <a:pt x="532" y="766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0" y="766"/>
                  </a:lnTo>
                  <a:lnTo>
                    <a:pt x="530" y="766"/>
                  </a:lnTo>
                  <a:lnTo>
                    <a:pt x="530" y="769"/>
                  </a:lnTo>
                  <a:lnTo>
                    <a:pt x="530" y="769"/>
                  </a:lnTo>
                  <a:lnTo>
                    <a:pt x="532" y="769"/>
                  </a:lnTo>
                  <a:lnTo>
                    <a:pt x="532" y="769"/>
                  </a:lnTo>
                  <a:lnTo>
                    <a:pt x="532" y="769"/>
                  </a:lnTo>
                  <a:lnTo>
                    <a:pt x="535" y="769"/>
                  </a:lnTo>
                  <a:lnTo>
                    <a:pt x="535" y="766"/>
                  </a:lnTo>
                  <a:lnTo>
                    <a:pt x="535" y="766"/>
                  </a:lnTo>
                  <a:lnTo>
                    <a:pt x="535" y="766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7" y="766"/>
                  </a:lnTo>
                  <a:lnTo>
                    <a:pt x="537" y="766"/>
                  </a:lnTo>
                  <a:lnTo>
                    <a:pt x="537" y="764"/>
                  </a:lnTo>
                  <a:lnTo>
                    <a:pt x="537" y="764"/>
                  </a:lnTo>
                  <a:lnTo>
                    <a:pt x="537" y="764"/>
                  </a:lnTo>
                  <a:lnTo>
                    <a:pt x="537" y="762"/>
                  </a:lnTo>
                  <a:lnTo>
                    <a:pt x="539" y="762"/>
                  </a:lnTo>
                  <a:lnTo>
                    <a:pt x="539" y="759"/>
                  </a:lnTo>
                  <a:lnTo>
                    <a:pt x="542" y="759"/>
                  </a:lnTo>
                  <a:lnTo>
                    <a:pt x="542" y="759"/>
                  </a:lnTo>
                  <a:lnTo>
                    <a:pt x="539" y="762"/>
                  </a:lnTo>
                  <a:lnTo>
                    <a:pt x="539" y="762"/>
                  </a:lnTo>
                  <a:lnTo>
                    <a:pt x="542" y="762"/>
                  </a:lnTo>
                  <a:lnTo>
                    <a:pt x="542" y="762"/>
                  </a:lnTo>
                  <a:lnTo>
                    <a:pt x="544" y="762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6"/>
                  </a:lnTo>
                  <a:lnTo>
                    <a:pt x="542" y="766"/>
                  </a:lnTo>
                  <a:lnTo>
                    <a:pt x="542" y="764"/>
                  </a:lnTo>
                  <a:lnTo>
                    <a:pt x="544" y="764"/>
                  </a:lnTo>
                  <a:lnTo>
                    <a:pt x="544" y="764"/>
                  </a:lnTo>
                  <a:lnTo>
                    <a:pt x="549" y="759"/>
                  </a:lnTo>
                  <a:lnTo>
                    <a:pt x="549" y="757"/>
                  </a:lnTo>
                  <a:lnTo>
                    <a:pt x="549" y="757"/>
                  </a:lnTo>
                  <a:lnTo>
                    <a:pt x="549" y="757"/>
                  </a:lnTo>
                  <a:lnTo>
                    <a:pt x="549" y="754"/>
                  </a:lnTo>
                  <a:lnTo>
                    <a:pt x="551" y="757"/>
                  </a:lnTo>
                  <a:lnTo>
                    <a:pt x="551" y="754"/>
                  </a:lnTo>
                  <a:lnTo>
                    <a:pt x="553" y="754"/>
                  </a:lnTo>
                  <a:lnTo>
                    <a:pt x="553" y="754"/>
                  </a:lnTo>
                  <a:lnTo>
                    <a:pt x="553" y="754"/>
                  </a:lnTo>
                  <a:lnTo>
                    <a:pt x="553" y="757"/>
                  </a:lnTo>
                  <a:lnTo>
                    <a:pt x="551" y="759"/>
                  </a:lnTo>
                  <a:lnTo>
                    <a:pt x="553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8" y="757"/>
                  </a:lnTo>
                  <a:lnTo>
                    <a:pt x="558" y="754"/>
                  </a:lnTo>
                  <a:lnTo>
                    <a:pt x="558" y="754"/>
                  </a:lnTo>
                  <a:lnTo>
                    <a:pt x="561" y="754"/>
                  </a:lnTo>
                  <a:lnTo>
                    <a:pt x="563" y="752"/>
                  </a:lnTo>
                  <a:lnTo>
                    <a:pt x="563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2"/>
                  </a:lnTo>
                  <a:lnTo>
                    <a:pt x="565" y="752"/>
                  </a:lnTo>
                  <a:lnTo>
                    <a:pt x="565" y="754"/>
                  </a:lnTo>
                  <a:lnTo>
                    <a:pt x="565" y="754"/>
                  </a:lnTo>
                  <a:lnTo>
                    <a:pt x="565" y="754"/>
                  </a:lnTo>
                  <a:lnTo>
                    <a:pt x="568" y="754"/>
                  </a:lnTo>
                  <a:lnTo>
                    <a:pt x="568" y="757"/>
                  </a:lnTo>
                  <a:lnTo>
                    <a:pt x="568" y="757"/>
                  </a:lnTo>
                  <a:lnTo>
                    <a:pt x="570" y="757"/>
                  </a:lnTo>
                  <a:lnTo>
                    <a:pt x="570" y="757"/>
                  </a:lnTo>
                  <a:lnTo>
                    <a:pt x="572" y="757"/>
                  </a:lnTo>
                  <a:lnTo>
                    <a:pt x="575" y="757"/>
                  </a:lnTo>
                  <a:lnTo>
                    <a:pt x="577" y="754"/>
                  </a:lnTo>
                  <a:lnTo>
                    <a:pt x="577" y="754"/>
                  </a:lnTo>
                  <a:lnTo>
                    <a:pt x="577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82" y="750"/>
                  </a:lnTo>
                  <a:lnTo>
                    <a:pt x="582" y="750"/>
                  </a:lnTo>
                  <a:lnTo>
                    <a:pt x="582" y="750"/>
                  </a:lnTo>
                  <a:lnTo>
                    <a:pt x="582" y="747"/>
                  </a:lnTo>
                  <a:lnTo>
                    <a:pt x="579" y="747"/>
                  </a:lnTo>
                  <a:lnTo>
                    <a:pt x="579" y="747"/>
                  </a:lnTo>
                  <a:lnTo>
                    <a:pt x="577" y="747"/>
                  </a:lnTo>
                  <a:lnTo>
                    <a:pt x="577" y="750"/>
                  </a:lnTo>
                  <a:lnTo>
                    <a:pt x="577" y="750"/>
                  </a:lnTo>
                  <a:lnTo>
                    <a:pt x="575" y="750"/>
                  </a:lnTo>
                  <a:lnTo>
                    <a:pt x="575" y="750"/>
                  </a:lnTo>
                  <a:lnTo>
                    <a:pt x="575" y="747"/>
                  </a:lnTo>
                  <a:lnTo>
                    <a:pt x="577" y="747"/>
                  </a:lnTo>
                  <a:lnTo>
                    <a:pt x="577" y="747"/>
                  </a:lnTo>
                  <a:lnTo>
                    <a:pt x="579" y="747"/>
                  </a:lnTo>
                  <a:lnTo>
                    <a:pt x="579" y="747"/>
                  </a:lnTo>
                  <a:lnTo>
                    <a:pt x="582" y="747"/>
                  </a:lnTo>
                  <a:lnTo>
                    <a:pt x="582" y="747"/>
                  </a:lnTo>
                  <a:lnTo>
                    <a:pt x="584" y="750"/>
                  </a:lnTo>
                  <a:lnTo>
                    <a:pt x="584" y="747"/>
                  </a:lnTo>
                  <a:lnTo>
                    <a:pt x="587" y="747"/>
                  </a:lnTo>
                  <a:lnTo>
                    <a:pt x="589" y="747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7" y="745"/>
                  </a:lnTo>
                  <a:lnTo>
                    <a:pt x="587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4" y="743"/>
                  </a:lnTo>
                  <a:lnTo>
                    <a:pt x="594" y="740"/>
                  </a:lnTo>
                  <a:lnTo>
                    <a:pt x="591" y="740"/>
                  </a:lnTo>
                  <a:lnTo>
                    <a:pt x="591" y="740"/>
                  </a:lnTo>
                  <a:lnTo>
                    <a:pt x="589" y="740"/>
                  </a:lnTo>
                  <a:lnTo>
                    <a:pt x="591" y="740"/>
                  </a:lnTo>
                  <a:lnTo>
                    <a:pt x="591" y="740"/>
                  </a:lnTo>
                  <a:lnTo>
                    <a:pt x="594" y="740"/>
                  </a:lnTo>
                  <a:lnTo>
                    <a:pt x="596" y="740"/>
                  </a:lnTo>
                  <a:lnTo>
                    <a:pt x="598" y="740"/>
                  </a:lnTo>
                  <a:lnTo>
                    <a:pt x="598" y="740"/>
                  </a:lnTo>
                  <a:lnTo>
                    <a:pt x="598" y="740"/>
                  </a:lnTo>
                  <a:lnTo>
                    <a:pt x="598" y="738"/>
                  </a:lnTo>
                  <a:lnTo>
                    <a:pt x="598" y="738"/>
                  </a:lnTo>
                  <a:lnTo>
                    <a:pt x="598" y="738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5"/>
                  </a:lnTo>
                  <a:lnTo>
                    <a:pt x="603" y="735"/>
                  </a:lnTo>
                  <a:lnTo>
                    <a:pt x="606" y="735"/>
                  </a:lnTo>
                  <a:lnTo>
                    <a:pt x="606" y="735"/>
                  </a:lnTo>
                  <a:lnTo>
                    <a:pt x="606" y="735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5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15" y="735"/>
                  </a:lnTo>
                  <a:lnTo>
                    <a:pt x="617" y="738"/>
                  </a:lnTo>
                  <a:lnTo>
                    <a:pt x="620" y="738"/>
                  </a:lnTo>
                  <a:lnTo>
                    <a:pt x="622" y="740"/>
                  </a:lnTo>
                  <a:lnTo>
                    <a:pt x="622" y="740"/>
                  </a:lnTo>
                  <a:lnTo>
                    <a:pt x="624" y="743"/>
                  </a:lnTo>
                  <a:lnTo>
                    <a:pt x="627" y="743"/>
                  </a:lnTo>
                  <a:lnTo>
                    <a:pt x="629" y="743"/>
                  </a:lnTo>
                  <a:lnTo>
                    <a:pt x="629" y="745"/>
                  </a:lnTo>
                  <a:lnTo>
                    <a:pt x="632" y="745"/>
                  </a:lnTo>
                  <a:lnTo>
                    <a:pt x="632" y="745"/>
                  </a:lnTo>
                  <a:lnTo>
                    <a:pt x="634" y="745"/>
                  </a:lnTo>
                  <a:lnTo>
                    <a:pt x="636" y="745"/>
                  </a:lnTo>
                  <a:lnTo>
                    <a:pt x="636" y="745"/>
                  </a:lnTo>
                  <a:lnTo>
                    <a:pt x="641" y="745"/>
                  </a:lnTo>
                  <a:lnTo>
                    <a:pt x="641" y="743"/>
                  </a:lnTo>
                  <a:lnTo>
                    <a:pt x="641" y="743"/>
                  </a:lnTo>
                  <a:lnTo>
                    <a:pt x="643" y="745"/>
                  </a:lnTo>
                  <a:lnTo>
                    <a:pt x="643" y="745"/>
                  </a:lnTo>
                  <a:lnTo>
                    <a:pt x="643" y="743"/>
                  </a:lnTo>
                  <a:lnTo>
                    <a:pt x="646" y="740"/>
                  </a:lnTo>
                  <a:lnTo>
                    <a:pt x="646" y="743"/>
                  </a:lnTo>
                  <a:lnTo>
                    <a:pt x="646" y="743"/>
                  </a:lnTo>
                  <a:lnTo>
                    <a:pt x="646" y="740"/>
                  </a:lnTo>
                  <a:lnTo>
                    <a:pt x="648" y="740"/>
                  </a:lnTo>
                  <a:lnTo>
                    <a:pt x="650" y="740"/>
                  </a:lnTo>
                  <a:lnTo>
                    <a:pt x="650" y="743"/>
                  </a:lnTo>
                  <a:lnTo>
                    <a:pt x="650" y="743"/>
                  </a:lnTo>
                  <a:lnTo>
                    <a:pt x="653" y="743"/>
                  </a:lnTo>
                  <a:lnTo>
                    <a:pt x="653" y="743"/>
                  </a:lnTo>
                  <a:lnTo>
                    <a:pt x="653" y="745"/>
                  </a:lnTo>
                  <a:lnTo>
                    <a:pt x="653" y="745"/>
                  </a:lnTo>
                  <a:lnTo>
                    <a:pt x="653" y="747"/>
                  </a:lnTo>
                  <a:lnTo>
                    <a:pt x="653" y="750"/>
                  </a:lnTo>
                  <a:lnTo>
                    <a:pt x="653" y="750"/>
                  </a:lnTo>
                  <a:lnTo>
                    <a:pt x="653" y="752"/>
                  </a:lnTo>
                  <a:lnTo>
                    <a:pt x="653" y="752"/>
                  </a:lnTo>
                  <a:lnTo>
                    <a:pt x="653" y="752"/>
                  </a:lnTo>
                  <a:lnTo>
                    <a:pt x="650" y="752"/>
                  </a:lnTo>
                  <a:lnTo>
                    <a:pt x="650" y="754"/>
                  </a:lnTo>
                  <a:lnTo>
                    <a:pt x="650" y="754"/>
                  </a:lnTo>
                  <a:lnTo>
                    <a:pt x="650" y="757"/>
                  </a:lnTo>
                  <a:lnTo>
                    <a:pt x="648" y="759"/>
                  </a:lnTo>
                  <a:lnTo>
                    <a:pt x="646" y="762"/>
                  </a:lnTo>
                  <a:lnTo>
                    <a:pt x="646" y="762"/>
                  </a:lnTo>
                  <a:lnTo>
                    <a:pt x="643" y="764"/>
                  </a:lnTo>
                  <a:lnTo>
                    <a:pt x="636" y="766"/>
                  </a:lnTo>
                  <a:lnTo>
                    <a:pt x="636" y="766"/>
                  </a:lnTo>
                  <a:lnTo>
                    <a:pt x="634" y="769"/>
                  </a:lnTo>
                  <a:lnTo>
                    <a:pt x="636" y="769"/>
                  </a:lnTo>
                  <a:lnTo>
                    <a:pt x="639" y="771"/>
                  </a:lnTo>
                  <a:lnTo>
                    <a:pt x="639" y="771"/>
                  </a:lnTo>
                  <a:lnTo>
                    <a:pt x="639" y="773"/>
                  </a:lnTo>
                  <a:lnTo>
                    <a:pt x="641" y="773"/>
                  </a:lnTo>
                  <a:lnTo>
                    <a:pt x="641" y="776"/>
                  </a:lnTo>
                  <a:lnTo>
                    <a:pt x="641" y="776"/>
                  </a:lnTo>
                  <a:lnTo>
                    <a:pt x="641" y="776"/>
                  </a:lnTo>
                  <a:lnTo>
                    <a:pt x="639" y="776"/>
                  </a:lnTo>
                  <a:lnTo>
                    <a:pt x="639" y="776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6" y="780"/>
                  </a:lnTo>
                  <a:lnTo>
                    <a:pt x="636" y="780"/>
                  </a:lnTo>
                  <a:lnTo>
                    <a:pt x="639" y="783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1" y="783"/>
                  </a:lnTo>
                  <a:lnTo>
                    <a:pt x="639" y="785"/>
                  </a:lnTo>
                  <a:lnTo>
                    <a:pt x="639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90"/>
                  </a:lnTo>
                  <a:lnTo>
                    <a:pt x="636" y="790"/>
                  </a:lnTo>
                  <a:lnTo>
                    <a:pt x="636" y="790"/>
                  </a:lnTo>
                  <a:lnTo>
                    <a:pt x="636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6" y="792"/>
                  </a:lnTo>
                  <a:lnTo>
                    <a:pt x="639" y="792"/>
                  </a:lnTo>
                  <a:lnTo>
                    <a:pt x="639" y="792"/>
                  </a:lnTo>
                  <a:lnTo>
                    <a:pt x="641" y="795"/>
                  </a:lnTo>
                  <a:lnTo>
                    <a:pt x="641" y="797"/>
                  </a:lnTo>
                  <a:lnTo>
                    <a:pt x="643" y="797"/>
                  </a:lnTo>
                  <a:lnTo>
                    <a:pt x="643" y="799"/>
                  </a:lnTo>
                  <a:lnTo>
                    <a:pt x="646" y="799"/>
                  </a:lnTo>
                  <a:lnTo>
                    <a:pt x="646" y="799"/>
                  </a:lnTo>
                  <a:lnTo>
                    <a:pt x="648" y="799"/>
                  </a:lnTo>
                  <a:lnTo>
                    <a:pt x="648" y="802"/>
                  </a:lnTo>
                  <a:lnTo>
                    <a:pt x="650" y="802"/>
                  </a:lnTo>
                  <a:lnTo>
                    <a:pt x="653" y="804"/>
                  </a:lnTo>
                  <a:lnTo>
                    <a:pt x="653" y="804"/>
                  </a:lnTo>
                  <a:lnTo>
                    <a:pt x="650" y="804"/>
                  </a:lnTo>
                  <a:lnTo>
                    <a:pt x="650" y="804"/>
                  </a:lnTo>
                  <a:lnTo>
                    <a:pt x="648" y="806"/>
                  </a:lnTo>
                  <a:lnTo>
                    <a:pt x="650" y="806"/>
                  </a:lnTo>
                  <a:lnTo>
                    <a:pt x="650" y="806"/>
                  </a:lnTo>
                  <a:lnTo>
                    <a:pt x="650" y="809"/>
                  </a:lnTo>
                  <a:lnTo>
                    <a:pt x="650" y="809"/>
                  </a:lnTo>
                  <a:lnTo>
                    <a:pt x="650" y="809"/>
                  </a:lnTo>
                  <a:lnTo>
                    <a:pt x="653" y="809"/>
                  </a:lnTo>
                  <a:lnTo>
                    <a:pt x="653" y="809"/>
                  </a:lnTo>
                  <a:lnTo>
                    <a:pt x="653" y="811"/>
                  </a:lnTo>
                  <a:lnTo>
                    <a:pt x="653" y="811"/>
                  </a:lnTo>
                  <a:lnTo>
                    <a:pt x="653" y="811"/>
                  </a:lnTo>
                  <a:lnTo>
                    <a:pt x="655" y="814"/>
                  </a:lnTo>
                  <a:lnTo>
                    <a:pt x="658" y="814"/>
                  </a:lnTo>
                  <a:lnTo>
                    <a:pt x="665" y="816"/>
                  </a:lnTo>
                  <a:lnTo>
                    <a:pt x="667" y="818"/>
                  </a:lnTo>
                  <a:lnTo>
                    <a:pt x="672" y="818"/>
                  </a:lnTo>
                  <a:lnTo>
                    <a:pt x="672" y="818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18"/>
                  </a:lnTo>
                  <a:lnTo>
                    <a:pt x="674" y="816"/>
                  </a:lnTo>
                  <a:lnTo>
                    <a:pt x="674" y="816"/>
                  </a:lnTo>
                  <a:lnTo>
                    <a:pt x="674" y="816"/>
                  </a:lnTo>
                  <a:lnTo>
                    <a:pt x="679" y="816"/>
                  </a:lnTo>
                  <a:lnTo>
                    <a:pt x="679" y="814"/>
                  </a:lnTo>
                  <a:lnTo>
                    <a:pt x="679" y="814"/>
                  </a:lnTo>
                  <a:lnTo>
                    <a:pt x="681" y="811"/>
                  </a:lnTo>
                  <a:lnTo>
                    <a:pt x="681" y="811"/>
                  </a:lnTo>
                  <a:lnTo>
                    <a:pt x="681" y="811"/>
                  </a:lnTo>
                  <a:lnTo>
                    <a:pt x="681" y="809"/>
                  </a:lnTo>
                  <a:lnTo>
                    <a:pt x="681" y="809"/>
                  </a:lnTo>
                  <a:lnTo>
                    <a:pt x="681" y="809"/>
                  </a:lnTo>
                  <a:lnTo>
                    <a:pt x="684" y="806"/>
                  </a:lnTo>
                  <a:lnTo>
                    <a:pt x="684" y="806"/>
                  </a:lnTo>
                  <a:lnTo>
                    <a:pt x="684" y="804"/>
                  </a:lnTo>
                  <a:lnTo>
                    <a:pt x="684" y="802"/>
                  </a:lnTo>
                  <a:lnTo>
                    <a:pt x="688" y="795"/>
                  </a:lnTo>
                  <a:lnTo>
                    <a:pt x="688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5" y="790"/>
                  </a:lnTo>
                  <a:lnTo>
                    <a:pt x="695" y="790"/>
                  </a:lnTo>
                  <a:lnTo>
                    <a:pt x="695" y="790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5"/>
                  </a:lnTo>
                  <a:lnTo>
                    <a:pt x="695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5"/>
                  </a:lnTo>
                  <a:lnTo>
                    <a:pt x="698" y="785"/>
                  </a:lnTo>
                  <a:lnTo>
                    <a:pt x="698" y="785"/>
                  </a:lnTo>
                  <a:lnTo>
                    <a:pt x="698" y="783"/>
                  </a:lnTo>
                  <a:lnTo>
                    <a:pt x="698" y="783"/>
                  </a:lnTo>
                  <a:lnTo>
                    <a:pt x="698" y="783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8" y="778"/>
                  </a:lnTo>
                  <a:lnTo>
                    <a:pt x="698" y="778"/>
                  </a:lnTo>
                  <a:lnTo>
                    <a:pt x="698" y="778"/>
                  </a:lnTo>
                  <a:lnTo>
                    <a:pt x="698" y="780"/>
                  </a:lnTo>
                  <a:lnTo>
                    <a:pt x="698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6"/>
                  </a:lnTo>
                  <a:lnTo>
                    <a:pt x="702" y="773"/>
                  </a:lnTo>
                  <a:lnTo>
                    <a:pt x="705" y="773"/>
                  </a:lnTo>
                  <a:lnTo>
                    <a:pt x="705" y="773"/>
                  </a:lnTo>
                  <a:lnTo>
                    <a:pt x="707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7" y="769"/>
                  </a:lnTo>
                  <a:lnTo>
                    <a:pt x="717" y="769"/>
                  </a:lnTo>
                  <a:lnTo>
                    <a:pt x="719" y="766"/>
                  </a:lnTo>
                  <a:lnTo>
                    <a:pt x="719" y="766"/>
                  </a:lnTo>
                  <a:lnTo>
                    <a:pt x="719" y="766"/>
                  </a:lnTo>
                  <a:lnTo>
                    <a:pt x="717" y="766"/>
                  </a:lnTo>
                  <a:lnTo>
                    <a:pt x="719" y="764"/>
                  </a:lnTo>
                  <a:lnTo>
                    <a:pt x="721" y="764"/>
                  </a:lnTo>
                  <a:lnTo>
                    <a:pt x="721" y="764"/>
                  </a:lnTo>
                  <a:lnTo>
                    <a:pt x="721" y="766"/>
                  </a:lnTo>
                  <a:lnTo>
                    <a:pt x="721" y="766"/>
                  </a:lnTo>
                  <a:lnTo>
                    <a:pt x="721" y="766"/>
                  </a:lnTo>
                  <a:lnTo>
                    <a:pt x="724" y="766"/>
                  </a:lnTo>
                  <a:lnTo>
                    <a:pt x="724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9" y="766"/>
                  </a:lnTo>
                  <a:lnTo>
                    <a:pt x="729" y="766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6" y="769"/>
                  </a:lnTo>
                  <a:lnTo>
                    <a:pt x="726" y="769"/>
                  </a:lnTo>
                  <a:lnTo>
                    <a:pt x="726" y="769"/>
                  </a:lnTo>
                  <a:lnTo>
                    <a:pt x="724" y="769"/>
                  </a:lnTo>
                  <a:lnTo>
                    <a:pt x="724" y="769"/>
                  </a:lnTo>
                  <a:lnTo>
                    <a:pt x="726" y="769"/>
                  </a:lnTo>
                  <a:lnTo>
                    <a:pt x="726" y="771"/>
                  </a:lnTo>
                  <a:lnTo>
                    <a:pt x="729" y="771"/>
                  </a:lnTo>
                  <a:lnTo>
                    <a:pt x="729" y="769"/>
                  </a:lnTo>
                  <a:lnTo>
                    <a:pt x="731" y="769"/>
                  </a:lnTo>
                  <a:lnTo>
                    <a:pt x="731" y="769"/>
                  </a:lnTo>
                  <a:lnTo>
                    <a:pt x="731" y="769"/>
                  </a:lnTo>
                  <a:lnTo>
                    <a:pt x="731" y="766"/>
                  </a:lnTo>
                  <a:lnTo>
                    <a:pt x="731" y="766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3" y="759"/>
                  </a:lnTo>
                  <a:lnTo>
                    <a:pt x="733" y="759"/>
                  </a:lnTo>
                  <a:lnTo>
                    <a:pt x="731" y="759"/>
                  </a:lnTo>
                  <a:lnTo>
                    <a:pt x="731" y="759"/>
                  </a:lnTo>
                  <a:lnTo>
                    <a:pt x="731" y="759"/>
                  </a:lnTo>
                  <a:lnTo>
                    <a:pt x="731" y="757"/>
                  </a:lnTo>
                  <a:lnTo>
                    <a:pt x="729" y="757"/>
                  </a:lnTo>
                  <a:lnTo>
                    <a:pt x="729" y="757"/>
                  </a:lnTo>
                  <a:lnTo>
                    <a:pt x="729" y="757"/>
                  </a:lnTo>
                  <a:lnTo>
                    <a:pt x="729" y="754"/>
                  </a:lnTo>
                  <a:lnTo>
                    <a:pt x="729" y="754"/>
                  </a:lnTo>
                  <a:lnTo>
                    <a:pt x="729" y="754"/>
                  </a:lnTo>
                  <a:lnTo>
                    <a:pt x="726" y="754"/>
                  </a:lnTo>
                  <a:lnTo>
                    <a:pt x="726" y="754"/>
                  </a:lnTo>
                  <a:lnTo>
                    <a:pt x="726" y="754"/>
                  </a:lnTo>
                  <a:lnTo>
                    <a:pt x="724" y="752"/>
                  </a:lnTo>
                  <a:lnTo>
                    <a:pt x="719" y="750"/>
                  </a:lnTo>
                  <a:lnTo>
                    <a:pt x="719" y="750"/>
                  </a:lnTo>
                  <a:lnTo>
                    <a:pt x="717" y="750"/>
                  </a:lnTo>
                  <a:lnTo>
                    <a:pt x="717" y="747"/>
                  </a:lnTo>
                  <a:lnTo>
                    <a:pt x="717" y="747"/>
                  </a:lnTo>
                  <a:lnTo>
                    <a:pt x="714" y="747"/>
                  </a:lnTo>
                  <a:lnTo>
                    <a:pt x="712" y="747"/>
                  </a:lnTo>
                  <a:lnTo>
                    <a:pt x="712" y="747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3"/>
                  </a:lnTo>
                  <a:lnTo>
                    <a:pt x="712" y="743"/>
                  </a:lnTo>
                  <a:lnTo>
                    <a:pt x="712" y="743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38"/>
                  </a:lnTo>
                  <a:lnTo>
                    <a:pt x="714" y="735"/>
                  </a:lnTo>
                  <a:lnTo>
                    <a:pt x="717" y="731"/>
                  </a:lnTo>
                  <a:lnTo>
                    <a:pt x="717" y="728"/>
                  </a:lnTo>
                  <a:lnTo>
                    <a:pt x="717" y="728"/>
                  </a:lnTo>
                  <a:lnTo>
                    <a:pt x="717" y="726"/>
                  </a:lnTo>
                  <a:lnTo>
                    <a:pt x="719" y="726"/>
                  </a:lnTo>
                  <a:lnTo>
                    <a:pt x="717" y="726"/>
                  </a:lnTo>
                  <a:lnTo>
                    <a:pt x="717" y="726"/>
                  </a:lnTo>
                  <a:lnTo>
                    <a:pt x="717" y="726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9" y="724"/>
                  </a:lnTo>
                  <a:lnTo>
                    <a:pt x="719" y="721"/>
                  </a:lnTo>
                  <a:lnTo>
                    <a:pt x="721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6" y="721"/>
                  </a:lnTo>
                  <a:lnTo>
                    <a:pt x="726" y="719"/>
                  </a:lnTo>
                  <a:lnTo>
                    <a:pt x="726" y="719"/>
                  </a:lnTo>
                  <a:lnTo>
                    <a:pt x="726" y="721"/>
                  </a:lnTo>
                  <a:lnTo>
                    <a:pt x="729" y="719"/>
                  </a:lnTo>
                  <a:lnTo>
                    <a:pt x="726" y="717"/>
                  </a:lnTo>
                  <a:lnTo>
                    <a:pt x="729" y="717"/>
                  </a:lnTo>
                  <a:lnTo>
                    <a:pt x="729" y="719"/>
                  </a:lnTo>
                  <a:lnTo>
                    <a:pt x="729" y="719"/>
                  </a:lnTo>
                  <a:lnTo>
                    <a:pt x="729" y="719"/>
                  </a:lnTo>
                  <a:lnTo>
                    <a:pt x="729" y="717"/>
                  </a:lnTo>
                  <a:lnTo>
                    <a:pt x="731" y="717"/>
                  </a:lnTo>
                  <a:lnTo>
                    <a:pt x="731" y="717"/>
                  </a:lnTo>
                  <a:lnTo>
                    <a:pt x="731" y="719"/>
                  </a:lnTo>
                  <a:lnTo>
                    <a:pt x="729" y="721"/>
                  </a:lnTo>
                  <a:lnTo>
                    <a:pt x="729" y="721"/>
                  </a:lnTo>
                  <a:lnTo>
                    <a:pt x="729" y="724"/>
                  </a:lnTo>
                  <a:lnTo>
                    <a:pt x="729" y="724"/>
                  </a:lnTo>
                  <a:lnTo>
                    <a:pt x="726" y="726"/>
                  </a:lnTo>
                  <a:lnTo>
                    <a:pt x="726" y="726"/>
                  </a:lnTo>
                  <a:lnTo>
                    <a:pt x="726" y="728"/>
                  </a:lnTo>
                  <a:lnTo>
                    <a:pt x="726" y="728"/>
                  </a:lnTo>
                  <a:lnTo>
                    <a:pt x="726" y="731"/>
                  </a:lnTo>
                  <a:lnTo>
                    <a:pt x="729" y="731"/>
                  </a:lnTo>
                  <a:lnTo>
                    <a:pt x="729" y="731"/>
                  </a:lnTo>
                  <a:lnTo>
                    <a:pt x="729" y="733"/>
                  </a:lnTo>
                  <a:lnTo>
                    <a:pt x="729" y="733"/>
                  </a:lnTo>
                  <a:lnTo>
                    <a:pt x="729" y="735"/>
                  </a:lnTo>
                  <a:lnTo>
                    <a:pt x="729" y="735"/>
                  </a:lnTo>
                  <a:lnTo>
                    <a:pt x="729" y="738"/>
                  </a:lnTo>
                  <a:lnTo>
                    <a:pt x="729" y="738"/>
                  </a:lnTo>
                  <a:lnTo>
                    <a:pt x="729" y="738"/>
                  </a:lnTo>
                  <a:lnTo>
                    <a:pt x="731" y="740"/>
                  </a:lnTo>
                  <a:lnTo>
                    <a:pt x="731" y="740"/>
                  </a:lnTo>
                  <a:lnTo>
                    <a:pt x="733" y="740"/>
                  </a:lnTo>
                  <a:lnTo>
                    <a:pt x="736" y="743"/>
                  </a:lnTo>
                  <a:lnTo>
                    <a:pt x="736" y="740"/>
                  </a:lnTo>
                  <a:lnTo>
                    <a:pt x="733" y="738"/>
                  </a:lnTo>
                  <a:lnTo>
                    <a:pt x="733" y="738"/>
                  </a:lnTo>
                  <a:lnTo>
                    <a:pt x="733" y="738"/>
                  </a:lnTo>
                  <a:lnTo>
                    <a:pt x="731" y="735"/>
                  </a:lnTo>
                  <a:lnTo>
                    <a:pt x="733" y="733"/>
                  </a:lnTo>
                  <a:lnTo>
                    <a:pt x="733" y="731"/>
                  </a:lnTo>
                  <a:lnTo>
                    <a:pt x="733" y="731"/>
                  </a:lnTo>
                  <a:lnTo>
                    <a:pt x="733" y="728"/>
                  </a:lnTo>
                  <a:lnTo>
                    <a:pt x="736" y="728"/>
                  </a:lnTo>
                  <a:lnTo>
                    <a:pt x="736" y="726"/>
                  </a:lnTo>
                  <a:lnTo>
                    <a:pt x="736" y="728"/>
                  </a:lnTo>
                  <a:lnTo>
                    <a:pt x="733" y="731"/>
                  </a:lnTo>
                  <a:lnTo>
                    <a:pt x="733" y="733"/>
                  </a:lnTo>
                  <a:lnTo>
                    <a:pt x="736" y="733"/>
                  </a:lnTo>
                  <a:lnTo>
                    <a:pt x="736" y="735"/>
                  </a:lnTo>
                  <a:lnTo>
                    <a:pt x="736" y="735"/>
                  </a:lnTo>
                  <a:lnTo>
                    <a:pt x="738" y="735"/>
                  </a:lnTo>
                  <a:lnTo>
                    <a:pt x="738" y="735"/>
                  </a:lnTo>
                  <a:lnTo>
                    <a:pt x="738" y="735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743" y="735"/>
                  </a:lnTo>
                  <a:lnTo>
                    <a:pt x="743" y="735"/>
                  </a:lnTo>
                  <a:lnTo>
                    <a:pt x="745" y="735"/>
                  </a:lnTo>
                  <a:lnTo>
                    <a:pt x="745" y="735"/>
                  </a:lnTo>
                  <a:lnTo>
                    <a:pt x="745" y="738"/>
                  </a:lnTo>
                  <a:lnTo>
                    <a:pt x="745" y="738"/>
                  </a:lnTo>
                  <a:lnTo>
                    <a:pt x="745" y="735"/>
                  </a:lnTo>
                  <a:lnTo>
                    <a:pt x="747" y="735"/>
                  </a:lnTo>
                  <a:lnTo>
                    <a:pt x="747" y="735"/>
                  </a:lnTo>
                  <a:lnTo>
                    <a:pt x="747" y="733"/>
                  </a:lnTo>
                  <a:lnTo>
                    <a:pt x="750" y="733"/>
                  </a:lnTo>
                  <a:lnTo>
                    <a:pt x="750" y="735"/>
                  </a:lnTo>
                  <a:lnTo>
                    <a:pt x="750" y="735"/>
                  </a:lnTo>
                  <a:lnTo>
                    <a:pt x="752" y="735"/>
                  </a:lnTo>
                  <a:lnTo>
                    <a:pt x="752" y="735"/>
                  </a:lnTo>
                  <a:lnTo>
                    <a:pt x="752" y="738"/>
                  </a:lnTo>
                  <a:lnTo>
                    <a:pt x="752" y="738"/>
                  </a:lnTo>
                  <a:lnTo>
                    <a:pt x="752" y="738"/>
                  </a:lnTo>
                  <a:lnTo>
                    <a:pt x="755" y="740"/>
                  </a:lnTo>
                  <a:lnTo>
                    <a:pt x="755" y="740"/>
                  </a:lnTo>
                  <a:lnTo>
                    <a:pt x="752" y="740"/>
                  </a:lnTo>
                  <a:lnTo>
                    <a:pt x="752" y="740"/>
                  </a:lnTo>
                  <a:lnTo>
                    <a:pt x="752" y="743"/>
                  </a:lnTo>
                  <a:lnTo>
                    <a:pt x="752" y="743"/>
                  </a:lnTo>
                  <a:lnTo>
                    <a:pt x="752" y="740"/>
                  </a:lnTo>
                  <a:lnTo>
                    <a:pt x="752" y="740"/>
                  </a:lnTo>
                  <a:lnTo>
                    <a:pt x="750" y="740"/>
                  </a:lnTo>
                  <a:lnTo>
                    <a:pt x="750" y="740"/>
                  </a:lnTo>
                  <a:lnTo>
                    <a:pt x="750" y="743"/>
                  </a:lnTo>
                  <a:lnTo>
                    <a:pt x="747" y="743"/>
                  </a:lnTo>
                  <a:lnTo>
                    <a:pt x="745" y="745"/>
                  </a:lnTo>
                  <a:lnTo>
                    <a:pt x="745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0" y="745"/>
                  </a:lnTo>
                  <a:lnTo>
                    <a:pt x="740" y="743"/>
                  </a:lnTo>
                  <a:lnTo>
                    <a:pt x="738" y="745"/>
                  </a:lnTo>
                  <a:lnTo>
                    <a:pt x="738" y="747"/>
                  </a:lnTo>
                  <a:lnTo>
                    <a:pt x="738" y="747"/>
                  </a:lnTo>
                  <a:lnTo>
                    <a:pt x="738" y="747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40" y="747"/>
                  </a:lnTo>
                  <a:lnTo>
                    <a:pt x="743" y="747"/>
                  </a:lnTo>
                  <a:lnTo>
                    <a:pt x="755" y="745"/>
                  </a:lnTo>
                  <a:lnTo>
                    <a:pt x="759" y="743"/>
                  </a:lnTo>
                  <a:lnTo>
                    <a:pt x="764" y="743"/>
                  </a:lnTo>
                  <a:lnTo>
                    <a:pt x="766" y="743"/>
                  </a:lnTo>
                  <a:lnTo>
                    <a:pt x="771" y="743"/>
                  </a:lnTo>
                  <a:lnTo>
                    <a:pt x="778" y="745"/>
                  </a:lnTo>
                  <a:lnTo>
                    <a:pt x="783" y="743"/>
                  </a:lnTo>
                  <a:lnTo>
                    <a:pt x="788" y="743"/>
                  </a:lnTo>
                  <a:lnTo>
                    <a:pt x="790" y="745"/>
                  </a:lnTo>
                  <a:lnTo>
                    <a:pt x="799" y="747"/>
                  </a:lnTo>
                  <a:lnTo>
                    <a:pt x="802" y="747"/>
                  </a:lnTo>
                  <a:lnTo>
                    <a:pt x="802" y="747"/>
                  </a:lnTo>
                  <a:lnTo>
                    <a:pt x="799" y="747"/>
                  </a:lnTo>
                  <a:lnTo>
                    <a:pt x="799" y="747"/>
                  </a:lnTo>
                  <a:lnTo>
                    <a:pt x="799" y="745"/>
                  </a:lnTo>
                  <a:lnTo>
                    <a:pt x="799" y="743"/>
                  </a:lnTo>
                  <a:lnTo>
                    <a:pt x="799" y="740"/>
                  </a:lnTo>
                  <a:lnTo>
                    <a:pt x="802" y="738"/>
                  </a:lnTo>
                  <a:lnTo>
                    <a:pt x="804" y="738"/>
                  </a:lnTo>
                  <a:lnTo>
                    <a:pt x="804" y="735"/>
                  </a:lnTo>
                  <a:lnTo>
                    <a:pt x="807" y="735"/>
                  </a:lnTo>
                  <a:lnTo>
                    <a:pt x="807" y="733"/>
                  </a:lnTo>
                  <a:lnTo>
                    <a:pt x="807" y="733"/>
                  </a:lnTo>
                  <a:lnTo>
                    <a:pt x="807" y="731"/>
                  </a:lnTo>
                  <a:lnTo>
                    <a:pt x="807" y="731"/>
                  </a:lnTo>
                  <a:lnTo>
                    <a:pt x="807" y="728"/>
                  </a:lnTo>
                  <a:lnTo>
                    <a:pt x="807" y="728"/>
                  </a:lnTo>
                  <a:lnTo>
                    <a:pt x="807" y="728"/>
                  </a:lnTo>
                  <a:lnTo>
                    <a:pt x="809" y="726"/>
                  </a:lnTo>
                  <a:lnTo>
                    <a:pt x="811" y="726"/>
                  </a:lnTo>
                  <a:lnTo>
                    <a:pt x="814" y="724"/>
                  </a:lnTo>
                  <a:lnTo>
                    <a:pt x="816" y="724"/>
                  </a:lnTo>
                  <a:lnTo>
                    <a:pt x="816" y="721"/>
                  </a:lnTo>
                  <a:lnTo>
                    <a:pt x="816" y="721"/>
                  </a:lnTo>
                  <a:lnTo>
                    <a:pt x="816" y="721"/>
                  </a:lnTo>
                  <a:lnTo>
                    <a:pt x="816" y="724"/>
                  </a:lnTo>
                  <a:lnTo>
                    <a:pt x="814" y="721"/>
                  </a:lnTo>
                  <a:lnTo>
                    <a:pt x="814" y="719"/>
                  </a:lnTo>
                  <a:lnTo>
                    <a:pt x="816" y="719"/>
                  </a:lnTo>
                  <a:lnTo>
                    <a:pt x="818" y="717"/>
                  </a:lnTo>
                  <a:lnTo>
                    <a:pt x="818" y="714"/>
                  </a:lnTo>
                  <a:lnTo>
                    <a:pt x="821" y="714"/>
                  </a:lnTo>
                  <a:lnTo>
                    <a:pt x="823" y="714"/>
                  </a:lnTo>
                  <a:lnTo>
                    <a:pt x="825" y="714"/>
                  </a:lnTo>
                  <a:lnTo>
                    <a:pt x="828" y="714"/>
                  </a:lnTo>
                  <a:lnTo>
                    <a:pt x="830" y="714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5" y="721"/>
                  </a:lnTo>
                  <a:lnTo>
                    <a:pt x="835" y="721"/>
                  </a:lnTo>
                  <a:lnTo>
                    <a:pt x="835" y="721"/>
                  </a:lnTo>
                  <a:lnTo>
                    <a:pt x="833" y="721"/>
                  </a:lnTo>
                  <a:lnTo>
                    <a:pt x="833" y="721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28" y="724"/>
                  </a:lnTo>
                  <a:lnTo>
                    <a:pt x="828" y="726"/>
                  </a:lnTo>
                  <a:lnTo>
                    <a:pt x="828" y="726"/>
                  </a:lnTo>
                  <a:lnTo>
                    <a:pt x="830" y="726"/>
                  </a:lnTo>
                  <a:lnTo>
                    <a:pt x="830" y="728"/>
                  </a:lnTo>
                  <a:lnTo>
                    <a:pt x="830" y="728"/>
                  </a:lnTo>
                  <a:lnTo>
                    <a:pt x="828" y="728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3"/>
                  </a:lnTo>
                  <a:lnTo>
                    <a:pt x="828" y="733"/>
                  </a:lnTo>
                  <a:lnTo>
                    <a:pt x="828" y="735"/>
                  </a:lnTo>
                  <a:lnTo>
                    <a:pt x="828" y="738"/>
                  </a:lnTo>
                  <a:lnTo>
                    <a:pt x="828" y="738"/>
                  </a:lnTo>
                  <a:lnTo>
                    <a:pt x="828" y="738"/>
                  </a:lnTo>
                  <a:lnTo>
                    <a:pt x="828" y="740"/>
                  </a:lnTo>
                  <a:lnTo>
                    <a:pt x="828" y="740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30" y="743"/>
                  </a:lnTo>
                  <a:lnTo>
                    <a:pt x="828" y="745"/>
                  </a:lnTo>
                  <a:lnTo>
                    <a:pt x="830" y="745"/>
                  </a:lnTo>
                  <a:lnTo>
                    <a:pt x="830" y="747"/>
                  </a:lnTo>
                  <a:lnTo>
                    <a:pt x="830" y="747"/>
                  </a:lnTo>
                  <a:lnTo>
                    <a:pt x="833" y="747"/>
                  </a:lnTo>
                  <a:lnTo>
                    <a:pt x="833" y="747"/>
                  </a:lnTo>
                  <a:lnTo>
                    <a:pt x="835" y="745"/>
                  </a:lnTo>
                  <a:lnTo>
                    <a:pt x="837" y="743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3"/>
                  </a:lnTo>
                  <a:lnTo>
                    <a:pt x="840" y="743"/>
                  </a:lnTo>
                  <a:lnTo>
                    <a:pt x="840" y="740"/>
                  </a:lnTo>
                  <a:lnTo>
                    <a:pt x="840" y="740"/>
                  </a:lnTo>
                  <a:lnTo>
                    <a:pt x="842" y="740"/>
                  </a:lnTo>
                  <a:lnTo>
                    <a:pt x="840" y="740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4" y="735"/>
                  </a:lnTo>
                  <a:lnTo>
                    <a:pt x="844" y="735"/>
                  </a:lnTo>
                  <a:lnTo>
                    <a:pt x="844" y="735"/>
                  </a:lnTo>
                  <a:lnTo>
                    <a:pt x="844" y="733"/>
                  </a:lnTo>
                  <a:lnTo>
                    <a:pt x="844" y="733"/>
                  </a:lnTo>
                  <a:lnTo>
                    <a:pt x="847" y="731"/>
                  </a:lnTo>
                  <a:lnTo>
                    <a:pt x="847" y="731"/>
                  </a:lnTo>
                  <a:lnTo>
                    <a:pt x="849" y="731"/>
                  </a:lnTo>
                  <a:lnTo>
                    <a:pt x="849" y="728"/>
                  </a:lnTo>
                  <a:lnTo>
                    <a:pt x="849" y="726"/>
                  </a:lnTo>
                  <a:lnTo>
                    <a:pt x="847" y="724"/>
                  </a:lnTo>
                  <a:lnTo>
                    <a:pt x="847" y="724"/>
                  </a:lnTo>
                  <a:lnTo>
                    <a:pt x="844" y="721"/>
                  </a:lnTo>
                  <a:lnTo>
                    <a:pt x="847" y="721"/>
                  </a:lnTo>
                  <a:lnTo>
                    <a:pt x="847" y="721"/>
                  </a:lnTo>
                  <a:lnTo>
                    <a:pt x="847" y="719"/>
                  </a:lnTo>
                  <a:lnTo>
                    <a:pt x="844" y="719"/>
                  </a:lnTo>
                  <a:lnTo>
                    <a:pt x="844" y="717"/>
                  </a:lnTo>
                  <a:lnTo>
                    <a:pt x="844" y="714"/>
                  </a:lnTo>
                  <a:lnTo>
                    <a:pt x="847" y="712"/>
                  </a:lnTo>
                  <a:lnTo>
                    <a:pt x="849" y="714"/>
                  </a:lnTo>
                  <a:lnTo>
                    <a:pt x="849" y="709"/>
                  </a:lnTo>
                  <a:lnTo>
                    <a:pt x="849" y="707"/>
                  </a:lnTo>
                  <a:lnTo>
                    <a:pt x="851" y="705"/>
                  </a:lnTo>
                  <a:lnTo>
                    <a:pt x="854" y="705"/>
                  </a:lnTo>
                  <a:lnTo>
                    <a:pt x="856" y="702"/>
                  </a:lnTo>
                  <a:lnTo>
                    <a:pt x="859" y="702"/>
                  </a:lnTo>
                  <a:lnTo>
                    <a:pt x="863" y="702"/>
                  </a:lnTo>
                  <a:lnTo>
                    <a:pt x="866" y="702"/>
                  </a:lnTo>
                  <a:lnTo>
                    <a:pt x="866" y="702"/>
                  </a:lnTo>
                  <a:lnTo>
                    <a:pt x="868" y="702"/>
                  </a:lnTo>
                  <a:lnTo>
                    <a:pt x="868" y="702"/>
                  </a:lnTo>
                  <a:lnTo>
                    <a:pt x="870" y="702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3" y="707"/>
                  </a:lnTo>
                  <a:lnTo>
                    <a:pt x="873" y="707"/>
                  </a:lnTo>
                  <a:lnTo>
                    <a:pt x="873" y="707"/>
                  </a:lnTo>
                  <a:lnTo>
                    <a:pt x="873" y="709"/>
                  </a:lnTo>
                  <a:lnTo>
                    <a:pt x="873" y="709"/>
                  </a:lnTo>
                  <a:lnTo>
                    <a:pt x="873" y="712"/>
                  </a:lnTo>
                  <a:lnTo>
                    <a:pt x="873" y="712"/>
                  </a:lnTo>
                  <a:lnTo>
                    <a:pt x="873" y="714"/>
                  </a:lnTo>
                  <a:lnTo>
                    <a:pt x="873" y="714"/>
                  </a:lnTo>
                  <a:lnTo>
                    <a:pt x="873" y="714"/>
                  </a:lnTo>
                  <a:lnTo>
                    <a:pt x="875" y="714"/>
                  </a:lnTo>
                  <a:lnTo>
                    <a:pt x="875" y="714"/>
                  </a:lnTo>
                  <a:lnTo>
                    <a:pt x="875" y="714"/>
                  </a:lnTo>
                  <a:lnTo>
                    <a:pt x="878" y="714"/>
                  </a:lnTo>
                  <a:lnTo>
                    <a:pt x="878" y="712"/>
                  </a:lnTo>
                  <a:lnTo>
                    <a:pt x="875" y="712"/>
                  </a:lnTo>
                  <a:lnTo>
                    <a:pt x="875" y="712"/>
                  </a:lnTo>
                  <a:lnTo>
                    <a:pt x="875" y="709"/>
                  </a:lnTo>
                  <a:lnTo>
                    <a:pt x="878" y="709"/>
                  </a:lnTo>
                  <a:lnTo>
                    <a:pt x="880" y="709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5"/>
                  </a:lnTo>
                  <a:lnTo>
                    <a:pt x="878" y="705"/>
                  </a:lnTo>
                  <a:lnTo>
                    <a:pt x="875" y="705"/>
                  </a:lnTo>
                  <a:lnTo>
                    <a:pt x="875" y="702"/>
                  </a:lnTo>
                  <a:lnTo>
                    <a:pt x="875" y="705"/>
                  </a:lnTo>
                  <a:lnTo>
                    <a:pt x="875" y="702"/>
                  </a:lnTo>
                  <a:lnTo>
                    <a:pt x="875" y="702"/>
                  </a:lnTo>
                  <a:lnTo>
                    <a:pt x="875" y="702"/>
                  </a:lnTo>
                  <a:lnTo>
                    <a:pt x="875" y="700"/>
                  </a:lnTo>
                  <a:lnTo>
                    <a:pt x="875" y="698"/>
                  </a:lnTo>
                  <a:lnTo>
                    <a:pt x="875" y="698"/>
                  </a:lnTo>
                  <a:lnTo>
                    <a:pt x="875" y="698"/>
                  </a:lnTo>
                  <a:lnTo>
                    <a:pt x="875" y="695"/>
                  </a:lnTo>
                  <a:lnTo>
                    <a:pt x="875" y="698"/>
                  </a:lnTo>
                  <a:lnTo>
                    <a:pt x="878" y="698"/>
                  </a:lnTo>
                  <a:lnTo>
                    <a:pt x="878" y="695"/>
                  </a:lnTo>
                  <a:lnTo>
                    <a:pt x="878" y="695"/>
                  </a:lnTo>
                  <a:lnTo>
                    <a:pt x="878" y="695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80" y="691"/>
                  </a:lnTo>
                  <a:lnTo>
                    <a:pt x="882" y="691"/>
                  </a:lnTo>
                  <a:lnTo>
                    <a:pt x="882" y="691"/>
                  </a:lnTo>
                  <a:lnTo>
                    <a:pt x="882" y="691"/>
                  </a:lnTo>
                  <a:lnTo>
                    <a:pt x="882" y="688"/>
                  </a:lnTo>
                  <a:lnTo>
                    <a:pt x="882" y="688"/>
                  </a:lnTo>
                  <a:lnTo>
                    <a:pt x="882" y="686"/>
                  </a:lnTo>
                  <a:lnTo>
                    <a:pt x="882" y="686"/>
                  </a:lnTo>
                  <a:lnTo>
                    <a:pt x="880" y="683"/>
                  </a:lnTo>
                  <a:lnTo>
                    <a:pt x="880" y="681"/>
                  </a:lnTo>
                  <a:lnTo>
                    <a:pt x="880" y="681"/>
                  </a:lnTo>
                  <a:lnTo>
                    <a:pt x="882" y="681"/>
                  </a:lnTo>
                  <a:lnTo>
                    <a:pt x="882" y="683"/>
                  </a:lnTo>
                  <a:lnTo>
                    <a:pt x="882" y="683"/>
                  </a:lnTo>
                  <a:lnTo>
                    <a:pt x="882" y="683"/>
                  </a:lnTo>
                  <a:lnTo>
                    <a:pt x="882" y="681"/>
                  </a:lnTo>
                  <a:lnTo>
                    <a:pt x="885" y="681"/>
                  </a:lnTo>
                  <a:lnTo>
                    <a:pt x="885" y="683"/>
                  </a:lnTo>
                  <a:lnTo>
                    <a:pt x="885" y="683"/>
                  </a:lnTo>
                  <a:lnTo>
                    <a:pt x="885" y="681"/>
                  </a:lnTo>
                  <a:lnTo>
                    <a:pt x="885" y="681"/>
                  </a:lnTo>
                  <a:lnTo>
                    <a:pt x="887" y="681"/>
                  </a:lnTo>
                  <a:lnTo>
                    <a:pt x="887" y="681"/>
                  </a:lnTo>
                  <a:lnTo>
                    <a:pt x="887" y="681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89" y="683"/>
                  </a:lnTo>
                  <a:lnTo>
                    <a:pt x="889" y="681"/>
                  </a:lnTo>
                  <a:lnTo>
                    <a:pt x="889" y="679"/>
                  </a:lnTo>
                  <a:lnTo>
                    <a:pt x="889" y="679"/>
                  </a:lnTo>
                  <a:lnTo>
                    <a:pt x="892" y="679"/>
                  </a:lnTo>
                  <a:lnTo>
                    <a:pt x="892" y="681"/>
                  </a:lnTo>
                  <a:lnTo>
                    <a:pt x="894" y="681"/>
                  </a:lnTo>
                  <a:lnTo>
                    <a:pt x="894" y="681"/>
                  </a:lnTo>
                  <a:lnTo>
                    <a:pt x="896" y="681"/>
                  </a:lnTo>
                  <a:lnTo>
                    <a:pt x="896" y="683"/>
                  </a:lnTo>
                  <a:lnTo>
                    <a:pt x="896" y="683"/>
                  </a:lnTo>
                  <a:lnTo>
                    <a:pt x="896" y="686"/>
                  </a:lnTo>
                  <a:lnTo>
                    <a:pt x="896" y="686"/>
                  </a:lnTo>
                  <a:lnTo>
                    <a:pt x="899" y="686"/>
                  </a:lnTo>
                  <a:lnTo>
                    <a:pt x="899" y="686"/>
                  </a:lnTo>
                  <a:lnTo>
                    <a:pt x="899" y="688"/>
                  </a:lnTo>
                  <a:lnTo>
                    <a:pt x="896" y="688"/>
                  </a:lnTo>
                  <a:lnTo>
                    <a:pt x="896" y="691"/>
                  </a:lnTo>
                  <a:lnTo>
                    <a:pt x="894" y="691"/>
                  </a:lnTo>
                  <a:lnTo>
                    <a:pt x="894" y="693"/>
                  </a:lnTo>
                  <a:lnTo>
                    <a:pt x="892" y="693"/>
                  </a:lnTo>
                  <a:lnTo>
                    <a:pt x="892" y="693"/>
                  </a:lnTo>
                  <a:lnTo>
                    <a:pt x="889" y="693"/>
                  </a:lnTo>
                  <a:lnTo>
                    <a:pt x="889" y="695"/>
                  </a:lnTo>
                  <a:lnTo>
                    <a:pt x="887" y="695"/>
                  </a:lnTo>
                  <a:lnTo>
                    <a:pt x="889" y="698"/>
                  </a:lnTo>
                  <a:lnTo>
                    <a:pt x="889" y="698"/>
                  </a:lnTo>
                  <a:lnTo>
                    <a:pt x="887" y="700"/>
                  </a:lnTo>
                  <a:lnTo>
                    <a:pt x="885" y="698"/>
                  </a:lnTo>
                  <a:lnTo>
                    <a:pt x="885" y="700"/>
                  </a:lnTo>
                  <a:lnTo>
                    <a:pt x="885" y="700"/>
                  </a:lnTo>
                  <a:lnTo>
                    <a:pt x="885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5" y="702"/>
                  </a:lnTo>
                  <a:lnTo>
                    <a:pt x="885" y="705"/>
                  </a:lnTo>
                  <a:lnTo>
                    <a:pt x="887" y="707"/>
                  </a:lnTo>
                  <a:lnTo>
                    <a:pt x="887" y="707"/>
                  </a:lnTo>
                  <a:lnTo>
                    <a:pt x="885" y="709"/>
                  </a:lnTo>
                  <a:lnTo>
                    <a:pt x="885" y="709"/>
                  </a:lnTo>
                  <a:lnTo>
                    <a:pt x="885" y="709"/>
                  </a:lnTo>
                  <a:lnTo>
                    <a:pt x="885" y="712"/>
                  </a:lnTo>
                  <a:lnTo>
                    <a:pt x="885" y="712"/>
                  </a:lnTo>
                  <a:lnTo>
                    <a:pt x="885" y="714"/>
                  </a:lnTo>
                  <a:lnTo>
                    <a:pt x="885" y="717"/>
                  </a:lnTo>
                  <a:lnTo>
                    <a:pt x="885" y="717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21"/>
                  </a:lnTo>
                  <a:lnTo>
                    <a:pt x="885" y="721"/>
                  </a:lnTo>
                  <a:lnTo>
                    <a:pt x="887" y="721"/>
                  </a:lnTo>
                  <a:lnTo>
                    <a:pt x="887" y="721"/>
                  </a:lnTo>
                  <a:lnTo>
                    <a:pt x="887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2" y="724"/>
                  </a:lnTo>
                  <a:lnTo>
                    <a:pt x="882" y="724"/>
                  </a:lnTo>
                  <a:lnTo>
                    <a:pt x="882" y="724"/>
                  </a:lnTo>
                  <a:lnTo>
                    <a:pt x="880" y="724"/>
                  </a:lnTo>
                  <a:lnTo>
                    <a:pt x="880" y="724"/>
                  </a:lnTo>
                  <a:lnTo>
                    <a:pt x="880" y="724"/>
                  </a:lnTo>
                  <a:lnTo>
                    <a:pt x="880" y="726"/>
                  </a:lnTo>
                  <a:lnTo>
                    <a:pt x="882" y="726"/>
                  </a:lnTo>
                  <a:lnTo>
                    <a:pt x="882" y="726"/>
                  </a:lnTo>
                  <a:lnTo>
                    <a:pt x="885" y="726"/>
                  </a:lnTo>
                  <a:lnTo>
                    <a:pt x="885" y="726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7" y="728"/>
                  </a:lnTo>
                  <a:lnTo>
                    <a:pt x="887" y="728"/>
                  </a:lnTo>
                  <a:lnTo>
                    <a:pt x="887" y="728"/>
                  </a:lnTo>
                  <a:lnTo>
                    <a:pt x="889" y="728"/>
                  </a:lnTo>
                  <a:lnTo>
                    <a:pt x="889" y="728"/>
                  </a:lnTo>
                  <a:lnTo>
                    <a:pt x="892" y="726"/>
                  </a:lnTo>
                  <a:lnTo>
                    <a:pt x="892" y="726"/>
                  </a:lnTo>
                  <a:lnTo>
                    <a:pt x="892" y="724"/>
                  </a:lnTo>
                  <a:lnTo>
                    <a:pt x="892" y="724"/>
                  </a:lnTo>
                  <a:lnTo>
                    <a:pt x="892" y="724"/>
                  </a:lnTo>
                  <a:lnTo>
                    <a:pt x="892" y="721"/>
                  </a:lnTo>
                  <a:lnTo>
                    <a:pt x="892" y="721"/>
                  </a:lnTo>
                  <a:lnTo>
                    <a:pt x="894" y="719"/>
                  </a:lnTo>
                  <a:lnTo>
                    <a:pt x="896" y="719"/>
                  </a:lnTo>
                  <a:lnTo>
                    <a:pt x="896" y="719"/>
                  </a:lnTo>
                  <a:lnTo>
                    <a:pt x="899" y="717"/>
                  </a:lnTo>
                  <a:lnTo>
                    <a:pt x="899" y="717"/>
                  </a:lnTo>
                  <a:lnTo>
                    <a:pt x="901" y="714"/>
                  </a:lnTo>
                  <a:lnTo>
                    <a:pt x="901" y="714"/>
                  </a:lnTo>
                  <a:lnTo>
                    <a:pt x="904" y="714"/>
                  </a:lnTo>
                  <a:lnTo>
                    <a:pt x="906" y="714"/>
                  </a:lnTo>
                  <a:lnTo>
                    <a:pt x="906" y="714"/>
                  </a:lnTo>
                  <a:lnTo>
                    <a:pt x="908" y="714"/>
                  </a:lnTo>
                  <a:lnTo>
                    <a:pt x="908" y="712"/>
                  </a:lnTo>
                  <a:lnTo>
                    <a:pt x="908" y="714"/>
                  </a:lnTo>
                  <a:lnTo>
                    <a:pt x="911" y="714"/>
                  </a:lnTo>
                  <a:lnTo>
                    <a:pt x="911" y="714"/>
                  </a:lnTo>
                  <a:lnTo>
                    <a:pt x="911" y="712"/>
                  </a:lnTo>
                  <a:lnTo>
                    <a:pt x="911" y="712"/>
                  </a:lnTo>
                  <a:lnTo>
                    <a:pt x="913" y="712"/>
                  </a:lnTo>
                  <a:lnTo>
                    <a:pt x="913" y="709"/>
                  </a:lnTo>
                  <a:lnTo>
                    <a:pt x="913" y="707"/>
                  </a:lnTo>
                  <a:lnTo>
                    <a:pt x="915" y="705"/>
                  </a:lnTo>
                  <a:lnTo>
                    <a:pt x="915" y="702"/>
                  </a:lnTo>
                  <a:lnTo>
                    <a:pt x="915" y="702"/>
                  </a:lnTo>
                  <a:lnTo>
                    <a:pt x="913" y="698"/>
                  </a:lnTo>
                  <a:lnTo>
                    <a:pt x="915" y="691"/>
                  </a:lnTo>
                  <a:lnTo>
                    <a:pt x="918" y="686"/>
                  </a:lnTo>
                  <a:lnTo>
                    <a:pt x="925" y="681"/>
                  </a:lnTo>
                  <a:lnTo>
                    <a:pt x="927" y="679"/>
                  </a:lnTo>
                  <a:lnTo>
                    <a:pt x="930" y="676"/>
                  </a:lnTo>
                  <a:lnTo>
                    <a:pt x="932" y="679"/>
                  </a:lnTo>
                  <a:lnTo>
                    <a:pt x="934" y="679"/>
                  </a:lnTo>
                  <a:lnTo>
                    <a:pt x="934" y="676"/>
                  </a:lnTo>
                  <a:lnTo>
                    <a:pt x="937" y="676"/>
                  </a:lnTo>
                  <a:lnTo>
                    <a:pt x="937" y="676"/>
                  </a:lnTo>
                  <a:lnTo>
                    <a:pt x="937" y="679"/>
                  </a:lnTo>
                  <a:lnTo>
                    <a:pt x="939" y="679"/>
                  </a:lnTo>
                  <a:lnTo>
                    <a:pt x="939" y="679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7" y="674"/>
                  </a:lnTo>
                  <a:lnTo>
                    <a:pt x="937" y="674"/>
                  </a:lnTo>
                  <a:lnTo>
                    <a:pt x="937" y="674"/>
                  </a:lnTo>
                  <a:lnTo>
                    <a:pt x="934" y="672"/>
                  </a:lnTo>
                  <a:lnTo>
                    <a:pt x="927" y="657"/>
                  </a:lnTo>
                  <a:lnTo>
                    <a:pt x="925" y="653"/>
                  </a:lnTo>
                  <a:lnTo>
                    <a:pt x="922" y="648"/>
                  </a:lnTo>
                  <a:lnTo>
                    <a:pt x="922" y="643"/>
                  </a:lnTo>
                  <a:lnTo>
                    <a:pt x="922" y="641"/>
                  </a:lnTo>
                  <a:lnTo>
                    <a:pt x="922" y="638"/>
                  </a:lnTo>
                  <a:lnTo>
                    <a:pt x="925" y="636"/>
                  </a:lnTo>
                  <a:lnTo>
                    <a:pt x="925" y="634"/>
                  </a:lnTo>
                  <a:lnTo>
                    <a:pt x="925" y="634"/>
                  </a:lnTo>
                  <a:lnTo>
                    <a:pt x="925" y="631"/>
                  </a:lnTo>
                  <a:lnTo>
                    <a:pt x="925" y="629"/>
                  </a:lnTo>
                  <a:lnTo>
                    <a:pt x="925" y="624"/>
                  </a:lnTo>
                  <a:lnTo>
                    <a:pt x="927" y="624"/>
                  </a:lnTo>
                  <a:lnTo>
                    <a:pt x="930" y="617"/>
                  </a:lnTo>
                  <a:lnTo>
                    <a:pt x="932" y="608"/>
                  </a:lnTo>
                  <a:lnTo>
                    <a:pt x="932" y="608"/>
                  </a:lnTo>
                  <a:lnTo>
                    <a:pt x="934" y="603"/>
                  </a:lnTo>
                  <a:lnTo>
                    <a:pt x="934" y="603"/>
                  </a:lnTo>
                  <a:lnTo>
                    <a:pt x="934" y="603"/>
                  </a:lnTo>
                  <a:lnTo>
                    <a:pt x="934" y="601"/>
                  </a:lnTo>
                  <a:lnTo>
                    <a:pt x="934" y="601"/>
                  </a:lnTo>
                  <a:lnTo>
                    <a:pt x="937" y="601"/>
                  </a:lnTo>
                  <a:lnTo>
                    <a:pt x="937" y="601"/>
                  </a:lnTo>
                  <a:lnTo>
                    <a:pt x="937" y="598"/>
                  </a:lnTo>
                  <a:lnTo>
                    <a:pt x="939" y="598"/>
                  </a:lnTo>
                  <a:lnTo>
                    <a:pt x="939" y="598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4" y="596"/>
                  </a:lnTo>
                  <a:lnTo>
                    <a:pt x="944" y="594"/>
                  </a:lnTo>
                  <a:lnTo>
                    <a:pt x="944" y="586"/>
                  </a:lnTo>
                  <a:lnTo>
                    <a:pt x="946" y="586"/>
                  </a:lnTo>
                  <a:lnTo>
                    <a:pt x="946" y="584"/>
                  </a:lnTo>
                  <a:lnTo>
                    <a:pt x="946" y="579"/>
                  </a:lnTo>
                  <a:lnTo>
                    <a:pt x="946" y="577"/>
                  </a:lnTo>
                  <a:lnTo>
                    <a:pt x="946" y="575"/>
                  </a:lnTo>
                  <a:lnTo>
                    <a:pt x="948" y="570"/>
                  </a:lnTo>
                  <a:lnTo>
                    <a:pt x="948" y="567"/>
                  </a:lnTo>
                  <a:lnTo>
                    <a:pt x="946" y="551"/>
                  </a:lnTo>
                  <a:lnTo>
                    <a:pt x="946" y="551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6"/>
                  </a:lnTo>
                  <a:lnTo>
                    <a:pt x="946" y="546"/>
                  </a:lnTo>
                  <a:lnTo>
                    <a:pt x="946" y="544"/>
                  </a:lnTo>
                  <a:lnTo>
                    <a:pt x="946" y="544"/>
                  </a:lnTo>
                  <a:lnTo>
                    <a:pt x="946" y="544"/>
                  </a:lnTo>
                  <a:lnTo>
                    <a:pt x="946" y="541"/>
                  </a:lnTo>
                  <a:lnTo>
                    <a:pt x="944" y="537"/>
                  </a:lnTo>
                  <a:lnTo>
                    <a:pt x="941" y="534"/>
                  </a:lnTo>
                  <a:lnTo>
                    <a:pt x="941" y="534"/>
                  </a:lnTo>
                  <a:lnTo>
                    <a:pt x="941" y="530"/>
                  </a:lnTo>
                  <a:lnTo>
                    <a:pt x="941" y="527"/>
                  </a:lnTo>
                  <a:lnTo>
                    <a:pt x="941" y="525"/>
                  </a:lnTo>
                  <a:lnTo>
                    <a:pt x="944" y="515"/>
                  </a:lnTo>
                  <a:lnTo>
                    <a:pt x="944" y="513"/>
                  </a:lnTo>
                  <a:lnTo>
                    <a:pt x="946" y="511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51" y="508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4"/>
                  </a:lnTo>
                  <a:lnTo>
                    <a:pt x="948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3" y="504"/>
                  </a:lnTo>
                  <a:lnTo>
                    <a:pt x="953" y="506"/>
                  </a:lnTo>
                  <a:lnTo>
                    <a:pt x="953" y="506"/>
                  </a:lnTo>
                  <a:lnTo>
                    <a:pt x="953" y="506"/>
                  </a:lnTo>
                  <a:lnTo>
                    <a:pt x="956" y="506"/>
                  </a:lnTo>
                  <a:lnTo>
                    <a:pt x="956" y="504"/>
                  </a:lnTo>
                  <a:lnTo>
                    <a:pt x="956" y="504"/>
                  </a:lnTo>
                  <a:lnTo>
                    <a:pt x="956" y="501"/>
                  </a:lnTo>
                  <a:lnTo>
                    <a:pt x="958" y="501"/>
                  </a:lnTo>
                  <a:lnTo>
                    <a:pt x="960" y="501"/>
                  </a:lnTo>
                  <a:lnTo>
                    <a:pt x="963" y="501"/>
                  </a:lnTo>
                  <a:lnTo>
                    <a:pt x="965" y="501"/>
                  </a:lnTo>
                  <a:lnTo>
                    <a:pt x="965" y="501"/>
                  </a:lnTo>
                  <a:lnTo>
                    <a:pt x="965" y="501"/>
                  </a:lnTo>
                  <a:lnTo>
                    <a:pt x="967" y="504"/>
                  </a:lnTo>
                  <a:lnTo>
                    <a:pt x="967" y="504"/>
                  </a:lnTo>
                  <a:lnTo>
                    <a:pt x="967" y="501"/>
                  </a:lnTo>
                  <a:lnTo>
                    <a:pt x="967" y="501"/>
                  </a:lnTo>
                  <a:lnTo>
                    <a:pt x="967" y="504"/>
                  </a:lnTo>
                  <a:lnTo>
                    <a:pt x="967" y="504"/>
                  </a:lnTo>
                  <a:lnTo>
                    <a:pt x="967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2" y="508"/>
                  </a:lnTo>
                  <a:lnTo>
                    <a:pt x="972" y="511"/>
                  </a:lnTo>
                  <a:lnTo>
                    <a:pt x="972" y="511"/>
                  </a:lnTo>
                  <a:lnTo>
                    <a:pt x="974" y="508"/>
                  </a:lnTo>
                  <a:lnTo>
                    <a:pt x="974" y="508"/>
                  </a:lnTo>
                  <a:lnTo>
                    <a:pt x="972" y="506"/>
                  </a:lnTo>
                  <a:lnTo>
                    <a:pt x="972" y="506"/>
                  </a:lnTo>
                  <a:lnTo>
                    <a:pt x="972" y="504"/>
                  </a:lnTo>
                  <a:lnTo>
                    <a:pt x="972" y="504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4" y="501"/>
                  </a:lnTo>
                  <a:lnTo>
                    <a:pt x="974" y="501"/>
                  </a:lnTo>
                  <a:lnTo>
                    <a:pt x="974" y="501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0" y="501"/>
                  </a:lnTo>
                  <a:lnTo>
                    <a:pt x="970" y="501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2" y="499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4"/>
                  </a:lnTo>
                  <a:lnTo>
                    <a:pt x="972" y="494"/>
                  </a:lnTo>
                  <a:lnTo>
                    <a:pt x="972" y="494"/>
                  </a:lnTo>
                  <a:lnTo>
                    <a:pt x="972" y="496"/>
                  </a:lnTo>
                  <a:lnTo>
                    <a:pt x="974" y="496"/>
                  </a:lnTo>
                  <a:lnTo>
                    <a:pt x="974" y="494"/>
                  </a:lnTo>
                  <a:lnTo>
                    <a:pt x="974" y="494"/>
                  </a:lnTo>
                  <a:lnTo>
                    <a:pt x="974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0" y="489"/>
                  </a:lnTo>
                  <a:lnTo>
                    <a:pt x="970" y="489"/>
                  </a:lnTo>
                  <a:lnTo>
                    <a:pt x="972" y="487"/>
                  </a:lnTo>
                  <a:lnTo>
                    <a:pt x="972" y="487"/>
                  </a:lnTo>
                  <a:lnTo>
                    <a:pt x="972" y="487"/>
                  </a:lnTo>
                  <a:lnTo>
                    <a:pt x="974" y="485"/>
                  </a:lnTo>
                  <a:lnTo>
                    <a:pt x="972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2"/>
                  </a:lnTo>
                  <a:lnTo>
                    <a:pt x="972" y="482"/>
                  </a:lnTo>
                  <a:lnTo>
                    <a:pt x="972" y="482"/>
                  </a:lnTo>
                  <a:lnTo>
                    <a:pt x="972" y="482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78"/>
                  </a:lnTo>
                  <a:lnTo>
                    <a:pt x="974" y="478"/>
                  </a:lnTo>
                  <a:lnTo>
                    <a:pt x="972" y="478"/>
                  </a:lnTo>
                  <a:lnTo>
                    <a:pt x="972" y="478"/>
                  </a:lnTo>
                  <a:lnTo>
                    <a:pt x="972" y="475"/>
                  </a:lnTo>
                  <a:lnTo>
                    <a:pt x="974" y="473"/>
                  </a:lnTo>
                  <a:lnTo>
                    <a:pt x="977" y="473"/>
                  </a:lnTo>
                  <a:lnTo>
                    <a:pt x="977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70"/>
                  </a:lnTo>
                  <a:lnTo>
                    <a:pt x="977" y="468"/>
                  </a:lnTo>
                  <a:lnTo>
                    <a:pt x="977" y="468"/>
                  </a:lnTo>
                  <a:lnTo>
                    <a:pt x="977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70"/>
                  </a:lnTo>
                  <a:lnTo>
                    <a:pt x="979" y="470"/>
                  </a:lnTo>
                  <a:lnTo>
                    <a:pt x="982" y="470"/>
                  </a:lnTo>
                  <a:lnTo>
                    <a:pt x="982" y="470"/>
                  </a:lnTo>
                  <a:lnTo>
                    <a:pt x="979" y="466"/>
                  </a:lnTo>
                  <a:lnTo>
                    <a:pt x="979" y="463"/>
                  </a:lnTo>
                  <a:lnTo>
                    <a:pt x="979" y="461"/>
                  </a:lnTo>
                  <a:lnTo>
                    <a:pt x="979" y="461"/>
                  </a:lnTo>
                  <a:lnTo>
                    <a:pt x="982" y="461"/>
                  </a:lnTo>
                  <a:lnTo>
                    <a:pt x="982" y="461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2" y="463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59"/>
                  </a:lnTo>
                  <a:lnTo>
                    <a:pt x="984" y="459"/>
                  </a:lnTo>
                  <a:lnTo>
                    <a:pt x="984" y="459"/>
                  </a:lnTo>
                  <a:lnTo>
                    <a:pt x="986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91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91" y="456"/>
                  </a:lnTo>
                  <a:lnTo>
                    <a:pt x="991" y="456"/>
                  </a:lnTo>
                  <a:lnTo>
                    <a:pt x="991" y="456"/>
                  </a:lnTo>
                  <a:lnTo>
                    <a:pt x="989" y="454"/>
                  </a:lnTo>
                  <a:lnTo>
                    <a:pt x="989" y="454"/>
                  </a:lnTo>
                  <a:lnTo>
                    <a:pt x="991" y="454"/>
                  </a:lnTo>
                  <a:lnTo>
                    <a:pt x="993" y="454"/>
                  </a:lnTo>
                  <a:lnTo>
                    <a:pt x="993" y="454"/>
                  </a:lnTo>
                  <a:lnTo>
                    <a:pt x="991" y="452"/>
                  </a:lnTo>
                  <a:lnTo>
                    <a:pt x="989" y="452"/>
                  </a:lnTo>
                  <a:lnTo>
                    <a:pt x="991" y="452"/>
                  </a:lnTo>
                  <a:lnTo>
                    <a:pt x="993" y="449"/>
                  </a:lnTo>
                  <a:lnTo>
                    <a:pt x="993" y="449"/>
                  </a:lnTo>
                  <a:lnTo>
                    <a:pt x="993" y="449"/>
                  </a:lnTo>
                  <a:lnTo>
                    <a:pt x="991" y="449"/>
                  </a:lnTo>
                  <a:lnTo>
                    <a:pt x="991" y="449"/>
                  </a:lnTo>
                  <a:lnTo>
                    <a:pt x="991" y="447"/>
                  </a:lnTo>
                  <a:lnTo>
                    <a:pt x="993" y="447"/>
                  </a:lnTo>
                  <a:lnTo>
                    <a:pt x="993" y="447"/>
                  </a:lnTo>
                  <a:lnTo>
                    <a:pt x="996" y="447"/>
                  </a:lnTo>
                  <a:lnTo>
                    <a:pt x="996" y="444"/>
                  </a:lnTo>
                  <a:lnTo>
                    <a:pt x="996" y="444"/>
                  </a:lnTo>
                  <a:lnTo>
                    <a:pt x="993" y="444"/>
                  </a:lnTo>
                  <a:lnTo>
                    <a:pt x="993" y="444"/>
                  </a:lnTo>
                  <a:lnTo>
                    <a:pt x="993" y="444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6" y="440"/>
                  </a:lnTo>
                  <a:lnTo>
                    <a:pt x="996" y="440"/>
                  </a:lnTo>
                  <a:lnTo>
                    <a:pt x="996" y="437"/>
                  </a:lnTo>
                  <a:lnTo>
                    <a:pt x="996" y="437"/>
                  </a:lnTo>
                  <a:lnTo>
                    <a:pt x="996" y="440"/>
                  </a:lnTo>
                  <a:lnTo>
                    <a:pt x="993" y="440"/>
                  </a:lnTo>
                  <a:lnTo>
                    <a:pt x="993" y="440"/>
                  </a:lnTo>
                  <a:lnTo>
                    <a:pt x="993" y="437"/>
                  </a:lnTo>
                  <a:lnTo>
                    <a:pt x="996" y="437"/>
                  </a:lnTo>
                  <a:lnTo>
                    <a:pt x="996" y="435"/>
                  </a:lnTo>
                  <a:lnTo>
                    <a:pt x="993" y="435"/>
                  </a:lnTo>
                  <a:lnTo>
                    <a:pt x="996" y="435"/>
                  </a:lnTo>
                  <a:lnTo>
                    <a:pt x="996" y="433"/>
                  </a:lnTo>
                  <a:lnTo>
                    <a:pt x="996" y="433"/>
                  </a:lnTo>
                  <a:lnTo>
                    <a:pt x="998" y="433"/>
                  </a:lnTo>
                  <a:lnTo>
                    <a:pt x="998" y="433"/>
                  </a:lnTo>
                  <a:lnTo>
                    <a:pt x="998" y="433"/>
                  </a:lnTo>
                  <a:lnTo>
                    <a:pt x="1001" y="433"/>
                  </a:lnTo>
                  <a:lnTo>
                    <a:pt x="1001" y="433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28"/>
                  </a:lnTo>
                  <a:lnTo>
                    <a:pt x="1001" y="428"/>
                  </a:lnTo>
                  <a:lnTo>
                    <a:pt x="998" y="428"/>
                  </a:lnTo>
                  <a:lnTo>
                    <a:pt x="998" y="430"/>
                  </a:lnTo>
                  <a:lnTo>
                    <a:pt x="998" y="430"/>
                  </a:lnTo>
                  <a:lnTo>
                    <a:pt x="996" y="430"/>
                  </a:lnTo>
                  <a:lnTo>
                    <a:pt x="996" y="430"/>
                  </a:lnTo>
                  <a:lnTo>
                    <a:pt x="996" y="430"/>
                  </a:lnTo>
                  <a:lnTo>
                    <a:pt x="998" y="428"/>
                  </a:lnTo>
                  <a:lnTo>
                    <a:pt x="998" y="428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3"/>
                  </a:lnTo>
                  <a:lnTo>
                    <a:pt x="1001" y="423"/>
                  </a:lnTo>
                  <a:lnTo>
                    <a:pt x="1001" y="423"/>
                  </a:lnTo>
                  <a:close/>
                  <a:moveTo>
                    <a:pt x="731" y="752"/>
                  </a:moveTo>
                  <a:lnTo>
                    <a:pt x="731" y="752"/>
                  </a:lnTo>
                  <a:lnTo>
                    <a:pt x="729" y="752"/>
                  </a:lnTo>
                  <a:lnTo>
                    <a:pt x="729" y="752"/>
                  </a:lnTo>
                  <a:lnTo>
                    <a:pt x="729" y="754"/>
                  </a:lnTo>
                  <a:lnTo>
                    <a:pt x="729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close/>
                  <a:moveTo>
                    <a:pt x="868" y="778"/>
                  </a:moveTo>
                  <a:lnTo>
                    <a:pt x="866" y="780"/>
                  </a:lnTo>
                  <a:lnTo>
                    <a:pt x="866" y="780"/>
                  </a:lnTo>
                  <a:lnTo>
                    <a:pt x="868" y="783"/>
                  </a:lnTo>
                  <a:lnTo>
                    <a:pt x="868" y="783"/>
                  </a:lnTo>
                  <a:lnTo>
                    <a:pt x="870" y="783"/>
                  </a:lnTo>
                  <a:lnTo>
                    <a:pt x="870" y="780"/>
                  </a:lnTo>
                  <a:lnTo>
                    <a:pt x="870" y="778"/>
                  </a:lnTo>
                  <a:lnTo>
                    <a:pt x="868" y="778"/>
                  </a:lnTo>
                  <a:close/>
                  <a:moveTo>
                    <a:pt x="885" y="840"/>
                  </a:moveTo>
                  <a:lnTo>
                    <a:pt x="882" y="840"/>
                  </a:lnTo>
                  <a:lnTo>
                    <a:pt x="882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2" y="842"/>
                  </a:lnTo>
                  <a:lnTo>
                    <a:pt x="882" y="844"/>
                  </a:lnTo>
                  <a:lnTo>
                    <a:pt x="882" y="844"/>
                  </a:lnTo>
                  <a:lnTo>
                    <a:pt x="885" y="844"/>
                  </a:lnTo>
                  <a:lnTo>
                    <a:pt x="885" y="844"/>
                  </a:lnTo>
                  <a:lnTo>
                    <a:pt x="885" y="844"/>
                  </a:lnTo>
                  <a:lnTo>
                    <a:pt x="887" y="844"/>
                  </a:lnTo>
                  <a:lnTo>
                    <a:pt x="887" y="842"/>
                  </a:lnTo>
                  <a:lnTo>
                    <a:pt x="887" y="842"/>
                  </a:lnTo>
                  <a:lnTo>
                    <a:pt x="885" y="840"/>
                  </a:lnTo>
                  <a:close/>
                  <a:moveTo>
                    <a:pt x="880" y="882"/>
                  </a:moveTo>
                  <a:lnTo>
                    <a:pt x="882" y="882"/>
                  </a:lnTo>
                  <a:lnTo>
                    <a:pt x="880" y="880"/>
                  </a:lnTo>
                  <a:lnTo>
                    <a:pt x="880" y="882"/>
                  </a:lnTo>
                  <a:close/>
                  <a:moveTo>
                    <a:pt x="873" y="792"/>
                  </a:moveTo>
                  <a:lnTo>
                    <a:pt x="873" y="792"/>
                  </a:lnTo>
                  <a:lnTo>
                    <a:pt x="873" y="792"/>
                  </a:lnTo>
                  <a:lnTo>
                    <a:pt x="870" y="792"/>
                  </a:lnTo>
                  <a:lnTo>
                    <a:pt x="870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2"/>
                  </a:lnTo>
                  <a:lnTo>
                    <a:pt x="873" y="792"/>
                  </a:lnTo>
                  <a:close/>
                  <a:moveTo>
                    <a:pt x="896" y="944"/>
                  </a:move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close/>
                  <a:moveTo>
                    <a:pt x="908" y="1001"/>
                  </a:moveTo>
                  <a:lnTo>
                    <a:pt x="908" y="1003"/>
                  </a:lnTo>
                  <a:lnTo>
                    <a:pt x="908" y="1003"/>
                  </a:lnTo>
                  <a:lnTo>
                    <a:pt x="908" y="1003"/>
                  </a:lnTo>
                  <a:lnTo>
                    <a:pt x="911" y="1003"/>
                  </a:lnTo>
                  <a:lnTo>
                    <a:pt x="911" y="1003"/>
                  </a:lnTo>
                  <a:lnTo>
                    <a:pt x="911" y="1001"/>
                  </a:lnTo>
                  <a:lnTo>
                    <a:pt x="908" y="1001"/>
                  </a:lnTo>
                  <a:close/>
                  <a:moveTo>
                    <a:pt x="731" y="754"/>
                  </a:moveTo>
                  <a:lnTo>
                    <a:pt x="729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close/>
                  <a:moveTo>
                    <a:pt x="896" y="944"/>
                  </a:move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close/>
                  <a:moveTo>
                    <a:pt x="1171" y="146"/>
                  </a:moveTo>
                  <a:lnTo>
                    <a:pt x="1168" y="146"/>
                  </a:lnTo>
                  <a:lnTo>
                    <a:pt x="1168" y="146"/>
                  </a:lnTo>
                  <a:lnTo>
                    <a:pt x="1168" y="146"/>
                  </a:lnTo>
                  <a:lnTo>
                    <a:pt x="1171" y="146"/>
                  </a:lnTo>
                  <a:lnTo>
                    <a:pt x="1171" y="146"/>
                  </a:lnTo>
                  <a:lnTo>
                    <a:pt x="1171" y="146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1" y="141"/>
                  </a:lnTo>
                  <a:lnTo>
                    <a:pt x="1171" y="141"/>
                  </a:lnTo>
                  <a:lnTo>
                    <a:pt x="1166" y="141"/>
                  </a:lnTo>
                  <a:lnTo>
                    <a:pt x="1173" y="144"/>
                  </a:lnTo>
                  <a:lnTo>
                    <a:pt x="1171" y="144"/>
                  </a:lnTo>
                  <a:lnTo>
                    <a:pt x="1171" y="146"/>
                  </a:lnTo>
                  <a:close/>
                  <a:moveTo>
                    <a:pt x="1008" y="1199"/>
                  </a:moveTo>
                  <a:lnTo>
                    <a:pt x="1008" y="1202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close/>
                  <a:moveTo>
                    <a:pt x="1010" y="1204"/>
                  </a:moveTo>
                  <a:lnTo>
                    <a:pt x="1008" y="1204"/>
                  </a:lnTo>
                  <a:lnTo>
                    <a:pt x="1008" y="1204"/>
                  </a:lnTo>
                  <a:lnTo>
                    <a:pt x="1008" y="1204"/>
                  </a:lnTo>
                  <a:lnTo>
                    <a:pt x="1008" y="1204"/>
                  </a:lnTo>
                  <a:lnTo>
                    <a:pt x="1010" y="1204"/>
                  </a:lnTo>
                  <a:lnTo>
                    <a:pt x="1010" y="1206"/>
                  </a:lnTo>
                  <a:lnTo>
                    <a:pt x="1008" y="1204"/>
                  </a:lnTo>
                  <a:lnTo>
                    <a:pt x="1008" y="1206"/>
                  </a:lnTo>
                  <a:lnTo>
                    <a:pt x="1010" y="1206"/>
                  </a:lnTo>
                  <a:lnTo>
                    <a:pt x="1010" y="1206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0" y="1204"/>
                  </a:lnTo>
                  <a:close/>
                  <a:moveTo>
                    <a:pt x="1194" y="156"/>
                  </a:move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2" y="158"/>
                  </a:lnTo>
                  <a:lnTo>
                    <a:pt x="1192" y="158"/>
                  </a:lnTo>
                  <a:lnTo>
                    <a:pt x="1190" y="158"/>
                  </a:lnTo>
                  <a:lnTo>
                    <a:pt x="1190" y="158"/>
                  </a:lnTo>
                  <a:lnTo>
                    <a:pt x="1190" y="158"/>
                  </a:lnTo>
                  <a:lnTo>
                    <a:pt x="1187" y="158"/>
                  </a:lnTo>
                  <a:lnTo>
                    <a:pt x="1187" y="158"/>
                  </a:lnTo>
                  <a:lnTo>
                    <a:pt x="1187" y="158"/>
                  </a:lnTo>
                  <a:lnTo>
                    <a:pt x="1187" y="160"/>
                  </a:lnTo>
                  <a:lnTo>
                    <a:pt x="1185" y="160"/>
                  </a:lnTo>
                  <a:lnTo>
                    <a:pt x="1185" y="160"/>
                  </a:lnTo>
                  <a:lnTo>
                    <a:pt x="1183" y="163"/>
                  </a:lnTo>
                  <a:lnTo>
                    <a:pt x="1180" y="165"/>
                  </a:lnTo>
                  <a:lnTo>
                    <a:pt x="1180" y="165"/>
                  </a:lnTo>
                  <a:lnTo>
                    <a:pt x="1180" y="165"/>
                  </a:lnTo>
                  <a:lnTo>
                    <a:pt x="1183" y="168"/>
                  </a:lnTo>
                  <a:lnTo>
                    <a:pt x="1183" y="168"/>
                  </a:lnTo>
                  <a:lnTo>
                    <a:pt x="1183" y="168"/>
                  </a:lnTo>
                  <a:lnTo>
                    <a:pt x="1180" y="168"/>
                  </a:lnTo>
                  <a:lnTo>
                    <a:pt x="1180" y="165"/>
                  </a:lnTo>
                  <a:lnTo>
                    <a:pt x="1176" y="165"/>
                  </a:lnTo>
                  <a:lnTo>
                    <a:pt x="1173" y="165"/>
                  </a:lnTo>
                  <a:lnTo>
                    <a:pt x="1171" y="165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68" y="163"/>
                  </a:lnTo>
                  <a:lnTo>
                    <a:pt x="1168" y="163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1" y="160"/>
                  </a:lnTo>
                  <a:lnTo>
                    <a:pt x="1173" y="163"/>
                  </a:lnTo>
                  <a:lnTo>
                    <a:pt x="1176" y="163"/>
                  </a:lnTo>
                  <a:lnTo>
                    <a:pt x="1173" y="160"/>
                  </a:lnTo>
                  <a:lnTo>
                    <a:pt x="1171" y="158"/>
                  </a:lnTo>
                  <a:lnTo>
                    <a:pt x="1171" y="156"/>
                  </a:lnTo>
                  <a:lnTo>
                    <a:pt x="1168" y="149"/>
                  </a:lnTo>
                  <a:lnTo>
                    <a:pt x="1168" y="149"/>
                  </a:lnTo>
                  <a:lnTo>
                    <a:pt x="1168" y="146"/>
                  </a:lnTo>
                  <a:lnTo>
                    <a:pt x="1166" y="146"/>
                  </a:lnTo>
                  <a:lnTo>
                    <a:pt x="1166" y="146"/>
                  </a:lnTo>
                  <a:lnTo>
                    <a:pt x="1166" y="144"/>
                  </a:lnTo>
                  <a:lnTo>
                    <a:pt x="1166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1" y="137"/>
                  </a:lnTo>
                  <a:lnTo>
                    <a:pt x="1161" y="134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59" y="127"/>
                  </a:lnTo>
                  <a:lnTo>
                    <a:pt x="1159" y="127"/>
                  </a:lnTo>
                  <a:lnTo>
                    <a:pt x="1159" y="125"/>
                  </a:lnTo>
                  <a:lnTo>
                    <a:pt x="1161" y="125"/>
                  </a:lnTo>
                  <a:lnTo>
                    <a:pt x="1161" y="123"/>
                  </a:lnTo>
                  <a:lnTo>
                    <a:pt x="1161" y="120"/>
                  </a:lnTo>
                  <a:lnTo>
                    <a:pt x="1161" y="118"/>
                  </a:lnTo>
                  <a:lnTo>
                    <a:pt x="1161" y="115"/>
                  </a:lnTo>
                  <a:lnTo>
                    <a:pt x="1164" y="113"/>
                  </a:lnTo>
                  <a:lnTo>
                    <a:pt x="1168" y="108"/>
                  </a:lnTo>
                  <a:lnTo>
                    <a:pt x="1168" y="106"/>
                  </a:lnTo>
                  <a:lnTo>
                    <a:pt x="1168" y="104"/>
                  </a:lnTo>
                  <a:lnTo>
                    <a:pt x="1171" y="101"/>
                  </a:lnTo>
                  <a:lnTo>
                    <a:pt x="1173" y="97"/>
                  </a:lnTo>
                  <a:lnTo>
                    <a:pt x="1173" y="94"/>
                  </a:lnTo>
                  <a:lnTo>
                    <a:pt x="1173" y="92"/>
                  </a:lnTo>
                  <a:lnTo>
                    <a:pt x="1173" y="89"/>
                  </a:lnTo>
                  <a:lnTo>
                    <a:pt x="1173" y="89"/>
                  </a:lnTo>
                  <a:lnTo>
                    <a:pt x="1173" y="87"/>
                  </a:lnTo>
                  <a:lnTo>
                    <a:pt x="1173" y="87"/>
                  </a:lnTo>
                  <a:lnTo>
                    <a:pt x="1171" y="87"/>
                  </a:lnTo>
                  <a:lnTo>
                    <a:pt x="1171" y="87"/>
                  </a:lnTo>
                  <a:lnTo>
                    <a:pt x="1171" y="89"/>
                  </a:lnTo>
                  <a:lnTo>
                    <a:pt x="1171" y="92"/>
                  </a:lnTo>
                  <a:lnTo>
                    <a:pt x="1168" y="92"/>
                  </a:lnTo>
                  <a:lnTo>
                    <a:pt x="1166" y="97"/>
                  </a:lnTo>
                  <a:lnTo>
                    <a:pt x="1164" y="99"/>
                  </a:lnTo>
                  <a:lnTo>
                    <a:pt x="1164" y="99"/>
                  </a:lnTo>
                  <a:lnTo>
                    <a:pt x="1161" y="101"/>
                  </a:lnTo>
                  <a:lnTo>
                    <a:pt x="1157" y="104"/>
                  </a:lnTo>
                  <a:lnTo>
                    <a:pt x="1157" y="104"/>
                  </a:lnTo>
                  <a:lnTo>
                    <a:pt x="1152" y="111"/>
                  </a:lnTo>
                  <a:lnTo>
                    <a:pt x="1145" y="115"/>
                  </a:lnTo>
                  <a:lnTo>
                    <a:pt x="1145" y="118"/>
                  </a:lnTo>
                  <a:lnTo>
                    <a:pt x="1140" y="118"/>
                  </a:lnTo>
                  <a:lnTo>
                    <a:pt x="1133" y="118"/>
                  </a:lnTo>
                  <a:lnTo>
                    <a:pt x="1126" y="115"/>
                  </a:lnTo>
                  <a:lnTo>
                    <a:pt x="1123" y="115"/>
                  </a:lnTo>
                  <a:lnTo>
                    <a:pt x="1121" y="115"/>
                  </a:lnTo>
                  <a:lnTo>
                    <a:pt x="1121" y="113"/>
                  </a:lnTo>
                  <a:lnTo>
                    <a:pt x="1119" y="113"/>
                  </a:lnTo>
                  <a:lnTo>
                    <a:pt x="1119" y="113"/>
                  </a:lnTo>
                  <a:lnTo>
                    <a:pt x="1119" y="111"/>
                  </a:lnTo>
                  <a:lnTo>
                    <a:pt x="1119" y="111"/>
                  </a:lnTo>
                  <a:lnTo>
                    <a:pt x="1116" y="111"/>
                  </a:lnTo>
                  <a:lnTo>
                    <a:pt x="1116" y="108"/>
                  </a:lnTo>
                  <a:lnTo>
                    <a:pt x="1116" y="106"/>
                  </a:lnTo>
                  <a:lnTo>
                    <a:pt x="1116" y="104"/>
                  </a:lnTo>
                  <a:lnTo>
                    <a:pt x="1114" y="104"/>
                  </a:lnTo>
                  <a:lnTo>
                    <a:pt x="1114" y="104"/>
                  </a:lnTo>
                  <a:lnTo>
                    <a:pt x="1114" y="106"/>
                  </a:lnTo>
                  <a:lnTo>
                    <a:pt x="1112" y="108"/>
                  </a:lnTo>
                  <a:lnTo>
                    <a:pt x="1112" y="108"/>
                  </a:lnTo>
                  <a:lnTo>
                    <a:pt x="1112" y="111"/>
                  </a:lnTo>
                  <a:lnTo>
                    <a:pt x="1112" y="111"/>
                  </a:lnTo>
                  <a:lnTo>
                    <a:pt x="1109" y="111"/>
                  </a:lnTo>
                  <a:lnTo>
                    <a:pt x="1109" y="111"/>
                  </a:lnTo>
                  <a:lnTo>
                    <a:pt x="1107" y="111"/>
                  </a:lnTo>
                  <a:lnTo>
                    <a:pt x="1109" y="106"/>
                  </a:lnTo>
                  <a:lnTo>
                    <a:pt x="1109" y="106"/>
                  </a:lnTo>
                  <a:lnTo>
                    <a:pt x="1112" y="106"/>
                  </a:lnTo>
                  <a:lnTo>
                    <a:pt x="1112" y="106"/>
                  </a:lnTo>
                  <a:lnTo>
                    <a:pt x="1112" y="104"/>
                  </a:lnTo>
                  <a:lnTo>
                    <a:pt x="1109" y="104"/>
                  </a:lnTo>
                  <a:lnTo>
                    <a:pt x="1109" y="104"/>
                  </a:lnTo>
                  <a:lnTo>
                    <a:pt x="1102" y="104"/>
                  </a:lnTo>
                  <a:lnTo>
                    <a:pt x="1102" y="104"/>
                  </a:lnTo>
                  <a:lnTo>
                    <a:pt x="1100" y="104"/>
                  </a:lnTo>
                  <a:lnTo>
                    <a:pt x="1100" y="106"/>
                  </a:lnTo>
                  <a:lnTo>
                    <a:pt x="1100" y="106"/>
                  </a:lnTo>
                  <a:lnTo>
                    <a:pt x="1090" y="106"/>
                  </a:lnTo>
                  <a:lnTo>
                    <a:pt x="1090" y="106"/>
                  </a:lnTo>
                  <a:lnTo>
                    <a:pt x="1090" y="104"/>
                  </a:lnTo>
                  <a:lnTo>
                    <a:pt x="1088" y="104"/>
                  </a:lnTo>
                  <a:lnTo>
                    <a:pt x="1088" y="104"/>
                  </a:lnTo>
                  <a:lnTo>
                    <a:pt x="1088" y="104"/>
                  </a:lnTo>
                  <a:lnTo>
                    <a:pt x="1088" y="101"/>
                  </a:lnTo>
                  <a:lnTo>
                    <a:pt x="1088" y="101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90" y="99"/>
                  </a:lnTo>
                  <a:lnTo>
                    <a:pt x="1090" y="99"/>
                  </a:lnTo>
                  <a:lnTo>
                    <a:pt x="1079" y="94"/>
                  </a:lnTo>
                  <a:lnTo>
                    <a:pt x="1071" y="89"/>
                  </a:lnTo>
                  <a:lnTo>
                    <a:pt x="1071" y="89"/>
                  </a:lnTo>
                  <a:lnTo>
                    <a:pt x="1069" y="87"/>
                  </a:lnTo>
                  <a:lnTo>
                    <a:pt x="1069" y="87"/>
                  </a:lnTo>
                  <a:lnTo>
                    <a:pt x="1069" y="85"/>
                  </a:lnTo>
                  <a:lnTo>
                    <a:pt x="1067" y="85"/>
                  </a:lnTo>
                  <a:lnTo>
                    <a:pt x="1067" y="85"/>
                  </a:lnTo>
                  <a:lnTo>
                    <a:pt x="1064" y="82"/>
                  </a:lnTo>
                  <a:lnTo>
                    <a:pt x="1062" y="80"/>
                  </a:lnTo>
                  <a:lnTo>
                    <a:pt x="1062" y="80"/>
                  </a:lnTo>
                  <a:lnTo>
                    <a:pt x="1060" y="80"/>
                  </a:lnTo>
                  <a:lnTo>
                    <a:pt x="1057" y="75"/>
                  </a:lnTo>
                  <a:lnTo>
                    <a:pt x="1053" y="73"/>
                  </a:lnTo>
                  <a:lnTo>
                    <a:pt x="1050" y="70"/>
                  </a:lnTo>
                  <a:lnTo>
                    <a:pt x="1048" y="66"/>
                  </a:lnTo>
                  <a:lnTo>
                    <a:pt x="1045" y="66"/>
                  </a:lnTo>
                  <a:lnTo>
                    <a:pt x="1036" y="54"/>
                  </a:lnTo>
                  <a:lnTo>
                    <a:pt x="1034" y="49"/>
                  </a:lnTo>
                  <a:lnTo>
                    <a:pt x="1031" y="47"/>
                  </a:lnTo>
                  <a:lnTo>
                    <a:pt x="1029" y="47"/>
                  </a:lnTo>
                  <a:lnTo>
                    <a:pt x="1027" y="37"/>
                  </a:lnTo>
                  <a:lnTo>
                    <a:pt x="1010" y="16"/>
                  </a:lnTo>
                  <a:lnTo>
                    <a:pt x="1008" y="16"/>
                  </a:lnTo>
                  <a:lnTo>
                    <a:pt x="1003" y="11"/>
                  </a:lnTo>
                  <a:lnTo>
                    <a:pt x="1001" y="9"/>
                  </a:lnTo>
                  <a:lnTo>
                    <a:pt x="998" y="7"/>
                  </a:lnTo>
                  <a:lnTo>
                    <a:pt x="998" y="4"/>
                  </a:lnTo>
                  <a:lnTo>
                    <a:pt x="998" y="4"/>
                  </a:lnTo>
                  <a:lnTo>
                    <a:pt x="996" y="4"/>
                  </a:lnTo>
                  <a:lnTo>
                    <a:pt x="996" y="2"/>
                  </a:lnTo>
                  <a:lnTo>
                    <a:pt x="996" y="0"/>
                  </a:lnTo>
                  <a:lnTo>
                    <a:pt x="993" y="2"/>
                  </a:lnTo>
                  <a:lnTo>
                    <a:pt x="991" y="2"/>
                  </a:lnTo>
                  <a:lnTo>
                    <a:pt x="991" y="4"/>
                  </a:lnTo>
                  <a:lnTo>
                    <a:pt x="991" y="4"/>
                  </a:lnTo>
                  <a:lnTo>
                    <a:pt x="991" y="4"/>
                  </a:lnTo>
                  <a:lnTo>
                    <a:pt x="991" y="7"/>
                  </a:lnTo>
                  <a:lnTo>
                    <a:pt x="991" y="7"/>
                  </a:lnTo>
                  <a:lnTo>
                    <a:pt x="991" y="7"/>
                  </a:lnTo>
                  <a:lnTo>
                    <a:pt x="989" y="9"/>
                  </a:lnTo>
                  <a:lnTo>
                    <a:pt x="986" y="9"/>
                  </a:lnTo>
                  <a:lnTo>
                    <a:pt x="984" y="9"/>
                  </a:lnTo>
                  <a:lnTo>
                    <a:pt x="982" y="9"/>
                  </a:lnTo>
                  <a:lnTo>
                    <a:pt x="982" y="9"/>
                  </a:lnTo>
                  <a:lnTo>
                    <a:pt x="982" y="9"/>
                  </a:lnTo>
                  <a:lnTo>
                    <a:pt x="982" y="7"/>
                  </a:lnTo>
                  <a:lnTo>
                    <a:pt x="982" y="7"/>
                  </a:lnTo>
                  <a:lnTo>
                    <a:pt x="982" y="7"/>
                  </a:lnTo>
                  <a:lnTo>
                    <a:pt x="979" y="7"/>
                  </a:lnTo>
                  <a:lnTo>
                    <a:pt x="979" y="7"/>
                  </a:lnTo>
                  <a:lnTo>
                    <a:pt x="979" y="9"/>
                  </a:lnTo>
                  <a:lnTo>
                    <a:pt x="979" y="9"/>
                  </a:lnTo>
                  <a:lnTo>
                    <a:pt x="979" y="11"/>
                  </a:lnTo>
                  <a:lnTo>
                    <a:pt x="979" y="14"/>
                  </a:lnTo>
                  <a:lnTo>
                    <a:pt x="979" y="14"/>
                  </a:lnTo>
                  <a:lnTo>
                    <a:pt x="979" y="16"/>
                  </a:lnTo>
                  <a:lnTo>
                    <a:pt x="979" y="16"/>
                  </a:lnTo>
                  <a:lnTo>
                    <a:pt x="977" y="18"/>
                  </a:lnTo>
                  <a:lnTo>
                    <a:pt x="977" y="18"/>
                  </a:lnTo>
                  <a:lnTo>
                    <a:pt x="977" y="18"/>
                  </a:lnTo>
                  <a:lnTo>
                    <a:pt x="977" y="21"/>
                  </a:lnTo>
                  <a:lnTo>
                    <a:pt x="977" y="21"/>
                  </a:lnTo>
                  <a:lnTo>
                    <a:pt x="974" y="23"/>
                  </a:lnTo>
                  <a:lnTo>
                    <a:pt x="977" y="28"/>
                  </a:lnTo>
                  <a:lnTo>
                    <a:pt x="984" y="42"/>
                  </a:lnTo>
                  <a:lnTo>
                    <a:pt x="984" y="47"/>
                  </a:lnTo>
                  <a:lnTo>
                    <a:pt x="986" y="56"/>
                  </a:lnTo>
                  <a:lnTo>
                    <a:pt x="986" y="66"/>
                  </a:lnTo>
                  <a:lnTo>
                    <a:pt x="986" y="68"/>
                  </a:lnTo>
                  <a:lnTo>
                    <a:pt x="984" y="82"/>
                  </a:lnTo>
                  <a:lnTo>
                    <a:pt x="979" y="89"/>
                  </a:lnTo>
                  <a:lnTo>
                    <a:pt x="979" y="92"/>
                  </a:lnTo>
                  <a:lnTo>
                    <a:pt x="982" y="108"/>
                  </a:lnTo>
                  <a:lnTo>
                    <a:pt x="979" y="111"/>
                  </a:lnTo>
                  <a:lnTo>
                    <a:pt x="979" y="113"/>
                  </a:lnTo>
                  <a:lnTo>
                    <a:pt x="979" y="118"/>
                  </a:lnTo>
                  <a:lnTo>
                    <a:pt x="977" y="120"/>
                  </a:lnTo>
                  <a:lnTo>
                    <a:pt x="977" y="123"/>
                  </a:lnTo>
                  <a:lnTo>
                    <a:pt x="972" y="125"/>
                  </a:lnTo>
                  <a:lnTo>
                    <a:pt x="972" y="125"/>
                  </a:lnTo>
                  <a:lnTo>
                    <a:pt x="972" y="125"/>
                  </a:lnTo>
                  <a:lnTo>
                    <a:pt x="970" y="125"/>
                  </a:lnTo>
                  <a:lnTo>
                    <a:pt x="967" y="125"/>
                  </a:lnTo>
                  <a:lnTo>
                    <a:pt x="967" y="127"/>
                  </a:lnTo>
                  <a:lnTo>
                    <a:pt x="965" y="127"/>
                  </a:lnTo>
                  <a:lnTo>
                    <a:pt x="965" y="130"/>
                  </a:lnTo>
                  <a:lnTo>
                    <a:pt x="963" y="132"/>
                  </a:lnTo>
                  <a:lnTo>
                    <a:pt x="963" y="132"/>
                  </a:lnTo>
                  <a:lnTo>
                    <a:pt x="963" y="134"/>
                  </a:lnTo>
                  <a:lnTo>
                    <a:pt x="965" y="139"/>
                  </a:lnTo>
                  <a:lnTo>
                    <a:pt x="965" y="139"/>
                  </a:lnTo>
                  <a:lnTo>
                    <a:pt x="965" y="139"/>
                  </a:lnTo>
                  <a:lnTo>
                    <a:pt x="965" y="144"/>
                  </a:lnTo>
                  <a:lnTo>
                    <a:pt x="965" y="144"/>
                  </a:lnTo>
                  <a:lnTo>
                    <a:pt x="965" y="146"/>
                  </a:lnTo>
                  <a:lnTo>
                    <a:pt x="965" y="146"/>
                  </a:lnTo>
                  <a:lnTo>
                    <a:pt x="965" y="149"/>
                  </a:lnTo>
                  <a:lnTo>
                    <a:pt x="967" y="153"/>
                  </a:lnTo>
                  <a:lnTo>
                    <a:pt x="967" y="156"/>
                  </a:lnTo>
                  <a:lnTo>
                    <a:pt x="967" y="158"/>
                  </a:lnTo>
                  <a:lnTo>
                    <a:pt x="967" y="163"/>
                  </a:lnTo>
                  <a:lnTo>
                    <a:pt x="967" y="165"/>
                  </a:lnTo>
                  <a:lnTo>
                    <a:pt x="965" y="168"/>
                  </a:lnTo>
                  <a:lnTo>
                    <a:pt x="960" y="170"/>
                  </a:lnTo>
                  <a:lnTo>
                    <a:pt x="958" y="172"/>
                  </a:lnTo>
                  <a:lnTo>
                    <a:pt x="956" y="175"/>
                  </a:lnTo>
                  <a:lnTo>
                    <a:pt x="956" y="175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1" y="172"/>
                  </a:lnTo>
                  <a:lnTo>
                    <a:pt x="948" y="172"/>
                  </a:lnTo>
                  <a:lnTo>
                    <a:pt x="946" y="172"/>
                  </a:lnTo>
                  <a:lnTo>
                    <a:pt x="946" y="172"/>
                  </a:lnTo>
                  <a:lnTo>
                    <a:pt x="946" y="170"/>
                  </a:lnTo>
                  <a:lnTo>
                    <a:pt x="946" y="170"/>
                  </a:lnTo>
                  <a:lnTo>
                    <a:pt x="946" y="168"/>
                  </a:lnTo>
                  <a:lnTo>
                    <a:pt x="946" y="168"/>
                  </a:lnTo>
                  <a:lnTo>
                    <a:pt x="944" y="168"/>
                  </a:lnTo>
                  <a:lnTo>
                    <a:pt x="941" y="170"/>
                  </a:lnTo>
                  <a:lnTo>
                    <a:pt x="937" y="170"/>
                  </a:lnTo>
                  <a:lnTo>
                    <a:pt x="934" y="170"/>
                  </a:lnTo>
                  <a:lnTo>
                    <a:pt x="934" y="170"/>
                  </a:lnTo>
                  <a:lnTo>
                    <a:pt x="934" y="170"/>
                  </a:lnTo>
                  <a:lnTo>
                    <a:pt x="932" y="168"/>
                  </a:lnTo>
                  <a:lnTo>
                    <a:pt x="930" y="168"/>
                  </a:lnTo>
                  <a:lnTo>
                    <a:pt x="927" y="165"/>
                  </a:lnTo>
                  <a:lnTo>
                    <a:pt x="927" y="163"/>
                  </a:lnTo>
                  <a:lnTo>
                    <a:pt x="925" y="163"/>
                  </a:lnTo>
                  <a:lnTo>
                    <a:pt x="920" y="160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60"/>
                  </a:lnTo>
                  <a:lnTo>
                    <a:pt x="918" y="160"/>
                  </a:lnTo>
                  <a:lnTo>
                    <a:pt x="915" y="160"/>
                  </a:lnTo>
                  <a:lnTo>
                    <a:pt x="915" y="160"/>
                  </a:lnTo>
                  <a:lnTo>
                    <a:pt x="913" y="160"/>
                  </a:lnTo>
                  <a:lnTo>
                    <a:pt x="911" y="168"/>
                  </a:lnTo>
                  <a:lnTo>
                    <a:pt x="911" y="170"/>
                  </a:lnTo>
                  <a:lnTo>
                    <a:pt x="913" y="172"/>
                  </a:lnTo>
                  <a:lnTo>
                    <a:pt x="915" y="172"/>
                  </a:lnTo>
                  <a:lnTo>
                    <a:pt x="915" y="175"/>
                  </a:lnTo>
                  <a:lnTo>
                    <a:pt x="918" y="179"/>
                  </a:lnTo>
                  <a:lnTo>
                    <a:pt x="920" y="179"/>
                  </a:lnTo>
                  <a:lnTo>
                    <a:pt x="920" y="182"/>
                  </a:lnTo>
                  <a:lnTo>
                    <a:pt x="920" y="182"/>
                  </a:lnTo>
                  <a:lnTo>
                    <a:pt x="920" y="184"/>
                  </a:lnTo>
                  <a:lnTo>
                    <a:pt x="920" y="184"/>
                  </a:lnTo>
                  <a:lnTo>
                    <a:pt x="920" y="186"/>
                  </a:lnTo>
                  <a:lnTo>
                    <a:pt x="918" y="186"/>
                  </a:lnTo>
                  <a:lnTo>
                    <a:pt x="913" y="191"/>
                  </a:lnTo>
                  <a:lnTo>
                    <a:pt x="913" y="191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08" y="198"/>
                  </a:lnTo>
                  <a:lnTo>
                    <a:pt x="908" y="198"/>
                  </a:lnTo>
                  <a:lnTo>
                    <a:pt x="908" y="201"/>
                  </a:lnTo>
                  <a:lnTo>
                    <a:pt x="908" y="201"/>
                  </a:lnTo>
                  <a:lnTo>
                    <a:pt x="906" y="201"/>
                  </a:lnTo>
                  <a:lnTo>
                    <a:pt x="906" y="201"/>
                  </a:lnTo>
                  <a:lnTo>
                    <a:pt x="906" y="198"/>
                  </a:lnTo>
                  <a:lnTo>
                    <a:pt x="904" y="198"/>
                  </a:lnTo>
                  <a:lnTo>
                    <a:pt x="904" y="198"/>
                  </a:lnTo>
                  <a:lnTo>
                    <a:pt x="901" y="198"/>
                  </a:lnTo>
                  <a:lnTo>
                    <a:pt x="901" y="201"/>
                  </a:lnTo>
                  <a:lnTo>
                    <a:pt x="901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6" y="205"/>
                  </a:lnTo>
                  <a:lnTo>
                    <a:pt x="894" y="208"/>
                  </a:lnTo>
                  <a:lnTo>
                    <a:pt x="894" y="208"/>
                  </a:lnTo>
                  <a:lnTo>
                    <a:pt x="889" y="208"/>
                  </a:lnTo>
                  <a:lnTo>
                    <a:pt x="887" y="208"/>
                  </a:lnTo>
                  <a:lnTo>
                    <a:pt x="885" y="210"/>
                  </a:lnTo>
                  <a:lnTo>
                    <a:pt x="885" y="212"/>
                  </a:lnTo>
                  <a:lnTo>
                    <a:pt x="885" y="220"/>
                  </a:lnTo>
                  <a:lnTo>
                    <a:pt x="885" y="222"/>
                  </a:lnTo>
                  <a:lnTo>
                    <a:pt x="885" y="224"/>
                  </a:lnTo>
                  <a:lnTo>
                    <a:pt x="885" y="227"/>
                  </a:lnTo>
                  <a:lnTo>
                    <a:pt x="882" y="231"/>
                  </a:lnTo>
                  <a:lnTo>
                    <a:pt x="882" y="231"/>
                  </a:lnTo>
                  <a:lnTo>
                    <a:pt x="880" y="234"/>
                  </a:lnTo>
                  <a:lnTo>
                    <a:pt x="882" y="236"/>
                  </a:lnTo>
                  <a:lnTo>
                    <a:pt x="882" y="239"/>
                  </a:lnTo>
                  <a:lnTo>
                    <a:pt x="882" y="239"/>
                  </a:lnTo>
                  <a:lnTo>
                    <a:pt x="885" y="241"/>
                  </a:lnTo>
                  <a:lnTo>
                    <a:pt x="887" y="241"/>
                  </a:lnTo>
                  <a:lnTo>
                    <a:pt x="887" y="241"/>
                  </a:lnTo>
                  <a:lnTo>
                    <a:pt x="887" y="243"/>
                  </a:lnTo>
                  <a:lnTo>
                    <a:pt x="889" y="243"/>
                  </a:lnTo>
                  <a:lnTo>
                    <a:pt x="889" y="243"/>
                  </a:lnTo>
                  <a:lnTo>
                    <a:pt x="889" y="246"/>
                  </a:lnTo>
                  <a:lnTo>
                    <a:pt x="894" y="248"/>
                  </a:lnTo>
                  <a:lnTo>
                    <a:pt x="896" y="250"/>
                  </a:lnTo>
                  <a:lnTo>
                    <a:pt x="899" y="255"/>
                  </a:lnTo>
                  <a:lnTo>
                    <a:pt x="901" y="257"/>
                  </a:lnTo>
                  <a:lnTo>
                    <a:pt x="901" y="257"/>
                  </a:lnTo>
                  <a:lnTo>
                    <a:pt x="901" y="260"/>
                  </a:lnTo>
                  <a:lnTo>
                    <a:pt x="901" y="260"/>
                  </a:lnTo>
                  <a:lnTo>
                    <a:pt x="901" y="262"/>
                  </a:lnTo>
                  <a:lnTo>
                    <a:pt x="901" y="262"/>
                  </a:lnTo>
                  <a:lnTo>
                    <a:pt x="901" y="262"/>
                  </a:lnTo>
                  <a:lnTo>
                    <a:pt x="901" y="265"/>
                  </a:lnTo>
                  <a:lnTo>
                    <a:pt x="901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7"/>
                  </a:lnTo>
                  <a:lnTo>
                    <a:pt x="899" y="267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6" y="269"/>
                  </a:lnTo>
                  <a:lnTo>
                    <a:pt x="896" y="272"/>
                  </a:lnTo>
                  <a:lnTo>
                    <a:pt x="894" y="276"/>
                  </a:lnTo>
                  <a:lnTo>
                    <a:pt x="894" y="281"/>
                  </a:lnTo>
                  <a:lnTo>
                    <a:pt x="892" y="283"/>
                  </a:lnTo>
                  <a:lnTo>
                    <a:pt x="892" y="283"/>
                  </a:lnTo>
                  <a:lnTo>
                    <a:pt x="892" y="286"/>
                  </a:lnTo>
                  <a:lnTo>
                    <a:pt x="894" y="291"/>
                  </a:lnTo>
                  <a:lnTo>
                    <a:pt x="894" y="293"/>
                  </a:lnTo>
                  <a:lnTo>
                    <a:pt x="894" y="293"/>
                  </a:lnTo>
                  <a:lnTo>
                    <a:pt x="896" y="295"/>
                  </a:lnTo>
                  <a:lnTo>
                    <a:pt x="896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901" y="295"/>
                  </a:lnTo>
                  <a:lnTo>
                    <a:pt x="904" y="298"/>
                  </a:lnTo>
                  <a:lnTo>
                    <a:pt x="904" y="298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3"/>
                  </a:lnTo>
                  <a:lnTo>
                    <a:pt x="906" y="293"/>
                  </a:lnTo>
                  <a:lnTo>
                    <a:pt x="908" y="291"/>
                  </a:lnTo>
                  <a:lnTo>
                    <a:pt x="913" y="288"/>
                  </a:lnTo>
                  <a:lnTo>
                    <a:pt x="915" y="288"/>
                  </a:lnTo>
                  <a:lnTo>
                    <a:pt x="915" y="286"/>
                  </a:lnTo>
                  <a:lnTo>
                    <a:pt x="915" y="281"/>
                  </a:lnTo>
                  <a:lnTo>
                    <a:pt x="918" y="276"/>
                  </a:lnTo>
                  <a:lnTo>
                    <a:pt x="918" y="276"/>
                  </a:lnTo>
                  <a:lnTo>
                    <a:pt x="920" y="276"/>
                  </a:lnTo>
                  <a:lnTo>
                    <a:pt x="920" y="276"/>
                  </a:lnTo>
                  <a:lnTo>
                    <a:pt x="922" y="276"/>
                  </a:lnTo>
                  <a:lnTo>
                    <a:pt x="925" y="274"/>
                  </a:lnTo>
                  <a:lnTo>
                    <a:pt x="925" y="272"/>
                  </a:lnTo>
                  <a:lnTo>
                    <a:pt x="927" y="269"/>
                  </a:lnTo>
                  <a:lnTo>
                    <a:pt x="927" y="267"/>
                  </a:lnTo>
                  <a:lnTo>
                    <a:pt x="927" y="267"/>
                  </a:lnTo>
                  <a:lnTo>
                    <a:pt x="930" y="267"/>
                  </a:lnTo>
                  <a:lnTo>
                    <a:pt x="930" y="267"/>
                  </a:lnTo>
                  <a:lnTo>
                    <a:pt x="932" y="269"/>
                  </a:lnTo>
                  <a:lnTo>
                    <a:pt x="932" y="269"/>
                  </a:lnTo>
                  <a:lnTo>
                    <a:pt x="932" y="269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4"/>
                  </a:lnTo>
                  <a:lnTo>
                    <a:pt x="932" y="272"/>
                  </a:lnTo>
                  <a:lnTo>
                    <a:pt x="934" y="272"/>
                  </a:lnTo>
                  <a:lnTo>
                    <a:pt x="937" y="272"/>
                  </a:lnTo>
                  <a:lnTo>
                    <a:pt x="939" y="272"/>
                  </a:lnTo>
                  <a:lnTo>
                    <a:pt x="944" y="274"/>
                  </a:lnTo>
                  <a:lnTo>
                    <a:pt x="946" y="276"/>
                  </a:lnTo>
                  <a:lnTo>
                    <a:pt x="948" y="274"/>
                  </a:lnTo>
                  <a:lnTo>
                    <a:pt x="951" y="272"/>
                  </a:lnTo>
                  <a:lnTo>
                    <a:pt x="951" y="272"/>
                  </a:lnTo>
                  <a:lnTo>
                    <a:pt x="953" y="269"/>
                  </a:lnTo>
                  <a:lnTo>
                    <a:pt x="956" y="269"/>
                  </a:lnTo>
                  <a:lnTo>
                    <a:pt x="956" y="269"/>
                  </a:lnTo>
                  <a:lnTo>
                    <a:pt x="956" y="267"/>
                  </a:lnTo>
                  <a:lnTo>
                    <a:pt x="951" y="265"/>
                  </a:lnTo>
                  <a:lnTo>
                    <a:pt x="951" y="262"/>
                  </a:lnTo>
                  <a:lnTo>
                    <a:pt x="948" y="262"/>
                  </a:lnTo>
                  <a:lnTo>
                    <a:pt x="946" y="262"/>
                  </a:lnTo>
                  <a:lnTo>
                    <a:pt x="946" y="262"/>
                  </a:lnTo>
                  <a:lnTo>
                    <a:pt x="946" y="262"/>
                  </a:lnTo>
                  <a:lnTo>
                    <a:pt x="944" y="262"/>
                  </a:lnTo>
                  <a:lnTo>
                    <a:pt x="941" y="257"/>
                  </a:lnTo>
                  <a:lnTo>
                    <a:pt x="939" y="255"/>
                  </a:lnTo>
                  <a:lnTo>
                    <a:pt x="937" y="255"/>
                  </a:lnTo>
                  <a:lnTo>
                    <a:pt x="937" y="253"/>
                  </a:lnTo>
                  <a:lnTo>
                    <a:pt x="934" y="250"/>
                  </a:lnTo>
                  <a:lnTo>
                    <a:pt x="934" y="248"/>
                  </a:lnTo>
                  <a:lnTo>
                    <a:pt x="930" y="246"/>
                  </a:lnTo>
                  <a:lnTo>
                    <a:pt x="930" y="246"/>
                  </a:lnTo>
                  <a:lnTo>
                    <a:pt x="930" y="246"/>
                  </a:lnTo>
                  <a:lnTo>
                    <a:pt x="925" y="248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20" y="248"/>
                  </a:lnTo>
                  <a:lnTo>
                    <a:pt x="918" y="243"/>
                  </a:lnTo>
                  <a:lnTo>
                    <a:pt x="915" y="241"/>
                  </a:lnTo>
                  <a:lnTo>
                    <a:pt x="911" y="239"/>
                  </a:lnTo>
                  <a:lnTo>
                    <a:pt x="908" y="236"/>
                  </a:lnTo>
                  <a:lnTo>
                    <a:pt x="908" y="234"/>
                  </a:lnTo>
                  <a:lnTo>
                    <a:pt x="908" y="231"/>
                  </a:lnTo>
                  <a:lnTo>
                    <a:pt x="908" y="227"/>
                  </a:lnTo>
                  <a:lnTo>
                    <a:pt x="911" y="224"/>
                  </a:lnTo>
                  <a:lnTo>
                    <a:pt x="913" y="220"/>
                  </a:lnTo>
                  <a:lnTo>
                    <a:pt x="915" y="217"/>
                  </a:lnTo>
                  <a:lnTo>
                    <a:pt x="918" y="215"/>
                  </a:lnTo>
                  <a:lnTo>
                    <a:pt x="920" y="215"/>
                  </a:lnTo>
                  <a:lnTo>
                    <a:pt x="920" y="215"/>
                  </a:lnTo>
                  <a:lnTo>
                    <a:pt x="925" y="215"/>
                  </a:lnTo>
                  <a:lnTo>
                    <a:pt x="927" y="215"/>
                  </a:lnTo>
                  <a:lnTo>
                    <a:pt x="930" y="215"/>
                  </a:lnTo>
                  <a:lnTo>
                    <a:pt x="932" y="215"/>
                  </a:lnTo>
                  <a:lnTo>
                    <a:pt x="941" y="224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6" y="234"/>
                  </a:lnTo>
                  <a:lnTo>
                    <a:pt x="946" y="234"/>
                  </a:lnTo>
                  <a:lnTo>
                    <a:pt x="948" y="229"/>
                  </a:lnTo>
                  <a:lnTo>
                    <a:pt x="951" y="227"/>
                  </a:lnTo>
                  <a:lnTo>
                    <a:pt x="953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8" y="222"/>
                  </a:lnTo>
                  <a:lnTo>
                    <a:pt x="960" y="222"/>
                  </a:lnTo>
                  <a:lnTo>
                    <a:pt x="967" y="215"/>
                  </a:lnTo>
                  <a:lnTo>
                    <a:pt x="974" y="212"/>
                  </a:lnTo>
                  <a:lnTo>
                    <a:pt x="979" y="212"/>
                  </a:lnTo>
                  <a:lnTo>
                    <a:pt x="984" y="212"/>
                  </a:lnTo>
                  <a:lnTo>
                    <a:pt x="989" y="212"/>
                  </a:lnTo>
                  <a:lnTo>
                    <a:pt x="991" y="215"/>
                  </a:lnTo>
                  <a:lnTo>
                    <a:pt x="993" y="215"/>
                  </a:lnTo>
                  <a:lnTo>
                    <a:pt x="993" y="215"/>
                  </a:lnTo>
                  <a:lnTo>
                    <a:pt x="996" y="220"/>
                  </a:lnTo>
                  <a:lnTo>
                    <a:pt x="1001" y="222"/>
                  </a:lnTo>
                  <a:lnTo>
                    <a:pt x="1008" y="222"/>
                  </a:lnTo>
                  <a:lnTo>
                    <a:pt x="1010" y="227"/>
                  </a:lnTo>
                  <a:lnTo>
                    <a:pt x="1012" y="229"/>
                  </a:lnTo>
                  <a:lnTo>
                    <a:pt x="1022" y="236"/>
                  </a:lnTo>
                  <a:lnTo>
                    <a:pt x="1027" y="239"/>
                  </a:lnTo>
                  <a:lnTo>
                    <a:pt x="1038" y="243"/>
                  </a:lnTo>
                  <a:lnTo>
                    <a:pt x="1048" y="248"/>
                  </a:lnTo>
                  <a:lnTo>
                    <a:pt x="1057" y="253"/>
                  </a:lnTo>
                  <a:lnTo>
                    <a:pt x="1057" y="255"/>
                  </a:lnTo>
                  <a:lnTo>
                    <a:pt x="1060" y="255"/>
                  </a:lnTo>
                  <a:lnTo>
                    <a:pt x="1060" y="257"/>
                  </a:lnTo>
                  <a:lnTo>
                    <a:pt x="1060" y="257"/>
                  </a:lnTo>
                  <a:lnTo>
                    <a:pt x="1060" y="260"/>
                  </a:lnTo>
                  <a:lnTo>
                    <a:pt x="1062" y="260"/>
                  </a:lnTo>
                  <a:lnTo>
                    <a:pt x="1062" y="260"/>
                  </a:lnTo>
                  <a:lnTo>
                    <a:pt x="1064" y="260"/>
                  </a:lnTo>
                  <a:lnTo>
                    <a:pt x="1064" y="255"/>
                  </a:lnTo>
                  <a:lnTo>
                    <a:pt x="1064" y="255"/>
                  </a:lnTo>
                  <a:lnTo>
                    <a:pt x="1067" y="253"/>
                  </a:lnTo>
                  <a:lnTo>
                    <a:pt x="1067" y="248"/>
                  </a:lnTo>
                  <a:lnTo>
                    <a:pt x="1067" y="246"/>
                  </a:lnTo>
                  <a:lnTo>
                    <a:pt x="1067" y="246"/>
                  </a:lnTo>
                  <a:lnTo>
                    <a:pt x="1067" y="243"/>
                  </a:lnTo>
                  <a:lnTo>
                    <a:pt x="1067" y="239"/>
                  </a:lnTo>
                  <a:lnTo>
                    <a:pt x="1067" y="236"/>
                  </a:lnTo>
                  <a:lnTo>
                    <a:pt x="1069" y="234"/>
                  </a:lnTo>
                  <a:lnTo>
                    <a:pt x="1074" y="222"/>
                  </a:lnTo>
                  <a:lnTo>
                    <a:pt x="1081" y="212"/>
                  </a:lnTo>
                  <a:lnTo>
                    <a:pt x="1083" y="208"/>
                  </a:lnTo>
                  <a:lnTo>
                    <a:pt x="1090" y="201"/>
                  </a:lnTo>
                  <a:lnTo>
                    <a:pt x="1097" y="196"/>
                  </a:lnTo>
                  <a:lnTo>
                    <a:pt x="1105" y="189"/>
                  </a:lnTo>
                  <a:lnTo>
                    <a:pt x="1112" y="186"/>
                  </a:lnTo>
                  <a:lnTo>
                    <a:pt x="1119" y="184"/>
                  </a:lnTo>
                  <a:lnTo>
                    <a:pt x="1121" y="184"/>
                  </a:lnTo>
                  <a:lnTo>
                    <a:pt x="1121" y="184"/>
                  </a:lnTo>
                  <a:lnTo>
                    <a:pt x="1121" y="184"/>
                  </a:lnTo>
                  <a:lnTo>
                    <a:pt x="1121" y="186"/>
                  </a:lnTo>
                  <a:lnTo>
                    <a:pt x="1121" y="186"/>
                  </a:lnTo>
                  <a:lnTo>
                    <a:pt x="1123" y="186"/>
                  </a:lnTo>
                  <a:lnTo>
                    <a:pt x="1123" y="186"/>
                  </a:lnTo>
                  <a:lnTo>
                    <a:pt x="1126" y="189"/>
                  </a:lnTo>
                  <a:lnTo>
                    <a:pt x="1128" y="189"/>
                  </a:lnTo>
                  <a:lnTo>
                    <a:pt x="1131" y="189"/>
                  </a:lnTo>
                  <a:lnTo>
                    <a:pt x="1133" y="189"/>
                  </a:lnTo>
                  <a:lnTo>
                    <a:pt x="1142" y="189"/>
                  </a:lnTo>
                  <a:lnTo>
                    <a:pt x="1142" y="189"/>
                  </a:lnTo>
                  <a:lnTo>
                    <a:pt x="1142" y="189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40" y="186"/>
                  </a:lnTo>
                  <a:lnTo>
                    <a:pt x="1140" y="184"/>
                  </a:lnTo>
                  <a:lnTo>
                    <a:pt x="1142" y="184"/>
                  </a:lnTo>
                  <a:lnTo>
                    <a:pt x="1142" y="184"/>
                  </a:lnTo>
                  <a:lnTo>
                    <a:pt x="1142" y="182"/>
                  </a:lnTo>
                  <a:lnTo>
                    <a:pt x="1142" y="182"/>
                  </a:lnTo>
                  <a:lnTo>
                    <a:pt x="1142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7" y="182"/>
                  </a:lnTo>
                  <a:lnTo>
                    <a:pt x="1147" y="182"/>
                  </a:lnTo>
                  <a:lnTo>
                    <a:pt x="1147" y="184"/>
                  </a:lnTo>
                  <a:lnTo>
                    <a:pt x="1147" y="184"/>
                  </a:lnTo>
                  <a:lnTo>
                    <a:pt x="1147" y="184"/>
                  </a:lnTo>
                  <a:lnTo>
                    <a:pt x="1150" y="186"/>
                  </a:lnTo>
                  <a:lnTo>
                    <a:pt x="1152" y="186"/>
                  </a:lnTo>
                  <a:lnTo>
                    <a:pt x="1154" y="186"/>
                  </a:lnTo>
                  <a:lnTo>
                    <a:pt x="1157" y="184"/>
                  </a:lnTo>
                  <a:lnTo>
                    <a:pt x="1157" y="184"/>
                  </a:lnTo>
                  <a:lnTo>
                    <a:pt x="1157" y="184"/>
                  </a:lnTo>
                  <a:lnTo>
                    <a:pt x="1157" y="182"/>
                  </a:lnTo>
                  <a:lnTo>
                    <a:pt x="1154" y="182"/>
                  </a:lnTo>
                  <a:lnTo>
                    <a:pt x="1157" y="182"/>
                  </a:lnTo>
                  <a:lnTo>
                    <a:pt x="1159" y="182"/>
                  </a:lnTo>
                  <a:lnTo>
                    <a:pt x="1159" y="182"/>
                  </a:lnTo>
                  <a:lnTo>
                    <a:pt x="1161" y="182"/>
                  </a:lnTo>
                  <a:lnTo>
                    <a:pt x="1161" y="179"/>
                  </a:lnTo>
                  <a:lnTo>
                    <a:pt x="1161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1" y="179"/>
                  </a:lnTo>
                  <a:lnTo>
                    <a:pt x="1161" y="177"/>
                  </a:lnTo>
                  <a:lnTo>
                    <a:pt x="1161" y="177"/>
                  </a:lnTo>
                  <a:lnTo>
                    <a:pt x="1161" y="175"/>
                  </a:lnTo>
                  <a:lnTo>
                    <a:pt x="1161" y="175"/>
                  </a:lnTo>
                  <a:lnTo>
                    <a:pt x="1164" y="175"/>
                  </a:lnTo>
                  <a:lnTo>
                    <a:pt x="1166" y="175"/>
                  </a:lnTo>
                  <a:lnTo>
                    <a:pt x="1168" y="175"/>
                  </a:lnTo>
                  <a:lnTo>
                    <a:pt x="1168" y="172"/>
                  </a:lnTo>
                  <a:lnTo>
                    <a:pt x="1171" y="172"/>
                  </a:lnTo>
                  <a:lnTo>
                    <a:pt x="117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2"/>
                  </a:lnTo>
                  <a:lnTo>
                    <a:pt x="1180" y="172"/>
                  </a:lnTo>
                  <a:lnTo>
                    <a:pt x="1183" y="172"/>
                  </a:lnTo>
                  <a:lnTo>
                    <a:pt x="1183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3" y="170"/>
                  </a:lnTo>
                  <a:lnTo>
                    <a:pt x="1185" y="168"/>
                  </a:lnTo>
                  <a:lnTo>
                    <a:pt x="1185" y="168"/>
                  </a:lnTo>
                  <a:lnTo>
                    <a:pt x="1185" y="165"/>
                  </a:lnTo>
                  <a:lnTo>
                    <a:pt x="1185" y="165"/>
                  </a:lnTo>
                  <a:lnTo>
                    <a:pt x="1187" y="165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90" y="163"/>
                  </a:lnTo>
                  <a:lnTo>
                    <a:pt x="1190" y="163"/>
                  </a:lnTo>
                  <a:lnTo>
                    <a:pt x="1192" y="160"/>
                  </a:lnTo>
                  <a:lnTo>
                    <a:pt x="1192" y="160"/>
                  </a:lnTo>
                  <a:lnTo>
                    <a:pt x="1194" y="160"/>
                  </a:lnTo>
                  <a:lnTo>
                    <a:pt x="1194" y="160"/>
                  </a:lnTo>
                  <a:lnTo>
                    <a:pt x="1194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4" y="156"/>
                  </a:lnTo>
                  <a:close/>
                  <a:moveTo>
                    <a:pt x="1625" y="1365"/>
                  </a:move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close/>
                  <a:moveTo>
                    <a:pt x="1623" y="1365"/>
                  </a:moveTo>
                  <a:lnTo>
                    <a:pt x="1623" y="1365"/>
                  </a:lnTo>
                  <a:lnTo>
                    <a:pt x="1625" y="1365"/>
                  </a:lnTo>
                  <a:lnTo>
                    <a:pt x="1623" y="1365"/>
                  </a:lnTo>
                  <a:lnTo>
                    <a:pt x="1623" y="1365"/>
                  </a:lnTo>
                  <a:close/>
                  <a:moveTo>
                    <a:pt x="726" y="731"/>
                  </a:moveTo>
                  <a:lnTo>
                    <a:pt x="726" y="731"/>
                  </a:lnTo>
                  <a:lnTo>
                    <a:pt x="726" y="731"/>
                  </a:lnTo>
                  <a:lnTo>
                    <a:pt x="726" y="733"/>
                  </a:lnTo>
                  <a:lnTo>
                    <a:pt x="726" y="733"/>
                  </a:lnTo>
                  <a:lnTo>
                    <a:pt x="726" y="731"/>
                  </a:lnTo>
                  <a:lnTo>
                    <a:pt x="726" y="731"/>
                  </a:lnTo>
                  <a:lnTo>
                    <a:pt x="726" y="731"/>
                  </a:lnTo>
                  <a:close/>
                  <a:moveTo>
                    <a:pt x="1003" y="1166"/>
                  </a:move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close/>
                  <a:moveTo>
                    <a:pt x="738" y="584"/>
                  </a:moveTo>
                  <a:lnTo>
                    <a:pt x="738" y="582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8" y="584"/>
                  </a:lnTo>
                  <a:close/>
                  <a:moveTo>
                    <a:pt x="643" y="759"/>
                  </a:moveTo>
                  <a:lnTo>
                    <a:pt x="646" y="757"/>
                  </a:lnTo>
                  <a:lnTo>
                    <a:pt x="643" y="757"/>
                  </a:lnTo>
                  <a:lnTo>
                    <a:pt x="643" y="759"/>
                  </a:lnTo>
                  <a:lnTo>
                    <a:pt x="643" y="759"/>
                  </a:lnTo>
                  <a:lnTo>
                    <a:pt x="643" y="759"/>
                  </a:lnTo>
                  <a:close/>
                  <a:moveTo>
                    <a:pt x="1003" y="1166"/>
                  </a:move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close/>
                  <a:moveTo>
                    <a:pt x="1008" y="1173"/>
                  </a:moveTo>
                  <a:lnTo>
                    <a:pt x="1008" y="1173"/>
                  </a:lnTo>
                  <a:lnTo>
                    <a:pt x="1008" y="1173"/>
                  </a:lnTo>
                  <a:lnTo>
                    <a:pt x="1008" y="1173"/>
                  </a:lnTo>
                  <a:lnTo>
                    <a:pt x="1008" y="1173"/>
                  </a:lnTo>
                  <a:close/>
                  <a:moveTo>
                    <a:pt x="1008" y="1230"/>
                  </a:move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5" y="1228"/>
                  </a:lnTo>
                  <a:lnTo>
                    <a:pt x="1005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5" y="1228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3" y="1225"/>
                  </a:lnTo>
                  <a:lnTo>
                    <a:pt x="1003" y="1225"/>
                  </a:lnTo>
                  <a:lnTo>
                    <a:pt x="1005" y="1228"/>
                  </a:lnTo>
                  <a:lnTo>
                    <a:pt x="1005" y="1230"/>
                  </a:lnTo>
                  <a:lnTo>
                    <a:pt x="1008" y="1232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close/>
                  <a:moveTo>
                    <a:pt x="525" y="771"/>
                  </a:moveTo>
                  <a:lnTo>
                    <a:pt x="525" y="771"/>
                  </a:lnTo>
                  <a:lnTo>
                    <a:pt x="525" y="771"/>
                  </a:lnTo>
                  <a:lnTo>
                    <a:pt x="525" y="773"/>
                  </a:lnTo>
                  <a:lnTo>
                    <a:pt x="525" y="773"/>
                  </a:lnTo>
                  <a:lnTo>
                    <a:pt x="527" y="773"/>
                  </a:lnTo>
                  <a:lnTo>
                    <a:pt x="527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69"/>
                  </a:lnTo>
                  <a:lnTo>
                    <a:pt x="527" y="766"/>
                  </a:lnTo>
                  <a:lnTo>
                    <a:pt x="527" y="766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7" y="771"/>
                  </a:lnTo>
                  <a:lnTo>
                    <a:pt x="527" y="771"/>
                  </a:lnTo>
                  <a:lnTo>
                    <a:pt x="525" y="771"/>
                  </a:lnTo>
                  <a:close/>
                  <a:moveTo>
                    <a:pt x="504" y="863"/>
                  </a:move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3"/>
                  </a:lnTo>
                  <a:lnTo>
                    <a:pt x="504" y="863"/>
                  </a:lnTo>
                  <a:close/>
                  <a:moveTo>
                    <a:pt x="381" y="894"/>
                  </a:moveTo>
                  <a:lnTo>
                    <a:pt x="381" y="894"/>
                  </a:lnTo>
                  <a:lnTo>
                    <a:pt x="381" y="894"/>
                  </a:lnTo>
                  <a:lnTo>
                    <a:pt x="381" y="894"/>
                  </a:lnTo>
                  <a:lnTo>
                    <a:pt x="381" y="894"/>
                  </a:lnTo>
                  <a:lnTo>
                    <a:pt x="383" y="894"/>
                  </a:lnTo>
                  <a:lnTo>
                    <a:pt x="383" y="894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4"/>
                  </a:lnTo>
                  <a:close/>
                  <a:moveTo>
                    <a:pt x="499" y="778"/>
                  </a:moveTo>
                  <a:lnTo>
                    <a:pt x="499" y="780"/>
                  </a:lnTo>
                  <a:lnTo>
                    <a:pt x="499" y="780"/>
                  </a:lnTo>
                  <a:lnTo>
                    <a:pt x="501" y="780"/>
                  </a:lnTo>
                  <a:lnTo>
                    <a:pt x="504" y="780"/>
                  </a:lnTo>
                  <a:lnTo>
                    <a:pt x="504" y="780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6"/>
                  </a:lnTo>
                  <a:lnTo>
                    <a:pt x="501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3"/>
                  </a:lnTo>
                  <a:lnTo>
                    <a:pt x="501" y="773"/>
                  </a:lnTo>
                  <a:lnTo>
                    <a:pt x="501" y="773"/>
                  </a:lnTo>
                  <a:lnTo>
                    <a:pt x="501" y="776"/>
                  </a:lnTo>
                  <a:lnTo>
                    <a:pt x="501" y="776"/>
                  </a:lnTo>
                  <a:lnTo>
                    <a:pt x="501" y="778"/>
                  </a:lnTo>
                  <a:lnTo>
                    <a:pt x="501" y="778"/>
                  </a:lnTo>
                  <a:lnTo>
                    <a:pt x="499" y="778"/>
                  </a:lnTo>
                  <a:close/>
                  <a:moveTo>
                    <a:pt x="490" y="771"/>
                  </a:moveTo>
                  <a:lnTo>
                    <a:pt x="492" y="769"/>
                  </a:lnTo>
                  <a:lnTo>
                    <a:pt x="492" y="769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0" y="766"/>
                  </a:lnTo>
                  <a:lnTo>
                    <a:pt x="490" y="769"/>
                  </a:lnTo>
                  <a:lnTo>
                    <a:pt x="490" y="769"/>
                  </a:lnTo>
                  <a:lnTo>
                    <a:pt x="490" y="771"/>
                  </a:lnTo>
                  <a:lnTo>
                    <a:pt x="490" y="771"/>
                  </a:lnTo>
                  <a:lnTo>
                    <a:pt x="490" y="771"/>
                  </a:lnTo>
                  <a:close/>
                  <a:moveTo>
                    <a:pt x="390" y="877"/>
                  </a:moveTo>
                  <a:lnTo>
                    <a:pt x="390" y="877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388" y="877"/>
                  </a:lnTo>
                  <a:lnTo>
                    <a:pt x="388" y="877"/>
                  </a:lnTo>
                  <a:lnTo>
                    <a:pt x="386" y="877"/>
                  </a:lnTo>
                  <a:lnTo>
                    <a:pt x="386" y="880"/>
                  </a:lnTo>
                  <a:lnTo>
                    <a:pt x="383" y="880"/>
                  </a:lnTo>
                  <a:lnTo>
                    <a:pt x="383" y="882"/>
                  </a:lnTo>
                  <a:lnTo>
                    <a:pt x="383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5"/>
                  </a:lnTo>
                  <a:lnTo>
                    <a:pt x="383" y="885"/>
                  </a:lnTo>
                  <a:lnTo>
                    <a:pt x="383" y="885"/>
                  </a:lnTo>
                  <a:lnTo>
                    <a:pt x="386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7"/>
                  </a:lnTo>
                  <a:lnTo>
                    <a:pt x="388" y="887"/>
                  </a:lnTo>
                  <a:lnTo>
                    <a:pt x="390" y="885"/>
                  </a:lnTo>
                  <a:lnTo>
                    <a:pt x="393" y="880"/>
                  </a:lnTo>
                  <a:lnTo>
                    <a:pt x="395" y="877"/>
                  </a:lnTo>
                  <a:lnTo>
                    <a:pt x="393" y="877"/>
                  </a:lnTo>
                  <a:lnTo>
                    <a:pt x="393" y="877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390" y="877"/>
                  </a:lnTo>
                  <a:close/>
                  <a:moveTo>
                    <a:pt x="487" y="788"/>
                  </a:moveTo>
                  <a:lnTo>
                    <a:pt x="485" y="790"/>
                  </a:lnTo>
                  <a:lnTo>
                    <a:pt x="485" y="790"/>
                  </a:lnTo>
                  <a:lnTo>
                    <a:pt x="485" y="792"/>
                  </a:lnTo>
                  <a:lnTo>
                    <a:pt x="485" y="792"/>
                  </a:lnTo>
                  <a:lnTo>
                    <a:pt x="485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90" y="795"/>
                  </a:lnTo>
                  <a:lnTo>
                    <a:pt x="490" y="795"/>
                  </a:lnTo>
                  <a:lnTo>
                    <a:pt x="490" y="795"/>
                  </a:lnTo>
                  <a:lnTo>
                    <a:pt x="490" y="792"/>
                  </a:lnTo>
                  <a:lnTo>
                    <a:pt x="490" y="792"/>
                  </a:lnTo>
                  <a:lnTo>
                    <a:pt x="490" y="792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2"/>
                  </a:lnTo>
                  <a:lnTo>
                    <a:pt x="494" y="792"/>
                  </a:lnTo>
                  <a:lnTo>
                    <a:pt x="494" y="792"/>
                  </a:lnTo>
                  <a:lnTo>
                    <a:pt x="497" y="792"/>
                  </a:lnTo>
                  <a:lnTo>
                    <a:pt x="497" y="792"/>
                  </a:lnTo>
                  <a:lnTo>
                    <a:pt x="497" y="792"/>
                  </a:lnTo>
                  <a:lnTo>
                    <a:pt x="499" y="790"/>
                  </a:lnTo>
                  <a:lnTo>
                    <a:pt x="499" y="790"/>
                  </a:lnTo>
                  <a:lnTo>
                    <a:pt x="499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0" y="790"/>
                  </a:lnTo>
                  <a:lnTo>
                    <a:pt x="490" y="790"/>
                  </a:lnTo>
                  <a:lnTo>
                    <a:pt x="487" y="788"/>
                  </a:lnTo>
                  <a:lnTo>
                    <a:pt x="487" y="788"/>
                  </a:lnTo>
                  <a:close/>
                  <a:moveTo>
                    <a:pt x="617" y="795"/>
                  </a:moveTo>
                  <a:lnTo>
                    <a:pt x="615" y="797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3" y="795"/>
                  </a:lnTo>
                  <a:lnTo>
                    <a:pt x="613" y="795"/>
                  </a:lnTo>
                  <a:lnTo>
                    <a:pt x="613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0"/>
                  </a:lnTo>
                  <a:lnTo>
                    <a:pt x="615" y="790"/>
                  </a:lnTo>
                  <a:lnTo>
                    <a:pt x="615" y="790"/>
                  </a:lnTo>
                  <a:lnTo>
                    <a:pt x="615" y="788"/>
                  </a:lnTo>
                  <a:lnTo>
                    <a:pt x="615" y="788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0" y="785"/>
                  </a:lnTo>
                  <a:lnTo>
                    <a:pt x="610" y="785"/>
                  </a:lnTo>
                  <a:lnTo>
                    <a:pt x="610" y="785"/>
                  </a:lnTo>
                  <a:lnTo>
                    <a:pt x="610" y="783"/>
                  </a:lnTo>
                  <a:lnTo>
                    <a:pt x="610" y="783"/>
                  </a:lnTo>
                  <a:lnTo>
                    <a:pt x="610" y="783"/>
                  </a:lnTo>
                  <a:lnTo>
                    <a:pt x="610" y="780"/>
                  </a:lnTo>
                  <a:lnTo>
                    <a:pt x="610" y="780"/>
                  </a:lnTo>
                  <a:lnTo>
                    <a:pt x="610" y="780"/>
                  </a:lnTo>
                  <a:lnTo>
                    <a:pt x="610" y="778"/>
                  </a:lnTo>
                  <a:lnTo>
                    <a:pt x="613" y="778"/>
                  </a:lnTo>
                  <a:lnTo>
                    <a:pt x="613" y="776"/>
                  </a:lnTo>
                  <a:lnTo>
                    <a:pt x="613" y="776"/>
                  </a:lnTo>
                  <a:lnTo>
                    <a:pt x="613" y="776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0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1"/>
                  </a:lnTo>
                  <a:lnTo>
                    <a:pt x="613" y="771"/>
                  </a:lnTo>
                  <a:lnTo>
                    <a:pt x="613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69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08" y="771"/>
                  </a:lnTo>
                  <a:lnTo>
                    <a:pt x="606" y="771"/>
                  </a:lnTo>
                  <a:lnTo>
                    <a:pt x="603" y="773"/>
                  </a:lnTo>
                  <a:lnTo>
                    <a:pt x="603" y="773"/>
                  </a:lnTo>
                  <a:lnTo>
                    <a:pt x="601" y="771"/>
                  </a:lnTo>
                  <a:lnTo>
                    <a:pt x="601" y="771"/>
                  </a:lnTo>
                  <a:lnTo>
                    <a:pt x="601" y="771"/>
                  </a:lnTo>
                  <a:lnTo>
                    <a:pt x="601" y="769"/>
                  </a:lnTo>
                  <a:lnTo>
                    <a:pt x="598" y="769"/>
                  </a:lnTo>
                  <a:lnTo>
                    <a:pt x="598" y="771"/>
                  </a:lnTo>
                  <a:lnTo>
                    <a:pt x="596" y="769"/>
                  </a:lnTo>
                  <a:lnTo>
                    <a:pt x="596" y="769"/>
                  </a:lnTo>
                  <a:lnTo>
                    <a:pt x="596" y="769"/>
                  </a:lnTo>
                  <a:lnTo>
                    <a:pt x="594" y="769"/>
                  </a:lnTo>
                  <a:lnTo>
                    <a:pt x="594" y="766"/>
                  </a:lnTo>
                  <a:lnTo>
                    <a:pt x="594" y="764"/>
                  </a:lnTo>
                  <a:lnTo>
                    <a:pt x="594" y="764"/>
                  </a:lnTo>
                  <a:lnTo>
                    <a:pt x="591" y="764"/>
                  </a:lnTo>
                  <a:lnTo>
                    <a:pt x="591" y="764"/>
                  </a:lnTo>
                  <a:lnTo>
                    <a:pt x="591" y="764"/>
                  </a:lnTo>
                  <a:lnTo>
                    <a:pt x="589" y="764"/>
                  </a:lnTo>
                  <a:lnTo>
                    <a:pt x="589" y="766"/>
                  </a:lnTo>
                  <a:lnTo>
                    <a:pt x="589" y="764"/>
                  </a:lnTo>
                  <a:lnTo>
                    <a:pt x="587" y="764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4" y="762"/>
                  </a:lnTo>
                  <a:lnTo>
                    <a:pt x="584" y="762"/>
                  </a:lnTo>
                  <a:lnTo>
                    <a:pt x="584" y="764"/>
                  </a:lnTo>
                  <a:lnTo>
                    <a:pt x="584" y="764"/>
                  </a:lnTo>
                  <a:lnTo>
                    <a:pt x="582" y="764"/>
                  </a:lnTo>
                  <a:lnTo>
                    <a:pt x="582" y="764"/>
                  </a:lnTo>
                  <a:lnTo>
                    <a:pt x="579" y="764"/>
                  </a:lnTo>
                  <a:lnTo>
                    <a:pt x="579" y="764"/>
                  </a:lnTo>
                  <a:lnTo>
                    <a:pt x="579" y="764"/>
                  </a:lnTo>
                  <a:lnTo>
                    <a:pt x="579" y="762"/>
                  </a:lnTo>
                  <a:lnTo>
                    <a:pt x="577" y="762"/>
                  </a:lnTo>
                  <a:lnTo>
                    <a:pt x="577" y="762"/>
                  </a:lnTo>
                  <a:lnTo>
                    <a:pt x="577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2" y="764"/>
                  </a:lnTo>
                  <a:lnTo>
                    <a:pt x="572" y="764"/>
                  </a:lnTo>
                  <a:lnTo>
                    <a:pt x="572" y="764"/>
                  </a:lnTo>
                  <a:lnTo>
                    <a:pt x="570" y="766"/>
                  </a:lnTo>
                  <a:lnTo>
                    <a:pt x="568" y="766"/>
                  </a:lnTo>
                  <a:lnTo>
                    <a:pt x="565" y="769"/>
                  </a:lnTo>
                  <a:lnTo>
                    <a:pt x="565" y="769"/>
                  </a:lnTo>
                  <a:lnTo>
                    <a:pt x="563" y="771"/>
                  </a:lnTo>
                  <a:lnTo>
                    <a:pt x="563" y="771"/>
                  </a:lnTo>
                  <a:lnTo>
                    <a:pt x="561" y="771"/>
                  </a:lnTo>
                  <a:lnTo>
                    <a:pt x="561" y="771"/>
                  </a:lnTo>
                  <a:lnTo>
                    <a:pt x="558" y="771"/>
                  </a:lnTo>
                  <a:lnTo>
                    <a:pt x="558" y="769"/>
                  </a:lnTo>
                  <a:lnTo>
                    <a:pt x="556" y="769"/>
                  </a:lnTo>
                  <a:lnTo>
                    <a:pt x="556" y="771"/>
                  </a:lnTo>
                  <a:lnTo>
                    <a:pt x="558" y="771"/>
                  </a:lnTo>
                  <a:lnTo>
                    <a:pt x="558" y="771"/>
                  </a:lnTo>
                  <a:lnTo>
                    <a:pt x="558" y="771"/>
                  </a:lnTo>
                  <a:lnTo>
                    <a:pt x="561" y="773"/>
                  </a:lnTo>
                  <a:lnTo>
                    <a:pt x="561" y="773"/>
                  </a:lnTo>
                  <a:lnTo>
                    <a:pt x="561" y="776"/>
                  </a:lnTo>
                  <a:lnTo>
                    <a:pt x="561" y="778"/>
                  </a:lnTo>
                  <a:lnTo>
                    <a:pt x="561" y="780"/>
                  </a:lnTo>
                  <a:lnTo>
                    <a:pt x="561" y="780"/>
                  </a:lnTo>
                  <a:lnTo>
                    <a:pt x="558" y="783"/>
                  </a:lnTo>
                  <a:lnTo>
                    <a:pt x="558" y="785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556" y="788"/>
                  </a:lnTo>
                  <a:lnTo>
                    <a:pt x="553" y="788"/>
                  </a:lnTo>
                  <a:lnTo>
                    <a:pt x="553" y="788"/>
                  </a:lnTo>
                  <a:lnTo>
                    <a:pt x="551" y="788"/>
                  </a:lnTo>
                  <a:lnTo>
                    <a:pt x="549" y="788"/>
                  </a:lnTo>
                  <a:lnTo>
                    <a:pt x="549" y="785"/>
                  </a:lnTo>
                  <a:lnTo>
                    <a:pt x="546" y="788"/>
                  </a:lnTo>
                  <a:lnTo>
                    <a:pt x="544" y="785"/>
                  </a:lnTo>
                  <a:lnTo>
                    <a:pt x="544" y="785"/>
                  </a:lnTo>
                  <a:lnTo>
                    <a:pt x="542" y="788"/>
                  </a:lnTo>
                  <a:lnTo>
                    <a:pt x="542" y="788"/>
                  </a:lnTo>
                  <a:lnTo>
                    <a:pt x="539" y="788"/>
                  </a:lnTo>
                  <a:lnTo>
                    <a:pt x="539" y="788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5" y="790"/>
                  </a:lnTo>
                  <a:lnTo>
                    <a:pt x="535" y="790"/>
                  </a:lnTo>
                  <a:lnTo>
                    <a:pt x="532" y="790"/>
                  </a:lnTo>
                  <a:lnTo>
                    <a:pt x="532" y="788"/>
                  </a:lnTo>
                  <a:lnTo>
                    <a:pt x="530" y="788"/>
                  </a:lnTo>
                  <a:lnTo>
                    <a:pt x="530" y="788"/>
                  </a:lnTo>
                  <a:lnTo>
                    <a:pt x="530" y="785"/>
                  </a:lnTo>
                  <a:lnTo>
                    <a:pt x="527" y="783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3" y="776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0" y="778"/>
                  </a:lnTo>
                  <a:lnTo>
                    <a:pt x="520" y="778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3" y="780"/>
                  </a:lnTo>
                  <a:lnTo>
                    <a:pt x="523" y="780"/>
                  </a:lnTo>
                  <a:lnTo>
                    <a:pt x="523" y="780"/>
                  </a:lnTo>
                  <a:lnTo>
                    <a:pt x="520" y="783"/>
                  </a:lnTo>
                  <a:lnTo>
                    <a:pt x="518" y="783"/>
                  </a:lnTo>
                  <a:lnTo>
                    <a:pt x="516" y="785"/>
                  </a:lnTo>
                  <a:lnTo>
                    <a:pt x="516" y="785"/>
                  </a:lnTo>
                  <a:lnTo>
                    <a:pt x="516" y="788"/>
                  </a:lnTo>
                  <a:lnTo>
                    <a:pt x="513" y="790"/>
                  </a:lnTo>
                  <a:lnTo>
                    <a:pt x="513" y="790"/>
                  </a:lnTo>
                  <a:lnTo>
                    <a:pt x="511" y="792"/>
                  </a:lnTo>
                  <a:lnTo>
                    <a:pt x="511" y="792"/>
                  </a:lnTo>
                  <a:lnTo>
                    <a:pt x="511" y="795"/>
                  </a:lnTo>
                  <a:lnTo>
                    <a:pt x="511" y="797"/>
                  </a:lnTo>
                  <a:lnTo>
                    <a:pt x="511" y="799"/>
                  </a:lnTo>
                  <a:lnTo>
                    <a:pt x="511" y="802"/>
                  </a:lnTo>
                  <a:lnTo>
                    <a:pt x="511" y="804"/>
                  </a:lnTo>
                  <a:lnTo>
                    <a:pt x="509" y="804"/>
                  </a:lnTo>
                  <a:lnTo>
                    <a:pt x="506" y="806"/>
                  </a:lnTo>
                  <a:lnTo>
                    <a:pt x="506" y="806"/>
                  </a:lnTo>
                  <a:lnTo>
                    <a:pt x="501" y="809"/>
                  </a:lnTo>
                  <a:lnTo>
                    <a:pt x="499" y="809"/>
                  </a:lnTo>
                  <a:lnTo>
                    <a:pt x="499" y="811"/>
                  </a:lnTo>
                  <a:lnTo>
                    <a:pt x="497" y="811"/>
                  </a:lnTo>
                  <a:lnTo>
                    <a:pt x="497" y="814"/>
                  </a:lnTo>
                  <a:lnTo>
                    <a:pt x="497" y="814"/>
                  </a:lnTo>
                  <a:lnTo>
                    <a:pt x="497" y="814"/>
                  </a:lnTo>
                  <a:lnTo>
                    <a:pt x="490" y="818"/>
                  </a:lnTo>
                  <a:lnTo>
                    <a:pt x="487" y="818"/>
                  </a:lnTo>
                  <a:lnTo>
                    <a:pt x="487" y="818"/>
                  </a:lnTo>
                  <a:lnTo>
                    <a:pt x="485" y="821"/>
                  </a:lnTo>
                  <a:lnTo>
                    <a:pt x="485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3"/>
                  </a:lnTo>
                  <a:lnTo>
                    <a:pt x="483" y="821"/>
                  </a:lnTo>
                  <a:lnTo>
                    <a:pt x="480" y="823"/>
                  </a:lnTo>
                  <a:lnTo>
                    <a:pt x="478" y="825"/>
                  </a:lnTo>
                  <a:lnTo>
                    <a:pt x="475" y="825"/>
                  </a:lnTo>
                  <a:lnTo>
                    <a:pt x="475" y="825"/>
                  </a:lnTo>
                  <a:lnTo>
                    <a:pt x="475" y="825"/>
                  </a:lnTo>
                  <a:lnTo>
                    <a:pt x="478" y="825"/>
                  </a:lnTo>
                  <a:lnTo>
                    <a:pt x="480" y="823"/>
                  </a:lnTo>
                  <a:lnTo>
                    <a:pt x="480" y="825"/>
                  </a:lnTo>
                  <a:lnTo>
                    <a:pt x="480" y="825"/>
                  </a:lnTo>
                  <a:lnTo>
                    <a:pt x="480" y="825"/>
                  </a:lnTo>
                  <a:lnTo>
                    <a:pt x="483" y="825"/>
                  </a:lnTo>
                  <a:lnTo>
                    <a:pt x="483" y="823"/>
                  </a:lnTo>
                  <a:lnTo>
                    <a:pt x="485" y="823"/>
                  </a:lnTo>
                  <a:lnTo>
                    <a:pt x="485" y="821"/>
                  </a:lnTo>
                  <a:lnTo>
                    <a:pt x="487" y="821"/>
                  </a:lnTo>
                  <a:lnTo>
                    <a:pt x="490" y="821"/>
                  </a:lnTo>
                  <a:lnTo>
                    <a:pt x="490" y="818"/>
                  </a:lnTo>
                  <a:lnTo>
                    <a:pt x="492" y="818"/>
                  </a:lnTo>
                  <a:lnTo>
                    <a:pt x="492" y="818"/>
                  </a:lnTo>
                  <a:lnTo>
                    <a:pt x="492" y="818"/>
                  </a:lnTo>
                  <a:lnTo>
                    <a:pt x="494" y="818"/>
                  </a:lnTo>
                  <a:lnTo>
                    <a:pt x="494" y="818"/>
                  </a:lnTo>
                  <a:lnTo>
                    <a:pt x="497" y="821"/>
                  </a:lnTo>
                  <a:lnTo>
                    <a:pt x="497" y="821"/>
                  </a:lnTo>
                  <a:lnTo>
                    <a:pt x="497" y="821"/>
                  </a:lnTo>
                  <a:lnTo>
                    <a:pt x="494" y="821"/>
                  </a:lnTo>
                  <a:lnTo>
                    <a:pt x="494" y="821"/>
                  </a:lnTo>
                  <a:lnTo>
                    <a:pt x="497" y="821"/>
                  </a:lnTo>
                  <a:lnTo>
                    <a:pt x="497" y="823"/>
                  </a:lnTo>
                  <a:lnTo>
                    <a:pt x="494" y="823"/>
                  </a:lnTo>
                  <a:lnTo>
                    <a:pt x="494" y="825"/>
                  </a:lnTo>
                  <a:lnTo>
                    <a:pt x="494" y="825"/>
                  </a:lnTo>
                  <a:lnTo>
                    <a:pt x="497" y="825"/>
                  </a:lnTo>
                  <a:lnTo>
                    <a:pt x="497" y="825"/>
                  </a:lnTo>
                  <a:lnTo>
                    <a:pt x="497" y="828"/>
                  </a:lnTo>
                  <a:lnTo>
                    <a:pt x="497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7" y="830"/>
                  </a:lnTo>
                  <a:lnTo>
                    <a:pt x="499" y="828"/>
                  </a:lnTo>
                  <a:lnTo>
                    <a:pt x="501" y="828"/>
                  </a:lnTo>
                  <a:lnTo>
                    <a:pt x="501" y="828"/>
                  </a:lnTo>
                  <a:lnTo>
                    <a:pt x="501" y="830"/>
                  </a:lnTo>
                  <a:lnTo>
                    <a:pt x="499" y="830"/>
                  </a:lnTo>
                  <a:lnTo>
                    <a:pt x="499" y="830"/>
                  </a:lnTo>
                  <a:lnTo>
                    <a:pt x="499" y="830"/>
                  </a:lnTo>
                  <a:lnTo>
                    <a:pt x="501" y="830"/>
                  </a:lnTo>
                  <a:lnTo>
                    <a:pt x="501" y="833"/>
                  </a:lnTo>
                  <a:lnTo>
                    <a:pt x="501" y="833"/>
                  </a:lnTo>
                  <a:lnTo>
                    <a:pt x="504" y="833"/>
                  </a:lnTo>
                  <a:lnTo>
                    <a:pt x="501" y="833"/>
                  </a:lnTo>
                  <a:lnTo>
                    <a:pt x="501" y="833"/>
                  </a:lnTo>
                  <a:lnTo>
                    <a:pt x="504" y="835"/>
                  </a:lnTo>
                  <a:lnTo>
                    <a:pt x="501" y="835"/>
                  </a:lnTo>
                  <a:lnTo>
                    <a:pt x="501" y="835"/>
                  </a:lnTo>
                  <a:lnTo>
                    <a:pt x="501" y="835"/>
                  </a:lnTo>
                  <a:lnTo>
                    <a:pt x="501" y="837"/>
                  </a:lnTo>
                  <a:lnTo>
                    <a:pt x="499" y="837"/>
                  </a:lnTo>
                  <a:lnTo>
                    <a:pt x="499" y="837"/>
                  </a:lnTo>
                  <a:lnTo>
                    <a:pt x="499" y="835"/>
                  </a:lnTo>
                  <a:lnTo>
                    <a:pt x="499" y="835"/>
                  </a:lnTo>
                  <a:lnTo>
                    <a:pt x="497" y="835"/>
                  </a:lnTo>
                  <a:lnTo>
                    <a:pt x="497" y="835"/>
                  </a:lnTo>
                  <a:lnTo>
                    <a:pt x="494" y="835"/>
                  </a:lnTo>
                  <a:lnTo>
                    <a:pt x="494" y="837"/>
                  </a:lnTo>
                  <a:lnTo>
                    <a:pt x="497" y="837"/>
                  </a:lnTo>
                  <a:lnTo>
                    <a:pt x="497" y="835"/>
                  </a:lnTo>
                  <a:lnTo>
                    <a:pt x="497" y="835"/>
                  </a:lnTo>
                  <a:lnTo>
                    <a:pt x="499" y="837"/>
                  </a:lnTo>
                  <a:lnTo>
                    <a:pt x="499" y="837"/>
                  </a:lnTo>
                  <a:lnTo>
                    <a:pt x="497" y="837"/>
                  </a:lnTo>
                  <a:lnTo>
                    <a:pt x="497" y="837"/>
                  </a:lnTo>
                  <a:lnTo>
                    <a:pt x="497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2"/>
                  </a:lnTo>
                  <a:lnTo>
                    <a:pt x="499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7" y="844"/>
                  </a:lnTo>
                  <a:lnTo>
                    <a:pt x="494" y="844"/>
                  </a:lnTo>
                  <a:lnTo>
                    <a:pt x="494" y="844"/>
                  </a:lnTo>
                  <a:lnTo>
                    <a:pt x="494" y="847"/>
                  </a:lnTo>
                  <a:lnTo>
                    <a:pt x="494" y="847"/>
                  </a:lnTo>
                  <a:lnTo>
                    <a:pt x="497" y="844"/>
                  </a:lnTo>
                  <a:lnTo>
                    <a:pt x="497" y="844"/>
                  </a:lnTo>
                  <a:lnTo>
                    <a:pt x="499" y="844"/>
                  </a:lnTo>
                  <a:lnTo>
                    <a:pt x="499" y="847"/>
                  </a:lnTo>
                  <a:lnTo>
                    <a:pt x="501" y="849"/>
                  </a:lnTo>
                  <a:lnTo>
                    <a:pt x="501" y="849"/>
                  </a:lnTo>
                  <a:lnTo>
                    <a:pt x="499" y="849"/>
                  </a:lnTo>
                  <a:lnTo>
                    <a:pt x="501" y="851"/>
                  </a:lnTo>
                  <a:lnTo>
                    <a:pt x="499" y="851"/>
                  </a:lnTo>
                  <a:lnTo>
                    <a:pt x="499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1"/>
                  </a:lnTo>
                  <a:lnTo>
                    <a:pt x="501" y="851"/>
                  </a:lnTo>
                  <a:lnTo>
                    <a:pt x="504" y="851"/>
                  </a:lnTo>
                  <a:lnTo>
                    <a:pt x="504" y="854"/>
                  </a:lnTo>
                  <a:lnTo>
                    <a:pt x="504" y="851"/>
                  </a:lnTo>
                  <a:lnTo>
                    <a:pt x="504" y="851"/>
                  </a:lnTo>
                  <a:lnTo>
                    <a:pt x="506" y="854"/>
                  </a:lnTo>
                  <a:lnTo>
                    <a:pt x="506" y="854"/>
                  </a:lnTo>
                  <a:lnTo>
                    <a:pt x="509" y="854"/>
                  </a:lnTo>
                  <a:lnTo>
                    <a:pt x="511" y="854"/>
                  </a:lnTo>
                  <a:lnTo>
                    <a:pt x="511" y="854"/>
                  </a:lnTo>
                  <a:lnTo>
                    <a:pt x="511" y="856"/>
                  </a:lnTo>
                  <a:lnTo>
                    <a:pt x="509" y="856"/>
                  </a:lnTo>
                  <a:lnTo>
                    <a:pt x="509" y="859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3"/>
                  </a:lnTo>
                  <a:lnTo>
                    <a:pt x="509" y="861"/>
                  </a:lnTo>
                  <a:lnTo>
                    <a:pt x="511" y="861"/>
                  </a:lnTo>
                  <a:lnTo>
                    <a:pt x="513" y="861"/>
                  </a:lnTo>
                  <a:lnTo>
                    <a:pt x="513" y="863"/>
                  </a:lnTo>
                  <a:lnTo>
                    <a:pt x="516" y="863"/>
                  </a:lnTo>
                  <a:lnTo>
                    <a:pt x="516" y="863"/>
                  </a:lnTo>
                  <a:lnTo>
                    <a:pt x="518" y="863"/>
                  </a:lnTo>
                  <a:lnTo>
                    <a:pt x="518" y="863"/>
                  </a:lnTo>
                  <a:lnTo>
                    <a:pt x="518" y="863"/>
                  </a:lnTo>
                  <a:lnTo>
                    <a:pt x="520" y="863"/>
                  </a:lnTo>
                  <a:lnTo>
                    <a:pt x="520" y="863"/>
                  </a:lnTo>
                  <a:lnTo>
                    <a:pt x="520" y="863"/>
                  </a:lnTo>
                  <a:lnTo>
                    <a:pt x="520" y="861"/>
                  </a:lnTo>
                  <a:lnTo>
                    <a:pt x="523" y="861"/>
                  </a:lnTo>
                  <a:lnTo>
                    <a:pt x="523" y="863"/>
                  </a:lnTo>
                  <a:lnTo>
                    <a:pt x="525" y="863"/>
                  </a:lnTo>
                  <a:lnTo>
                    <a:pt x="525" y="863"/>
                  </a:lnTo>
                  <a:lnTo>
                    <a:pt x="525" y="866"/>
                  </a:lnTo>
                  <a:lnTo>
                    <a:pt x="525" y="866"/>
                  </a:lnTo>
                  <a:lnTo>
                    <a:pt x="525" y="866"/>
                  </a:lnTo>
                  <a:lnTo>
                    <a:pt x="527" y="866"/>
                  </a:lnTo>
                  <a:lnTo>
                    <a:pt x="527" y="866"/>
                  </a:lnTo>
                  <a:lnTo>
                    <a:pt x="527" y="863"/>
                  </a:lnTo>
                  <a:lnTo>
                    <a:pt x="527" y="863"/>
                  </a:lnTo>
                  <a:lnTo>
                    <a:pt x="527" y="861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5" y="859"/>
                  </a:lnTo>
                  <a:lnTo>
                    <a:pt x="525" y="859"/>
                  </a:lnTo>
                  <a:lnTo>
                    <a:pt x="525" y="856"/>
                  </a:lnTo>
                  <a:lnTo>
                    <a:pt x="525" y="856"/>
                  </a:lnTo>
                  <a:lnTo>
                    <a:pt x="525" y="856"/>
                  </a:lnTo>
                  <a:lnTo>
                    <a:pt x="527" y="856"/>
                  </a:lnTo>
                  <a:lnTo>
                    <a:pt x="527" y="854"/>
                  </a:lnTo>
                  <a:lnTo>
                    <a:pt x="527" y="851"/>
                  </a:lnTo>
                  <a:lnTo>
                    <a:pt x="527" y="849"/>
                  </a:lnTo>
                  <a:lnTo>
                    <a:pt x="527" y="847"/>
                  </a:lnTo>
                  <a:lnTo>
                    <a:pt x="530" y="844"/>
                  </a:lnTo>
                  <a:lnTo>
                    <a:pt x="530" y="847"/>
                  </a:lnTo>
                  <a:lnTo>
                    <a:pt x="532" y="847"/>
                  </a:lnTo>
                  <a:lnTo>
                    <a:pt x="532" y="847"/>
                  </a:lnTo>
                  <a:lnTo>
                    <a:pt x="532" y="847"/>
                  </a:lnTo>
                  <a:lnTo>
                    <a:pt x="532" y="844"/>
                  </a:lnTo>
                  <a:lnTo>
                    <a:pt x="532" y="844"/>
                  </a:lnTo>
                  <a:lnTo>
                    <a:pt x="535" y="842"/>
                  </a:lnTo>
                  <a:lnTo>
                    <a:pt x="535" y="840"/>
                  </a:lnTo>
                  <a:lnTo>
                    <a:pt x="537" y="837"/>
                  </a:lnTo>
                  <a:lnTo>
                    <a:pt x="537" y="837"/>
                  </a:lnTo>
                  <a:lnTo>
                    <a:pt x="537" y="840"/>
                  </a:lnTo>
                  <a:lnTo>
                    <a:pt x="539" y="837"/>
                  </a:lnTo>
                  <a:lnTo>
                    <a:pt x="539" y="837"/>
                  </a:lnTo>
                  <a:lnTo>
                    <a:pt x="537" y="837"/>
                  </a:lnTo>
                  <a:lnTo>
                    <a:pt x="539" y="835"/>
                  </a:lnTo>
                  <a:lnTo>
                    <a:pt x="539" y="835"/>
                  </a:lnTo>
                  <a:lnTo>
                    <a:pt x="539" y="835"/>
                  </a:lnTo>
                  <a:lnTo>
                    <a:pt x="539" y="833"/>
                  </a:lnTo>
                  <a:lnTo>
                    <a:pt x="539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0"/>
                  </a:lnTo>
                  <a:lnTo>
                    <a:pt x="542" y="830"/>
                  </a:lnTo>
                  <a:lnTo>
                    <a:pt x="539" y="830"/>
                  </a:lnTo>
                  <a:lnTo>
                    <a:pt x="539" y="830"/>
                  </a:lnTo>
                  <a:lnTo>
                    <a:pt x="539" y="830"/>
                  </a:lnTo>
                  <a:lnTo>
                    <a:pt x="539" y="828"/>
                  </a:lnTo>
                  <a:lnTo>
                    <a:pt x="539" y="828"/>
                  </a:lnTo>
                  <a:lnTo>
                    <a:pt x="542" y="825"/>
                  </a:lnTo>
                  <a:lnTo>
                    <a:pt x="542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9" y="823"/>
                  </a:lnTo>
                  <a:lnTo>
                    <a:pt x="549" y="823"/>
                  </a:lnTo>
                  <a:lnTo>
                    <a:pt x="551" y="823"/>
                  </a:lnTo>
                  <a:lnTo>
                    <a:pt x="551" y="821"/>
                  </a:lnTo>
                  <a:lnTo>
                    <a:pt x="551" y="821"/>
                  </a:lnTo>
                  <a:lnTo>
                    <a:pt x="556" y="818"/>
                  </a:lnTo>
                  <a:lnTo>
                    <a:pt x="558" y="816"/>
                  </a:lnTo>
                  <a:lnTo>
                    <a:pt x="558" y="816"/>
                  </a:lnTo>
                  <a:lnTo>
                    <a:pt x="563" y="816"/>
                  </a:lnTo>
                  <a:lnTo>
                    <a:pt x="565" y="814"/>
                  </a:lnTo>
                  <a:lnTo>
                    <a:pt x="568" y="816"/>
                  </a:lnTo>
                  <a:lnTo>
                    <a:pt x="572" y="816"/>
                  </a:lnTo>
                  <a:lnTo>
                    <a:pt x="575" y="818"/>
                  </a:lnTo>
                  <a:lnTo>
                    <a:pt x="577" y="818"/>
                  </a:lnTo>
                  <a:lnTo>
                    <a:pt x="577" y="821"/>
                  </a:lnTo>
                  <a:lnTo>
                    <a:pt x="579" y="821"/>
                  </a:lnTo>
                  <a:lnTo>
                    <a:pt x="579" y="823"/>
                  </a:lnTo>
                  <a:lnTo>
                    <a:pt x="582" y="823"/>
                  </a:lnTo>
                  <a:lnTo>
                    <a:pt x="584" y="828"/>
                  </a:lnTo>
                  <a:lnTo>
                    <a:pt x="584" y="828"/>
                  </a:lnTo>
                  <a:lnTo>
                    <a:pt x="584" y="830"/>
                  </a:lnTo>
                  <a:lnTo>
                    <a:pt x="587" y="830"/>
                  </a:lnTo>
                  <a:lnTo>
                    <a:pt x="587" y="830"/>
                  </a:lnTo>
                  <a:lnTo>
                    <a:pt x="587" y="830"/>
                  </a:lnTo>
                  <a:lnTo>
                    <a:pt x="589" y="833"/>
                  </a:lnTo>
                  <a:lnTo>
                    <a:pt x="589" y="833"/>
                  </a:lnTo>
                  <a:lnTo>
                    <a:pt x="589" y="830"/>
                  </a:lnTo>
                  <a:lnTo>
                    <a:pt x="589" y="830"/>
                  </a:lnTo>
                  <a:lnTo>
                    <a:pt x="589" y="828"/>
                  </a:lnTo>
                  <a:lnTo>
                    <a:pt x="589" y="828"/>
                  </a:lnTo>
                  <a:lnTo>
                    <a:pt x="591" y="825"/>
                  </a:lnTo>
                  <a:lnTo>
                    <a:pt x="591" y="818"/>
                  </a:lnTo>
                  <a:lnTo>
                    <a:pt x="594" y="816"/>
                  </a:lnTo>
                  <a:lnTo>
                    <a:pt x="594" y="816"/>
                  </a:lnTo>
                  <a:lnTo>
                    <a:pt x="596" y="814"/>
                  </a:lnTo>
                  <a:lnTo>
                    <a:pt x="596" y="814"/>
                  </a:lnTo>
                  <a:lnTo>
                    <a:pt x="596" y="811"/>
                  </a:lnTo>
                  <a:lnTo>
                    <a:pt x="596" y="811"/>
                  </a:lnTo>
                  <a:lnTo>
                    <a:pt x="596" y="811"/>
                  </a:lnTo>
                  <a:lnTo>
                    <a:pt x="598" y="811"/>
                  </a:lnTo>
                  <a:lnTo>
                    <a:pt x="598" y="811"/>
                  </a:lnTo>
                  <a:lnTo>
                    <a:pt x="598" y="811"/>
                  </a:lnTo>
                  <a:lnTo>
                    <a:pt x="598" y="809"/>
                  </a:lnTo>
                  <a:lnTo>
                    <a:pt x="598" y="809"/>
                  </a:lnTo>
                  <a:lnTo>
                    <a:pt x="601" y="806"/>
                  </a:lnTo>
                  <a:lnTo>
                    <a:pt x="603" y="806"/>
                  </a:lnTo>
                  <a:lnTo>
                    <a:pt x="608" y="804"/>
                  </a:lnTo>
                  <a:lnTo>
                    <a:pt x="608" y="802"/>
                  </a:lnTo>
                  <a:lnTo>
                    <a:pt x="608" y="802"/>
                  </a:lnTo>
                  <a:lnTo>
                    <a:pt x="610" y="799"/>
                  </a:lnTo>
                  <a:lnTo>
                    <a:pt x="610" y="799"/>
                  </a:lnTo>
                  <a:lnTo>
                    <a:pt x="610" y="799"/>
                  </a:lnTo>
                  <a:lnTo>
                    <a:pt x="613" y="799"/>
                  </a:lnTo>
                  <a:lnTo>
                    <a:pt x="615" y="797"/>
                  </a:lnTo>
                  <a:lnTo>
                    <a:pt x="615" y="797"/>
                  </a:lnTo>
                  <a:lnTo>
                    <a:pt x="617" y="797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7" y="795"/>
                  </a:lnTo>
                  <a:close/>
                  <a:moveTo>
                    <a:pt x="863" y="738"/>
                  </a:moveTo>
                  <a:lnTo>
                    <a:pt x="863" y="735"/>
                  </a:lnTo>
                  <a:lnTo>
                    <a:pt x="863" y="735"/>
                  </a:lnTo>
                  <a:lnTo>
                    <a:pt x="861" y="735"/>
                  </a:lnTo>
                  <a:lnTo>
                    <a:pt x="859" y="735"/>
                  </a:lnTo>
                  <a:lnTo>
                    <a:pt x="859" y="738"/>
                  </a:lnTo>
                  <a:lnTo>
                    <a:pt x="859" y="740"/>
                  </a:lnTo>
                  <a:lnTo>
                    <a:pt x="859" y="740"/>
                  </a:lnTo>
                  <a:lnTo>
                    <a:pt x="863" y="743"/>
                  </a:lnTo>
                  <a:lnTo>
                    <a:pt x="863" y="743"/>
                  </a:lnTo>
                  <a:lnTo>
                    <a:pt x="866" y="743"/>
                  </a:lnTo>
                  <a:lnTo>
                    <a:pt x="866" y="743"/>
                  </a:lnTo>
                  <a:lnTo>
                    <a:pt x="866" y="740"/>
                  </a:lnTo>
                  <a:lnTo>
                    <a:pt x="866" y="738"/>
                  </a:lnTo>
                  <a:lnTo>
                    <a:pt x="863" y="738"/>
                  </a:lnTo>
                  <a:close/>
                  <a:moveTo>
                    <a:pt x="402" y="1005"/>
                  </a:moveTo>
                  <a:lnTo>
                    <a:pt x="400" y="1005"/>
                  </a:lnTo>
                  <a:lnTo>
                    <a:pt x="397" y="1005"/>
                  </a:lnTo>
                  <a:lnTo>
                    <a:pt x="395" y="1003"/>
                  </a:lnTo>
                  <a:lnTo>
                    <a:pt x="395" y="1003"/>
                  </a:lnTo>
                  <a:lnTo>
                    <a:pt x="395" y="1003"/>
                  </a:lnTo>
                  <a:lnTo>
                    <a:pt x="395" y="1005"/>
                  </a:lnTo>
                  <a:lnTo>
                    <a:pt x="393" y="1005"/>
                  </a:lnTo>
                  <a:lnTo>
                    <a:pt x="393" y="1008"/>
                  </a:lnTo>
                  <a:lnTo>
                    <a:pt x="390" y="1008"/>
                  </a:lnTo>
                  <a:lnTo>
                    <a:pt x="390" y="1008"/>
                  </a:lnTo>
                  <a:lnTo>
                    <a:pt x="390" y="1010"/>
                  </a:lnTo>
                  <a:lnTo>
                    <a:pt x="390" y="1010"/>
                  </a:lnTo>
                  <a:lnTo>
                    <a:pt x="390" y="1015"/>
                  </a:lnTo>
                  <a:lnTo>
                    <a:pt x="393" y="1015"/>
                  </a:lnTo>
                  <a:lnTo>
                    <a:pt x="393" y="1017"/>
                  </a:lnTo>
                  <a:lnTo>
                    <a:pt x="395" y="1017"/>
                  </a:lnTo>
                  <a:lnTo>
                    <a:pt x="397" y="1017"/>
                  </a:lnTo>
                  <a:lnTo>
                    <a:pt x="397" y="1017"/>
                  </a:lnTo>
                  <a:lnTo>
                    <a:pt x="400" y="1017"/>
                  </a:lnTo>
                  <a:lnTo>
                    <a:pt x="402" y="1017"/>
                  </a:lnTo>
                  <a:lnTo>
                    <a:pt x="404" y="1015"/>
                  </a:lnTo>
                  <a:lnTo>
                    <a:pt x="404" y="1010"/>
                  </a:lnTo>
                  <a:lnTo>
                    <a:pt x="404" y="1008"/>
                  </a:lnTo>
                  <a:lnTo>
                    <a:pt x="402" y="1008"/>
                  </a:lnTo>
                  <a:lnTo>
                    <a:pt x="402" y="1005"/>
                  </a:lnTo>
                  <a:close/>
                  <a:moveTo>
                    <a:pt x="435" y="1275"/>
                  </a:moveTo>
                  <a:lnTo>
                    <a:pt x="435" y="1275"/>
                  </a:lnTo>
                  <a:lnTo>
                    <a:pt x="435" y="1275"/>
                  </a:lnTo>
                  <a:lnTo>
                    <a:pt x="433" y="1275"/>
                  </a:lnTo>
                  <a:lnTo>
                    <a:pt x="433" y="1277"/>
                  </a:lnTo>
                  <a:lnTo>
                    <a:pt x="433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5"/>
                  </a:lnTo>
                  <a:lnTo>
                    <a:pt x="435" y="1275"/>
                  </a:lnTo>
                  <a:lnTo>
                    <a:pt x="438" y="1275"/>
                  </a:lnTo>
                  <a:lnTo>
                    <a:pt x="435" y="1275"/>
                  </a:lnTo>
                  <a:lnTo>
                    <a:pt x="435" y="1275"/>
                  </a:lnTo>
                  <a:close/>
                  <a:moveTo>
                    <a:pt x="438" y="1270"/>
                  </a:moveTo>
                  <a:lnTo>
                    <a:pt x="438" y="1270"/>
                  </a:lnTo>
                  <a:lnTo>
                    <a:pt x="438" y="1270"/>
                  </a:lnTo>
                  <a:lnTo>
                    <a:pt x="438" y="1273"/>
                  </a:lnTo>
                  <a:lnTo>
                    <a:pt x="438" y="1273"/>
                  </a:lnTo>
                  <a:lnTo>
                    <a:pt x="438" y="1273"/>
                  </a:lnTo>
                  <a:lnTo>
                    <a:pt x="440" y="1273"/>
                  </a:lnTo>
                  <a:lnTo>
                    <a:pt x="440" y="1270"/>
                  </a:lnTo>
                  <a:lnTo>
                    <a:pt x="440" y="1270"/>
                  </a:lnTo>
                  <a:lnTo>
                    <a:pt x="438" y="1270"/>
                  </a:lnTo>
                  <a:close/>
                  <a:moveTo>
                    <a:pt x="478" y="851"/>
                  </a:move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1" y="851"/>
                  </a:lnTo>
                  <a:lnTo>
                    <a:pt x="471" y="851"/>
                  </a:lnTo>
                  <a:lnTo>
                    <a:pt x="471" y="849"/>
                  </a:lnTo>
                  <a:lnTo>
                    <a:pt x="468" y="849"/>
                  </a:lnTo>
                  <a:lnTo>
                    <a:pt x="471" y="847"/>
                  </a:lnTo>
                  <a:lnTo>
                    <a:pt x="471" y="847"/>
                  </a:lnTo>
                  <a:lnTo>
                    <a:pt x="471" y="844"/>
                  </a:lnTo>
                  <a:lnTo>
                    <a:pt x="471" y="844"/>
                  </a:lnTo>
                  <a:lnTo>
                    <a:pt x="473" y="844"/>
                  </a:lnTo>
                  <a:lnTo>
                    <a:pt x="475" y="844"/>
                  </a:lnTo>
                  <a:lnTo>
                    <a:pt x="475" y="844"/>
                  </a:lnTo>
                  <a:lnTo>
                    <a:pt x="475" y="842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1" y="842"/>
                  </a:lnTo>
                  <a:lnTo>
                    <a:pt x="471" y="842"/>
                  </a:lnTo>
                  <a:lnTo>
                    <a:pt x="471" y="842"/>
                  </a:lnTo>
                  <a:lnTo>
                    <a:pt x="471" y="844"/>
                  </a:lnTo>
                  <a:lnTo>
                    <a:pt x="471" y="844"/>
                  </a:lnTo>
                  <a:lnTo>
                    <a:pt x="471" y="842"/>
                  </a:lnTo>
                  <a:lnTo>
                    <a:pt x="468" y="842"/>
                  </a:lnTo>
                  <a:lnTo>
                    <a:pt x="468" y="844"/>
                  </a:lnTo>
                  <a:lnTo>
                    <a:pt x="468" y="842"/>
                  </a:lnTo>
                  <a:lnTo>
                    <a:pt x="468" y="842"/>
                  </a:lnTo>
                  <a:lnTo>
                    <a:pt x="468" y="842"/>
                  </a:lnTo>
                  <a:lnTo>
                    <a:pt x="471" y="840"/>
                  </a:lnTo>
                  <a:lnTo>
                    <a:pt x="468" y="840"/>
                  </a:lnTo>
                  <a:lnTo>
                    <a:pt x="468" y="840"/>
                  </a:lnTo>
                  <a:lnTo>
                    <a:pt x="466" y="842"/>
                  </a:lnTo>
                  <a:lnTo>
                    <a:pt x="464" y="840"/>
                  </a:lnTo>
                  <a:lnTo>
                    <a:pt x="466" y="837"/>
                  </a:lnTo>
                  <a:lnTo>
                    <a:pt x="466" y="837"/>
                  </a:lnTo>
                  <a:lnTo>
                    <a:pt x="466" y="837"/>
                  </a:lnTo>
                  <a:lnTo>
                    <a:pt x="468" y="835"/>
                  </a:lnTo>
                  <a:lnTo>
                    <a:pt x="468" y="835"/>
                  </a:lnTo>
                  <a:lnTo>
                    <a:pt x="468" y="835"/>
                  </a:lnTo>
                  <a:lnTo>
                    <a:pt x="468" y="833"/>
                  </a:lnTo>
                  <a:lnTo>
                    <a:pt x="468" y="833"/>
                  </a:lnTo>
                  <a:lnTo>
                    <a:pt x="468" y="830"/>
                  </a:lnTo>
                  <a:lnTo>
                    <a:pt x="466" y="833"/>
                  </a:lnTo>
                  <a:lnTo>
                    <a:pt x="466" y="833"/>
                  </a:lnTo>
                  <a:lnTo>
                    <a:pt x="461" y="833"/>
                  </a:lnTo>
                  <a:lnTo>
                    <a:pt x="459" y="830"/>
                  </a:lnTo>
                  <a:lnTo>
                    <a:pt x="459" y="833"/>
                  </a:lnTo>
                  <a:lnTo>
                    <a:pt x="457" y="830"/>
                  </a:lnTo>
                  <a:lnTo>
                    <a:pt x="454" y="833"/>
                  </a:lnTo>
                  <a:lnTo>
                    <a:pt x="452" y="833"/>
                  </a:lnTo>
                  <a:lnTo>
                    <a:pt x="449" y="833"/>
                  </a:lnTo>
                  <a:lnTo>
                    <a:pt x="449" y="830"/>
                  </a:lnTo>
                  <a:lnTo>
                    <a:pt x="447" y="828"/>
                  </a:lnTo>
                  <a:lnTo>
                    <a:pt x="449" y="825"/>
                  </a:lnTo>
                  <a:lnTo>
                    <a:pt x="449" y="825"/>
                  </a:lnTo>
                  <a:lnTo>
                    <a:pt x="452" y="825"/>
                  </a:lnTo>
                  <a:lnTo>
                    <a:pt x="452" y="825"/>
                  </a:lnTo>
                  <a:lnTo>
                    <a:pt x="452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7" y="825"/>
                  </a:lnTo>
                  <a:lnTo>
                    <a:pt x="457" y="823"/>
                  </a:lnTo>
                  <a:lnTo>
                    <a:pt x="457" y="823"/>
                  </a:lnTo>
                  <a:lnTo>
                    <a:pt x="457" y="823"/>
                  </a:lnTo>
                  <a:lnTo>
                    <a:pt x="457" y="821"/>
                  </a:lnTo>
                  <a:lnTo>
                    <a:pt x="457" y="823"/>
                  </a:lnTo>
                  <a:lnTo>
                    <a:pt x="459" y="823"/>
                  </a:lnTo>
                  <a:lnTo>
                    <a:pt x="459" y="823"/>
                  </a:lnTo>
                  <a:lnTo>
                    <a:pt x="459" y="821"/>
                  </a:lnTo>
                  <a:lnTo>
                    <a:pt x="461" y="818"/>
                  </a:lnTo>
                  <a:lnTo>
                    <a:pt x="461" y="818"/>
                  </a:lnTo>
                  <a:lnTo>
                    <a:pt x="461" y="816"/>
                  </a:lnTo>
                  <a:lnTo>
                    <a:pt x="461" y="814"/>
                  </a:lnTo>
                  <a:lnTo>
                    <a:pt x="461" y="814"/>
                  </a:lnTo>
                  <a:lnTo>
                    <a:pt x="461" y="811"/>
                  </a:lnTo>
                  <a:lnTo>
                    <a:pt x="459" y="811"/>
                  </a:lnTo>
                  <a:lnTo>
                    <a:pt x="459" y="809"/>
                  </a:lnTo>
                  <a:lnTo>
                    <a:pt x="457" y="806"/>
                  </a:lnTo>
                  <a:lnTo>
                    <a:pt x="457" y="806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2" y="806"/>
                  </a:lnTo>
                  <a:lnTo>
                    <a:pt x="452" y="806"/>
                  </a:lnTo>
                  <a:lnTo>
                    <a:pt x="449" y="806"/>
                  </a:lnTo>
                  <a:lnTo>
                    <a:pt x="447" y="806"/>
                  </a:lnTo>
                  <a:lnTo>
                    <a:pt x="447" y="806"/>
                  </a:lnTo>
                  <a:lnTo>
                    <a:pt x="447" y="809"/>
                  </a:lnTo>
                  <a:lnTo>
                    <a:pt x="447" y="809"/>
                  </a:lnTo>
                  <a:lnTo>
                    <a:pt x="445" y="811"/>
                  </a:lnTo>
                  <a:lnTo>
                    <a:pt x="445" y="811"/>
                  </a:lnTo>
                  <a:lnTo>
                    <a:pt x="442" y="811"/>
                  </a:lnTo>
                  <a:lnTo>
                    <a:pt x="440" y="811"/>
                  </a:lnTo>
                  <a:lnTo>
                    <a:pt x="438" y="811"/>
                  </a:lnTo>
                  <a:lnTo>
                    <a:pt x="435" y="811"/>
                  </a:lnTo>
                  <a:lnTo>
                    <a:pt x="433" y="809"/>
                  </a:lnTo>
                  <a:lnTo>
                    <a:pt x="433" y="809"/>
                  </a:lnTo>
                  <a:lnTo>
                    <a:pt x="430" y="809"/>
                  </a:lnTo>
                  <a:lnTo>
                    <a:pt x="428" y="809"/>
                  </a:lnTo>
                  <a:lnTo>
                    <a:pt x="428" y="809"/>
                  </a:lnTo>
                  <a:lnTo>
                    <a:pt x="426" y="809"/>
                  </a:lnTo>
                  <a:lnTo>
                    <a:pt x="426" y="806"/>
                  </a:lnTo>
                  <a:lnTo>
                    <a:pt x="426" y="806"/>
                  </a:lnTo>
                  <a:lnTo>
                    <a:pt x="423" y="802"/>
                  </a:lnTo>
                  <a:lnTo>
                    <a:pt x="423" y="802"/>
                  </a:lnTo>
                  <a:lnTo>
                    <a:pt x="423" y="799"/>
                  </a:lnTo>
                  <a:lnTo>
                    <a:pt x="423" y="799"/>
                  </a:lnTo>
                  <a:lnTo>
                    <a:pt x="423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2"/>
                  </a:lnTo>
                  <a:lnTo>
                    <a:pt x="421" y="792"/>
                  </a:lnTo>
                  <a:lnTo>
                    <a:pt x="423" y="792"/>
                  </a:lnTo>
                  <a:lnTo>
                    <a:pt x="421" y="792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88"/>
                  </a:lnTo>
                  <a:lnTo>
                    <a:pt x="423" y="788"/>
                  </a:lnTo>
                  <a:lnTo>
                    <a:pt x="421" y="788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19" y="792"/>
                  </a:lnTo>
                  <a:lnTo>
                    <a:pt x="419" y="792"/>
                  </a:lnTo>
                  <a:lnTo>
                    <a:pt x="416" y="792"/>
                  </a:lnTo>
                  <a:lnTo>
                    <a:pt x="416" y="792"/>
                  </a:lnTo>
                  <a:lnTo>
                    <a:pt x="416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2" y="790"/>
                  </a:lnTo>
                  <a:lnTo>
                    <a:pt x="409" y="790"/>
                  </a:lnTo>
                  <a:lnTo>
                    <a:pt x="409" y="790"/>
                  </a:lnTo>
                  <a:lnTo>
                    <a:pt x="407" y="790"/>
                  </a:lnTo>
                  <a:lnTo>
                    <a:pt x="407" y="790"/>
                  </a:lnTo>
                  <a:lnTo>
                    <a:pt x="407" y="790"/>
                  </a:lnTo>
                  <a:lnTo>
                    <a:pt x="404" y="790"/>
                  </a:lnTo>
                  <a:lnTo>
                    <a:pt x="404" y="792"/>
                  </a:lnTo>
                  <a:lnTo>
                    <a:pt x="402" y="792"/>
                  </a:lnTo>
                  <a:lnTo>
                    <a:pt x="402" y="792"/>
                  </a:lnTo>
                  <a:lnTo>
                    <a:pt x="400" y="792"/>
                  </a:lnTo>
                  <a:lnTo>
                    <a:pt x="397" y="792"/>
                  </a:lnTo>
                  <a:lnTo>
                    <a:pt x="397" y="792"/>
                  </a:lnTo>
                  <a:lnTo>
                    <a:pt x="397" y="795"/>
                  </a:lnTo>
                  <a:lnTo>
                    <a:pt x="397" y="795"/>
                  </a:lnTo>
                  <a:lnTo>
                    <a:pt x="397" y="795"/>
                  </a:lnTo>
                  <a:lnTo>
                    <a:pt x="395" y="795"/>
                  </a:lnTo>
                  <a:lnTo>
                    <a:pt x="395" y="795"/>
                  </a:lnTo>
                  <a:lnTo>
                    <a:pt x="395" y="797"/>
                  </a:lnTo>
                  <a:lnTo>
                    <a:pt x="395" y="797"/>
                  </a:lnTo>
                  <a:lnTo>
                    <a:pt x="395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9"/>
                  </a:lnTo>
                  <a:lnTo>
                    <a:pt x="393" y="799"/>
                  </a:lnTo>
                  <a:lnTo>
                    <a:pt x="395" y="799"/>
                  </a:lnTo>
                  <a:lnTo>
                    <a:pt x="395" y="799"/>
                  </a:lnTo>
                  <a:lnTo>
                    <a:pt x="395" y="802"/>
                  </a:lnTo>
                  <a:lnTo>
                    <a:pt x="393" y="802"/>
                  </a:lnTo>
                  <a:lnTo>
                    <a:pt x="393" y="804"/>
                  </a:lnTo>
                  <a:lnTo>
                    <a:pt x="393" y="804"/>
                  </a:lnTo>
                  <a:lnTo>
                    <a:pt x="393" y="804"/>
                  </a:lnTo>
                  <a:lnTo>
                    <a:pt x="390" y="804"/>
                  </a:lnTo>
                  <a:lnTo>
                    <a:pt x="390" y="806"/>
                  </a:lnTo>
                  <a:lnTo>
                    <a:pt x="388" y="806"/>
                  </a:lnTo>
                  <a:lnTo>
                    <a:pt x="388" y="806"/>
                  </a:lnTo>
                  <a:lnTo>
                    <a:pt x="386" y="806"/>
                  </a:lnTo>
                  <a:lnTo>
                    <a:pt x="386" y="804"/>
                  </a:lnTo>
                  <a:lnTo>
                    <a:pt x="386" y="804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8" y="806"/>
                  </a:lnTo>
                  <a:lnTo>
                    <a:pt x="388" y="806"/>
                  </a:lnTo>
                  <a:lnTo>
                    <a:pt x="388" y="809"/>
                  </a:lnTo>
                  <a:lnTo>
                    <a:pt x="388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9"/>
                  </a:lnTo>
                  <a:lnTo>
                    <a:pt x="390" y="809"/>
                  </a:lnTo>
                  <a:lnTo>
                    <a:pt x="390" y="811"/>
                  </a:lnTo>
                  <a:lnTo>
                    <a:pt x="390" y="811"/>
                  </a:lnTo>
                  <a:lnTo>
                    <a:pt x="388" y="811"/>
                  </a:lnTo>
                  <a:lnTo>
                    <a:pt x="388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9"/>
                  </a:lnTo>
                  <a:lnTo>
                    <a:pt x="383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09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4" y="811"/>
                  </a:lnTo>
                  <a:lnTo>
                    <a:pt x="374" y="814"/>
                  </a:lnTo>
                  <a:lnTo>
                    <a:pt x="374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8" y="814"/>
                  </a:lnTo>
                  <a:lnTo>
                    <a:pt x="378" y="814"/>
                  </a:lnTo>
                  <a:lnTo>
                    <a:pt x="378" y="814"/>
                  </a:lnTo>
                  <a:lnTo>
                    <a:pt x="378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71" y="818"/>
                  </a:lnTo>
                  <a:lnTo>
                    <a:pt x="371" y="818"/>
                  </a:lnTo>
                  <a:lnTo>
                    <a:pt x="371" y="821"/>
                  </a:lnTo>
                  <a:lnTo>
                    <a:pt x="371" y="821"/>
                  </a:lnTo>
                  <a:lnTo>
                    <a:pt x="369" y="821"/>
                  </a:lnTo>
                  <a:lnTo>
                    <a:pt x="369" y="821"/>
                  </a:lnTo>
                  <a:lnTo>
                    <a:pt x="369" y="818"/>
                  </a:lnTo>
                  <a:lnTo>
                    <a:pt x="369" y="818"/>
                  </a:lnTo>
                  <a:lnTo>
                    <a:pt x="369" y="818"/>
                  </a:lnTo>
                  <a:lnTo>
                    <a:pt x="367" y="818"/>
                  </a:lnTo>
                  <a:lnTo>
                    <a:pt x="367" y="818"/>
                  </a:lnTo>
                  <a:lnTo>
                    <a:pt x="367" y="818"/>
                  </a:lnTo>
                  <a:lnTo>
                    <a:pt x="367" y="816"/>
                  </a:lnTo>
                  <a:lnTo>
                    <a:pt x="367" y="816"/>
                  </a:lnTo>
                  <a:lnTo>
                    <a:pt x="367" y="816"/>
                  </a:lnTo>
                  <a:lnTo>
                    <a:pt x="364" y="814"/>
                  </a:lnTo>
                  <a:lnTo>
                    <a:pt x="364" y="814"/>
                  </a:lnTo>
                  <a:lnTo>
                    <a:pt x="362" y="814"/>
                  </a:lnTo>
                  <a:lnTo>
                    <a:pt x="362" y="814"/>
                  </a:lnTo>
                  <a:lnTo>
                    <a:pt x="362" y="814"/>
                  </a:lnTo>
                  <a:lnTo>
                    <a:pt x="362" y="816"/>
                  </a:lnTo>
                  <a:lnTo>
                    <a:pt x="362" y="818"/>
                  </a:lnTo>
                  <a:lnTo>
                    <a:pt x="362" y="818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18"/>
                  </a:lnTo>
                  <a:lnTo>
                    <a:pt x="360" y="818"/>
                  </a:lnTo>
                  <a:lnTo>
                    <a:pt x="360" y="818"/>
                  </a:lnTo>
                  <a:lnTo>
                    <a:pt x="360" y="818"/>
                  </a:lnTo>
                  <a:lnTo>
                    <a:pt x="360" y="821"/>
                  </a:lnTo>
                  <a:lnTo>
                    <a:pt x="360" y="821"/>
                  </a:lnTo>
                  <a:lnTo>
                    <a:pt x="360" y="821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5"/>
                  </a:lnTo>
                  <a:lnTo>
                    <a:pt x="362" y="825"/>
                  </a:lnTo>
                  <a:lnTo>
                    <a:pt x="362" y="825"/>
                  </a:lnTo>
                  <a:lnTo>
                    <a:pt x="362" y="828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0" y="828"/>
                  </a:lnTo>
                  <a:lnTo>
                    <a:pt x="360" y="828"/>
                  </a:lnTo>
                  <a:lnTo>
                    <a:pt x="360" y="828"/>
                  </a:lnTo>
                  <a:lnTo>
                    <a:pt x="360" y="825"/>
                  </a:lnTo>
                  <a:lnTo>
                    <a:pt x="357" y="825"/>
                  </a:lnTo>
                  <a:lnTo>
                    <a:pt x="355" y="825"/>
                  </a:lnTo>
                  <a:lnTo>
                    <a:pt x="352" y="825"/>
                  </a:lnTo>
                  <a:lnTo>
                    <a:pt x="352" y="823"/>
                  </a:lnTo>
                  <a:lnTo>
                    <a:pt x="352" y="823"/>
                  </a:lnTo>
                  <a:lnTo>
                    <a:pt x="350" y="825"/>
                  </a:lnTo>
                  <a:lnTo>
                    <a:pt x="350" y="825"/>
                  </a:lnTo>
                  <a:lnTo>
                    <a:pt x="348" y="823"/>
                  </a:lnTo>
                  <a:lnTo>
                    <a:pt x="348" y="825"/>
                  </a:lnTo>
                  <a:lnTo>
                    <a:pt x="348" y="825"/>
                  </a:lnTo>
                  <a:lnTo>
                    <a:pt x="348" y="828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3"/>
                  </a:lnTo>
                  <a:lnTo>
                    <a:pt x="345" y="835"/>
                  </a:lnTo>
                  <a:lnTo>
                    <a:pt x="348" y="835"/>
                  </a:lnTo>
                  <a:lnTo>
                    <a:pt x="348" y="835"/>
                  </a:lnTo>
                  <a:lnTo>
                    <a:pt x="348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2"/>
                  </a:lnTo>
                  <a:lnTo>
                    <a:pt x="352" y="842"/>
                  </a:lnTo>
                  <a:lnTo>
                    <a:pt x="352" y="840"/>
                  </a:lnTo>
                  <a:lnTo>
                    <a:pt x="355" y="842"/>
                  </a:lnTo>
                  <a:lnTo>
                    <a:pt x="355" y="842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5" y="837"/>
                  </a:lnTo>
                  <a:lnTo>
                    <a:pt x="355" y="837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2"/>
                  </a:lnTo>
                  <a:lnTo>
                    <a:pt x="357" y="842"/>
                  </a:lnTo>
                  <a:lnTo>
                    <a:pt x="355" y="842"/>
                  </a:lnTo>
                  <a:lnTo>
                    <a:pt x="357" y="842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60" y="844"/>
                  </a:lnTo>
                  <a:lnTo>
                    <a:pt x="360" y="842"/>
                  </a:lnTo>
                  <a:lnTo>
                    <a:pt x="360" y="844"/>
                  </a:lnTo>
                  <a:lnTo>
                    <a:pt x="360" y="844"/>
                  </a:lnTo>
                  <a:lnTo>
                    <a:pt x="362" y="844"/>
                  </a:lnTo>
                  <a:lnTo>
                    <a:pt x="362" y="844"/>
                  </a:lnTo>
                  <a:lnTo>
                    <a:pt x="364" y="844"/>
                  </a:lnTo>
                  <a:lnTo>
                    <a:pt x="364" y="847"/>
                  </a:lnTo>
                  <a:lnTo>
                    <a:pt x="367" y="847"/>
                  </a:lnTo>
                  <a:lnTo>
                    <a:pt x="367" y="849"/>
                  </a:lnTo>
                  <a:lnTo>
                    <a:pt x="367" y="849"/>
                  </a:lnTo>
                  <a:lnTo>
                    <a:pt x="367" y="851"/>
                  </a:lnTo>
                  <a:lnTo>
                    <a:pt x="367" y="851"/>
                  </a:lnTo>
                  <a:lnTo>
                    <a:pt x="369" y="856"/>
                  </a:lnTo>
                  <a:lnTo>
                    <a:pt x="369" y="859"/>
                  </a:lnTo>
                  <a:lnTo>
                    <a:pt x="369" y="859"/>
                  </a:lnTo>
                  <a:lnTo>
                    <a:pt x="367" y="856"/>
                  </a:lnTo>
                  <a:lnTo>
                    <a:pt x="364" y="856"/>
                  </a:lnTo>
                  <a:lnTo>
                    <a:pt x="364" y="856"/>
                  </a:lnTo>
                  <a:lnTo>
                    <a:pt x="362" y="856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6"/>
                  </a:lnTo>
                  <a:lnTo>
                    <a:pt x="360" y="856"/>
                  </a:lnTo>
                  <a:lnTo>
                    <a:pt x="360" y="856"/>
                  </a:lnTo>
                  <a:lnTo>
                    <a:pt x="360" y="856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1"/>
                  </a:lnTo>
                  <a:lnTo>
                    <a:pt x="360" y="851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1"/>
                  </a:lnTo>
                  <a:lnTo>
                    <a:pt x="360" y="851"/>
                  </a:lnTo>
                  <a:lnTo>
                    <a:pt x="360" y="849"/>
                  </a:lnTo>
                  <a:lnTo>
                    <a:pt x="360" y="849"/>
                  </a:lnTo>
                  <a:lnTo>
                    <a:pt x="360" y="849"/>
                  </a:lnTo>
                  <a:lnTo>
                    <a:pt x="360" y="847"/>
                  </a:lnTo>
                  <a:lnTo>
                    <a:pt x="357" y="847"/>
                  </a:lnTo>
                  <a:lnTo>
                    <a:pt x="357" y="849"/>
                  </a:lnTo>
                  <a:lnTo>
                    <a:pt x="357" y="849"/>
                  </a:lnTo>
                  <a:lnTo>
                    <a:pt x="355" y="847"/>
                  </a:lnTo>
                  <a:lnTo>
                    <a:pt x="357" y="847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2"/>
                  </a:lnTo>
                  <a:lnTo>
                    <a:pt x="352" y="842"/>
                  </a:lnTo>
                  <a:lnTo>
                    <a:pt x="352" y="844"/>
                  </a:lnTo>
                  <a:lnTo>
                    <a:pt x="352" y="844"/>
                  </a:lnTo>
                  <a:lnTo>
                    <a:pt x="352" y="847"/>
                  </a:lnTo>
                  <a:lnTo>
                    <a:pt x="352" y="847"/>
                  </a:lnTo>
                  <a:lnTo>
                    <a:pt x="352" y="847"/>
                  </a:lnTo>
                  <a:lnTo>
                    <a:pt x="352" y="849"/>
                  </a:lnTo>
                  <a:lnTo>
                    <a:pt x="350" y="849"/>
                  </a:lnTo>
                  <a:lnTo>
                    <a:pt x="350" y="851"/>
                  </a:lnTo>
                  <a:lnTo>
                    <a:pt x="350" y="851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6"/>
                  </a:lnTo>
                  <a:lnTo>
                    <a:pt x="352" y="856"/>
                  </a:lnTo>
                  <a:lnTo>
                    <a:pt x="352" y="856"/>
                  </a:lnTo>
                  <a:lnTo>
                    <a:pt x="355" y="859"/>
                  </a:lnTo>
                  <a:lnTo>
                    <a:pt x="355" y="859"/>
                  </a:lnTo>
                  <a:lnTo>
                    <a:pt x="355" y="861"/>
                  </a:lnTo>
                  <a:lnTo>
                    <a:pt x="357" y="859"/>
                  </a:lnTo>
                  <a:lnTo>
                    <a:pt x="357" y="859"/>
                  </a:lnTo>
                  <a:lnTo>
                    <a:pt x="357" y="859"/>
                  </a:lnTo>
                  <a:lnTo>
                    <a:pt x="357" y="861"/>
                  </a:lnTo>
                  <a:lnTo>
                    <a:pt x="357" y="861"/>
                  </a:lnTo>
                  <a:lnTo>
                    <a:pt x="360" y="861"/>
                  </a:lnTo>
                  <a:lnTo>
                    <a:pt x="360" y="861"/>
                  </a:lnTo>
                  <a:lnTo>
                    <a:pt x="360" y="861"/>
                  </a:lnTo>
                  <a:lnTo>
                    <a:pt x="360" y="863"/>
                  </a:lnTo>
                  <a:lnTo>
                    <a:pt x="360" y="866"/>
                  </a:lnTo>
                  <a:lnTo>
                    <a:pt x="362" y="866"/>
                  </a:lnTo>
                  <a:lnTo>
                    <a:pt x="362" y="866"/>
                  </a:lnTo>
                  <a:lnTo>
                    <a:pt x="362" y="868"/>
                  </a:lnTo>
                  <a:lnTo>
                    <a:pt x="360" y="866"/>
                  </a:lnTo>
                  <a:lnTo>
                    <a:pt x="360" y="866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70"/>
                  </a:lnTo>
                  <a:lnTo>
                    <a:pt x="360" y="870"/>
                  </a:lnTo>
                  <a:lnTo>
                    <a:pt x="360" y="873"/>
                  </a:lnTo>
                  <a:lnTo>
                    <a:pt x="357" y="873"/>
                  </a:lnTo>
                  <a:lnTo>
                    <a:pt x="357" y="873"/>
                  </a:lnTo>
                  <a:lnTo>
                    <a:pt x="357" y="873"/>
                  </a:lnTo>
                  <a:lnTo>
                    <a:pt x="355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60" y="875"/>
                  </a:lnTo>
                  <a:lnTo>
                    <a:pt x="360" y="873"/>
                  </a:lnTo>
                  <a:lnTo>
                    <a:pt x="360" y="873"/>
                  </a:lnTo>
                  <a:lnTo>
                    <a:pt x="362" y="873"/>
                  </a:lnTo>
                  <a:lnTo>
                    <a:pt x="362" y="870"/>
                  </a:lnTo>
                  <a:lnTo>
                    <a:pt x="362" y="870"/>
                  </a:lnTo>
                  <a:lnTo>
                    <a:pt x="362" y="870"/>
                  </a:lnTo>
                  <a:lnTo>
                    <a:pt x="364" y="870"/>
                  </a:lnTo>
                  <a:lnTo>
                    <a:pt x="364" y="868"/>
                  </a:lnTo>
                  <a:lnTo>
                    <a:pt x="364" y="868"/>
                  </a:lnTo>
                  <a:lnTo>
                    <a:pt x="364" y="866"/>
                  </a:lnTo>
                  <a:lnTo>
                    <a:pt x="367" y="866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9" y="863"/>
                  </a:lnTo>
                  <a:lnTo>
                    <a:pt x="369" y="863"/>
                  </a:lnTo>
                  <a:lnTo>
                    <a:pt x="369" y="863"/>
                  </a:lnTo>
                  <a:lnTo>
                    <a:pt x="371" y="863"/>
                  </a:lnTo>
                  <a:lnTo>
                    <a:pt x="371" y="863"/>
                  </a:lnTo>
                  <a:lnTo>
                    <a:pt x="371" y="861"/>
                  </a:lnTo>
                  <a:lnTo>
                    <a:pt x="374" y="861"/>
                  </a:lnTo>
                  <a:lnTo>
                    <a:pt x="374" y="861"/>
                  </a:lnTo>
                  <a:lnTo>
                    <a:pt x="376" y="861"/>
                  </a:lnTo>
                  <a:lnTo>
                    <a:pt x="376" y="861"/>
                  </a:lnTo>
                  <a:lnTo>
                    <a:pt x="378" y="861"/>
                  </a:lnTo>
                  <a:lnTo>
                    <a:pt x="378" y="861"/>
                  </a:lnTo>
                  <a:lnTo>
                    <a:pt x="381" y="861"/>
                  </a:lnTo>
                  <a:lnTo>
                    <a:pt x="378" y="861"/>
                  </a:lnTo>
                  <a:lnTo>
                    <a:pt x="378" y="863"/>
                  </a:lnTo>
                  <a:lnTo>
                    <a:pt x="378" y="863"/>
                  </a:lnTo>
                  <a:lnTo>
                    <a:pt x="381" y="863"/>
                  </a:lnTo>
                  <a:lnTo>
                    <a:pt x="381" y="863"/>
                  </a:lnTo>
                  <a:lnTo>
                    <a:pt x="381" y="863"/>
                  </a:lnTo>
                  <a:lnTo>
                    <a:pt x="381" y="866"/>
                  </a:lnTo>
                  <a:lnTo>
                    <a:pt x="381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8" y="868"/>
                  </a:lnTo>
                  <a:lnTo>
                    <a:pt x="376" y="868"/>
                  </a:lnTo>
                  <a:lnTo>
                    <a:pt x="376" y="868"/>
                  </a:lnTo>
                  <a:lnTo>
                    <a:pt x="376" y="868"/>
                  </a:lnTo>
                  <a:lnTo>
                    <a:pt x="376" y="870"/>
                  </a:lnTo>
                  <a:lnTo>
                    <a:pt x="378" y="870"/>
                  </a:lnTo>
                  <a:lnTo>
                    <a:pt x="378" y="870"/>
                  </a:lnTo>
                  <a:lnTo>
                    <a:pt x="378" y="870"/>
                  </a:lnTo>
                  <a:lnTo>
                    <a:pt x="378" y="873"/>
                  </a:lnTo>
                  <a:lnTo>
                    <a:pt x="378" y="873"/>
                  </a:lnTo>
                  <a:lnTo>
                    <a:pt x="378" y="873"/>
                  </a:lnTo>
                  <a:lnTo>
                    <a:pt x="381" y="873"/>
                  </a:lnTo>
                  <a:lnTo>
                    <a:pt x="381" y="873"/>
                  </a:lnTo>
                  <a:lnTo>
                    <a:pt x="381" y="873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6" y="870"/>
                  </a:lnTo>
                  <a:lnTo>
                    <a:pt x="388" y="868"/>
                  </a:lnTo>
                  <a:lnTo>
                    <a:pt x="388" y="868"/>
                  </a:lnTo>
                  <a:lnTo>
                    <a:pt x="388" y="866"/>
                  </a:lnTo>
                  <a:lnTo>
                    <a:pt x="388" y="866"/>
                  </a:lnTo>
                  <a:lnTo>
                    <a:pt x="390" y="863"/>
                  </a:lnTo>
                  <a:lnTo>
                    <a:pt x="390" y="863"/>
                  </a:lnTo>
                  <a:lnTo>
                    <a:pt x="390" y="861"/>
                  </a:lnTo>
                  <a:lnTo>
                    <a:pt x="390" y="861"/>
                  </a:lnTo>
                  <a:lnTo>
                    <a:pt x="388" y="859"/>
                  </a:lnTo>
                  <a:lnTo>
                    <a:pt x="388" y="856"/>
                  </a:lnTo>
                  <a:lnTo>
                    <a:pt x="386" y="856"/>
                  </a:lnTo>
                  <a:lnTo>
                    <a:pt x="383" y="856"/>
                  </a:lnTo>
                  <a:lnTo>
                    <a:pt x="381" y="859"/>
                  </a:lnTo>
                  <a:lnTo>
                    <a:pt x="378" y="859"/>
                  </a:lnTo>
                  <a:lnTo>
                    <a:pt x="378" y="859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4"/>
                  </a:lnTo>
                  <a:lnTo>
                    <a:pt x="378" y="854"/>
                  </a:lnTo>
                  <a:lnTo>
                    <a:pt x="378" y="854"/>
                  </a:lnTo>
                  <a:lnTo>
                    <a:pt x="381" y="854"/>
                  </a:lnTo>
                  <a:lnTo>
                    <a:pt x="381" y="851"/>
                  </a:lnTo>
                  <a:lnTo>
                    <a:pt x="381" y="851"/>
                  </a:lnTo>
                  <a:lnTo>
                    <a:pt x="381" y="851"/>
                  </a:lnTo>
                  <a:lnTo>
                    <a:pt x="381" y="849"/>
                  </a:lnTo>
                  <a:lnTo>
                    <a:pt x="381" y="849"/>
                  </a:lnTo>
                  <a:lnTo>
                    <a:pt x="378" y="844"/>
                  </a:lnTo>
                  <a:lnTo>
                    <a:pt x="378" y="842"/>
                  </a:lnTo>
                  <a:lnTo>
                    <a:pt x="376" y="842"/>
                  </a:lnTo>
                  <a:lnTo>
                    <a:pt x="376" y="840"/>
                  </a:lnTo>
                  <a:lnTo>
                    <a:pt x="378" y="842"/>
                  </a:lnTo>
                  <a:lnTo>
                    <a:pt x="378" y="840"/>
                  </a:lnTo>
                  <a:lnTo>
                    <a:pt x="381" y="837"/>
                  </a:lnTo>
                  <a:lnTo>
                    <a:pt x="383" y="837"/>
                  </a:lnTo>
                  <a:lnTo>
                    <a:pt x="383" y="837"/>
                  </a:lnTo>
                  <a:lnTo>
                    <a:pt x="386" y="840"/>
                  </a:lnTo>
                  <a:lnTo>
                    <a:pt x="386" y="840"/>
                  </a:lnTo>
                  <a:lnTo>
                    <a:pt x="386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90" y="840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3" y="842"/>
                  </a:lnTo>
                  <a:lnTo>
                    <a:pt x="393" y="842"/>
                  </a:lnTo>
                  <a:lnTo>
                    <a:pt x="393" y="842"/>
                  </a:lnTo>
                  <a:lnTo>
                    <a:pt x="393" y="844"/>
                  </a:lnTo>
                  <a:lnTo>
                    <a:pt x="393" y="844"/>
                  </a:lnTo>
                  <a:lnTo>
                    <a:pt x="393" y="847"/>
                  </a:lnTo>
                  <a:lnTo>
                    <a:pt x="393" y="851"/>
                  </a:lnTo>
                  <a:lnTo>
                    <a:pt x="393" y="854"/>
                  </a:lnTo>
                  <a:lnTo>
                    <a:pt x="395" y="854"/>
                  </a:lnTo>
                  <a:lnTo>
                    <a:pt x="397" y="856"/>
                  </a:lnTo>
                  <a:lnTo>
                    <a:pt x="400" y="859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3"/>
                  </a:lnTo>
                  <a:lnTo>
                    <a:pt x="400" y="863"/>
                  </a:lnTo>
                  <a:lnTo>
                    <a:pt x="400" y="863"/>
                  </a:lnTo>
                  <a:lnTo>
                    <a:pt x="400" y="863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0" y="866"/>
                  </a:lnTo>
                  <a:lnTo>
                    <a:pt x="400" y="866"/>
                  </a:lnTo>
                  <a:lnTo>
                    <a:pt x="400" y="868"/>
                  </a:lnTo>
                  <a:lnTo>
                    <a:pt x="397" y="868"/>
                  </a:lnTo>
                  <a:lnTo>
                    <a:pt x="395" y="870"/>
                  </a:lnTo>
                  <a:lnTo>
                    <a:pt x="393" y="870"/>
                  </a:lnTo>
                  <a:lnTo>
                    <a:pt x="393" y="870"/>
                  </a:lnTo>
                  <a:lnTo>
                    <a:pt x="395" y="873"/>
                  </a:lnTo>
                  <a:lnTo>
                    <a:pt x="395" y="870"/>
                  </a:lnTo>
                  <a:lnTo>
                    <a:pt x="404" y="870"/>
                  </a:lnTo>
                  <a:lnTo>
                    <a:pt x="404" y="870"/>
                  </a:lnTo>
                  <a:lnTo>
                    <a:pt x="404" y="870"/>
                  </a:lnTo>
                  <a:lnTo>
                    <a:pt x="404" y="873"/>
                  </a:lnTo>
                  <a:lnTo>
                    <a:pt x="400" y="875"/>
                  </a:lnTo>
                  <a:lnTo>
                    <a:pt x="400" y="875"/>
                  </a:lnTo>
                  <a:lnTo>
                    <a:pt x="400" y="877"/>
                  </a:lnTo>
                  <a:lnTo>
                    <a:pt x="400" y="877"/>
                  </a:lnTo>
                  <a:lnTo>
                    <a:pt x="402" y="877"/>
                  </a:lnTo>
                  <a:lnTo>
                    <a:pt x="400" y="877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0" y="882"/>
                  </a:lnTo>
                  <a:lnTo>
                    <a:pt x="400" y="882"/>
                  </a:lnTo>
                  <a:lnTo>
                    <a:pt x="397" y="885"/>
                  </a:lnTo>
                  <a:lnTo>
                    <a:pt x="397" y="887"/>
                  </a:lnTo>
                  <a:lnTo>
                    <a:pt x="397" y="887"/>
                  </a:lnTo>
                  <a:lnTo>
                    <a:pt x="397" y="889"/>
                  </a:lnTo>
                  <a:lnTo>
                    <a:pt x="397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92"/>
                  </a:lnTo>
                  <a:lnTo>
                    <a:pt x="395" y="892"/>
                  </a:lnTo>
                  <a:lnTo>
                    <a:pt x="393" y="892"/>
                  </a:lnTo>
                  <a:lnTo>
                    <a:pt x="393" y="892"/>
                  </a:lnTo>
                  <a:lnTo>
                    <a:pt x="393" y="892"/>
                  </a:lnTo>
                  <a:lnTo>
                    <a:pt x="393" y="894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901"/>
                  </a:lnTo>
                  <a:lnTo>
                    <a:pt x="388" y="901"/>
                  </a:lnTo>
                  <a:lnTo>
                    <a:pt x="386" y="904"/>
                  </a:lnTo>
                  <a:lnTo>
                    <a:pt x="386" y="904"/>
                  </a:lnTo>
                  <a:lnTo>
                    <a:pt x="386" y="904"/>
                  </a:lnTo>
                  <a:lnTo>
                    <a:pt x="383" y="901"/>
                  </a:lnTo>
                  <a:lnTo>
                    <a:pt x="381" y="901"/>
                  </a:lnTo>
                  <a:lnTo>
                    <a:pt x="378" y="904"/>
                  </a:lnTo>
                  <a:lnTo>
                    <a:pt x="381" y="906"/>
                  </a:lnTo>
                  <a:lnTo>
                    <a:pt x="381" y="906"/>
                  </a:lnTo>
                  <a:lnTo>
                    <a:pt x="378" y="908"/>
                  </a:lnTo>
                  <a:lnTo>
                    <a:pt x="378" y="908"/>
                  </a:lnTo>
                  <a:lnTo>
                    <a:pt x="378" y="911"/>
                  </a:lnTo>
                  <a:lnTo>
                    <a:pt x="381" y="911"/>
                  </a:lnTo>
                  <a:lnTo>
                    <a:pt x="381" y="911"/>
                  </a:lnTo>
                  <a:lnTo>
                    <a:pt x="381" y="911"/>
                  </a:lnTo>
                  <a:lnTo>
                    <a:pt x="381" y="913"/>
                  </a:lnTo>
                  <a:lnTo>
                    <a:pt x="381" y="913"/>
                  </a:lnTo>
                  <a:lnTo>
                    <a:pt x="381" y="918"/>
                  </a:lnTo>
                  <a:lnTo>
                    <a:pt x="381" y="918"/>
                  </a:lnTo>
                  <a:lnTo>
                    <a:pt x="381" y="920"/>
                  </a:lnTo>
                  <a:lnTo>
                    <a:pt x="383" y="920"/>
                  </a:lnTo>
                  <a:lnTo>
                    <a:pt x="381" y="920"/>
                  </a:lnTo>
                  <a:lnTo>
                    <a:pt x="381" y="920"/>
                  </a:lnTo>
                  <a:lnTo>
                    <a:pt x="378" y="920"/>
                  </a:lnTo>
                  <a:lnTo>
                    <a:pt x="378" y="922"/>
                  </a:lnTo>
                  <a:lnTo>
                    <a:pt x="378" y="925"/>
                  </a:lnTo>
                  <a:lnTo>
                    <a:pt x="378" y="925"/>
                  </a:lnTo>
                  <a:lnTo>
                    <a:pt x="381" y="925"/>
                  </a:lnTo>
                  <a:lnTo>
                    <a:pt x="383" y="927"/>
                  </a:lnTo>
                  <a:lnTo>
                    <a:pt x="383" y="927"/>
                  </a:lnTo>
                  <a:lnTo>
                    <a:pt x="386" y="930"/>
                  </a:lnTo>
                  <a:lnTo>
                    <a:pt x="388" y="932"/>
                  </a:lnTo>
                  <a:lnTo>
                    <a:pt x="388" y="932"/>
                  </a:lnTo>
                  <a:lnTo>
                    <a:pt x="388" y="934"/>
                  </a:lnTo>
                  <a:lnTo>
                    <a:pt x="388" y="934"/>
                  </a:lnTo>
                  <a:lnTo>
                    <a:pt x="388" y="937"/>
                  </a:lnTo>
                  <a:lnTo>
                    <a:pt x="388" y="939"/>
                  </a:lnTo>
                  <a:lnTo>
                    <a:pt x="386" y="941"/>
                  </a:lnTo>
                  <a:lnTo>
                    <a:pt x="386" y="941"/>
                  </a:lnTo>
                  <a:lnTo>
                    <a:pt x="386" y="944"/>
                  </a:lnTo>
                  <a:lnTo>
                    <a:pt x="383" y="946"/>
                  </a:lnTo>
                  <a:lnTo>
                    <a:pt x="381" y="948"/>
                  </a:lnTo>
                  <a:lnTo>
                    <a:pt x="381" y="946"/>
                  </a:lnTo>
                  <a:lnTo>
                    <a:pt x="381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6" y="946"/>
                  </a:lnTo>
                  <a:lnTo>
                    <a:pt x="376" y="946"/>
                  </a:lnTo>
                  <a:lnTo>
                    <a:pt x="378" y="948"/>
                  </a:lnTo>
                  <a:lnTo>
                    <a:pt x="381" y="948"/>
                  </a:lnTo>
                  <a:lnTo>
                    <a:pt x="381" y="951"/>
                  </a:lnTo>
                  <a:lnTo>
                    <a:pt x="381" y="951"/>
                  </a:lnTo>
                  <a:lnTo>
                    <a:pt x="381" y="951"/>
                  </a:lnTo>
                  <a:lnTo>
                    <a:pt x="378" y="951"/>
                  </a:lnTo>
                  <a:lnTo>
                    <a:pt x="381" y="951"/>
                  </a:lnTo>
                  <a:lnTo>
                    <a:pt x="381" y="953"/>
                  </a:lnTo>
                  <a:lnTo>
                    <a:pt x="381" y="953"/>
                  </a:lnTo>
                  <a:lnTo>
                    <a:pt x="381" y="956"/>
                  </a:lnTo>
                  <a:lnTo>
                    <a:pt x="381" y="956"/>
                  </a:lnTo>
                  <a:lnTo>
                    <a:pt x="383" y="956"/>
                  </a:lnTo>
                  <a:lnTo>
                    <a:pt x="383" y="956"/>
                  </a:lnTo>
                  <a:lnTo>
                    <a:pt x="386" y="956"/>
                  </a:lnTo>
                  <a:lnTo>
                    <a:pt x="393" y="956"/>
                  </a:lnTo>
                  <a:lnTo>
                    <a:pt x="395" y="958"/>
                  </a:lnTo>
                  <a:lnTo>
                    <a:pt x="397" y="958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2" y="960"/>
                  </a:lnTo>
                  <a:lnTo>
                    <a:pt x="402" y="960"/>
                  </a:lnTo>
                  <a:lnTo>
                    <a:pt x="402" y="960"/>
                  </a:lnTo>
                  <a:lnTo>
                    <a:pt x="404" y="958"/>
                  </a:lnTo>
                  <a:lnTo>
                    <a:pt x="404" y="958"/>
                  </a:lnTo>
                  <a:lnTo>
                    <a:pt x="404" y="956"/>
                  </a:lnTo>
                  <a:lnTo>
                    <a:pt x="404" y="953"/>
                  </a:lnTo>
                  <a:lnTo>
                    <a:pt x="402" y="953"/>
                  </a:lnTo>
                  <a:lnTo>
                    <a:pt x="402" y="953"/>
                  </a:lnTo>
                  <a:lnTo>
                    <a:pt x="400" y="953"/>
                  </a:lnTo>
                  <a:lnTo>
                    <a:pt x="400" y="951"/>
                  </a:lnTo>
                  <a:lnTo>
                    <a:pt x="400" y="951"/>
                  </a:lnTo>
                  <a:lnTo>
                    <a:pt x="400" y="948"/>
                  </a:lnTo>
                  <a:lnTo>
                    <a:pt x="397" y="944"/>
                  </a:lnTo>
                  <a:lnTo>
                    <a:pt x="397" y="944"/>
                  </a:lnTo>
                  <a:lnTo>
                    <a:pt x="397" y="941"/>
                  </a:lnTo>
                  <a:lnTo>
                    <a:pt x="397" y="939"/>
                  </a:lnTo>
                  <a:lnTo>
                    <a:pt x="397" y="937"/>
                  </a:lnTo>
                  <a:lnTo>
                    <a:pt x="400" y="937"/>
                  </a:lnTo>
                  <a:lnTo>
                    <a:pt x="400" y="934"/>
                  </a:lnTo>
                  <a:lnTo>
                    <a:pt x="400" y="934"/>
                  </a:lnTo>
                  <a:lnTo>
                    <a:pt x="402" y="932"/>
                  </a:lnTo>
                  <a:lnTo>
                    <a:pt x="402" y="932"/>
                  </a:lnTo>
                  <a:lnTo>
                    <a:pt x="402" y="930"/>
                  </a:lnTo>
                  <a:lnTo>
                    <a:pt x="402" y="930"/>
                  </a:lnTo>
                  <a:lnTo>
                    <a:pt x="404" y="927"/>
                  </a:lnTo>
                  <a:lnTo>
                    <a:pt x="407" y="927"/>
                  </a:lnTo>
                  <a:lnTo>
                    <a:pt x="409" y="927"/>
                  </a:lnTo>
                  <a:lnTo>
                    <a:pt x="412" y="927"/>
                  </a:lnTo>
                  <a:lnTo>
                    <a:pt x="412" y="930"/>
                  </a:lnTo>
                  <a:lnTo>
                    <a:pt x="412" y="932"/>
                  </a:lnTo>
                  <a:lnTo>
                    <a:pt x="412" y="934"/>
                  </a:lnTo>
                  <a:lnTo>
                    <a:pt x="412" y="934"/>
                  </a:lnTo>
                  <a:lnTo>
                    <a:pt x="409" y="937"/>
                  </a:lnTo>
                  <a:lnTo>
                    <a:pt x="409" y="937"/>
                  </a:lnTo>
                  <a:lnTo>
                    <a:pt x="409" y="937"/>
                  </a:lnTo>
                  <a:lnTo>
                    <a:pt x="407" y="937"/>
                  </a:lnTo>
                  <a:lnTo>
                    <a:pt x="407" y="937"/>
                  </a:lnTo>
                  <a:lnTo>
                    <a:pt x="407" y="934"/>
                  </a:lnTo>
                  <a:lnTo>
                    <a:pt x="407" y="934"/>
                  </a:lnTo>
                  <a:lnTo>
                    <a:pt x="407" y="932"/>
                  </a:lnTo>
                  <a:lnTo>
                    <a:pt x="404" y="934"/>
                  </a:lnTo>
                  <a:lnTo>
                    <a:pt x="402" y="932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7" y="937"/>
                  </a:lnTo>
                  <a:lnTo>
                    <a:pt x="407" y="939"/>
                  </a:lnTo>
                  <a:lnTo>
                    <a:pt x="407" y="941"/>
                  </a:lnTo>
                  <a:lnTo>
                    <a:pt x="407" y="944"/>
                  </a:lnTo>
                  <a:lnTo>
                    <a:pt x="409" y="944"/>
                  </a:lnTo>
                  <a:lnTo>
                    <a:pt x="409" y="946"/>
                  </a:lnTo>
                  <a:lnTo>
                    <a:pt x="412" y="948"/>
                  </a:lnTo>
                  <a:lnTo>
                    <a:pt x="412" y="951"/>
                  </a:lnTo>
                  <a:lnTo>
                    <a:pt x="412" y="951"/>
                  </a:lnTo>
                  <a:lnTo>
                    <a:pt x="412" y="953"/>
                  </a:lnTo>
                  <a:lnTo>
                    <a:pt x="412" y="956"/>
                  </a:lnTo>
                  <a:lnTo>
                    <a:pt x="409" y="958"/>
                  </a:lnTo>
                  <a:lnTo>
                    <a:pt x="409" y="960"/>
                  </a:lnTo>
                  <a:lnTo>
                    <a:pt x="409" y="963"/>
                  </a:lnTo>
                  <a:lnTo>
                    <a:pt x="407" y="965"/>
                  </a:lnTo>
                  <a:lnTo>
                    <a:pt x="407" y="965"/>
                  </a:lnTo>
                  <a:lnTo>
                    <a:pt x="404" y="967"/>
                  </a:lnTo>
                  <a:lnTo>
                    <a:pt x="404" y="970"/>
                  </a:lnTo>
                  <a:lnTo>
                    <a:pt x="404" y="970"/>
                  </a:lnTo>
                  <a:lnTo>
                    <a:pt x="407" y="970"/>
                  </a:lnTo>
                  <a:lnTo>
                    <a:pt x="407" y="967"/>
                  </a:lnTo>
                  <a:lnTo>
                    <a:pt x="409" y="967"/>
                  </a:lnTo>
                  <a:lnTo>
                    <a:pt x="409" y="967"/>
                  </a:lnTo>
                  <a:lnTo>
                    <a:pt x="412" y="965"/>
                  </a:lnTo>
                  <a:lnTo>
                    <a:pt x="412" y="965"/>
                  </a:lnTo>
                  <a:lnTo>
                    <a:pt x="414" y="965"/>
                  </a:lnTo>
                  <a:lnTo>
                    <a:pt x="416" y="965"/>
                  </a:lnTo>
                  <a:lnTo>
                    <a:pt x="416" y="965"/>
                  </a:lnTo>
                  <a:lnTo>
                    <a:pt x="419" y="965"/>
                  </a:lnTo>
                  <a:lnTo>
                    <a:pt x="419" y="963"/>
                  </a:lnTo>
                  <a:lnTo>
                    <a:pt x="419" y="963"/>
                  </a:lnTo>
                  <a:lnTo>
                    <a:pt x="421" y="963"/>
                  </a:lnTo>
                  <a:lnTo>
                    <a:pt x="421" y="960"/>
                  </a:lnTo>
                  <a:lnTo>
                    <a:pt x="421" y="960"/>
                  </a:lnTo>
                  <a:lnTo>
                    <a:pt x="423" y="958"/>
                  </a:lnTo>
                  <a:lnTo>
                    <a:pt x="423" y="958"/>
                  </a:lnTo>
                  <a:lnTo>
                    <a:pt x="423" y="958"/>
                  </a:lnTo>
                  <a:lnTo>
                    <a:pt x="426" y="958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6" y="953"/>
                  </a:lnTo>
                  <a:lnTo>
                    <a:pt x="426" y="953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6" y="951"/>
                  </a:lnTo>
                  <a:lnTo>
                    <a:pt x="426" y="951"/>
                  </a:lnTo>
                  <a:lnTo>
                    <a:pt x="423" y="948"/>
                  </a:lnTo>
                  <a:lnTo>
                    <a:pt x="423" y="948"/>
                  </a:lnTo>
                  <a:lnTo>
                    <a:pt x="423" y="946"/>
                  </a:lnTo>
                  <a:lnTo>
                    <a:pt x="423" y="944"/>
                  </a:lnTo>
                  <a:lnTo>
                    <a:pt x="426" y="944"/>
                  </a:lnTo>
                  <a:lnTo>
                    <a:pt x="426" y="944"/>
                  </a:lnTo>
                  <a:lnTo>
                    <a:pt x="428" y="941"/>
                  </a:lnTo>
                  <a:lnTo>
                    <a:pt x="428" y="941"/>
                  </a:lnTo>
                  <a:lnTo>
                    <a:pt x="430" y="941"/>
                  </a:lnTo>
                  <a:lnTo>
                    <a:pt x="430" y="941"/>
                  </a:lnTo>
                  <a:lnTo>
                    <a:pt x="430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5" y="944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8"/>
                  </a:lnTo>
                  <a:lnTo>
                    <a:pt x="438" y="948"/>
                  </a:lnTo>
                  <a:lnTo>
                    <a:pt x="440" y="946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6"/>
                  </a:lnTo>
                  <a:lnTo>
                    <a:pt x="440" y="946"/>
                  </a:lnTo>
                  <a:lnTo>
                    <a:pt x="442" y="946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7"/>
                  </a:lnTo>
                  <a:lnTo>
                    <a:pt x="442" y="937"/>
                  </a:lnTo>
                  <a:lnTo>
                    <a:pt x="442" y="937"/>
                  </a:lnTo>
                  <a:lnTo>
                    <a:pt x="445" y="934"/>
                  </a:lnTo>
                  <a:lnTo>
                    <a:pt x="445" y="934"/>
                  </a:lnTo>
                  <a:lnTo>
                    <a:pt x="447" y="932"/>
                  </a:lnTo>
                  <a:lnTo>
                    <a:pt x="445" y="932"/>
                  </a:lnTo>
                  <a:lnTo>
                    <a:pt x="447" y="925"/>
                  </a:lnTo>
                  <a:lnTo>
                    <a:pt x="447" y="925"/>
                  </a:lnTo>
                  <a:lnTo>
                    <a:pt x="447" y="922"/>
                  </a:lnTo>
                  <a:lnTo>
                    <a:pt x="447" y="922"/>
                  </a:lnTo>
                  <a:lnTo>
                    <a:pt x="447" y="922"/>
                  </a:lnTo>
                  <a:lnTo>
                    <a:pt x="447" y="920"/>
                  </a:lnTo>
                  <a:lnTo>
                    <a:pt x="445" y="920"/>
                  </a:lnTo>
                  <a:lnTo>
                    <a:pt x="445" y="918"/>
                  </a:lnTo>
                  <a:lnTo>
                    <a:pt x="445" y="918"/>
                  </a:lnTo>
                  <a:lnTo>
                    <a:pt x="447" y="915"/>
                  </a:lnTo>
                  <a:lnTo>
                    <a:pt x="447" y="908"/>
                  </a:lnTo>
                  <a:lnTo>
                    <a:pt x="449" y="904"/>
                  </a:lnTo>
                  <a:lnTo>
                    <a:pt x="452" y="899"/>
                  </a:lnTo>
                  <a:lnTo>
                    <a:pt x="452" y="896"/>
                  </a:lnTo>
                  <a:lnTo>
                    <a:pt x="452" y="894"/>
                  </a:lnTo>
                  <a:lnTo>
                    <a:pt x="454" y="892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7"/>
                  </a:lnTo>
                  <a:lnTo>
                    <a:pt x="454" y="887"/>
                  </a:lnTo>
                  <a:lnTo>
                    <a:pt x="454" y="885"/>
                  </a:lnTo>
                  <a:lnTo>
                    <a:pt x="457" y="885"/>
                  </a:lnTo>
                  <a:lnTo>
                    <a:pt x="457" y="885"/>
                  </a:lnTo>
                  <a:lnTo>
                    <a:pt x="457" y="885"/>
                  </a:lnTo>
                  <a:lnTo>
                    <a:pt x="459" y="885"/>
                  </a:lnTo>
                  <a:lnTo>
                    <a:pt x="457" y="882"/>
                  </a:lnTo>
                  <a:lnTo>
                    <a:pt x="457" y="882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9" y="880"/>
                  </a:lnTo>
                  <a:lnTo>
                    <a:pt x="459" y="880"/>
                  </a:lnTo>
                  <a:lnTo>
                    <a:pt x="461" y="880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5"/>
                  </a:lnTo>
                  <a:lnTo>
                    <a:pt x="459" y="873"/>
                  </a:lnTo>
                  <a:lnTo>
                    <a:pt x="459" y="873"/>
                  </a:lnTo>
                  <a:lnTo>
                    <a:pt x="461" y="873"/>
                  </a:lnTo>
                  <a:lnTo>
                    <a:pt x="461" y="873"/>
                  </a:lnTo>
                  <a:lnTo>
                    <a:pt x="461" y="873"/>
                  </a:lnTo>
                  <a:lnTo>
                    <a:pt x="461" y="870"/>
                  </a:lnTo>
                  <a:lnTo>
                    <a:pt x="464" y="870"/>
                  </a:lnTo>
                  <a:lnTo>
                    <a:pt x="461" y="870"/>
                  </a:lnTo>
                  <a:lnTo>
                    <a:pt x="461" y="870"/>
                  </a:lnTo>
                  <a:lnTo>
                    <a:pt x="461" y="870"/>
                  </a:lnTo>
                  <a:lnTo>
                    <a:pt x="464" y="870"/>
                  </a:lnTo>
                  <a:lnTo>
                    <a:pt x="464" y="870"/>
                  </a:lnTo>
                  <a:lnTo>
                    <a:pt x="464" y="868"/>
                  </a:lnTo>
                  <a:lnTo>
                    <a:pt x="464" y="868"/>
                  </a:lnTo>
                  <a:lnTo>
                    <a:pt x="466" y="868"/>
                  </a:lnTo>
                  <a:lnTo>
                    <a:pt x="466" y="866"/>
                  </a:lnTo>
                  <a:lnTo>
                    <a:pt x="466" y="866"/>
                  </a:lnTo>
                  <a:lnTo>
                    <a:pt x="466" y="868"/>
                  </a:lnTo>
                  <a:lnTo>
                    <a:pt x="466" y="868"/>
                  </a:lnTo>
                  <a:lnTo>
                    <a:pt x="466" y="866"/>
                  </a:lnTo>
                  <a:lnTo>
                    <a:pt x="466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3"/>
                  </a:lnTo>
                  <a:lnTo>
                    <a:pt x="468" y="863"/>
                  </a:lnTo>
                  <a:lnTo>
                    <a:pt x="468" y="861"/>
                  </a:lnTo>
                  <a:lnTo>
                    <a:pt x="471" y="861"/>
                  </a:lnTo>
                  <a:lnTo>
                    <a:pt x="471" y="861"/>
                  </a:lnTo>
                  <a:lnTo>
                    <a:pt x="473" y="861"/>
                  </a:lnTo>
                  <a:lnTo>
                    <a:pt x="473" y="861"/>
                  </a:lnTo>
                  <a:lnTo>
                    <a:pt x="475" y="859"/>
                  </a:lnTo>
                  <a:lnTo>
                    <a:pt x="475" y="859"/>
                  </a:lnTo>
                  <a:lnTo>
                    <a:pt x="475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6"/>
                  </a:lnTo>
                  <a:lnTo>
                    <a:pt x="473" y="856"/>
                  </a:lnTo>
                  <a:lnTo>
                    <a:pt x="475" y="856"/>
                  </a:lnTo>
                  <a:lnTo>
                    <a:pt x="473" y="856"/>
                  </a:lnTo>
                  <a:lnTo>
                    <a:pt x="473" y="856"/>
                  </a:lnTo>
                  <a:lnTo>
                    <a:pt x="473" y="854"/>
                  </a:lnTo>
                  <a:lnTo>
                    <a:pt x="473" y="854"/>
                  </a:lnTo>
                  <a:lnTo>
                    <a:pt x="475" y="854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close/>
                  <a:moveTo>
                    <a:pt x="393" y="873"/>
                  </a:moveTo>
                  <a:lnTo>
                    <a:pt x="393" y="873"/>
                  </a:lnTo>
                  <a:lnTo>
                    <a:pt x="393" y="870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5"/>
                  </a:lnTo>
                  <a:lnTo>
                    <a:pt x="390" y="875"/>
                  </a:lnTo>
                  <a:lnTo>
                    <a:pt x="390" y="875"/>
                  </a:lnTo>
                  <a:lnTo>
                    <a:pt x="393" y="877"/>
                  </a:lnTo>
                  <a:lnTo>
                    <a:pt x="393" y="877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close/>
                  <a:moveTo>
                    <a:pt x="426" y="984"/>
                  </a:moveTo>
                  <a:lnTo>
                    <a:pt x="426" y="984"/>
                  </a:lnTo>
                  <a:lnTo>
                    <a:pt x="426" y="982"/>
                  </a:lnTo>
                  <a:lnTo>
                    <a:pt x="426" y="982"/>
                  </a:lnTo>
                  <a:lnTo>
                    <a:pt x="426" y="982"/>
                  </a:lnTo>
                  <a:lnTo>
                    <a:pt x="423" y="982"/>
                  </a:lnTo>
                  <a:lnTo>
                    <a:pt x="423" y="982"/>
                  </a:lnTo>
                  <a:lnTo>
                    <a:pt x="423" y="982"/>
                  </a:lnTo>
                  <a:lnTo>
                    <a:pt x="423" y="984"/>
                  </a:lnTo>
                  <a:lnTo>
                    <a:pt x="423" y="984"/>
                  </a:lnTo>
                  <a:lnTo>
                    <a:pt x="421" y="986"/>
                  </a:lnTo>
                  <a:lnTo>
                    <a:pt x="421" y="986"/>
                  </a:lnTo>
                  <a:lnTo>
                    <a:pt x="421" y="986"/>
                  </a:lnTo>
                  <a:lnTo>
                    <a:pt x="421" y="989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3"/>
                  </a:lnTo>
                  <a:lnTo>
                    <a:pt x="419" y="993"/>
                  </a:lnTo>
                  <a:lnTo>
                    <a:pt x="419" y="996"/>
                  </a:lnTo>
                  <a:lnTo>
                    <a:pt x="419" y="996"/>
                  </a:lnTo>
                  <a:lnTo>
                    <a:pt x="419" y="998"/>
                  </a:lnTo>
                  <a:lnTo>
                    <a:pt x="416" y="1001"/>
                  </a:lnTo>
                  <a:lnTo>
                    <a:pt x="416" y="1003"/>
                  </a:lnTo>
                  <a:lnTo>
                    <a:pt x="416" y="1003"/>
                  </a:lnTo>
                  <a:lnTo>
                    <a:pt x="414" y="1003"/>
                  </a:lnTo>
                  <a:lnTo>
                    <a:pt x="414" y="1003"/>
                  </a:lnTo>
                  <a:lnTo>
                    <a:pt x="414" y="1003"/>
                  </a:lnTo>
                  <a:lnTo>
                    <a:pt x="414" y="1005"/>
                  </a:lnTo>
                  <a:lnTo>
                    <a:pt x="414" y="1005"/>
                  </a:lnTo>
                  <a:lnTo>
                    <a:pt x="414" y="1008"/>
                  </a:lnTo>
                  <a:lnTo>
                    <a:pt x="414" y="1008"/>
                  </a:lnTo>
                  <a:lnTo>
                    <a:pt x="414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9" y="1010"/>
                  </a:lnTo>
                  <a:lnTo>
                    <a:pt x="419" y="1008"/>
                  </a:lnTo>
                  <a:lnTo>
                    <a:pt x="421" y="1008"/>
                  </a:lnTo>
                  <a:lnTo>
                    <a:pt x="421" y="1008"/>
                  </a:lnTo>
                  <a:lnTo>
                    <a:pt x="421" y="1008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3"/>
                  </a:lnTo>
                  <a:lnTo>
                    <a:pt x="421" y="1003"/>
                  </a:lnTo>
                  <a:lnTo>
                    <a:pt x="421" y="1003"/>
                  </a:lnTo>
                  <a:lnTo>
                    <a:pt x="421" y="1001"/>
                  </a:lnTo>
                  <a:lnTo>
                    <a:pt x="421" y="1001"/>
                  </a:lnTo>
                  <a:lnTo>
                    <a:pt x="421" y="998"/>
                  </a:lnTo>
                  <a:lnTo>
                    <a:pt x="423" y="998"/>
                  </a:lnTo>
                  <a:lnTo>
                    <a:pt x="423" y="998"/>
                  </a:lnTo>
                  <a:lnTo>
                    <a:pt x="423" y="998"/>
                  </a:lnTo>
                  <a:lnTo>
                    <a:pt x="423" y="996"/>
                  </a:lnTo>
                  <a:lnTo>
                    <a:pt x="423" y="996"/>
                  </a:lnTo>
                  <a:lnTo>
                    <a:pt x="426" y="996"/>
                  </a:lnTo>
                  <a:lnTo>
                    <a:pt x="426" y="993"/>
                  </a:lnTo>
                  <a:lnTo>
                    <a:pt x="426" y="993"/>
                  </a:lnTo>
                  <a:lnTo>
                    <a:pt x="426" y="991"/>
                  </a:lnTo>
                  <a:lnTo>
                    <a:pt x="426" y="989"/>
                  </a:lnTo>
                  <a:lnTo>
                    <a:pt x="426" y="986"/>
                  </a:lnTo>
                  <a:lnTo>
                    <a:pt x="426" y="984"/>
                  </a:lnTo>
                  <a:lnTo>
                    <a:pt x="426" y="984"/>
                  </a:lnTo>
                  <a:close/>
                  <a:moveTo>
                    <a:pt x="587" y="754"/>
                  </a:moveTo>
                  <a:lnTo>
                    <a:pt x="589" y="757"/>
                  </a:lnTo>
                  <a:lnTo>
                    <a:pt x="589" y="757"/>
                  </a:lnTo>
                  <a:lnTo>
                    <a:pt x="589" y="757"/>
                  </a:lnTo>
                  <a:lnTo>
                    <a:pt x="591" y="757"/>
                  </a:lnTo>
                  <a:lnTo>
                    <a:pt x="591" y="757"/>
                  </a:lnTo>
                  <a:lnTo>
                    <a:pt x="591" y="757"/>
                  </a:lnTo>
                  <a:lnTo>
                    <a:pt x="591" y="759"/>
                  </a:lnTo>
                  <a:lnTo>
                    <a:pt x="594" y="759"/>
                  </a:lnTo>
                  <a:lnTo>
                    <a:pt x="594" y="759"/>
                  </a:lnTo>
                  <a:lnTo>
                    <a:pt x="594" y="757"/>
                  </a:lnTo>
                  <a:lnTo>
                    <a:pt x="594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8" y="759"/>
                  </a:lnTo>
                  <a:lnTo>
                    <a:pt x="598" y="754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0"/>
                  </a:lnTo>
                  <a:lnTo>
                    <a:pt x="598" y="750"/>
                  </a:lnTo>
                  <a:lnTo>
                    <a:pt x="596" y="752"/>
                  </a:lnTo>
                  <a:lnTo>
                    <a:pt x="594" y="752"/>
                  </a:lnTo>
                  <a:lnTo>
                    <a:pt x="594" y="752"/>
                  </a:lnTo>
                  <a:lnTo>
                    <a:pt x="591" y="752"/>
                  </a:lnTo>
                  <a:lnTo>
                    <a:pt x="589" y="752"/>
                  </a:lnTo>
                  <a:lnTo>
                    <a:pt x="589" y="752"/>
                  </a:lnTo>
                  <a:lnTo>
                    <a:pt x="589" y="754"/>
                  </a:lnTo>
                  <a:lnTo>
                    <a:pt x="589" y="754"/>
                  </a:lnTo>
                  <a:lnTo>
                    <a:pt x="589" y="754"/>
                  </a:lnTo>
                  <a:lnTo>
                    <a:pt x="587" y="754"/>
                  </a:lnTo>
                  <a:close/>
                  <a:moveTo>
                    <a:pt x="563" y="764"/>
                  </a:moveTo>
                  <a:lnTo>
                    <a:pt x="563" y="764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4"/>
                  </a:lnTo>
                  <a:lnTo>
                    <a:pt x="563" y="764"/>
                  </a:lnTo>
                  <a:lnTo>
                    <a:pt x="563" y="764"/>
                  </a:lnTo>
                  <a:close/>
                  <a:moveTo>
                    <a:pt x="582" y="754"/>
                  </a:moveTo>
                  <a:lnTo>
                    <a:pt x="582" y="757"/>
                  </a:lnTo>
                  <a:lnTo>
                    <a:pt x="582" y="757"/>
                  </a:lnTo>
                  <a:lnTo>
                    <a:pt x="584" y="757"/>
                  </a:lnTo>
                  <a:lnTo>
                    <a:pt x="584" y="757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close/>
                  <a:moveTo>
                    <a:pt x="632" y="747"/>
                  </a:moveTo>
                  <a:lnTo>
                    <a:pt x="632" y="747"/>
                  </a:lnTo>
                  <a:lnTo>
                    <a:pt x="629" y="750"/>
                  </a:lnTo>
                  <a:lnTo>
                    <a:pt x="629" y="750"/>
                  </a:lnTo>
                  <a:lnTo>
                    <a:pt x="627" y="752"/>
                  </a:lnTo>
                  <a:lnTo>
                    <a:pt x="624" y="752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2" y="757"/>
                  </a:lnTo>
                  <a:lnTo>
                    <a:pt x="622" y="757"/>
                  </a:lnTo>
                  <a:lnTo>
                    <a:pt x="622" y="757"/>
                  </a:lnTo>
                  <a:lnTo>
                    <a:pt x="617" y="764"/>
                  </a:lnTo>
                  <a:lnTo>
                    <a:pt x="615" y="764"/>
                  </a:lnTo>
                  <a:lnTo>
                    <a:pt x="615" y="764"/>
                  </a:lnTo>
                  <a:lnTo>
                    <a:pt x="615" y="766"/>
                  </a:lnTo>
                  <a:lnTo>
                    <a:pt x="613" y="766"/>
                  </a:lnTo>
                  <a:lnTo>
                    <a:pt x="615" y="769"/>
                  </a:lnTo>
                  <a:lnTo>
                    <a:pt x="615" y="771"/>
                  </a:lnTo>
                  <a:lnTo>
                    <a:pt x="617" y="769"/>
                  </a:lnTo>
                  <a:lnTo>
                    <a:pt x="617" y="771"/>
                  </a:lnTo>
                  <a:lnTo>
                    <a:pt x="615" y="771"/>
                  </a:lnTo>
                  <a:lnTo>
                    <a:pt x="615" y="771"/>
                  </a:lnTo>
                  <a:lnTo>
                    <a:pt x="617" y="773"/>
                  </a:lnTo>
                  <a:lnTo>
                    <a:pt x="617" y="773"/>
                  </a:lnTo>
                  <a:lnTo>
                    <a:pt x="617" y="773"/>
                  </a:lnTo>
                  <a:lnTo>
                    <a:pt x="622" y="773"/>
                  </a:lnTo>
                  <a:lnTo>
                    <a:pt x="622" y="771"/>
                  </a:lnTo>
                  <a:lnTo>
                    <a:pt x="624" y="771"/>
                  </a:lnTo>
                  <a:lnTo>
                    <a:pt x="624" y="771"/>
                  </a:lnTo>
                  <a:lnTo>
                    <a:pt x="627" y="769"/>
                  </a:lnTo>
                  <a:lnTo>
                    <a:pt x="629" y="769"/>
                  </a:lnTo>
                  <a:lnTo>
                    <a:pt x="629" y="769"/>
                  </a:lnTo>
                  <a:lnTo>
                    <a:pt x="629" y="766"/>
                  </a:lnTo>
                  <a:lnTo>
                    <a:pt x="627" y="766"/>
                  </a:lnTo>
                  <a:lnTo>
                    <a:pt x="627" y="766"/>
                  </a:lnTo>
                  <a:lnTo>
                    <a:pt x="627" y="764"/>
                  </a:lnTo>
                  <a:lnTo>
                    <a:pt x="627" y="764"/>
                  </a:lnTo>
                  <a:lnTo>
                    <a:pt x="627" y="762"/>
                  </a:lnTo>
                  <a:lnTo>
                    <a:pt x="627" y="762"/>
                  </a:lnTo>
                  <a:lnTo>
                    <a:pt x="627" y="762"/>
                  </a:lnTo>
                  <a:lnTo>
                    <a:pt x="627" y="759"/>
                  </a:lnTo>
                  <a:lnTo>
                    <a:pt x="627" y="757"/>
                  </a:lnTo>
                  <a:lnTo>
                    <a:pt x="629" y="754"/>
                  </a:lnTo>
                  <a:lnTo>
                    <a:pt x="632" y="754"/>
                  </a:lnTo>
                  <a:lnTo>
                    <a:pt x="632" y="752"/>
                  </a:lnTo>
                  <a:lnTo>
                    <a:pt x="632" y="750"/>
                  </a:lnTo>
                  <a:lnTo>
                    <a:pt x="632" y="750"/>
                  </a:lnTo>
                  <a:lnTo>
                    <a:pt x="634" y="750"/>
                  </a:lnTo>
                  <a:lnTo>
                    <a:pt x="634" y="747"/>
                  </a:lnTo>
                  <a:lnTo>
                    <a:pt x="632" y="747"/>
                  </a:lnTo>
                  <a:close/>
                  <a:moveTo>
                    <a:pt x="856" y="806"/>
                  </a:moveTo>
                  <a:lnTo>
                    <a:pt x="856" y="806"/>
                  </a:lnTo>
                  <a:lnTo>
                    <a:pt x="856" y="806"/>
                  </a:lnTo>
                  <a:lnTo>
                    <a:pt x="856" y="806"/>
                  </a:lnTo>
                  <a:close/>
                  <a:moveTo>
                    <a:pt x="856" y="759"/>
                  </a:moveTo>
                  <a:lnTo>
                    <a:pt x="856" y="759"/>
                  </a:lnTo>
                  <a:lnTo>
                    <a:pt x="854" y="762"/>
                  </a:lnTo>
                  <a:lnTo>
                    <a:pt x="854" y="762"/>
                  </a:lnTo>
                  <a:lnTo>
                    <a:pt x="854" y="764"/>
                  </a:lnTo>
                  <a:lnTo>
                    <a:pt x="854" y="764"/>
                  </a:lnTo>
                  <a:lnTo>
                    <a:pt x="854" y="766"/>
                  </a:lnTo>
                  <a:lnTo>
                    <a:pt x="856" y="764"/>
                  </a:lnTo>
                  <a:lnTo>
                    <a:pt x="856" y="762"/>
                  </a:lnTo>
                  <a:lnTo>
                    <a:pt x="856" y="759"/>
                  </a:lnTo>
                  <a:lnTo>
                    <a:pt x="856" y="759"/>
                  </a:lnTo>
                  <a:lnTo>
                    <a:pt x="856" y="759"/>
                  </a:lnTo>
                  <a:close/>
                  <a:moveTo>
                    <a:pt x="383" y="1003"/>
                  </a:moveTo>
                  <a:lnTo>
                    <a:pt x="381" y="1003"/>
                  </a:lnTo>
                  <a:lnTo>
                    <a:pt x="381" y="1003"/>
                  </a:lnTo>
                  <a:lnTo>
                    <a:pt x="381" y="1003"/>
                  </a:lnTo>
                  <a:lnTo>
                    <a:pt x="378" y="1003"/>
                  </a:lnTo>
                  <a:lnTo>
                    <a:pt x="376" y="1003"/>
                  </a:lnTo>
                  <a:lnTo>
                    <a:pt x="378" y="1003"/>
                  </a:lnTo>
                  <a:lnTo>
                    <a:pt x="378" y="1003"/>
                  </a:lnTo>
                  <a:lnTo>
                    <a:pt x="378" y="1003"/>
                  </a:lnTo>
                  <a:lnTo>
                    <a:pt x="381" y="1003"/>
                  </a:lnTo>
                  <a:lnTo>
                    <a:pt x="381" y="1003"/>
                  </a:lnTo>
                  <a:lnTo>
                    <a:pt x="381" y="1005"/>
                  </a:lnTo>
                  <a:lnTo>
                    <a:pt x="381" y="1005"/>
                  </a:lnTo>
                  <a:lnTo>
                    <a:pt x="381" y="1005"/>
                  </a:lnTo>
                  <a:lnTo>
                    <a:pt x="383" y="1005"/>
                  </a:lnTo>
                  <a:lnTo>
                    <a:pt x="383" y="1005"/>
                  </a:lnTo>
                  <a:lnTo>
                    <a:pt x="383" y="1005"/>
                  </a:lnTo>
                  <a:lnTo>
                    <a:pt x="383" y="1003"/>
                  </a:lnTo>
                  <a:close/>
                  <a:moveTo>
                    <a:pt x="513" y="776"/>
                  </a:move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3" y="776"/>
                  </a:lnTo>
                  <a:close/>
                  <a:moveTo>
                    <a:pt x="506" y="788"/>
                  </a:moveTo>
                  <a:lnTo>
                    <a:pt x="509" y="788"/>
                  </a:lnTo>
                  <a:lnTo>
                    <a:pt x="509" y="788"/>
                  </a:lnTo>
                  <a:lnTo>
                    <a:pt x="509" y="788"/>
                  </a:lnTo>
                  <a:lnTo>
                    <a:pt x="509" y="788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close/>
                  <a:moveTo>
                    <a:pt x="520" y="773"/>
                  </a:moveTo>
                  <a:lnTo>
                    <a:pt x="520" y="773"/>
                  </a:lnTo>
                  <a:lnTo>
                    <a:pt x="523" y="771"/>
                  </a:lnTo>
                  <a:lnTo>
                    <a:pt x="523" y="771"/>
                  </a:lnTo>
                  <a:lnTo>
                    <a:pt x="523" y="771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0" y="769"/>
                  </a:lnTo>
                  <a:lnTo>
                    <a:pt x="520" y="769"/>
                  </a:lnTo>
                  <a:lnTo>
                    <a:pt x="520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20" y="773"/>
                  </a:lnTo>
                  <a:close/>
                  <a:moveTo>
                    <a:pt x="487" y="799"/>
                  </a:moveTo>
                  <a:lnTo>
                    <a:pt x="487" y="797"/>
                  </a:lnTo>
                  <a:lnTo>
                    <a:pt x="485" y="797"/>
                  </a:lnTo>
                  <a:lnTo>
                    <a:pt x="485" y="799"/>
                  </a:lnTo>
                  <a:lnTo>
                    <a:pt x="485" y="799"/>
                  </a:lnTo>
                  <a:lnTo>
                    <a:pt x="485" y="799"/>
                  </a:lnTo>
                  <a:lnTo>
                    <a:pt x="487" y="799"/>
                  </a:lnTo>
                  <a:lnTo>
                    <a:pt x="487" y="799"/>
                  </a:lnTo>
                  <a:lnTo>
                    <a:pt x="490" y="799"/>
                  </a:lnTo>
                  <a:lnTo>
                    <a:pt x="490" y="799"/>
                  </a:lnTo>
                  <a:lnTo>
                    <a:pt x="487" y="799"/>
                  </a:lnTo>
                  <a:lnTo>
                    <a:pt x="487" y="799"/>
                  </a:lnTo>
                  <a:close/>
                  <a:moveTo>
                    <a:pt x="527" y="776"/>
                  </a:moveTo>
                  <a:lnTo>
                    <a:pt x="527" y="776"/>
                  </a:lnTo>
                  <a:lnTo>
                    <a:pt x="527" y="776"/>
                  </a:lnTo>
                  <a:lnTo>
                    <a:pt x="527" y="778"/>
                  </a:lnTo>
                  <a:lnTo>
                    <a:pt x="527" y="778"/>
                  </a:lnTo>
                  <a:lnTo>
                    <a:pt x="530" y="778"/>
                  </a:lnTo>
                  <a:lnTo>
                    <a:pt x="532" y="776"/>
                  </a:lnTo>
                  <a:lnTo>
                    <a:pt x="532" y="776"/>
                  </a:lnTo>
                  <a:lnTo>
                    <a:pt x="532" y="773"/>
                  </a:lnTo>
                  <a:lnTo>
                    <a:pt x="532" y="773"/>
                  </a:lnTo>
                  <a:lnTo>
                    <a:pt x="532" y="773"/>
                  </a:lnTo>
                  <a:lnTo>
                    <a:pt x="530" y="773"/>
                  </a:lnTo>
                  <a:lnTo>
                    <a:pt x="530" y="773"/>
                  </a:lnTo>
                  <a:lnTo>
                    <a:pt x="530" y="773"/>
                  </a:lnTo>
                  <a:lnTo>
                    <a:pt x="527" y="773"/>
                  </a:lnTo>
                  <a:lnTo>
                    <a:pt x="527" y="773"/>
                  </a:lnTo>
                  <a:lnTo>
                    <a:pt x="527" y="776"/>
                  </a:lnTo>
                  <a:lnTo>
                    <a:pt x="530" y="776"/>
                  </a:lnTo>
                  <a:lnTo>
                    <a:pt x="527" y="776"/>
                  </a:lnTo>
                  <a:lnTo>
                    <a:pt x="527" y="77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AD12B5F-7544-4392-9493-B824A7C4B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3" y="3351"/>
              <a:ext cx="2406" cy="881"/>
            </a:xfrm>
            <a:custGeom>
              <a:avLst/>
              <a:gdLst>
                <a:gd name="T0" fmla="*/ 731 w 2406"/>
                <a:gd name="T1" fmla="*/ 261 h 881"/>
                <a:gd name="T2" fmla="*/ 838 w 2406"/>
                <a:gd name="T3" fmla="*/ 469 h 881"/>
                <a:gd name="T4" fmla="*/ 1124 w 2406"/>
                <a:gd name="T5" fmla="*/ 440 h 881"/>
                <a:gd name="T6" fmla="*/ 1202 w 2406"/>
                <a:gd name="T7" fmla="*/ 268 h 881"/>
                <a:gd name="T8" fmla="*/ 1152 w 2406"/>
                <a:gd name="T9" fmla="*/ 121 h 881"/>
                <a:gd name="T10" fmla="*/ 1034 w 2406"/>
                <a:gd name="T11" fmla="*/ 201 h 881"/>
                <a:gd name="T12" fmla="*/ 731 w 2406"/>
                <a:gd name="T13" fmla="*/ 261 h 881"/>
                <a:gd name="T14" fmla="*/ 1419 w 2406"/>
                <a:gd name="T15" fmla="*/ 327 h 881"/>
                <a:gd name="T16" fmla="*/ 651 w 2406"/>
                <a:gd name="T17" fmla="*/ 462 h 881"/>
                <a:gd name="T18" fmla="*/ 521 w 2406"/>
                <a:gd name="T19" fmla="*/ 320 h 881"/>
                <a:gd name="T20" fmla="*/ 563 w 2406"/>
                <a:gd name="T21" fmla="*/ 159 h 881"/>
                <a:gd name="T22" fmla="*/ 1112 w 2406"/>
                <a:gd name="T23" fmla="*/ 476 h 881"/>
                <a:gd name="T24" fmla="*/ 764 w 2406"/>
                <a:gd name="T25" fmla="*/ 372 h 881"/>
                <a:gd name="T26" fmla="*/ 1855 w 2406"/>
                <a:gd name="T27" fmla="*/ 405 h 881"/>
                <a:gd name="T28" fmla="*/ 1746 w 2406"/>
                <a:gd name="T29" fmla="*/ 275 h 881"/>
                <a:gd name="T30" fmla="*/ 1691 w 2406"/>
                <a:gd name="T31" fmla="*/ 329 h 881"/>
                <a:gd name="T32" fmla="*/ 1696 w 2406"/>
                <a:gd name="T33" fmla="*/ 308 h 881"/>
                <a:gd name="T34" fmla="*/ 2103 w 2406"/>
                <a:gd name="T35" fmla="*/ 388 h 881"/>
                <a:gd name="T36" fmla="*/ 1869 w 2406"/>
                <a:gd name="T37" fmla="*/ 313 h 881"/>
                <a:gd name="T38" fmla="*/ 1490 w 2406"/>
                <a:gd name="T39" fmla="*/ 741 h 881"/>
                <a:gd name="T40" fmla="*/ 1256 w 2406"/>
                <a:gd name="T41" fmla="*/ 493 h 881"/>
                <a:gd name="T42" fmla="*/ 1360 w 2406"/>
                <a:gd name="T43" fmla="*/ 455 h 881"/>
                <a:gd name="T44" fmla="*/ 1434 w 2406"/>
                <a:gd name="T45" fmla="*/ 476 h 881"/>
                <a:gd name="T46" fmla="*/ 1393 w 2406"/>
                <a:gd name="T47" fmla="*/ 351 h 881"/>
                <a:gd name="T48" fmla="*/ 1552 w 2406"/>
                <a:gd name="T49" fmla="*/ 270 h 881"/>
                <a:gd name="T50" fmla="*/ 1327 w 2406"/>
                <a:gd name="T51" fmla="*/ 263 h 881"/>
                <a:gd name="T52" fmla="*/ 1474 w 2406"/>
                <a:gd name="T53" fmla="*/ 587 h 881"/>
                <a:gd name="T54" fmla="*/ 1471 w 2406"/>
                <a:gd name="T55" fmla="*/ 370 h 881"/>
                <a:gd name="T56" fmla="*/ 1658 w 2406"/>
                <a:gd name="T57" fmla="*/ 86 h 881"/>
                <a:gd name="T58" fmla="*/ 1758 w 2406"/>
                <a:gd name="T59" fmla="*/ 495 h 881"/>
                <a:gd name="T60" fmla="*/ 1708 w 2406"/>
                <a:gd name="T61" fmla="*/ 483 h 881"/>
                <a:gd name="T62" fmla="*/ 1684 w 2406"/>
                <a:gd name="T63" fmla="*/ 511 h 881"/>
                <a:gd name="T64" fmla="*/ 1774 w 2406"/>
                <a:gd name="T65" fmla="*/ 476 h 881"/>
                <a:gd name="T66" fmla="*/ 2060 w 2406"/>
                <a:gd name="T67" fmla="*/ 639 h 881"/>
                <a:gd name="T68" fmla="*/ 2056 w 2406"/>
                <a:gd name="T69" fmla="*/ 635 h 881"/>
                <a:gd name="T70" fmla="*/ 1985 w 2406"/>
                <a:gd name="T71" fmla="*/ 606 h 881"/>
                <a:gd name="T72" fmla="*/ 2285 w 2406"/>
                <a:gd name="T73" fmla="*/ 739 h 881"/>
                <a:gd name="T74" fmla="*/ 2134 w 2406"/>
                <a:gd name="T75" fmla="*/ 469 h 881"/>
                <a:gd name="T76" fmla="*/ 1897 w 2406"/>
                <a:gd name="T77" fmla="*/ 358 h 881"/>
                <a:gd name="T78" fmla="*/ 2034 w 2406"/>
                <a:gd name="T79" fmla="*/ 433 h 881"/>
                <a:gd name="T80" fmla="*/ 1980 w 2406"/>
                <a:gd name="T81" fmla="*/ 514 h 881"/>
                <a:gd name="T82" fmla="*/ 2124 w 2406"/>
                <a:gd name="T83" fmla="*/ 540 h 881"/>
                <a:gd name="T84" fmla="*/ 2287 w 2406"/>
                <a:gd name="T85" fmla="*/ 687 h 881"/>
                <a:gd name="T86" fmla="*/ 1902 w 2406"/>
                <a:gd name="T87" fmla="*/ 696 h 881"/>
                <a:gd name="T88" fmla="*/ 1973 w 2406"/>
                <a:gd name="T89" fmla="*/ 490 h 881"/>
                <a:gd name="T90" fmla="*/ 424 w 2406"/>
                <a:gd name="T91" fmla="*/ 268 h 881"/>
                <a:gd name="T92" fmla="*/ 48 w 2406"/>
                <a:gd name="T93" fmla="*/ 173 h 881"/>
                <a:gd name="T94" fmla="*/ 490 w 2406"/>
                <a:gd name="T95" fmla="*/ 289 h 881"/>
                <a:gd name="T96" fmla="*/ 1022 w 2406"/>
                <a:gd name="T97" fmla="*/ 760 h 881"/>
                <a:gd name="T98" fmla="*/ 696 w 2406"/>
                <a:gd name="T99" fmla="*/ 635 h 881"/>
                <a:gd name="T100" fmla="*/ 724 w 2406"/>
                <a:gd name="T101" fmla="*/ 706 h 881"/>
                <a:gd name="T102" fmla="*/ 1086 w 2406"/>
                <a:gd name="T103" fmla="*/ 680 h 881"/>
                <a:gd name="T104" fmla="*/ 1107 w 2406"/>
                <a:gd name="T105" fmla="*/ 772 h 881"/>
                <a:gd name="T106" fmla="*/ 1299 w 2406"/>
                <a:gd name="T107" fmla="*/ 755 h 881"/>
                <a:gd name="T108" fmla="*/ 1266 w 2406"/>
                <a:gd name="T109" fmla="*/ 760 h 881"/>
                <a:gd name="T110" fmla="*/ 1181 w 2406"/>
                <a:gd name="T111" fmla="*/ 779 h 881"/>
                <a:gd name="T112" fmla="*/ 182 w 2406"/>
                <a:gd name="T113" fmla="*/ 317 h 881"/>
                <a:gd name="T114" fmla="*/ 530 w 2406"/>
                <a:gd name="T115" fmla="*/ 431 h 881"/>
                <a:gd name="T116" fmla="*/ 428 w 2406"/>
                <a:gd name="T117" fmla="*/ 287 h 881"/>
                <a:gd name="T118" fmla="*/ 161 w 2406"/>
                <a:gd name="T119" fmla="*/ 71 h 881"/>
                <a:gd name="T120" fmla="*/ 199 w 2406"/>
                <a:gd name="T121" fmla="*/ 235 h 881"/>
                <a:gd name="T122" fmla="*/ 497 w 2406"/>
                <a:gd name="T123" fmla="*/ 611 h 881"/>
                <a:gd name="T124" fmla="*/ 272 w 2406"/>
                <a:gd name="T125" fmla="*/ 46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6" h="881">
                  <a:moveTo>
                    <a:pt x="1401" y="691"/>
                  </a:moveTo>
                  <a:lnTo>
                    <a:pt x="1401" y="691"/>
                  </a:lnTo>
                  <a:lnTo>
                    <a:pt x="1401" y="691"/>
                  </a:lnTo>
                  <a:lnTo>
                    <a:pt x="1401" y="694"/>
                  </a:lnTo>
                  <a:lnTo>
                    <a:pt x="1401" y="694"/>
                  </a:lnTo>
                  <a:lnTo>
                    <a:pt x="1401" y="696"/>
                  </a:lnTo>
                  <a:lnTo>
                    <a:pt x="1401" y="696"/>
                  </a:lnTo>
                  <a:lnTo>
                    <a:pt x="1403" y="694"/>
                  </a:lnTo>
                  <a:lnTo>
                    <a:pt x="1405" y="694"/>
                  </a:lnTo>
                  <a:lnTo>
                    <a:pt x="1405" y="691"/>
                  </a:lnTo>
                  <a:lnTo>
                    <a:pt x="1403" y="691"/>
                  </a:lnTo>
                  <a:lnTo>
                    <a:pt x="1401" y="691"/>
                  </a:lnTo>
                  <a:close/>
                  <a:moveTo>
                    <a:pt x="1337" y="627"/>
                  </a:moveTo>
                  <a:lnTo>
                    <a:pt x="1337" y="625"/>
                  </a:lnTo>
                  <a:lnTo>
                    <a:pt x="1337" y="623"/>
                  </a:lnTo>
                  <a:lnTo>
                    <a:pt x="1337" y="620"/>
                  </a:lnTo>
                  <a:lnTo>
                    <a:pt x="1337" y="618"/>
                  </a:lnTo>
                  <a:lnTo>
                    <a:pt x="1337" y="613"/>
                  </a:lnTo>
                  <a:lnTo>
                    <a:pt x="1337" y="613"/>
                  </a:lnTo>
                  <a:lnTo>
                    <a:pt x="1334" y="613"/>
                  </a:lnTo>
                  <a:lnTo>
                    <a:pt x="1334" y="611"/>
                  </a:lnTo>
                  <a:lnTo>
                    <a:pt x="1334" y="611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2" y="609"/>
                  </a:lnTo>
                  <a:lnTo>
                    <a:pt x="1332" y="611"/>
                  </a:lnTo>
                  <a:lnTo>
                    <a:pt x="1332" y="613"/>
                  </a:lnTo>
                  <a:lnTo>
                    <a:pt x="1332" y="620"/>
                  </a:lnTo>
                  <a:lnTo>
                    <a:pt x="1332" y="625"/>
                  </a:lnTo>
                  <a:lnTo>
                    <a:pt x="1332" y="627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4" y="635"/>
                  </a:lnTo>
                  <a:lnTo>
                    <a:pt x="1332" y="642"/>
                  </a:lnTo>
                  <a:lnTo>
                    <a:pt x="1332" y="642"/>
                  </a:lnTo>
                  <a:lnTo>
                    <a:pt x="1334" y="644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2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7" y="639"/>
                  </a:lnTo>
                  <a:lnTo>
                    <a:pt x="1337" y="637"/>
                  </a:lnTo>
                  <a:lnTo>
                    <a:pt x="1337" y="635"/>
                  </a:lnTo>
                  <a:lnTo>
                    <a:pt x="1337" y="632"/>
                  </a:lnTo>
                  <a:lnTo>
                    <a:pt x="1337" y="630"/>
                  </a:lnTo>
                  <a:lnTo>
                    <a:pt x="1337" y="627"/>
                  </a:lnTo>
                  <a:close/>
                  <a:moveTo>
                    <a:pt x="1261" y="732"/>
                  </a:moveTo>
                  <a:lnTo>
                    <a:pt x="1259" y="734"/>
                  </a:lnTo>
                  <a:lnTo>
                    <a:pt x="1256" y="736"/>
                  </a:lnTo>
                  <a:lnTo>
                    <a:pt x="1256" y="739"/>
                  </a:lnTo>
                  <a:lnTo>
                    <a:pt x="1259" y="739"/>
                  </a:lnTo>
                  <a:lnTo>
                    <a:pt x="1261" y="739"/>
                  </a:lnTo>
                  <a:lnTo>
                    <a:pt x="1261" y="739"/>
                  </a:lnTo>
                  <a:lnTo>
                    <a:pt x="1263" y="739"/>
                  </a:lnTo>
                  <a:lnTo>
                    <a:pt x="1263" y="736"/>
                  </a:lnTo>
                  <a:lnTo>
                    <a:pt x="1263" y="736"/>
                  </a:lnTo>
                  <a:lnTo>
                    <a:pt x="1263" y="734"/>
                  </a:lnTo>
                  <a:lnTo>
                    <a:pt x="1261" y="734"/>
                  </a:lnTo>
                  <a:lnTo>
                    <a:pt x="1261" y="732"/>
                  </a:lnTo>
                  <a:close/>
                  <a:moveTo>
                    <a:pt x="1287" y="755"/>
                  </a:moveTo>
                  <a:lnTo>
                    <a:pt x="1287" y="755"/>
                  </a:lnTo>
                  <a:lnTo>
                    <a:pt x="1287" y="75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287" y="753"/>
                  </a:lnTo>
                  <a:lnTo>
                    <a:pt x="1287" y="753"/>
                  </a:lnTo>
                  <a:lnTo>
                    <a:pt x="1287" y="753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2" y="751"/>
                  </a:lnTo>
                  <a:lnTo>
                    <a:pt x="1280" y="751"/>
                  </a:lnTo>
                  <a:lnTo>
                    <a:pt x="1280" y="751"/>
                  </a:lnTo>
                  <a:lnTo>
                    <a:pt x="1280" y="748"/>
                  </a:lnTo>
                  <a:lnTo>
                    <a:pt x="1280" y="748"/>
                  </a:lnTo>
                  <a:lnTo>
                    <a:pt x="1278" y="748"/>
                  </a:lnTo>
                  <a:lnTo>
                    <a:pt x="1278" y="748"/>
                  </a:lnTo>
                  <a:lnTo>
                    <a:pt x="1278" y="751"/>
                  </a:lnTo>
                  <a:lnTo>
                    <a:pt x="1278" y="751"/>
                  </a:lnTo>
                  <a:lnTo>
                    <a:pt x="1278" y="751"/>
                  </a:lnTo>
                  <a:lnTo>
                    <a:pt x="1278" y="753"/>
                  </a:lnTo>
                  <a:lnTo>
                    <a:pt x="1278" y="753"/>
                  </a:lnTo>
                  <a:lnTo>
                    <a:pt x="1278" y="753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5" y="755"/>
                  </a:lnTo>
                  <a:lnTo>
                    <a:pt x="1275" y="755"/>
                  </a:lnTo>
                  <a:lnTo>
                    <a:pt x="1275" y="758"/>
                  </a:lnTo>
                  <a:lnTo>
                    <a:pt x="1275" y="758"/>
                  </a:lnTo>
                  <a:lnTo>
                    <a:pt x="1275" y="758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5" y="762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8" y="765"/>
                  </a:lnTo>
                  <a:lnTo>
                    <a:pt x="1280" y="765"/>
                  </a:lnTo>
                  <a:lnTo>
                    <a:pt x="1280" y="765"/>
                  </a:lnTo>
                  <a:lnTo>
                    <a:pt x="1280" y="765"/>
                  </a:lnTo>
                  <a:lnTo>
                    <a:pt x="1280" y="762"/>
                  </a:lnTo>
                  <a:lnTo>
                    <a:pt x="1280" y="762"/>
                  </a:lnTo>
                  <a:lnTo>
                    <a:pt x="1280" y="762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2" y="760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2" y="758"/>
                  </a:lnTo>
                  <a:lnTo>
                    <a:pt x="1282" y="755"/>
                  </a:lnTo>
                  <a:lnTo>
                    <a:pt x="1282" y="755"/>
                  </a:lnTo>
                  <a:lnTo>
                    <a:pt x="1282" y="755"/>
                  </a:lnTo>
                  <a:lnTo>
                    <a:pt x="1285" y="758"/>
                  </a:lnTo>
                  <a:lnTo>
                    <a:pt x="1285" y="758"/>
                  </a:lnTo>
                  <a:lnTo>
                    <a:pt x="1287" y="758"/>
                  </a:lnTo>
                  <a:lnTo>
                    <a:pt x="1287" y="755"/>
                  </a:lnTo>
                  <a:lnTo>
                    <a:pt x="1287" y="755"/>
                  </a:lnTo>
                  <a:lnTo>
                    <a:pt x="1287" y="755"/>
                  </a:lnTo>
                  <a:lnTo>
                    <a:pt x="1287" y="755"/>
                  </a:lnTo>
                  <a:close/>
                  <a:moveTo>
                    <a:pt x="1341" y="680"/>
                  </a:moveTo>
                  <a:lnTo>
                    <a:pt x="1344" y="682"/>
                  </a:lnTo>
                  <a:lnTo>
                    <a:pt x="1344" y="680"/>
                  </a:lnTo>
                  <a:lnTo>
                    <a:pt x="1344" y="680"/>
                  </a:lnTo>
                  <a:lnTo>
                    <a:pt x="1346" y="680"/>
                  </a:lnTo>
                  <a:lnTo>
                    <a:pt x="1348" y="680"/>
                  </a:lnTo>
                  <a:lnTo>
                    <a:pt x="1348" y="680"/>
                  </a:lnTo>
                  <a:lnTo>
                    <a:pt x="1348" y="680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6" y="677"/>
                  </a:lnTo>
                  <a:lnTo>
                    <a:pt x="1344" y="675"/>
                  </a:lnTo>
                  <a:lnTo>
                    <a:pt x="1344" y="675"/>
                  </a:lnTo>
                  <a:lnTo>
                    <a:pt x="1341" y="672"/>
                  </a:lnTo>
                  <a:lnTo>
                    <a:pt x="1341" y="672"/>
                  </a:lnTo>
                  <a:lnTo>
                    <a:pt x="1341" y="675"/>
                  </a:lnTo>
                  <a:lnTo>
                    <a:pt x="1341" y="675"/>
                  </a:lnTo>
                  <a:lnTo>
                    <a:pt x="1341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37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41" y="677"/>
                  </a:lnTo>
                  <a:lnTo>
                    <a:pt x="1341" y="680"/>
                  </a:lnTo>
                  <a:lnTo>
                    <a:pt x="1341" y="680"/>
                  </a:lnTo>
                  <a:close/>
                  <a:moveTo>
                    <a:pt x="1398" y="741"/>
                  </a:moveTo>
                  <a:lnTo>
                    <a:pt x="1398" y="741"/>
                  </a:lnTo>
                  <a:lnTo>
                    <a:pt x="1398" y="741"/>
                  </a:lnTo>
                  <a:lnTo>
                    <a:pt x="1396" y="741"/>
                  </a:lnTo>
                  <a:lnTo>
                    <a:pt x="1396" y="741"/>
                  </a:lnTo>
                  <a:lnTo>
                    <a:pt x="1398" y="743"/>
                  </a:lnTo>
                  <a:lnTo>
                    <a:pt x="1398" y="743"/>
                  </a:lnTo>
                  <a:lnTo>
                    <a:pt x="1398" y="743"/>
                  </a:lnTo>
                  <a:lnTo>
                    <a:pt x="1401" y="743"/>
                  </a:lnTo>
                  <a:lnTo>
                    <a:pt x="1401" y="741"/>
                  </a:lnTo>
                  <a:lnTo>
                    <a:pt x="1398" y="741"/>
                  </a:lnTo>
                  <a:lnTo>
                    <a:pt x="1398" y="741"/>
                  </a:lnTo>
                  <a:close/>
                  <a:moveTo>
                    <a:pt x="1358" y="689"/>
                  </a:moveTo>
                  <a:lnTo>
                    <a:pt x="1353" y="687"/>
                  </a:lnTo>
                  <a:lnTo>
                    <a:pt x="1353" y="687"/>
                  </a:lnTo>
                  <a:lnTo>
                    <a:pt x="1351" y="687"/>
                  </a:lnTo>
                  <a:lnTo>
                    <a:pt x="1351" y="687"/>
                  </a:lnTo>
                  <a:lnTo>
                    <a:pt x="1351" y="687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6" y="689"/>
                  </a:lnTo>
                  <a:lnTo>
                    <a:pt x="1356" y="689"/>
                  </a:lnTo>
                  <a:lnTo>
                    <a:pt x="1358" y="689"/>
                  </a:lnTo>
                  <a:lnTo>
                    <a:pt x="1360" y="691"/>
                  </a:lnTo>
                  <a:lnTo>
                    <a:pt x="1360" y="691"/>
                  </a:lnTo>
                  <a:lnTo>
                    <a:pt x="1363" y="691"/>
                  </a:lnTo>
                  <a:lnTo>
                    <a:pt x="1363" y="689"/>
                  </a:lnTo>
                  <a:lnTo>
                    <a:pt x="1365" y="689"/>
                  </a:lnTo>
                  <a:lnTo>
                    <a:pt x="1363" y="689"/>
                  </a:lnTo>
                  <a:lnTo>
                    <a:pt x="1363" y="689"/>
                  </a:lnTo>
                  <a:lnTo>
                    <a:pt x="1358" y="689"/>
                  </a:lnTo>
                  <a:close/>
                  <a:moveTo>
                    <a:pt x="1296" y="760"/>
                  </a:moveTo>
                  <a:lnTo>
                    <a:pt x="1296" y="758"/>
                  </a:lnTo>
                  <a:lnTo>
                    <a:pt x="1296" y="758"/>
                  </a:lnTo>
                  <a:lnTo>
                    <a:pt x="1294" y="758"/>
                  </a:lnTo>
                  <a:lnTo>
                    <a:pt x="1294" y="758"/>
                  </a:lnTo>
                  <a:lnTo>
                    <a:pt x="1294" y="760"/>
                  </a:lnTo>
                  <a:lnTo>
                    <a:pt x="1294" y="760"/>
                  </a:lnTo>
                  <a:lnTo>
                    <a:pt x="1292" y="760"/>
                  </a:lnTo>
                  <a:lnTo>
                    <a:pt x="1292" y="760"/>
                  </a:lnTo>
                  <a:lnTo>
                    <a:pt x="1292" y="760"/>
                  </a:lnTo>
                  <a:lnTo>
                    <a:pt x="1292" y="758"/>
                  </a:lnTo>
                  <a:lnTo>
                    <a:pt x="1292" y="758"/>
                  </a:lnTo>
                  <a:lnTo>
                    <a:pt x="1289" y="758"/>
                  </a:lnTo>
                  <a:lnTo>
                    <a:pt x="1289" y="758"/>
                  </a:lnTo>
                  <a:lnTo>
                    <a:pt x="1289" y="758"/>
                  </a:lnTo>
                  <a:lnTo>
                    <a:pt x="1289" y="760"/>
                  </a:lnTo>
                  <a:lnTo>
                    <a:pt x="1289" y="762"/>
                  </a:lnTo>
                  <a:lnTo>
                    <a:pt x="1292" y="762"/>
                  </a:lnTo>
                  <a:lnTo>
                    <a:pt x="1292" y="762"/>
                  </a:lnTo>
                  <a:lnTo>
                    <a:pt x="1289" y="762"/>
                  </a:lnTo>
                  <a:lnTo>
                    <a:pt x="1289" y="762"/>
                  </a:lnTo>
                  <a:lnTo>
                    <a:pt x="1289" y="762"/>
                  </a:lnTo>
                  <a:lnTo>
                    <a:pt x="1289" y="765"/>
                  </a:lnTo>
                  <a:lnTo>
                    <a:pt x="1289" y="765"/>
                  </a:lnTo>
                  <a:lnTo>
                    <a:pt x="1289" y="765"/>
                  </a:lnTo>
                  <a:lnTo>
                    <a:pt x="1287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4" y="767"/>
                  </a:lnTo>
                  <a:lnTo>
                    <a:pt x="1294" y="767"/>
                  </a:lnTo>
                  <a:lnTo>
                    <a:pt x="1294" y="765"/>
                  </a:lnTo>
                  <a:lnTo>
                    <a:pt x="1294" y="765"/>
                  </a:lnTo>
                  <a:lnTo>
                    <a:pt x="1294" y="765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6" y="762"/>
                  </a:lnTo>
                  <a:lnTo>
                    <a:pt x="1294" y="760"/>
                  </a:lnTo>
                  <a:lnTo>
                    <a:pt x="1296" y="760"/>
                  </a:lnTo>
                  <a:lnTo>
                    <a:pt x="1296" y="760"/>
                  </a:lnTo>
                  <a:close/>
                  <a:moveTo>
                    <a:pt x="731" y="175"/>
                  </a:moveTo>
                  <a:lnTo>
                    <a:pt x="731" y="175"/>
                  </a:lnTo>
                  <a:lnTo>
                    <a:pt x="731" y="178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6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38" y="178"/>
                  </a:lnTo>
                  <a:lnTo>
                    <a:pt x="738" y="178"/>
                  </a:lnTo>
                  <a:lnTo>
                    <a:pt x="738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close/>
                  <a:moveTo>
                    <a:pt x="1185" y="100"/>
                  </a:moveTo>
                  <a:lnTo>
                    <a:pt x="1188" y="100"/>
                  </a:lnTo>
                  <a:lnTo>
                    <a:pt x="1190" y="100"/>
                  </a:lnTo>
                  <a:lnTo>
                    <a:pt x="1190" y="97"/>
                  </a:lnTo>
                  <a:lnTo>
                    <a:pt x="1190" y="95"/>
                  </a:lnTo>
                  <a:lnTo>
                    <a:pt x="1190" y="95"/>
                  </a:lnTo>
                  <a:lnTo>
                    <a:pt x="1188" y="95"/>
                  </a:lnTo>
                  <a:lnTo>
                    <a:pt x="1188" y="93"/>
                  </a:lnTo>
                  <a:lnTo>
                    <a:pt x="1185" y="93"/>
                  </a:lnTo>
                  <a:lnTo>
                    <a:pt x="1185" y="93"/>
                  </a:lnTo>
                  <a:lnTo>
                    <a:pt x="1183" y="95"/>
                  </a:lnTo>
                  <a:lnTo>
                    <a:pt x="1183" y="97"/>
                  </a:lnTo>
                  <a:lnTo>
                    <a:pt x="1183" y="100"/>
                  </a:lnTo>
                  <a:lnTo>
                    <a:pt x="1185" y="100"/>
                  </a:lnTo>
                  <a:close/>
                  <a:moveTo>
                    <a:pt x="731" y="261"/>
                  </a:moveTo>
                  <a:lnTo>
                    <a:pt x="729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726" y="263"/>
                  </a:lnTo>
                  <a:lnTo>
                    <a:pt x="726" y="263"/>
                  </a:lnTo>
                  <a:lnTo>
                    <a:pt x="726" y="265"/>
                  </a:lnTo>
                  <a:lnTo>
                    <a:pt x="726" y="265"/>
                  </a:lnTo>
                  <a:lnTo>
                    <a:pt x="726" y="265"/>
                  </a:lnTo>
                  <a:lnTo>
                    <a:pt x="726" y="268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9" y="275"/>
                  </a:lnTo>
                  <a:lnTo>
                    <a:pt x="729" y="275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2"/>
                  </a:lnTo>
                  <a:lnTo>
                    <a:pt x="729" y="284"/>
                  </a:lnTo>
                  <a:lnTo>
                    <a:pt x="729" y="284"/>
                  </a:lnTo>
                  <a:lnTo>
                    <a:pt x="729" y="287"/>
                  </a:lnTo>
                  <a:lnTo>
                    <a:pt x="729" y="287"/>
                  </a:lnTo>
                  <a:lnTo>
                    <a:pt x="729" y="289"/>
                  </a:lnTo>
                  <a:lnTo>
                    <a:pt x="729" y="291"/>
                  </a:lnTo>
                  <a:lnTo>
                    <a:pt x="729" y="291"/>
                  </a:lnTo>
                  <a:lnTo>
                    <a:pt x="731" y="291"/>
                  </a:lnTo>
                  <a:lnTo>
                    <a:pt x="734" y="294"/>
                  </a:lnTo>
                  <a:lnTo>
                    <a:pt x="734" y="294"/>
                  </a:lnTo>
                  <a:lnTo>
                    <a:pt x="736" y="294"/>
                  </a:lnTo>
                  <a:lnTo>
                    <a:pt x="738" y="296"/>
                  </a:lnTo>
                  <a:lnTo>
                    <a:pt x="741" y="303"/>
                  </a:lnTo>
                  <a:lnTo>
                    <a:pt x="743" y="303"/>
                  </a:lnTo>
                  <a:lnTo>
                    <a:pt x="745" y="306"/>
                  </a:lnTo>
                  <a:lnTo>
                    <a:pt x="748" y="306"/>
                  </a:lnTo>
                  <a:lnTo>
                    <a:pt x="748" y="308"/>
                  </a:lnTo>
                  <a:lnTo>
                    <a:pt x="743" y="308"/>
                  </a:lnTo>
                  <a:lnTo>
                    <a:pt x="743" y="306"/>
                  </a:lnTo>
                  <a:lnTo>
                    <a:pt x="741" y="306"/>
                  </a:lnTo>
                  <a:lnTo>
                    <a:pt x="741" y="308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3" y="310"/>
                  </a:lnTo>
                  <a:lnTo>
                    <a:pt x="743" y="313"/>
                  </a:lnTo>
                  <a:lnTo>
                    <a:pt x="743" y="315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5" y="320"/>
                  </a:lnTo>
                  <a:lnTo>
                    <a:pt x="745" y="320"/>
                  </a:lnTo>
                  <a:lnTo>
                    <a:pt x="745" y="320"/>
                  </a:lnTo>
                  <a:lnTo>
                    <a:pt x="743" y="320"/>
                  </a:lnTo>
                  <a:lnTo>
                    <a:pt x="743" y="320"/>
                  </a:lnTo>
                  <a:lnTo>
                    <a:pt x="741" y="320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5"/>
                  </a:lnTo>
                  <a:lnTo>
                    <a:pt x="741" y="327"/>
                  </a:lnTo>
                  <a:lnTo>
                    <a:pt x="738" y="327"/>
                  </a:lnTo>
                  <a:lnTo>
                    <a:pt x="738" y="327"/>
                  </a:lnTo>
                  <a:lnTo>
                    <a:pt x="738" y="327"/>
                  </a:lnTo>
                  <a:lnTo>
                    <a:pt x="738" y="329"/>
                  </a:lnTo>
                  <a:lnTo>
                    <a:pt x="738" y="334"/>
                  </a:lnTo>
                  <a:lnTo>
                    <a:pt x="741" y="334"/>
                  </a:lnTo>
                  <a:lnTo>
                    <a:pt x="741" y="336"/>
                  </a:lnTo>
                  <a:lnTo>
                    <a:pt x="741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5" y="336"/>
                  </a:lnTo>
                  <a:lnTo>
                    <a:pt x="745" y="336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8" y="339"/>
                  </a:lnTo>
                  <a:lnTo>
                    <a:pt x="748" y="339"/>
                  </a:lnTo>
                  <a:lnTo>
                    <a:pt x="750" y="339"/>
                  </a:lnTo>
                  <a:lnTo>
                    <a:pt x="752" y="339"/>
                  </a:lnTo>
                  <a:lnTo>
                    <a:pt x="755" y="339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5" y="343"/>
                  </a:lnTo>
                  <a:lnTo>
                    <a:pt x="755" y="343"/>
                  </a:lnTo>
                  <a:lnTo>
                    <a:pt x="757" y="343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5" y="346"/>
                  </a:lnTo>
                  <a:lnTo>
                    <a:pt x="755" y="346"/>
                  </a:lnTo>
                  <a:lnTo>
                    <a:pt x="752" y="343"/>
                  </a:lnTo>
                  <a:lnTo>
                    <a:pt x="750" y="343"/>
                  </a:lnTo>
                  <a:lnTo>
                    <a:pt x="748" y="343"/>
                  </a:lnTo>
                  <a:lnTo>
                    <a:pt x="748" y="343"/>
                  </a:lnTo>
                  <a:lnTo>
                    <a:pt x="748" y="343"/>
                  </a:lnTo>
                  <a:lnTo>
                    <a:pt x="745" y="343"/>
                  </a:lnTo>
                  <a:lnTo>
                    <a:pt x="745" y="343"/>
                  </a:lnTo>
                  <a:lnTo>
                    <a:pt x="748" y="353"/>
                  </a:lnTo>
                  <a:lnTo>
                    <a:pt x="748" y="353"/>
                  </a:lnTo>
                  <a:lnTo>
                    <a:pt x="750" y="353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2" y="355"/>
                  </a:lnTo>
                  <a:lnTo>
                    <a:pt x="752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60" y="353"/>
                  </a:lnTo>
                  <a:lnTo>
                    <a:pt x="760" y="353"/>
                  </a:lnTo>
                  <a:lnTo>
                    <a:pt x="762" y="353"/>
                  </a:lnTo>
                  <a:lnTo>
                    <a:pt x="764" y="355"/>
                  </a:lnTo>
                  <a:lnTo>
                    <a:pt x="764" y="358"/>
                  </a:lnTo>
                  <a:lnTo>
                    <a:pt x="764" y="358"/>
                  </a:lnTo>
                  <a:lnTo>
                    <a:pt x="764" y="358"/>
                  </a:lnTo>
                  <a:lnTo>
                    <a:pt x="767" y="358"/>
                  </a:lnTo>
                  <a:lnTo>
                    <a:pt x="767" y="358"/>
                  </a:lnTo>
                  <a:lnTo>
                    <a:pt x="767" y="358"/>
                  </a:lnTo>
                  <a:lnTo>
                    <a:pt x="769" y="360"/>
                  </a:lnTo>
                  <a:lnTo>
                    <a:pt x="769" y="358"/>
                  </a:lnTo>
                  <a:lnTo>
                    <a:pt x="771" y="358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3"/>
                  </a:lnTo>
                  <a:lnTo>
                    <a:pt x="774" y="353"/>
                  </a:lnTo>
                  <a:lnTo>
                    <a:pt x="774" y="353"/>
                  </a:lnTo>
                  <a:lnTo>
                    <a:pt x="774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8"/>
                  </a:lnTo>
                  <a:lnTo>
                    <a:pt x="771" y="358"/>
                  </a:lnTo>
                  <a:lnTo>
                    <a:pt x="771" y="358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2"/>
                  </a:lnTo>
                  <a:lnTo>
                    <a:pt x="776" y="362"/>
                  </a:lnTo>
                  <a:lnTo>
                    <a:pt x="776" y="365"/>
                  </a:lnTo>
                  <a:lnTo>
                    <a:pt x="776" y="365"/>
                  </a:lnTo>
                  <a:lnTo>
                    <a:pt x="778" y="365"/>
                  </a:lnTo>
                  <a:lnTo>
                    <a:pt x="778" y="365"/>
                  </a:lnTo>
                  <a:lnTo>
                    <a:pt x="778" y="365"/>
                  </a:lnTo>
                  <a:lnTo>
                    <a:pt x="781" y="365"/>
                  </a:lnTo>
                  <a:lnTo>
                    <a:pt x="781" y="365"/>
                  </a:lnTo>
                  <a:lnTo>
                    <a:pt x="781" y="367"/>
                  </a:lnTo>
                  <a:lnTo>
                    <a:pt x="781" y="367"/>
                  </a:lnTo>
                  <a:lnTo>
                    <a:pt x="781" y="370"/>
                  </a:lnTo>
                  <a:lnTo>
                    <a:pt x="781" y="370"/>
                  </a:lnTo>
                  <a:lnTo>
                    <a:pt x="781" y="372"/>
                  </a:lnTo>
                  <a:lnTo>
                    <a:pt x="783" y="372"/>
                  </a:lnTo>
                  <a:lnTo>
                    <a:pt x="783" y="374"/>
                  </a:lnTo>
                  <a:lnTo>
                    <a:pt x="783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8" y="377"/>
                  </a:lnTo>
                  <a:lnTo>
                    <a:pt x="788" y="379"/>
                  </a:lnTo>
                  <a:lnTo>
                    <a:pt x="788" y="381"/>
                  </a:lnTo>
                  <a:lnTo>
                    <a:pt x="788" y="384"/>
                  </a:lnTo>
                  <a:lnTo>
                    <a:pt x="788" y="388"/>
                  </a:lnTo>
                  <a:lnTo>
                    <a:pt x="788" y="393"/>
                  </a:lnTo>
                  <a:lnTo>
                    <a:pt x="788" y="393"/>
                  </a:lnTo>
                  <a:lnTo>
                    <a:pt x="786" y="398"/>
                  </a:lnTo>
                  <a:lnTo>
                    <a:pt x="786" y="398"/>
                  </a:lnTo>
                  <a:lnTo>
                    <a:pt x="783" y="398"/>
                  </a:lnTo>
                  <a:lnTo>
                    <a:pt x="783" y="398"/>
                  </a:lnTo>
                  <a:lnTo>
                    <a:pt x="781" y="400"/>
                  </a:lnTo>
                  <a:lnTo>
                    <a:pt x="781" y="400"/>
                  </a:lnTo>
                  <a:lnTo>
                    <a:pt x="781" y="400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3" y="405"/>
                  </a:lnTo>
                  <a:lnTo>
                    <a:pt x="783" y="405"/>
                  </a:lnTo>
                  <a:lnTo>
                    <a:pt x="786" y="407"/>
                  </a:lnTo>
                  <a:lnTo>
                    <a:pt x="788" y="407"/>
                  </a:lnTo>
                  <a:lnTo>
                    <a:pt x="788" y="407"/>
                  </a:lnTo>
                  <a:lnTo>
                    <a:pt x="788" y="407"/>
                  </a:lnTo>
                  <a:lnTo>
                    <a:pt x="790" y="410"/>
                  </a:lnTo>
                  <a:lnTo>
                    <a:pt x="790" y="410"/>
                  </a:lnTo>
                  <a:lnTo>
                    <a:pt x="793" y="414"/>
                  </a:lnTo>
                  <a:lnTo>
                    <a:pt x="793" y="417"/>
                  </a:lnTo>
                  <a:lnTo>
                    <a:pt x="790" y="419"/>
                  </a:lnTo>
                  <a:lnTo>
                    <a:pt x="790" y="419"/>
                  </a:lnTo>
                  <a:lnTo>
                    <a:pt x="790" y="422"/>
                  </a:lnTo>
                  <a:lnTo>
                    <a:pt x="790" y="424"/>
                  </a:lnTo>
                  <a:lnTo>
                    <a:pt x="790" y="424"/>
                  </a:lnTo>
                  <a:lnTo>
                    <a:pt x="790" y="426"/>
                  </a:lnTo>
                  <a:lnTo>
                    <a:pt x="790" y="426"/>
                  </a:lnTo>
                  <a:lnTo>
                    <a:pt x="793" y="426"/>
                  </a:lnTo>
                  <a:lnTo>
                    <a:pt x="793" y="426"/>
                  </a:lnTo>
                  <a:lnTo>
                    <a:pt x="793" y="431"/>
                  </a:lnTo>
                  <a:lnTo>
                    <a:pt x="793" y="433"/>
                  </a:lnTo>
                  <a:lnTo>
                    <a:pt x="793" y="436"/>
                  </a:lnTo>
                  <a:lnTo>
                    <a:pt x="795" y="438"/>
                  </a:lnTo>
                  <a:lnTo>
                    <a:pt x="797" y="440"/>
                  </a:lnTo>
                  <a:lnTo>
                    <a:pt x="797" y="440"/>
                  </a:lnTo>
                  <a:lnTo>
                    <a:pt x="800" y="438"/>
                  </a:lnTo>
                  <a:lnTo>
                    <a:pt x="800" y="440"/>
                  </a:lnTo>
                  <a:lnTo>
                    <a:pt x="797" y="440"/>
                  </a:lnTo>
                  <a:lnTo>
                    <a:pt x="795" y="440"/>
                  </a:lnTo>
                  <a:lnTo>
                    <a:pt x="795" y="443"/>
                  </a:lnTo>
                  <a:lnTo>
                    <a:pt x="795" y="443"/>
                  </a:lnTo>
                  <a:lnTo>
                    <a:pt x="793" y="445"/>
                  </a:lnTo>
                  <a:lnTo>
                    <a:pt x="793" y="445"/>
                  </a:lnTo>
                  <a:lnTo>
                    <a:pt x="795" y="445"/>
                  </a:lnTo>
                  <a:lnTo>
                    <a:pt x="795" y="445"/>
                  </a:lnTo>
                  <a:lnTo>
                    <a:pt x="797" y="445"/>
                  </a:lnTo>
                  <a:lnTo>
                    <a:pt x="797" y="448"/>
                  </a:lnTo>
                  <a:lnTo>
                    <a:pt x="797" y="448"/>
                  </a:lnTo>
                  <a:lnTo>
                    <a:pt x="797" y="450"/>
                  </a:lnTo>
                  <a:lnTo>
                    <a:pt x="797" y="452"/>
                  </a:lnTo>
                  <a:lnTo>
                    <a:pt x="797" y="455"/>
                  </a:lnTo>
                  <a:lnTo>
                    <a:pt x="797" y="457"/>
                  </a:lnTo>
                  <a:lnTo>
                    <a:pt x="797" y="457"/>
                  </a:lnTo>
                  <a:lnTo>
                    <a:pt x="795" y="459"/>
                  </a:lnTo>
                  <a:lnTo>
                    <a:pt x="797" y="462"/>
                  </a:lnTo>
                  <a:lnTo>
                    <a:pt x="797" y="462"/>
                  </a:lnTo>
                  <a:lnTo>
                    <a:pt x="800" y="464"/>
                  </a:lnTo>
                  <a:lnTo>
                    <a:pt x="800" y="464"/>
                  </a:lnTo>
                  <a:lnTo>
                    <a:pt x="807" y="459"/>
                  </a:lnTo>
                  <a:lnTo>
                    <a:pt x="812" y="457"/>
                  </a:lnTo>
                  <a:lnTo>
                    <a:pt x="814" y="457"/>
                  </a:lnTo>
                  <a:lnTo>
                    <a:pt x="816" y="457"/>
                  </a:lnTo>
                  <a:lnTo>
                    <a:pt x="816" y="459"/>
                  </a:lnTo>
                  <a:lnTo>
                    <a:pt x="819" y="462"/>
                  </a:lnTo>
                  <a:lnTo>
                    <a:pt x="819" y="462"/>
                  </a:lnTo>
                  <a:lnTo>
                    <a:pt x="819" y="464"/>
                  </a:lnTo>
                  <a:lnTo>
                    <a:pt x="819" y="464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9"/>
                  </a:lnTo>
                  <a:lnTo>
                    <a:pt x="821" y="467"/>
                  </a:lnTo>
                  <a:lnTo>
                    <a:pt x="826" y="462"/>
                  </a:lnTo>
                  <a:lnTo>
                    <a:pt x="826" y="462"/>
                  </a:lnTo>
                  <a:lnTo>
                    <a:pt x="828" y="462"/>
                  </a:lnTo>
                  <a:lnTo>
                    <a:pt x="828" y="462"/>
                  </a:lnTo>
                  <a:lnTo>
                    <a:pt x="831" y="459"/>
                  </a:lnTo>
                  <a:lnTo>
                    <a:pt x="833" y="459"/>
                  </a:lnTo>
                  <a:lnTo>
                    <a:pt x="835" y="457"/>
                  </a:lnTo>
                  <a:lnTo>
                    <a:pt x="835" y="457"/>
                  </a:lnTo>
                  <a:lnTo>
                    <a:pt x="835" y="459"/>
                  </a:lnTo>
                  <a:lnTo>
                    <a:pt x="835" y="459"/>
                  </a:lnTo>
                  <a:lnTo>
                    <a:pt x="831" y="462"/>
                  </a:lnTo>
                  <a:lnTo>
                    <a:pt x="828" y="462"/>
                  </a:lnTo>
                  <a:lnTo>
                    <a:pt x="828" y="462"/>
                  </a:lnTo>
                  <a:lnTo>
                    <a:pt x="826" y="464"/>
                  </a:lnTo>
                  <a:lnTo>
                    <a:pt x="826" y="464"/>
                  </a:lnTo>
                  <a:lnTo>
                    <a:pt x="826" y="464"/>
                  </a:lnTo>
                  <a:lnTo>
                    <a:pt x="826" y="467"/>
                  </a:lnTo>
                  <a:lnTo>
                    <a:pt x="826" y="467"/>
                  </a:lnTo>
                  <a:lnTo>
                    <a:pt x="828" y="467"/>
                  </a:lnTo>
                  <a:lnTo>
                    <a:pt x="828" y="467"/>
                  </a:lnTo>
                  <a:lnTo>
                    <a:pt x="833" y="469"/>
                  </a:lnTo>
                  <a:lnTo>
                    <a:pt x="835" y="469"/>
                  </a:lnTo>
                  <a:lnTo>
                    <a:pt x="838" y="469"/>
                  </a:lnTo>
                  <a:lnTo>
                    <a:pt x="840" y="467"/>
                  </a:lnTo>
                  <a:lnTo>
                    <a:pt x="854" y="462"/>
                  </a:lnTo>
                  <a:lnTo>
                    <a:pt x="854" y="459"/>
                  </a:lnTo>
                  <a:lnTo>
                    <a:pt x="857" y="459"/>
                  </a:lnTo>
                  <a:lnTo>
                    <a:pt x="861" y="459"/>
                  </a:lnTo>
                  <a:lnTo>
                    <a:pt x="864" y="462"/>
                  </a:lnTo>
                  <a:lnTo>
                    <a:pt x="864" y="462"/>
                  </a:lnTo>
                  <a:lnTo>
                    <a:pt x="864" y="464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8" y="464"/>
                  </a:lnTo>
                  <a:lnTo>
                    <a:pt x="868" y="464"/>
                  </a:lnTo>
                  <a:lnTo>
                    <a:pt x="871" y="462"/>
                  </a:lnTo>
                  <a:lnTo>
                    <a:pt x="873" y="462"/>
                  </a:lnTo>
                  <a:lnTo>
                    <a:pt x="873" y="462"/>
                  </a:lnTo>
                  <a:lnTo>
                    <a:pt x="875" y="462"/>
                  </a:lnTo>
                  <a:lnTo>
                    <a:pt x="875" y="462"/>
                  </a:lnTo>
                  <a:lnTo>
                    <a:pt x="875" y="462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5" y="457"/>
                  </a:lnTo>
                  <a:lnTo>
                    <a:pt x="875" y="457"/>
                  </a:lnTo>
                  <a:lnTo>
                    <a:pt x="875" y="455"/>
                  </a:lnTo>
                  <a:lnTo>
                    <a:pt x="875" y="452"/>
                  </a:lnTo>
                  <a:lnTo>
                    <a:pt x="875" y="452"/>
                  </a:lnTo>
                  <a:lnTo>
                    <a:pt x="875" y="452"/>
                  </a:lnTo>
                  <a:lnTo>
                    <a:pt x="875" y="450"/>
                  </a:lnTo>
                  <a:lnTo>
                    <a:pt x="878" y="450"/>
                  </a:lnTo>
                  <a:lnTo>
                    <a:pt x="878" y="452"/>
                  </a:lnTo>
                  <a:lnTo>
                    <a:pt x="875" y="452"/>
                  </a:lnTo>
                  <a:lnTo>
                    <a:pt x="875" y="455"/>
                  </a:lnTo>
                  <a:lnTo>
                    <a:pt x="875" y="455"/>
                  </a:lnTo>
                  <a:lnTo>
                    <a:pt x="875" y="455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78" y="459"/>
                  </a:lnTo>
                  <a:lnTo>
                    <a:pt x="880" y="464"/>
                  </a:lnTo>
                  <a:lnTo>
                    <a:pt x="880" y="467"/>
                  </a:lnTo>
                  <a:lnTo>
                    <a:pt x="880" y="471"/>
                  </a:lnTo>
                  <a:lnTo>
                    <a:pt x="880" y="474"/>
                  </a:lnTo>
                  <a:lnTo>
                    <a:pt x="883" y="483"/>
                  </a:lnTo>
                  <a:lnTo>
                    <a:pt x="883" y="485"/>
                  </a:lnTo>
                  <a:lnTo>
                    <a:pt x="880" y="488"/>
                  </a:lnTo>
                  <a:lnTo>
                    <a:pt x="880" y="488"/>
                  </a:lnTo>
                  <a:lnTo>
                    <a:pt x="880" y="490"/>
                  </a:lnTo>
                  <a:lnTo>
                    <a:pt x="880" y="493"/>
                  </a:lnTo>
                  <a:lnTo>
                    <a:pt x="880" y="493"/>
                  </a:lnTo>
                  <a:lnTo>
                    <a:pt x="883" y="493"/>
                  </a:lnTo>
                  <a:lnTo>
                    <a:pt x="885" y="495"/>
                  </a:lnTo>
                  <a:lnTo>
                    <a:pt x="885" y="495"/>
                  </a:lnTo>
                  <a:lnTo>
                    <a:pt x="887" y="493"/>
                  </a:lnTo>
                  <a:lnTo>
                    <a:pt x="887" y="493"/>
                  </a:lnTo>
                  <a:lnTo>
                    <a:pt x="897" y="483"/>
                  </a:lnTo>
                  <a:lnTo>
                    <a:pt x="901" y="481"/>
                  </a:lnTo>
                  <a:lnTo>
                    <a:pt x="906" y="481"/>
                  </a:lnTo>
                  <a:lnTo>
                    <a:pt x="909" y="481"/>
                  </a:lnTo>
                  <a:lnTo>
                    <a:pt x="911" y="483"/>
                  </a:lnTo>
                  <a:lnTo>
                    <a:pt x="918" y="488"/>
                  </a:lnTo>
                  <a:lnTo>
                    <a:pt x="918" y="488"/>
                  </a:lnTo>
                  <a:lnTo>
                    <a:pt x="918" y="488"/>
                  </a:lnTo>
                  <a:lnTo>
                    <a:pt x="920" y="488"/>
                  </a:lnTo>
                  <a:lnTo>
                    <a:pt x="920" y="488"/>
                  </a:lnTo>
                  <a:lnTo>
                    <a:pt x="920" y="485"/>
                  </a:lnTo>
                  <a:lnTo>
                    <a:pt x="920" y="485"/>
                  </a:lnTo>
                  <a:lnTo>
                    <a:pt x="923" y="485"/>
                  </a:lnTo>
                  <a:lnTo>
                    <a:pt x="923" y="485"/>
                  </a:lnTo>
                  <a:lnTo>
                    <a:pt x="925" y="485"/>
                  </a:lnTo>
                  <a:lnTo>
                    <a:pt x="944" y="474"/>
                  </a:lnTo>
                  <a:lnTo>
                    <a:pt x="944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39" y="471"/>
                  </a:lnTo>
                  <a:lnTo>
                    <a:pt x="939" y="471"/>
                  </a:lnTo>
                  <a:lnTo>
                    <a:pt x="939" y="469"/>
                  </a:lnTo>
                  <a:lnTo>
                    <a:pt x="939" y="469"/>
                  </a:lnTo>
                  <a:lnTo>
                    <a:pt x="939" y="469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4" y="467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59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7"/>
                  </a:lnTo>
                  <a:lnTo>
                    <a:pt x="951" y="469"/>
                  </a:lnTo>
                  <a:lnTo>
                    <a:pt x="953" y="469"/>
                  </a:lnTo>
                  <a:lnTo>
                    <a:pt x="953" y="469"/>
                  </a:lnTo>
                  <a:lnTo>
                    <a:pt x="953" y="471"/>
                  </a:lnTo>
                  <a:lnTo>
                    <a:pt x="953" y="471"/>
                  </a:lnTo>
                  <a:lnTo>
                    <a:pt x="953" y="474"/>
                  </a:lnTo>
                  <a:lnTo>
                    <a:pt x="956" y="474"/>
                  </a:lnTo>
                  <a:lnTo>
                    <a:pt x="956" y="474"/>
                  </a:lnTo>
                  <a:lnTo>
                    <a:pt x="958" y="476"/>
                  </a:lnTo>
                  <a:lnTo>
                    <a:pt x="958" y="476"/>
                  </a:lnTo>
                  <a:lnTo>
                    <a:pt x="961" y="478"/>
                  </a:lnTo>
                  <a:lnTo>
                    <a:pt x="961" y="476"/>
                  </a:lnTo>
                  <a:lnTo>
                    <a:pt x="958" y="474"/>
                  </a:lnTo>
                  <a:lnTo>
                    <a:pt x="958" y="474"/>
                  </a:lnTo>
                  <a:lnTo>
                    <a:pt x="961" y="474"/>
                  </a:lnTo>
                  <a:lnTo>
                    <a:pt x="961" y="474"/>
                  </a:lnTo>
                  <a:lnTo>
                    <a:pt x="961" y="476"/>
                  </a:lnTo>
                  <a:lnTo>
                    <a:pt x="961" y="476"/>
                  </a:lnTo>
                  <a:lnTo>
                    <a:pt x="961" y="478"/>
                  </a:lnTo>
                  <a:lnTo>
                    <a:pt x="961" y="478"/>
                  </a:lnTo>
                  <a:lnTo>
                    <a:pt x="965" y="476"/>
                  </a:lnTo>
                  <a:lnTo>
                    <a:pt x="965" y="476"/>
                  </a:lnTo>
                  <a:lnTo>
                    <a:pt x="965" y="476"/>
                  </a:lnTo>
                  <a:lnTo>
                    <a:pt x="965" y="474"/>
                  </a:lnTo>
                  <a:lnTo>
                    <a:pt x="968" y="474"/>
                  </a:lnTo>
                  <a:lnTo>
                    <a:pt x="968" y="474"/>
                  </a:lnTo>
                  <a:lnTo>
                    <a:pt x="968" y="474"/>
                  </a:lnTo>
                  <a:lnTo>
                    <a:pt x="972" y="474"/>
                  </a:lnTo>
                  <a:lnTo>
                    <a:pt x="975" y="474"/>
                  </a:lnTo>
                  <a:lnTo>
                    <a:pt x="975" y="474"/>
                  </a:lnTo>
                  <a:lnTo>
                    <a:pt x="975" y="478"/>
                  </a:lnTo>
                  <a:lnTo>
                    <a:pt x="975" y="481"/>
                  </a:lnTo>
                  <a:lnTo>
                    <a:pt x="975" y="483"/>
                  </a:lnTo>
                  <a:lnTo>
                    <a:pt x="975" y="483"/>
                  </a:lnTo>
                  <a:lnTo>
                    <a:pt x="975" y="488"/>
                  </a:lnTo>
                  <a:lnTo>
                    <a:pt x="980" y="488"/>
                  </a:lnTo>
                  <a:lnTo>
                    <a:pt x="984" y="488"/>
                  </a:lnTo>
                  <a:lnTo>
                    <a:pt x="989" y="488"/>
                  </a:lnTo>
                  <a:lnTo>
                    <a:pt x="991" y="485"/>
                  </a:lnTo>
                  <a:lnTo>
                    <a:pt x="994" y="485"/>
                  </a:lnTo>
                  <a:lnTo>
                    <a:pt x="996" y="483"/>
                  </a:lnTo>
                  <a:lnTo>
                    <a:pt x="998" y="478"/>
                  </a:lnTo>
                  <a:lnTo>
                    <a:pt x="998" y="478"/>
                  </a:lnTo>
                  <a:lnTo>
                    <a:pt x="998" y="478"/>
                  </a:lnTo>
                  <a:lnTo>
                    <a:pt x="1001" y="478"/>
                  </a:lnTo>
                  <a:lnTo>
                    <a:pt x="1001" y="476"/>
                  </a:lnTo>
                  <a:lnTo>
                    <a:pt x="1001" y="474"/>
                  </a:lnTo>
                  <a:lnTo>
                    <a:pt x="1001" y="474"/>
                  </a:lnTo>
                  <a:lnTo>
                    <a:pt x="1001" y="476"/>
                  </a:lnTo>
                  <a:lnTo>
                    <a:pt x="1001" y="481"/>
                  </a:lnTo>
                  <a:lnTo>
                    <a:pt x="1001" y="483"/>
                  </a:lnTo>
                  <a:lnTo>
                    <a:pt x="1001" y="483"/>
                  </a:lnTo>
                  <a:lnTo>
                    <a:pt x="1003" y="483"/>
                  </a:lnTo>
                  <a:lnTo>
                    <a:pt x="1003" y="483"/>
                  </a:lnTo>
                  <a:lnTo>
                    <a:pt x="1008" y="483"/>
                  </a:lnTo>
                  <a:lnTo>
                    <a:pt x="1010" y="481"/>
                  </a:lnTo>
                  <a:lnTo>
                    <a:pt x="1013" y="478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13" y="478"/>
                  </a:lnTo>
                  <a:lnTo>
                    <a:pt x="1013" y="478"/>
                  </a:lnTo>
                  <a:lnTo>
                    <a:pt x="1010" y="483"/>
                  </a:lnTo>
                  <a:lnTo>
                    <a:pt x="1010" y="483"/>
                  </a:lnTo>
                  <a:lnTo>
                    <a:pt x="1008" y="483"/>
                  </a:lnTo>
                  <a:lnTo>
                    <a:pt x="1008" y="483"/>
                  </a:lnTo>
                  <a:lnTo>
                    <a:pt x="1008" y="485"/>
                  </a:lnTo>
                  <a:lnTo>
                    <a:pt x="1008" y="485"/>
                  </a:lnTo>
                  <a:lnTo>
                    <a:pt x="1010" y="485"/>
                  </a:lnTo>
                  <a:lnTo>
                    <a:pt x="1013" y="488"/>
                  </a:lnTo>
                  <a:lnTo>
                    <a:pt x="1015" y="490"/>
                  </a:lnTo>
                  <a:lnTo>
                    <a:pt x="1017" y="490"/>
                  </a:lnTo>
                  <a:lnTo>
                    <a:pt x="1020" y="490"/>
                  </a:lnTo>
                  <a:lnTo>
                    <a:pt x="1020" y="490"/>
                  </a:lnTo>
                  <a:lnTo>
                    <a:pt x="1020" y="483"/>
                  </a:lnTo>
                  <a:lnTo>
                    <a:pt x="1022" y="483"/>
                  </a:lnTo>
                  <a:lnTo>
                    <a:pt x="1022" y="483"/>
                  </a:lnTo>
                  <a:lnTo>
                    <a:pt x="1024" y="483"/>
                  </a:lnTo>
                  <a:lnTo>
                    <a:pt x="1022" y="490"/>
                  </a:lnTo>
                  <a:lnTo>
                    <a:pt x="1022" y="490"/>
                  </a:lnTo>
                  <a:lnTo>
                    <a:pt x="1022" y="493"/>
                  </a:lnTo>
                  <a:lnTo>
                    <a:pt x="1027" y="497"/>
                  </a:lnTo>
                  <a:lnTo>
                    <a:pt x="1027" y="500"/>
                  </a:lnTo>
                  <a:lnTo>
                    <a:pt x="1027" y="509"/>
                  </a:lnTo>
                  <a:lnTo>
                    <a:pt x="1027" y="511"/>
                  </a:lnTo>
                  <a:lnTo>
                    <a:pt x="1027" y="516"/>
                  </a:lnTo>
                  <a:lnTo>
                    <a:pt x="1027" y="521"/>
                  </a:lnTo>
                  <a:lnTo>
                    <a:pt x="1027" y="523"/>
                  </a:lnTo>
                  <a:lnTo>
                    <a:pt x="1027" y="526"/>
                  </a:lnTo>
                  <a:lnTo>
                    <a:pt x="1029" y="526"/>
                  </a:lnTo>
                  <a:lnTo>
                    <a:pt x="1032" y="526"/>
                  </a:lnTo>
                  <a:lnTo>
                    <a:pt x="1041" y="521"/>
                  </a:lnTo>
                  <a:lnTo>
                    <a:pt x="1050" y="516"/>
                  </a:lnTo>
                  <a:lnTo>
                    <a:pt x="1062" y="509"/>
                  </a:lnTo>
                  <a:lnTo>
                    <a:pt x="1076" y="504"/>
                  </a:lnTo>
                  <a:lnTo>
                    <a:pt x="1086" y="500"/>
                  </a:lnTo>
                  <a:lnTo>
                    <a:pt x="1088" y="500"/>
                  </a:lnTo>
                  <a:lnTo>
                    <a:pt x="1091" y="497"/>
                  </a:lnTo>
                  <a:lnTo>
                    <a:pt x="1091" y="497"/>
                  </a:lnTo>
                  <a:lnTo>
                    <a:pt x="1093" y="497"/>
                  </a:lnTo>
                  <a:lnTo>
                    <a:pt x="1095" y="497"/>
                  </a:lnTo>
                  <a:lnTo>
                    <a:pt x="1098" y="495"/>
                  </a:lnTo>
                  <a:lnTo>
                    <a:pt x="1098" y="495"/>
                  </a:lnTo>
                  <a:lnTo>
                    <a:pt x="1100" y="493"/>
                  </a:lnTo>
                  <a:lnTo>
                    <a:pt x="1100" y="488"/>
                  </a:lnTo>
                  <a:lnTo>
                    <a:pt x="1100" y="485"/>
                  </a:lnTo>
                  <a:lnTo>
                    <a:pt x="1103" y="481"/>
                  </a:lnTo>
                  <a:lnTo>
                    <a:pt x="1105" y="478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07" y="476"/>
                  </a:lnTo>
                  <a:lnTo>
                    <a:pt x="1107" y="476"/>
                  </a:lnTo>
                  <a:lnTo>
                    <a:pt x="1107" y="476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5" y="478"/>
                  </a:lnTo>
                  <a:lnTo>
                    <a:pt x="1105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10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7" y="474"/>
                  </a:lnTo>
                  <a:lnTo>
                    <a:pt x="1107" y="471"/>
                  </a:lnTo>
                  <a:lnTo>
                    <a:pt x="1110" y="474"/>
                  </a:lnTo>
                  <a:lnTo>
                    <a:pt x="1110" y="471"/>
                  </a:lnTo>
                  <a:lnTo>
                    <a:pt x="1112" y="471"/>
                  </a:lnTo>
                  <a:lnTo>
                    <a:pt x="1114" y="471"/>
                  </a:lnTo>
                  <a:lnTo>
                    <a:pt x="1112" y="469"/>
                  </a:lnTo>
                  <a:lnTo>
                    <a:pt x="1110" y="467"/>
                  </a:lnTo>
                  <a:lnTo>
                    <a:pt x="1110" y="467"/>
                  </a:lnTo>
                  <a:lnTo>
                    <a:pt x="1107" y="467"/>
                  </a:lnTo>
                  <a:lnTo>
                    <a:pt x="1107" y="464"/>
                  </a:lnTo>
                  <a:lnTo>
                    <a:pt x="1107" y="464"/>
                  </a:lnTo>
                  <a:lnTo>
                    <a:pt x="1107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5" y="462"/>
                  </a:lnTo>
                  <a:lnTo>
                    <a:pt x="1105" y="462"/>
                  </a:lnTo>
                  <a:lnTo>
                    <a:pt x="1105" y="459"/>
                  </a:lnTo>
                  <a:lnTo>
                    <a:pt x="1105" y="459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9"/>
                  </a:lnTo>
                  <a:lnTo>
                    <a:pt x="1107" y="459"/>
                  </a:lnTo>
                  <a:lnTo>
                    <a:pt x="1110" y="459"/>
                  </a:lnTo>
                  <a:lnTo>
                    <a:pt x="1110" y="459"/>
                  </a:lnTo>
                  <a:lnTo>
                    <a:pt x="1110" y="459"/>
                  </a:lnTo>
                  <a:lnTo>
                    <a:pt x="1110" y="462"/>
                  </a:lnTo>
                  <a:lnTo>
                    <a:pt x="1110" y="462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2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7" y="459"/>
                  </a:lnTo>
                  <a:lnTo>
                    <a:pt x="1117" y="459"/>
                  </a:lnTo>
                  <a:lnTo>
                    <a:pt x="1119" y="457"/>
                  </a:lnTo>
                  <a:lnTo>
                    <a:pt x="1119" y="455"/>
                  </a:lnTo>
                  <a:lnTo>
                    <a:pt x="1119" y="445"/>
                  </a:lnTo>
                  <a:lnTo>
                    <a:pt x="1119" y="445"/>
                  </a:lnTo>
                  <a:lnTo>
                    <a:pt x="1119" y="443"/>
                  </a:lnTo>
                  <a:lnTo>
                    <a:pt x="1119" y="443"/>
                  </a:lnTo>
                  <a:lnTo>
                    <a:pt x="1119" y="440"/>
                  </a:lnTo>
                  <a:lnTo>
                    <a:pt x="1119" y="440"/>
                  </a:lnTo>
                  <a:lnTo>
                    <a:pt x="1117" y="443"/>
                  </a:lnTo>
                  <a:lnTo>
                    <a:pt x="1114" y="445"/>
                  </a:lnTo>
                  <a:lnTo>
                    <a:pt x="1114" y="443"/>
                  </a:lnTo>
                  <a:lnTo>
                    <a:pt x="1117" y="443"/>
                  </a:lnTo>
                  <a:lnTo>
                    <a:pt x="1117" y="440"/>
                  </a:lnTo>
                  <a:lnTo>
                    <a:pt x="1114" y="440"/>
                  </a:lnTo>
                  <a:lnTo>
                    <a:pt x="1114" y="440"/>
                  </a:lnTo>
                  <a:lnTo>
                    <a:pt x="1114" y="440"/>
                  </a:lnTo>
                  <a:lnTo>
                    <a:pt x="1114" y="438"/>
                  </a:lnTo>
                  <a:lnTo>
                    <a:pt x="1117" y="438"/>
                  </a:lnTo>
                  <a:lnTo>
                    <a:pt x="1117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21" y="438"/>
                  </a:lnTo>
                  <a:lnTo>
                    <a:pt x="1121" y="438"/>
                  </a:lnTo>
                  <a:lnTo>
                    <a:pt x="1121" y="438"/>
                  </a:lnTo>
                  <a:lnTo>
                    <a:pt x="1124" y="438"/>
                  </a:lnTo>
                  <a:lnTo>
                    <a:pt x="1124" y="440"/>
                  </a:lnTo>
                  <a:lnTo>
                    <a:pt x="1124" y="440"/>
                  </a:lnTo>
                  <a:lnTo>
                    <a:pt x="1124" y="440"/>
                  </a:lnTo>
                  <a:lnTo>
                    <a:pt x="1126" y="440"/>
                  </a:lnTo>
                  <a:lnTo>
                    <a:pt x="1129" y="438"/>
                  </a:lnTo>
                  <a:lnTo>
                    <a:pt x="1129" y="431"/>
                  </a:lnTo>
                  <a:lnTo>
                    <a:pt x="1131" y="424"/>
                  </a:lnTo>
                  <a:lnTo>
                    <a:pt x="1131" y="422"/>
                  </a:lnTo>
                  <a:lnTo>
                    <a:pt x="1131" y="422"/>
                  </a:lnTo>
                  <a:lnTo>
                    <a:pt x="1129" y="422"/>
                  </a:lnTo>
                  <a:lnTo>
                    <a:pt x="1129" y="422"/>
                  </a:lnTo>
                  <a:lnTo>
                    <a:pt x="1129" y="424"/>
                  </a:lnTo>
                  <a:lnTo>
                    <a:pt x="1129" y="424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1" y="422"/>
                  </a:lnTo>
                  <a:lnTo>
                    <a:pt x="1121" y="424"/>
                  </a:lnTo>
                  <a:lnTo>
                    <a:pt x="1119" y="422"/>
                  </a:lnTo>
                  <a:lnTo>
                    <a:pt x="1119" y="419"/>
                  </a:lnTo>
                  <a:lnTo>
                    <a:pt x="1119" y="419"/>
                  </a:lnTo>
                  <a:lnTo>
                    <a:pt x="1117" y="419"/>
                  </a:lnTo>
                  <a:lnTo>
                    <a:pt x="1114" y="422"/>
                  </a:lnTo>
                  <a:lnTo>
                    <a:pt x="1114" y="422"/>
                  </a:lnTo>
                  <a:lnTo>
                    <a:pt x="1114" y="419"/>
                  </a:lnTo>
                  <a:lnTo>
                    <a:pt x="1114" y="419"/>
                  </a:lnTo>
                  <a:lnTo>
                    <a:pt x="1117" y="417"/>
                  </a:lnTo>
                  <a:lnTo>
                    <a:pt x="1119" y="417"/>
                  </a:lnTo>
                  <a:lnTo>
                    <a:pt x="1121" y="417"/>
                  </a:lnTo>
                  <a:lnTo>
                    <a:pt x="1121" y="417"/>
                  </a:lnTo>
                  <a:lnTo>
                    <a:pt x="1124" y="414"/>
                  </a:lnTo>
                  <a:lnTo>
                    <a:pt x="1124" y="412"/>
                  </a:lnTo>
                  <a:lnTo>
                    <a:pt x="1124" y="410"/>
                  </a:lnTo>
                  <a:lnTo>
                    <a:pt x="1124" y="407"/>
                  </a:lnTo>
                  <a:lnTo>
                    <a:pt x="1124" y="405"/>
                  </a:lnTo>
                  <a:lnTo>
                    <a:pt x="1121" y="405"/>
                  </a:lnTo>
                  <a:lnTo>
                    <a:pt x="1121" y="403"/>
                  </a:lnTo>
                  <a:lnTo>
                    <a:pt x="1124" y="403"/>
                  </a:lnTo>
                  <a:lnTo>
                    <a:pt x="1121" y="400"/>
                  </a:lnTo>
                  <a:lnTo>
                    <a:pt x="1121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4" y="403"/>
                  </a:lnTo>
                  <a:lnTo>
                    <a:pt x="1114" y="403"/>
                  </a:lnTo>
                  <a:lnTo>
                    <a:pt x="1112" y="403"/>
                  </a:lnTo>
                  <a:lnTo>
                    <a:pt x="1112" y="403"/>
                  </a:lnTo>
                  <a:lnTo>
                    <a:pt x="1112" y="400"/>
                  </a:lnTo>
                  <a:lnTo>
                    <a:pt x="1112" y="400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398"/>
                  </a:lnTo>
                  <a:lnTo>
                    <a:pt x="1117" y="396"/>
                  </a:lnTo>
                  <a:lnTo>
                    <a:pt x="1119" y="396"/>
                  </a:lnTo>
                  <a:lnTo>
                    <a:pt x="1121" y="396"/>
                  </a:lnTo>
                  <a:lnTo>
                    <a:pt x="1126" y="393"/>
                  </a:lnTo>
                  <a:lnTo>
                    <a:pt x="1129" y="393"/>
                  </a:lnTo>
                  <a:lnTo>
                    <a:pt x="1129" y="391"/>
                  </a:lnTo>
                  <a:lnTo>
                    <a:pt x="1129" y="391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6" y="388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31" y="381"/>
                  </a:lnTo>
                  <a:lnTo>
                    <a:pt x="1136" y="379"/>
                  </a:lnTo>
                  <a:lnTo>
                    <a:pt x="1138" y="379"/>
                  </a:lnTo>
                  <a:lnTo>
                    <a:pt x="1138" y="379"/>
                  </a:lnTo>
                  <a:lnTo>
                    <a:pt x="1140" y="379"/>
                  </a:lnTo>
                  <a:lnTo>
                    <a:pt x="1138" y="377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38" y="372"/>
                  </a:lnTo>
                  <a:lnTo>
                    <a:pt x="1138" y="372"/>
                  </a:lnTo>
                  <a:lnTo>
                    <a:pt x="1138" y="372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67"/>
                  </a:lnTo>
                  <a:lnTo>
                    <a:pt x="1136" y="367"/>
                  </a:lnTo>
                  <a:lnTo>
                    <a:pt x="1138" y="365"/>
                  </a:lnTo>
                  <a:lnTo>
                    <a:pt x="1138" y="362"/>
                  </a:lnTo>
                  <a:lnTo>
                    <a:pt x="1138" y="362"/>
                  </a:lnTo>
                  <a:lnTo>
                    <a:pt x="1138" y="362"/>
                  </a:lnTo>
                  <a:lnTo>
                    <a:pt x="1138" y="365"/>
                  </a:lnTo>
                  <a:lnTo>
                    <a:pt x="1138" y="365"/>
                  </a:lnTo>
                  <a:lnTo>
                    <a:pt x="1140" y="370"/>
                  </a:lnTo>
                  <a:lnTo>
                    <a:pt x="1140" y="370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3" y="372"/>
                  </a:lnTo>
                  <a:lnTo>
                    <a:pt x="1143" y="372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50" y="372"/>
                  </a:lnTo>
                  <a:lnTo>
                    <a:pt x="1150" y="372"/>
                  </a:lnTo>
                  <a:lnTo>
                    <a:pt x="1152" y="372"/>
                  </a:lnTo>
                  <a:lnTo>
                    <a:pt x="1152" y="372"/>
                  </a:lnTo>
                  <a:lnTo>
                    <a:pt x="1152" y="370"/>
                  </a:lnTo>
                  <a:lnTo>
                    <a:pt x="1152" y="370"/>
                  </a:lnTo>
                  <a:lnTo>
                    <a:pt x="1155" y="367"/>
                  </a:lnTo>
                  <a:lnTo>
                    <a:pt x="1155" y="367"/>
                  </a:lnTo>
                  <a:lnTo>
                    <a:pt x="1159" y="360"/>
                  </a:lnTo>
                  <a:lnTo>
                    <a:pt x="1162" y="358"/>
                  </a:lnTo>
                  <a:lnTo>
                    <a:pt x="1164" y="355"/>
                  </a:lnTo>
                  <a:lnTo>
                    <a:pt x="1164" y="355"/>
                  </a:lnTo>
                  <a:lnTo>
                    <a:pt x="1164" y="355"/>
                  </a:lnTo>
                  <a:lnTo>
                    <a:pt x="1164" y="353"/>
                  </a:lnTo>
                  <a:lnTo>
                    <a:pt x="1166" y="351"/>
                  </a:lnTo>
                  <a:lnTo>
                    <a:pt x="1166" y="351"/>
                  </a:lnTo>
                  <a:lnTo>
                    <a:pt x="1166" y="351"/>
                  </a:lnTo>
                  <a:lnTo>
                    <a:pt x="1169" y="353"/>
                  </a:lnTo>
                  <a:lnTo>
                    <a:pt x="1169" y="353"/>
                  </a:lnTo>
                  <a:lnTo>
                    <a:pt x="1169" y="353"/>
                  </a:lnTo>
                  <a:lnTo>
                    <a:pt x="1169" y="355"/>
                  </a:lnTo>
                  <a:lnTo>
                    <a:pt x="1169" y="355"/>
                  </a:lnTo>
                  <a:lnTo>
                    <a:pt x="1169" y="355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3" y="353"/>
                  </a:lnTo>
                  <a:lnTo>
                    <a:pt x="1173" y="353"/>
                  </a:lnTo>
                  <a:lnTo>
                    <a:pt x="1176" y="353"/>
                  </a:lnTo>
                  <a:lnTo>
                    <a:pt x="1176" y="353"/>
                  </a:lnTo>
                  <a:lnTo>
                    <a:pt x="1176" y="353"/>
                  </a:lnTo>
                  <a:lnTo>
                    <a:pt x="1176" y="351"/>
                  </a:lnTo>
                  <a:lnTo>
                    <a:pt x="1178" y="351"/>
                  </a:lnTo>
                  <a:lnTo>
                    <a:pt x="1178" y="351"/>
                  </a:lnTo>
                  <a:lnTo>
                    <a:pt x="1181" y="351"/>
                  </a:lnTo>
                  <a:lnTo>
                    <a:pt x="1181" y="351"/>
                  </a:lnTo>
                  <a:lnTo>
                    <a:pt x="1181" y="351"/>
                  </a:lnTo>
                  <a:lnTo>
                    <a:pt x="1181" y="348"/>
                  </a:lnTo>
                  <a:lnTo>
                    <a:pt x="1181" y="348"/>
                  </a:lnTo>
                  <a:lnTo>
                    <a:pt x="1183" y="348"/>
                  </a:lnTo>
                  <a:lnTo>
                    <a:pt x="1183" y="348"/>
                  </a:lnTo>
                  <a:lnTo>
                    <a:pt x="1183" y="348"/>
                  </a:lnTo>
                  <a:lnTo>
                    <a:pt x="1185" y="348"/>
                  </a:lnTo>
                  <a:lnTo>
                    <a:pt x="1185" y="348"/>
                  </a:lnTo>
                  <a:lnTo>
                    <a:pt x="1183" y="346"/>
                  </a:lnTo>
                  <a:lnTo>
                    <a:pt x="1183" y="346"/>
                  </a:lnTo>
                  <a:lnTo>
                    <a:pt x="1183" y="346"/>
                  </a:lnTo>
                  <a:lnTo>
                    <a:pt x="1181" y="346"/>
                  </a:lnTo>
                  <a:lnTo>
                    <a:pt x="1178" y="346"/>
                  </a:lnTo>
                  <a:lnTo>
                    <a:pt x="1178" y="346"/>
                  </a:lnTo>
                  <a:lnTo>
                    <a:pt x="1178" y="346"/>
                  </a:lnTo>
                  <a:lnTo>
                    <a:pt x="1176" y="343"/>
                  </a:lnTo>
                  <a:lnTo>
                    <a:pt x="1176" y="343"/>
                  </a:lnTo>
                  <a:lnTo>
                    <a:pt x="1178" y="343"/>
                  </a:lnTo>
                  <a:lnTo>
                    <a:pt x="1178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78" y="341"/>
                  </a:lnTo>
                  <a:lnTo>
                    <a:pt x="1178" y="339"/>
                  </a:lnTo>
                  <a:lnTo>
                    <a:pt x="1181" y="339"/>
                  </a:lnTo>
                  <a:lnTo>
                    <a:pt x="1181" y="339"/>
                  </a:lnTo>
                  <a:lnTo>
                    <a:pt x="1181" y="339"/>
                  </a:lnTo>
                  <a:lnTo>
                    <a:pt x="1183" y="339"/>
                  </a:lnTo>
                  <a:lnTo>
                    <a:pt x="1183" y="339"/>
                  </a:lnTo>
                  <a:lnTo>
                    <a:pt x="1183" y="339"/>
                  </a:lnTo>
                  <a:lnTo>
                    <a:pt x="1183" y="336"/>
                  </a:lnTo>
                  <a:lnTo>
                    <a:pt x="1183" y="336"/>
                  </a:lnTo>
                  <a:lnTo>
                    <a:pt x="1183" y="334"/>
                  </a:lnTo>
                  <a:lnTo>
                    <a:pt x="1181" y="334"/>
                  </a:lnTo>
                  <a:lnTo>
                    <a:pt x="1181" y="334"/>
                  </a:lnTo>
                  <a:lnTo>
                    <a:pt x="1181" y="334"/>
                  </a:lnTo>
                  <a:lnTo>
                    <a:pt x="1183" y="334"/>
                  </a:lnTo>
                  <a:lnTo>
                    <a:pt x="1183" y="332"/>
                  </a:lnTo>
                  <a:lnTo>
                    <a:pt x="1183" y="332"/>
                  </a:lnTo>
                  <a:lnTo>
                    <a:pt x="1185" y="332"/>
                  </a:lnTo>
                  <a:lnTo>
                    <a:pt x="1185" y="332"/>
                  </a:lnTo>
                  <a:lnTo>
                    <a:pt x="1185" y="329"/>
                  </a:lnTo>
                  <a:lnTo>
                    <a:pt x="1183" y="329"/>
                  </a:lnTo>
                  <a:lnTo>
                    <a:pt x="1183" y="329"/>
                  </a:lnTo>
                  <a:lnTo>
                    <a:pt x="1176" y="334"/>
                  </a:lnTo>
                  <a:lnTo>
                    <a:pt x="1173" y="336"/>
                  </a:lnTo>
                  <a:lnTo>
                    <a:pt x="1173" y="334"/>
                  </a:lnTo>
                  <a:lnTo>
                    <a:pt x="1176" y="334"/>
                  </a:lnTo>
                  <a:lnTo>
                    <a:pt x="1176" y="334"/>
                  </a:lnTo>
                  <a:lnTo>
                    <a:pt x="1176" y="332"/>
                  </a:lnTo>
                  <a:lnTo>
                    <a:pt x="1176" y="332"/>
                  </a:lnTo>
                  <a:lnTo>
                    <a:pt x="1176" y="329"/>
                  </a:lnTo>
                  <a:lnTo>
                    <a:pt x="1176" y="329"/>
                  </a:lnTo>
                  <a:lnTo>
                    <a:pt x="1178" y="329"/>
                  </a:lnTo>
                  <a:lnTo>
                    <a:pt x="1178" y="327"/>
                  </a:lnTo>
                  <a:lnTo>
                    <a:pt x="1178" y="327"/>
                  </a:lnTo>
                  <a:lnTo>
                    <a:pt x="1178" y="325"/>
                  </a:lnTo>
                  <a:lnTo>
                    <a:pt x="1176" y="325"/>
                  </a:lnTo>
                  <a:lnTo>
                    <a:pt x="1176" y="325"/>
                  </a:lnTo>
                  <a:lnTo>
                    <a:pt x="1176" y="325"/>
                  </a:lnTo>
                  <a:lnTo>
                    <a:pt x="1173" y="322"/>
                  </a:lnTo>
                  <a:lnTo>
                    <a:pt x="1173" y="322"/>
                  </a:lnTo>
                  <a:lnTo>
                    <a:pt x="1173" y="320"/>
                  </a:lnTo>
                  <a:lnTo>
                    <a:pt x="1176" y="320"/>
                  </a:lnTo>
                  <a:lnTo>
                    <a:pt x="1176" y="317"/>
                  </a:lnTo>
                  <a:lnTo>
                    <a:pt x="1176" y="315"/>
                  </a:lnTo>
                  <a:lnTo>
                    <a:pt x="1176" y="315"/>
                  </a:lnTo>
                  <a:lnTo>
                    <a:pt x="1176" y="313"/>
                  </a:lnTo>
                  <a:lnTo>
                    <a:pt x="1178" y="313"/>
                  </a:lnTo>
                  <a:lnTo>
                    <a:pt x="1178" y="313"/>
                  </a:lnTo>
                  <a:lnTo>
                    <a:pt x="1178" y="313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08"/>
                  </a:lnTo>
                  <a:lnTo>
                    <a:pt x="1178" y="308"/>
                  </a:lnTo>
                  <a:lnTo>
                    <a:pt x="1178" y="308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1"/>
                  </a:lnTo>
                  <a:lnTo>
                    <a:pt x="1176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6" y="301"/>
                  </a:lnTo>
                  <a:lnTo>
                    <a:pt x="1176" y="299"/>
                  </a:lnTo>
                  <a:lnTo>
                    <a:pt x="1176" y="299"/>
                  </a:lnTo>
                  <a:lnTo>
                    <a:pt x="1178" y="299"/>
                  </a:lnTo>
                  <a:lnTo>
                    <a:pt x="1178" y="296"/>
                  </a:lnTo>
                  <a:lnTo>
                    <a:pt x="1178" y="296"/>
                  </a:lnTo>
                  <a:lnTo>
                    <a:pt x="1178" y="296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81" y="289"/>
                  </a:lnTo>
                  <a:lnTo>
                    <a:pt x="1181" y="289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5" y="287"/>
                  </a:lnTo>
                  <a:lnTo>
                    <a:pt x="1185" y="284"/>
                  </a:lnTo>
                  <a:lnTo>
                    <a:pt x="1183" y="284"/>
                  </a:lnTo>
                  <a:lnTo>
                    <a:pt x="1183" y="284"/>
                  </a:lnTo>
                  <a:lnTo>
                    <a:pt x="1183" y="282"/>
                  </a:lnTo>
                  <a:lnTo>
                    <a:pt x="1188" y="280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90" y="275"/>
                  </a:lnTo>
                  <a:lnTo>
                    <a:pt x="1190" y="275"/>
                  </a:lnTo>
                  <a:lnTo>
                    <a:pt x="1190" y="270"/>
                  </a:lnTo>
                  <a:lnTo>
                    <a:pt x="1190" y="270"/>
                  </a:lnTo>
                  <a:lnTo>
                    <a:pt x="1192" y="268"/>
                  </a:lnTo>
                  <a:lnTo>
                    <a:pt x="1195" y="265"/>
                  </a:lnTo>
                  <a:lnTo>
                    <a:pt x="1195" y="265"/>
                  </a:lnTo>
                  <a:lnTo>
                    <a:pt x="1197" y="265"/>
                  </a:lnTo>
                  <a:lnTo>
                    <a:pt x="1197" y="265"/>
                  </a:lnTo>
                  <a:lnTo>
                    <a:pt x="1197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202" y="265"/>
                  </a:lnTo>
                  <a:lnTo>
                    <a:pt x="1202" y="265"/>
                  </a:lnTo>
                  <a:lnTo>
                    <a:pt x="1202" y="265"/>
                  </a:lnTo>
                  <a:lnTo>
                    <a:pt x="1202" y="268"/>
                  </a:lnTo>
                  <a:lnTo>
                    <a:pt x="1202" y="268"/>
                  </a:lnTo>
                  <a:lnTo>
                    <a:pt x="1204" y="268"/>
                  </a:lnTo>
                  <a:lnTo>
                    <a:pt x="1204" y="268"/>
                  </a:lnTo>
                  <a:lnTo>
                    <a:pt x="1204" y="268"/>
                  </a:lnTo>
                  <a:lnTo>
                    <a:pt x="1207" y="265"/>
                  </a:lnTo>
                  <a:lnTo>
                    <a:pt x="1207" y="265"/>
                  </a:lnTo>
                  <a:lnTo>
                    <a:pt x="1207" y="265"/>
                  </a:lnTo>
                  <a:lnTo>
                    <a:pt x="1207" y="263"/>
                  </a:lnTo>
                  <a:lnTo>
                    <a:pt x="1204" y="263"/>
                  </a:lnTo>
                  <a:lnTo>
                    <a:pt x="1204" y="263"/>
                  </a:lnTo>
                  <a:lnTo>
                    <a:pt x="1204" y="263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2" y="261"/>
                  </a:lnTo>
                  <a:lnTo>
                    <a:pt x="1202" y="258"/>
                  </a:lnTo>
                  <a:lnTo>
                    <a:pt x="1202" y="256"/>
                  </a:lnTo>
                  <a:lnTo>
                    <a:pt x="1199" y="254"/>
                  </a:lnTo>
                  <a:lnTo>
                    <a:pt x="1199" y="254"/>
                  </a:lnTo>
                  <a:lnTo>
                    <a:pt x="1199" y="251"/>
                  </a:lnTo>
                  <a:lnTo>
                    <a:pt x="1197" y="251"/>
                  </a:lnTo>
                  <a:lnTo>
                    <a:pt x="1197" y="251"/>
                  </a:lnTo>
                  <a:lnTo>
                    <a:pt x="1197" y="251"/>
                  </a:lnTo>
                  <a:lnTo>
                    <a:pt x="1199" y="249"/>
                  </a:lnTo>
                  <a:lnTo>
                    <a:pt x="1199" y="249"/>
                  </a:lnTo>
                  <a:lnTo>
                    <a:pt x="1199" y="249"/>
                  </a:lnTo>
                  <a:lnTo>
                    <a:pt x="1199" y="251"/>
                  </a:lnTo>
                  <a:lnTo>
                    <a:pt x="1199" y="251"/>
                  </a:lnTo>
                  <a:lnTo>
                    <a:pt x="1202" y="251"/>
                  </a:lnTo>
                  <a:lnTo>
                    <a:pt x="1204" y="251"/>
                  </a:lnTo>
                  <a:lnTo>
                    <a:pt x="1204" y="254"/>
                  </a:lnTo>
                  <a:lnTo>
                    <a:pt x="1204" y="256"/>
                  </a:lnTo>
                  <a:lnTo>
                    <a:pt x="1207" y="258"/>
                  </a:lnTo>
                  <a:lnTo>
                    <a:pt x="1207" y="261"/>
                  </a:lnTo>
                  <a:lnTo>
                    <a:pt x="1209" y="261"/>
                  </a:lnTo>
                  <a:lnTo>
                    <a:pt x="1211" y="261"/>
                  </a:lnTo>
                  <a:lnTo>
                    <a:pt x="1214" y="263"/>
                  </a:lnTo>
                  <a:lnTo>
                    <a:pt x="1221" y="263"/>
                  </a:lnTo>
                  <a:lnTo>
                    <a:pt x="1221" y="263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8" y="265"/>
                  </a:lnTo>
                  <a:lnTo>
                    <a:pt x="1230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5" y="265"/>
                  </a:lnTo>
                  <a:lnTo>
                    <a:pt x="1235" y="265"/>
                  </a:lnTo>
                  <a:lnTo>
                    <a:pt x="1237" y="265"/>
                  </a:lnTo>
                  <a:lnTo>
                    <a:pt x="1240" y="263"/>
                  </a:lnTo>
                  <a:lnTo>
                    <a:pt x="1240" y="263"/>
                  </a:lnTo>
                  <a:lnTo>
                    <a:pt x="1240" y="265"/>
                  </a:lnTo>
                  <a:lnTo>
                    <a:pt x="1242" y="265"/>
                  </a:lnTo>
                  <a:lnTo>
                    <a:pt x="1242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7" y="265"/>
                  </a:lnTo>
                  <a:lnTo>
                    <a:pt x="1247" y="265"/>
                  </a:lnTo>
                  <a:lnTo>
                    <a:pt x="1247" y="265"/>
                  </a:lnTo>
                  <a:lnTo>
                    <a:pt x="1249" y="263"/>
                  </a:lnTo>
                  <a:lnTo>
                    <a:pt x="1249" y="263"/>
                  </a:lnTo>
                  <a:lnTo>
                    <a:pt x="1254" y="261"/>
                  </a:lnTo>
                  <a:lnTo>
                    <a:pt x="1254" y="261"/>
                  </a:lnTo>
                  <a:lnTo>
                    <a:pt x="1254" y="261"/>
                  </a:lnTo>
                  <a:lnTo>
                    <a:pt x="1256" y="258"/>
                  </a:lnTo>
                  <a:lnTo>
                    <a:pt x="1256" y="258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4"/>
                  </a:lnTo>
                  <a:lnTo>
                    <a:pt x="1256" y="254"/>
                  </a:lnTo>
                  <a:lnTo>
                    <a:pt x="1256" y="254"/>
                  </a:lnTo>
                  <a:lnTo>
                    <a:pt x="1254" y="251"/>
                  </a:lnTo>
                  <a:lnTo>
                    <a:pt x="1252" y="251"/>
                  </a:lnTo>
                  <a:lnTo>
                    <a:pt x="1252" y="251"/>
                  </a:lnTo>
                  <a:lnTo>
                    <a:pt x="1252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7" y="249"/>
                  </a:lnTo>
                  <a:lnTo>
                    <a:pt x="1247" y="249"/>
                  </a:lnTo>
                  <a:lnTo>
                    <a:pt x="1244" y="249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4"/>
                  </a:lnTo>
                  <a:lnTo>
                    <a:pt x="1242" y="244"/>
                  </a:lnTo>
                  <a:lnTo>
                    <a:pt x="1242" y="242"/>
                  </a:lnTo>
                  <a:lnTo>
                    <a:pt x="1240" y="242"/>
                  </a:lnTo>
                  <a:lnTo>
                    <a:pt x="1235" y="237"/>
                  </a:lnTo>
                  <a:lnTo>
                    <a:pt x="1235" y="237"/>
                  </a:lnTo>
                  <a:lnTo>
                    <a:pt x="1233" y="237"/>
                  </a:lnTo>
                  <a:lnTo>
                    <a:pt x="1230" y="237"/>
                  </a:lnTo>
                  <a:lnTo>
                    <a:pt x="1230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0"/>
                  </a:lnTo>
                  <a:lnTo>
                    <a:pt x="1225" y="230"/>
                  </a:lnTo>
                  <a:lnTo>
                    <a:pt x="1225" y="230"/>
                  </a:lnTo>
                  <a:lnTo>
                    <a:pt x="1223" y="230"/>
                  </a:lnTo>
                  <a:lnTo>
                    <a:pt x="1223" y="228"/>
                  </a:lnTo>
                  <a:lnTo>
                    <a:pt x="1221" y="228"/>
                  </a:lnTo>
                  <a:lnTo>
                    <a:pt x="1218" y="228"/>
                  </a:lnTo>
                  <a:lnTo>
                    <a:pt x="1214" y="223"/>
                  </a:lnTo>
                  <a:lnTo>
                    <a:pt x="1211" y="223"/>
                  </a:lnTo>
                  <a:lnTo>
                    <a:pt x="1207" y="218"/>
                  </a:lnTo>
                  <a:lnTo>
                    <a:pt x="1207" y="218"/>
                  </a:lnTo>
                  <a:lnTo>
                    <a:pt x="1207" y="218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4" y="216"/>
                  </a:lnTo>
                  <a:lnTo>
                    <a:pt x="1204" y="216"/>
                  </a:lnTo>
                  <a:lnTo>
                    <a:pt x="1202" y="216"/>
                  </a:lnTo>
                  <a:lnTo>
                    <a:pt x="1202" y="213"/>
                  </a:lnTo>
                  <a:lnTo>
                    <a:pt x="1202" y="213"/>
                  </a:lnTo>
                  <a:lnTo>
                    <a:pt x="1199" y="213"/>
                  </a:lnTo>
                  <a:lnTo>
                    <a:pt x="1199" y="213"/>
                  </a:lnTo>
                  <a:lnTo>
                    <a:pt x="1199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6"/>
                  </a:lnTo>
                  <a:lnTo>
                    <a:pt x="1197" y="204"/>
                  </a:lnTo>
                  <a:lnTo>
                    <a:pt x="1197" y="204"/>
                  </a:lnTo>
                  <a:lnTo>
                    <a:pt x="1197" y="204"/>
                  </a:lnTo>
                  <a:lnTo>
                    <a:pt x="1195" y="204"/>
                  </a:lnTo>
                  <a:lnTo>
                    <a:pt x="1195" y="204"/>
                  </a:lnTo>
                  <a:lnTo>
                    <a:pt x="1195" y="204"/>
                  </a:lnTo>
                  <a:lnTo>
                    <a:pt x="1192" y="204"/>
                  </a:lnTo>
                  <a:lnTo>
                    <a:pt x="1192" y="204"/>
                  </a:lnTo>
                  <a:lnTo>
                    <a:pt x="1190" y="201"/>
                  </a:lnTo>
                  <a:lnTo>
                    <a:pt x="1190" y="201"/>
                  </a:lnTo>
                  <a:lnTo>
                    <a:pt x="1190" y="201"/>
                  </a:lnTo>
                  <a:lnTo>
                    <a:pt x="1192" y="201"/>
                  </a:lnTo>
                  <a:lnTo>
                    <a:pt x="1195" y="201"/>
                  </a:lnTo>
                  <a:lnTo>
                    <a:pt x="1197" y="201"/>
                  </a:lnTo>
                  <a:lnTo>
                    <a:pt x="1199" y="201"/>
                  </a:lnTo>
                  <a:lnTo>
                    <a:pt x="1197" y="201"/>
                  </a:lnTo>
                  <a:lnTo>
                    <a:pt x="1195" y="199"/>
                  </a:lnTo>
                  <a:lnTo>
                    <a:pt x="1195" y="199"/>
                  </a:lnTo>
                  <a:lnTo>
                    <a:pt x="1197" y="199"/>
                  </a:lnTo>
                  <a:lnTo>
                    <a:pt x="1199" y="199"/>
                  </a:lnTo>
                  <a:lnTo>
                    <a:pt x="1199" y="199"/>
                  </a:lnTo>
                  <a:lnTo>
                    <a:pt x="1199" y="197"/>
                  </a:lnTo>
                  <a:lnTo>
                    <a:pt x="1199" y="197"/>
                  </a:lnTo>
                  <a:lnTo>
                    <a:pt x="1202" y="197"/>
                  </a:lnTo>
                  <a:lnTo>
                    <a:pt x="1202" y="194"/>
                  </a:lnTo>
                  <a:lnTo>
                    <a:pt x="1202" y="194"/>
                  </a:lnTo>
                  <a:lnTo>
                    <a:pt x="1207" y="194"/>
                  </a:lnTo>
                  <a:lnTo>
                    <a:pt x="1207" y="192"/>
                  </a:lnTo>
                  <a:lnTo>
                    <a:pt x="1209" y="190"/>
                  </a:lnTo>
                  <a:lnTo>
                    <a:pt x="1209" y="190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7" y="185"/>
                  </a:lnTo>
                  <a:lnTo>
                    <a:pt x="1207" y="185"/>
                  </a:lnTo>
                  <a:lnTo>
                    <a:pt x="1207" y="185"/>
                  </a:lnTo>
                  <a:lnTo>
                    <a:pt x="1204" y="185"/>
                  </a:lnTo>
                  <a:lnTo>
                    <a:pt x="1204" y="183"/>
                  </a:lnTo>
                  <a:lnTo>
                    <a:pt x="1204" y="183"/>
                  </a:lnTo>
                  <a:lnTo>
                    <a:pt x="1204" y="180"/>
                  </a:lnTo>
                  <a:lnTo>
                    <a:pt x="1202" y="180"/>
                  </a:lnTo>
                  <a:lnTo>
                    <a:pt x="1197" y="175"/>
                  </a:lnTo>
                  <a:lnTo>
                    <a:pt x="1197" y="175"/>
                  </a:lnTo>
                  <a:lnTo>
                    <a:pt x="1195" y="173"/>
                  </a:lnTo>
                  <a:lnTo>
                    <a:pt x="1195" y="171"/>
                  </a:lnTo>
                  <a:lnTo>
                    <a:pt x="1195" y="171"/>
                  </a:lnTo>
                  <a:lnTo>
                    <a:pt x="1192" y="171"/>
                  </a:lnTo>
                  <a:lnTo>
                    <a:pt x="1192" y="166"/>
                  </a:lnTo>
                  <a:lnTo>
                    <a:pt x="1192" y="166"/>
                  </a:lnTo>
                  <a:lnTo>
                    <a:pt x="1192" y="164"/>
                  </a:lnTo>
                  <a:lnTo>
                    <a:pt x="1190" y="164"/>
                  </a:lnTo>
                  <a:lnTo>
                    <a:pt x="1190" y="164"/>
                  </a:lnTo>
                  <a:lnTo>
                    <a:pt x="1188" y="164"/>
                  </a:lnTo>
                  <a:lnTo>
                    <a:pt x="1185" y="161"/>
                  </a:lnTo>
                  <a:lnTo>
                    <a:pt x="1183" y="161"/>
                  </a:lnTo>
                  <a:lnTo>
                    <a:pt x="1185" y="161"/>
                  </a:lnTo>
                  <a:lnTo>
                    <a:pt x="1185" y="159"/>
                  </a:lnTo>
                  <a:lnTo>
                    <a:pt x="1188" y="159"/>
                  </a:lnTo>
                  <a:lnTo>
                    <a:pt x="1188" y="159"/>
                  </a:lnTo>
                  <a:lnTo>
                    <a:pt x="1190" y="159"/>
                  </a:lnTo>
                  <a:lnTo>
                    <a:pt x="1190" y="157"/>
                  </a:lnTo>
                  <a:lnTo>
                    <a:pt x="1185" y="157"/>
                  </a:lnTo>
                  <a:lnTo>
                    <a:pt x="1181" y="157"/>
                  </a:lnTo>
                  <a:lnTo>
                    <a:pt x="1181" y="157"/>
                  </a:lnTo>
                  <a:lnTo>
                    <a:pt x="1181" y="157"/>
                  </a:lnTo>
                  <a:lnTo>
                    <a:pt x="1183" y="157"/>
                  </a:lnTo>
                  <a:lnTo>
                    <a:pt x="1185" y="154"/>
                  </a:lnTo>
                  <a:lnTo>
                    <a:pt x="1185" y="154"/>
                  </a:lnTo>
                  <a:lnTo>
                    <a:pt x="1188" y="154"/>
                  </a:lnTo>
                  <a:lnTo>
                    <a:pt x="1188" y="154"/>
                  </a:lnTo>
                  <a:lnTo>
                    <a:pt x="1188" y="152"/>
                  </a:lnTo>
                  <a:lnTo>
                    <a:pt x="1185" y="152"/>
                  </a:lnTo>
                  <a:lnTo>
                    <a:pt x="1185" y="152"/>
                  </a:lnTo>
                  <a:lnTo>
                    <a:pt x="1183" y="152"/>
                  </a:lnTo>
                  <a:lnTo>
                    <a:pt x="1183" y="154"/>
                  </a:lnTo>
                  <a:lnTo>
                    <a:pt x="1183" y="154"/>
                  </a:lnTo>
                  <a:lnTo>
                    <a:pt x="1181" y="152"/>
                  </a:lnTo>
                  <a:lnTo>
                    <a:pt x="1181" y="152"/>
                  </a:lnTo>
                  <a:lnTo>
                    <a:pt x="1183" y="152"/>
                  </a:lnTo>
                  <a:lnTo>
                    <a:pt x="1183" y="149"/>
                  </a:lnTo>
                  <a:lnTo>
                    <a:pt x="1183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3" y="147"/>
                  </a:lnTo>
                  <a:lnTo>
                    <a:pt x="1183" y="147"/>
                  </a:lnTo>
                  <a:lnTo>
                    <a:pt x="1183" y="147"/>
                  </a:lnTo>
                  <a:lnTo>
                    <a:pt x="1181" y="147"/>
                  </a:lnTo>
                  <a:lnTo>
                    <a:pt x="1178" y="147"/>
                  </a:lnTo>
                  <a:lnTo>
                    <a:pt x="1176" y="147"/>
                  </a:lnTo>
                  <a:lnTo>
                    <a:pt x="1176" y="145"/>
                  </a:lnTo>
                  <a:lnTo>
                    <a:pt x="1176" y="145"/>
                  </a:lnTo>
                  <a:lnTo>
                    <a:pt x="1176" y="145"/>
                  </a:lnTo>
                  <a:lnTo>
                    <a:pt x="1176" y="142"/>
                  </a:lnTo>
                  <a:lnTo>
                    <a:pt x="1173" y="142"/>
                  </a:lnTo>
                  <a:lnTo>
                    <a:pt x="1171" y="142"/>
                  </a:lnTo>
                  <a:lnTo>
                    <a:pt x="1171" y="142"/>
                  </a:lnTo>
                  <a:lnTo>
                    <a:pt x="1171" y="142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71" y="140"/>
                  </a:lnTo>
                  <a:lnTo>
                    <a:pt x="1171" y="140"/>
                  </a:lnTo>
                  <a:lnTo>
                    <a:pt x="1171" y="138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3" y="135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6" y="133"/>
                  </a:lnTo>
                  <a:lnTo>
                    <a:pt x="1176" y="130"/>
                  </a:lnTo>
                  <a:lnTo>
                    <a:pt x="1176" y="130"/>
                  </a:lnTo>
                  <a:lnTo>
                    <a:pt x="1176" y="130"/>
                  </a:lnTo>
                  <a:lnTo>
                    <a:pt x="1173" y="130"/>
                  </a:lnTo>
                  <a:lnTo>
                    <a:pt x="1173" y="130"/>
                  </a:lnTo>
                  <a:lnTo>
                    <a:pt x="1173" y="130"/>
                  </a:lnTo>
                  <a:lnTo>
                    <a:pt x="1173" y="128"/>
                  </a:lnTo>
                  <a:lnTo>
                    <a:pt x="1171" y="128"/>
                  </a:lnTo>
                  <a:lnTo>
                    <a:pt x="1169" y="128"/>
                  </a:lnTo>
                  <a:lnTo>
                    <a:pt x="1169" y="130"/>
                  </a:lnTo>
                  <a:lnTo>
                    <a:pt x="1169" y="128"/>
                  </a:lnTo>
                  <a:lnTo>
                    <a:pt x="1166" y="128"/>
                  </a:lnTo>
                  <a:lnTo>
                    <a:pt x="1166" y="128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2" y="123"/>
                  </a:lnTo>
                  <a:lnTo>
                    <a:pt x="1162" y="123"/>
                  </a:lnTo>
                  <a:lnTo>
                    <a:pt x="1162" y="121"/>
                  </a:lnTo>
                  <a:lnTo>
                    <a:pt x="1164" y="121"/>
                  </a:lnTo>
                  <a:lnTo>
                    <a:pt x="1162" y="121"/>
                  </a:lnTo>
                  <a:lnTo>
                    <a:pt x="1159" y="119"/>
                  </a:lnTo>
                  <a:lnTo>
                    <a:pt x="1157" y="119"/>
                  </a:lnTo>
                  <a:lnTo>
                    <a:pt x="1157" y="121"/>
                  </a:lnTo>
                  <a:lnTo>
                    <a:pt x="1155" y="121"/>
                  </a:lnTo>
                  <a:lnTo>
                    <a:pt x="1152" y="121"/>
                  </a:lnTo>
                  <a:lnTo>
                    <a:pt x="1155" y="119"/>
                  </a:lnTo>
                  <a:lnTo>
                    <a:pt x="1157" y="119"/>
                  </a:lnTo>
                  <a:lnTo>
                    <a:pt x="1164" y="119"/>
                  </a:lnTo>
                  <a:lnTo>
                    <a:pt x="1166" y="119"/>
                  </a:lnTo>
                  <a:lnTo>
                    <a:pt x="1173" y="119"/>
                  </a:lnTo>
                  <a:lnTo>
                    <a:pt x="1176" y="119"/>
                  </a:lnTo>
                  <a:lnTo>
                    <a:pt x="1178" y="121"/>
                  </a:lnTo>
                  <a:lnTo>
                    <a:pt x="1178" y="121"/>
                  </a:lnTo>
                  <a:lnTo>
                    <a:pt x="1178" y="119"/>
                  </a:lnTo>
                  <a:lnTo>
                    <a:pt x="1178" y="119"/>
                  </a:lnTo>
                  <a:lnTo>
                    <a:pt x="1178" y="116"/>
                  </a:lnTo>
                  <a:lnTo>
                    <a:pt x="1178" y="116"/>
                  </a:lnTo>
                  <a:lnTo>
                    <a:pt x="1178" y="116"/>
                  </a:lnTo>
                  <a:lnTo>
                    <a:pt x="1176" y="112"/>
                  </a:lnTo>
                  <a:lnTo>
                    <a:pt x="1176" y="112"/>
                  </a:lnTo>
                  <a:lnTo>
                    <a:pt x="1176" y="112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78" y="114"/>
                  </a:lnTo>
                  <a:lnTo>
                    <a:pt x="1178" y="114"/>
                  </a:lnTo>
                  <a:lnTo>
                    <a:pt x="1178" y="116"/>
                  </a:lnTo>
                  <a:lnTo>
                    <a:pt x="1181" y="116"/>
                  </a:lnTo>
                  <a:lnTo>
                    <a:pt x="1181" y="119"/>
                  </a:lnTo>
                  <a:lnTo>
                    <a:pt x="1181" y="119"/>
                  </a:lnTo>
                  <a:lnTo>
                    <a:pt x="1183" y="119"/>
                  </a:lnTo>
                  <a:lnTo>
                    <a:pt x="1185" y="119"/>
                  </a:lnTo>
                  <a:lnTo>
                    <a:pt x="1185" y="119"/>
                  </a:lnTo>
                  <a:lnTo>
                    <a:pt x="1190" y="119"/>
                  </a:lnTo>
                  <a:lnTo>
                    <a:pt x="1192" y="119"/>
                  </a:lnTo>
                  <a:lnTo>
                    <a:pt x="1192" y="116"/>
                  </a:lnTo>
                  <a:lnTo>
                    <a:pt x="1192" y="116"/>
                  </a:lnTo>
                  <a:lnTo>
                    <a:pt x="1195" y="116"/>
                  </a:lnTo>
                  <a:lnTo>
                    <a:pt x="1195" y="116"/>
                  </a:lnTo>
                  <a:lnTo>
                    <a:pt x="1195" y="114"/>
                  </a:lnTo>
                  <a:lnTo>
                    <a:pt x="1195" y="114"/>
                  </a:lnTo>
                  <a:lnTo>
                    <a:pt x="1192" y="114"/>
                  </a:lnTo>
                  <a:lnTo>
                    <a:pt x="1190" y="114"/>
                  </a:lnTo>
                  <a:lnTo>
                    <a:pt x="1190" y="112"/>
                  </a:lnTo>
                  <a:lnTo>
                    <a:pt x="1188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88" y="107"/>
                  </a:lnTo>
                  <a:lnTo>
                    <a:pt x="1188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3" y="104"/>
                  </a:lnTo>
                  <a:lnTo>
                    <a:pt x="1183" y="104"/>
                  </a:lnTo>
                  <a:lnTo>
                    <a:pt x="1181" y="104"/>
                  </a:lnTo>
                  <a:lnTo>
                    <a:pt x="1178" y="104"/>
                  </a:lnTo>
                  <a:lnTo>
                    <a:pt x="1178" y="104"/>
                  </a:lnTo>
                  <a:lnTo>
                    <a:pt x="1181" y="104"/>
                  </a:lnTo>
                  <a:lnTo>
                    <a:pt x="1183" y="104"/>
                  </a:lnTo>
                  <a:lnTo>
                    <a:pt x="1185" y="104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5" y="102"/>
                  </a:lnTo>
                  <a:lnTo>
                    <a:pt x="1185" y="102"/>
                  </a:lnTo>
                  <a:lnTo>
                    <a:pt x="1183" y="102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5"/>
                  </a:lnTo>
                  <a:lnTo>
                    <a:pt x="1176" y="95"/>
                  </a:lnTo>
                  <a:lnTo>
                    <a:pt x="1173" y="95"/>
                  </a:lnTo>
                  <a:lnTo>
                    <a:pt x="1173" y="95"/>
                  </a:lnTo>
                  <a:lnTo>
                    <a:pt x="1171" y="95"/>
                  </a:lnTo>
                  <a:lnTo>
                    <a:pt x="1171" y="95"/>
                  </a:lnTo>
                  <a:lnTo>
                    <a:pt x="1173" y="93"/>
                  </a:lnTo>
                  <a:lnTo>
                    <a:pt x="1173" y="93"/>
                  </a:lnTo>
                  <a:lnTo>
                    <a:pt x="1173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0"/>
                  </a:lnTo>
                  <a:lnTo>
                    <a:pt x="1171" y="90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81" y="93"/>
                  </a:lnTo>
                  <a:lnTo>
                    <a:pt x="1181" y="93"/>
                  </a:lnTo>
                  <a:lnTo>
                    <a:pt x="1181" y="93"/>
                  </a:lnTo>
                  <a:lnTo>
                    <a:pt x="1181" y="90"/>
                  </a:lnTo>
                  <a:lnTo>
                    <a:pt x="1181" y="90"/>
                  </a:lnTo>
                  <a:lnTo>
                    <a:pt x="1178" y="90"/>
                  </a:lnTo>
                  <a:lnTo>
                    <a:pt x="1178" y="90"/>
                  </a:lnTo>
                  <a:lnTo>
                    <a:pt x="1176" y="90"/>
                  </a:lnTo>
                  <a:lnTo>
                    <a:pt x="1173" y="90"/>
                  </a:lnTo>
                  <a:lnTo>
                    <a:pt x="1173" y="90"/>
                  </a:lnTo>
                  <a:lnTo>
                    <a:pt x="1171" y="86"/>
                  </a:lnTo>
                  <a:lnTo>
                    <a:pt x="1166" y="83"/>
                  </a:lnTo>
                  <a:lnTo>
                    <a:pt x="1164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2" y="81"/>
                  </a:lnTo>
                  <a:lnTo>
                    <a:pt x="1162" y="83"/>
                  </a:lnTo>
                  <a:lnTo>
                    <a:pt x="1159" y="83"/>
                  </a:lnTo>
                  <a:lnTo>
                    <a:pt x="1150" y="83"/>
                  </a:lnTo>
                  <a:lnTo>
                    <a:pt x="1147" y="83"/>
                  </a:lnTo>
                  <a:lnTo>
                    <a:pt x="1145" y="83"/>
                  </a:lnTo>
                  <a:lnTo>
                    <a:pt x="1140" y="83"/>
                  </a:lnTo>
                  <a:lnTo>
                    <a:pt x="1140" y="83"/>
                  </a:lnTo>
                  <a:lnTo>
                    <a:pt x="1138" y="81"/>
                  </a:lnTo>
                  <a:lnTo>
                    <a:pt x="1136" y="81"/>
                  </a:lnTo>
                  <a:lnTo>
                    <a:pt x="1136" y="83"/>
                  </a:lnTo>
                  <a:lnTo>
                    <a:pt x="1133" y="83"/>
                  </a:lnTo>
                  <a:lnTo>
                    <a:pt x="1133" y="83"/>
                  </a:lnTo>
                  <a:lnTo>
                    <a:pt x="1131" y="83"/>
                  </a:lnTo>
                  <a:lnTo>
                    <a:pt x="1131" y="83"/>
                  </a:lnTo>
                  <a:lnTo>
                    <a:pt x="1129" y="83"/>
                  </a:lnTo>
                  <a:lnTo>
                    <a:pt x="1126" y="78"/>
                  </a:lnTo>
                  <a:lnTo>
                    <a:pt x="1126" y="78"/>
                  </a:lnTo>
                  <a:lnTo>
                    <a:pt x="1126" y="81"/>
                  </a:lnTo>
                  <a:lnTo>
                    <a:pt x="1126" y="81"/>
                  </a:lnTo>
                  <a:lnTo>
                    <a:pt x="1124" y="81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6" y="83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1" y="83"/>
                  </a:lnTo>
                  <a:lnTo>
                    <a:pt x="1121" y="86"/>
                  </a:lnTo>
                  <a:lnTo>
                    <a:pt x="1121" y="86"/>
                  </a:lnTo>
                  <a:lnTo>
                    <a:pt x="1119" y="86"/>
                  </a:lnTo>
                  <a:lnTo>
                    <a:pt x="1119" y="86"/>
                  </a:lnTo>
                  <a:lnTo>
                    <a:pt x="1119" y="83"/>
                  </a:lnTo>
                  <a:lnTo>
                    <a:pt x="1119" y="81"/>
                  </a:lnTo>
                  <a:lnTo>
                    <a:pt x="1119" y="81"/>
                  </a:lnTo>
                  <a:lnTo>
                    <a:pt x="1117" y="81"/>
                  </a:lnTo>
                  <a:lnTo>
                    <a:pt x="1117" y="81"/>
                  </a:lnTo>
                  <a:lnTo>
                    <a:pt x="1117" y="81"/>
                  </a:lnTo>
                  <a:lnTo>
                    <a:pt x="1114" y="81"/>
                  </a:lnTo>
                  <a:lnTo>
                    <a:pt x="1114" y="81"/>
                  </a:lnTo>
                  <a:lnTo>
                    <a:pt x="1112" y="81"/>
                  </a:lnTo>
                  <a:lnTo>
                    <a:pt x="1112" y="81"/>
                  </a:lnTo>
                  <a:lnTo>
                    <a:pt x="1110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5" y="81"/>
                  </a:lnTo>
                  <a:lnTo>
                    <a:pt x="1105" y="81"/>
                  </a:lnTo>
                  <a:lnTo>
                    <a:pt x="1105" y="81"/>
                  </a:lnTo>
                  <a:lnTo>
                    <a:pt x="1105" y="83"/>
                  </a:lnTo>
                  <a:lnTo>
                    <a:pt x="1103" y="83"/>
                  </a:lnTo>
                  <a:lnTo>
                    <a:pt x="1100" y="86"/>
                  </a:lnTo>
                  <a:lnTo>
                    <a:pt x="1100" y="86"/>
                  </a:lnTo>
                  <a:lnTo>
                    <a:pt x="1100" y="86"/>
                  </a:lnTo>
                  <a:lnTo>
                    <a:pt x="1098" y="86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5" y="83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1" y="78"/>
                  </a:lnTo>
                  <a:lnTo>
                    <a:pt x="1091" y="81"/>
                  </a:lnTo>
                  <a:lnTo>
                    <a:pt x="1091" y="81"/>
                  </a:lnTo>
                  <a:lnTo>
                    <a:pt x="1091" y="83"/>
                  </a:lnTo>
                  <a:lnTo>
                    <a:pt x="1091" y="83"/>
                  </a:lnTo>
                  <a:lnTo>
                    <a:pt x="1091" y="86"/>
                  </a:lnTo>
                  <a:lnTo>
                    <a:pt x="1088" y="88"/>
                  </a:lnTo>
                  <a:lnTo>
                    <a:pt x="1088" y="88"/>
                  </a:lnTo>
                  <a:lnTo>
                    <a:pt x="1088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4" y="90"/>
                  </a:lnTo>
                  <a:lnTo>
                    <a:pt x="1084" y="90"/>
                  </a:lnTo>
                  <a:lnTo>
                    <a:pt x="1081" y="90"/>
                  </a:lnTo>
                  <a:lnTo>
                    <a:pt x="1081" y="90"/>
                  </a:lnTo>
                  <a:lnTo>
                    <a:pt x="1081" y="90"/>
                  </a:lnTo>
                  <a:lnTo>
                    <a:pt x="1081" y="93"/>
                  </a:lnTo>
                  <a:lnTo>
                    <a:pt x="1079" y="93"/>
                  </a:lnTo>
                  <a:lnTo>
                    <a:pt x="1079" y="97"/>
                  </a:lnTo>
                  <a:lnTo>
                    <a:pt x="1079" y="100"/>
                  </a:lnTo>
                  <a:lnTo>
                    <a:pt x="1079" y="102"/>
                  </a:lnTo>
                  <a:lnTo>
                    <a:pt x="1076" y="102"/>
                  </a:lnTo>
                  <a:lnTo>
                    <a:pt x="1076" y="104"/>
                  </a:lnTo>
                  <a:lnTo>
                    <a:pt x="1074" y="104"/>
                  </a:lnTo>
                  <a:lnTo>
                    <a:pt x="1074" y="104"/>
                  </a:lnTo>
                  <a:lnTo>
                    <a:pt x="1076" y="107"/>
                  </a:lnTo>
                  <a:lnTo>
                    <a:pt x="1076" y="107"/>
                  </a:lnTo>
                  <a:lnTo>
                    <a:pt x="1076" y="107"/>
                  </a:lnTo>
                  <a:lnTo>
                    <a:pt x="1079" y="109"/>
                  </a:lnTo>
                  <a:lnTo>
                    <a:pt x="1076" y="116"/>
                  </a:lnTo>
                  <a:lnTo>
                    <a:pt x="1076" y="116"/>
                  </a:lnTo>
                  <a:lnTo>
                    <a:pt x="1076" y="119"/>
                  </a:lnTo>
                  <a:lnTo>
                    <a:pt x="1076" y="121"/>
                  </a:lnTo>
                  <a:lnTo>
                    <a:pt x="1076" y="123"/>
                  </a:lnTo>
                  <a:lnTo>
                    <a:pt x="1076" y="123"/>
                  </a:lnTo>
                  <a:lnTo>
                    <a:pt x="1076" y="126"/>
                  </a:lnTo>
                  <a:lnTo>
                    <a:pt x="1076" y="126"/>
                  </a:lnTo>
                  <a:lnTo>
                    <a:pt x="1076" y="126"/>
                  </a:lnTo>
                  <a:lnTo>
                    <a:pt x="1079" y="128"/>
                  </a:lnTo>
                  <a:lnTo>
                    <a:pt x="1079" y="128"/>
                  </a:lnTo>
                  <a:lnTo>
                    <a:pt x="1079" y="130"/>
                  </a:lnTo>
                  <a:lnTo>
                    <a:pt x="1079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4" y="130"/>
                  </a:lnTo>
                  <a:lnTo>
                    <a:pt x="1074" y="133"/>
                  </a:lnTo>
                  <a:lnTo>
                    <a:pt x="1072" y="142"/>
                  </a:lnTo>
                  <a:lnTo>
                    <a:pt x="1072" y="142"/>
                  </a:lnTo>
                  <a:lnTo>
                    <a:pt x="1074" y="142"/>
                  </a:lnTo>
                  <a:lnTo>
                    <a:pt x="1074" y="142"/>
                  </a:lnTo>
                  <a:lnTo>
                    <a:pt x="1074" y="145"/>
                  </a:lnTo>
                  <a:lnTo>
                    <a:pt x="1072" y="147"/>
                  </a:lnTo>
                  <a:lnTo>
                    <a:pt x="1072" y="147"/>
                  </a:lnTo>
                  <a:lnTo>
                    <a:pt x="1072" y="149"/>
                  </a:lnTo>
                  <a:lnTo>
                    <a:pt x="1072" y="149"/>
                  </a:lnTo>
                  <a:lnTo>
                    <a:pt x="1069" y="152"/>
                  </a:lnTo>
                  <a:lnTo>
                    <a:pt x="1067" y="152"/>
                  </a:lnTo>
                  <a:lnTo>
                    <a:pt x="1065" y="152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60" y="149"/>
                  </a:lnTo>
                  <a:lnTo>
                    <a:pt x="1060" y="149"/>
                  </a:lnTo>
                  <a:lnTo>
                    <a:pt x="1058" y="152"/>
                  </a:lnTo>
                  <a:lnTo>
                    <a:pt x="1058" y="154"/>
                  </a:lnTo>
                  <a:lnTo>
                    <a:pt x="1058" y="154"/>
                  </a:lnTo>
                  <a:lnTo>
                    <a:pt x="1055" y="157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1053" y="159"/>
                  </a:lnTo>
                  <a:lnTo>
                    <a:pt x="1053" y="159"/>
                  </a:lnTo>
                  <a:lnTo>
                    <a:pt x="1053" y="159"/>
                  </a:lnTo>
                  <a:lnTo>
                    <a:pt x="1050" y="159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3" y="164"/>
                  </a:lnTo>
                  <a:lnTo>
                    <a:pt x="1053" y="164"/>
                  </a:lnTo>
                  <a:lnTo>
                    <a:pt x="1053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8"/>
                  </a:lnTo>
                  <a:lnTo>
                    <a:pt x="1050" y="168"/>
                  </a:lnTo>
                  <a:lnTo>
                    <a:pt x="1050" y="168"/>
                  </a:lnTo>
                  <a:lnTo>
                    <a:pt x="1050" y="171"/>
                  </a:lnTo>
                  <a:lnTo>
                    <a:pt x="1050" y="171"/>
                  </a:lnTo>
                  <a:lnTo>
                    <a:pt x="1050" y="173"/>
                  </a:lnTo>
                  <a:lnTo>
                    <a:pt x="1050" y="173"/>
                  </a:lnTo>
                  <a:lnTo>
                    <a:pt x="1050" y="173"/>
                  </a:lnTo>
                  <a:lnTo>
                    <a:pt x="1053" y="173"/>
                  </a:lnTo>
                  <a:lnTo>
                    <a:pt x="1053" y="173"/>
                  </a:lnTo>
                  <a:lnTo>
                    <a:pt x="1053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8" y="175"/>
                  </a:lnTo>
                  <a:lnTo>
                    <a:pt x="1058" y="178"/>
                  </a:lnTo>
                  <a:lnTo>
                    <a:pt x="1058" y="178"/>
                  </a:lnTo>
                  <a:lnTo>
                    <a:pt x="1058" y="178"/>
                  </a:lnTo>
                  <a:lnTo>
                    <a:pt x="1055" y="178"/>
                  </a:lnTo>
                  <a:lnTo>
                    <a:pt x="1053" y="180"/>
                  </a:lnTo>
                  <a:lnTo>
                    <a:pt x="1053" y="180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48" y="183"/>
                  </a:lnTo>
                  <a:lnTo>
                    <a:pt x="1046" y="185"/>
                  </a:lnTo>
                  <a:lnTo>
                    <a:pt x="1046" y="185"/>
                  </a:lnTo>
                  <a:lnTo>
                    <a:pt x="1043" y="185"/>
                  </a:lnTo>
                  <a:lnTo>
                    <a:pt x="1043" y="185"/>
                  </a:lnTo>
                  <a:lnTo>
                    <a:pt x="1043" y="187"/>
                  </a:lnTo>
                  <a:lnTo>
                    <a:pt x="1043" y="187"/>
                  </a:lnTo>
                  <a:lnTo>
                    <a:pt x="1043" y="190"/>
                  </a:lnTo>
                  <a:lnTo>
                    <a:pt x="1043" y="190"/>
                  </a:lnTo>
                  <a:lnTo>
                    <a:pt x="1041" y="190"/>
                  </a:lnTo>
                  <a:lnTo>
                    <a:pt x="1036" y="190"/>
                  </a:lnTo>
                  <a:lnTo>
                    <a:pt x="1036" y="192"/>
                  </a:lnTo>
                  <a:lnTo>
                    <a:pt x="1034" y="194"/>
                  </a:lnTo>
                  <a:lnTo>
                    <a:pt x="1034" y="197"/>
                  </a:lnTo>
                  <a:lnTo>
                    <a:pt x="1034" y="197"/>
                  </a:lnTo>
                  <a:lnTo>
                    <a:pt x="1034" y="197"/>
                  </a:lnTo>
                  <a:lnTo>
                    <a:pt x="1034" y="199"/>
                  </a:lnTo>
                  <a:lnTo>
                    <a:pt x="1034" y="199"/>
                  </a:lnTo>
                  <a:lnTo>
                    <a:pt x="1034" y="201"/>
                  </a:lnTo>
                  <a:lnTo>
                    <a:pt x="1034" y="201"/>
                  </a:lnTo>
                  <a:lnTo>
                    <a:pt x="1036" y="201"/>
                  </a:lnTo>
                  <a:lnTo>
                    <a:pt x="1036" y="201"/>
                  </a:lnTo>
                  <a:lnTo>
                    <a:pt x="1036" y="201"/>
                  </a:lnTo>
                  <a:lnTo>
                    <a:pt x="1039" y="201"/>
                  </a:lnTo>
                  <a:lnTo>
                    <a:pt x="1039" y="201"/>
                  </a:lnTo>
                  <a:lnTo>
                    <a:pt x="1039" y="204"/>
                  </a:lnTo>
                  <a:lnTo>
                    <a:pt x="1039" y="204"/>
                  </a:lnTo>
                  <a:lnTo>
                    <a:pt x="1039" y="204"/>
                  </a:lnTo>
                  <a:lnTo>
                    <a:pt x="1039" y="206"/>
                  </a:lnTo>
                  <a:lnTo>
                    <a:pt x="1039" y="206"/>
                  </a:lnTo>
                  <a:lnTo>
                    <a:pt x="1039" y="206"/>
                  </a:lnTo>
                  <a:lnTo>
                    <a:pt x="1039" y="209"/>
                  </a:lnTo>
                  <a:lnTo>
                    <a:pt x="1039" y="209"/>
                  </a:lnTo>
                  <a:lnTo>
                    <a:pt x="1036" y="211"/>
                  </a:lnTo>
                  <a:lnTo>
                    <a:pt x="1034" y="211"/>
                  </a:lnTo>
                  <a:lnTo>
                    <a:pt x="1032" y="211"/>
                  </a:lnTo>
                  <a:lnTo>
                    <a:pt x="1032" y="211"/>
                  </a:lnTo>
                  <a:lnTo>
                    <a:pt x="1032" y="211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6"/>
                  </a:lnTo>
                  <a:lnTo>
                    <a:pt x="1029" y="216"/>
                  </a:lnTo>
                  <a:lnTo>
                    <a:pt x="1029" y="220"/>
                  </a:lnTo>
                  <a:lnTo>
                    <a:pt x="1029" y="223"/>
                  </a:lnTo>
                  <a:lnTo>
                    <a:pt x="1027" y="225"/>
                  </a:lnTo>
                  <a:lnTo>
                    <a:pt x="1027" y="225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4" y="232"/>
                  </a:lnTo>
                  <a:lnTo>
                    <a:pt x="1024" y="232"/>
                  </a:lnTo>
                  <a:lnTo>
                    <a:pt x="1022" y="235"/>
                  </a:lnTo>
                  <a:lnTo>
                    <a:pt x="1022" y="235"/>
                  </a:lnTo>
                  <a:lnTo>
                    <a:pt x="1020" y="235"/>
                  </a:lnTo>
                  <a:lnTo>
                    <a:pt x="1017" y="230"/>
                  </a:lnTo>
                  <a:lnTo>
                    <a:pt x="1015" y="230"/>
                  </a:lnTo>
                  <a:lnTo>
                    <a:pt x="1015" y="230"/>
                  </a:lnTo>
                  <a:lnTo>
                    <a:pt x="1013" y="230"/>
                  </a:lnTo>
                  <a:lnTo>
                    <a:pt x="1006" y="232"/>
                  </a:lnTo>
                  <a:lnTo>
                    <a:pt x="1006" y="232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1" y="232"/>
                  </a:lnTo>
                  <a:lnTo>
                    <a:pt x="1001" y="232"/>
                  </a:lnTo>
                  <a:lnTo>
                    <a:pt x="998" y="232"/>
                  </a:lnTo>
                  <a:lnTo>
                    <a:pt x="998" y="232"/>
                  </a:lnTo>
                  <a:lnTo>
                    <a:pt x="989" y="232"/>
                  </a:lnTo>
                  <a:lnTo>
                    <a:pt x="989" y="235"/>
                  </a:lnTo>
                  <a:lnTo>
                    <a:pt x="987" y="235"/>
                  </a:lnTo>
                  <a:lnTo>
                    <a:pt x="984" y="239"/>
                  </a:lnTo>
                  <a:lnTo>
                    <a:pt x="977" y="244"/>
                  </a:lnTo>
                  <a:lnTo>
                    <a:pt x="975" y="244"/>
                  </a:lnTo>
                  <a:lnTo>
                    <a:pt x="972" y="244"/>
                  </a:lnTo>
                  <a:lnTo>
                    <a:pt x="970" y="239"/>
                  </a:lnTo>
                  <a:lnTo>
                    <a:pt x="970" y="239"/>
                  </a:lnTo>
                  <a:lnTo>
                    <a:pt x="968" y="239"/>
                  </a:lnTo>
                  <a:lnTo>
                    <a:pt x="968" y="239"/>
                  </a:lnTo>
                  <a:lnTo>
                    <a:pt x="965" y="242"/>
                  </a:lnTo>
                  <a:lnTo>
                    <a:pt x="963" y="242"/>
                  </a:lnTo>
                  <a:lnTo>
                    <a:pt x="958" y="237"/>
                  </a:lnTo>
                  <a:lnTo>
                    <a:pt x="956" y="237"/>
                  </a:lnTo>
                  <a:lnTo>
                    <a:pt x="953" y="237"/>
                  </a:lnTo>
                  <a:lnTo>
                    <a:pt x="951" y="237"/>
                  </a:lnTo>
                  <a:lnTo>
                    <a:pt x="951" y="237"/>
                  </a:lnTo>
                  <a:lnTo>
                    <a:pt x="949" y="235"/>
                  </a:lnTo>
                  <a:lnTo>
                    <a:pt x="946" y="235"/>
                  </a:lnTo>
                  <a:lnTo>
                    <a:pt x="944" y="235"/>
                  </a:lnTo>
                  <a:lnTo>
                    <a:pt x="942" y="235"/>
                  </a:lnTo>
                  <a:lnTo>
                    <a:pt x="942" y="235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2" y="232"/>
                  </a:lnTo>
                  <a:lnTo>
                    <a:pt x="942" y="232"/>
                  </a:lnTo>
                  <a:lnTo>
                    <a:pt x="944" y="230"/>
                  </a:lnTo>
                  <a:lnTo>
                    <a:pt x="944" y="230"/>
                  </a:lnTo>
                  <a:lnTo>
                    <a:pt x="944" y="228"/>
                  </a:lnTo>
                  <a:lnTo>
                    <a:pt x="944" y="228"/>
                  </a:lnTo>
                  <a:lnTo>
                    <a:pt x="942" y="228"/>
                  </a:lnTo>
                  <a:lnTo>
                    <a:pt x="942" y="228"/>
                  </a:lnTo>
                  <a:lnTo>
                    <a:pt x="939" y="228"/>
                  </a:lnTo>
                  <a:lnTo>
                    <a:pt x="937" y="228"/>
                  </a:lnTo>
                  <a:lnTo>
                    <a:pt x="937" y="225"/>
                  </a:lnTo>
                  <a:lnTo>
                    <a:pt x="935" y="225"/>
                  </a:lnTo>
                  <a:lnTo>
                    <a:pt x="935" y="225"/>
                  </a:lnTo>
                  <a:lnTo>
                    <a:pt x="935" y="22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0" y="228"/>
                  </a:lnTo>
                  <a:lnTo>
                    <a:pt x="913" y="228"/>
                  </a:lnTo>
                  <a:lnTo>
                    <a:pt x="913" y="228"/>
                  </a:lnTo>
                  <a:lnTo>
                    <a:pt x="913" y="228"/>
                  </a:lnTo>
                  <a:lnTo>
                    <a:pt x="911" y="228"/>
                  </a:lnTo>
                  <a:lnTo>
                    <a:pt x="911" y="230"/>
                  </a:lnTo>
                  <a:lnTo>
                    <a:pt x="911" y="230"/>
                  </a:lnTo>
                  <a:lnTo>
                    <a:pt x="906" y="230"/>
                  </a:lnTo>
                  <a:lnTo>
                    <a:pt x="906" y="230"/>
                  </a:lnTo>
                  <a:lnTo>
                    <a:pt x="899" y="232"/>
                  </a:lnTo>
                  <a:lnTo>
                    <a:pt x="899" y="235"/>
                  </a:lnTo>
                  <a:lnTo>
                    <a:pt x="897" y="235"/>
                  </a:lnTo>
                  <a:lnTo>
                    <a:pt x="899" y="235"/>
                  </a:lnTo>
                  <a:lnTo>
                    <a:pt x="899" y="235"/>
                  </a:lnTo>
                  <a:lnTo>
                    <a:pt x="899" y="235"/>
                  </a:lnTo>
                  <a:lnTo>
                    <a:pt x="899" y="237"/>
                  </a:lnTo>
                  <a:lnTo>
                    <a:pt x="899" y="237"/>
                  </a:lnTo>
                  <a:lnTo>
                    <a:pt x="897" y="239"/>
                  </a:lnTo>
                  <a:lnTo>
                    <a:pt x="894" y="249"/>
                  </a:lnTo>
                  <a:lnTo>
                    <a:pt x="894" y="249"/>
                  </a:lnTo>
                  <a:lnTo>
                    <a:pt x="894" y="249"/>
                  </a:lnTo>
                  <a:lnTo>
                    <a:pt x="892" y="249"/>
                  </a:lnTo>
                  <a:lnTo>
                    <a:pt x="887" y="249"/>
                  </a:lnTo>
                  <a:lnTo>
                    <a:pt x="885" y="251"/>
                  </a:lnTo>
                  <a:lnTo>
                    <a:pt x="880" y="256"/>
                  </a:lnTo>
                  <a:lnTo>
                    <a:pt x="878" y="256"/>
                  </a:lnTo>
                  <a:lnTo>
                    <a:pt x="875" y="256"/>
                  </a:lnTo>
                  <a:lnTo>
                    <a:pt x="873" y="256"/>
                  </a:lnTo>
                  <a:lnTo>
                    <a:pt x="871" y="254"/>
                  </a:lnTo>
                  <a:lnTo>
                    <a:pt x="871" y="254"/>
                  </a:lnTo>
                  <a:lnTo>
                    <a:pt x="871" y="254"/>
                  </a:lnTo>
                  <a:lnTo>
                    <a:pt x="866" y="256"/>
                  </a:lnTo>
                  <a:lnTo>
                    <a:pt x="864" y="258"/>
                  </a:lnTo>
                  <a:lnTo>
                    <a:pt x="864" y="258"/>
                  </a:lnTo>
                  <a:lnTo>
                    <a:pt x="864" y="258"/>
                  </a:lnTo>
                  <a:lnTo>
                    <a:pt x="864" y="256"/>
                  </a:lnTo>
                  <a:lnTo>
                    <a:pt x="864" y="256"/>
                  </a:lnTo>
                  <a:lnTo>
                    <a:pt x="861" y="256"/>
                  </a:lnTo>
                  <a:lnTo>
                    <a:pt x="861" y="256"/>
                  </a:lnTo>
                  <a:lnTo>
                    <a:pt x="859" y="256"/>
                  </a:lnTo>
                  <a:lnTo>
                    <a:pt x="859" y="256"/>
                  </a:lnTo>
                  <a:lnTo>
                    <a:pt x="857" y="256"/>
                  </a:lnTo>
                  <a:lnTo>
                    <a:pt x="857" y="256"/>
                  </a:lnTo>
                  <a:lnTo>
                    <a:pt x="849" y="251"/>
                  </a:lnTo>
                  <a:lnTo>
                    <a:pt x="847" y="251"/>
                  </a:lnTo>
                  <a:lnTo>
                    <a:pt x="835" y="256"/>
                  </a:lnTo>
                  <a:lnTo>
                    <a:pt x="833" y="256"/>
                  </a:lnTo>
                  <a:lnTo>
                    <a:pt x="831" y="256"/>
                  </a:lnTo>
                  <a:lnTo>
                    <a:pt x="831" y="256"/>
                  </a:lnTo>
                  <a:lnTo>
                    <a:pt x="826" y="258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1" y="261"/>
                  </a:lnTo>
                  <a:lnTo>
                    <a:pt x="821" y="261"/>
                  </a:lnTo>
                  <a:lnTo>
                    <a:pt x="821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1"/>
                  </a:lnTo>
                  <a:lnTo>
                    <a:pt x="816" y="261"/>
                  </a:lnTo>
                  <a:lnTo>
                    <a:pt x="816" y="263"/>
                  </a:lnTo>
                  <a:lnTo>
                    <a:pt x="816" y="263"/>
                  </a:lnTo>
                  <a:lnTo>
                    <a:pt x="816" y="263"/>
                  </a:lnTo>
                  <a:lnTo>
                    <a:pt x="814" y="263"/>
                  </a:lnTo>
                  <a:lnTo>
                    <a:pt x="812" y="263"/>
                  </a:lnTo>
                  <a:lnTo>
                    <a:pt x="809" y="263"/>
                  </a:lnTo>
                  <a:lnTo>
                    <a:pt x="807" y="261"/>
                  </a:lnTo>
                  <a:lnTo>
                    <a:pt x="804" y="258"/>
                  </a:lnTo>
                  <a:lnTo>
                    <a:pt x="804" y="258"/>
                  </a:lnTo>
                  <a:lnTo>
                    <a:pt x="804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5" y="251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lnTo>
                    <a:pt x="790" y="246"/>
                  </a:lnTo>
                  <a:lnTo>
                    <a:pt x="788" y="246"/>
                  </a:lnTo>
                  <a:lnTo>
                    <a:pt x="788" y="244"/>
                  </a:lnTo>
                  <a:lnTo>
                    <a:pt x="788" y="244"/>
                  </a:lnTo>
                  <a:lnTo>
                    <a:pt x="786" y="242"/>
                  </a:lnTo>
                  <a:lnTo>
                    <a:pt x="783" y="242"/>
                  </a:lnTo>
                  <a:lnTo>
                    <a:pt x="783" y="242"/>
                  </a:lnTo>
                  <a:lnTo>
                    <a:pt x="783" y="239"/>
                  </a:lnTo>
                  <a:lnTo>
                    <a:pt x="781" y="237"/>
                  </a:lnTo>
                  <a:lnTo>
                    <a:pt x="781" y="235"/>
                  </a:lnTo>
                  <a:lnTo>
                    <a:pt x="781" y="235"/>
                  </a:lnTo>
                  <a:lnTo>
                    <a:pt x="778" y="235"/>
                  </a:lnTo>
                  <a:lnTo>
                    <a:pt x="778" y="235"/>
                  </a:lnTo>
                  <a:lnTo>
                    <a:pt x="776" y="235"/>
                  </a:lnTo>
                  <a:lnTo>
                    <a:pt x="776" y="235"/>
                  </a:lnTo>
                  <a:lnTo>
                    <a:pt x="776" y="232"/>
                  </a:lnTo>
                  <a:lnTo>
                    <a:pt x="774" y="232"/>
                  </a:lnTo>
                  <a:lnTo>
                    <a:pt x="774" y="232"/>
                  </a:lnTo>
                  <a:lnTo>
                    <a:pt x="774" y="232"/>
                  </a:lnTo>
                  <a:lnTo>
                    <a:pt x="774" y="230"/>
                  </a:lnTo>
                  <a:lnTo>
                    <a:pt x="774" y="230"/>
                  </a:lnTo>
                  <a:lnTo>
                    <a:pt x="769" y="228"/>
                  </a:lnTo>
                  <a:lnTo>
                    <a:pt x="767" y="225"/>
                  </a:lnTo>
                  <a:lnTo>
                    <a:pt x="767" y="225"/>
                  </a:lnTo>
                  <a:lnTo>
                    <a:pt x="767" y="223"/>
                  </a:lnTo>
                  <a:lnTo>
                    <a:pt x="767" y="220"/>
                  </a:lnTo>
                  <a:lnTo>
                    <a:pt x="767" y="216"/>
                  </a:lnTo>
                  <a:lnTo>
                    <a:pt x="767" y="216"/>
                  </a:lnTo>
                  <a:lnTo>
                    <a:pt x="767" y="216"/>
                  </a:lnTo>
                  <a:lnTo>
                    <a:pt x="764" y="216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60" y="211"/>
                  </a:lnTo>
                  <a:lnTo>
                    <a:pt x="760" y="209"/>
                  </a:lnTo>
                  <a:lnTo>
                    <a:pt x="762" y="209"/>
                  </a:lnTo>
                  <a:lnTo>
                    <a:pt x="762" y="206"/>
                  </a:lnTo>
                  <a:lnTo>
                    <a:pt x="764" y="206"/>
                  </a:lnTo>
                  <a:lnTo>
                    <a:pt x="764" y="204"/>
                  </a:lnTo>
                  <a:lnTo>
                    <a:pt x="767" y="201"/>
                  </a:lnTo>
                  <a:lnTo>
                    <a:pt x="767" y="199"/>
                  </a:lnTo>
                  <a:lnTo>
                    <a:pt x="767" y="199"/>
                  </a:lnTo>
                  <a:lnTo>
                    <a:pt x="764" y="204"/>
                  </a:lnTo>
                  <a:lnTo>
                    <a:pt x="764" y="204"/>
                  </a:lnTo>
                  <a:lnTo>
                    <a:pt x="764" y="204"/>
                  </a:lnTo>
                  <a:lnTo>
                    <a:pt x="762" y="204"/>
                  </a:lnTo>
                  <a:lnTo>
                    <a:pt x="755" y="206"/>
                  </a:lnTo>
                  <a:lnTo>
                    <a:pt x="752" y="206"/>
                  </a:lnTo>
                  <a:lnTo>
                    <a:pt x="750" y="209"/>
                  </a:lnTo>
                  <a:lnTo>
                    <a:pt x="750" y="209"/>
                  </a:lnTo>
                  <a:lnTo>
                    <a:pt x="750" y="211"/>
                  </a:lnTo>
                  <a:lnTo>
                    <a:pt x="750" y="211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8" y="216"/>
                  </a:lnTo>
                  <a:lnTo>
                    <a:pt x="748" y="216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6"/>
                  </a:lnTo>
                  <a:lnTo>
                    <a:pt x="750" y="216"/>
                  </a:lnTo>
                  <a:lnTo>
                    <a:pt x="748" y="218"/>
                  </a:lnTo>
                  <a:lnTo>
                    <a:pt x="748" y="220"/>
                  </a:lnTo>
                  <a:lnTo>
                    <a:pt x="745" y="220"/>
                  </a:lnTo>
                  <a:lnTo>
                    <a:pt x="738" y="228"/>
                  </a:lnTo>
                  <a:lnTo>
                    <a:pt x="736" y="228"/>
                  </a:lnTo>
                  <a:lnTo>
                    <a:pt x="736" y="230"/>
                  </a:lnTo>
                  <a:lnTo>
                    <a:pt x="736" y="237"/>
                  </a:lnTo>
                  <a:lnTo>
                    <a:pt x="736" y="237"/>
                  </a:lnTo>
                  <a:lnTo>
                    <a:pt x="736" y="239"/>
                  </a:lnTo>
                  <a:lnTo>
                    <a:pt x="734" y="242"/>
                  </a:lnTo>
                  <a:lnTo>
                    <a:pt x="734" y="244"/>
                  </a:lnTo>
                  <a:lnTo>
                    <a:pt x="731" y="244"/>
                  </a:lnTo>
                  <a:lnTo>
                    <a:pt x="734" y="244"/>
                  </a:lnTo>
                  <a:lnTo>
                    <a:pt x="736" y="244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39"/>
                  </a:lnTo>
                  <a:lnTo>
                    <a:pt x="743" y="237"/>
                  </a:lnTo>
                  <a:lnTo>
                    <a:pt x="743" y="237"/>
                  </a:lnTo>
                  <a:lnTo>
                    <a:pt x="745" y="237"/>
                  </a:lnTo>
                  <a:lnTo>
                    <a:pt x="745" y="237"/>
                  </a:lnTo>
                  <a:lnTo>
                    <a:pt x="745" y="235"/>
                  </a:lnTo>
                  <a:lnTo>
                    <a:pt x="748" y="235"/>
                  </a:lnTo>
                  <a:lnTo>
                    <a:pt x="748" y="235"/>
                  </a:lnTo>
                  <a:lnTo>
                    <a:pt x="745" y="237"/>
                  </a:lnTo>
                  <a:lnTo>
                    <a:pt x="745" y="237"/>
                  </a:lnTo>
                  <a:lnTo>
                    <a:pt x="743" y="239"/>
                  </a:lnTo>
                  <a:lnTo>
                    <a:pt x="741" y="242"/>
                  </a:lnTo>
                  <a:lnTo>
                    <a:pt x="741" y="244"/>
                  </a:lnTo>
                  <a:lnTo>
                    <a:pt x="738" y="244"/>
                  </a:lnTo>
                  <a:lnTo>
                    <a:pt x="734" y="246"/>
                  </a:lnTo>
                  <a:lnTo>
                    <a:pt x="734" y="246"/>
                  </a:lnTo>
                  <a:lnTo>
                    <a:pt x="731" y="246"/>
                  </a:lnTo>
                  <a:lnTo>
                    <a:pt x="729" y="246"/>
                  </a:lnTo>
                  <a:lnTo>
                    <a:pt x="729" y="246"/>
                  </a:lnTo>
                  <a:lnTo>
                    <a:pt x="729" y="249"/>
                  </a:lnTo>
                  <a:lnTo>
                    <a:pt x="731" y="256"/>
                  </a:lnTo>
                  <a:lnTo>
                    <a:pt x="731" y="258"/>
                  </a:lnTo>
                  <a:lnTo>
                    <a:pt x="731" y="261"/>
                  </a:lnTo>
                  <a:lnTo>
                    <a:pt x="731" y="261"/>
                  </a:lnTo>
                  <a:close/>
                  <a:moveTo>
                    <a:pt x="1233" y="190"/>
                  </a:moveTo>
                  <a:lnTo>
                    <a:pt x="1235" y="192"/>
                  </a:lnTo>
                  <a:lnTo>
                    <a:pt x="1235" y="192"/>
                  </a:lnTo>
                  <a:lnTo>
                    <a:pt x="1235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2"/>
                  </a:lnTo>
                  <a:lnTo>
                    <a:pt x="1235" y="192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5" y="187"/>
                  </a:lnTo>
                  <a:lnTo>
                    <a:pt x="1235" y="187"/>
                  </a:lnTo>
                  <a:lnTo>
                    <a:pt x="1233" y="187"/>
                  </a:lnTo>
                  <a:lnTo>
                    <a:pt x="1233" y="190"/>
                  </a:lnTo>
                  <a:lnTo>
                    <a:pt x="1233" y="190"/>
                  </a:lnTo>
                  <a:close/>
                  <a:moveTo>
                    <a:pt x="1192" y="95"/>
                  </a:moveTo>
                  <a:lnTo>
                    <a:pt x="1195" y="97"/>
                  </a:lnTo>
                  <a:lnTo>
                    <a:pt x="1195" y="97"/>
                  </a:lnTo>
                  <a:lnTo>
                    <a:pt x="1197" y="97"/>
                  </a:lnTo>
                  <a:lnTo>
                    <a:pt x="1197" y="97"/>
                  </a:lnTo>
                  <a:lnTo>
                    <a:pt x="1199" y="97"/>
                  </a:lnTo>
                  <a:lnTo>
                    <a:pt x="1199" y="97"/>
                  </a:lnTo>
                  <a:lnTo>
                    <a:pt x="1199" y="95"/>
                  </a:lnTo>
                  <a:lnTo>
                    <a:pt x="1199" y="93"/>
                  </a:lnTo>
                  <a:lnTo>
                    <a:pt x="1199" y="93"/>
                  </a:lnTo>
                  <a:lnTo>
                    <a:pt x="1197" y="93"/>
                  </a:lnTo>
                  <a:lnTo>
                    <a:pt x="1190" y="93"/>
                  </a:lnTo>
                  <a:lnTo>
                    <a:pt x="1188" y="93"/>
                  </a:lnTo>
                  <a:lnTo>
                    <a:pt x="1190" y="93"/>
                  </a:lnTo>
                  <a:lnTo>
                    <a:pt x="1192" y="95"/>
                  </a:lnTo>
                  <a:close/>
                  <a:moveTo>
                    <a:pt x="1192" y="121"/>
                  </a:moveTo>
                  <a:lnTo>
                    <a:pt x="1192" y="121"/>
                  </a:lnTo>
                  <a:lnTo>
                    <a:pt x="1192" y="123"/>
                  </a:lnTo>
                  <a:lnTo>
                    <a:pt x="1192" y="123"/>
                  </a:lnTo>
                  <a:lnTo>
                    <a:pt x="1195" y="126"/>
                  </a:lnTo>
                  <a:lnTo>
                    <a:pt x="1195" y="126"/>
                  </a:lnTo>
                  <a:lnTo>
                    <a:pt x="1197" y="128"/>
                  </a:lnTo>
                  <a:lnTo>
                    <a:pt x="1197" y="128"/>
                  </a:lnTo>
                  <a:lnTo>
                    <a:pt x="1199" y="128"/>
                  </a:lnTo>
                  <a:lnTo>
                    <a:pt x="1199" y="126"/>
                  </a:lnTo>
                  <a:lnTo>
                    <a:pt x="1197" y="126"/>
                  </a:lnTo>
                  <a:lnTo>
                    <a:pt x="1197" y="126"/>
                  </a:lnTo>
                  <a:lnTo>
                    <a:pt x="1197" y="123"/>
                  </a:lnTo>
                  <a:lnTo>
                    <a:pt x="1197" y="123"/>
                  </a:lnTo>
                  <a:lnTo>
                    <a:pt x="1195" y="121"/>
                  </a:lnTo>
                  <a:lnTo>
                    <a:pt x="1195" y="121"/>
                  </a:lnTo>
                  <a:lnTo>
                    <a:pt x="1192" y="121"/>
                  </a:lnTo>
                  <a:close/>
                  <a:moveTo>
                    <a:pt x="1195" y="109"/>
                  </a:moveTo>
                  <a:lnTo>
                    <a:pt x="1195" y="109"/>
                  </a:lnTo>
                  <a:lnTo>
                    <a:pt x="1195" y="107"/>
                  </a:lnTo>
                  <a:lnTo>
                    <a:pt x="1192" y="107"/>
                  </a:lnTo>
                  <a:lnTo>
                    <a:pt x="1192" y="107"/>
                  </a:lnTo>
                  <a:lnTo>
                    <a:pt x="1192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2" y="109"/>
                  </a:lnTo>
                  <a:lnTo>
                    <a:pt x="1192" y="109"/>
                  </a:lnTo>
                  <a:lnTo>
                    <a:pt x="1195" y="109"/>
                  </a:lnTo>
                  <a:lnTo>
                    <a:pt x="1195" y="112"/>
                  </a:lnTo>
                  <a:lnTo>
                    <a:pt x="1195" y="112"/>
                  </a:lnTo>
                  <a:lnTo>
                    <a:pt x="1197" y="109"/>
                  </a:lnTo>
                  <a:lnTo>
                    <a:pt x="1195" y="109"/>
                  </a:lnTo>
                  <a:close/>
                  <a:moveTo>
                    <a:pt x="1188" y="133"/>
                  </a:moveTo>
                  <a:lnTo>
                    <a:pt x="1188" y="130"/>
                  </a:lnTo>
                  <a:lnTo>
                    <a:pt x="1188" y="130"/>
                  </a:lnTo>
                  <a:lnTo>
                    <a:pt x="1188" y="130"/>
                  </a:lnTo>
                  <a:lnTo>
                    <a:pt x="1185" y="130"/>
                  </a:lnTo>
                  <a:lnTo>
                    <a:pt x="1185" y="130"/>
                  </a:lnTo>
                  <a:lnTo>
                    <a:pt x="1185" y="128"/>
                  </a:lnTo>
                  <a:lnTo>
                    <a:pt x="1181" y="128"/>
                  </a:lnTo>
                  <a:lnTo>
                    <a:pt x="1181" y="130"/>
                  </a:lnTo>
                  <a:lnTo>
                    <a:pt x="1178" y="130"/>
                  </a:lnTo>
                  <a:lnTo>
                    <a:pt x="1181" y="133"/>
                  </a:lnTo>
                  <a:lnTo>
                    <a:pt x="1181" y="133"/>
                  </a:lnTo>
                  <a:lnTo>
                    <a:pt x="1181" y="135"/>
                  </a:lnTo>
                  <a:lnTo>
                    <a:pt x="1181" y="135"/>
                  </a:lnTo>
                  <a:lnTo>
                    <a:pt x="1185" y="138"/>
                  </a:lnTo>
                  <a:lnTo>
                    <a:pt x="1185" y="138"/>
                  </a:lnTo>
                  <a:lnTo>
                    <a:pt x="1185" y="140"/>
                  </a:lnTo>
                  <a:lnTo>
                    <a:pt x="1185" y="140"/>
                  </a:lnTo>
                  <a:lnTo>
                    <a:pt x="1185" y="140"/>
                  </a:lnTo>
                  <a:lnTo>
                    <a:pt x="1185" y="138"/>
                  </a:lnTo>
                  <a:lnTo>
                    <a:pt x="1185" y="135"/>
                  </a:lnTo>
                  <a:lnTo>
                    <a:pt x="1188" y="133"/>
                  </a:lnTo>
                  <a:lnTo>
                    <a:pt x="1188" y="133"/>
                  </a:lnTo>
                  <a:close/>
                  <a:moveTo>
                    <a:pt x="1509" y="410"/>
                  </a:moveTo>
                  <a:lnTo>
                    <a:pt x="1509" y="410"/>
                  </a:lnTo>
                  <a:lnTo>
                    <a:pt x="1509" y="407"/>
                  </a:lnTo>
                  <a:lnTo>
                    <a:pt x="1507" y="405"/>
                  </a:lnTo>
                  <a:lnTo>
                    <a:pt x="1507" y="407"/>
                  </a:lnTo>
                  <a:lnTo>
                    <a:pt x="1507" y="407"/>
                  </a:lnTo>
                  <a:lnTo>
                    <a:pt x="1507" y="412"/>
                  </a:lnTo>
                  <a:lnTo>
                    <a:pt x="1507" y="412"/>
                  </a:lnTo>
                  <a:lnTo>
                    <a:pt x="1507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12" y="412"/>
                  </a:lnTo>
                  <a:lnTo>
                    <a:pt x="1512" y="412"/>
                  </a:lnTo>
                  <a:lnTo>
                    <a:pt x="1509" y="410"/>
                  </a:lnTo>
                  <a:close/>
                  <a:moveTo>
                    <a:pt x="1505" y="410"/>
                  </a:moveTo>
                  <a:lnTo>
                    <a:pt x="1505" y="407"/>
                  </a:lnTo>
                  <a:lnTo>
                    <a:pt x="1505" y="407"/>
                  </a:lnTo>
                  <a:lnTo>
                    <a:pt x="1505" y="407"/>
                  </a:lnTo>
                  <a:lnTo>
                    <a:pt x="1505" y="407"/>
                  </a:lnTo>
                  <a:lnTo>
                    <a:pt x="1502" y="407"/>
                  </a:lnTo>
                  <a:lnTo>
                    <a:pt x="1502" y="410"/>
                  </a:lnTo>
                  <a:lnTo>
                    <a:pt x="1502" y="410"/>
                  </a:lnTo>
                  <a:lnTo>
                    <a:pt x="1505" y="410"/>
                  </a:lnTo>
                  <a:lnTo>
                    <a:pt x="1505" y="410"/>
                  </a:lnTo>
                  <a:close/>
                  <a:moveTo>
                    <a:pt x="1509" y="414"/>
                  </a:moveTo>
                  <a:lnTo>
                    <a:pt x="1509" y="414"/>
                  </a:lnTo>
                  <a:lnTo>
                    <a:pt x="1509" y="414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7"/>
                  </a:lnTo>
                  <a:lnTo>
                    <a:pt x="1512" y="417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2"/>
                  </a:lnTo>
                  <a:lnTo>
                    <a:pt x="1512" y="412"/>
                  </a:lnTo>
                  <a:lnTo>
                    <a:pt x="1509" y="412"/>
                  </a:lnTo>
                  <a:lnTo>
                    <a:pt x="1509" y="414"/>
                  </a:lnTo>
                  <a:close/>
                  <a:moveTo>
                    <a:pt x="1516" y="618"/>
                  </a:moveTo>
                  <a:lnTo>
                    <a:pt x="1516" y="618"/>
                  </a:lnTo>
                  <a:lnTo>
                    <a:pt x="1519" y="618"/>
                  </a:lnTo>
                  <a:lnTo>
                    <a:pt x="1519" y="620"/>
                  </a:lnTo>
                  <a:lnTo>
                    <a:pt x="1519" y="620"/>
                  </a:lnTo>
                  <a:lnTo>
                    <a:pt x="1519" y="620"/>
                  </a:lnTo>
                  <a:lnTo>
                    <a:pt x="1521" y="623"/>
                  </a:lnTo>
                  <a:lnTo>
                    <a:pt x="1521" y="623"/>
                  </a:lnTo>
                  <a:lnTo>
                    <a:pt x="1521" y="620"/>
                  </a:lnTo>
                  <a:lnTo>
                    <a:pt x="1521" y="620"/>
                  </a:lnTo>
                  <a:lnTo>
                    <a:pt x="1521" y="618"/>
                  </a:lnTo>
                  <a:lnTo>
                    <a:pt x="1521" y="618"/>
                  </a:lnTo>
                  <a:lnTo>
                    <a:pt x="1521" y="618"/>
                  </a:lnTo>
                  <a:lnTo>
                    <a:pt x="1519" y="616"/>
                  </a:lnTo>
                  <a:lnTo>
                    <a:pt x="1516" y="616"/>
                  </a:lnTo>
                  <a:lnTo>
                    <a:pt x="1516" y="613"/>
                  </a:lnTo>
                  <a:lnTo>
                    <a:pt x="1516" y="616"/>
                  </a:lnTo>
                  <a:lnTo>
                    <a:pt x="1516" y="616"/>
                  </a:lnTo>
                  <a:lnTo>
                    <a:pt x="1516" y="618"/>
                  </a:lnTo>
                  <a:lnTo>
                    <a:pt x="1516" y="618"/>
                  </a:lnTo>
                  <a:close/>
                  <a:moveTo>
                    <a:pt x="1422" y="322"/>
                  </a:move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7" y="322"/>
                  </a:lnTo>
                  <a:lnTo>
                    <a:pt x="1427" y="322"/>
                  </a:lnTo>
                  <a:lnTo>
                    <a:pt x="1427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0"/>
                  </a:lnTo>
                  <a:lnTo>
                    <a:pt x="1424" y="320"/>
                  </a:lnTo>
                  <a:lnTo>
                    <a:pt x="1424" y="320"/>
                  </a:lnTo>
                  <a:lnTo>
                    <a:pt x="1422" y="320"/>
                  </a:lnTo>
                  <a:lnTo>
                    <a:pt x="1424" y="320"/>
                  </a:lnTo>
                  <a:lnTo>
                    <a:pt x="1422" y="317"/>
                  </a:lnTo>
                  <a:lnTo>
                    <a:pt x="1422" y="320"/>
                  </a:lnTo>
                  <a:lnTo>
                    <a:pt x="1422" y="320"/>
                  </a:lnTo>
                  <a:lnTo>
                    <a:pt x="1422" y="320"/>
                  </a:lnTo>
                  <a:lnTo>
                    <a:pt x="1422" y="322"/>
                  </a:lnTo>
                  <a:close/>
                  <a:moveTo>
                    <a:pt x="1467" y="514"/>
                  </a:moveTo>
                  <a:lnTo>
                    <a:pt x="1467" y="516"/>
                  </a:lnTo>
                  <a:lnTo>
                    <a:pt x="1464" y="516"/>
                  </a:lnTo>
                  <a:lnTo>
                    <a:pt x="1464" y="516"/>
                  </a:lnTo>
                  <a:lnTo>
                    <a:pt x="1464" y="519"/>
                  </a:lnTo>
                  <a:lnTo>
                    <a:pt x="1462" y="519"/>
                  </a:lnTo>
                  <a:lnTo>
                    <a:pt x="1464" y="519"/>
                  </a:lnTo>
                  <a:lnTo>
                    <a:pt x="1464" y="521"/>
                  </a:lnTo>
                  <a:lnTo>
                    <a:pt x="1464" y="523"/>
                  </a:lnTo>
                  <a:lnTo>
                    <a:pt x="1467" y="526"/>
                  </a:lnTo>
                  <a:lnTo>
                    <a:pt x="1467" y="528"/>
                  </a:lnTo>
                  <a:lnTo>
                    <a:pt x="1469" y="528"/>
                  </a:lnTo>
                  <a:lnTo>
                    <a:pt x="1471" y="528"/>
                  </a:lnTo>
                  <a:lnTo>
                    <a:pt x="1474" y="528"/>
                  </a:lnTo>
                  <a:lnTo>
                    <a:pt x="1476" y="526"/>
                  </a:lnTo>
                  <a:lnTo>
                    <a:pt x="1479" y="523"/>
                  </a:lnTo>
                  <a:lnTo>
                    <a:pt x="1479" y="521"/>
                  </a:lnTo>
                  <a:lnTo>
                    <a:pt x="1479" y="519"/>
                  </a:lnTo>
                  <a:lnTo>
                    <a:pt x="1479" y="516"/>
                  </a:lnTo>
                  <a:lnTo>
                    <a:pt x="1476" y="516"/>
                  </a:lnTo>
                  <a:lnTo>
                    <a:pt x="1476" y="516"/>
                  </a:lnTo>
                  <a:lnTo>
                    <a:pt x="1474" y="516"/>
                  </a:lnTo>
                  <a:lnTo>
                    <a:pt x="1471" y="516"/>
                  </a:lnTo>
                  <a:lnTo>
                    <a:pt x="1471" y="516"/>
                  </a:lnTo>
                  <a:lnTo>
                    <a:pt x="1471" y="516"/>
                  </a:lnTo>
                  <a:lnTo>
                    <a:pt x="1469" y="516"/>
                  </a:lnTo>
                  <a:lnTo>
                    <a:pt x="1469" y="516"/>
                  </a:lnTo>
                  <a:lnTo>
                    <a:pt x="1469" y="516"/>
                  </a:lnTo>
                  <a:lnTo>
                    <a:pt x="1467" y="514"/>
                  </a:lnTo>
                  <a:close/>
                  <a:moveTo>
                    <a:pt x="1500" y="407"/>
                  </a:move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07"/>
                  </a:lnTo>
                  <a:lnTo>
                    <a:pt x="1500" y="407"/>
                  </a:lnTo>
                  <a:lnTo>
                    <a:pt x="1500" y="407"/>
                  </a:lnTo>
                  <a:close/>
                  <a:moveTo>
                    <a:pt x="1502" y="594"/>
                  </a:moveTo>
                  <a:lnTo>
                    <a:pt x="1502" y="594"/>
                  </a:lnTo>
                  <a:lnTo>
                    <a:pt x="1502" y="594"/>
                  </a:lnTo>
                  <a:lnTo>
                    <a:pt x="1505" y="597"/>
                  </a:lnTo>
                  <a:lnTo>
                    <a:pt x="1505" y="597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7"/>
                  </a:lnTo>
                  <a:lnTo>
                    <a:pt x="1507" y="597"/>
                  </a:lnTo>
                  <a:lnTo>
                    <a:pt x="1507" y="594"/>
                  </a:lnTo>
                  <a:lnTo>
                    <a:pt x="1505" y="594"/>
                  </a:lnTo>
                  <a:lnTo>
                    <a:pt x="1505" y="594"/>
                  </a:lnTo>
                  <a:lnTo>
                    <a:pt x="1505" y="594"/>
                  </a:lnTo>
                  <a:lnTo>
                    <a:pt x="1502" y="594"/>
                  </a:lnTo>
                  <a:lnTo>
                    <a:pt x="1502" y="594"/>
                  </a:lnTo>
                  <a:close/>
                  <a:moveTo>
                    <a:pt x="1408" y="334"/>
                  </a:moveTo>
                  <a:lnTo>
                    <a:pt x="1408" y="334"/>
                  </a:lnTo>
                  <a:lnTo>
                    <a:pt x="1408" y="334"/>
                  </a:lnTo>
                  <a:lnTo>
                    <a:pt x="1408" y="334"/>
                  </a:lnTo>
                  <a:lnTo>
                    <a:pt x="1408" y="334"/>
                  </a:lnTo>
                  <a:lnTo>
                    <a:pt x="1408" y="332"/>
                  </a:lnTo>
                  <a:lnTo>
                    <a:pt x="1408" y="332"/>
                  </a:lnTo>
                  <a:lnTo>
                    <a:pt x="1408" y="332"/>
                  </a:lnTo>
                  <a:lnTo>
                    <a:pt x="1408" y="329"/>
                  </a:lnTo>
                  <a:lnTo>
                    <a:pt x="1405" y="329"/>
                  </a:lnTo>
                  <a:lnTo>
                    <a:pt x="1403" y="329"/>
                  </a:lnTo>
                  <a:lnTo>
                    <a:pt x="1403" y="329"/>
                  </a:lnTo>
                  <a:lnTo>
                    <a:pt x="1401" y="329"/>
                  </a:lnTo>
                  <a:lnTo>
                    <a:pt x="1401" y="329"/>
                  </a:lnTo>
                  <a:lnTo>
                    <a:pt x="1401" y="332"/>
                  </a:lnTo>
                  <a:lnTo>
                    <a:pt x="1398" y="332"/>
                  </a:lnTo>
                  <a:lnTo>
                    <a:pt x="1398" y="332"/>
                  </a:lnTo>
                  <a:lnTo>
                    <a:pt x="1396" y="332"/>
                  </a:lnTo>
                  <a:lnTo>
                    <a:pt x="1396" y="332"/>
                  </a:lnTo>
                  <a:lnTo>
                    <a:pt x="1396" y="334"/>
                  </a:lnTo>
                  <a:lnTo>
                    <a:pt x="1393" y="336"/>
                  </a:lnTo>
                  <a:lnTo>
                    <a:pt x="1393" y="336"/>
                  </a:lnTo>
                  <a:lnTo>
                    <a:pt x="1396" y="336"/>
                  </a:lnTo>
                  <a:lnTo>
                    <a:pt x="1396" y="336"/>
                  </a:lnTo>
                  <a:lnTo>
                    <a:pt x="1396" y="336"/>
                  </a:lnTo>
                  <a:lnTo>
                    <a:pt x="1398" y="336"/>
                  </a:lnTo>
                  <a:lnTo>
                    <a:pt x="1398" y="334"/>
                  </a:lnTo>
                  <a:lnTo>
                    <a:pt x="1398" y="334"/>
                  </a:lnTo>
                  <a:lnTo>
                    <a:pt x="1401" y="334"/>
                  </a:lnTo>
                  <a:lnTo>
                    <a:pt x="1403" y="334"/>
                  </a:lnTo>
                  <a:lnTo>
                    <a:pt x="1403" y="334"/>
                  </a:lnTo>
                  <a:lnTo>
                    <a:pt x="1403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8" y="334"/>
                  </a:lnTo>
                  <a:close/>
                  <a:moveTo>
                    <a:pt x="1436" y="485"/>
                  </a:move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8"/>
                  </a:lnTo>
                  <a:lnTo>
                    <a:pt x="1436" y="488"/>
                  </a:lnTo>
                  <a:lnTo>
                    <a:pt x="1436" y="490"/>
                  </a:lnTo>
                  <a:lnTo>
                    <a:pt x="1436" y="490"/>
                  </a:lnTo>
                  <a:lnTo>
                    <a:pt x="1436" y="490"/>
                  </a:lnTo>
                  <a:lnTo>
                    <a:pt x="1436" y="488"/>
                  </a:lnTo>
                  <a:lnTo>
                    <a:pt x="1438" y="488"/>
                  </a:lnTo>
                  <a:lnTo>
                    <a:pt x="1438" y="488"/>
                  </a:lnTo>
                  <a:lnTo>
                    <a:pt x="1438" y="488"/>
                  </a:lnTo>
                  <a:lnTo>
                    <a:pt x="1436" y="485"/>
                  </a:lnTo>
                  <a:lnTo>
                    <a:pt x="1436" y="485"/>
                  </a:lnTo>
                  <a:close/>
                  <a:moveTo>
                    <a:pt x="1431" y="490"/>
                  </a:moveTo>
                  <a:lnTo>
                    <a:pt x="1429" y="490"/>
                  </a:lnTo>
                  <a:lnTo>
                    <a:pt x="1429" y="493"/>
                  </a:lnTo>
                  <a:lnTo>
                    <a:pt x="1429" y="493"/>
                  </a:lnTo>
                  <a:lnTo>
                    <a:pt x="1429" y="493"/>
                  </a:lnTo>
                  <a:lnTo>
                    <a:pt x="1429" y="495"/>
                  </a:lnTo>
                  <a:lnTo>
                    <a:pt x="1429" y="495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0"/>
                  </a:lnTo>
                  <a:close/>
                  <a:moveTo>
                    <a:pt x="1419" y="327"/>
                  </a:moveTo>
                  <a:lnTo>
                    <a:pt x="1419" y="327"/>
                  </a:lnTo>
                  <a:lnTo>
                    <a:pt x="1419" y="325"/>
                  </a:lnTo>
                  <a:lnTo>
                    <a:pt x="1419" y="325"/>
                  </a:lnTo>
                  <a:lnTo>
                    <a:pt x="1417" y="322"/>
                  </a:lnTo>
                  <a:lnTo>
                    <a:pt x="1417" y="322"/>
                  </a:lnTo>
                  <a:lnTo>
                    <a:pt x="1417" y="325"/>
                  </a:lnTo>
                  <a:lnTo>
                    <a:pt x="1417" y="325"/>
                  </a:lnTo>
                  <a:lnTo>
                    <a:pt x="1417" y="327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7"/>
                  </a:lnTo>
                  <a:lnTo>
                    <a:pt x="1419" y="327"/>
                  </a:lnTo>
                  <a:lnTo>
                    <a:pt x="1419" y="329"/>
                  </a:lnTo>
                  <a:lnTo>
                    <a:pt x="1419" y="329"/>
                  </a:lnTo>
                  <a:lnTo>
                    <a:pt x="1419" y="329"/>
                  </a:lnTo>
                  <a:lnTo>
                    <a:pt x="1422" y="327"/>
                  </a:lnTo>
                  <a:lnTo>
                    <a:pt x="1422" y="327"/>
                  </a:lnTo>
                  <a:lnTo>
                    <a:pt x="1419" y="327"/>
                  </a:lnTo>
                  <a:close/>
                  <a:moveTo>
                    <a:pt x="1412" y="329"/>
                  </a:moveTo>
                  <a:lnTo>
                    <a:pt x="1412" y="329"/>
                  </a:lnTo>
                  <a:lnTo>
                    <a:pt x="1412" y="329"/>
                  </a:lnTo>
                  <a:lnTo>
                    <a:pt x="1415" y="329"/>
                  </a:lnTo>
                  <a:lnTo>
                    <a:pt x="1415" y="329"/>
                  </a:lnTo>
                  <a:lnTo>
                    <a:pt x="1417" y="327"/>
                  </a:lnTo>
                  <a:lnTo>
                    <a:pt x="1417" y="327"/>
                  </a:lnTo>
                  <a:lnTo>
                    <a:pt x="1415" y="327"/>
                  </a:lnTo>
                  <a:lnTo>
                    <a:pt x="1415" y="325"/>
                  </a:lnTo>
                  <a:lnTo>
                    <a:pt x="1415" y="325"/>
                  </a:lnTo>
                  <a:lnTo>
                    <a:pt x="1415" y="325"/>
                  </a:lnTo>
                  <a:lnTo>
                    <a:pt x="1412" y="325"/>
                  </a:lnTo>
                  <a:lnTo>
                    <a:pt x="1412" y="325"/>
                  </a:lnTo>
                  <a:lnTo>
                    <a:pt x="1412" y="325"/>
                  </a:lnTo>
                  <a:lnTo>
                    <a:pt x="1410" y="325"/>
                  </a:lnTo>
                  <a:lnTo>
                    <a:pt x="1410" y="325"/>
                  </a:lnTo>
                  <a:lnTo>
                    <a:pt x="1410" y="325"/>
                  </a:lnTo>
                  <a:lnTo>
                    <a:pt x="1410" y="327"/>
                  </a:lnTo>
                  <a:lnTo>
                    <a:pt x="1408" y="327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8" y="329"/>
                  </a:lnTo>
                  <a:lnTo>
                    <a:pt x="1408" y="329"/>
                  </a:lnTo>
                  <a:lnTo>
                    <a:pt x="1410" y="329"/>
                  </a:lnTo>
                  <a:lnTo>
                    <a:pt x="1412" y="329"/>
                  </a:lnTo>
                  <a:close/>
                  <a:moveTo>
                    <a:pt x="1427" y="320"/>
                  </a:moveTo>
                  <a:lnTo>
                    <a:pt x="1427" y="320"/>
                  </a:lnTo>
                  <a:lnTo>
                    <a:pt x="1427" y="320"/>
                  </a:lnTo>
                  <a:lnTo>
                    <a:pt x="1429" y="320"/>
                  </a:lnTo>
                  <a:lnTo>
                    <a:pt x="1429" y="320"/>
                  </a:lnTo>
                  <a:lnTo>
                    <a:pt x="1429" y="322"/>
                  </a:lnTo>
                  <a:lnTo>
                    <a:pt x="1431" y="325"/>
                  </a:lnTo>
                  <a:lnTo>
                    <a:pt x="1434" y="327"/>
                  </a:lnTo>
                  <a:lnTo>
                    <a:pt x="1434" y="327"/>
                  </a:lnTo>
                  <a:lnTo>
                    <a:pt x="1434" y="325"/>
                  </a:lnTo>
                  <a:lnTo>
                    <a:pt x="1431" y="325"/>
                  </a:lnTo>
                  <a:lnTo>
                    <a:pt x="1431" y="322"/>
                  </a:lnTo>
                  <a:lnTo>
                    <a:pt x="1434" y="322"/>
                  </a:lnTo>
                  <a:lnTo>
                    <a:pt x="1431" y="322"/>
                  </a:lnTo>
                  <a:lnTo>
                    <a:pt x="1431" y="320"/>
                  </a:lnTo>
                  <a:lnTo>
                    <a:pt x="1431" y="320"/>
                  </a:lnTo>
                  <a:lnTo>
                    <a:pt x="1429" y="320"/>
                  </a:lnTo>
                  <a:lnTo>
                    <a:pt x="1427" y="320"/>
                  </a:lnTo>
                  <a:lnTo>
                    <a:pt x="1427" y="320"/>
                  </a:lnTo>
                  <a:lnTo>
                    <a:pt x="1427" y="320"/>
                  </a:lnTo>
                  <a:lnTo>
                    <a:pt x="1427" y="317"/>
                  </a:lnTo>
                  <a:lnTo>
                    <a:pt x="1424" y="317"/>
                  </a:lnTo>
                  <a:lnTo>
                    <a:pt x="1424" y="317"/>
                  </a:lnTo>
                  <a:lnTo>
                    <a:pt x="1424" y="320"/>
                  </a:lnTo>
                  <a:lnTo>
                    <a:pt x="1427" y="320"/>
                  </a:lnTo>
                  <a:lnTo>
                    <a:pt x="1427" y="320"/>
                  </a:lnTo>
                  <a:close/>
                  <a:moveTo>
                    <a:pt x="1393" y="315"/>
                  </a:moveTo>
                  <a:lnTo>
                    <a:pt x="1391" y="315"/>
                  </a:lnTo>
                  <a:lnTo>
                    <a:pt x="1391" y="315"/>
                  </a:lnTo>
                  <a:lnTo>
                    <a:pt x="1391" y="317"/>
                  </a:lnTo>
                  <a:lnTo>
                    <a:pt x="1391" y="320"/>
                  </a:lnTo>
                  <a:lnTo>
                    <a:pt x="1393" y="317"/>
                  </a:lnTo>
                  <a:lnTo>
                    <a:pt x="1393" y="317"/>
                  </a:lnTo>
                  <a:lnTo>
                    <a:pt x="1396" y="315"/>
                  </a:lnTo>
                  <a:lnTo>
                    <a:pt x="1393" y="315"/>
                  </a:lnTo>
                  <a:close/>
                  <a:moveTo>
                    <a:pt x="1417" y="580"/>
                  </a:moveTo>
                  <a:lnTo>
                    <a:pt x="1417" y="580"/>
                  </a:lnTo>
                  <a:lnTo>
                    <a:pt x="1417" y="580"/>
                  </a:lnTo>
                  <a:lnTo>
                    <a:pt x="1417" y="578"/>
                  </a:lnTo>
                  <a:lnTo>
                    <a:pt x="1417" y="578"/>
                  </a:lnTo>
                  <a:lnTo>
                    <a:pt x="1415" y="578"/>
                  </a:lnTo>
                  <a:lnTo>
                    <a:pt x="1415" y="575"/>
                  </a:lnTo>
                  <a:lnTo>
                    <a:pt x="1415" y="578"/>
                  </a:lnTo>
                  <a:lnTo>
                    <a:pt x="1412" y="575"/>
                  </a:lnTo>
                  <a:lnTo>
                    <a:pt x="1412" y="573"/>
                  </a:lnTo>
                  <a:lnTo>
                    <a:pt x="1412" y="573"/>
                  </a:lnTo>
                  <a:lnTo>
                    <a:pt x="1412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08" y="573"/>
                  </a:lnTo>
                  <a:lnTo>
                    <a:pt x="1408" y="57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08" y="573"/>
                  </a:lnTo>
                  <a:lnTo>
                    <a:pt x="1405" y="573"/>
                  </a:lnTo>
                  <a:lnTo>
                    <a:pt x="1405" y="573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5" y="575"/>
                  </a:lnTo>
                  <a:lnTo>
                    <a:pt x="1405" y="578"/>
                  </a:lnTo>
                  <a:lnTo>
                    <a:pt x="1405" y="578"/>
                  </a:lnTo>
                  <a:lnTo>
                    <a:pt x="1405" y="578"/>
                  </a:lnTo>
                  <a:lnTo>
                    <a:pt x="1403" y="578"/>
                  </a:lnTo>
                  <a:lnTo>
                    <a:pt x="1403" y="580"/>
                  </a:lnTo>
                  <a:lnTo>
                    <a:pt x="1403" y="580"/>
                  </a:lnTo>
                  <a:lnTo>
                    <a:pt x="1403" y="582"/>
                  </a:lnTo>
                  <a:lnTo>
                    <a:pt x="1403" y="582"/>
                  </a:lnTo>
                  <a:lnTo>
                    <a:pt x="1405" y="585"/>
                  </a:lnTo>
                  <a:lnTo>
                    <a:pt x="1405" y="587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10" y="590"/>
                  </a:lnTo>
                  <a:lnTo>
                    <a:pt x="1410" y="590"/>
                  </a:lnTo>
                  <a:lnTo>
                    <a:pt x="1412" y="592"/>
                  </a:lnTo>
                  <a:lnTo>
                    <a:pt x="1412" y="592"/>
                  </a:lnTo>
                  <a:lnTo>
                    <a:pt x="1412" y="592"/>
                  </a:lnTo>
                  <a:lnTo>
                    <a:pt x="1415" y="592"/>
                  </a:lnTo>
                  <a:lnTo>
                    <a:pt x="1415" y="592"/>
                  </a:lnTo>
                  <a:lnTo>
                    <a:pt x="1415" y="592"/>
                  </a:lnTo>
                  <a:lnTo>
                    <a:pt x="1417" y="592"/>
                  </a:lnTo>
                  <a:lnTo>
                    <a:pt x="1415" y="582"/>
                  </a:lnTo>
                  <a:lnTo>
                    <a:pt x="1415" y="580"/>
                  </a:lnTo>
                  <a:lnTo>
                    <a:pt x="1415" y="580"/>
                  </a:lnTo>
                  <a:lnTo>
                    <a:pt x="1417" y="580"/>
                  </a:lnTo>
                  <a:close/>
                  <a:moveTo>
                    <a:pt x="807" y="613"/>
                  </a:moveTo>
                  <a:lnTo>
                    <a:pt x="807" y="613"/>
                  </a:lnTo>
                  <a:lnTo>
                    <a:pt x="807" y="613"/>
                  </a:lnTo>
                  <a:lnTo>
                    <a:pt x="807" y="613"/>
                  </a:lnTo>
                  <a:lnTo>
                    <a:pt x="809" y="616"/>
                  </a:lnTo>
                  <a:lnTo>
                    <a:pt x="809" y="613"/>
                  </a:lnTo>
                  <a:lnTo>
                    <a:pt x="809" y="613"/>
                  </a:lnTo>
                  <a:lnTo>
                    <a:pt x="809" y="613"/>
                  </a:lnTo>
                  <a:lnTo>
                    <a:pt x="809" y="611"/>
                  </a:lnTo>
                  <a:lnTo>
                    <a:pt x="807" y="613"/>
                  </a:lnTo>
                  <a:lnTo>
                    <a:pt x="807" y="613"/>
                  </a:lnTo>
                  <a:close/>
                  <a:moveTo>
                    <a:pt x="658" y="256"/>
                  </a:move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8"/>
                  </a:lnTo>
                  <a:lnTo>
                    <a:pt x="658" y="258"/>
                  </a:lnTo>
                  <a:lnTo>
                    <a:pt x="658" y="258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58" y="256"/>
                  </a:lnTo>
                  <a:lnTo>
                    <a:pt x="658" y="254"/>
                  </a:lnTo>
                  <a:lnTo>
                    <a:pt x="658" y="254"/>
                  </a:lnTo>
                  <a:lnTo>
                    <a:pt x="655" y="254"/>
                  </a:lnTo>
                  <a:lnTo>
                    <a:pt x="655" y="254"/>
                  </a:lnTo>
                  <a:lnTo>
                    <a:pt x="655" y="256"/>
                  </a:lnTo>
                  <a:lnTo>
                    <a:pt x="655" y="256"/>
                  </a:lnTo>
                  <a:lnTo>
                    <a:pt x="658" y="256"/>
                  </a:lnTo>
                  <a:close/>
                  <a:moveTo>
                    <a:pt x="660" y="455"/>
                  </a:moveTo>
                  <a:lnTo>
                    <a:pt x="660" y="457"/>
                  </a:lnTo>
                  <a:lnTo>
                    <a:pt x="660" y="457"/>
                  </a:lnTo>
                  <a:lnTo>
                    <a:pt x="658" y="457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60" y="459"/>
                  </a:lnTo>
                  <a:lnTo>
                    <a:pt x="660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9"/>
                  </a:lnTo>
                  <a:lnTo>
                    <a:pt x="660" y="469"/>
                  </a:lnTo>
                  <a:lnTo>
                    <a:pt x="660" y="469"/>
                  </a:lnTo>
                  <a:lnTo>
                    <a:pt x="660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60" y="476"/>
                  </a:lnTo>
                  <a:lnTo>
                    <a:pt x="660" y="476"/>
                  </a:lnTo>
                  <a:lnTo>
                    <a:pt x="663" y="476"/>
                  </a:lnTo>
                  <a:lnTo>
                    <a:pt x="665" y="474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2" y="471"/>
                  </a:lnTo>
                  <a:lnTo>
                    <a:pt x="672" y="469"/>
                  </a:lnTo>
                  <a:lnTo>
                    <a:pt x="672" y="469"/>
                  </a:lnTo>
                  <a:lnTo>
                    <a:pt x="672" y="467"/>
                  </a:lnTo>
                  <a:lnTo>
                    <a:pt x="672" y="467"/>
                  </a:lnTo>
                  <a:lnTo>
                    <a:pt x="672" y="467"/>
                  </a:lnTo>
                  <a:lnTo>
                    <a:pt x="674" y="467"/>
                  </a:lnTo>
                  <a:lnTo>
                    <a:pt x="674" y="467"/>
                  </a:lnTo>
                  <a:lnTo>
                    <a:pt x="674" y="467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7" y="471"/>
                  </a:lnTo>
                  <a:lnTo>
                    <a:pt x="679" y="471"/>
                  </a:lnTo>
                  <a:lnTo>
                    <a:pt x="679" y="474"/>
                  </a:lnTo>
                  <a:lnTo>
                    <a:pt x="679" y="476"/>
                  </a:lnTo>
                  <a:lnTo>
                    <a:pt x="679" y="476"/>
                  </a:lnTo>
                  <a:lnTo>
                    <a:pt x="679" y="476"/>
                  </a:lnTo>
                  <a:lnTo>
                    <a:pt x="682" y="476"/>
                  </a:lnTo>
                  <a:lnTo>
                    <a:pt x="682" y="476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4"/>
                  </a:lnTo>
                  <a:lnTo>
                    <a:pt x="684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9" y="471"/>
                  </a:lnTo>
                  <a:lnTo>
                    <a:pt x="689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7"/>
                  </a:lnTo>
                  <a:lnTo>
                    <a:pt x="691" y="467"/>
                  </a:lnTo>
                  <a:lnTo>
                    <a:pt x="691" y="467"/>
                  </a:lnTo>
                  <a:lnTo>
                    <a:pt x="691" y="464"/>
                  </a:lnTo>
                  <a:lnTo>
                    <a:pt x="691" y="464"/>
                  </a:lnTo>
                  <a:lnTo>
                    <a:pt x="691" y="464"/>
                  </a:lnTo>
                  <a:lnTo>
                    <a:pt x="693" y="459"/>
                  </a:lnTo>
                  <a:lnTo>
                    <a:pt x="693" y="459"/>
                  </a:lnTo>
                  <a:lnTo>
                    <a:pt x="696" y="459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5"/>
                  </a:lnTo>
                  <a:lnTo>
                    <a:pt x="696" y="455"/>
                  </a:lnTo>
                  <a:lnTo>
                    <a:pt x="696" y="452"/>
                  </a:lnTo>
                  <a:lnTo>
                    <a:pt x="691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5"/>
                  </a:lnTo>
                  <a:lnTo>
                    <a:pt x="689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86" y="443"/>
                  </a:lnTo>
                  <a:lnTo>
                    <a:pt x="684" y="443"/>
                  </a:lnTo>
                  <a:lnTo>
                    <a:pt x="684" y="443"/>
                  </a:lnTo>
                  <a:lnTo>
                    <a:pt x="684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79" y="443"/>
                  </a:lnTo>
                  <a:lnTo>
                    <a:pt x="677" y="440"/>
                  </a:lnTo>
                  <a:lnTo>
                    <a:pt x="677" y="443"/>
                  </a:lnTo>
                  <a:lnTo>
                    <a:pt x="674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0" y="440"/>
                  </a:lnTo>
                  <a:lnTo>
                    <a:pt x="670" y="440"/>
                  </a:lnTo>
                  <a:lnTo>
                    <a:pt x="667" y="440"/>
                  </a:lnTo>
                  <a:lnTo>
                    <a:pt x="667" y="440"/>
                  </a:lnTo>
                  <a:lnTo>
                    <a:pt x="665" y="440"/>
                  </a:lnTo>
                  <a:lnTo>
                    <a:pt x="663" y="440"/>
                  </a:lnTo>
                  <a:lnTo>
                    <a:pt x="663" y="443"/>
                  </a:lnTo>
                  <a:lnTo>
                    <a:pt x="663" y="448"/>
                  </a:lnTo>
                  <a:lnTo>
                    <a:pt x="663" y="452"/>
                  </a:lnTo>
                  <a:lnTo>
                    <a:pt x="663" y="452"/>
                  </a:lnTo>
                  <a:lnTo>
                    <a:pt x="660" y="452"/>
                  </a:lnTo>
                  <a:lnTo>
                    <a:pt x="660" y="452"/>
                  </a:lnTo>
                  <a:lnTo>
                    <a:pt x="660" y="452"/>
                  </a:lnTo>
                  <a:lnTo>
                    <a:pt x="660" y="455"/>
                  </a:lnTo>
                  <a:close/>
                  <a:moveTo>
                    <a:pt x="648" y="462"/>
                  </a:moveTo>
                  <a:lnTo>
                    <a:pt x="651" y="462"/>
                  </a:lnTo>
                  <a:lnTo>
                    <a:pt x="651" y="459"/>
                  </a:lnTo>
                  <a:lnTo>
                    <a:pt x="653" y="459"/>
                  </a:lnTo>
                  <a:lnTo>
                    <a:pt x="653" y="459"/>
                  </a:lnTo>
                  <a:lnTo>
                    <a:pt x="653" y="457"/>
                  </a:lnTo>
                  <a:lnTo>
                    <a:pt x="655" y="457"/>
                  </a:lnTo>
                  <a:lnTo>
                    <a:pt x="653" y="457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1" y="455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6" y="457"/>
                  </a:lnTo>
                  <a:lnTo>
                    <a:pt x="646" y="459"/>
                  </a:lnTo>
                  <a:lnTo>
                    <a:pt x="648" y="459"/>
                  </a:lnTo>
                  <a:lnTo>
                    <a:pt x="648" y="462"/>
                  </a:lnTo>
                  <a:close/>
                  <a:moveTo>
                    <a:pt x="618" y="459"/>
                  </a:moveTo>
                  <a:lnTo>
                    <a:pt x="618" y="459"/>
                  </a:lnTo>
                  <a:lnTo>
                    <a:pt x="615" y="459"/>
                  </a:lnTo>
                  <a:lnTo>
                    <a:pt x="615" y="459"/>
                  </a:lnTo>
                  <a:lnTo>
                    <a:pt x="615" y="459"/>
                  </a:lnTo>
                  <a:lnTo>
                    <a:pt x="615" y="462"/>
                  </a:lnTo>
                  <a:lnTo>
                    <a:pt x="615" y="462"/>
                  </a:lnTo>
                  <a:lnTo>
                    <a:pt x="613" y="462"/>
                  </a:lnTo>
                  <a:lnTo>
                    <a:pt x="613" y="462"/>
                  </a:lnTo>
                  <a:lnTo>
                    <a:pt x="615" y="464"/>
                  </a:lnTo>
                  <a:lnTo>
                    <a:pt x="618" y="464"/>
                  </a:lnTo>
                  <a:lnTo>
                    <a:pt x="618" y="464"/>
                  </a:lnTo>
                  <a:lnTo>
                    <a:pt x="620" y="467"/>
                  </a:lnTo>
                  <a:lnTo>
                    <a:pt x="620" y="467"/>
                  </a:lnTo>
                  <a:lnTo>
                    <a:pt x="622" y="464"/>
                  </a:lnTo>
                  <a:lnTo>
                    <a:pt x="622" y="464"/>
                  </a:lnTo>
                  <a:lnTo>
                    <a:pt x="625" y="462"/>
                  </a:lnTo>
                  <a:lnTo>
                    <a:pt x="622" y="459"/>
                  </a:lnTo>
                  <a:lnTo>
                    <a:pt x="622" y="459"/>
                  </a:lnTo>
                  <a:lnTo>
                    <a:pt x="620" y="459"/>
                  </a:lnTo>
                  <a:lnTo>
                    <a:pt x="620" y="459"/>
                  </a:lnTo>
                  <a:lnTo>
                    <a:pt x="618" y="459"/>
                  </a:lnTo>
                  <a:close/>
                  <a:moveTo>
                    <a:pt x="629" y="459"/>
                  </a:moveTo>
                  <a:lnTo>
                    <a:pt x="632" y="459"/>
                  </a:lnTo>
                  <a:lnTo>
                    <a:pt x="632" y="459"/>
                  </a:lnTo>
                  <a:lnTo>
                    <a:pt x="632" y="459"/>
                  </a:lnTo>
                  <a:lnTo>
                    <a:pt x="632" y="459"/>
                  </a:lnTo>
                  <a:lnTo>
                    <a:pt x="634" y="459"/>
                  </a:lnTo>
                  <a:lnTo>
                    <a:pt x="634" y="457"/>
                  </a:lnTo>
                  <a:lnTo>
                    <a:pt x="632" y="457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29" y="457"/>
                  </a:lnTo>
                  <a:lnTo>
                    <a:pt x="629" y="457"/>
                  </a:lnTo>
                  <a:lnTo>
                    <a:pt x="629" y="457"/>
                  </a:lnTo>
                  <a:lnTo>
                    <a:pt x="629" y="459"/>
                  </a:lnTo>
                  <a:lnTo>
                    <a:pt x="629" y="459"/>
                  </a:lnTo>
                  <a:close/>
                  <a:moveTo>
                    <a:pt x="679" y="100"/>
                  </a:moveTo>
                  <a:lnTo>
                    <a:pt x="679" y="100"/>
                  </a:lnTo>
                  <a:lnTo>
                    <a:pt x="679" y="100"/>
                  </a:lnTo>
                  <a:lnTo>
                    <a:pt x="679" y="100"/>
                  </a:lnTo>
                  <a:lnTo>
                    <a:pt x="682" y="100"/>
                  </a:lnTo>
                  <a:lnTo>
                    <a:pt x="682" y="100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4"/>
                  </a:lnTo>
                  <a:lnTo>
                    <a:pt x="682" y="104"/>
                  </a:lnTo>
                  <a:lnTo>
                    <a:pt x="682" y="104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6" y="107"/>
                  </a:lnTo>
                  <a:lnTo>
                    <a:pt x="691" y="109"/>
                  </a:lnTo>
                  <a:lnTo>
                    <a:pt x="691" y="109"/>
                  </a:lnTo>
                  <a:lnTo>
                    <a:pt x="693" y="109"/>
                  </a:lnTo>
                  <a:lnTo>
                    <a:pt x="693" y="109"/>
                  </a:lnTo>
                  <a:lnTo>
                    <a:pt x="693" y="109"/>
                  </a:lnTo>
                  <a:lnTo>
                    <a:pt x="693" y="112"/>
                  </a:lnTo>
                  <a:lnTo>
                    <a:pt x="693" y="112"/>
                  </a:lnTo>
                  <a:lnTo>
                    <a:pt x="696" y="114"/>
                  </a:lnTo>
                  <a:lnTo>
                    <a:pt x="696" y="114"/>
                  </a:lnTo>
                  <a:lnTo>
                    <a:pt x="693" y="114"/>
                  </a:lnTo>
                  <a:lnTo>
                    <a:pt x="693" y="112"/>
                  </a:lnTo>
                  <a:lnTo>
                    <a:pt x="693" y="112"/>
                  </a:lnTo>
                  <a:lnTo>
                    <a:pt x="691" y="112"/>
                  </a:lnTo>
                  <a:lnTo>
                    <a:pt x="691" y="112"/>
                  </a:lnTo>
                  <a:lnTo>
                    <a:pt x="691" y="112"/>
                  </a:lnTo>
                  <a:lnTo>
                    <a:pt x="689" y="112"/>
                  </a:lnTo>
                  <a:lnTo>
                    <a:pt x="689" y="112"/>
                  </a:lnTo>
                  <a:lnTo>
                    <a:pt x="689" y="112"/>
                  </a:lnTo>
                  <a:lnTo>
                    <a:pt x="689" y="114"/>
                  </a:lnTo>
                  <a:lnTo>
                    <a:pt x="689" y="114"/>
                  </a:lnTo>
                  <a:lnTo>
                    <a:pt x="689" y="114"/>
                  </a:lnTo>
                  <a:lnTo>
                    <a:pt x="686" y="114"/>
                  </a:lnTo>
                  <a:lnTo>
                    <a:pt x="686" y="114"/>
                  </a:lnTo>
                  <a:lnTo>
                    <a:pt x="686" y="114"/>
                  </a:lnTo>
                  <a:lnTo>
                    <a:pt x="686" y="116"/>
                  </a:lnTo>
                  <a:lnTo>
                    <a:pt x="686" y="116"/>
                  </a:lnTo>
                  <a:lnTo>
                    <a:pt x="689" y="116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1" y="119"/>
                  </a:lnTo>
                  <a:lnTo>
                    <a:pt x="693" y="116"/>
                  </a:lnTo>
                  <a:lnTo>
                    <a:pt x="693" y="116"/>
                  </a:lnTo>
                  <a:lnTo>
                    <a:pt x="693" y="116"/>
                  </a:lnTo>
                  <a:lnTo>
                    <a:pt x="696" y="116"/>
                  </a:lnTo>
                  <a:lnTo>
                    <a:pt x="696" y="116"/>
                  </a:lnTo>
                  <a:lnTo>
                    <a:pt x="698" y="116"/>
                  </a:lnTo>
                  <a:lnTo>
                    <a:pt x="698" y="116"/>
                  </a:lnTo>
                  <a:lnTo>
                    <a:pt x="698" y="114"/>
                  </a:lnTo>
                  <a:lnTo>
                    <a:pt x="698" y="114"/>
                  </a:lnTo>
                  <a:lnTo>
                    <a:pt x="698" y="112"/>
                  </a:lnTo>
                  <a:lnTo>
                    <a:pt x="700" y="109"/>
                  </a:lnTo>
                  <a:lnTo>
                    <a:pt x="700" y="109"/>
                  </a:lnTo>
                  <a:lnTo>
                    <a:pt x="703" y="107"/>
                  </a:lnTo>
                  <a:lnTo>
                    <a:pt x="703" y="107"/>
                  </a:lnTo>
                  <a:lnTo>
                    <a:pt x="700" y="107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0" y="107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3" y="104"/>
                  </a:lnTo>
                  <a:lnTo>
                    <a:pt x="700" y="102"/>
                  </a:lnTo>
                  <a:lnTo>
                    <a:pt x="700" y="102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696" y="95"/>
                  </a:lnTo>
                  <a:lnTo>
                    <a:pt x="696" y="95"/>
                  </a:lnTo>
                  <a:lnTo>
                    <a:pt x="693" y="93"/>
                  </a:lnTo>
                  <a:lnTo>
                    <a:pt x="693" y="93"/>
                  </a:lnTo>
                  <a:lnTo>
                    <a:pt x="693" y="88"/>
                  </a:lnTo>
                  <a:lnTo>
                    <a:pt x="693" y="88"/>
                  </a:lnTo>
                  <a:lnTo>
                    <a:pt x="693" y="88"/>
                  </a:lnTo>
                  <a:lnTo>
                    <a:pt x="691" y="88"/>
                  </a:lnTo>
                  <a:lnTo>
                    <a:pt x="691" y="88"/>
                  </a:lnTo>
                  <a:lnTo>
                    <a:pt x="691" y="90"/>
                  </a:lnTo>
                  <a:lnTo>
                    <a:pt x="689" y="90"/>
                  </a:lnTo>
                  <a:lnTo>
                    <a:pt x="686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7"/>
                  </a:lnTo>
                  <a:lnTo>
                    <a:pt x="684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79" y="100"/>
                  </a:lnTo>
                  <a:close/>
                  <a:moveTo>
                    <a:pt x="677" y="64"/>
                  </a:moveTo>
                  <a:lnTo>
                    <a:pt x="677" y="64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82" y="62"/>
                  </a:lnTo>
                  <a:lnTo>
                    <a:pt x="682" y="62"/>
                  </a:lnTo>
                  <a:lnTo>
                    <a:pt x="682" y="62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79" y="59"/>
                  </a:lnTo>
                  <a:lnTo>
                    <a:pt x="679" y="59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7" y="62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close/>
                  <a:moveTo>
                    <a:pt x="667" y="154"/>
                  </a:move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67" y="152"/>
                  </a:lnTo>
                  <a:lnTo>
                    <a:pt x="667" y="152"/>
                  </a:lnTo>
                  <a:lnTo>
                    <a:pt x="667" y="154"/>
                  </a:lnTo>
                  <a:lnTo>
                    <a:pt x="667" y="154"/>
                  </a:lnTo>
                  <a:close/>
                  <a:moveTo>
                    <a:pt x="587" y="145"/>
                  </a:moveTo>
                  <a:lnTo>
                    <a:pt x="587" y="145"/>
                  </a:lnTo>
                  <a:lnTo>
                    <a:pt x="587" y="145"/>
                  </a:lnTo>
                  <a:lnTo>
                    <a:pt x="587" y="145"/>
                  </a:lnTo>
                  <a:lnTo>
                    <a:pt x="587" y="145"/>
                  </a:lnTo>
                  <a:lnTo>
                    <a:pt x="589" y="147"/>
                  </a:lnTo>
                  <a:lnTo>
                    <a:pt x="589" y="147"/>
                  </a:lnTo>
                  <a:lnTo>
                    <a:pt x="589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2"/>
                  </a:lnTo>
                  <a:lnTo>
                    <a:pt x="589" y="142"/>
                  </a:lnTo>
                  <a:lnTo>
                    <a:pt x="589" y="140"/>
                  </a:lnTo>
                  <a:lnTo>
                    <a:pt x="589" y="140"/>
                  </a:lnTo>
                  <a:lnTo>
                    <a:pt x="587" y="140"/>
                  </a:lnTo>
                  <a:lnTo>
                    <a:pt x="587" y="140"/>
                  </a:lnTo>
                  <a:lnTo>
                    <a:pt x="587" y="142"/>
                  </a:lnTo>
                  <a:lnTo>
                    <a:pt x="587" y="145"/>
                  </a:lnTo>
                  <a:lnTo>
                    <a:pt x="587" y="145"/>
                  </a:lnTo>
                  <a:close/>
                  <a:moveTo>
                    <a:pt x="592" y="140"/>
                  </a:moveTo>
                  <a:lnTo>
                    <a:pt x="592" y="140"/>
                  </a:lnTo>
                  <a:lnTo>
                    <a:pt x="589" y="140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3"/>
                  </a:lnTo>
                  <a:lnTo>
                    <a:pt x="589" y="133"/>
                  </a:lnTo>
                  <a:lnTo>
                    <a:pt x="589" y="135"/>
                  </a:lnTo>
                  <a:lnTo>
                    <a:pt x="589" y="135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7" y="138"/>
                  </a:lnTo>
                  <a:lnTo>
                    <a:pt x="592" y="140"/>
                  </a:lnTo>
                  <a:lnTo>
                    <a:pt x="592" y="140"/>
                  </a:lnTo>
                  <a:close/>
                  <a:moveTo>
                    <a:pt x="509" y="315"/>
                  </a:moveTo>
                  <a:lnTo>
                    <a:pt x="509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502" y="306"/>
                  </a:lnTo>
                  <a:lnTo>
                    <a:pt x="502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13"/>
                  </a:lnTo>
                  <a:lnTo>
                    <a:pt x="497" y="315"/>
                  </a:lnTo>
                  <a:lnTo>
                    <a:pt x="497" y="315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7" y="320"/>
                  </a:lnTo>
                  <a:lnTo>
                    <a:pt x="497" y="320"/>
                  </a:lnTo>
                  <a:lnTo>
                    <a:pt x="497" y="320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502" y="322"/>
                  </a:lnTo>
                  <a:lnTo>
                    <a:pt x="502" y="322"/>
                  </a:lnTo>
                  <a:lnTo>
                    <a:pt x="502" y="320"/>
                  </a:lnTo>
                  <a:lnTo>
                    <a:pt x="502" y="320"/>
                  </a:lnTo>
                  <a:lnTo>
                    <a:pt x="502" y="320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9" y="320"/>
                  </a:lnTo>
                  <a:lnTo>
                    <a:pt x="509" y="320"/>
                  </a:lnTo>
                  <a:lnTo>
                    <a:pt x="511" y="320"/>
                  </a:lnTo>
                  <a:lnTo>
                    <a:pt x="511" y="320"/>
                  </a:lnTo>
                  <a:lnTo>
                    <a:pt x="511" y="322"/>
                  </a:lnTo>
                  <a:lnTo>
                    <a:pt x="516" y="322"/>
                  </a:lnTo>
                  <a:lnTo>
                    <a:pt x="516" y="325"/>
                  </a:lnTo>
                  <a:lnTo>
                    <a:pt x="516" y="325"/>
                  </a:lnTo>
                  <a:lnTo>
                    <a:pt x="518" y="325"/>
                  </a:lnTo>
                  <a:lnTo>
                    <a:pt x="521" y="325"/>
                  </a:lnTo>
                  <a:lnTo>
                    <a:pt x="521" y="325"/>
                  </a:lnTo>
                  <a:lnTo>
                    <a:pt x="518" y="325"/>
                  </a:lnTo>
                  <a:lnTo>
                    <a:pt x="518" y="322"/>
                  </a:lnTo>
                  <a:lnTo>
                    <a:pt x="521" y="322"/>
                  </a:lnTo>
                  <a:lnTo>
                    <a:pt x="521" y="322"/>
                  </a:lnTo>
                  <a:lnTo>
                    <a:pt x="523" y="322"/>
                  </a:lnTo>
                  <a:lnTo>
                    <a:pt x="523" y="325"/>
                  </a:lnTo>
                  <a:lnTo>
                    <a:pt x="523" y="322"/>
                  </a:lnTo>
                  <a:lnTo>
                    <a:pt x="521" y="320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14" y="315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1" y="317"/>
                  </a:lnTo>
                  <a:lnTo>
                    <a:pt x="511" y="317"/>
                  </a:lnTo>
                  <a:lnTo>
                    <a:pt x="509" y="315"/>
                  </a:lnTo>
                  <a:close/>
                  <a:moveTo>
                    <a:pt x="530" y="417"/>
                  </a:moveTo>
                  <a:lnTo>
                    <a:pt x="532" y="417"/>
                  </a:lnTo>
                  <a:lnTo>
                    <a:pt x="532" y="417"/>
                  </a:lnTo>
                  <a:lnTo>
                    <a:pt x="535" y="417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37" y="417"/>
                  </a:lnTo>
                  <a:lnTo>
                    <a:pt x="540" y="419"/>
                  </a:lnTo>
                  <a:lnTo>
                    <a:pt x="540" y="419"/>
                  </a:lnTo>
                  <a:lnTo>
                    <a:pt x="540" y="419"/>
                  </a:lnTo>
                  <a:lnTo>
                    <a:pt x="542" y="419"/>
                  </a:lnTo>
                  <a:lnTo>
                    <a:pt x="547" y="419"/>
                  </a:lnTo>
                  <a:lnTo>
                    <a:pt x="547" y="419"/>
                  </a:lnTo>
                  <a:lnTo>
                    <a:pt x="547" y="419"/>
                  </a:lnTo>
                  <a:lnTo>
                    <a:pt x="549" y="417"/>
                  </a:lnTo>
                  <a:lnTo>
                    <a:pt x="549" y="417"/>
                  </a:lnTo>
                  <a:lnTo>
                    <a:pt x="551" y="417"/>
                  </a:lnTo>
                  <a:lnTo>
                    <a:pt x="554" y="417"/>
                  </a:lnTo>
                  <a:lnTo>
                    <a:pt x="554" y="417"/>
                  </a:lnTo>
                  <a:lnTo>
                    <a:pt x="554" y="417"/>
                  </a:lnTo>
                  <a:lnTo>
                    <a:pt x="556" y="419"/>
                  </a:lnTo>
                  <a:lnTo>
                    <a:pt x="556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63" y="419"/>
                  </a:lnTo>
                  <a:lnTo>
                    <a:pt x="563" y="419"/>
                  </a:lnTo>
                  <a:lnTo>
                    <a:pt x="563" y="419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6" y="424"/>
                  </a:lnTo>
                  <a:lnTo>
                    <a:pt x="566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66" y="429"/>
                  </a:lnTo>
                  <a:lnTo>
                    <a:pt x="566" y="429"/>
                  </a:lnTo>
                  <a:lnTo>
                    <a:pt x="566" y="429"/>
                  </a:lnTo>
                  <a:lnTo>
                    <a:pt x="566" y="431"/>
                  </a:lnTo>
                  <a:lnTo>
                    <a:pt x="568" y="433"/>
                  </a:lnTo>
                  <a:lnTo>
                    <a:pt x="568" y="433"/>
                  </a:lnTo>
                  <a:lnTo>
                    <a:pt x="570" y="436"/>
                  </a:lnTo>
                  <a:lnTo>
                    <a:pt x="573" y="436"/>
                  </a:lnTo>
                  <a:lnTo>
                    <a:pt x="573" y="438"/>
                  </a:lnTo>
                  <a:lnTo>
                    <a:pt x="573" y="440"/>
                  </a:lnTo>
                  <a:lnTo>
                    <a:pt x="570" y="443"/>
                  </a:lnTo>
                  <a:lnTo>
                    <a:pt x="570" y="445"/>
                  </a:lnTo>
                  <a:lnTo>
                    <a:pt x="570" y="448"/>
                  </a:lnTo>
                  <a:lnTo>
                    <a:pt x="573" y="450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80" y="455"/>
                  </a:lnTo>
                  <a:lnTo>
                    <a:pt x="580" y="457"/>
                  </a:lnTo>
                  <a:lnTo>
                    <a:pt x="592" y="459"/>
                  </a:lnTo>
                  <a:lnTo>
                    <a:pt x="594" y="462"/>
                  </a:lnTo>
                  <a:lnTo>
                    <a:pt x="594" y="462"/>
                  </a:lnTo>
                  <a:lnTo>
                    <a:pt x="599" y="462"/>
                  </a:lnTo>
                  <a:lnTo>
                    <a:pt x="599" y="462"/>
                  </a:lnTo>
                  <a:lnTo>
                    <a:pt x="599" y="464"/>
                  </a:lnTo>
                  <a:lnTo>
                    <a:pt x="599" y="464"/>
                  </a:lnTo>
                  <a:lnTo>
                    <a:pt x="601" y="464"/>
                  </a:lnTo>
                  <a:lnTo>
                    <a:pt x="601" y="467"/>
                  </a:lnTo>
                  <a:lnTo>
                    <a:pt x="601" y="467"/>
                  </a:lnTo>
                  <a:lnTo>
                    <a:pt x="601" y="467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8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7"/>
                  </a:lnTo>
                  <a:lnTo>
                    <a:pt x="615" y="467"/>
                  </a:lnTo>
                  <a:lnTo>
                    <a:pt x="615" y="464"/>
                  </a:lnTo>
                  <a:lnTo>
                    <a:pt x="615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08" y="462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11" y="448"/>
                  </a:lnTo>
                  <a:lnTo>
                    <a:pt x="613" y="445"/>
                  </a:lnTo>
                  <a:lnTo>
                    <a:pt x="615" y="445"/>
                  </a:lnTo>
                  <a:lnTo>
                    <a:pt x="615" y="443"/>
                  </a:lnTo>
                  <a:lnTo>
                    <a:pt x="615" y="443"/>
                  </a:lnTo>
                  <a:lnTo>
                    <a:pt x="618" y="443"/>
                  </a:lnTo>
                  <a:lnTo>
                    <a:pt x="618" y="443"/>
                  </a:lnTo>
                  <a:lnTo>
                    <a:pt x="618" y="443"/>
                  </a:lnTo>
                  <a:lnTo>
                    <a:pt x="620" y="443"/>
                  </a:lnTo>
                  <a:lnTo>
                    <a:pt x="620" y="443"/>
                  </a:lnTo>
                  <a:lnTo>
                    <a:pt x="620" y="443"/>
                  </a:lnTo>
                  <a:lnTo>
                    <a:pt x="618" y="440"/>
                  </a:lnTo>
                  <a:lnTo>
                    <a:pt x="615" y="440"/>
                  </a:lnTo>
                  <a:lnTo>
                    <a:pt x="615" y="440"/>
                  </a:lnTo>
                  <a:lnTo>
                    <a:pt x="611" y="440"/>
                  </a:lnTo>
                  <a:lnTo>
                    <a:pt x="606" y="438"/>
                  </a:lnTo>
                  <a:lnTo>
                    <a:pt x="599" y="436"/>
                  </a:lnTo>
                  <a:lnTo>
                    <a:pt x="599" y="436"/>
                  </a:lnTo>
                  <a:lnTo>
                    <a:pt x="599" y="438"/>
                  </a:lnTo>
                  <a:lnTo>
                    <a:pt x="596" y="438"/>
                  </a:lnTo>
                  <a:lnTo>
                    <a:pt x="596" y="436"/>
                  </a:lnTo>
                  <a:lnTo>
                    <a:pt x="594" y="436"/>
                  </a:lnTo>
                  <a:lnTo>
                    <a:pt x="592" y="436"/>
                  </a:lnTo>
                  <a:lnTo>
                    <a:pt x="592" y="433"/>
                  </a:lnTo>
                  <a:lnTo>
                    <a:pt x="589" y="431"/>
                  </a:lnTo>
                  <a:lnTo>
                    <a:pt x="587" y="422"/>
                  </a:lnTo>
                  <a:lnTo>
                    <a:pt x="585" y="412"/>
                  </a:lnTo>
                  <a:lnTo>
                    <a:pt x="585" y="410"/>
                  </a:lnTo>
                  <a:lnTo>
                    <a:pt x="585" y="407"/>
                  </a:lnTo>
                  <a:lnTo>
                    <a:pt x="585" y="407"/>
                  </a:lnTo>
                  <a:lnTo>
                    <a:pt x="585" y="405"/>
                  </a:lnTo>
                  <a:lnTo>
                    <a:pt x="582" y="403"/>
                  </a:lnTo>
                  <a:lnTo>
                    <a:pt x="582" y="403"/>
                  </a:lnTo>
                  <a:lnTo>
                    <a:pt x="582" y="403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0" y="400"/>
                  </a:lnTo>
                  <a:lnTo>
                    <a:pt x="580" y="400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6"/>
                  </a:lnTo>
                  <a:lnTo>
                    <a:pt x="580" y="396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7" y="393"/>
                  </a:lnTo>
                  <a:lnTo>
                    <a:pt x="577" y="393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5" y="388"/>
                  </a:lnTo>
                  <a:lnTo>
                    <a:pt x="575" y="388"/>
                  </a:lnTo>
                  <a:lnTo>
                    <a:pt x="573" y="388"/>
                  </a:lnTo>
                  <a:lnTo>
                    <a:pt x="573" y="388"/>
                  </a:lnTo>
                  <a:lnTo>
                    <a:pt x="573" y="388"/>
                  </a:lnTo>
                  <a:lnTo>
                    <a:pt x="573" y="386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68" y="386"/>
                  </a:lnTo>
                  <a:lnTo>
                    <a:pt x="566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3" y="393"/>
                  </a:lnTo>
                  <a:lnTo>
                    <a:pt x="563" y="393"/>
                  </a:lnTo>
                  <a:lnTo>
                    <a:pt x="563" y="393"/>
                  </a:lnTo>
                  <a:lnTo>
                    <a:pt x="563" y="396"/>
                  </a:lnTo>
                  <a:lnTo>
                    <a:pt x="563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3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1" y="400"/>
                  </a:lnTo>
                  <a:lnTo>
                    <a:pt x="561" y="400"/>
                  </a:lnTo>
                  <a:lnTo>
                    <a:pt x="561" y="400"/>
                  </a:lnTo>
                  <a:lnTo>
                    <a:pt x="559" y="400"/>
                  </a:lnTo>
                  <a:lnTo>
                    <a:pt x="559" y="398"/>
                  </a:lnTo>
                  <a:lnTo>
                    <a:pt x="559" y="398"/>
                  </a:lnTo>
                  <a:lnTo>
                    <a:pt x="559" y="398"/>
                  </a:lnTo>
                  <a:lnTo>
                    <a:pt x="561" y="396"/>
                  </a:lnTo>
                  <a:lnTo>
                    <a:pt x="561" y="393"/>
                  </a:lnTo>
                  <a:lnTo>
                    <a:pt x="559" y="393"/>
                  </a:lnTo>
                  <a:lnTo>
                    <a:pt x="559" y="393"/>
                  </a:lnTo>
                  <a:lnTo>
                    <a:pt x="556" y="393"/>
                  </a:lnTo>
                  <a:lnTo>
                    <a:pt x="556" y="391"/>
                  </a:lnTo>
                  <a:lnTo>
                    <a:pt x="556" y="388"/>
                  </a:lnTo>
                  <a:lnTo>
                    <a:pt x="556" y="388"/>
                  </a:lnTo>
                  <a:lnTo>
                    <a:pt x="554" y="388"/>
                  </a:lnTo>
                  <a:lnTo>
                    <a:pt x="554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49" y="388"/>
                  </a:lnTo>
                  <a:lnTo>
                    <a:pt x="547" y="388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3"/>
                  </a:lnTo>
                  <a:lnTo>
                    <a:pt x="544" y="393"/>
                  </a:lnTo>
                  <a:lnTo>
                    <a:pt x="544" y="393"/>
                  </a:lnTo>
                  <a:lnTo>
                    <a:pt x="542" y="393"/>
                  </a:lnTo>
                  <a:lnTo>
                    <a:pt x="542" y="393"/>
                  </a:lnTo>
                  <a:lnTo>
                    <a:pt x="542" y="393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8"/>
                  </a:lnTo>
                  <a:lnTo>
                    <a:pt x="544" y="398"/>
                  </a:lnTo>
                  <a:lnTo>
                    <a:pt x="544" y="400"/>
                  </a:lnTo>
                  <a:lnTo>
                    <a:pt x="544" y="403"/>
                  </a:lnTo>
                  <a:lnTo>
                    <a:pt x="540" y="405"/>
                  </a:lnTo>
                  <a:lnTo>
                    <a:pt x="532" y="407"/>
                  </a:lnTo>
                  <a:lnTo>
                    <a:pt x="532" y="410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0" y="417"/>
                  </a:lnTo>
                  <a:close/>
                  <a:moveTo>
                    <a:pt x="514" y="256"/>
                  </a:moveTo>
                  <a:lnTo>
                    <a:pt x="514" y="258"/>
                  </a:lnTo>
                  <a:lnTo>
                    <a:pt x="514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4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6"/>
                  </a:lnTo>
                  <a:close/>
                  <a:moveTo>
                    <a:pt x="719" y="398"/>
                  </a:moveTo>
                  <a:lnTo>
                    <a:pt x="722" y="398"/>
                  </a:lnTo>
                  <a:lnTo>
                    <a:pt x="719" y="396"/>
                  </a:lnTo>
                  <a:lnTo>
                    <a:pt x="719" y="396"/>
                  </a:lnTo>
                  <a:lnTo>
                    <a:pt x="717" y="396"/>
                  </a:lnTo>
                  <a:lnTo>
                    <a:pt x="717" y="398"/>
                  </a:lnTo>
                  <a:lnTo>
                    <a:pt x="719" y="398"/>
                  </a:lnTo>
                  <a:lnTo>
                    <a:pt x="719" y="398"/>
                  </a:lnTo>
                  <a:close/>
                  <a:moveTo>
                    <a:pt x="559" y="152"/>
                  </a:moveTo>
                  <a:lnTo>
                    <a:pt x="561" y="152"/>
                  </a:lnTo>
                  <a:lnTo>
                    <a:pt x="561" y="152"/>
                  </a:lnTo>
                  <a:lnTo>
                    <a:pt x="561" y="154"/>
                  </a:lnTo>
                  <a:lnTo>
                    <a:pt x="561" y="154"/>
                  </a:lnTo>
                  <a:lnTo>
                    <a:pt x="561" y="154"/>
                  </a:lnTo>
                  <a:lnTo>
                    <a:pt x="561" y="157"/>
                  </a:lnTo>
                  <a:lnTo>
                    <a:pt x="561" y="157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9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52"/>
                  </a:lnTo>
                  <a:lnTo>
                    <a:pt x="559" y="152"/>
                  </a:lnTo>
                  <a:close/>
                  <a:moveTo>
                    <a:pt x="587" y="164"/>
                  </a:moveTo>
                  <a:lnTo>
                    <a:pt x="587" y="164"/>
                  </a:lnTo>
                  <a:lnTo>
                    <a:pt x="587" y="166"/>
                  </a:lnTo>
                  <a:lnTo>
                    <a:pt x="589" y="166"/>
                  </a:lnTo>
                  <a:lnTo>
                    <a:pt x="589" y="166"/>
                  </a:lnTo>
                  <a:lnTo>
                    <a:pt x="589" y="166"/>
                  </a:lnTo>
                  <a:lnTo>
                    <a:pt x="589" y="164"/>
                  </a:lnTo>
                  <a:lnTo>
                    <a:pt x="589" y="164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4"/>
                  </a:lnTo>
                  <a:lnTo>
                    <a:pt x="587" y="164"/>
                  </a:lnTo>
                  <a:close/>
                  <a:moveTo>
                    <a:pt x="1173" y="135"/>
                  </a:moveTo>
                  <a:lnTo>
                    <a:pt x="1173" y="135"/>
                  </a:lnTo>
                  <a:lnTo>
                    <a:pt x="1173" y="138"/>
                  </a:lnTo>
                  <a:lnTo>
                    <a:pt x="1173" y="138"/>
                  </a:lnTo>
                  <a:lnTo>
                    <a:pt x="1173" y="138"/>
                  </a:lnTo>
                  <a:lnTo>
                    <a:pt x="1176" y="138"/>
                  </a:lnTo>
                  <a:lnTo>
                    <a:pt x="1176" y="138"/>
                  </a:lnTo>
                  <a:lnTo>
                    <a:pt x="1176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6" y="135"/>
                  </a:lnTo>
                  <a:lnTo>
                    <a:pt x="1176" y="135"/>
                  </a:lnTo>
                  <a:lnTo>
                    <a:pt x="1176" y="135"/>
                  </a:lnTo>
                  <a:lnTo>
                    <a:pt x="1173" y="135"/>
                  </a:lnTo>
                  <a:lnTo>
                    <a:pt x="1173" y="135"/>
                  </a:lnTo>
                  <a:close/>
                  <a:moveTo>
                    <a:pt x="1091" y="554"/>
                  </a:moveTo>
                  <a:lnTo>
                    <a:pt x="1091" y="554"/>
                  </a:lnTo>
                  <a:lnTo>
                    <a:pt x="1088" y="556"/>
                  </a:lnTo>
                  <a:lnTo>
                    <a:pt x="1088" y="559"/>
                  </a:lnTo>
                  <a:lnTo>
                    <a:pt x="1088" y="559"/>
                  </a:lnTo>
                  <a:lnTo>
                    <a:pt x="1088" y="559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4"/>
                  </a:lnTo>
                  <a:close/>
                  <a:moveTo>
                    <a:pt x="1067" y="668"/>
                  </a:moveTo>
                  <a:lnTo>
                    <a:pt x="1067" y="668"/>
                  </a:lnTo>
                  <a:lnTo>
                    <a:pt x="1067" y="668"/>
                  </a:lnTo>
                  <a:lnTo>
                    <a:pt x="1067" y="670"/>
                  </a:lnTo>
                  <a:lnTo>
                    <a:pt x="1069" y="670"/>
                  </a:lnTo>
                  <a:lnTo>
                    <a:pt x="1069" y="670"/>
                  </a:lnTo>
                  <a:lnTo>
                    <a:pt x="1069" y="670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72" y="668"/>
                  </a:lnTo>
                  <a:lnTo>
                    <a:pt x="1072" y="670"/>
                  </a:lnTo>
                  <a:lnTo>
                    <a:pt x="1072" y="670"/>
                  </a:lnTo>
                  <a:lnTo>
                    <a:pt x="1074" y="670"/>
                  </a:lnTo>
                  <a:lnTo>
                    <a:pt x="1074" y="670"/>
                  </a:lnTo>
                  <a:lnTo>
                    <a:pt x="1076" y="670"/>
                  </a:lnTo>
                  <a:lnTo>
                    <a:pt x="1076" y="670"/>
                  </a:lnTo>
                  <a:lnTo>
                    <a:pt x="1076" y="668"/>
                  </a:lnTo>
                  <a:lnTo>
                    <a:pt x="1076" y="668"/>
                  </a:lnTo>
                  <a:lnTo>
                    <a:pt x="1072" y="665"/>
                  </a:lnTo>
                  <a:lnTo>
                    <a:pt x="1072" y="665"/>
                  </a:lnTo>
                  <a:lnTo>
                    <a:pt x="1067" y="665"/>
                  </a:lnTo>
                  <a:lnTo>
                    <a:pt x="1062" y="665"/>
                  </a:lnTo>
                  <a:lnTo>
                    <a:pt x="1062" y="665"/>
                  </a:lnTo>
                  <a:lnTo>
                    <a:pt x="1060" y="665"/>
                  </a:lnTo>
                  <a:lnTo>
                    <a:pt x="1060" y="665"/>
                  </a:lnTo>
                  <a:lnTo>
                    <a:pt x="1060" y="665"/>
                  </a:lnTo>
                  <a:lnTo>
                    <a:pt x="1060" y="668"/>
                  </a:lnTo>
                  <a:lnTo>
                    <a:pt x="1060" y="668"/>
                  </a:lnTo>
                  <a:lnTo>
                    <a:pt x="1058" y="668"/>
                  </a:lnTo>
                  <a:lnTo>
                    <a:pt x="1058" y="670"/>
                  </a:lnTo>
                  <a:lnTo>
                    <a:pt x="1058" y="670"/>
                  </a:lnTo>
                  <a:lnTo>
                    <a:pt x="1060" y="670"/>
                  </a:lnTo>
                  <a:lnTo>
                    <a:pt x="1062" y="670"/>
                  </a:lnTo>
                  <a:lnTo>
                    <a:pt x="1060" y="672"/>
                  </a:lnTo>
                  <a:lnTo>
                    <a:pt x="1060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0"/>
                  </a:lnTo>
                  <a:lnTo>
                    <a:pt x="1065" y="672"/>
                  </a:lnTo>
                  <a:lnTo>
                    <a:pt x="1067" y="672"/>
                  </a:lnTo>
                  <a:lnTo>
                    <a:pt x="1067" y="672"/>
                  </a:lnTo>
                  <a:lnTo>
                    <a:pt x="1067" y="672"/>
                  </a:lnTo>
                  <a:lnTo>
                    <a:pt x="1067" y="670"/>
                  </a:lnTo>
                  <a:lnTo>
                    <a:pt x="1067" y="670"/>
                  </a:lnTo>
                  <a:lnTo>
                    <a:pt x="1067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7" y="668"/>
                  </a:lnTo>
                  <a:close/>
                  <a:moveTo>
                    <a:pt x="1013" y="677"/>
                  </a:moveTo>
                  <a:lnTo>
                    <a:pt x="1013" y="677"/>
                  </a:lnTo>
                  <a:lnTo>
                    <a:pt x="1010" y="675"/>
                  </a:lnTo>
                  <a:lnTo>
                    <a:pt x="1010" y="677"/>
                  </a:lnTo>
                  <a:lnTo>
                    <a:pt x="1008" y="677"/>
                  </a:lnTo>
                  <a:lnTo>
                    <a:pt x="1008" y="680"/>
                  </a:lnTo>
                  <a:lnTo>
                    <a:pt x="1010" y="680"/>
                  </a:lnTo>
                  <a:lnTo>
                    <a:pt x="1010" y="680"/>
                  </a:lnTo>
                  <a:lnTo>
                    <a:pt x="1010" y="682"/>
                  </a:lnTo>
                  <a:lnTo>
                    <a:pt x="1013" y="682"/>
                  </a:lnTo>
                  <a:lnTo>
                    <a:pt x="1013" y="682"/>
                  </a:lnTo>
                  <a:lnTo>
                    <a:pt x="1013" y="682"/>
                  </a:lnTo>
                  <a:lnTo>
                    <a:pt x="1015" y="682"/>
                  </a:lnTo>
                  <a:lnTo>
                    <a:pt x="1015" y="682"/>
                  </a:lnTo>
                  <a:lnTo>
                    <a:pt x="1015" y="682"/>
                  </a:lnTo>
                  <a:lnTo>
                    <a:pt x="1015" y="680"/>
                  </a:lnTo>
                  <a:lnTo>
                    <a:pt x="1015" y="680"/>
                  </a:lnTo>
                  <a:lnTo>
                    <a:pt x="1015" y="677"/>
                  </a:lnTo>
                  <a:lnTo>
                    <a:pt x="1013" y="677"/>
                  </a:lnTo>
                  <a:close/>
                  <a:moveTo>
                    <a:pt x="722" y="159"/>
                  </a:moveTo>
                  <a:lnTo>
                    <a:pt x="722" y="159"/>
                  </a:lnTo>
                  <a:lnTo>
                    <a:pt x="724" y="159"/>
                  </a:lnTo>
                  <a:lnTo>
                    <a:pt x="724" y="159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4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7"/>
                  </a:lnTo>
                  <a:lnTo>
                    <a:pt x="726" y="154"/>
                  </a:lnTo>
                  <a:lnTo>
                    <a:pt x="726" y="154"/>
                  </a:lnTo>
                  <a:lnTo>
                    <a:pt x="726" y="152"/>
                  </a:lnTo>
                  <a:lnTo>
                    <a:pt x="726" y="152"/>
                  </a:lnTo>
                  <a:lnTo>
                    <a:pt x="726" y="152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4" y="157"/>
                  </a:lnTo>
                  <a:lnTo>
                    <a:pt x="724" y="157"/>
                  </a:lnTo>
                  <a:lnTo>
                    <a:pt x="722" y="157"/>
                  </a:lnTo>
                  <a:lnTo>
                    <a:pt x="722" y="157"/>
                  </a:lnTo>
                  <a:lnTo>
                    <a:pt x="722" y="157"/>
                  </a:lnTo>
                  <a:lnTo>
                    <a:pt x="722" y="159"/>
                  </a:lnTo>
                  <a:lnTo>
                    <a:pt x="722" y="159"/>
                  </a:lnTo>
                  <a:close/>
                  <a:moveTo>
                    <a:pt x="1027" y="680"/>
                  </a:move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2" y="680"/>
                  </a:lnTo>
                  <a:lnTo>
                    <a:pt x="1022" y="680"/>
                  </a:lnTo>
                  <a:lnTo>
                    <a:pt x="1020" y="680"/>
                  </a:lnTo>
                  <a:lnTo>
                    <a:pt x="1020" y="680"/>
                  </a:lnTo>
                  <a:lnTo>
                    <a:pt x="1020" y="682"/>
                  </a:lnTo>
                  <a:lnTo>
                    <a:pt x="1020" y="682"/>
                  </a:lnTo>
                  <a:lnTo>
                    <a:pt x="1022" y="682"/>
                  </a:lnTo>
                  <a:lnTo>
                    <a:pt x="1022" y="682"/>
                  </a:lnTo>
                  <a:lnTo>
                    <a:pt x="1027" y="682"/>
                  </a:lnTo>
                  <a:lnTo>
                    <a:pt x="1027" y="682"/>
                  </a:lnTo>
                  <a:lnTo>
                    <a:pt x="1027" y="682"/>
                  </a:lnTo>
                  <a:lnTo>
                    <a:pt x="1027" y="680"/>
                  </a:lnTo>
                  <a:lnTo>
                    <a:pt x="1027" y="680"/>
                  </a:lnTo>
                  <a:lnTo>
                    <a:pt x="1027" y="680"/>
                  </a:lnTo>
                  <a:close/>
                  <a:moveTo>
                    <a:pt x="1178" y="128"/>
                  </a:moveTo>
                  <a:lnTo>
                    <a:pt x="1178" y="126"/>
                  </a:lnTo>
                  <a:lnTo>
                    <a:pt x="1178" y="126"/>
                  </a:lnTo>
                  <a:lnTo>
                    <a:pt x="1178" y="126"/>
                  </a:lnTo>
                  <a:lnTo>
                    <a:pt x="1176" y="126"/>
                  </a:lnTo>
                  <a:lnTo>
                    <a:pt x="1176" y="126"/>
                  </a:lnTo>
                  <a:lnTo>
                    <a:pt x="1176" y="126"/>
                  </a:lnTo>
                  <a:lnTo>
                    <a:pt x="1173" y="126"/>
                  </a:lnTo>
                  <a:lnTo>
                    <a:pt x="1173" y="123"/>
                  </a:lnTo>
                  <a:lnTo>
                    <a:pt x="1171" y="123"/>
                  </a:lnTo>
                  <a:lnTo>
                    <a:pt x="1169" y="123"/>
                  </a:lnTo>
                  <a:lnTo>
                    <a:pt x="1166" y="121"/>
                  </a:lnTo>
                  <a:lnTo>
                    <a:pt x="1166" y="121"/>
                  </a:lnTo>
                  <a:lnTo>
                    <a:pt x="1166" y="121"/>
                  </a:lnTo>
                  <a:lnTo>
                    <a:pt x="1164" y="121"/>
                  </a:lnTo>
                  <a:lnTo>
                    <a:pt x="1164" y="121"/>
                  </a:lnTo>
                  <a:lnTo>
                    <a:pt x="1164" y="121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6" y="126"/>
                  </a:lnTo>
                  <a:lnTo>
                    <a:pt x="1166" y="126"/>
                  </a:lnTo>
                  <a:lnTo>
                    <a:pt x="1171" y="126"/>
                  </a:lnTo>
                  <a:lnTo>
                    <a:pt x="1176" y="128"/>
                  </a:lnTo>
                  <a:lnTo>
                    <a:pt x="1178" y="128"/>
                  </a:lnTo>
                  <a:lnTo>
                    <a:pt x="1178" y="128"/>
                  </a:lnTo>
                  <a:close/>
                  <a:moveTo>
                    <a:pt x="1176" y="743"/>
                  </a:moveTo>
                  <a:lnTo>
                    <a:pt x="1176" y="743"/>
                  </a:lnTo>
                  <a:lnTo>
                    <a:pt x="1178" y="743"/>
                  </a:lnTo>
                  <a:lnTo>
                    <a:pt x="1178" y="746"/>
                  </a:lnTo>
                  <a:lnTo>
                    <a:pt x="1181" y="746"/>
                  </a:lnTo>
                  <a:lnTo>
                    <a:pt x="1181" y="746"/>
                  </a:lnTo>
                  <a:lnTo>
                    <a:pt x="1181" y="746"/>
                  </a:lnTo>
                  <a:lnTo>
                    <a:pt x="1183" y="739"/>
                  </a:lnTo>
                  <a:lnTo>
                    <a:pt x="1185" y="736"/>
                  </a:lnTo>
                  <a:lnTo>
                    <a:pt x="1185" y="736"/>
                  </a:lnTo>
                  <a:lnTo>
                    <a:pt x="1188" y="736"/>
                  </a:lnTo>
                  <a:lnTo>
                    <a:pt x="1188" y="736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5" y="734"/>
                  </a:lnTo>
                  <a:lnTo>
                    <a:pt x="1181" y="734"/>
                  </a:lnTo>
                  <a:lnTo>
                    <a:pt x="1181" y="734"/>
                  </a:lnTo>
                  <a:lnTo>
                    <a:pt x="1178" y="734"/>
                  </a:lnTo>
                  <a:lnTo>
                    <a:pt x="1176" y="736"/>
                  </a:lnTo>
                  <a:lnTo>
                    <a:pt x="1176" y="736"/>
                  </a:lnTo>
                  <a:lnTo>
                    <a:pt x="1176" y="736"/>
                  </a:lnTo>
                  <a:lnTo>
                    <a:pt x="1176" y="739"/>
                  </a:lnTo>
                  <a:lnTo>
                    <a:pt x="1176" y="739"/>
                  </a:lnTo>
                  <a:lnTo>
                    <a:pt x="1178" y="739"/>
                  </a:lnTo>
                  <a:lnTo>
                    <a:pt x="1178" y="739"/>
                  </a:lnTo>
                  <a:lnTo>
                    <a:pt x="1178" y="741"/>
                  </a:lnTo>
                  <a:lnTo>
                    <a:pt x="1178" y="741"/>
                  </a:lnTo>
                  <a:lnTo>
                    <a:pt x="1178" y="743"/>
                  </a:lnTo>
                  <a:lnTo>
                    <a:pt x="1176" y="743"/>
                  </a:lnTo>
                  <a:close/>
                  <a:moveTo>
                    <a:pt x="1114" y="504"/>
                  </a:moveTo>
                  <a:lnTo>
                    <a:pt x="1117" y="504"/>
                  </a:lnTo>
                  <a:lnTo>
                    <a:pt x="1117" y="504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14" y="502"/>
                  </a:lnTo>
                  <a:lnTo>
                    <a:pt x="1114" y="502"/>
                  </a:lnTo>
                  <a:lnTo>
                    <a:pt x="1114" y="500"/>
                  </a:lnTo>
                  <a:lnTo>
                    <a:pt x="1114" y="500"/>
                  </a:lnTo>
                  <a:lnTo>
                    <a:pt x="1114" y="497"/>
                  </a:lnTo>
                  <a:lnTo>
                    <a:pt x="1114" y="495"/>
                  </a:lnTo>
                  <a:lnTo>
                    <a:pt x="1114" y="495"/>
                  </a:lnTo>
                  <a:lnTo>
                    <a:pt x="1114" y="495"/>
                  </a:lnTo>
                  <a:lnTo>
                    <a:pt x="1114" y="493"/>
                  </a:lnTo>
                  <a:lnTo>
                    <a:pt x="1114" y="493"/>
                  </a:lnTo>
                  <a:lnTo>
                    <a:pt x="1114" y="490"/>
                  </a:lnTo>
                  <a:lnTo>
                    <a:pt x="1117" y="490"/>
                  </a:lnTo>
                  <a:lnTo>
                    <a:pt x="1117" y="490"/>
                  </a:lnTo>
                  <a:lnTo>
                    <a:pt x="1114" y="488"/>
                  </a:lnTo>
                  <a:lnTo>
                    <a:pt x="1114" y="488"/>
                  </a:lnTo>
                  <a:lnTo>
                    <a:pt x="1112" y="485"/>
                  </a:lnTo>
                  <a:lnTo>
                    <a:pt x="1112" y="483"/>
                  </a:lnTo>
                  <a:lnTo>
                    <a:pt x="1114" y="478"/>
                  </a:lnTo>
                  <a:lnTo>
                    <a:pt x="1114" y="478"/>
                  </a:lnTo>
                  <a:lnTo>
                    <a:pt x="1114" y="476"/>
                  </a:lnTo>
                  <a:lnTo>
                    <a:pt x="1114" y="476"/>
                  </a:lnTo>
                  <a:lnTo>
                    <a:pt x="1114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07" y="481"/>
                  </a:lnTo>
                  <a:lnTo>
                    <a:pt x="1107" y="481"/>
                  </a:lnTo>
                  <a:lnTo>
                    <a:pt x="1105" y="481"/>
                  </a:lnTo>
                  <a:lnTo>
                    <a:pt x="1105" y="481"/>
                  </a:lnTo>
                  <a:lnTo>
                    <a:pt x="1105" y="481"/>
                  </a:lnTo>
                  <a:lnTo>
                    <a:pt x="1105" y="485"/>
                  </a:lnTo>
                  <a:lnTo>
                    <a:pt x="1103" y="490"/>
                  </a:lnTo>
                  <a:lnTo>
                    <a:pt x="1103" y="490"/>
                  </a:lnTo>
                  <a:lnTo>
                    <a:pt x="1100" y="495"/>
                  </a:lnTo>
                  <a:lnTo>
                    <a:pt x="1100" y="497"/>
                  </a:lnTo>
                  <a:lnTo>
                    <a:pt x="1100" y="497"/>
                  </a:lnTo>
                  <a:lnTo>
                    <a:pt x="1100" y="502"/>
                  </a:lnTo>
                  <a:lnTo>
                    <a:pt x="1100" y="502"/>
                  </a:lnTo>
                  <a:lnTo>
                    <a:pt x="1103" y="504"/>
                  </a:lnTo>
                  <a:lnTo>
                    <a:pt x="1103" y="504"/>
                  </a:lnTo>
                  <a:lnTo>
                    <a:pt x="1103" y="507"/>
                  </a:lnTo>
                  <a:lnTo>
                    <a:pt x="1103" y="507"/>
                  </a:lnTo>
                  <a:lnTo>
                    <a:pt x="1103" y="511"/>
                  </a:lnTo>
                  <a:lnTo>
                    <a:pt x="1103" y="511"/>
                  </a:lnTo>
                  <a:lnTo>
                    <a:pt x="1103" y="511"/>
                  </a:lnTo>
                  <a:lnTo>
                    <a:pt x="1105" y="511"/>
                  </a:lnTo>
                  <a:lnTo>
                    <a:pt x="1105" y="514"/>
                  </a:lnTo>
                  <a:lnTo>
                    <a:pt x="1105" y="514"/>
                  </a:lnTo>
                  <a:lnTo>
                    <a:pt x="1103" y="514"/>
                  </a:lnTo>
                  <a:lnTo>
                    <a:pt x="1103" y="514"/>
                  </a:lnTo>
                  <a:lnTo>
                    <a:pt x="1103" y="514"/>
                  </a:lnTo>
                  <a:lnTo>
                    <a:pt x="1103" y="516"/>
                  </a:lnTo>
                  <a:lnTo>
                    <a:pt x="1103" y="516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5" y="519"/>
                  </a:lnTo>
                  <a:lnTo>
                    <a:pt x="1105" y="521"/>
                  </a:lnTo>
                  <a:lnTo>
                    <a:pt x="1105" y="519"/>
                  </a:lnTo>
                  <a:lnTo>
                    <a:pt x="1105" y="519"/>
                  </a:lnTo>
                  <a:lnTo>
                    <a:pt x="1105" y="519"/>
                  </a:lnTo>
                  <a:lnTo>
                    <a:pt x="1107" y="519"/>
                  </a:lnTo>
                  <a:lnTo>
                    <a:pt x="1107" y="516"/>
                  </a:lnTo>
                  <a:lnTo>
                    <a:pt x="1107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2" y="514"/>
                  </a:lnTo>
                  <a:lnTo>
                    <a:pt x="1112" y="514"/>
                  </a:lnTo>
                  <a:lnTo>
                    <a:pt x="1112" y="514"/>
                  </a:lnTo>
                  <a:lnTo>
                    <a:pt x="1112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09"/>
                  </a:lnTo>
                  <a:lnTo>
                    <a:pt x="1114" y="509"/>
                  </a:lnTo>
                  <a:lnTo>
                    <a:pt x="1114" y="509"/>
                  </a:lnTo>
                  <a:lnTo>
                    <a:pt x="1114" y="507"/>
                  </a:lnTo>
                  <a:lnTo>
                    <a:pt x="1114" y="507"/>
                  </a:lnTo>
                  <a:lnTo>
                    <a:pt x="1114" y="504"/>
                  </a:lnTo>
                  <a:close/>
                  <a:moveTo>
                    <a:pt x="1119" y="497"/>
                  </a:moveTo>
                  <a:lnTo>
                    <a:pt x="1119" y="497"/>
                  </a:lnTo>
                  <a:lnTo>
                    <a:pt x="1119" y="497"/>
                  </a:lnTo>
                  <a:lnTo>
                    <a:pt x="1121" y="495"/>
                  </a:lnTo>
                  <a:lnTo>
                    <a:pt x="1121" y="493"/>
                  </a:lnTo>
                  <a:lnTo>
                    <a:pt x="1121" y="488"/>
                  </a:lnTo>
                  <a:lnTo>
                    <a:pt x="1121" y="485"/>
                  </a:lnTo>
                  <a:lnTo>
                    <a:pt x="1121" y="483"/>
                  </a:lnTo>
                  <a:lnTo>
                    <a:pt x="1121" y="483"/>
                  </a:lnTo>
                  <a:lnTo>
                    <a:pt x="1119" y="485"/>
                  </a:lnTo>
                  <a:lnTo>
                    <a:pt x="1119" y="485"/>
                  </a:lnTo>
                  <a:lnTo>
                    <a:pt x="1119" y="485"/>
                  </a:lnTo>
                  <a:lnTo>
                    <a:pt x="1119" y="488"/>
                  </a:lnTo>
                  <a:lnTo>
                    <a:pt x="1117" y="488"/>
                  </a:lnTo>
                  <a:lnTo>
                    <a:pt x="1117" y="490"/>
                  </a:lnTo>
                  <a:lnTo>
                    <a:pt x="1117" y="493"/>
                  </a:lnTo>
                  <a:lnTo>
                    <a:pt x="1117" y="493"/>
                  </a:lnTo>
                  <a:lnTo>
                    <a:pt x="1117" y="493"/>
                  </a:lnTo>
                  <a:lnTo>
                    <a:pt x="1119" y="497"/>
                  </a:lnTo>
                  <a:lnTo>
                    <a:pt x="1119" y="497"/>
                  </a:lnTo>
                  <a:close/>
                  <a:moveTo>
                    <a:pt x="745" y="370"/>
                  </a:moveTo>
                  <a:lnTo>
                    <a:pt x="745" y="370"/>
                  </a:lnTo>
                  <a:lnTo>
                    <a:pt x="745" y="370"/>
                  </a:lnTo>
                  <a:lnTo>
                    <a:pt x="745" y="370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8" y="370"/>
                  </a:lnTo>
                  <a:lnTo>
                    <a:pt x="748" y="370"/>
                  </a:lnTo>
                  <a:lnTo>
                    <a:pt x="745" y="370"/>
                  </a:lnTo>
                  <a:lnTo>
                    <a:pt x="745" y="370"/>
                  </a:lnTo>
                  <a:close/>
                  <a:moveTo>
                    <a:pt x="741" y="377"/>
                  </a:moveTo>
                  <a:lnTo>
                    <a:pt x="741" y="377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3" y="374"/>
                  </a:lnTo>
                  <a:lnTo>
                    <a:pt x="743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41" y="377"/>
                  </a:lnTo>
                  <a:close/>
                  <a:moveTo>
                    <a:pt x="724" y="393"/>
                  </a:moveTo>
                  <a:lnTo>
                    <a:pt x="724" y="393"/>
                  </a:lnTo>
                  <a:lnTo>
                    <a:pt x="724" y="393"/>
                  </a:lnTo>
                  <a:lnTo>
                    <a:pt x="724" y="396"/>
                  </a:lnTo>
                  <a:lnTo>
                    <a:pt x="724" y="396"/>
                  </a:lnTo>
                  <a:lnTo>
                    <a:pt x="726" y="396"/>
                  </a:lnTo>
                  <a:lnTo>
                    <a:pt x="726" y="396"/>
                  </a:lnTo>
                  <a:lnTo>
                    <a:pt x="729" y="393"/>
                  </a:lnTo>
                  <a:lnTo>
                    <a:pt x="731" y="393"/>
                  </a:lnTo>
                  <a:lnTo>
                    <a:pt x="731" y="393"/>
                  </a:lnTo>
                  <a:lnTo>
                    <a:pt x="731" y="391"/>
                  </a:lnTo>
                  <a:lnTo>
                    <a:pt x="731" y="391"/>
                  </a:lnTo>
                  <a:lnTo>
                    <a:pt x="731" y="391"/>
                  </a:lnTo>
                  <a:lnTo>
                    <a:pt x="731" y="388"/>
                  </a:lnTo>
                  <a:lnTo>
                    <a:pt x="729" y="388"/>
                  </a:lnTo>
                  <a:lnTo>
                    <a:pt x="729" y="388"/>
                  </a:lnTo>
                  <a:lnTo>
                    <a:pt x="729" y="388"/>
                  </a:lnTo>
                  <a:lnTo>
                    <a:pt x="726" y="388"/>
                  </a:lnTo>
                  <a:lnTo>
                    <a:pt x="726" y="388"/>
                  </a:lnTo>
                  <a:lnTo>
                    <a:pt x="726" y="388"/>
                  </a:lnTo>
                  <a:lnTo>
                    <a:pt x="724" y="388"/>
                  </a:lnTo>
                  <a:lnTo>
                    <a:pt x="722" y="388"/>
                  </a:lnTo>
                  <a:lnTo>
                    <a:pt x="722" y="391"/>
                  </a:lnTo>
                  <a:lnTo>
                    <a:pt x="722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3"/>
                  </a:lnTo>
                  <a:lnTo>
                    <a:pt x="724" y="393"/>
                  </a:lnTo>
                  <a:close/>
                  <a:moveTo>
                    <a:pt x="989" y="675"/>
                  </a:moveTo>
                  <a:lnTo>
                    <a:pt x="991" y="675"/>
                  </a:lnTo>
                  <a:lnTo>
                    <a:pt x="991" y="675"/>
                  </a:lnTo>
                  <a:lnTo>
                    <a:pt x="994" y="675"/>
                  </a:lnTo>
                  <a:lnTo>
                    <a:pt x="996" y="675"/>
                  </a:lnTo>
                  <a:lnTo>
                    <a:pt x="998" y="672"/>
                  </a:lnTo>
                  <a:lnTo>
                    <a:pt x="1001" y="672"/>
                  </a:lnTo>
                  <a:lnTo>
                    <a:pt x="1001" y="670"/>
                  </a:lnTo>
                  <a:lnTo>
                    <a:pt x="998" y="670"/>
                  </a:lnTo>
                  <a:lnTo>
                    <a:pt x="998" y="670"/>
                  </a:lnTo>
                  <a:lnTo>
                    <a:pt x="996" y="668"/>
                  </a:lnTo>
                  <a:lnTo>
                    <a:pt x="996" y="668"/>
                  </a:lnTo>
                  <a:lnTo>
                    <a:pt x="996" y="668"/>
                  </a:lnTo>
                  <a:lnTo>
                    <a:pt x="994" y="668"/>
                  </a:lnTo>
                  <a:lnTo>
                    <a:pt x="994" y="665"/>
                  </a:lnTo>
                  <a:lnTo>
                    <a:pt x="991" y="665"/>
                  </a:lnTo>
                  <a:lnTo>
                    <a:pt x="984" y="668"/>
                  </a:lnTo>
                  <a:lnTo>
                    <a:pt x="977" y="668"/>
                  </a:lnTo>
                  <a:lnTo>
                    <a:pt x="970" y="668"/>
                  </a:lnTo>
                  <a:lnTo>
                    <a:pt x="965" y="668"/>
                  </a:lnTo>
                  <a:lnTo>
                    <a:pt x="956" y="668"/>
                  </a:lnTo>
                  <a:lnTo>
                    <a:pt x="949" y="668"/>
                  </a:lnTo>
                  <a:lnTo>
                    <a:pt x="946" y="668"/>
                  </a:lnTo>
                  <a:lnTo>
                    <a:pt x="942" y="668"/>
                  </a:lnTo>
                  <a:lnTo>
                    <a:pt x="939" y="668"/>
                  </a:lnTo>
                  <a:lnTo>
                    <a:pt x="937" y="668"/>
                  </a:lnTo>
                  <a:lnTo>
                    <a:pt x="935" y="668"/>
                  </a:lnTo>
                  <a:lnTo>
                    <a:pt x="935" y="668"/>
                  </a:lnTo>
                  <a:lnTo>
                    <a:pt x="935" y="670"/>
                  </a:lnTo>
                  <a:lnTo>
                    <a:pt x="932" y="672"/>
                  </a:lnTo>
                  <a:lnTo>
                    <a:pt x="930" y="675"/>
                  </a:lnTo>
                  <a:lnTo>
                    <a:pt x="927" y="675"/>
                  </a:lnTo>
                  <a:lnTo>
                    <a:pt x="927" y="675"/>
                  </a:lnTo>
                  <a:lnTo>
                    <a:pt x="927" y="675"/>
                  </a:lnTo>
                  <a:lnTo>
                    <a:pt x="925" y="675"/>
                  </a:lnTo>
                  <a:lnTo>
                    <a:pt x="925" y="677"/>
                  </a:lnTo>
                  <a:lnTo>
                    <a:pt x="925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80"/>
                  </a:lnTo>
                  <a:lnTo>
                    <a:pt x="927" y="680"/>
                  </a:lnTo>
                  <a:lnTo>
                    <a:pt x="927" y="682"/>
                  </a:lnTo>
                  <a:lnTo>
                    <a:pt x="927" y="682"/>
                  </a:lnTo>
                  <a:lnTo>
                    <a:pt x="930" y="682"/>
                  </a:lnTo>
                  <a:lnTo>
                    <a:pt x="930" y="682"/>
                  </a:lnTo>
                  <a:lnTo>
                    <a:pt x="932" y="682"/>
                  </a:lnTo>
                  <a:lnTo>
                    <a:pt x="949" y="684"/>
                  </a:lnTo>
                  <a:lnTo>
                    <a:pt x="949" y="684"/>
                  </a:lnTo>
                  <a:lnTo>
                    <a:pt x="951" y="684"/>
                  </a:lnTo>
                  <a:lnTo>
                    <a:pt x="949" y="684"/>
                  </a:lnTo>
                  <a:lnTo>
                    <a:pt x="949" y="684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49" y="680"/>
                  </a:lnTo>
                  <a:lnTo>
                    <a:pt x="949" y="680"/>
                  </a:lnTo>
                  <a:lnTo>
                    <a:pt x="949" y="682"/>
                  </a:lnTo>
                  <a:lnTo>
                    <a:pt x="951" y="682"/>
                  </a:lnTo>
                  <a:lnTo>
                    <a:pt x="951" y="682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51" y="682"/>
                  </a:lnTo>
                  <a:lnTo>
                    <a:pt x="951" y="682"/>
                  </a:lnTo>
                  <a:lnTo>
                    <a:pt x="951" y="684"/>
                  </a:lnTo>
                  <a:lnTo>
                    <a:pt x="951" y="684"/>
                  </a:lnTo>
                  <a:lnTo>
                    <a:pt x="953" y="684"/>
                  </a:lnTo>
                  <a:lnTo>
                    <a:pt x="956" y="684"/>
                  </a:lnTo>
                  <a:lnTo>
                    <a:pt x="956" y="684"/>
                  </a:lnTo>
                  <a:lnTo>
                    <a:pt x="965" y="684"/>
                  </a:lnTo>
                  <a:lnTo>
                    <a:pt x="968" y="684"/>
                  </a:lnTo>
                  <a:lnTo>
                    <a:pt x="968" y="684"/>
                  </a:lnTo>
                  <a:lnTo>
                    <a:pt x="968" y="687"/>
                  </a:lnTo>
                  <a:lnTo>
                    <a:pt x="970" y="687"/>
                  </a:lnTo>
                  <a:lnTo>
                    <a:pt x="970" y="687"/>
                  </a:lnTo>
                  <a:lnTo>
                    <a:pt x="970" y="684"/>
                  </a:lnTo>
                  <a:lnTo>
                    <a:pt x="972" y="684"/>
                  </a:lnTo>
                  <a:lnTo>
                    <a:pt x="972" y="684"/>
                  </a:lnTo>
                  <a:lnTo>
                    <a:pt x="972" y="682"/>
                  </a:lnTo>
                  <a:lnTo>
                    <a:pt x="972" y="682"/>
                  </a:lnTo>
                  <a:lnTo>
                    <a:pt x="972" y="682"/>
                  </a:lnTo>
                  <a:lnTo>
                    <a:pt x="972" y="680"/>
                  </a:lnTo>
                  <a:lnTo>
                    <a:pt x="975" y="680"/>
                  </a:lnTo>
                  <a:lnTo>
                    <a:pt x="975" y="680"/>
                  </a:lnTo>
                  <a:lnTo>
                    <a:pt x="977" y="680"/>
                  </a:lnTo>
                  <a:lnTo>
                    <a:pt x="977" y="680"/>
                  </a:lnTo>
                  <a:lnTo>
                    <a:pt x="980" y="680"/>
                  </a:lnTo>
                  <a:lnTo>
                    <a:pt x="982" y="680"/>
                  </a:lnTo>
                  <a:lnTo>
                    <a:pt x="987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7" y="677"/>
                  </a:lnTo>
                  <a:lnTo>
                    <a:pt x="989" y="677"/>
                  </a:lnTo>
                  <a:lnTo>
                    <a:pt x="989" y="675"/>
                  </a:lnTo>
                  <a:close/>
                  <a:moveTo>
                    <a:pt x="927" y="613"/>
                  </a:moveTo>
                  <a:lnTo>
                    <a:pt x="927" y="611"/>
                  </a:lnTo>
                  <a:lnTo>
                    <a:pt x="927" y="611"/>
                  </a:lnTo>
                  <a:lnTo>
                    <a:pt x="927" y="609"/>
                  </a:lnTo>
                  <a:lnTo>
                    <a:pt x="927" y="609"/>
                  </a:lnTo>
                  <a:lnTo>
                    <a:pt x="927" y="609"/>
                  </a:lnTo>
                  <a:lnTo>
                    <a:pt x="927" y="606"/>
                  </a:lnTo>
                  <a:lnTo>
                    <a:pt x="927" y="606"/>
                  </a:lnTo>
                  <a:lnTo>
                    <a:pt x="925" y="606"/>
                  </a:lnTo>
                  <a:lnTo>
                    <a:pt x="925" y="606"/>
                  </a:lnTo>
                  <a:lnTo>
                    <a:pt x="925" y="606"/>
                  </a:lnTo>
                  <a:lnTo>
                    <a:pt x="923" y="606"/>
                  </a:lnTo>
                  <a:lnTo>
                    <a:pt x="923" y="609"/>
                  </a:lnTo>
                  <a:lnTo>
                    <a:pt x="923" y="609"/>
                  </a:lnTo>
                  <a:lnTo>
                    <a:pt x="920" y="609"/>
                  </a:lnTo>
                  <a:lnTo>
                    <a:pt x="920" y="611"/>
                  </a:lnTo>
                  <a:lnTo>
                    <a:pt x="920" y="611"/>
                  </a:lnTo>
                  <a:lnTo>
                    <a:pt x="920" y="613"/>
                  </a:lnTo>
                  <a:lnTo>
                    <a:pt x="920" y="613"/>
                  </a:lnTo>
                  <a:lnTo>
                    <a:pt x="923" y="613"/>
                  </a:lnTo>
                  <a:lnTo>
                    <a:pt x="923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7" y="613"/>
                  </a:lnTo>
                  <a:lnTo>
                    <a:pt x="927" y="613"/>
                  </a:lnTo>
                  <a:close/>
                  <a:moveTo>
                    <a:pt x="771" y="360"/>
                  </a:moveTo>
                  <a:lnTo>
                    <a:pt x="771" y="360"/>
                  </a:lnTo>
                  <a:lnTo>
                    <a:pt x="771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7" y="360"/>
                  </a:lnTo>
                  <a:lnTo>
                    <a:pt x="767" y="360"/>
                  </a:lnTo>
                  <a:lnTo>
                    <a:pt x="764" y="360"/>
                  </a:lnTo>
                  <a:lnTo>
                    <a:pt x="764" y="358"/>
                  </a:lnTo>
                  <a:lnTo>
                    <a:pt x="762" y="358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0" y="360"/>
                  </a:lnTo>
                  <a:lnTo>
                    <a:pt x="760" y="360"/>
                  </a:lnTo>
                  <a:lnTo>
                    <a:pt x="757" y="360"/>
                  </a:lnTo>
                  <a:lnTo>
                    <a:pt x="757" y="360"/>
                  </a:lnTo>
                  <a:lnTo>
                    <a:pt x="757" y="360"/>
                  </a:lnTo>
                  <a:lnTo>
                    <a:pt x="757" y="370"/>
                  </a:lnTo>
                  <a:lnTo>
                    <a:pt x="755" y="372"/>
                  </a:lnTo>
                  <a:lnTo>
                    <a:pt x="755" y="374"/>
                  </a:lnTo>
                  <a:lnTo>
                    <a:pt x="755" y="374"/>
                  </a:lnTo>
                  <a:lnTo>
                    <a:pt x="757" y="374"/>
                  </a:lnTo>
                  <a:lnTo>
                    <a:pt x="757" y="377"/>
                  </a:lnTo>
                  <a:lnTo>
                    <a:pt x="757" y="377"/>
                  </a:lnTo>
                  <a:lnTo>
                    <a:pt x="760" y="374"/>
                  </a:lnTo>
                  <a:lnTo>
                    <a:pt x="762" y="374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9" y="370"/>
                  </a:lnTo>
                  <a:lnTo>
                    <a:pt x="769" y="370"/>
                  </a:lnTo>
                  <a:lnTo>
                    <a:pt x="769" y="370"/>
                  </a:lnTo>
                  <a:lnTo>
                    <a:pt x="771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5"/>
                  </a:lnTo>
                  <a:lnTo>
                    <a:pt x="774" y="365"/>
                  </a:lnTo>
                  <a:lnTo>
                    <a:pt x="774" y="362"/>
                  </a:lnTo>
                  <a:lnTo>
                    <a:pt x="771" y="360"/>
                  </a:lnTo>
                  <a:close/>
                  <a:moveTo>
                    <a:pt x="1469" y="407"/>
                  </a:moveTo>
                  <a:lnTo>
                    <a:pt x="1471" y="407"/>
                  </a:lnTo>
                  <a:lnTo>
                    <a:pt x="1471" y="407"/>
                  </a:lnTo>
                  <a:lnTo>
                    <a:pt x="1471" y="405"/>
                  </a:lnTo>
                  <a:lnTo>
                    <a:pt x="1471" y="405"/>
                  </a:lnTo>
                  <a:lnTo>
                    <a:pt x="1471" y="405"/>
                  </a:lnTo>
                  <a:lnTo>
                    <a:pt x="1474" y="405"/>
                  </a:lnTo>
                  <a:lnTo>
                    <a:pt x="1474" y="403"/>
                  </a:lnTo>
                  <a:lnTo>
                    <a:pt x="1474" y="403"/>
                  </a:lnTo>
                  <a:lnTo>
                    <a:pt x="1474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69" y="400"/>
                  </a:lnTo>
                  <a:lnTo>
                    <a:pt x="1469" y="403"/>
                  </a:lnTo>
                  <a:lnTo>
                    <a:pt x="1469" y="405"/>
                  </a:lnTo>
                  <a:lnTo>
                    <a:pt x="1469" y="407"/>
                  </a:lnTo>
                  <a:lnTo>
                    <a:pt x="1469" y="407"/>
                  </a:lnTo>
                  <a:lnTo>
                    <a:pt x="1469" y="407"/>
                  </a:lnTo>
                  <a:close/>
                  <a:moveTo>
                    <a:pt x="2115" y="348"/>
                  </a:moveTo>
                  <a:lnTo>
                    <a:pt x="2117" y="351"/>
                  </a:lnTo>
                  <a:lnTo>
                    <a:pt x="2120" y="351"/>
                  </a:lnTo>
                  <a:lnTo>
                    <a:pt x="2120" y="348"/>
                  </a:lnTo>
                  <a:lnTo>
                    <a:pt x="2120" y="348"/>
                  </a:lnTo>
                  <a:lnTo>
                    <a:pt x="2120" y="348"/>
                  </a:lnTo>
                  <a:lnTo>
                    <a:pt x="2127" y="353"/>
                  </a:lnTo>
                  <a:lnTo>
                    <a:pt x="2129" y="355"/>
                  </a:lnTo>
                  <a:lnTo>
                    <a:pt x="2129" y="353"/>
                  </a:lnTo>
                  <a:lnTo>
                    <a:pt x="2129" y="353"/>
                  </a:lnTo>
                  <a:lnTo>
                    <a:pt x="2131" y="351"/>
                  </a:lnTo>
                  <a:lnTo>
                    <a:pt x="2131" y="351"/>
                  </a:lnTo>
                  <a:lnTo>
                    <a:pt x="2134" y="353"/>
                  </a:lnTo>
                  <a:lnTo>
                    <a:pt x="2134" y="353"/>
                  </a:lnTo>
                  <a:lnTo>
                    <a:pt x="2136" y="358"/>
                  </a:lnTo>
                  <a:lnTo>
                    <a:pt x="2136" y="360"/>
                  </a:lnTo>
                  <a:lnTo>
                    <a:pt x="2136" y="360"/>
                  </a:lnTo>
                  <a:lnTo>
                    <a:pt x="2136" y="362"/>
                  </a:lnTo>
                  <a:lnTo>
                    <a:pt x="2136" y="362"/>
                  </a:lnTo>
                  <a:lnTo>
                    <a:pt x="2136" y="362"/>
                  </a:lnTo>
                  <a:lnTo>
                    <a:pt x="2136" y="365"/>
                  </a:lnTo>
                  <a:lnTo>
                    <a:pt x="2136" y="367"/>
                  </a:lnTo>
                  <a:lnTo>
                    <a:pt x="2138" y="367"/>
                  </a:lnTo>
                  <a:lnTo>
                    <a:pt x="2138" y="370"/>
                  </a:lnTo>
                  <a:lnTo>
                    <a:pt x="2141" y="370"/>
                  </a:lnTo>
                  <a:lnTo>
                    <a:pt x="2141" y="370"/>
                  </a:lnTo>
                  <a:lnTo>
                    <a:pt x="2143" y="370"/>
                  </a:lnTo>
                  <a:lnTo>
                    <a:pt x="2143" y="370"/>
                  </a:lnTo>
                  <a:lnTo>
                    <a:pt x="2146" y="370"/>
                  </a:lnTo>
                  <a:lnTo>
                    <a:pt x="2148" y="370"/>
                  </a:lnTo>
                  <a:lnTo>
                    <a:pt x="2150" y="372"/>
                  </a:lnTo>
                  <a:lnTo>
                    <a:pt x="2153" y="372"/>
                  </a:lnTo>
                  <a:lnTo>
                    <a:pt x="2155" y="372"/>
                  </a:lnTo>
                  <a:lnTo>
                    <a:pt x="2155" y="372"/>
                  </a:lnTo>
                  <a:lnTo>
                    <a:pt x="2157" y="372"/>
                  </a:lnTo>
                  <a:lnTo>
                    <a:pt x="2157" y="370"/>
                  </a:lnTo>
                  <a:lnTo>
                    <a:pt x="2157" y="370"/>
                  </a:lnTo>
                  <a:lnTo>
                    <a:pt x="2162" y="370"/>
                  </a:lnTo>
                  <a:lnTo>
                    <a:pt x="2164" y="367"/>
                  </a:lnTo>
                  <a:lnTo>
                    <a:pt x="2164" y="367"/>
                  </a:lnTo>
                  <a:lnTo>
                    <a:pt x="2164" y="367"/>
                  </a:lnTo>
                  <a:lnTo>
                    <a:pt x="2167" y="367"/>
                  </a:lnTo>
                  <a:lnTo>
                    <a:pt x="2167" y="365"/>
                  </a:lnTo>
                  <a:lnTo>
                    <a:pt x="2164" y="365"/>
                  </a:lnTo>
                  <a:lnTo>
                    <a:pt x="2162" y="365"/>
                  </a:lnTo>
                  <a:lnTo>
                    <a:pt x="2162" y="365"/>
                  </a:lnTo>
                  <a:lnTo>
                    <a:pt x="2162" y="362"/>
                  </a:lnTo>
                  <a:lnTo>
                    <a:pt x="2160" y="362"/>
                  </a:lnTo>
                  <a:lnTo>
                    <a:pt x="2160" y="362"/>
                  </a:lnTo>
                  <a:lnTo>
                    <a:pt x="2157" y="362"/>
                  </a:lnTo>
                  <a:lnTo>
                    <a:pt x="2157" y="362"/>
                  </a:lnTo>
                  <a:lnTo>
                    <a:pt x="2157" y="362"/>
                  </a:lnTo>
                  <a:lnTo>
                    <a:pt x="2155" y="365"/>
                  </a:lnTo>
                  <a:lnTo>
                    <a:pt x="2155" y="362"/>
                  </a:lnTo>
                  <a:lnTo>
                    <a:pt x="2155" y="362"/>
                  </a:lnTo>
                  <a:lnTo>
                    <a:pt x="2155" y="360"/>
                  </a:lnTo>
                  <a:lnTo>
                    <a:pt x="2153" y="360"/>
                  </a:lnTo>
                  <a:lnTo>
                    <a:pt x="2153" y="360"/>
                  </a:lnTo>
                  <a:lnTo>
                    <a:pt x="2153" y="358"/>
                  </a:lnTo>
                  <a:lnTo>
                    <a:pt x="2153" y="358"/>
                  </a:lnTo>
                  <a:lnTo>
                    <a:pt x="2153" y="358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3"/>
                  </a:lnTo>
                  <a:lnTo>
                    <a:pt x="2148" y="353"/>
                  </a:lnTo>
                  <a:lnTo>
                    <a:pt x="2143" y="351"/>
                  </a:lnTo>
                  <a:lnTo>
                    <a:pt x="2141" y="346"/>
                  </a:lnTo>
                  <a:lnTo>
                    <a:pt x="2138" y="346"/>
                  </a:lnTo>
                  <a:lnTo>
                    <a:pt x="2138" y="343"/>
                  </a:lnTo>
                  <a:lnTo>
                    <a:pt x="2136" y="343"/>
                  </a:lnTo>
                  <a:lnTo>
                    <a:pt x="2136" y="346"/>
                  </a:lnTo>
                  <a:lnTo>
                    <a:pt x="2136" y="346"/>
                  </a:lnTo>
                  <a:lnTo>
                    <a:pt x="2134" y="346"/>
                  </a:lnTo>
                  <a:lnTo>
                    <a:pt x="2134" y="348"/>
                  </a:lnTo>
                  <a:lnTo>
                    <a:pt x="2134" y="346"/>
                  </a:lnTo>
                  <a:lnTo>
                    <a:pt x="2131" y="346"/>
                  </a:lnTo>
                  <a:lnTo>
                    <a:pt x="2131" y="346"/>
                  </a:lnTo>
                  <a:lnTo>
                    <a:pt x="2131" y="346"/>
                  </a:lnTo>
                  <a:lnTo>
                    <a:pt x="2129" y="346"/>
                  </a:lnTo>
                  <a:lnTo>
                    <a:pt x="2129" y="346"/>
                  </a:lnTo>
                  <a:lnTo>
                    <a:pt x="2129" y="346"/>
                  </a:lnTo>
                  <a:lnTo>
                    <a:pt x="2129" y="343"/>
                  </a:lnTo>
                  <a:lnTo>
                    <a:pt x="2129" y="343"/>
                  </a:lnTo>
                  <a:lnTo>
                    <a:pt x="2129" y="343"/>
                  </a:lnTo>
                  <a:lnTo>
                    <a:pt x="2124" y="343"/>
                  </a:lnTo>
                  <a:lnTo>
                    <a:pt x="2124" y="343"/>
                  </a:lnTo>
                  <a:lnTo>
                    <a:pt x="2124" y="343"/>
                  </a:lnTo>
                  <a:lnTo>
                    <a:pt x="2122" y="343"/>
                  </a:lnTo>
                  <a:lnTo>
                    <a:pt x="2122" y="343"/>
                  </a:lnTo>
                  <a:lnTo>
                    <a:pt x="2120" y="343"/>
                  </a:lnTo>
                  <a:lnTo>
                    <a:pt x="2117" y="343"/>
                  </a:lnTo>
                  <a:lnTo>
                    <a:pt x="2117" y="343"/>
                  </a:lnTo>
                  <a:lnTo>
                    <a:pt x="2117" y="341"/>
                  </a:lnTo>
                  <a:lnTo>
                    <a:pt x="2117" y="341"/>
                  </a:lnTo>
                  <a:lnTo>
                    <a:pt x="2117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2" y="341"/>
                  </a:lnTo>
                  <a:lnTo>
                    <a:pt x="2112" y="341"/>
                  </a:lnTo>
                  <a:lnTo>
                    <a:pt x="2115" y="346"/>
                  </a:lnTo>
                  <a:lnTo>
                    <a:pt x="2115" y="348"/>
                  </a:lnTo>
                  <a:close/>
                  <a:moveTo>
                    <a:pt x="1739" y="192"/>
                  </a:moveTo>
                  <a:lnTo>
                    <a:pt x="1739" y="192"/>
                  </a:lnTo>
                  <a:lnTo>
                    <a:pt x="1741" y="194"/>
                  </a:lnTo>
                  <a:lnTo>
                    <a:pt x="1741" y="199"/>
                  </a:lnTo>
                  <a:lnTo>
                    <a:pt x="1741" y="199"/>
                  </a:lnTo>
                  <a:lnTo>
                    <a:pt x="1741" y="201"/>
                  </a:lnTo>
                  <a:lnTo>
                    <a:pt x="1741" y="201"/>
                  </a:lnTo>
                  <a:lnTo>
                    <a:pt x="1741" y="204"/>
                  </a:lnTo>
                  <a:lnTo>
                    <a:pt x="1741" y="204"/>
                  </a:lnTo>
                  <a:lnTo>
                    <a:pt x="1741" y="204"/>
                  </a:lnTo>
                  <a:lnTo>
                    <a:pt x="1743" y="204"/>
                  </a:lnTo>
                  <a:lnTo>
                    <a:pt x="1743" y="201"/>
                  </a:lnTo>
                  <a:lnTo>
                    <a:pt x="1746" y="201"/>
                  </a:lnTo>
                  <a:lnTo>
                    <a:pt x="1753" y="201"/>
                  </a:lnTo>
                  <a:lnTo>
                    <a:pt x="1753" y="201"/>
                  </a:lnTo>
                  <a:lnTo>
                    <a:pt x="1758" y="199"/>
                  </a:lnTo>
                  <a:lnTo>
                    <a:pt x="1758" y="197"/>
                  </a:lnTo>
                  <a:lnTo>
                    <a:pt x="1758" y="197"/>
                  </a:lnTo>
                  <a:lnTo>
                    <a:pt x="1760" y="190"/>
                  </a:lnTo>
                  <a:lnTo>
                    <a:pt x="1760" y="187"/>
                  </a:lnTo>
                  <a:lnTo>
                    <a:pt x="1762" y="185"/>
                  </a:lnTo>
                  <a:lnTo>
                    <a:pt x="1762" y="183"/>
                  </a:lnTo>
                  <a:lnTo>
                    <a:pt x="1762" y="180"/>
                  </a:lnTo>
                  <a:lnTo>
                    <a:pt x="1762" y="178"/>
                  </a:lnTo>
                  <a:lnTo>
                    <a:pt x="1760" y="175"/>
                  </a:lnTo>
                  <a:lnTo>
                    <a:pt x="1760" y="175"/>
                  </a:lnTo>
                  <a:lnTo>
                    <a:pt x="1760" y="175"/>
                  </a:lnTo>
                  <a:lnTo>
                    <a:pt x="1758" y="173"/>
                  </a:lnTo>
                  <a:lnTo>
                    <a:pt x="1758" y="171"/>
                  </a:lnTo>
                  <a:lnTo>
                    <a:pt x="1758" y="171"/>
                  </a:lnTo>
                  <a:lnTo>
                    <a:pt x="1755" y="171"/>
                  </a:lnTo>
                  <a:lnTo>
                    <a:pt x="1755" y="173"/>
                  </a:lnTo>
                  <a:lnTo>
                    <a:pt x="1755" y="173"/>
                  </a:lnTo>
                  <a:lnTo>
                    <a:pt x="1753" y="175"/>
                  </a:lnTo>
                  <a:lnTo>
                    <a:pt x="1753" y="173"/>
                  </a:lnTo>
                  <a:lnTo>
                    <a:pt x="1753" y="173"/>
                  </a:lnTo>
                  <a:lnTo>
                    <a:pt x="1751" y="173"/>
                  </a:lnTo>
                  <a:lnTo>
                    <a:pt x="1751" y="173"/>
                  </a:lnTo>
                  <a:lnTo>
                    <a:pt x="1751" y="173"/>
                  </a:lnTo>
                  <a:lnTo>
                    <a:pt x="1751" y="175"/>
                  </a:lnTo>
                  <a:lnTo>
                    <a:pt x="1748" y="175"/>
                  </a:lnTo>
                  <a:lnTo>
                    <a:pt x="1748" y="178"/>
                  </a:lnTo>
                  <a:lnTo>
                    <a:pt x="1746" y="178"/>
                  </a:lnTo>
                  <a:lnTo>
                    <a:pt x="1743" y="180"/>
                  </a:lnTo>
                  <a:lnTo>
                    <a:pt x="1741" y="185"/>
                  </a:lnTo>
                  <a:lnTo>
                    <a:pt x="1741" y="187"/>
                  </a:lnTo>
                  <a:lnTo>
                    <a:pt x="1739" y="190"/>
                  </a:lnTo>
                  <a:lnTo>
                    <a:pt x="1736" y="190"/>
                  </a:lnTo>
                  <a:lnTo>
                    <a:pt x="1739" y="190"/>
                  </a:lnTo>
                  <a:lnTo>
                    <a:pt x="1739" y="192"/>
                  </a:lnTo>
                  <a:close/>
                  <a:moveTo>
                    <a:pt x="1734" y="190"/>
                  </a:moveTo>
                  <a:lnTo>
                    <a:pt x="1736" y="190"/>
                  </a:lnTo>
                  <a:lnTo>
                    <a:pt x="1736" y="190"/>
                  </a:lnTo>
                  <a:lnTo>
                    <a:pt x="1736" y="185"/>
                  </a:lnTo>
                  <a:lnTo>
                    <a:pt x="1736" y="185"/>
                  </a:lnTo>
                  <a:lnTo>
                    <a:pt x="1736" y="183"/>
                  </a:lnTo>
                  <a:lnTo>
                    <a:pt x="1736" y="183"/>
                  </a:lnTo>
                  <a:lnTo>
                    <a:pt x="1736" y="183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7"/>
                  </a:lnTo>
                  <a:lnTo>
                    <a:pt x="1734" y="187"/>
                  </a:lnTo>
                  <a:lnTo>
                    <a:pt x="1734" y="190"/>
                  </a:lnTo>
                  <a:close/>
                  <a:moveTo>
                    <a:pt x="1715" y="194"/>
                  </a:moveTo>
                  <a:lnTo>
                    <a:pt x="1717" y="192"/>
                  </a:lnTo>
                  <a:lnTo>
                    <a:pt x="1717" y="192"/>
                  </a:lnTo>
                  <a:lnTo>
                    <a:pt x="1717" y="192"/>
                  </a:lnTo>
                  <a:lnTo>
                    <a:pt x="1717" y="190"/>
                  </a:lnTo>
                  <a:lnTo>
                    <a:pt x="1717" y="190"/>
                  </a:lnTo>
                  <a:lnTo>
                    <a:pt x="1715" y="190"/>
                  </a:lnTo>
                  <a:lnTo>
                    <a:pt x="1715" y="190"/>
                  </a:lnTo>
                  <a:lnTo>
                    <a:pt x="1715" y="190"/>
                  </a:lnTo>
                  <a:lnTo>
                    <a:pt x="1715" y="192"/>
                  </a:lnTo>
                  <a:lnTo>
                    <a:pt x="1715" y="192"/>
                  </a:lnTo>
                  <a:lnTo>
                    <a:pt x="1715" y="194"/>
                  </a:lnTo>
                  <a:close/>
                  <a:moveTo>
                    <a:pt x="1796" y="306"/>
                  </a:moveTo>
                  <a:lnTo>
                    <a:pt x="1796" y="308"/>
                  </a:lnTo>
                  <a:lnTo>
                    <a:pt x="1798" y="308"/>
                  </a:lnTo>
                  <a:lnTo>
                    <a:pt x="1798" y="308"/>
                  </a:lnTo>
                  <a:lnTo>
                    <a:pt x="1798" y="310"/>
                  </a:lnTo>
                  <a:lnTo>
                    <a:pt x="1798" y="310"/>
                  </a:lnTo>
                  <a:lnTo>
                    <a:pt x="1798" y="310"/>
                  </a:lnTo>
                  <a:lnTo>
                    <a:pt x="1798" y="313"/>
                  </a:lnTo>
                  <a:lnTo>
                    <a:pt x="1798" y="313"/>
                  </a:lnTo>
                  <a:lnTo>
                    <a:pt x="1803" y="315"/>
                  </a:lnTo>
                  <a:lnTo>
                    <a:pt x="1805" y="317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10" y="320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07" y="315"/>
                  </a:lnTo>
                  <a:lnTo>
                    <a:pt x="1807" y="315"/>
                  </a:lnTo>
                  <a:lnTo>
                    <a:pt x="1803" y="313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close/>
                  <a:moveTo>
                    <a:pt x="1819" y="407"/>
                  </a:moveTo>
                  <a:lnTo>
                    <a:pt x="1819" y="407"/>
                  </a:lnTo>
                  <a:lnTo>
                    <a:pt x="1822" y="410"/>
                  </a:lnTo>
                  <a:lnTo>
                    <a:pt x="1822" y="410"/>
                  </a:lnTo>
                  <a:lnTo>
                    <a:pt x="1824" y="410"/>
                  </a:lnTo>
                  <a:lnTo>
                    <a:pt x="1824" y="410"/>
                  </a:lnTo>
                  <a:lnTo>
                    <a:pt x="1824" y="410"/>
                  </a:lnTo>
                  <a:lnTo>
                    <a:pt x="1826" y="412"/>
                  </a:lnTo>
                  <a:lnTo>
                    <a:pt x="1826" y="412"/>
                  </a:lnTo>
                  <a:lnTo>
                    <a:pt x="1829" y="412"/>
                  </a:lnTo>
                  <a:lnTo>
                    <a:pt x="1829" y="412"/>
                  </a:lnTo>
                  <a:lnTo>
                    <a:pt x="1831" y="412"/>
                  </a:lnTo>
                  <a:lnTo>
                    <a:pt x="1833" y="414"/>
                  </a:lnTo>
                  <a:lnTo>
                    <a:pt x="1836" y="414"/>
                  </a:lnTo>
                  <a:lnTo>
                    <a:pt x="1836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7"/>
                  </a:lnTo>
                  <a:lnTo>
                    <a:pt x="1840" y="414"/>
                  </a:lnTo>
                  <a:lnTo>
                    <a:pt x="1843" y="414"/>
                  </a:lnTo>
                  <a:lnTo>
                    <a:pt x="1845" y="414"/>
                  </a:lnTo>
                  <a:lnTo>
                    <a:pt x="1845" y="414"/>
                  </a:lnTo>
                  <a:lnTo>
                    <a:pt x="1845" y="412"/>
                  </a:lnTo>
                  <a:lnTo>
                    <a:pt x="1848" y="412"/>
                  </a:lnTo>
                  <a:lnTo>
                    <a:pt x="1848" y="412"/>
                  </a:lnTo>
                  <a:lnTo>
                    <a:pt x="1848" y="412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5" y="412"/>
                  </a:lnTo>
                  <a:lnTo>
                    <a:pt x="1855" y="412"/>
                  </a:lnTo>
                  <a:lnTo>
                    <a:pt x="1855" y="412"/>
                  </a:lnTo>
                  <a:lnTo>
                    <a:pt x="1855" y="410"/>
                  </a:lnTo>
                  <a:lnTo>
                    <a:pt x="1850" y="407"/>
                  </a:lnTo>
                  <a:lnTo>
                    <a:pt x="1850" y="407"/>
                  </a:lnTo>
                  <a:lnTo>
                    <a:pt x="1852" y="407"/>
                  </a:lnTo>
                  <a:lnTo>
                    <a:pt x="1852" y="407"/>
                  </a:lnTo>
                  <a:lnTo>
                    <a:pt x="1852" y="407"/>
                  </a:lnTo>
                  <a:lnTo>
                    <a:pt x="1852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3"/>
                  </a:lnTo>
                  <a:lnTo>
                    <a:pt x="1855" y="403"/>
                  </a:lnTo>
                  <a:lnTo>
                    <a:pt x="1855" y="403"/>
                  </a:lnTo>
                  <a:lnTo>
                    <a:pt x="1852" y="400"/>
                  </a:lnTo>
                  <a:lnTo>
                    <a:pt x="1850" y="398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48" y="396"/>
                  </a:lnTo>
                  <a:lnTo>
                    <a:pt x="1848" y="396"/>
                  </a:lnTo>
                  <a:lnTo>
                    <a:pt x="1845" y="398"/>
                  </a:lnTo>
                  <a:lnTo>
                    <a:pt x="1845" y="398"/>
                  </a:lnTo>
                  <a:lnTo>
                    <a:pt x="1843" y="398"/>
                  </a:lnTo>
                  <a:lnTo>
                    <a:pt x="1843" y="398"/>
                  </a:lnTo>
                  <a:lnTo>
                    <a:pt x="1840" y="398"/>
                  </a:lnTo>
                  <a:lnTo>
                    <a:pt x="1838" y="398"/>
                  </a:lnTo>
                  <a:lnTo>
                    <a:pt x="1836" y="398"/>
                  </a:lnTo>
                  <a:lnTo>
                    <a:pt x="1833" y="398"/>
                  </a:lnTo>
                  <a:lnTo>
                    <a:pt x="1833" y="398"/>
                  </a:lnTo>
                  <a:lnTo>
                    <a:pt x="1833" y="400"/>
                  </a:lnTo>
                  <a:lnTo>
                    <a:pt x="1829" y="400"/>
                  </a:lnTo>
                  <a:lnTo>
                    <a:pt x="1829" y="400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19" y="405"/>
                  </a:lnTo>
                  <a:lnTo>
                    <a:pt x="1817" y="405"/>
                  </a:lnTo>
                  <a:lnTo>
                    <a:pt x="1817" y="407"/>
                  </a:lnTo>
                  <a:lnTo>
                    <a:pt x="1819" y="407"/>
                  </a:lnTo>
                  <a:close/>
                  <a:moveTo>
                    <a:pt x="1862" y="336"/>
                  </a:moveTo>
                  <a:lnTo>
                    <a:pt x="1862" y="336"/>
                  </a:lnTo>
                  <a:lnTo>
                    <a:pt x="1864" y="336"/>
                  </a:lnTo>
                  <a:lnTo>
                    <a:pt x="1866" y="336"/>
                  </a:lnTo>
                  <a:lnTo>
                    <a:pt x="1866" y="334"/>
                  </a:lnTo>
                  <a:lnTo>
                    <a:pt x="1866" y="334"/>
                  </a:lnTo>
                  <a:lnTo>
                    <a:pt x="1869" y="332"/>
                  </a:lnTo>
                  <a:lnTo>
                    <a:pt x="1869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7" y="334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5" y="332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6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4" y="332"/>
                  </a:lnTo>
                  <a:lnTo>
                    <a:pt x="1864" y="334"/>
                  </a:lnTo>
                  <a:lnTo>
                    <a:pt x="1862" y="336"/>
                  </a:lnTo>
                  <a:lnTo>
                    <a:pt x="1862" y="336"/>
                  </a:lnTo>
                  <a:close/>
                  <a:moveTo>
                    <a:pt x="1696" y="251"/>
                  </a:moveTo>
                  <a:lnTo>
                    <a:pt x="1696" y="251"/>
                  </a:lnTo>
                  <a:lnTo>
                    <a:pt x="1696" y="251"/>
                  </a:lnTo>
                  <a:lnTo>
                    <a:pt x="1696" y="251"/>
                  </a:lnTo>
                  <a:lnTo>
                    <a:pt x="1696" y="254"/>
                  </a:lnTo>
                  <a:lnTo>
                    <a:pt x="1696" y="254"/>
                  </a:lnTo>
                  <a:lnTo>
                    <a:pt x="1696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8"/>
                  </a:lnTo>
                  <a:lnTo>
                    <a:pt x="1701" y="258"/>
                  </a:lnTo>
                  <a:lnTo>
                    <a:pt x="1701" y="258"/>
                  </a:lnTo>
                  <a:lnTo>
                    <a:pt x="1701" y="261"/>
                  </a:lnTo>
                  <a:lnTo>
                    <a:pt x="1701" y="261"/>
                  </a:lnTo>
                  <a:lnTo>
                    <a:pt x="1701" y="263"/>
                  </a:lnTo>
                  <a:lnTo>
                    <a:pt x="1703" y="263"/>
                  </a:lnTo>
                  <a:lnTo>
                    <a:pt x="1706" y="263"/>
                  </a:lnTo>
                  <a:lnTo>
                    <a:pt x="1706" y="263"/>
                  </a:lnTo>
                  <a:lnTo>
                    <a:pt x="1708" y="265"/>
                  </a:lnTo>
                  <a:lnTo>
                    <a:pt x="1708" y="265"/>
                  </a:lnTo>
                  <a:lnTo>
                    <a:pt x="1706" y="268"/>
                  </a:lnTo>
                  <a:lnTo>
                    <a:pt x="1706" y="268"/>
                  </a:lnTo>
                  <a:lnTo>
                    <a:pt x="1703" y="270"/>
                  </a:lnTo>
                  <a:lnTo>
                    <a:pt x="1703" y="270"/>
                  </a:lnTo>
                  <a:lnTo>
                    <a:pt x="1703" y="272"/>
                  </a:lnTo>
                  <a:lnTo>
                    <a:pt x="1703" y="277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2"/>
                  </a:lnTo>
                  <a:lnTo>
                    <a:pt x="1703" y="282"/>
                  </a:lnTo>
                  <a:lnTo>
                    <a:pt x="1706" y="284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9"/>
                  </a:lnTo>
                  <a:lnTo>
                    <a:pt x="1706" y="289"/>
                  </a:lnTo>
                  <a:lnTo>
                    <a:pt x="1706" y="289"/>
                  </a:lnTo>
                  <a:lnTo>
                    <a:pt x="1708" y="291"/>
                  </a:lnTo>
                  <a:lnTo>
                    <a:pt x="1710" y="291"/>
                  </a:lnTo>
                  <a:lnTo>
                    <a:pt x="1710" y="289"/>
                  </a:lnTo>
                  <a:lnTo>
                    <a:pt x="1710" y="291"/>
                  </a:lnTo>
                  <a:lnTo>
                    <a:pt x="1713" y="291"/>
                  </a:lnTo>
                  <a:lnTo>
                    <a:pt x="1713" y="291"/>
                  </a:lnTo>
                  <a:lnTo>
                    <a:pt x="1713" y="294"/>
                  </a:lnTo>
                  <a:lnTo>
                    <a:pt x="1713" y="294"/>
                  </a:lnTo>
                  <a:lnTo>
                    <a:pt x="1710" y="301"/>
                  </a:lnTo>
                  <a:lnTo>
                    <a:pt x="1710" y="301"/>
                  </a:lnTo>
                  <a:lnTo>
                    <a:pt x="1710" y="303"/>
                  </a:lnTo>
                  <a:lnTo>
                    <a:pt x="1710" y="306"/>
                  </a:lnTo>
                  <a:lnTo>
                    <a:pt x="1710" y="306"/>
                  </a:lnTo>
                  <a:lnTo>
                    <a:pt x="1710" y="306"/>
                  </a:lnTo>
                  <a:lnTo>
                    <a:pt x="1710" y="308"/>
                  </a:lnTo>
                  <a:lnTo>
                    <a:pt x="1710" y="308"/>
                  </a:lnTo>
                  <a:lnTo>
                    <a:pt x="1710" y="308"/>
                  </a:lnTo>
                  <a:lnTo>
                    <a:pt x="1710" y="315"/>
                  </a:lnTo>
                  <a:lnTo>
                    <a:pt x="1710" y="315"/>
                  </a:lnTo>
                  <a:lnTo>
                    <a:pt x="1710" y="317"/>
                  </a:lnTo>
                  <a:lnTo>
                    <a:pt x="1710" y="320"/>
                  </a:lnTo>
                  <a:lnTo>
                    <a:pt x="1710" y="320"/>
                  </a:lnTo>
                  <a:lnTo>
                    <a:pt x="1710" y="322"/>
                  </a:lnTo>
                  <a:lnTo>
                    <a:pt x="1713" y="322"/>
                  </a:lnTo>
                  <a:lnTo>
                    <a:pt x="1713" y="325"/>
                  </a:lnTo>
                  <a:lnTo>
                    <a:pt x="1713" y="325"/>
                  </a:lnTo>
                  <a:lnTo>
                    <a:pt x="1715" y="325"/>
                  </a:lnTo>
                  <a:lnTo>
                    <a:pt x="1717" y="327"/>
                  </a:lnTo>
                  <a:lnTo>
                    <a:pt x="1720" y="327"/>
                  </a:lnTo>
                  <a:lnTo>
                    <a:pt x="1720" y="327"/>
                  </a:lnTo>
                  <a:lnTo>
                    <a:pt x="1720" y="329"/>
                  </a:lnTo>
                  <a:lnTo>
                    <a:pt x="1722" y="329"/>
                  </a:lnTo>
                  <a:lnTo>
                    <a:pt x="1722" y="334"/>
                  </a:lnTo>
                  <a:lnTo>
                    <a:pt x="1725" y="336"/>
                  </a:lnTo>
                  <a:lnTo>
                    <a:pt x="1729" y="343"/>
                  </a:lnTo>
                  <a:lnTo>
                    <a:pt x="1729" y="343"/>
                  </a:lnTo>
                  <a:lnTo>
                    <a:pt x="1729" y="346"/>
                  </a:lnTo>
                  <a:lnTo>
                    <a:pt x="1739" y="348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39" y="351"/>
                  </a:lnTo>
                  <a:lnTo>
                    <a:pt x="1739" y="353"/>
                  </a:lnTo>
                  <a:lnTo>
                    <a:pt x="1739" y="353"/>
                  </a:lnTo>
                  <a:lnTo>
                    <a:pt x="1741" y="353"/>
                  </a:lnTo>
                  <a:lnTo>
                    <a:pt x="1741" y="353"/>
                  </a:lnTo>
                  <a:lnTo>
                    <a:pt x="1741" y="353"/>
                  </a:lnTo>
                  <a:lnTo>
                    <a:pt x="1746" y="355"/>
                  </a:lnTo>
                  <a:lnTo>
                    <a:pt x="1748" y="355"/>
                  </a:lnTo>
                  <a:lnTo>
                    <a:pt x="1751" y="355"/>
                  </a:lnTo>
                  <a:lnTo>
                    <a:pt x="1751" y="355"/>
                  </a:lnTo>
                  <a:lnTo>
                    <a:pt x="1751" y="355"/>
                  </a:lnTo>
                  <a:lnTo>
                    <a:pt x="1748" y="353"/>
                  </a:lnTo>
                  <a:lnTo>
                    <a:pt x="1748" y="353"/>
                  </a:lnTo>
                  <a:lnTo>
                    <a:pt x="1746" y="353"/>
                  </a:lnTo>
                  <a:lnTo>
                    <a:pt x="1746" y="351"/>
                  </a:lnTo>
                  <a:lnTo>
                    <a:pt x="1746" y="351"/>
                  </a:lnTo>
                  <a:lnTo>
                    <a:pt x="1741" y="348"/>
                  </a:lnTo>
                  <a:lnTo>
                    <a:pt x="1739" y="346"/>
                  </a:lnTo>
                  <a:lnTo>
                    <a:pt x="1734" y="336"/>
                  </a:lnTo>
                  <a:lnTo>
                    <a:pt x="1734" y="336"/>
                  </a:lnTo>
                  <a:lnTo>
                    <a:pt x="1732" y="334"/>
                  </a:lnTo>
                  <a:lnTo>
                    <a:pt x="1732" y="334"/>
                  </a:lnTo>
                  <a:lnTo>
                    <a:pt x="1729" y="329"/>
                  </a:lnTo>
                  <a:lnTo>
                    <a:pt x="1729" y="329"/>
                  </a:lnTo>
                  <a:lnTo>
                    <a:pt x="1729" y="327"/>
                  </a:lnTo>
                  <a:lnTo>
                    <a:pt x="1729" y="325"/>
                  </a:lnTo>
                  <a:lnTo>
                    <a:pt x="1727" y="325"/>
                  </a:lnTo>
                  <a:lnTo>
                    <a:pt x="1727" y="322"/>
                  </a:lnTo>
                  <a:lnTo>
                    <a:pt x="1727" y="322"/>
                  </a:lnTo>
                  <a:lnTo>
                    <a:pt x="1727" y="320"/>
                  </a:lnTo>
                  <a:lnTo>
                    <a:pt x="1725" y="317"/>
                  </a:lnTo>
                  <a:lnTo>
                    <a:pt x="1725" y="317"/>
                  </a:lnTo>
                  <a:lnTo>
                    <a:pt x="1725" y="313"/>
                  </a:lnTo>
                  <a:lnTo>
                    <a:pt x="1722" y="310"/>
                  </a:lnTo>
                  <a:lnTo>
                    <a:pt x="1722" y="308"/>
                  </a:lnTo>
                  <a:lnTo>
                    <a:pt x="1722" y="308"/>
                  </a:lnTo>
                  <a:lnTo>
                    <a:pt x="1722" y="306"/>
                  </a:lnTo>
                  <a:lnTo>
                    <a:pt x="1722" y="303"/>
                  </a:lnTo>
                  <a:lnTo>
                    <a:pt x="1722" y="303"/>
                  </a:lnTo>
                  <a:lnTo>
                    <a:pt x="1722" y="301"/>
                  </a:lnTo>
                  <a:lnTo>
                    <a:pt x="1722" y="301"/>
                  </a:lnTo>
                  <a:lnTo>
                    <a:pt x="1722" y="301"/>
                  </a:lnTo>
                  <a:lnTo>
                    <a:pt x="1722" y="296"/>
                  </a:lnTo>
                  <a:lnTo>
                    <a:pt x="1722" y="294"/>
                  </a:lnTo>
                  <a:lnTo>
                    <a:pt x="1720" y="291"/>
                  </a:lnTo>
                  <a:lnTo>
                    <a:pt x="1720" y="291"/>
                  </a:lnTo>
                  <a:lnTo>
                    <a:pt x="1720" y="291"/>
                  </a:lnTo>
                  <a:lnTo>
                    <a:pt x="1722" y="289"/>
                  </a:lnTo>
                  <a:lnTo>
                    <a:pt x="1722" y="284"/>
                  </a:lnTo>
                  <a:lnTo>
                    <a:pt x="1722" y="284"/>
                  </a:lnTo>
                  <a:lnTo>
                    <a:pt x="1725" y="284"/>
                  </a:lnTo>
                  <a:lnTo>
                    <a:pt x="1725" y="282"/>
                  </a:lnTo>
                  <a:lnTo>
                    <a:pt x="1727" y="284"/>
                  </a:lnTo>
                  <a:lnTo>
                    <a:pt x="1729" y="284"/>
                  </a:lnTo>
                  <a:lnTo>
                    <a:pt x="1729" y="284"/>
                  </a:lnTo>
                  <a:lnTo>
                    <a:pt x="1732" y="284"/>
                  </a:lnTo>
                  <a:lnTo>
                    <a:pt x="1734" y="284"/>
                  </a:lnTo>
                  <a:lnTo>
                    <a:pt x="1736" y="284"/>
                  </a:lnTo>
                  <a:lnTo>
                    <a:pt x="1736" y="287"/>
                  </a:lnTo>
                  <a:lnTo>
                    <a:pt x="1739" y="287"/>
                  </a:lnTo>
                  <a:lnTo>
                    <a:pt x="1739" y="287"/>
                  </a:lnTo>
                  <a:lnTo>
                    <a:pt x="1741" y="287"/>
                  </a:lnTo>
                  <a:lnTo>
                    <a:pt x="1743" y="289"/>
                  </a:lnTo>
                  <a:lnTo>
                    <a:pt x="1746" y="287"/>
                  </a:lnTo>
                  <a:lnTo>
                    <a:pt x="1746" y="287"/>
                  </a:lnTo>
                  <a:lnTo>
                    <a:pt x="1748" y="287"/>
                  </a:lnTo>
                  <a:lnTo>
                    <a:pt x="1748" y="287"/>
                  </a:lnTo>
                  <a:lnTo>
                    <a:pt x="1751" y="287"/>
                  </a:lnTo>
                  <a:lnTo>
                    <a:pt x="1751" y="287"/>
                  </a:lnTo>
                  <a:lnTo>
                    <a:pt x="1753" y="289"/>
                  </a:lnTo>
                  <a:lnTo>
                    <a:pt x="1753" y="289"/>
                  </a:lnTo>
                  <a:lnTo>
                    <a:pt x="1755" y="291"/>
                  </a:lnTo>
                  <a:lnTo>
                    <a:pt x="1758" y="291"/>
                  </a:lnTo>
                  <a:lnTo>
                    <a:pt x="1758" y="291"/>
                  </a:lnTo>
                  <a:lnTo>
                    <a:pt x="1760" y="291"/>
                  </a:lnTo>
                  <a:lnTo>
                    <a:pt x="1762" y="294"/>
                  </a:lnTo>
                  <a:lnTo>
                    <a:pt x="1762" y="294"/>
                  </a:lnTo>
                  <a:lnTo>
                    <a:pt x="1765" y="294"/>
                  </a:lnTo>
                  <a:lnTo>
                    <a:pt x="1772" y="296"/>
                  </a:lnTo>
                  <a:lnTo>
                    <a:pt x="1772" y="296"/>
                  </a:lnTo>
                  <a:lnTo>
                    <a:pt x="1772" y="296"/>
                  </a:lnTo>
                  <a:lnTo>
                    <a:pt x="1774" y="299"/>
                  </a:lnTo>
                  <a:lnTo>
                    <a:pt x="1774" y="296"/>
                  </a:lnTo>
                  <a:lnTo>
                    <a:pt x="1774" y="294"/>
                  </a:lnTo>
                  <a:lnTo>
                    <a:pt x="1772" y="294"/>
                  </a:lnTo>
                  <a:lnTo>
                    <a:pt x="1769" y="291"/>
                  </a:lnTo>
                  <a:lnTo>
                    <a:pt x="1767" y="291"/>
                  </a:lnTo>
                  <a:lnTo>
                    <a:pt x="1767" y="291"/>
                  </a:lnTo>
                  <a:lnTo>
                    <a:pt x="1765" y="291"/>
                  </a:lnTo>
                  <a:lnTo>
                    <a:pt x="1762" y="289"/>
                  </a:lnTo>
                  <a:lnTo>
                    <a:pt x="1762" y="289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0" y="280"/>
                  </a:lnTo>
                  <a:lnTo>
                    <a:pt x="1760" y="280"/>
                  </a:lnTo>
                  <a:lnTo>
                    <a:pt x="1760" y="280"/>
                  </a:lnTo>
                  <a:lnTo>
                    <a:pt x="1758" y="280"/>
                  </a:lnTo>
                  <a:lnTo>
                    <a:pt x="1758" y="280"/>
                  </a:lnTo>
                  <a:lnTo>
                    <a:pt x="1758" y="280"/>
                  </a:lnTo>
                  <a:lnTo>
                    <a:pt x="1755" y="277"/>
                  </a:lnTo>
                  <a:lnTo>
                    <a:pt x="1755" y="277"/>
                  </a:lnTo>
                  <a:lnTo>
                    <a:pt x="1753" y="277"/>
                  </a:lnTo>
                  <a:lnTo>
                    <a:pt x="1753" y="277"/>
                  </a:lnTo>
                  <a:lnTo>
                    <a:pt x="1751" y="277"/>
                  </a:lnTo>
                  <a:lnTo>
                    <a:pt x="1751" y="275"/>
                  </a:lnTo>
                  <a:lnTo>
                    <a:pt x="1751" y="275"/>
                  </a:lnTo>
                  <a:lnTo>
                    <a:pt x="1751" y="275"/>
                  </a:lnTo>
                  <a:lnTo>
                    <a:pt x="1748" y="275"/>
                  </a:lnTo>
                  <a:lnTo>
                    <a:pt x="1746" y="275"/>
                  </a:lnTo>
                  <a:lnTo>
                    <a:pt x="1746" y="275"/>
                  </a:lnTo>
                  <a:lnTo>
                    <a:pt x="1746" y="275"/>
                  </a:lnTo>
                  <a:lnTo>
                    <a:pt x="1743" y="272"/>
                  </a:lnTo>
                  <a:lnTo>
                    <a:pt x="1743" y="272"/>
                  </a:lnTo>
                  <a:lnTo>
                    <a:pt x="1741" y="270"/>
                  </a:lnTo>
                  <a:lnTo>
                    <a:pt x="1739" y="270"/>
                  </a:lnTo>
                  <a:lnTo>
                    <a:pt x="1739" y="268"/>
                  </a:lnTo>
                  <a:lnTo>
                    <a:pt x="1739" y="268"/>
                  </a:lnTo>
                  <a:lnTo>
                    <a:pt x="1739" y="268"/>
                  </a:lnTo>
                  <a:lnTo>
                    <a:pt x="1739" y="265"/>
                  </a:lnTo>
                  <a:lnTo>
                    <a:pt x="1739" y="265"/>
                  </a:lnTo>
                  <a:lnTo>
                    <a:pt x="1741" y="265"/>
                  </a:lnTo>
                  <a:lnTo>
                    <a:pt x="1741" y="265"/>
                  </a:lnTo>
                  <a:lnTo>
                    <a:pt x="1741" y="265"/>
                  </a:lnTo>
                  <a:lnTo>
                    <a:pt x="1743" y="265"/>
                  </a:lnTo>
                  <a:lnTo>
                    <a:pt x="1743" y="265"/>
                  </a:lnTo>
                  <a:lnTo>
                    <a:pt x="1743" y="265"/>
                  </a:lnTo>
                  <a:lnTo>
                    <a:pt x="1741" y="263"/>
                  </a:lnTo>
                  <a:lnTo>
                    <a:pt x="1743" y="263"/>
                  </a:lnTo>
                  <a:lnTo>
                    <a:pt x="1743" y="261"/>
                  </a:lnTo>
                  <a:lnTo>
                    <a:pt x="1743" y="261"/>
                  </a:lnTo>
                  <a:lnTo>
                    <a:pt x="1748" y="261"/>
                  </a:lnTo>
                  <a:lnTo>
                    <a:pt x="1748" y="261"/>
                  </a:lnTo>
                  <a:lnTo>
                    <a:pt x="1751" y="261"/>
                  </a:lnTo>
                  <a:lnTo>
                    <a:pt x="1751" y="258"/>
                  </a:lnTo>
                  <a:lnTo>
                    <a:pt x="1753" y="258"/>
                  </a:lnTo>
                  <a:lnTo>
                    <a:pt x="1755" y="258"/>
                  </a:lnTo>
                  <a:lnTo>
                    <a:pt x="1755" y="256"/>
                  </a:lnTo>
                  <a:lnTo>
                    <a:pt x="1755" y="256"/>
                  </a:lnTo>
                  <a:lnTo>
                    <a:pt x="1758" y="256"/>
                  </a:lnTo>
                  <a:lnTo>
                    <a:pt x="1760" y="254"/>
                  </a:lnTo>
                  <a:lnTo>
                    <a:pt x="1760" y="254"/>
                  </a:lnTo>
                  <a:lnTo>
                    <a:pt x="1762" y="254"/>
                  </a:lnTo>
                  <a:lnTo>
                    <a:pt x="1762" y="254"/>
                  </a:lnTo>
                  <a:lnTo>
                    <a:pt x="1762" y="254"/>
                  </a:lnTo>
                  <a:lnTo>
                    <a:pt x="1765" y="254"/>
                  </a:lnTo>
                  <a:lnTo>
                    <a:pt x="1765" y="251"/>
                  </a:lnTo>
                  <a:lnTo>
                    <a:pt x="1765" y="251"/>
                  </a:lnTo>
                  <a:lnTo>
                    <a:pt x="1765" y="251"/>
                  </a:lnTo>
                  <a:lnTo>
                    <a:pt x="1765" y="246"/>
                  </a:lnTo>
                  <a:lnTo>
                    <a:pt x="1765" y="246"/>
                  </a:lnTo>
                  <a:lnTo>
                    <a:pt x="1765" y="244"/>
                  </a:lnTo>
                  <a:lnTo>
                    <a:pt x="1765" y="242"/>
                  </a:lnTo>
                  <a:lnTo>
                    <a:pt x="1765" y="239"/>
                  </a:lnTo>
                  <a:lnTo>
                    <a:pt x="1765" y="239"/>
                  </a:lnTo>
                  <a:lnTo>
                    <a:pt x="1767" y="239"/>
                  </a:lnTo>
                  <a:lnTo>
                    <a:pt x="1767" y="239"/>
                  </a:lnTo>
                  <a:lnTo>
                    <a:pt x="1767" y="237"/>
                  </a:lnTo>
                  <a:lnTo>
                    <a:pt x="1767" y="237"/>
                  </a:lnTo>
                  <a:lnTo>
                    <a:pt x="1767" y="235"/>
                  </a:lnTo>
                  <a:lnTo>
                    <a:pt x="1765" y="235"/>
                  </a:lnTo>
                  <a:lnTo>
                    <a:pt x="1765" y="235"/>
                  </a:lnTo>
                  <a:lnTo>
                    <a:pt x="1765" y="235"/>
                  </a:lnTo>
                  <a:lnTo>
                    <a:pt x="1762" y="235"/>
                  </a:lnTo>
                  <a:lnTo>
                    <a:pt x="1762" y="235"/>
                  </a:lnTo>
                  <a:lnTo>
                    <a:pt x="1762" y="232"/>
                  </a:lnTo>
                  <a:lnTo>
                    <a:pt x="1762" y="230"/>
                  </a:lnTo>
                  <a:lnTo>
                    <a:pt x="1762" y="230"/>
                  </a:lnTo>
                  <a:lnTo>
                    <a:pt x="1765" y="230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0" y="225"/>
                  </a:lnTo>
                  <a:lnTo>
                    <a:pt x="1758" y="225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1" y="228"/>
                  </a:lnTo>
                  <a:lnTo>
                    <a:pt x="1751" y="228"/>
                  </a:lnTo>
                  <a:lnTo>
                    <a:pt x="1748" y="228"/>
                  </a:lnTo>
                  <a:lnTo>
                    <a:pt x="1748" y="230"/>
                  </a:lnTo>
                  <a:lnTo>
                    <a:pt x="1746" y="230"/>
                  </a:lnTo>
                  <a:lnTo>
                    <a:pt x="1746" y="230"/>
                  </a:lnTo>
                  <a:lnTo>
                    <a:pt x="1746" y="230"/>
                  </a:lnTo>
                  <a:lnTo>
                    <a:pt x="1746" y="232"/>
                  </a:lnTo>
                  <a:lnTo>
                    <a:pt x="1746" y="232"/>
                  </a:lnTo>
                  <a:lnTo>
                    <a:pt x="1743" y="232"/>
                  </a:lnTo>
                  <a:lnTo>
                    <a:pt x="1741" y="232"/>
                  </a:lnTo>
                  <a:lnTo>
                    <a:pt x="1741" y="235"/>
                  </a:lnTo>
                  <a:lnTo>
                    <a:pt x="1741" y="235"/>
                  </a:lnTo>
                  <a:lnTo>
                    <a:pt x="1739" y="237"/>
                  </a:lnTo>
                  <a:lnTo>
                    <a:pt x="1736" y="237"/>
                  </a:lnTo>
                  <a:lnTo>
                    <a:pt x="1736" y="237"/>
                  </a:lnTo>
                  <a:lnTo>
                    <a:pt x="1736" y="239"/>
                  </a:lnTo>
                  <a:lnTo>
                    <a:pt x="1734" y="239"/>
                  </a:lnTo>
                  <a:lnTo>
                    <a:pt x="1732" y="242"/>
                  </a:lnTo>
                  <a:lnTo>
                    <a:pt x="1732" y="242"/>
                  </a:lnTo>
                  <a:lnTo>
                    <a:pt x="1732" y="244"/>
                  </a:lnTo>
                  <a:lnTo>
                    <a:pt x="1734" y="244"/>
                  </a:lnTo>
                  <a:lnTo>
                    <a:pt x="1736" y="244"/>
                  </a:lnTo>
                  <a:lnTo>
                    <a:pt x="1736" y="244"/>
                  </a:lnTo>
                  <a:lnTo>
                    <a:pt x="1736" y="244"/>
                  </a:lnTo>
                  <a:lnTo>
                    <a:pt x="1736" y="246"/>
                  </a:lnTo>
                  <a:lnTo>
                    <a:pt x="1736" y="246"/>
                  </a:lnTo>
                  <a:lnTo>
                    <a:pt x="1736" y="249"/>
                  </a:lnTo>
                  <a:lnTo>
                    <a:pt x="1736" y="249"/>
                  </a:lnTo>
                  <a:lnTo>
                    <a:pt x="1734" y="249"/>
                  </a:lnTo>
                  <a:lnTo>
                    <a:pt x="1732" y="249"/>
                  </a:lnTo>
                  <a:lnTo>
                    <a:pt x="1729" y="249"/>
                  </a:lnTo>
                  <a:lnTo>
                    <a:pt x="1729" y="251"/>
                  </a:lnTo>
                  <a:lnTo>
                    <a:pt x="1727" y="251"/>
                  </a:lnTo>
                  <a:lnTo>
                    <a:pt x="1727" y="251"/>
                  </a:lnTo>
                  <a:lnTo>
                    <a:pt x="1725" y="256"/>
                  </a:lnTo>
                  <a:lnTo>
                    <a:pt x="1725" y="256"/>
                  </a:lnTo>
                  <a:lnTo>
                    <a:pt x="1725" y="258"/>
                  </a:lnTo>
                  <a:lnTo>
                    <a:pt x="1722" y="263"/>
                  </a:lnTo>
                  <a:lnTo>
                    <a:pt x="1722" y="263"/>
                  </a:lnTo>
                  <a:lnTo>
                    <a:pt x="1722" y="263"/>
                  </a:lnTo>
                  <a:lnTo>
                    <a:pt x="1720" y="265"/>
                  </a:lnTo>
                  <a:lnTo>
                    <a:pt x="1720" y="265"/>
                  </a:lnTo>
                  <a:lnTo>
                    <a:pt x="1717" y="265"/>
                  </a:lnTo>
                  <a:lnTo>
                    <a:pt x="1717" y="268"/>
                  </a:lnTo>
                  <a:lnTo>
                    <a:pt x="1717" y="268"/>
                  </a:lnTo>
                  <a:lnTo>
                    <a:pt x="1715" y="265"/>
                  </a:lnTo>
                  <a:lnTo>
                    <a:pt x="1715" y="265"/>
                  </a:lnTo>
                  <a:lnTo>
                    <a:pt x="1715" y="265"/>
                  </a:lnTo>
                  <a:lnTo>
                    <a:pt x="1713" y="265"/>
                  </a:lnTo>
                  <a:lnTo>
                    <a:pt x="1713" y="265"/>
                  </a:lnTo>
                  <a:lnTo>
                    <a:pt x="1713" y="265"/>
                  </a:lnTo>
                  <a:lnTo>
                    <a:pt x="1713" y="263"/>
                  </a:lnTo>
                  <a:lnTo>
                    <a:pt x="1713" y="263"/>
                  </a:lnTo>
                  <a:lnTo>
                    <a:pt x="1710" y="263"/>
                  </a:lnTo>
                  <a:lnTo>
                    <a:pt x="1708" y="263"/>
                  </a:lnTo>
                  <a:lnTo>
                    <a:pt x="1708" y="261"/>
                  </a:lnTo>
                  <a:lnTo>
                    <a:pt x="1708" y="261"/>
                  </a:lnTo>
                  <a:lnTo>
                    <a:pt x="1708" y="258"/>
                  </a:lnTo>
                  <a:lnTo>
                    <a:pt x="1708" y="258"/>
                  </a:lnTo>
                  <a:lnTo>
                    <a:pt x="1708" y="256"/>
                  </a:lnTo>
                  <a:lnTo>
                    <a:pt x="1710" y="254"/>
                  </a:lnTo>
                  <a:lnTo>
                    <a:pt x="1715" y="251"/>
                  </a:lnTo>
                  <a:lnTo>
                    <a:pt x="1717" y="249"/>
                  </a:lnTo>
                  <a:lnTo>
                    <a:pt x="1720" y="249"/>
                  </a:lnTo>
                  <a:lnTo>
                    <a:pt x="1720" y="249"/>
                  </a:lnTo>
                  <a:lnTo>
                    <a:pt x="1720" y="249"/>
                  </a:lnTo>
                  <a:lnTo>
                    <a:pt x="1722" y="249"/>
                  </a:lnTo>
                  <a:lnTo>
                    <a:pt x="1722" y="249"/>
                  </a:lnTo>
                  <a:lnTo>
                    <a:pt x="1722" y="249"/>
                  </a:lnTo>
                  <a:lnTo>
                    <a:pt x="1722" y="246"/>
                  </a:lnTo>
                  <a:lnTo>
                    <a:pt x="1722" y="244"/>
                  </a:lnTo>
                  <a:lnTo>
                    <a:pt x="1725" y="244"/>
                  </a:lnTo>
                  <a:lnTo>
                    <a:pt x="1725" y="244"/>
                  </a:lnTo>
                  <a:lnTo>
                    <a:pt x="1725" y="242"/>
                  </a:lnTo>
                  <a:lnTo>
                    <a:pt x="1725" y="242"/>
                  </a:lnTo>
                  <a:lnTo>
                    <a:pt x="1727" y="242"/>
                  </a:lnTo>
                  <a:lnTo>
                    <a:pt x="1727" y="242"/>
                  </a:lnTo>
                  <a:lnTo>
                    <a:pt x="1727" y="242"/>
                  </a:lnTo>
                  <a:lnTo>
                    <a:pt x="1727" y="239"/>
                  </a:lnTo>
                  <a:lnTo>
                    <a:pt x="1727" y="239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5"/>
                  </a:lnTo>
                  <a:lnTo>
                    <a:pt x="1727" y="235"/>
                  </a:lnTo>
                  <a:lnTo>
                    <a:pt x="1727" y="235"/>
                  </a:lnTo>
                  <a:lnTo>
                    <a:pt x="1727" y="232"/>
                  </a:lnTo>
                  <a:lnTo>
                    <a:pt x="1729" y="230"/>
                  </a:lnTo>
                  <a:lnTo>
                    <a:pt x="1729" y="228"/>
                  </a:lnTo>
                  <a:lnTo>
                    <a:pt x="1729" y="225"/>
                  </a:lnTo>
                  <a:lnTo>
                    <a:pt x="1729" y="225"/>
                  </a:lnTo>
                  <a:lnTo>
                    <a:pt x="1727" y="225"/>
                  </a:lnTo>
                  <a:lnTo>
                    <a:pt x="1727" y="225"/>
                  </a:lnTo>
                  <a:lnTo>
                    <a:pt x="1727" y="225"/>
                  </a:lnTo>
                  <a:lnTo>
                    <a:pt x="1727" y="223"/>
                  </a:lnTo>
                  <a:lnTo>
                    <a:pt x="1727" y="223"/>
                  </a:lnTo>
                  <a:lnTo>
                    <a:pt x="1727" y="223"/>
                  </a:lnTo>
                  <a:lnTo>
                    <a:pt x="1727" y="218"/>
                  </a:lnTo>
                  <a:lnTo>
                    <a:pt x="1727" y="218"/>
                  </a:lnTo>
                  <a:lnTo>
                    <a:pt x="1725" y="216"/>
                  </a:lnTo>
                  <a:lnTo>
                    <a:pt x="1725" y="216"/>
                  </a:lnTo>
                  <a:lnTo>
                    <a:pt x="1725" y="216"/>
                  </a:lnTo>
                  <a:lnTo>
                    <a:pt x="1720" y="213"/>
                  </a:lnTo>
                  <a:lnTo>
                    <a:pt x="1720" y="213"/>
                  </a:lnTo>
                  <a:lnTo>
                    <a:pt x="1720" y="211"/>
                  </a:lnTo>
                  <a:lnTo>
                    <a:pt x="1720" y="211"/>
                  </a:lnTo>
                  <a:lnTo>
                    <a:pt x="1720" y="209"/>
                  </a:lnTo>
                  <a:lnTo>
                    <a:pt x="1720" y="209"/>
                  </a:lnTo>
                  <a:lnTo>
                    <a:pt x="1720" y="206"/>
                  </a:lnTo>
                  <a:lnTo>
                    <a:pt x="1722" y="206"/>
                  </a:lnTo>
                  <a:lnTo>
                    <a:pt x="1722" y="206"/>
                  </a:lnTo>
                  <a:lnTo>
                    <a:pt x="1722" y="206"/>
                  </a:lnTo>
                  <a:lnTo>
                    <a:pt x="1725" y="206"/>
                  </a:lnTo>
                  <a:lnTo>
                    <a:pt x="1725" y="206"/>
                  </a:lnTo>
                  <a:lnTo>
                    <a:pt x="1725" y="204"/>
                  </a:lnTo>
                  <a:lnTo>
                    <a:pt x="1725" y="201"/>
                  </a:lnTo>
                  <a:lnTo>
                    <a:pt x="1725" y="201"/>
                  </a:lnTo>
                  <a:lnTo>
                    <a:pt x="1727" y="201"/>
                  </a:lnTo>
                  <a:lnTo>
                    <a:pt x="1727" y="201"/>
                  </a:lnTo>
                  <a:lnTo>
                    <a:pt x="1727" y="199"/>
                  </a:lnTo>
                  <a:lnTo>
                    <a:pt x="1727" y="199"/>
                  </a:lnTo>
                  <a:lnTo>
                    <a:pt x="1727" y="199"/>
                  </a:lnTo>
                  <a:lnTo>
                    <a:pt x="1729" y="199"/>
                  </a:lnTo>
                  <a:lnTo>
                    <a:pt x="1729" y="197"/>
                  </a:lnTo>
                  <a:lnTo>
                    <a:pt x="1729" y="194"/>
                  </a:lnTo>
                  <a:lnTo>
                    <a:pt x="1729" y="194"/>
                  </a:lnTo>
                  <a:lnTo>
                    <a:pt x="1729" y="194"/>
                  </a:lnTo>
                  <a:lnTo>
                    <a:pt x="1727" y="194"/>
                  </a:lnTo>
                  <a:lnTo>
                    <a:pt x="1727" y="194"/>
                  </a:lnTo>
                  <a:lnTo>
                    <a:pt x="1725" y="194"/>
                  </a:lnTo>
                  <a:lnTo>
                    <a:pt x="1725" y="194"/>
                  </a:lnTo>
                  <a:lnTo>
                    <a:pt x="1725" y="194"/>
                  </a:lnTo>
                  <a:lnTo>
                    <a:pt x="1722" y="194"/>
                  </a:lnTo>
                  <a:lnTo>
                    <a:pt x="1722" y="197"/>
                  </a:lnTo>
                  <a:lnTo>
                    <a:pt x="1722" y="197"/>
                  </a:lnTo>
                  <a:lnTo>
                    <a:pt x="1722" y="197"/>
                  </a:lnTo>
                  <a:lnTo>
                    <a:pt x="1720" y="199"/>
                  </a:lnTo>
                  <a:lnTo>
                    <a:pt x="1715" y="204"/>
                  </a:lnTo>
                  <a:lnTo>
                    <a:pt x="1713" y="206"/>
                  </a:lnTo>
                  <a:lnTo>
                    <a:pt x="1710" y="209"/>
                  </a:lnTo>
                  <a:lnTo>
                    <a:pt x="1710" y="209"/>
                  </a:lnTo>
                  <a:lnTo>
                    <a:pt x="1708" y="211"/>
                  </a:lnTo>
                  <a:lnTo>
                    <a:pt x="1708" y="213"/>
                  </a:lnTo>
                  <a:lnTo>
                    <a:pt x="1706" y="218"/>
                  </a:lnTo>
                  <a:lnTo>
                    <a:pt x="1706" y="218"/>
                  </a:lnTo>
                  <a:lnTo>
                    <a:pt x="1703" y="220"/>
                  </a:lnTo>
                  <a:lnTo>
                    <a:pt x="1703" y="220"/>
                  </a:lnTo>
                  <a:lnTo>
                    <a:pt x="1703" y="220"/>
                  </a:lnTo>
                  <a:lnTo>
                    <a:pt x="1706" y="220"/>
                  </a:lnTo>
                  <a:lnTo>
                    <a:pt x="1706" y="220"/>
                  </a:lnTo>
                  <a:lnTo>
                    <a:pt x="1706" y="223"/>
                  </a:lnTo>
                  <a:lnTo>
                    <a:pt x="1706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5"/>
                  </a:lnTo>
                  <a:lnTo>
                    <a:pt x="1703" y="225"/>
                  </a:lnTo>
                  <a:lnTo>
                    <a:pt x="1703" y="228"/>
                  </a:lnTo>
                  <a:lnTo>
                    <a:pt x="1701" y="228"/>
                  </a:lnTo>
                  <a:lnTo>
                    <a:pt x="1703" y="230"/>
                  </a:lnTo>
                  <a:lnTo>
                    <a:pt x="1703" y="232"/>
                  </a:lnTo>
                  <a:lnTo>
                    <a:pt x="1703" y="232"/>
                  </a:lnTo>
                  <a:lnTo>
                    <a:pt x="1701" y="237"/>
                  </a:lnTo>
                  <a:lnTo>
                    <a:pt x="1699" y="239"/>
                  </a:lnTo>
                  <a:lnTo>
                    <a:pt x="1699" y="242"/>
                  </a:lnTo>
                  <a:lnTo>
                    <a:pt x="1696" y="244"/>
                  </a:lnTo>
                  <a:lnTo>
                    <a:pt x="1696" y="246"/>
                  </a:lnTo>
                  <a:lnTo>
                    <a:pt x="1696" y="246"/>
                  </a:lnTo>
                  <a:lnTo>
                    <a:pt x="1696" y="246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51"/>
                  </a:lnTo>
                  <a:close/>
                  <a:moveTo>
                    <a:pt x="1824" y="372"/>
                  </a:moveTo>
                  <a:lnTo>
                    <a:pt x="1824" y="372"/>
                  </a:lnTo>
                  <a:lnTo>
                    <a:pt x="1824" y="372"/>
                  </a:lnTo>
                  <a:lnTo>
                    <a:pt x="1824" y="370"/>
                  </a:lnTo>
                  <a:lnTo>
                    <a:pt x="1826" y="370"/>
                  </a:lnTo>
                  <a:lnTo>
                    <a:pt x="1826" y="372"/>
                  </a:lnTo>
                  <a:lnTo>
                    <a:pt x="1826" y="372"/>
                  </a:lnTo>
                  <a:lnTo>
                    <a:pt x="1824" y="372"/>
                  </a:lnTo>
                  <a:lnTo>
                    <a:pt x="1824" y="372"/>
                  </a:lnTo>
                  <a:lnTo>
                    <a:pt x="1826" y="372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2"/>
                  </a:lnTo>
                  <a:lnTo>
                    <a:pt x="1829" y="372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67"/>
                  </a:lnTo>
                  <a:lnTo>
                    <a:pt x="1826" y="367"/>
                  </a:lnTo>
                  <a:lnTo>
                    <a:pt x="1826" y="367"/>
                  </a:lnTo>
                  <a:lnTo>
                    <a:pt x="1824" y="367"/>
                  </a:lnTo>
                  <a:lnTo>
                    <a:pt x="1819" y="370"/>
                  </a:lnTo>
                  <a:lnTo>
                    <a:pt x="1819" y="370"/>
                  </a:lnTo>
                  <a:lnTo>
                    <a:pt x="1819" y="370"/>
                  </a:lnTo>
                  <a:lnTo>
                    <a:pt x="1819" y="372"/>
                  </a:lnTo>
                  <a:lnTo>
                    <a:pt x="1824" y="372"/>
                  </a:lnTo>
                  <a:close/>
                  <a:moveTo>
                    <a:pt x="1824" y="334"/>
                  </a:moveTo>
                  <a:lnTo>
                    <a:pt x="1826" y="334"/>
                  </a:lnTo>
                  <a:lnTo>
                    <a:pt x="1826" y="334"/>
                  </a:lnTo>
                  <a:lnTo>
                    <a:pt x="1826" y="334"/>
                  </a:lnTo>
                  <a:lnTo>
                    <a:pt x="1826" y="332"/>
                  </a:lnTo>
                  <a:lnTo>
                    <a:pt x="1826" y="332"/>
                  </a:lnTo>
                  <a:lnTo>
                    <a:pt x="1826" y="332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4" y="329"/>
                  </a:lnTo>
                  <a:lnTo>
                    <a:pt x="1824" y="329"/>
                  </a:lnTo>
                  <a:lnTo>
                    <a:pt x="1824" y="332"/>
                  </a:lnTo>
                  <a:lnTo>
                    <a:pt x="1824" y="332"/>
                  </a:lnTo>
                  <a:lnTo>
                    <a:pt x="1824" y="332"/>
                  </a:lnTo>
                  <a:lnTo>
                    <a:pt x="1824" y="334"/>
                  </a:lnTo>
                  <a:lnTo>
                    <a:pt x="1824" y="334"/>
                  </a:lnTo>
                  <a:close/>
                  <a:moveTo>
                    <a:pt x="1717" y="590"/>
                  </a:moveTo>
                  <a:lnTo>
                    <a:pt x="1715" y="590"/>
                  </a:lnTo>
                  <a:lnTo>
                    <a:pt x="1717" y="590"/>
                  </a:lnTo>
                  <a:lnTo>
                    <a:pt x="1717" y="590"/>
                  </a:lnTo>
                  <a:close/>
                  <a:moveTo>
                    <a:pt x="1691" y="329"/>
                  </a:moveTo>
                  <a:lnTo>
                    <a:pt x="1691" y="332"/>
                  </a:lnTo>
                  <a:lnTo>
                    <a:pt x="1691" y="332"/>
                  </a:lnTo>
                  <a:lnTo>
                    <a:pt x="1689" y="332"/>
                  </a:lnTo>
                  <a:lnTo>
                    <a:pt x="1689" y="334"/>
                  </a:lnTo>
                  <a:lnTo>
                    <a:pt x="1689" y="334"/>
                  </a:lnTo>
                  <a:lnTo>
                    <a:pt x="1691" y="334"/>
                  </a:lnTo>
                  <a:lnTo>
                    <a:pt x="1691" y="336"/>
                  </a:lnTo>
                  <a:lnTo>
                    <a:pt x="1694" y="336"/>
                  </a:lnTo>
                  <a:lnTo>
                    <a:pt x="1694" y="336"/>
                  </a:lnTo>
                  <a:lnTo>
                    <a:pt x="1694" y="336"/>
                  </a:lnTo>
                  <a:lnTo>
                    <a:pt x="1694" y="339"/>
                  </a:lnTo>
                  <a:lnTo>
                    <a:pt x="1694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6"/>
                  </a:lnTo>
                  <a:lnTo>
                    <a:pt x="1699" y="346"/>
                  </a:lnTo>
                  <a:lnTo>
                    <a:pt x="1699" y="348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703" y="351"/>
                  </a:lnTo>
                  <a:lnTo>
                    <a:pt x="1706" y="348"/>
                  </a:lnTo>
                  <a:lnTo>
                    <a:pt x="1706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10" y="348"/>
                  </a:lnTo>
                  <a:lnTo>
                    <a:pt x="1708" y="351"/>
                  </a:lnTo>
                  <a:lnTo>
                    <a:pt x="1708" y="351"/>
                  </a:lnTo>
                  <a:lnTo>
                    <a:pt x="1710" y="351"/>
                  </a:lnTo>
                  <a:lnTo>
                    <a:pt x="1710" y="351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3" y="353"/>
                  </a:lnTo>
                  <a:lnTo>
                    <a:pt x="1713" y="353"/>
                  </a:lnTo>
                  <a:lnTo>
                    <a:pt x="1715" y="355"/>
                  </a:lnTo>
                  <a:lnTo>
                    <a:pt x="1715" y="355"/>
                  </a:lnTo>
                  <a:lnTo>
                    <a:pt x="1715" y="355"/>
                  </a:lnTo>
                  <a:lnTo>
                    <a:pt x="1715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20" y="351"/>
                  </a:lnTo>
                  <a:lnTo>
                    <a:pt x="1722" y="351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17" y="343"/>
                  </a:lnTo>
                  <a:lnTo>
                    <a:pt x="1715" y="343"/>
                  </a:lnTo>
                  <a:lnTo>
                    <a:pt x="1713" y="343"/>
                  </a:lnTo>
                  <a:lnTo>
                    <a:pt x="1713" y="343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08" y="346"/>
                  </a:lnTo>
                  <a:lnTo>
                    <a:pt x="1708" y="343"/>
                  </a:lnTo>
                  <a:lnTo>
                    <a:pt x="1708" y="343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6" y="341"/>
                  </a:lnTo>
                  <a:lnTo>
                    <a:pt x="1706" y="341"/>
                  </a:lnTo>
                  <a:lnTo>
                    <a:pt x="1706" y="339"/>
                  </a:lnTo>
                  <a:lnTo>
                    <a:pt x="1708" y="339"/>
                  </a:lnTo>
                  <a:lnTo>
                    <a:pt x="1710" y="334"/>
                  </a:lnTo>
                  <a:lnTo>
                    <a:pt x="1710" y="334"/>
                  </a:lnTo>
                  <a:lnTo>
                    <a:pt x="1710" y="332"/>
                  </a:lnTo>
                  <a:lnTo>
                    <a:pt x="1710" y="332"/>
                  </a:lnTo>
                  <a:lnTo>
                    <a:pt x="1710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7"/>
                  </a:lnTo>
                  <a:lnTo>
                    <a:pt x="1708" y="327"/>
                  </a:lnTo>
                  <a:lnTo>
                    <a:pt x="1706" y="327"/>
                  </a:lnTo>
                  <a:lnTo>
                    <a:pt x="1706" y="327"/>
                  </a:lnTo>
                  <a:lnTo>
                    <a:pt x="1706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7"/>
                  </a:lnTo>
                  <a:lnTo>
                    <a:pt x="1701" y="327"/>
                  </a:lnTo>
                  <a:lnTo>
                    <a:pt x="1701" y="327"/>
                  </a:lnTo>
                  <a:lnTo>
                    <a:pt x="1699" y="327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6" y="329"/>
                  </a:lnTo>
                  <a:lnTo>
                    <a:pt x="1696" y="329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9"/>
                  </a:lnTo>
                  <a:lnTo>
                    <a:pt x="1691" y="329"/>
                  </a:lnTo>
                  <a:close/>
                  <a:moveTo>
                    <a:pt x="1715" y="587"/>
                  </a:moveTo>
                  <a:lnTo>
                    <a:pt x="1715" y="587"/>
                  </a:lnTo>
                  <a:lnTo>
                    <a:pt x="1715" y="587"/>
                  </a:lnTo>
                  <a:lnTo>
                    <a:pt x="1715" y="587"/>
                  </a:lnTo>
                  <a:close/>
                  <a:moveTo>
                    <a:pt x="1746" y="362"/>
                  </a:moveTo>
                  <a:lnTo>
                    <a:pt x="1748" y="362"/>
                  </a:lnTo>
                  <a:lnTo>
                    <a:pt x="1748" y="362"/>
                  </a:lnTo>
                  <a:lnTo>
                    <a:pt x="1748" y="360"/>
                  </a:lnTo>
                  <a:lnTo>
                    <a:pt x="1748" y="360"/>
                  </a:lnTo>
                  <a:lnTo>
                    <a:pt x="1746" y="360"/>
                  </a:lnTo>
                  <a:lnTo>
                    <a:pt x="1746" y="360"/>
                  </a:lnTo>
                  <a:lnTo>
                    <a:pt x="1746" y="358"/>
                  </a:lnTo>
                  <a:lnTo>
                    <a:pt x="1746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60"/>
                  </a:lnTo>
                  <a:lnTo>
                    <a:pt x="1743" y="360"/>
                  </a:lnTo>
                  <a:lnTo>
                    <a:pt x="1743" y="360"/>
                  </a:lnTo>
                  <a:lnTo>
                    <a:pt x="1743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close/>
                  <a:moveTo>
                    <a:pt x="1722" y="462"/>
                  </a:move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17" y="464"/>
                  </a:lnTo>
                  <a:lnTo>
                    <a:pt x="1717" y="464"/>
                  </a:lnTo>
                  <a:lnTo>
                    <a:pt x="1717" y="467"/>
                  </a:lnTo>
                  <a:lnTo>
                    <a:pt x="1720" y="467"/>
                  </a:lnTo>
                  <a:lnTo>
                    <a:pt x="1722" y="467"/>
                  </a:lnTo>
                  <a:lnTo>
                    <a:pt x="1725" y="467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2"/>
                  </a:lnTo>
                  <a:lnTo>
                    <a:pt x="1727" y="462"/>
                  </a:lnTo>
                  <a:lnTo>
                    <a:pt x="1727" y="462"/>
                  </a:lnTo>
                  <a:lnTo>
                    <a:pt x="1727" y="462"/>
                  </a:lnTo>
                  <a:lnTo>
                    <a:pt x="1727" y="459"/>
                  </a:lnTo>
                  <a:lnTo>
                    <a:pt x="1725" y="459"/>
                  </a:lnTo>
                  <a:lnTo>
                    <a:pt x="1725" y="459"/>
                  </a:lnTo>
                  <a:lnTo>
                    <a:pt x="1722" y="459"/>
                  </a:lnTo>
                  <a:lnTo>
                    <a:pt x="1725" y="462"/>
                  </a:lnTo>
                  <a:lnTo>
                    <a:pt x="1725" y="462"/>
                  </a:lnTo>
                  <a:lnTo>
                    <a:pt x="1722" y="462"/>
                  </a:lnTo>
                  <a:close/>
                  <a:moveTo>
                    <a:pt x="1717" y="476"/>
                  </a:move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3" y="471"/>
                  </a:lnTo>
                  <a:lnTo>
                    <a:pt x="1713" y="471"/>
                  </a:lnTo>
                  <a:lnTo>
                    <a:pt x="1710" y="474"/>
                  </a:lnTo>
                  <a:lnTo>
                    <a:pt x="1710" y="474"/>
                  </a:lnTo>
                  <a:lnTo>
                    <a:pt x="1708" y="476"/>
                  </a:lnTo>
                  <a:lnTo>
                    <a:pt x="1710" y="476"/>
                  </a:lnTo>
                  <a:lnTo>
                    <a:pt x="1710" y="478"/>
                  </a:lnTo>
                  <a:lnTo>
                    <a:pt x="1713" y="476"/>
                  </a:lnTo>
                  <a:lnTo>
                    <a:pt x="1715" y="476"/>
                  </a:lnTo>
                  <a:lnTo>
                    <a:pt x="1715" y="476"/>
                  </a:lnTo>
                  <a:lnTo>
                    <a:pt x="1715" y="476"/>
                  </a:lnTo>
                  <a:lnTo>
                    <a:pt x="1717" y="476"/>
                  </a:lnTo>
                  <a:close/>
                  <a:moveTo>
                    <a:pt x="1732" y="398"/>
                  </a:moveTo>
                  <a:lnTo>
                    <a:pt x="1734" y="396"/>
                  </a:lnTo>
                  <a:lnTo>
                    <a:pt x="1734" y="396"/>
                  </a:lnTo>
                  <a:lnTo>
                    <a:pt x="1736" y="393"/>
                  </a:lnTo>
                  <a:lnTo>
                    <a:pt x="1734" y="391"/>
                  </a:lnTo>
                  <a:lnTo>
                    <a:pt x="1734" y="391"/>
                  </a:lnTo>
                  <a:lnTo>
                    <a:pt x="1734" y="388"/>
                  </a:lnTo>
                  <a:lnTo>
                    <a:pt x="1734" y="388"/>
                  </a:lnTo>
                  <a:lnTo>
                    <a:pt x="1732" y="388"/>
                  </a:lnTo>
                  <a:lnTo>
                    <a:pt x="1732" y="388"/>
                  </a:lnTo>
                  <a:lnTo>
                    <a:pt x="1732" y="391"/>
                  </a:lnTo>
                  <a:lnTo>
                    <a:pt x="1732" y="388"/>
                  </a:lnTo>
                  <a:lnTo>
                    <a:pt x="1732" y="388"/>
                  </a:lnTo>
                  <a:lnTo>
                    <a:pt x="1729" y="388"/>
                  </a:lnTo>
                  <a:lnTo>
                    <a:pt x="1729" y="388"/>
                  </a:lnTo>
                  <a:lnTo>
                    <a:pt x="1729" y="388"/>
                  </a:lnTo>
                  <a:lnTo>
                    <a:pt x="1727" y="386"/>
                  </a:lnTo>
                  <a:lnTo>
                    <a:pt x="1725" y="384"/>
                  </a:lnTo>
                  <a:lnTo>
                    <a:pt x="1722" y="384"/>
                  </a:lnTo>
                  <a:lnTo>
                    <a:pt x="1722" y="381"/>
                  </a:lnTo>
                  <a:lnTo>
                    <a:pt x="1722" y="381"/>
                  </a:lnTo>
                  <a:lnTo>
                    <a:pt x="1720" y="381"/>
                  </a:lnTo>
                  <a:lnTo>
                    <a:pt x="1720" y="384"/>
                  </a:lnTo>
                  <a:lnTo>
                    <a:pt x="1720" y="384"/>
                  </a:lnTo>
                  <a:lnTo>
                    <a:pt x="1717" y="384"/>
                  </a:lnTo>
                  <a:lnTo>
                    <a:pt x="1717" y="381"/>
                  </a:lnTo>
                  <a:lnTo>
                    <a:pt x="1715" y="381"/>
                  </a:lnTo>
                  <a:lnTo>
                    <a:pt x="1715" y="381"/>
                  </a:lnTo>
                  <a:lnTo>
                    <a:pt x="1715" y="379"/>
                  </a:lnTo>
                  <a:lnTo>
                    <a:pt x="1713" y="379"/>
                  </a:lnTo>
                  <a:lnTo>
                    <a:pt x="1713" y="379"/>
                  </a:lnTo>
                  <a:lnTo>
                    <a:pt x="1708" y="377"/>
                  </a:lnTo>
                  <a:lnTo>
                    <a:pt x="1708" y="377"/>
                  </a:lnTo>
                  <a:lnTo>
                    <a:pt x="1703" y="381"/>
                  </a:lnTo>
                  <a:lnTo>
                    <a:pt x="1701" y="381"/>
                  </a:lnTo>
                  <a:lnTo>
                    <a:pt x="1701" y="381"/>
                  </a:lnTo>
                  <a:lnTo>
                    <a:pt x="1701" y="384"/>
                  </a:lnTo>
                  <a:lnTo>
                    <a:pt x="1701" y="384"/>
                  </a:lnTo>
                  <a:lnTo>
                    <a:pt x="1701" y="384"/>
                  </a:lnTo>
                  <a:lnTo>
                    <a:pt x="1699" y="381"/>
                  </a:lnTo>
                  <a:lnTo>
                    <a:pt x="1699" y="381"/>
                  </a:lnTo>
                  <a:lnTo>
                    <a:pt x="1696" y="381"/>
                  </a:lnTo>
                  <a:lnTo>
                    <a:pt x="1696" y="384"/>
                  </a:lnTo>
                  <a:lnTo>
                    <a:pt x="1696" y="384"/>
                  </a:lnTo>
                  <a:lnTo>
                    <a:pt x="1696" y="384"/>
                  </a:lnTo>
                  <a:lnTo>
                    <a:pt x="1696" y="386"/>
                  </a:lnTo>
                  <a:lnTo>
                    <a:pt x="1696" y="386"/>
                  </a:lnTo>
                  <a:lnTo>
                    <a:pt x="1696" y="388"/>
                  </a:lnTo>
                  <a:lnTo>
                    <a:pt x="1696" y="388"/>
                  </a:lnTo>
                  <a:lnTo>
                    <a:pt x="1696" y="388"/>
                  </a:lnTo>
                  <a:lnTo>
                    <a:pt x="1696" y="391"/>
                  </a:lnTo>
                  <a:lnTo>
                    <a:pt x="1694" y="391"/>
                  </a:lnTo>
                  <a:lnTo>
                    <a:pt x="1694" y="393"/>
                  </a:lnTo>
                  <a:lnTo>
                    <a:pt x="1699" y="396"/>
                  </a:lnTo>
                  <a:lnTo>
                    <a:pt x="1701" y="398"/>
                  </a:lnTo>
                  <a:lnTo>
                    <a:pt x="1703" y="398"/>
                  </a:lnTo>
                  <a:lnTo>
                    <a:pt x="1706" y="398"/>
                  </a:lnTo>
                  <a:lnTo>
                    <a:pt x="1708" y="398"/>
                  </a:lnTo>
                  <a:lnTo>
                    <a:pt x="1710" y="398"/>
                  </a:lnTo>
                  <a:lnTo>
                    <a:pt x="1710" y="398"/>
                  </a:lnTo>
                  <a:lnTo>
                    <a:pt x="1710" y="396"/>
                  </a:lnTo>
                  <a:lnTo>
                    <a:pt x="1713" y="396"/>
                  </a:lnTo>
                  <a:lnTo>
                    <a:pt x="1720" y="396"/>
                  </a:lnTo>
                  <a:lnTo>
                    <a:pt x="1720" y="396"/>
                  </a:lnTo>
                  <a:lnTo>
                    <a:pt x="1722" y="396"/>
                  </a:lnTo>
                  <a:lnTo>
                    <a:pt x="1725" y="396"/>
                  </a:lnTo>
                  <a:lnTo>
                    <a:pt x="1729" y="398"/>
                  </a:lnTo>
                  <a:lnTo>
                    <a:pt x="1732" y="398"/>
                  </a:lnTo>
                  <a:close/>
                  <a:moveTo>
                    <a:pt x="1699" y="301"/>
                  </a:moveTo>
                  <a:lnTo>
                    <a:pt x="1699" y="301"/>
                  </a:lnTo>
                  <a:lnTo>
                    <a:pt x="1696" y="301"/>
                  </a:lnTo>
                  <a:lnTo>
                    <a:pt x="1696" y="303"/>
                  </a:lnTo>
                  <a:lnTo>
                    <a:pt x="1696" y="306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9" y="308"/>
                  </a:lnTo>
                  <a:lnTo>
                    <a:pt x="1699" y="308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08"/>
                  </a:lnTo>
                  <a:lnTo>
                    <a:pt x="1699" y="301"/>
                  </a:lnTo>
                  <a:lnTo>
                    <a:pt x="1699" y="301"/>
                  </a:lnTo>
                  <a:lnTo>
                    <a:pt x="1699" y="301"/>
                  </a:lnTo>
                  <a:close/>
                  <a:moveTo>
                    <a:pt x="2084" y="365"/>
                  </a:moveTo>
                  <a:lnTo>
                    <a:pt x="2086" y="365"/>
                  </a:lnTo>
                  <a:lnTo>
                    <a:pt x="2086" y="367"/>
                  </a:lnTo>
                  <a:lnTo>
                    <a:pt x="2086" y="367"/>
                  </a:lnTo>
                  <a:lnTo>
                    <a:pt x="2089" y="367"/>
                  </a:lnTo>
                  <a:lnTo>
                    <a:pt x="2089" y="367"/>
                  </a:lnTo>
                  <a:lnTo>
                    <a:pt x="2091" y="367"/>
                  </a:lnTo>
                  <a:lnTo>
                    <a:pt x="2091" y="367"/>
                  </a:lnTo>
                  <a:lnTo>
                    <a:pt x="2094" y="365"/>
                  </a:lnTo>
                  <a:lnTo>
                    <a:pt x="2094" y="362"/>
                  </a:lnTo>
                  <a:lnTo>
                    <a:pt x="2094" y="362"/>
                  </a:lnTo>
                  <a:lnTo>
                    <a:pt x="2094" y="360"/>
                  </a:lnTo>
                  <a:lnTo>
                    <a:pt x="2091" y="362"/>
                  </a:lnTo>
                  <a:lnTo>
                    <a:pt x="2091" y="365"/>
                  </a:lnTo>
                  <a:lnTo>
                    <a:pt x="2091" y="365"/>
                  </a:lnTo>
                  <a:lnTo>
                    <a:pt x="2089" y="365"/>
                  </a:lnTo>
                  <a:lnTo>
                    <a:pt x="2089" y="362"/>
                  </a:lnTo>
                  <a:lnTo>
                    <a:pt x="2091" y="362"/>
                  </a:lnTo>
                  <a:lnTo>
                    <a:pt x="2091" y="362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58"/>
                  </a:lnTo>
                  <a:lnTo>
                    <a:pt x="2091" y="358"/>
                  </a:lnTo>
                  <a:lnTo>
                    <a:pt x="2089" y="358"/>
                  </a:lnTo>
                  <a:lnTo>
                    <a:pt x="2086" y="358"/>
                  </a:lnTo>
                  <a:lnTo>
                    <a:pt x="2086" y="358"/>
                  </a:lnTo>
                  <a:lnTo>
                    <a:pt x="2086" y="358"/>
                  </a:lnTo>
                  <a:lnTo>
                    <a:pt x="2084" y="358"/>
                  </a:lnTo>
                  <a:lnTo>
                    <a:pt x="2084" y="358"/>
                  </a:lnTo>
                  <a:lnTo>
                    <a:pt x="2084" y="358"/>
                  </a:lnTo>
                  <a:lnTo>
                    <a:pt x="2084" y="360"/>
                  </a:lnTo>
                  <a:lnTo>
                    <a:pt x="2084" y="360"/>
                  </a:lnTo>
                  <a:lnTo>
                    <a:pt x="2084" y="360"/>
                  </a:lnTo>
                  <a:lnTo>
                    <a:pt x="2084" y="362"/>
                  </a:lnTo>
                  <a:lnTo>
                    <a:pt x="2084" y="362"/>
                  </a:lnTo>
                  <a:lnTo>
                    <a:pt x="2084" y="365"/>
                  </a:lnTo>
                  <a:close/>
                  <a:moveTo>
                    <a:pt x="1859" y="355"/>
                  </a:moveTo>
                  <a:lnTo>
                    <a:pt x="1859" y="355"/>
                  </a:lnTo>
                  <a:lnTo>
                    <a:pt x="1859" y="355"/>
                  </a:lnTo>
                  <a:lnTo>
                    <a:pt x="1864" y="355"/>
                  </a:lnTo>
                  <a:lnTo>
                    <a:pt x="1871" y="353"/>
                  </a:lnTo>
                  <a:lnTo>
                    <a:pt x="1874" y="353"/>
                  </a:lnTo>
                  <a:lnTo>
                    <a:pt x="1874" y="353"/>
                  </a:lnTo>
                  <a:lnTo>
                    <a:pt x="1876" y="353"/>
                  </a:lnTo>
                  <a:lnTo>
                    <a:pt x="1878" y="353"/>
                  </a:lnTo>
                  <a:lnTo>
                    <a:pt x="1878" y="353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81" y="348"/>
                  </a:lnTo>
                  <a:lnTo>
                    <a:pt x="1881" y="348"/>
                  </a:lnTo>
                  <a:lnTo>
                    <a:pt x="1881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6" y="348"/>
                  </a:lnTo>
                  <a:lnTo>
                    <a:pt x="1876" y="348"/>
                  </a:lnTo>
                  <a:lnTo>
                    <a:pt x="1876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1" y="351"/>
                  </a:lnTo>
                  <a:lnTo>
                    <a:pt x="1871" y="351"/>
                  </a:lnTo>
                  <a:lnTo>
                    <a:pt x="1869" y="351"/>
                  </a:lnTo>
                  <a:lnTo>
                    <a:pt x="1869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4" y="351"/>
                  </a:lnTo>
                  <a:lnTo>
                    <a:pt x="1864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59" y="353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5" y="351"/>
                  </a:lnTo>
                  <a:lnTo>
                    <a:pt x="1855" y="353"/>
                  </a:lnTo>
                  <a:lnTo>
                    <a:pt x="1855" y="353"/>
                  </a:lnTo>
                  <a:lnTo>
                    <a:pt x="1855" y="355"/>
                  </a:lnTo>
                  <a:lnTo>
                    <a:pt x="1855" y="355"/>
                  </a:lnTo>
                  <a:lnTo>
                    <a:pt x="1852" y="355"/>
                  </a:lnTo>
                  <a:lnTo>
                    <a:pt x="1852" y="358"/>
                  </a:lnTo>
                  <a:lnTo>
                    <a:pt x="1855" y="355"/>
                  </a:lnTo>
                  <a:lnTo>
                    <a:pt x="1855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9" y="355"/>
                  </a:lnTo>
                  <a:lnTo>
                    <a:pt x="1859" y="355"/>
                  </a:lnTo>
                  <a:lnTo>
                    <a:pt x="1859" y="355"/>
                  </a:lnTo>
                  <a:close/>
                  <a:moveTo>
                    <a:pt x="2058" y="417"/>
                  </a:moveTo>
                  <a:lnTo>
                    <a:pt x="2058" y="417"/>
                  </a:lnTo>
                  <a:lnTo>
                    <a:pt x="2058" y="419"/>
                  </a:lnTo>
                  <a:lnTo>
                    <a:pt x="2060" y="419"/>
                  </a:lnTo>
                  <a:lnTo>
                    <a:pt x="2060" y="419"/>
                  </a:lnTo>
                  <a:lnTo>
                    <a:pt x="2060" y="419"/>
                  </a:lnTo>
                  <a:lnTo>
                    <a:pt x="2063" y="417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2"/>
                  </a:lnTo>
                  <a:lnTo>
                    <a:pt x="2063" y="412"/>
                  </a:lnTo>
                  <a:lnTo>
                    <a:pt x="2060" y="412"/>
                  </a:lnTo>
                  <a:lnTo>
                    <a:pt x="2060" y="412"/>
                  </a:lnTo>
                  <a:lnTo>
                    <a:pt x="2060" y="412"/>
                  </a:lnTo>
                  <a:lnTo>
                    <a:pt x="2060" y="414"/>
                  </a:lnTo>
                  <a:lnTo>
                    <a:pt x="2060" y="414"/>
                  </a:lnTo>
                  <a:lnTo>
                    <a:pt x="2058" y="414"/>
                  </a:lnTo>
                  <a:lnTo>
                    <a:pt x="2058" y="417"/>
                  </a:lnTo>
                  <a:close/>
                  <a:moveTo>
                    <a:pt x="485" y="272"/>
                  </a:moveTo>
                  <a:lnTo>
                    <a:pt x="485" y="275"/>
                  </a:lnTo>
                  <a:lnTo>
                    <a:pt x="485" y="275"/>
                  </a:lnTo>
                  <a:lnTo>
                    <a:pt x="485" y="275"/>
                  </a:lnTo>
                  <a:lnTo>
                    <a:pt x="485" y="275"/>
                  </a:lnTo>
                  <a:lnTo>
                    <a:pt x="485" y="272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5" y="272"/>
                  </a:lnTo>
                  <a:close/>
                  <a:moveTo>
                    <a:pt x="2162" y="398"/>
                  </a:moveTo>
                  <a:lnTo>
                    <a:pt x="2162" y="396"/>
                  </a:lnTo>
                  <a:lnTo>
                    <a:pt x="2162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57" y="396"/>
                  </a:lnTo>
                  <a:lnTo>
                    <a:pt x="2157" y="396"/>
                  </a:lnTo>
                  <a:lnTo>
                    <a:pt x="2155" y="393"/>
                  </a:lnTo>
                  <a:lnTo>
                    <a:pt x="2150" y="393"/>
                  </a:lnTo>
                  <a:lnTo>
                    <a:pt x="2148" y="393"/>
                  </a:lnTo>
                  <a:lnTo>
                    <a:pt x="2148" y="393"/>
                  </a:lnTo>
                  <a:lnTo>
                    <a:pt x="2143" y="393"/>
                  </a:lnTo>
                  <a:lnTo>
                    <a:pt x="2141" y="393"/>
                  </a:lnTo>
                  <a:lnTo>
                    <a:pt x="2138" y="393"/>
                  </a:lnTo>
                  <a:lnTo>
                    <a:pt x="2134" y="393"/>
                  </a:lnTo>
                  <a:lnTo>
                    <a:pt x="2124" y="393"/>
                  </a:lnTo>
                  <a:lnTo>
                    <a:pt x="2120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5" y="391"/>
                  </a:lnTo>
                  <a:lnTo>
                    <a:pt x="2115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20" y="393"/>
                  </a:lnTo>
                  <a:lnTo>
                    <a:pt x="2120" y="396"/>
                  </a:lnTo>
                  <a:lnTo>
                    <a:pt x="2120" y="396"/>
                  </a:lnTo>
                  <a:lnTo>
                    <a:pt x="2120" y="396"/>
                  </a:lnTo>
                  <a:lnTo>
                    <a:pt x="2122" y="396"/>
                  </a:lnTo>
                  <a:lnTo>
                    <a:pt x="2122" y="396"/>
                  </a:lnTo>
                  <a:lnTo>
                    <a:pt x="2124" y="396"/>
                  </a:lnTo>
                  <a:lnTo>
                    <a:pt x="2124" y="396"/>
                  </a:lnTo>
                  <a:lnTo>
                    <a:pt x="2127" y="398"/>
                  </a:lnTo>
                  <a:lnTo>
                    <a:pt x="2127" y="396"/>
                  </a:lnTo>
                  <a:lnTo>
                    <a:pt x="2127" y="396"/>
                  </a:lnTo>
                  <a:lnTo>
                    <a:pt x="2127" y="396"/>
                  </a:lnTo>
                  <a:lnTo>
                    <a:pt x="2129" y="396"/>
                  </a:lnTo>
                  <a:lnTo>
                    <a:pt x="2129" y="398"/>
                  </a:lnTo>
                  <a:lnTo>
                    <a:pt x="2129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4" y="398"/>
                  </a:lnTo>
                  <a:lnTo>
                    <a:pt x="2134" y="398"/>
                  </a:lnTo>
                  <a:lnTo>
                    <a:pt x="2136" y="398"/>
                  </a:lnTo>
                  <a:lnTo>
                    <a:pt x="2136" y="400"/>
                  </a:lnTo>
                  <a:lnTo>
                    <a:pt x="2138" y="400"/>
                  </a:lnTo>
                  <a:lnTo>
                    <a:pt x="2141" y="400"/>
                  </a:lnTo>
                  <a:lnTo>
                    <a:pt x="2141" y="400"/>
                  </a:lnTo>
                  <a:lnTo>
                    <a:pt x="2141" y="400"/>
                  </a:lnTo>
                  <a:lnTo>
                    <a:pt x="2143" y="400"/>
                  </a:lnTo>
                  <a:lnTo>
                    <a:pt x="2146" y="403"/>
                  </a:lnTo>
                  <a:lnTo>
                    <a:pt x="2146" y="403"/>
                  </a:lnTo>
                  <a:lnTo>
                    <a:pt x="2146" y="403"/>
                  </a:lnTo>
                  <a:lnTo>
                    <a:pt x="2148" y="403"/>
                  </a:lnTo>
                  <a:lnTo>
                    <a:pt x="2148" y="403"/>
                  </a:lnTo>
                  <a:lnTo>
                    <a:pt x="2148" y="403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5" y="405"/>
                  </a:lnTo>
                  <a:lnTo>
                    <a:pt x="2157" y="405"/>
                  </a:lnTo>
                  <a:lnTo>
                    <a:pt x="2157" y="407"/>
                  </a:lnTo>
                  <a:lnTo>
                    <a:pt x="2157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4" y="405"/>
                  </a:lnTo>
                  <a:lnTo>
                    <a:pt x="2164" y="405"/>
                  </a:lnTo>
                  <a:lnTo>
                    <a:pt x="2167" y="405"/>
                  </a:lnTo>
                  <a:lnTo>
                    <a:pt x="2167" y="405"/>
                  </a:lnTo>
                  <a:lnTo>
                    <a:pt x="2169" y="407"/>
                  </a:lnTo>
                  <a:lnTo>
                    <a:pt x="2169" y="407"/>
                  </a:lnTo>
                  <a:lnTo>
                    <a:pt x="2169" y="407"/>
                  </a:lnTo>
                  <a:lnTo>
                    <a:pt x="2172" y="407"/>
                  </a:lnTo>
                  <a:lnTo>
                    <a:pt x="2172" y="407"/>
                  </a:lnTo>
                  <a:lnTo>
                    <a:pt x="2172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9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3" y="405"/>
                  </a:lnTo>
                  <a:lnTo>
                    <a:pt x="2183" y="405"/>
                  </a:lnTo>
                  <a:lnTo>
                    <a:pt x="2183" y="405"/>
                  </a:lnTo>
                  <a:lnTo>
                    <a:pt x="2183" y="403"/>
                  </a:lnTo>
                  <a:lnTo>
                    <a:pt x="2183" y="403"/>
                  </a:lnTo>
                  <a:lnTo>
                    <a:pt x="2186" y="403"/>
                  </a:lnTo>
                  <a:lnTo>
                    <a:pt x="2188" y="403"/>
                  </a:lnTo>
                  <a:lnTo>
                    <a:pt x="2191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1" y="400"/>
                  </a:lnTo>
                  <a:lnTo>
                    <a:pt x="2188" y="400"/>
                  </a:lnTo>
                  <a:lnTo>
                    <a:pt x="2188" y="400"/>
                  </a:lnTo>
                  <a:lnTo>
                    <a:pt x="2186" y="400"/>
                  </a:lnTo>
                  <a:lnTo>
                    <a:pt x="2186" y="400"/>
                  </a:lnTo>
                  <a:lnTo>
                    <a:pt x="2183" y="398"/>
                  </a:lnTo>
                  <a:lnTo>
                    <a:pt x="2183" y="398"/>
                  </a:lnTo>
                  <a:lnTo>
                    <a:pt x="2179" y="398"/>
                  </a:lnTo>
                  <a:lnTo>
                    <a:pt x="2169" y="398"/>
                  </a:lnTo>
                  <a:lnTo>
                    <a:pt x="2167" y="398"/>
                  </a:lnTo>
                  <a:lnTo>
                    <a:pt x="2164" y="398"/>
                  </a:lnTo>
                  <a:lnTo>
                    <a:pt x="2162" y="398"/>
                  </a:lnTo>
                  <a:close/>
                  <a:moveTo>
                    <a:pt x="2103" y="388"/>
                  </a:moveTo>
                  <a:lnTo>
                    <a:pt x="2108" y="388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08" y="386"/>
                  </a:lnTo>
                  <a:lnTo>
                    <a:pt x="2105" y="386"/>
                  </a:lnTo>
                  <a:lnTo>
                    <a:pt x="2105" y="386"/>
                  </a:lnTo>
                  <a:lnTo>
                    <a:pt x="2103" y="386"/>
                  </a:lnTo>
                  <a:lnTo>
                    <a:pt x="2101" y="386"/>
                  </a:lnTo>
                  <a:lnTo>
                    <a:pt x="2101" y="386"/>
                  </a:lnTo>
                  <a:lnTo>
                    <a:pt x="2098" y="384"/>
                  </a:lnTo>
                  <a:lnTo>
                    <a:pt x="2098" y="386"/>
                  </a:lnTo>
                  <a:lnTo>
                    <a:pt x="2098" y="386"/>
                  </a:lnTo>
                  <a:lnTo>
                    <a:pt x="2098" y="386"/>
                  </a:lnTo>
                  <a:lnTo>
                    <a:pt x="2103" y="388"/>
                  </a:lnTo>
                  <a:close/>
                  <a:moveTo>
                    <a:pt x="2058" y="270"/>
                  </a:moveTo>
                  <a:lnTo>
                    <a:pt x="2058" y="270"/>
                  </a:lnTo>
                  <a:lnTo>
                    <a:pt x="2060" y="270"/>
                  </a:lnTo>
                  <a:lnTo>
                    <a:pt x="2058" y="268"/>
                  </a:lnTo>
                  <a:lnTo>
                    <a:pt x="2058" y="268"/>
                  </a:lnTo>
                  <a:lnTo>
                    <a:pt x="2058" y="268"/>
                  </a:lnTo>
                  <a:lnTo>
                    <a:pt x="2056" y="270"/>
                  </a:lnTo>
                  <a:lnTo>
                    <a:pt x="2058" y="270"/>
                  </a:lnTo>
                  <a:lnTo>
                    <a:pt x="2058" y="270"/>
                  </a:lnTo>
                  <a:close/>
                  <a:moveTo>
                    <a:pt x="2070" y="436"/>
                  </a:moveTo>
                  <a:lnTo>
                    <a:pt x="2070" y="436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2" y="436"/>
                  </a:lnTo>
                  <a:lnTo>
                    <a:pt x="2072" y="436"/>
                  </a:lnTo>
                  <a:lnTo>
                    <a:pt x="2072" y="433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0" y="426"/>
                  </a:lnTo>
                  <a:lnTo>
                    <a:pt x="2070" y="429"/>
                  </a:lnTo>
                  <a:lnTo>
                    <a:pt x="2070" y="431"/>
                  </a:lnTo>
                  <a:lnTo>
                    <a:pt x="2070" y="431"/>
                  </a:lnTo>
                  <a:lnTo>
                    <a:pt x="2068" y="433"/>
                  </a:lnTo>
                  <a:lnTo>
                    <a:pt x="2068" y="433"/>
                  </a:lnTo>
                  <a:lnTo>
                    <a:pt x="2070" y="433"/>
                  </a:lnTo>
                  <a:lnTo>
                    <a:pt x="2070" y="436"/>
                  </a:lnTo>
                  <a:close/>
                  <a:moveTo>
                    <a:pt x="1883" y="701"/>
                  </a:moveTo>
                  <a:lnTo>
                    <a:pt x="1881" y="701"/>
                  </a:lnTo>
                  <a:lnTo>
                    <a:pt x="1881" y="701"/>
                  </a:lnTo>
                  <a:lnTo>
                    <a:pt x="1881" y="701"/>
                  </a:lnTo>
                  <a:lnTo>
                    <a:pt x="1878" y="701"/>
                  </a:lnTo>
                  <a:lnTo>
                    <a:pt x="1878" y="701"/>
                  </a:lnTo>
                  <a:lnTo>
                    <a:pt x="1876" y="698"/>
                  </a:lnTo>
                  <a:lnTo>
                    <a:pt x="1876" y="698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8" y="703"/>
                  </a:lnTo>
                  <a:lnTo>
                    <a:pt x="1881" y="703"/>
                  </a:lnTo>
                  <a:lnTo>
                    <a:pt x="1881" y="703"/>
                  </a:lnTo>
                  <a:lnTo>
                    <a:pt x="1881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3"/>
                  </a:lnTo>
                  <a:lnTo>
                    <a:pt x="1883" y="703"/>
                  </a:lnTo>
                  <a:lnTo>
                    <a:pt x="1883" y="703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close/>
                  <a:moveTo>
                    <a:pt x="1890" y="710"/>
                  </a:moveTo>
                  <a:lnTo>
                    <a:pt x="1890" y="708"/>
                  </a:lnTo>
                  <a:lnTo>
                    <a:pt x="1890" y="708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8"/>
                  </a:lnTo>
                  <a:lnTo>
                    <a:pt x="1885" y="708"/>
                  </a:lnTo>
                  <a:lnTo>
                    <a:pt x="1885" y="708"/>
                  </a:lnTo>
                  <a:lnTo>
                    <a:pt x="1883" y="708"/>
                  </a:lnTo>
                  <a:lnTo>
                    <a:pt x="1883" y="708"/>
                  </a:lnTo>
                  <a:lnTo>
                    <a:pt x="1883" y="708"/>
                  </a:lnTo>
                  <a:lnTo>
                    <a:pt x="1883" y="710"/>
                  </a:lnTo>
                  <a:lnTo>
                    <a:pt x="1883" y="710"/>
                  </a:lnTo>
                  <a:lnTo>
                    <a:pt x="1885" y="710"/>
                  </a:lnTo>
                  <a:lnTo>
                    <a:pt x="1885" y="710"/>
                  </a:lnTo>
                  <a:lnTo>
                    <a:pt x="1888" y="708"/>
                  </a:lnTo>
                  <a:lnTo>
                    <a:pt x="1890" y="710"/>
                  </a:lnTo>
                  <a:close/>
                  <a:moveTo>
                    <a:pt x="1895" y="696"/>
                  </a:move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0" y="694"/>
                  </a:lnTo>
                  <a:lnTo>
                    <a:pt x="1888" y="696"/>
                  </a:lnTo>
                  <a:lnTo>
                    <a:pt x="1888" y="696"/>
                  </a:lnTo>
                  <a:lnTo>
                    <a:pt x="1885" y="694"/>
                  </a:lnTo>
                  <a:lnTo>
                    <a:pt x="1885" y="694"/>
                  </a:lnTo>
                  <a:lnTo>
                    <a:pt x="1885" y="696"/>
                  </a:lnTo>
                  <a:lnTo>
                    <a:pt x="1885" y="696"/>
                  </a:lnTo>
                  <a:lnTo>
                    <a:pt x="1883" y="696"/>
                  </a:lnTo>
                  <a:lnTo>
                    <a:pt x="1883" y="696"/>
                  </a:lnTo>
                  <a:lnTo>
                    <a:pt x="1883" y="698"/>
                  </a:lnTo>
                  <a:lnTo>
                    <a:pt x="1885" y="698"/>
                  </a:lnTo>
                  <a:lnTo>
                    <a:pt x="1885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701"/>
                  </a:lnTo>
                  <a:lnTo>
                    <a:pt x="1888" y="701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2" y="696"/>
                  </a:lnTo>
                  <a:lnTo>
                    <a:pt x="1895" y="696"/>
                  </a:lnTo>
                  <a:close/>
                  <a:moveTo>
                    <a:pt x="1888" y="358"/>
                  </a:moveTo>
                  <a:lnTo>
                    <a:pt x="1888" y="358"/>
                  </a:lnTo>
                  <a:lnTo>
                    <a:pt x="1888" y="358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3" y="355"/>
                  </a:lnTo>
                  <a:lnTo>
                    <a:pt x="1883" y="355"/>
                  </a:lnTo>
                  <a:lnTo>
                    <a:pt x="1881" y="358"/>
                  </a:lnTo>
                  <a:lnTo>
                    <a:pt x="1881" y="358"/>
                  </a:lnTo>
                  <a:lnTo>
                    <a:pt x="1881" y="355"/>
                  </a:lnTo>
                  <a:lnTo>
                    <a:pt x="1881" y="355"/>
                  </a:lnTo>
                  <a:lnTo>
                    <a:pt x="1881" y="355"/>
                  </a:lnTo>
                  <a:lnTo>
                    <a:pt x="1878" y="355"/>
                  </a:lnTo>
                  <a:lnTo>
                    <a:pt x="1878" y="355"/>
                  </a:lnTo>
                  <a:lnTo>
                    <a:pt x="1876" y="355"/>
                  </a:lnTo>
                  <a:lnTo>
                    <a:pt x="1874" y="358"/>
                  </a:lnTo>
                  <a:lnTo>
                    <a:pt x="1866" y="358"/>
                  </a:lnTo>
                  <a:lnTo>
                    <a:pt x="1866" y="358"/>
                  </a:lnTo>
                  <a:lnTo>
                    <a:pt x="1866" y="360"/>
                  </a:lnTo>
                  <a:lnTo>
                    <a:pt x="1869" y="362"/>
                  </a:lnTo>
                  <a:lnTo>
                    <a:pt x="1869" y="362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4"/>
                  </a:lnTo>
                  <a:lnTo>
                    <a:pt x="1874" y="374"/>
                  </a:lnTo>
                  <a:lnTo>
                    <a:pt x="1874" y="374"/>
                  </a:lnTo>
                  <a:lnTo>
                    <a:pt x="1876" y="374"/>
                  </a:lnTo>
                  <a:lnTo>
                    <a:pt x="1876" y="377"/>
                  </a:lnTo>
                  <a:lnTo>
                    <a:pt x="1876" y="377"/>
                  </a:lnTo>
                  <a:lnTo>
                    <a:pt x="1878" y="379"/>
                  </a:lnTo>
                  <a:lnTo>
                    <a:pt x="1878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9"/>
                  </a:lnTo>
                  <a:lnTo>
                    <a:pt x="1883" y="379"/>
                  </a:lnTo>
                  <a:lnTo>
                    <a:pt x="1883" y="379"/>
                  </a:lnTo>
                  <a:lnTo>
                    <a:pt x="1883" y="377"/>
                  </a:lnTo>
                  <a:lnTo>
                    <a:pt x="1885" y="377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2"/>
                  </a:lnTo>
                  <a:lnTo>
                    <a:pt x="1888" y="365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0"/>
                  </a:lnTo>
                  <a:lnTo>
                    <a:pt x="1888" y="360"/>
                  </a:lnTo>
                  <a:lnTo>
                    <a:pt x="1888" y="360"/>
                  </a:lnTo>
                  <a:lnTo>
                    <a:pt x="1888" y="358"/>
                  </a:lnTo>
                  <a:close/>
                  <a:moveTo>
                    <a:pt x="1897" y="254"/>
                  </a:moveTo>
                  <a:lnTo>
                    <a:pt x="1897" y="256"/>
                  </a:lnTo>
                  <a:lnTo>
                    <a:pt x="1897" y="256"/>
                  </a:lnTo>
                  <a:lnTo>
                    <a:pt x="1897" y="254"/>
                  </a:lnTo>
                  <a:lnTo>
                    <a:pt x="1897" y="254"/>
                  </a:lnTo>
                  <a:close/>
                  <a:moveTo>
                    <a:pt x="1845" y="320"/>
                  </a:moveTo>
                  <a:lnTo>
                    <a:pt x="1848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8" y="322"/>
                  </a:lnTo>
                  <a:lnTo>
                    <a:pt x="1848" y="322"/>
                  </a:lnTo>
                  <a:lnTo>
                    <a:pt x="1848" y="322"/>
                  </a:lnTo>
                  <a:lnTo>
                    <a:pt x="1850" y="322"/>
                  </a:lnTo>
                  <a:lnTo>
                    <a:pt x="1850" y="322"/>
                  </a:lnTo>
                  <a:lnTo>
                    <a:pt x="1850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7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5"/>
                  </a:lnTo>
                  <a:lnTo>
                    <a:pt x="1859" y="325"/>
                  </a:lnTo>
                  <a:lnTo>
                    <a:pt x="1859" y="325"/>
                  </a:lnTo>
                  <a:lnTo>
                    <a:pt x="1859" y="327"/>
                  </a:lnTo>
                  <a:lnTo>
                    <a:pt x="1859" y="327"/>
                  </a:lnTo>
                  <a:lnTo>
                    <a:pt x="1859" y="327"/>
                  </a:lnTo>
                  <a:lnTo>
                    <a:pt x="1862" y="329"/>
                  </a:lnTo>
                  <a:lnTo>
                    <a:pt x="1859" y="329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62" y="332"/>
                  </a:lnTo>
                  <a:lnTo>
                    <a:pt x="1862" y="329"/>
                  </a:lnTo>
                  <a:lnTo>
                    <a:pt x="1862" y="329"/>
                  </a:lnTo>
                  <a:lnTo>
                    <a:pt x="1862" y="327"/>
                  </a:lnTo>
                  <a:lnTo>
                    <a:pt x="1862" y="327"/>
                  </a:lnTo>
                  <a:lnTo>
                    <a:pt x="1862" y="327"/>
                  </a:lnTo>
                  <a:lnTo>
                    <a:pt x="1862" y="325"/>
                  </a:lnTo>
                  <a:lnTo>
                    <a:pt x="1864" y="325"/>
                  </a:lnTo>
                  <a:lnTo>
                    <a:pt x="1869" y="322"/>
                  </a:lnTo>
                  <a:lnTo>
                    <a:pt x="1869" y="325"/>
                  </a:lnTo>
                  <a:lnTo>
                    <a:pt x="1869" y="325"/>
                  </a:lnTo>
                  <a:lnTo>
                    <a:pt x="1869" y="325"/>
                  </a:lnTo>
                  <a:lnTo>
                    <a:pt x="1866" y="327"/>
                  </a:lnTo>
                  <a:lnTo>
                    <a:pt x="1869" y="329"/>
                  </a:lnTo>
                  <a:lnTo>
                    <a:pt x="1869" y="329"/>
                  </a:lnTo>
                  <a:lnTo>
                    <a:pt x="1871" y="332"/>
                  </a:lnTo>
                  <a:lnTo>
                    <a:pt x="1871" y="332"/>
                  </a:lnTo>
                  <a:lnTo>
                    <a:pt x="1874" y="332"/>
                  </a:lnTo>
                  <a:lnTo>
                    <a:pt x="1876" y="332"/>
                  </a:lnTo>
                  <a:lnTo>
                    <a:pt x="1878" y="329"/>
                  </a:lnTo>
                  <a:lnTo>
                    <a:pt x="1881" y="329"/>
                  </a:lnTo>
                  <a:lnTo>
                    <a:pt x="1881" y="329"/>
                  </a:lnTo>
                  <a:lnTo>
                    <a:pt x="1881" y="329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5"/>
                  </a:lnTo>
                  <a:lnTo>
                    <a:pt x="1881" y="325"/>
                  </a:lnTo>
                  <a:lnTo>
                    <a:pt x="1881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6" y="322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1" y="322"/>
                  </a:lnTo>
                  <a:lnTo>
                    <a:pt x="1871" y="322"/>
                  </a:lnTo>
                  <a:lnTo>
                    <a:pt x="1871" y="322"/>
                  </a:lnTo>
                  <a:lnTo>
                    <a:pt x="1869" y="320"/>
                  </a:lnTo>
                  <a:lnTo>
                    <a:pt x="1866" y="317"/>
                  </a:lnTo>
                  <a:lnTo>
                    <a:pt x="1866" y="315"/>
                  </a:lnTo>
                  <a:lnTo>
                    <a:pt x="1864" y="315"/>
                  </a:lnTo>
                  <a:lnTo>
                    <a:pt x="1864" y="315"/>
                  </a:lnTo>
                  <a:lnTo>
                    <a:pt x="1864" y="315"/>
                  </a:lnTo>
                  <a:lnTo>
                    <a:pt x="1866" y="315"/>
                  </a:lnTo>
                  <a:lnTo>
                    <a:pt x="1866" y="313"/>
                  </a:lnTo>
                  <a:lnTo>
                    <a:pt x="1864" y="313"/>
                  </a:lnTo>
                  <a:lnTo>
                    <a:pt x="1864" y="313"/>
                  </a:lnTo>
                  <a:lnTo>
                    <a:pt x="1864" y="313"/>
                  </a:lnTo>
                  <a:lnTo>
                    <a:pt x="1866" y="313"/>
                  </a:lnTo>
                  <a:lnTo>
                    <a:pt x="1866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5"/>
                  </a:lnTo>
                  <a:lnTo>
                    <a:pt x="1869" y="315"/>
                  </a:lnTo>
                  <a:lnTo>
                    <a:pt x="1874" y="317"/>
                  </a:lnTo>
                  <a:lnTo>
                    <a:pt x="1874" y="317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6" y="322"/>
                  </a:lnTo>
                  <a:lnTo>
                    <a:pt x="1876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5"/>
                  </a:lnTo>
                  <a:lnTo>
                    <a:pt x="1881" y="325"/>
                  </a:lnTo>
                  <a:lnTo>
                    <a:pt x="1881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5" y="327"/>
                  </a:lnTo>
                  <a:lnTo>
                    <a:pt x="1885" y="327"/>
                  </a:lnTo>
                  <a:lnTo>
                    <a:pt x="1885" y="327"/>
                  </a:lnTo>
                  <a:lnTo>
                    <a:pt x="1888" y="325"/>
                  </a:lnTo>
                  <a:lnTo>
                    <a:pt x="1888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2" y="325"/>
                  </a:lnTo>
                  <a:lnTo>
                    <a:pt x="1892" y="325"/>
                  </a:lnTo>
                  <a:lnTo>
                    <a:pt x="1892" y="325"/>
                  </a:lnTo>
                  <a:lnTo>
                    <a:pt x="1892" y="327"/>
                  </a:lnTo>
                  <a:lnTo>
                    <a:pt x="1895" y="327"/>
                  </a:lnTo>
                  <a:lnTo>
                    <a:pt x="1897" y="329"/>
                  </a:lnTo>
                  <a:lnTo>
                    <a:pt x="1897" y="329"/>
                  </a:lnTo>
                  <a:lnTo>
                    <a:pt x="1897" y="327"/>
                  </a:lnTo>
                  <a:lnTo>
                    <a:pt x="1897" y="327"/>
                  </a:lnTo>
                  <a:lnTo>
                    <a:pt x="1897" y="327"/>
                  </a:lnTo>
                  <a:lnTo>
                    <a:pt x="1900" y="327"/>
                  </a:lnTo>
                  <a:lnTo>
                    <a:pt x="1900" y="327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2" y="325"/>
                  </a:lnTo>
                  <a:lnTo>
                    <a:pt x="1902" y="322"/>
                  </a:lnTo>
                  <a:lnTo>
                    <a:pt x="1902" y="322"/>
                  </a:lnTo>
                  <a:lnTo>
                    <a:pt x="1900" y="322"/>
                  </a:lnTo>
                  <a:lnTo>
                    <a:pt x="1900" y="320"/>
                  </a:lnTo>
                  <a:lnTo>
                    <a:pt x="1900" y="320"/>
                  </a:lnTo>
                  <a:lnTo>
                    <a:pt x="1900" y="320"/>
                  </a:lnTo>
                  <a:lnTo>
                    <a:pt x="1902" y="320"/>
                  </a:lnTo>
                  <a:lnTo>
                    <a:pt x="1900" y="317"/>
                  </a:lnTo>
                  <a:lnTo>
                    <a:pt x="1900" y="317"/>
                  </a:lnTo>
                  <a:lnTo>
                    <a:pt x="1900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2" y="315"/>
                  </a:lnTo>
                  <a:lnTo>
                    <a:pt x="1892" y="313"/>
                  </a:lnTo>
                  <a:lnTo>
                    <a:pt x="1892" y="313"/>
                  </a:lnTo>
                  <a:lnTo>
                    <a:pt x="1892" y="313"/>
                  </a:lnTo>
                  <a:lnTo>
                    <a:pt x="1890" y="313"/>
                  </a:lnTo>
                  <a:lnTo>
                    <a:pt x="1890" y="313"/>
                  </a:lnTo>
                  <a:lnTo>
                    <a:pt x="1888" y="313"/>
                  </a:lnTo>
                  <a:lnTo>
                    <a:pt x="1888" y="313"/>
                  </a:lnTo>
                  <a:lnTo>
                    <a:pt x="1885" y="313"/>
                  </a:lnTo>
                  <a:lnTo>
                    <a:pt x="1888" y="310"/>
                  </a:lnTo>
                  <a:lnTo>
                    <a:pt x="1888" y="310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76" y="308"/>
                  </a:lnTo>
                  <a:lnTo>
                    <a:pt x="1874" y="308"/>
                  </a:lnTo>
                  <a:lnTo>
                    <a:pt x="1874" y="308"/>
                  </a:lnTo>
                  <a:lnTo>
                    <a:pt x="1871" y="308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74" y="310"/>
                  </a:lnTo>
                  <a:lnTo>
                    <a:pt x="1874" y="310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69" y="310"/>
                  </a:lnTo>
                  <a:lnTo>
                    <a:pt x="1869" y="310"/>
                  </a:lnTo>
                  <a:lnTo>
                    <a:pt x="1869" y="310"/>
                  </a:lnTo>
                  <a:lnTo>
                    <a:pt x="1866" y="310"/>
                  </a:lnTo>
                  <a:lnTo>
                    <a:pt x="1866" y="310"/>
                  </a:lnTo>
                  <a:lnTo>
                    <a:pt x="1864" y="310"/>
                  </a:lnTo>
                  <a:lnTo>
                    <a:pt x="1864" y="310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62" y="313"/>
                  </a:lnTo>
                  <a:lnTo>
                    <a:pt x="1862" y="313"/>
                  </a:lnTo>
                  <a:lnTo>
                    <a:pt x="1862" y="313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59" y="313"/>
                  </a:lnTo>
                  <a:lnTo>
                    <a:pt x="1859" y="313"/>
                  </a:lnTo>
                  <a:lnTo>
                    <a:pt x="1859" y="310"/>
                  </a:lnTo>
                  <a:lnTo>
                    <a:pt x="1859" y="310"/>
                  </a:lnTo>
                  <a:lnTo>
                    <a:pt x="1859" y="310"/>
                  </a:lnTo>
                  <a:lnTo>
                    <a:pt x="1857" y="310"/>
                  </a:lnTo>
                  <a:lnTo>
                    <a:pt x="1857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2" y="313"/>
                  </a:lnTo>
                  <a:lnTo>
                    <a:pt x="1852" y="313"/>
                  </a:lnTo>
                  <a:lnTo>
                    <a:pt x="1852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2" y="313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5" y="315"/>
                  </a:lnTo>
                  <a:lnTo>
                    <a:pt x="1848" y="315"/>
                  </a:lnTo>
                  <a:lnTo>
                    <a:pt x="1848" y="315"/>
                  </a:lnTo>
                  <a:lnTo>
                    <a:pt x="1848" y="317"/>
                  </a:lnTo>
                  <a:lnTo>
                    <a:pt x="1848" y="317"/>
                  </a:lnTo>
                  <a:lnTo>
                    <a:pt x="1848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2" y="315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5"/>
                  </a:lnTo>
                  <a:lnTo>
                    <a:pt x="1852" y="315"/>
                  </a:lnTo>
                  <a:lnTo>
                    <a:pt x="1852" y="315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5" y="317"/>
                  </a:lnTo>
                  <a:lnTo>
                    <a:pt x="1855" y="317"/>
                  </a:lnTo>
                  <a:lnTo>
                    <a:pt x="1855" y="317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0" y="320"/>
                  </a:lnTo>
                  <a:lnTo>
                    <a:pt x="1850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5" y="320"/>
                  </a:lnTo>
                  <a:lnTo>
                    <a:pt x="1845" y="320"/>
                  </a:lnTo>
                  <a:lnTo>
                    <a:pt x="1845" y="317"/>
                  </a:lnTo>
                  <a:lnTo>
                    <a:pt x="1845" y="317"/>
                  </a:lnTo>
                  <a:lnTo>
                    <a:pt x="1843" y="317"/>
                  </a:lnTo>
                  <a:lnTo>
                    <a:pt x="1843" y="320"/>
                  </a:lnTo>
                  <a:lnTo>
                    <a:pt x="1845" y="320"/>
                  </a:lnTo>
                  <a:close/>
                  <a:moveTo>
                    <a:pt x="1897" y="254"/>
                  </a:moveTo>
                  <a:lnTo>
                    <a:pt x="1897" y="254"/>
                  </a:lnTo>
                  <a:lnTo>
                    <a:pt x="1897" y="254"/>
                  </a:lnTo>
                  <a:lnTo>
                    <a:pt x="1897" y="251"/>
                  </a:lnTo>
                  <a:lnTo>
                    <a:pt x="1897" y="254"/>
                  </a:lnTo>
                  <a:lnTo>
                    <a:pt x="1897" y="254"/>
                  </a:lnTo>
                  <a:lnTo>
                    <a:pt x="1897" y="254"/>
                  </a:lnTo>
                  <a:lnTo>
                    <a:pt x="1897" y="254"/>
                  </a:lnTo>
                  <a:close/>
                  <a:moveTo>
                    <a:pt x="1642" y="239"/>
                  </a:moveTo>
                  <a:lnTo>
                    <a:pt x="1642" y="242"/>
                  </a:lnTo>
                  <a:lnTo>
                    <a:pt x="1642" y="242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4" y="239"/>
                  </a:lnTo>
                  <a:lnTo>
                    <a:pt x="1644" y="239"/>
                  </a:lnTo>
                  <a:lnTo>
                    <a:pt x="1642" y="239"/>
                  </a:lnTo>
                  <a:lnTo>
                    <a:pt x="1642" y="237"/>
                  </a:lnTo>
                  <a:lnTo>
                    <a:pt x="1642" y="237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close/>
                  <a:moveTo>
                    <a:pt x="1495" y="751"/>
                  </a:moveTo>
                  <a:lnTo>
                    <a:pt x="1497" y="751"/>
                  </a:lnTo>
                  <a:lnTo>
                    <a:pt x="1497" y="751"/>
                  </a:lnTo>
                  <a:lnTo>
                    <a:pt x="1497" y="748"/>
                  </a:lnTo>
                  <a:lnTo>
                    <a:pt x="1497" y="748"/>
                  </a:lnTo>
                  <a:lnTo>
                    <a:pt x="1500" y="748"/>
                  </a:lnTo>
                  <a:lnTo>
                    <a:pt x="1500" y="746"/>
                  </a:lnTo>
                  <a:lnTo>
                    <a:pt x="1500" y="748"/>
                  </a:lnTo>
                  <a:lnTo>
                    <a:pt x="1500" y="748"/>
                  </a:lnTo>
                  <a:lnTo>
                    <a:pt x="1500" y="748"/>
                  </a:lnTo>
                  <a:lnTo>
                    <a:pt x="1502" y="748"/>
                  </a:lnTo>
                  <a:lnTo>
                    <a:pt x="1505" y="746"/>
                  </a:lnTo>
                  <a:lnTo>
                    <a:pt x="1505" y="743"/>
                  </a:lnTo>
                  <a:lnTo>
                    <a:pt x="1505" y="743"/>
                  </a:lnTo>
                  <a:lnTo>
                    <a:pt x="1507" y="741"/>
                  </a:lnTo>
                  <a:lnTo>
                    <a:pt x="1507" y="741"/>
                  </a:lnTo>
                  <a:lnTo>
                    <a:pt x="1507" y="741"/>
                  </a:lnTo>
                  <a:lnTo>
                    <a:pt x="1512" y="741"/>
                  </a:lnTo>
                  <a:lnTo>
                    <a:pt x="1514" y="741"/>
                  </a:lnTo>
                  <a:lnTo>
                    <a:pt x="1514" y="741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2" y="736"/>
                  </a:lnTo>
                  <a:lnTo>
                    <a:pt x="1512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7" y="734"/>
                  </a:lnTo>
                  <a:lnTo>
                    <a:pt x="1507" y="734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5" y="736"/>
                  </a:lnTo>
                  <a:lnTo>
                    <a:pt x="1505" y="736"/>
                  </a:lnTo>
                  <a:lnTo>
                    <a:pt x="1505" y="736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6"/>
                  </a:lnTo>
                  <a:lnTo>
                    <a:pt x="1500" y="736"/>
                  </a:lnTo>
                  <a:lnTo>
                    <a:pt x="1500" y="736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500" y="739"/>
                  </a:lnTo>
                  <a:lnTo>
                    <a:pt x="1500" y="741"/>
                  </a:lnTo>
                  <a:lnTo>
                    <a:pt x="1500" y="741"/>
                  </a:lnTo>
                  <a:lnTo>
                    <a:pt x="1497" y="741"/>
                  </a:lnTo>
                  <a:lnTo>
                    <a:pt x="1497" y="741"/>
                  </a:lnTo>
                  <a:lnTo>
                    <a:pt x="1497" y="741"/>
                  </a:lnTo>
                  <a:lnTo>
                    <a:pt x="1495" y="741"/>
                  </a:lnTo>
                  <a:lnTo>
                    <a:pt x="1495" y="743"/>
                  </a:lnTo>
                  <a:lnTo>
                    <a:pt x="1497" y="743"/>
                  </a:lnTo>
                  <a:lnTo>
                    <a:pt x="1497" y="743"/>
                  </a:lnTo>
                  <a:lnTo>
                    <a:pt x="1497" y="746"/>
                  </a:lnTo>
                  <a:lnTo>
                    <a:pt x="1495" y="746"/>
                  </a:lnTo>
                  <a:lnTo>
                    <a:pt x="1495" y="746"/>
                  </a:lnTo>
                  <a:lnTo>
                    <a:pt x="1495" y="746"/>
                  </a:lnTo>
                  <a:lnTo>
                    <a:pt x="1493" y="746"/>
                  </a:lnTo>
                  <a:lnTo>
                    <a:pt x="1493" y="743"/>
                  </a:lnTo>
                  <a:lnTo>
                    <a:pt x="1493" y="743"/>
                  </a:lnTo>
                  <a:lnTo>
                    <a:pt x="1493" y="743"/>
                  </a:lnTo>
                  <a:lnTo>
                    <a:pt x="1495" y="741"/>
                  </a:lnTo>
                  <a:lnTo>
                    <a:pt x="1495" y="741"/>
                  </a:lnTo>
                  <a:lnTo>
                    <a:pt x="1495" y="741"/>
                  </a:lnTo>
                  <a:lnTo>
                    <a:pt x="1495" y="739"/>
                  </a:lnTo>
                  <a:lnTo>
                    <a:pt x="1495" y="739"/>
                  </a:lnTo>
                  <a:lnTo>
                    <a:pt x="1493" y="739"/>
                  </a:lnTo>
                  <a:lnTo>
                    <a:pt x="1493" y="739"/>
                  </a:lnTo>
                  <a:lnTo>
                    <a:pt x="1493" y="739"/>
                  </a:lnTo>
                  <a:lnTo>
                    <a:pt x="1490" y="739"/>
                  </a:lnTo>
                  <a:lnTo>
                    <a:pt x="1490" y="739"/>
                  </a:lnTo>
                  <a:lnTo>
                    <a:pt x="1490" y="741"/>
                  </a:lnTo>
                  <a:lnTo>
                    <a:pt x="1488" y="741"/>
                  </a:lnTo>
                  <a:lnTo>
                    <a:pt x="1488" y="739"/>
                  </a:lnTo>
                  <a:lnTo>
                    <a:pt x="1488" y="739"/>
                  </a:lnTo>
                  <a:lnTo>
                    <a:pt x="1486" y="741"/>
                  </a:lnTo>
                  <a:lnTo>
                    <a:pt x="1486" y="741"/>
                  </a:lnTo>
                  <a:lnTo>
                    <a:pt x="1486" y="741"/>
                  </a:lnTo>
                  <a:lnTo>
                    <a:pt x="1486" y="743"/>
                  </a:lnTo>
                  <a:lnTo>
                    <a:pt x="1488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6"/>
                  </a:lnTo>
                  <a:lnTo>
                    <a:pt x="1486" y="746"/>
                  </a:lnTo>
                  <a:lnTo>
                    <a:pt x="1486" y="746"/>
                  </a:lnTo>
                  <a:lnTo>
                    <a:pt x="1483" y="748"/>
                  </a:lnTo>
                  <a:lnTo>
                    <a:pt x="1481" y="751"/>
                  </a:lnTo>
                  <a:lnTo>
                    <a:pt x="1479" y="753"/>
                  </a:lnTo>
                  <a:lnTo>
                    <a:pt x="1476" y="753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3" y="753"/>
                  </a:lnTo>
                  <a:lnTo>
                    <a:pt x="1483" y="755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758"/>
                  </a:lnTo>
                  <a:lnTo>
                    <a:pt x="1488" y="758"/>
                  </a:lnTo>
                  <a:lnTo>
                    <a:pt x="1488" y="758"/>
                  </a:lnTo>
                  <a:lnTo>
                    <a:pt x="1488" y="755"/>
                  </a:lnTo>
                  <a:lnTo>
                    <a:pt x="1490" y="755"/>
                  </a:lnTo>
                  <a:lnTo>
                    <a:pt x="1493" y="753"/>
                  </a:lnTo>
                  <a:lnTo>
                    <a:pt x="1493" y="753"/>
                  </a:lnTo>
                  <a:lnTo>
                    <a:pt x="1493" y="755"/>
                  </a:lnTo>
                  <a:lnTo>
                    <a:pt x="1493" y="755"/>
                  </a:lnTo>
                  <a:lnTo>
                    <a:pt x="1495" y="755"/>
                  </a:lnTo>
                  <a:lnTo>
                    <a:pt x="1495" y="755"/>
                  </a:lnTo>
                  <a:lnTo>
                    <a:pt x="1497" y="755"/>
                  </a:lnTo>
                  <a:lnTo>
                    <a:pt x="1497" y="753"/>
                  </a:lnTo>
                  <a:lnTo>
                    <a:pt x="1495" y="751"/>
                  </a:lnTo>
                  <a:lnTo>
                    <a:pt x="1495" y="751"/>
                  </a:lnTo>
                  <a:lnTo>
                    <a:pt x="1495" y="751"/>
                  </a:lnTo>
                  <a:lnTo>
                    <a:pt x="1495" y="751"/>
                  </a:lnTo>
                  <a:close/>
                  <a:moveTo>
                    <a:pt x="1344" y="254"/>
                  </a:moveTo>
                  <a:lnTo>
                    <a:pt x="1344" y="254"/>
                  </a:lnTo>
                  <a:lnTo>
                    <a:pt x="1344" y="254"/>
                  </a:lnTo>
                  <a:lnTo>
                    <a:pt x="1344" y="254"/>
                  </a:lnTo>
                  <a:lnTo>
                    <a:pt x="1341" y="254"/>
                  </a:lnTo>
                  <a:lnTo>
                    <a:pt x="1341" y="251"/>
                  </a:lnTo>
                  <a:lnTo>
                    <a:pt x="1341" y="251"/>
                  </a:lnTo>
                  <a:lnTo>
                    <a:pt x="1341" y="251"/>
                  </a:lnTo>
                  <a:lnTo>
                    <a:pt x="1341" y="254"/>
                  </a:lnTo>
                  <a:lnTo>
                    <a:pt x="1341" y="254"/>
                  </a:lnTo>
                  <a:lnTo>
                    <a:pt x="1344" y="254"/>
                  </a:lnTo>
                  <a:close/>
                  <a:moveTo>
                    <a:pt x="1481" y="746"/>
                  </a:moveTo>
                  <a:lnTo>
                    <a:pt x="1483" y="746"/>
                  </a:lnTo>
                  <a:lnTo>
                    <a:pt x="1483" y="746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1" y="739"/>
                  </a:lnTo>
                  <a:lnTo>
                    <a:pt x="1481" y="739"/>
                  </a:lnTo>
                  <a:lnTo>
                    <a:pt x="1479" y="739"/>
                  </a:lnTo>
                  <a:lnTo>
                    <a:pt x="1479" y="739"/>
                  </a:lnTo>
                  <a:lnTo>
                    <a:pt x="1476" y="739"/>
                  </a:lnTo>
                  <a:lnTo>
                    <a:pt x="1476" y="739"/>
                  </a:lnTo>
                  <a:lnTo>
                    <a:pt x="1474" y="739"/>
                  </a:lnTo>
                  <a:lnTo>
                    <a:pt x="1474" y="739"/>
                  </a:lnTo>
                  <a:lnTo>
                    <a:pt x="1471" y="739"/>
                  </a:lnTo>
                  <a:lnTo>
                    <a:pt x="1467" y="743"/>
                  </a:lnTo>
                  <a:lnTo>
                    <a:pt x="1467" y="743"/>
                  </a:lnTo>
                  <a:lnTo>
                    <a:pt x="1467" y="746"/>
                  </a:lnTo>
                  <a:lnTo>
                    <a:pt x="1467" y="748"/>
                  </a:lnTo>
                  <a:lnTo>
                    <a:pt x="1469" y="748"/>
                  </a:lnTo>
                  <a:lnTo>
                    <a:pt x="1474" y="746"/>
                  </a:lnTo>
                  <a:lnTo>
                    <a:pt x="1479" y="746"/>
                  </a:lnTo>
                  <a:lnTo>
                    <a:pt x="1481" y="746"/>
                  </a:lnTo>
                  <a:close/>
                  <a:moveTo>
                    <a:pt x="1535" y="410"/>
                  </a:moveTo>
                  <a:lnTo>
                    <a:pt x="1535" y="410"/>
                  </a:lnTo>
                  <a:lnTo>
                    <a:pt x="1535" y="410"/>
                  </a:lnTo>
                  <a:lnTo>
                    <a:pt x="1533" y="410"/>
                  </a:lnTo>
                  <a:lnTo>
                    <a:pt x="1533" y="412"/>
                  </a:lnTo>
                  <a:lnTo>
                    <a:pt x="1533" y="412"/>
                  </a:lnTo>
                  <a:lnTo>
                    <a:pt x="1535" y="412"/>
                  </a:lnTo>
                  <a:lnTo>
                    <a:pt x="1535" y="412"/>
                  </a:lnTo>
                  <a:lnTo>
                    <a:pt x="1535" y="412"/>
                  </a:lnTo>
                  <a:lnTo>
                    <a:pt x="1538" y="414"/>
                  </a:lnTo>
                  <a:lnTo>
                    <a:pt x="1538" y="414"/>
                  </a:lnTo>
                  <a:lnTo>
                    <a:pt x="1538" y="412"/>
                  </a:lnTo>
                  <a:lnTo>
                    <a:pt x="1538" y="410"/>
                  </a:lnTo>
                  <a:lnTo>
                    <a:pt x="1535" y="410"/>
                  </a:lnTo>
                  <a:close/>
                  <a:moveTo>
                    <a:pt x="1474" y="748"/>
                  </a:moveTo>
                  <a:lnTo>
                    <a:pt x="1471" y="748"/>
                  </a:lnTo>
                  <a:lnTo>
                    <a:pt x="1471" y="748"/>
                  </a:lnTo>
                  <a:lnTo>
                    <a:pt x="1471" y="748"/>
                  </a:lnTo>
                  <a:lnTo>
                    <a:pt x="1469" y="748"/>
                  </a:lnTo>
                  <a:lnTo>
                    <a:pt x="1469" y="748"/>
                  </a:lnTo>
                  <a:lnTo>
                    <a:pt x="1467" y="751"/>
                  </a:lnTo>
                  <a:lnTo>
                    <a:pt x="1467" y="751"/>
                  </a:lnTo>
                  <a:lnTo>
                    <a:pt x="1467" y="751"/>
                  </a:lnTo>
                  <a:lnTo>
                    <a:pt x="1467" y="748"/>
                  </a:lnTo>
                  <a:lnTo>
                    <a:pt x="1464" y="748"/>
                  </a:lnTo>
                  <a:lnTo>
                    <a:pt x="1460" y="753"/>
                  </a:lnTo>
                  <a:lnTo>
                    <a:pt x="1460" y="755"/>
                  </a:lnTo>
                  <a:lnTo>
                    <a:pt x="1460" y="758"/>
                  </a:lnTo>
                  <a:lnTo>
                    <a:pt x="1462" y="758"/>
                  </a:lnTo>
                  <a:lnTo>
                    <a:pt x="1462" y="758"/>
                  </a:lnTo>
                  <a:lnTo>
                    <a:pt x="1462" y="755"/>
                  </a:lnTo>
                  <a:lnTo>
                    <a:pt x="1467" y="753"/>
                  </a:lnTo>
                  <a:lnTo>
                    <a:pt x="1467" y="751"/>
                  </a:lnTo>
                  <a:lnTo>
                    <a:pt x="1471" y="751"/>
                  </a:lnTo>
                  <a:lnTo>
                    <a:pt x="1474" y="751"/>
                  </a:lnTo>
                  <a:lnTo>
                    <a:pt x="1474" y="751"/>
                  </a:lnTo>
                  <a:lnTo>
                    <a:pt x="1474" y="748"/>
                  </a:lnTo>
                  <a:lnTo>
                    <a:pt x="1474" y="748"/>
                  </a:lnTo>
                  <a:lnTo>
                    <a:pt x="1474" y="748"/>
                  </a:lnTo>
                  <a:lnTo>
                    <a:pt x="1474" y="748"/>
                  </a:lnTo>
                  <a:close/>
                  <a:moveTo>
                    <a:pt x="1327" y="256"/>
                  </a:moveTo>
                  <a:lnTo>
                    <a:pt x="1330" y="256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1"/>
                  </a:lnTo>
                  <a:lnTo>
                    <a:pt x="1330" y="251"/>
                  </a:lnTo>
                  <a:lnTo>
                    <a:pt x="1327" y="251"/>
                  </a:lnTo>
                  <a:lnTo>
                    <a:pt x="1327" y="254"/>
                  </a:lnTo>
                  <a:lnTo>
                    <a:pt x="1327" y="254"/>
                  </a:lnTo>
                  <a:lnTo>
                    <a:pt x="1327" y="254"/>
                  </a:lnTo>
                  <a:lnTo>
                    <a:pt x="1327" y="256"/>
                  </a:lnTo>
                  <a:close/>
                  <a:moveTo>
                    <a:pt x="1547" y="739"/>
                  </a:moveTo>
                  <a:lnTo>
                    <a:pt x="1545" y="739"/>
                  </a:lnTo>
                  <a:lnTo>
                    <a:pt x="1545" y="739"/>
                  </a:lnTo>
                  <a:lnTo>
                    <a:pt x="1545" y="739"/>
                  </a:lnTo>
                  <a:lnTo>
                    <a:pt x="1545" y="739"/>
                  </a:lnTo>
                  <a:lnTo>
                    <a:pt x="1542" y="739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38" y="743"/>
                  </a:lnTo>
                  <a:lnTo>
                    <a:pt x="1538" y="746"/>
                  </a:lnTo>
                  <a:lnTo>
                    <a:pt x="1535" y="746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51"/>
                  </a:lnTo>
                  <a:lnTo>
                    <a:pt x="1538" y="751"/>
                  </a:lnTo>
                  <a:lnTo>
                    <a:pt x="1538" y="751"/>
                  </a:lnTo>
                  <a:lnTo>
                    <a:pt x="1538" y="748"/>
                  </a:lnTo>
                  <a:lnTo>
                    <a:pt x="1538" y="748"/>
                  </a:lnTo>
                  <a:lnTo>
                    <a:pt x="1540" y="748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50" y="748"/>
                  </a:lnTo>
                  <a:lnTo>
                    <a:pt x="1550" y="748"/>
                  </a:lnTo>
                  <a:lnTo>
                    <a:pt x="1552" y="748"/>
                  </a:lnTo>
                  <a:lnTo>
                    <a:pt x="1552" y="746"/>
                  </a:lnTo>
                  <a:lnTo>
                    <a:pt x="1552" y="746"/>
                  </a:lnTo>
                  <a:lnTo>
                    <a:pt x="1552" y="746"/>
                  </a:lnTo>
                  <a:lnTo>
                    <a:pt x="1557" y="748"/>
                  </a:lnTo>
                  <a:lnTo>
                    <a:pt x="1559" y="748"/>
                  </a:lnTo>
                  <a:lnTo>
                    <a:pt x="1566" y="746"/>
                  </a:lnTo>
                  <a:lnTo>
                    <a:pt x="1571" y="746"/>
                  </a:lnTo>
                  <a:lnTo>
                    <a:pt x="1573" y="743"/>
                  </a:lnTo>
                  <a:lnTo>
                    <a:pt x="1576" y="743"/>
                  </a:lnTo>
                  <a:lnTo>
                    <a:pt x="1576" y="743"/>
                  </a:lnTo>
                  <a:lnTo>
                    <a:pt x="1578" y="743"/>
                  </a:lnTo>
                  <a:lnTo>
                    <a:pt x="1578" y="743"/>
                  </a:lnTo>
                  <a:lnTo>
                    <a:pt x="1578" y="739"/>
                  </a:lnTo>
                  <a:lnTo>
                    <a:pt x="1578" y="736"/>
                  </a:lnTo>
                  <a:lnTo>
                    <a:pt x="1576" y="736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3" y="734"/>
                  </a:lnTo>
                  <a:lnTo>
                    <a:pt x="1571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6" y="734"/>
                  </a:lnTo>
                  <a:lnTo>
                    <a:pt x="1564" y="734"/>
                  </a:lnTo>
                  <a:lnTo>
                    <a:pt x="1559" y="734"/>
                  </a:lnTo>
                  <a:lnTo>
                    <a:pt x="1554" y="734"/>
                  </a:lnTo>
                  <a:lnTo>
                    <a:pt x="1552" y="734"/>
                  </a:lnTo>
                  <a:lnTo>
                    <a:pt x="1552" y="734"/>
                  </a:lnTo>
                  <a:lnTo>
                    <a:pt x="1550" y="736"/>
                  </a:lnTo>
                  <a:lnTo>
                    <a:pt x="1550" y="736"/>
                  </a:lnTo>
                  <a:lnTo>
                    <a:pt x="1550" y="734"/>
                  </a:lnTo>
                  <a:lnTo>
                    <a:pt x="1547" y="732"/>
                  </a:lnTo>
                  <a:lnTo>
                    <a:pt x="1547" y="732"/>
                  </a:lnTo>
                  <a:lnTo>
                    <a:pt x="1545" y="734"/>
                  </a:lnTo>
                  <a:lnTo>
                    <a:pt x="1542" y="732"/>
                  </a:lnTo>
                  <a:lnTo>
                    <a:pt x="1542" y="734"/>
                  </a:lnTo>
                  <a:lnTo>
                    <a:pt x="1542" y="734"/>
                  </a:lnTo>
                  <a:lnTo>
                    <a:pt x="1540" y="734"/>
                  </a:lnTo>
                  <a:lnTo>
                    <a:pt x="1540" y="734"/>
                  </a:lnTo>
                  <a:lnTo>
                    <a:pt x="1540" y="736"/>
                  </a:lnTo>
                  <a:lnTo>
                    <a:pt x="1540" y="736"/>
                  </a:lnTo>
                  <a:lnTo>
                    <a:pt x="1540" y="736"/>
                  </a:lnTo>
                  <a:lnTo>
                    <a:pt x="1538" y="736"/>
                  </a:lnTo>
                  <a:lnTo>
                    <a:pt x="1538" y="739"/>
                  </a:lnTo>
                  <a:lnTo>
                    <a:pt x="1540" y="739"/>
                  </a:lnTo>
                  <a:lnTo>
                    <a:pt x="1545" y="739"/>
                  </a:lnTo>
                  <a:lnTo>
                    <a:pt x="1545" y="736"/>
                  </a:lnTo>
                  <a:lnTo>
                    <a:pt x="1545" y="736"/>
                  </a:lnTo>
                  <a:lnTo>
                    <a:pt x="1547" y="736"/>
                  </a:lnTo>
                  <a:lnTo>
                    <a:pt x="1547" y="739"/>
                  </a:lnTo>
                  <a:lnTo>
                    <a:pt x="1547" y="739"/>
                  </a:lnTo>
                  <a:close/>
                  <a:moveTo>
                    <a:pt x="1256" y="443"/>
                  </a:moveTo>
                  <a:lnTo>
                    <a:pt x="1254" y="445"/>
                  </a:lnTo>
                  <a:lnTo>
                    <a:pt x="1252" y="445"/>
                  </a:lnTo>
                  <a:lnTo>
                    <a:pt x="1252" y="445"/>
                  </a:lnTo>
                  <a:lnTo>
                    <a:pt x="1249" y="445"/>
                  </a:lnTo>
                  <a:lnTo>
                    <a:pt x="1249" y="445"/>
                  </a:lnTo>
                  <a:lnTo>
                    <a:pt x="1247" y="445"/>
                  </a:lnTo>
                  <a:lnTo>
                    <a:pt x="1247" y="445"/>
                  </a:lnTo>
                  <a:lnTo>
                    <a:pt x="1247" y="445"/>
                  </a:lnTo>
                  <a:lnTo>
                    <a:pt x="1244" y="445"/>
                  </a:lnTo>
                  <a:lnTo>
                    <a:pt x="1244" y="448"/>
                  </a:lnTo>
                  <a:lnTo>
                    <a:pt x="1244" y="448"/>
                  </a:lnTo>
                  <a:lnTo>
                    <a:pt x="1244" y="450"/>
                  </a:lnTo>
                  <a:lnTo>
                    <a:pt x="1244" y="450"/>
                  </a:lnTo>
                  <a:lnTo>
                    <a:pt x="1244" y="452"/>
                  </a:lnTo>
                  <a:lnTo>
                    <a:pt x="1244" y="452"/>
                  </a:lnTo>
                  <a:lnTo>
                    <a:pt x="1244" y="455"/>
                  </a:lnTo>
                  <a:lnTo>
                    <a:pt x="1244" y="457"/>
                  </a:lnTo>
                  <a:lnTo>
                    <a:pt x="1244" y="457"/>
                  </a:lnTo>
                  <a:lnTo>
                    <a:pt x="1247" y="457"/>
                  </a:lnTo>
                  <a:lnTo>
                    <a:pt x="1247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9"/>
                  </a:lnTo>
                  <a:lnTo>
                    <a:pt x="1249" y="459"/>
                  </a:lnTo>
                  <a:lnTo>
                    <a:pt x="1249" y="462"/>
                  </a:lnTo>
                  <a:lnTo>
                    <a:pt x="1249" y="462"/>
                  </a:lnTo>
                  <a:lnTo>
                    <a:pt x="1249" y="467"/>
                  </a:lnTo>
                  <a:lnTo>
                    <a:pt x="1249" y="469"/>
                  </a:lnTo>
                  <a:lnTo>
                    <a:pt x="1247" y="469"/>
                  </a:lnTo>
                  <a:lnTo>
                    <a:pt x="1247" y="469"/>
                  </a:lnTo>
                  <a:lnTo>
                    <a:pt x="1247" y="467"/>
                  </a:lnTo>
                  <a:lnTo>
                    <a:pt x="1244" y="467"/>
                  </a:lnTo>
                  <a:lnTo>
                    <a:pt x="1244" y="467"/>
                  </a:lnTo>
                  <a:lnTo>
                    <a:pt x="1244" y="469"/>
                  </a:lnTo>
                  <a:lnTo>
                    <a:pt x="1244" y="469"/>
                  </a:lnTo>
                  <a:lnTo>
                    <a:pt x="1244" y="469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7" y="471"/>
                  </a:lnTo>
                  <a:lnTo>
                    <a:pt x="1247" y="474"/>
                  </a:lnTo>
                  <a:lnTo>
                    <a:pt x="1247" y="474"/>
                  </a:lnTo>
                  <a:lnTo>
                    <a:pt x="1247" y="474"/>
                  </a:lnTo>
                  <a:lnTo>
                    <a:pt x="1247" y="478"/>
                  </a:lnTo>
                  <a:lnTo>
                    <a:pt x="1249" y="481"/>
                  </a:lnTo>
                  <a:lnTo>
                    <a:pt x="1249" y="481"/>
                  </a:lnTo>
                  <a:lnTo>
                    <a:pt x="1249" y="481"/>
                  </a:lnTo>
                  <a:lnTo>
                    <a:pt x="1247" y="483"/>
                  </a:lnTo>
                  <a:lnTo>
                    <a:pt x="1247" y="483"/>
                  </a:lnTo>
                  <a:lnTo>
                    <a:pt x="1249" y="485"/>
                  </a:lnTo>
                  <a:lnTo>
                    <a:pt x="1249" y="485"/>
                  </a:lnTo>
                  <a:lnTo>
                    <a:pt x="1249" y="488"/>
                  </a:lnTo>
                  <a:lnTo>
                    <a:pt x="1252" y="493"/>
                  </a:lnTo>
                  <a:lnTo>
                    <a:pt x="1252" y="495"/>
                  </a:lnTo>
                  <a:lnTo>
                    <a:pt x="1254" y="495"/>
                  </a:lnTo>
                  <a:lnTo>
                    <a:pt x="1254" y="495"/>
                  </a:lnTo>
                  <a:lnTo>
                    <a:pt x="1254" y="493"/>
                  </a:lnTo>
                  <a:lnTo>
                    <a:pt x="1254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9" y="490"/>
                  </a:lnTo>
                  <a:lnTo>
                    <a:pt x="1261" y="490"/>
                  </a:lnTo>
                  <a:lnTo>
                    <a:pt x="1263" y="490"/>
                  </a:lnTo>
                  <a:lnTo>
                    <a:pt x="1263" y="490"/>
                  </a:lnTo>
                  <a:lnTo>
                    <a:pt x="1263" y="490"/>
                  </a:lnTo>
                  <a:lnTo>
                    <a:pt x="1266" y="490"/>
                  </a:lnTo>
                  <a:lnTo>
                    <a:pt x="1266" y="490"/>
                  </a:lnTo>
                  <a:lnTo>
                    <a:pt x="1268" y="490"/>
                  </a:lnTo>
                  <a:lnTo>
                    <a:pt x="1268" y="490"/>
                  </a:lnTo>
                  <a:lnTo>
                    <a:pt x="1268" y="490"/>
                  </a:lnTo>
                  <a:lnTo>
                    <a:pt x="1270" y="488"/>
                  </a:lnTo>
                  <a:lnTo>
                    <a:pt x="1270" y="488"/>
                  </a:lnTo>
                  <a:lnTo>
                    <a:pt x="1273" y="485"/>
                  </a:lnTo>
                  <a:lnTo>
                    <a:pt x="1273" y="485"/>
                  </a:lnTo>
                  <a:lnTo>
                    <a:pt x="1275" y="488"/>
                  </a:lnTo>
                  <a:lnTo>
                    <a:pt x="1275" y="488"/>
                  </a:lnTo>
                  <a:lnTo>
                    <a:pt x="1278" y="488"/>
                  </a:lnTo>
                  <a:lnTo>
                    <a:pt x="1280" y="490"/>
                  </a:lnTo>
                  <a:lnTo>
                    <a:pt x="1280" y="488"/>
                  </a:lnTo>
                  <a:lnTo>
                    <a:pt x="1280" y="490"/>
                  </a:lnTo>
                  <a:lnTo>
                    <a:pt x="1282" y="490"/>
                  </a:lnTo>
                  <a:lnTo>
                    <a:pt x="1282" y="490"/>
                  </a:lnTo>
                  <a:lnTo>
                    <a:pt x="1282" y="490"/>
                  </a:lnTo>
                  <a:lnTo>
                    <a:pt x="1282" y="493"/>
                  </a:lnTo>
                  <a:lnTo>
                    <a:pt x="1282" y="493"/>
                  </a:lnTo>
                  <a:lnTo>
                    <a:pt x="1282" y="495"/>
                  </a:lnTo>
                  <a:lnTo>
                    <a:pt x="1282" y="495"/>
                  </a:lnTo>
                  <a:lnTo>
                    <a:pt x="1282" y="497"/>
                  </a:lnTo>
                  <a:lnTo>
                    <a:pt x="1280" y="500"/>
                  </a:lnTo>
                  <a:lnTo>
                    <a:pt x="1280" y="500"/>
                  </a:lnTo>
                  <a:lnTo>
                    <a:pt x="1280" y="502"/>
                  </a:lnTo>
                  <a:lnTo>
                    <a:pt x="1282" y="504"/>
                  </a:lnTo>
                  <a:lnTo>
                    <a:pt x="1282" y="507"/>
                  </a:lnTo>
                  <a:lnTo>
                    <a:pt x="1282" y="507"/>
                  </a:lnTo>
                  <a:lnTo>
                    <a:pt x="1285" y="514"/>
                  </a:lnTo>
                  <a:lnTo>
                    <a:pt x="1287" y="514"/>
                  </a:lnTo>
                  <a:lnTo>
                    <a:pt x="1287" y="516"/>
                  </a:lnTo>
                  <a:lnTo>
                    <a:pt x="1287" y="519"/>
                  </a:lnTo>
                  <a:lnTo>
                    <a:pt x="1287" y="516"/>
                  </a:lnTo>
                  <a:lnTo>
                    <a:pt x="1287" y="516"/>
                  </a:lnTo>
                  <a:lnTo>
                    <a:pt x="1287" y="516"/>
                  </a:lnTo>
                  <a:lnTo>
                    <a:pt x="1289" y="514"/>
                  </a:lnTo>
                  <a:lnTo>
                    <a:pt x="1289" y="516"/>
                  </a:lnTo>
                  <a:lnTo>
                    <a:pt x="1289" y="516"/>
                  </a:lnTo>
                  <a:lnTo>
                    <a:pt x="1289" y="519"/>
                  </a:lnTo>
                  <a:lnTo>
                    <a:pt x="1289" y="519"/>
                  </a:lnTo>
                  <a:lnTo>
                    <a:pt x="1289" y="519"/>
                  </a:lnTo>
                  <a:lnTo>
                    <a:pt x="1289" y="521"/>
                  </a:lnTo>
                  <a:lnTo>
                    <a:pt x="1289" y="521"/>
                  </a:lnTo>
                  <a:lnTo>
                    <a:pt x="1287" y="521"/>
                  </a:lnTo>
                  <a:lnTo>
                    <a:pt x="1287" y="521"/>
                  </a:lnTo>
                  <a:lnTo>
                    <a:pt x="1287" y="521"/>
                  </a:lnTo>
                  <a:lnTo>
                    <a:pt x="1289" y="523"/>
                  </a:lnTo>
                  <a:lnTo>
                    <a:pt x="1289" y="523"/>
                  </a:lnTo>
                  <a:lnTo>
                    <a:pt x="1289" y="526"/>
                  </a:lnTo>
                  <a:lnTo>
                    <a:pt x="1289" y="526"/>
                  </a:lnTo>
                  <a:lnTo>
                    <a:pt x="1287" y="528"/>
                  </a:lnTo>
                  <a:lnTo>
                    <a:pt x="1287" y="528"/>
                  </a:lnTo>
                  <a:lnTo>
                    <a:pt x="1287" y="530"/>
                  </a:lnTo>
                  <a:lnTo>
                    <a:pt x="1289" y="530"/>
                  </a:lnTo>
                  <a:lnTo>
                    <a:pt x="1289" y="530"/>
                  </a:lnTo>
                  <a:lnTo>
                    <a:pt x="1289" y="530"/>
                  </a:lnTo>
                  <a:lnTo>
                    <a:pt x="1289" y="533"/>
                  </a:lnTo>
                  <a:lnTo>
                    <a:pt x="1289" y="533"/>
                  </a:lnTo>
                  <a:lnTo>
                    <a:pt x="1289" y="535"/>
                  </a:lnTo>
                  <a:lnTo>
                    <a:pt x="1287" y="538"/>
                  </a:lnTo>
                  <a:lnTo>
                    <a:pt x="1287" y="545"/>
                  </a:lnTo>
                  <a:lnTo>
                    <a:pt x="1287" y="547"/>
                  </a:lnTo>
                  <a:lnTo>
                    <a:pt x="1285" y="549"/>
                  </a:lnTo>
                  <a:lnTo>
                    <a:pt x="1285" y="552"/>
                  </a:lnTo>
                  <a:lnTo>
                    <a:pt x="1285" y="552"/>
                  </a:lnTo>
                  <a:lnTo>
                    <a:pt x="1282" y="554"/>
                  </a:lnTo>
                  <a:lnTo>
                    <a:pt x="1282" y="554"/>
                  </a:lnTo>
                  <a:lnTo>
                    <a:pt x="1282" y="554"/>
                  </a:lnTo>
                  <a:lnTo>
                    <a:pt x="1282" y="556"/>
                  </a:lnTo>
                  <a:lnTo>
                    <a:pt x="1285" y="564"/>
                  </a:lnTo>
                  <a:lnTo>
                    <a:pt x="1282" y="564"/>
                  </a:lnTo>
                  <a:lnTo>
                    <a:pt x="1282" y="568"/>
                  </a:lnTo>
                  <a:lnTo>
                    <a:pt x="1280" y="571"/>
                  </a:lnTo>
                  <a:lnTo>
                    <a:pt x="1280" y="571"/>
                  </a:lnTo>
                  <a:lnTo>
                    <a:pt x="1280" y="573"/>
                  </a:lnTo>
                  <a:lnTo>
                    <a:pt x="1280" y="573"/>
                  </a:lnTo>
                  <a:lnTo>
                    <a:pt x="1280" y="573"/>
                  </a:lnTo>
                  <a:lnTo>
                    <a:pt x="1278" y="575"/>
                  </a:lnTo>
                  <a:lnTo>
                    <a:pt x="1278" y="575"/>
                  </a:lnTo>
                  <a:lnTo>
                    <a:pt x="1278" y="575"/>
                  </a:lnTo>
                  <a:lnTo>
                    <a:pt x="1278" y="578"/>
                  </a:lnTo>
                  <a:lnTo>
                    <a:pt x="1275" y="578"/>
                  </a:lnTo>
                  <a:lnTo>
                    <a:pt x="1275" y="580"/>
                  </a:lnTo>
                  <a:lnTo>
                    <a:pt x="1275" y="582"/>
                  </a:lnTo>
                  <a:lnTo>
                    <a:pt x="1275" y="585"/>
                  </a:lnTo>
                  <a:lnTo>
                    <a:pt x="1275" y="587"/>
                  </a:lnTo>
                  <a:lnTo>
                    <a:pt x="1275" y="590"/>
                  </a:lnTo>
                  <a:lnTo>
                    <a:pt x="1275" y="592"/>
                  </a:lnTo>
                  <a:lnTo>
                    <a:pt x="1278" y="594"/>
                  </a:lnTo>
                  <a:lnTo>
                    <a:pt x="1278" y="594"/>
                  </a:lnTo>
                  <a:lnTo>
                    <a:pt x="1280" y="594"/>
                  </a:lnTo>
                  <a:lnTo>
                    <a:pt x="1280" y="597"/>
                  </a:lnTo>
                  <a:lnTo>
                    <a:pt x="1280" y="597"/>
                  </a:lnTo>
                  <a:lnTo>
                    <a:pt x="1278" y="597"/>
                  </a:lnTo>
                  <a:lnTo>
                    <a:pt x="1278" y="597"/>
                  </a:lnTo>
                  <a:lnTo>
                    <a:pt x="1278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7"/>
                  </a:lnTo>
                  <a:lnTo>
                    <a:pt x="1282" y="597"/>
                  </a:lnTo>
                  <a:lnTo>
                    <a:pt x="1282" y="597"/>
                  </a:lnTo>
                  <a:lnTo>
                    <a:pt x="1282" y="599"/>
                  </a:lnTo>
                  <a:lnTo>
                    <a:pt x="1285" y="599"/>
                  </a:lnTo>
                  <a:lnTo>
                    <a:pt x="1285" y="599"/>
                  </a:lnTo>
                  <a:lnTo>
                    <a:pt x="1285" y="599"/>
                  </a:lnTo>
                  <a:lnTo>
                    <a:pt x="1285" y="601"/>
                  </a:lnTo>
                  <a:lnTo>
                    <a:pt x="1285" y="601"/>
                  </a:lnTo>
                  <a:lnTo>
                    <a:pt x="1285" y="601"/>
                  </a:lnTo>
                  <a:lnTo>
                    <a:pt x="1287" y="604"/>
                  </a:lnTo>
                  <a:lnTo>
                    <a:pt x="1287" y="601"/>
                  </a:lnTo>
                  <a:lnTo>
                    <a:pt x="1287" y="601"/>
                  </a:lnTo>
                  <a:lnTo>
                    <a:pt x="1287" y="601"/>
                  </a:lnTo>
                  <a:lnTo>
                    <a:pt x="1289" y="601"/>
                  </a:lnTo>
                  <a:lnTo>
                    <a:pt x="1289" y="601"/>
                  </a:lnTo>
                  <a:lnTo>
                    <a:pt x="1289" y="604"/>
                  </a:lnTo>
                  <a:lnTo>
                    <a:pt x="1289" y="604"/>
                  </a:lnTo>
                  <a:lnTo>
                    <a:pt x="1292" y="604"/>
                  </a:lnTo>
                  <a:lnTo>
                    <a:pt x="1294" y="606"/>
                  </a:lnTo>
                  <a:lnTo>
                    <a:pt x="1296" y="606"/>
                  </a:lnTo>
                  <a:lnTo>
                    <a:pt x="1299" y="604"/>
                  </a:lnTo>
                  <a:lnTo>
                    <a:pt x="1299" y="604"/>
                  </a:lnTo>
                  <a:lnTo>
                    <a:pt x="1301" y="604"/>
                  </a:lnTo>
                  <a:lnTo>
                    <a:pt x="1301" y="604"/>
                  </a:lnTo>
                  <a:lnTo>
                    <a:pt x="1301" y="601"/>
                  </a:lnTo>
                  <a:lnTo>
                    <a:pt x="1301" y="601"/>
                  </a:lnTo>
                  <a:lnTo>
                    <a:pt x="1304" y="599"/>
                  </a:lnTo>
                  <a:lnTo>
                    <a:pt x="1304" y="599"/>
                  </a:lnTo>
                  <a:lnTo>
                    <a:pt x="1306" y="599"/>
                  </a:lnTo>
                  <a:lnTo>
                    <a:pt x="1306" y="599"/>
                  </a:lnTo>
                  <a:lnTo>
                    <a:pt x="1308" y="599"/>
                  </a:lnTo>
                  <a:lnTo>
                    <a:pt x="1308" y="599"/>
                  </a:lnTo>
                  <a:lnTo>
                    <a:pt x="1308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5" y="599"/>
                  </a:lnTo>
                  <a:lnTo>
                    <a:pt x="1318" y="599"/>
                  </a:lnTo>
                  <a:lnTo>
                    <a:pt x="1318" y="599"/>
                  </a:lnTo>
                  <a:lnTo>
                    <a:pt x="1318" y="597"/>
                  </a:lnTo>
                  <a:lnTo>
                    <a:pt x="1320" y="597"/>
                  </a:lnTo>
                  <a:lnTo>
                    <a:pt x="1322" y="597"/>
                  </a:lnTo>
                  <a:lnTo>
                    <a:pt x="1322" y="597"/>
                  </a:lnTo>
                  <a:lnTo>
                    <a:pt x="1325" y="597"/>
                  </a:lnTo>
                  <a:lnTo>
                    <a:pt x="1325" y="594"/>
                  </a:lnTo>
                  <a:lnTo>
                    <a:pt x="1327" y="594"/>
                  </a:lnTo>
                  <a:lnTo>
                    <a:pt x="1327" y="597"/>
                  </a:lnTo>
                  <a:lnTo>
                    <a:pt x="1327" y="597"/>
                  </a:lnTo>
                  <a:lnTo>
                    <a:pt x="1327" y="599"/>
                  </a:lnTo>
                  <a:lnTo>
                    <a:pt x="1327" y="599"/>
                  </a:lnTo>
                  <a:lnTo>
                    <a:pt x="1330" y="601"/>
                  </a:lnTo>
                  <a:lnTo>
                    <a:pt x="1332" y="601"/>
                  </a:lnTo>
                  <a:lnTo>
                    <a:pt x="1332" y="601"/>
                  </a:lnTo>
                  <a:lnTo>
                    <a:pt x="1332" y="601"/>
                  </a:lnTo>
                  <a:lnTo>
                    <a:pt x="1332" y="599"/>
                  </a:lnTo>
                  <a:lnTo>
                    <a:pt x="1332" y="599"/>
                  </a:lnTo>
                  <a:lnTo>
                    <a:pt x="1332" y="599"/>
                  </a:lnTo>
                  <a:lnTo>
                    <a:pt x="1332" y="597"/>
                  </a:lnTo>
                  <a:lnTo>
                    <a:pt x="1330" y="587"/>
                  </a:lnTo>
                  <a:lnTo>
                    <a:pt x="1330" y="587"/>
                  </a:lnTo>
                  <a:lnTo>
                    <a:pt x="1330" y="587"/>
                  </a:lnTo>
                  <a:lnTo>
                    <a:pt x="1327" y="582"/>
                  </a:lnTo>
                  <a:lnTo>
                    <a:pt x="1325" y="582"/>
                  </a:lnTo>
                  <a:lnTo>
                    <a:pt x="1325" y="580"/>
                  </a:lnTo>
                  <a:lnTo>
                    <a:pt x="1325" y="580"/>
                  </a:lnTo>
                  <a:lnTo>
                    <a:pt x="1322" y="575"/>
                  </a:lnTo>
                  <a:lnTo>
                    <a:pt x="1322" y="575"/>
                  </a:lnTo>
                  <a:lnTo>
                    <a:pt x="1322" y="575"/>
                  </a:lnTo>
                  <a:lnTo>
                    <a:pt x="1325" y="568"/>
                  </a:lnTo>
                  <a:lnTo>
                    <a:pt x="1325" y="561"/>
                  </a:lnTo>
                  <a:lnTo>
                    <a:pt x="1325" y="561"/>
                  </a:lnTo>
                  <a:lnTo>
                    <a:pt x="1327" y="561"/>
                  </a:lnTo>
                  <a:lnTo>
                    <a:pt x="1327" y="559"/>
                  </a:lnTo>
                  <a:lnTo>
                    <a:pt x="1330" y="559"/>
                  </a:lnTo>
                  <a:lnTo>
                    <a:pt x="1330" y="559"/>
                  </a:lnTo>
                  <a:lnTo>
                    <a:pt x="1330" y="556"/>
                  </a:lnTo>
                  <a:lnTo>
                    <a:pt x="1330" y="552"/>
                  </a:lnTo>
                  <a:lnTo>
                    <a:pt x="1330" y="552"/>
                  </a:lnTo>
                  <a:lnTo>
                    <a:pt x="1332" y="552"/>
                  </a:lnTo>
                  <a:lnTo>
                    <a:pt x="1332" y="552"/>
                  </a:lnTo>
                  <a:lnTo>
                    <a:pt x="1332" y="549"/>
                  </a:lnTo>
                  <a:lnTo>
                    <a:pt x="1332" y="549"/>
                  </a:lnTo>
                  <a:lnTo>
                    <a:pt x="1330" y="547"/>
                  </a:lnTo>
                  <a:lnTo>
                    <a:pt x="1330" y="547"/>
                  </a:lnTo>
                  <a:lnTo>
                    <a:pt x="1330" y="545"/>
                  </a:lnTo>
                  <a:lnTo>
                    <a:pt x="1330" y="545"/>
                  </a:lnTo>
                  <a:lnTo>
                    <a:pt x="1330" y="542"/>
                  </a:lnTo>
                  <a:lnTo>
                    <a:pt x="1330" y="542"/>
                  </a:lnTo>
                  <a:lnTo>
                    <a:pt x="1330" y="540"/>
                  </a:lnTo>
                  <a:lnTo>
                    <a:pt x="1330" y="540"/>
                  </a:lnTo>
                  <a:lnTo>
                    <a:pt x="1327" y="538"/>
                  </a:lnTo>
                  <a:lnTo>
                    <a:pt x="1327" y="538"/>
                  </a:lnTo>
                  <a:lnTo>
                    <a:pt x="1330" y="533"/>
                  </a:lnTo>
                  <a:lnTo>
                    <a:pt x="1330" y="533"/>
                  </a:lnTo>
                  <a:lnTo>
                    <a:pt x="1327" y="530"/>
                  </a:lnTo>
                  <a:lnTo>
                    <a:pt x="1327" y="530"/>
                  </a:lnTo>
                  <a:lnTo>
                    <a:pt x="1327" y="528"/>
                  </a:lnTo>
                  <a:lnTo>
                    <a:pt x="1330" y="528"/>
                  </a:lnTo>
                  <a:lnTo>
                    <a:pt x="1330" y="528"/>
                  </a:lnTo>
                  <a:lnTo>
                    <a:pt x="1330" y="526"/>
                  </a:lnTo>
                  <a:lnTo>
                    <a:pt x="1327" y="523"/>
                  </a:lnTo>
                  <a:lnTo>
                    <a:pt x="1327" y="523"/>
                  </a:lnTo>
                  <a:lnTo>
                    <a:pt x="1327" y="521"/>
                  </a:lnTo>
                  <a:lnTo>
                    <a:pt x="1327" y="514"/>
                  </a:lnTo>
                  <a:lnTo>
                    <a:pt x="1327" y="511"/>
                  </a:lnTo>
                  <a:lnTo>
                    <a:pt x="1327" y="509"/>
                  </a:lnTo>
                  <a:lnTo>
                    <a:pt x="1330" y="507"/>
                  </a:lnTo>
                  <a:lnTo>
                    <a:pt x="1332" y="504"/>
                  </a:lnTo>
                  <a:lnTo>
                    <a:pt x="1332" y="502"/>
                  </a:lnTo>
                  <a:lnTo>
                    <a:pt x="1332" y="500"/>
                  </a:lnTo>
                  <a:lnTo>
                    <a:pt x="1330" y="500"/>
                  </a:lnTo>
                  <a:lnTo>
                    <a:pt x="1330" y="500"/>
                  </a:lnTo>
                  <a:lnTo>
                    <a:pt x="1330" y="495"/>
                  </a:lnTo>
                  <a:lnTo>
                    <a:pt x="1330" y="493"/>
                  </a:lnTo>
                  <a:lnTo>
                    <a:pt x="1330" y="490"/>
                  </a:lnTo>
                  <a:lnTo>
                    <a:pt x="1330" y="490"/>
                  </a:lnTo>
                  <a:lnTo>
                    <a:pt x="1330" y="488"/>
                  </a:lnTo>
                  <a:lnTo>
                    <a:pt x="1330" y="488"/>
                  </a:lnTo>
                  <a:lnTo>
                    <a:pt x="1330" y="485"/>
                  </a:lnTo>
                  <a:lnTo>
                    <a:pt x="1330" y="485"/>
                  </a:lnTo>
                  <a:lnTo>
                    <a:pt x="1330" y="485"/>
                  </a:lnTo>
                  <a:lnTo>
                    <a:pt x="1330" y="483"/>
                  </a:lnTo>
                  <a:lnTo>
                    <a:pt x="1330" y="483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78"/>
                  </a:lnTo>
                  <a:lnTo>
                    <a:pt x="1330" y="478"/>
                  </a:lnTo>
                  <a:lnTo>
                    <a:pt x="1332" y="478"/>
                  </a:lnTo>
                  <a:lnTo>
                    <a:pt x="1330" y="478"/>
                  </a:lnTo>
                  <a:lnTo>
                    <a:pt x="1330" y="478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27" y="474"/>
                  </a:lnTo>
                  <a:lnTo>
                    <a:pt x="1325" y="474"/>
                  </a:lnTo>
                  <a:lnTo>
                    <a:pt x="1322" y="474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69"/>
                  </a:lnTo>
                  <a:lnTo>
                    <a:pt x="1322" y="467"/>
                  </a:lnTo>
                  <a:lnTo>
                    <a:pt x="1322" y="467"/>
                  </a:lnTo>
                  <a:lnTo>
                    <a:pt x="1320" y="467"/>
                  </a:lnTo>
                  <a:lnTo>
                    <a:pt x="1320" y="467"/>
                  </a:lnTo>
                  <a:lnTo>
                    <a:pt x="1320" y="464"/>
                  </a:lnTo>
                  <a:lnTo>
                    <a:pt x="1320" y="464"/>
                  </a:lnTo>
                  <a:lnTo>
                    <a:pt x="1320" y="464"/>
                  </a:lnTo>
                  <a:lnTo>
                    <a:pt x="1320" y="462"/>
                  </a:lnTo>
                  <a:lnTo>
                    <a:pt x="1320" y="462"/>
                  </a:lnTo>
                  <a:lnTo>
                    <a:pt x="1320" y="462"/>
                  </a:lnTo>
                  <a:lnTo>
                    <a:pt x="1322" y="462"/>
                  </a:lnTo>
                  <a:lnTo>
                    <a:pt x="1325" y="459"/>
                  </a:lnTo>
                  <a:lnTo>
                    <a:pt x="1337" y="450"/>
                  </a:lnTo>
                  <a:lnTo>
                    <a:pt x="1337" y="450"/>
                  </a:lnTo>
                  <a:lnTo>
                    <a:pt x="1339" y="450"/>
                  </a:lnTo>
                  <a:lnTo>
                    <a:pt x="1339" y="448"/>
                  </a:lnTo>
                  <a:lnTo>
                    <a:pt x="1339" y="448"/>
                  </a:lnTo>
                  <a:lnTo>
                    <a:pt x="1339" y="448"/>
                  </a:lnTo>
                  <a:lnTo>
                    <a:pt x="1341" y="448"/>
                  </a:lnTo>
                  <a:lnTo>
                    <a:pt x="1341" y="448"/>
                  </a:lnTo>
                  <a:lnTo>
                    <a:pt x="1344" y="445"/>
                  </a:lnTo>
                  <a:lnTo>
                    <a:pt x="1346" y="445"/>
                  </a:lnTo>
                  <a:lnTo>
                    <a:pt x="1346" y="445"/>
                  </a:lnTo>
                  <a:lnTo>
                    <a:pt x="1348" y="445"/>
                  </a:lnTo>
                  <a:lnTo>
                    <a:pt x="1348" y="445"/>
                  </a:lnTo>
                  <a:lnTo>
                    <a:pt x="1348" y="445"/>
                  </a:lnTo>
                  <a:lnTo>
                    <a:pt x="1351" y="445"/>
                  </a:lnTo>
                  <a:lnTo>
                    <a:pt x="1351" y="445"/>
                  </a:lnTo>
                  <a:lnTo>
                    <a:pt x="1351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6" y="445"/>
                  </a:lnTo>
                  <a:lnTo>
                    <a:pt x="1360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3" y="452"/>
                  </a:lnTo>
                  <a:lnTo>
                    <a:pt x="1363" y="452"/>
                  </a:lnTo>
                  <a:lnTo>
                    <a:pt x="1363" y="452"/>
                  </a:lnTo>
                  <a:lnTo>
                    <a:pt x="1363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7"/>
                  </a:lnTo>
                  <a:lnTo>
                    <a:pt x="1360" y="457"/>
                  </a:lnTo>
                  <a:lnTo>
                    <a:pt x="1360" y="457"/>
                  </a:lnTo>
                  <a:lnTo>
                    <a:pt x="1363" y="457"/>
                  </a:lnTo>
                  <a:lnTo>
                    <a:pt x="1363" y="455"/>
                  </a:lnTo>
                  <a:lnTo>
                    <a:pt x="1363" y="455"/>
                  </a:lnTo>
                  <a:lnTo>
                    <a:pt x="1363" y="455"/>
                  </a:lnTo>
                  <a:lnTo>
                    <a:pt x="1363" y="457"/>
                  </a:lnTo>
                  <a:lnTo>
                    <a:pt x="1363" y="457"/>
                  </a:lnTo>
                  <a:lnTo>
                    <a:pt x="1365" y="457"/>
                  </a:lnTo>
                  <a:lnTo>
                    <a:pt x="1365" y="457"/>
                  </a:lnTo>
                  <a:lnTo>
                    <a:pt x="1365" y="457"/>
                  </a:lnTo>
                  <a:lnTo>
                    <a:pt x="1365" y="459"/>
                  </a:lnTo>
                  <a:lnTo>
                    <a:pt x="1365" y="459"/>
                  </a:lnTo>
                  <a:lnTo>
                    <a:pt x="1365" y="462"/>
                  </a:lnTo>
                  <a:lnTo>
                    <a:pt x="1365" y="464"/>
                  </a:lnTo>
                  <a:lnTo>
                    <a:pt x="1365" y="464"/>
                  </a:lnTo>
                  <a:lnTo>
                    <a:pt x="1365" y="464"/>
                  </a:lnTo>
                  <a:lnTo>
                    <a:pt x="1365" y="467"/>
                  </a:lnTo>
                  <a:lnTo>
                    <a:pt x="1363" y="467"/>
                  </a:lnTo>
                  <a:lnTo>
                    <a:pt x="1363" y="467"/>
                  </a:lnTo>
                  <a:lnTo>
                    <a:pt x="1363" y="469"/>
                  </a:lnTo>
                  <a:lnTo>
                    <a:pt x="1365" y="469"/>
                  </a:lnTo>
                  <a:lnTo>
                    <a:pt x="1365" y="469"/>
                  </a:lnTo>
                  <a:lnTo>
                    <a:pt x="1365" y="471"/>
                  </a:lnTo>
                  <a:lnTo>
                    <a:pt x="1365" y="471"/>
                  </a:lnTo>
                  <a:lnTo>
                    <a:pt x="1365" y="474"/>
                  </a:lnTo>
                  <a:lnTo>
                    <a:pt x="1365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58" y="481"/>
                  </a:lnTo>
                  <a:lnTo>
                    <a:pt x="1358" y="483"/>
                  </a:lnTo>
                  <a:lnTo>
                    <a:pt x="1356" y="483"/>
                  </a:lnTo>
                  <a:lnTo>
                    <a:pt x="1356" y="485"/>
                  </a:lnTo>
                  <a:lnTo>
                    <a:pt x="1356" y="485"/>
                  </a:lnTo>
                  <a:lnTo>
                    <a:pt x="1356" y="485"/>
                  </a:lnTo>
                  <a:lnTo>
                    <a:pt x="1353" y="488"/>
                  </a:lnTo>
                  <a:lnTo>
                    <a:pt x="1353" y="488"/>
                  </a:lnTo>
                  <a:lnTo>
                    <a:pt x="1353" y="488"/>
                  </a:lnTo>
                  <a:lnTo>
                    <a:pt x="1353" y="490"/>
                  </a:lnTo>
                  <a:lnTo>
                    <a:pt x="1356" y="493"/>
                  </a:lnTo>
                  <a:lnTo>
                    <a:pt x="1367" y="502"/>
                  </a:lnTo>
                  <a:lnTo>
                    <a:pt x="1370" y="507"/>
                  </a:lnTo>
                  <a:lnTo>
                    <a:pt x="1370" y="507"/>
                  </a:lnTo>
                  <a:lnTo>
                    <a:pt x="1372" y="507"/>
                  </a:lnTo>
                  <a:lnTo>
                    <a:pt x="1375" y="507"/>
                  </a:lnTo>
                  <a:lnTo>
                    <a:pt x="1375" y="507"/>
                  </a:lnTo>
                  <a:lnTo>
                    <a:pt x="1375" y="507"/>
                  </a:lnTo>
                  <a:lnTo>
                    <a:pt x="1375" y="509"/>
                  </a:lnTo>
                  <a:lnTo>
                    <a:pt x="1375" y="509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9" y="511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84" y="516"/>
                  </a:lnTo>
                  <a:lnTo>
                    <a:pt x="1389" y="519"/>
                  </a:lnTo>
                  <a:lnTo>
                    <a:pt x="1391" y="519"/>
                  </a:lnTo>
                  <a:lnTo>
                    <a:pt x="1393" y="521"/>
                  </a:lnTo>
                  <a:lnTo>
                    <a:pt x="1393" y="526"/>
                  </a:lnTo>
                  <a:lnTo>
                    <a:pt x="1391" y="528"/>
                  </a:lnTo>
                  <a:lnTo>
                    <a:pt x="1389" y="530"/>
                  </a:lnTo>
                  <a:lnTo>
                    <a:pt x="1391" y="528"/>
                  </a:lnTo>
                  <a:lnTo>
                    <a:pt x="1391" y="528"/>
                  </a:lnTo>
                  <a:lnTo>
                    <a:pt x="1391" y="528"/>
                  </a:lnTo>
                  <a:lnTo>
                    <a:pt x="1389" y="528"/>
                  </a:lnTo>
                  <a:lnTo>
                    <a:pt x="1389" y="528"/>
                  </a:lnTo>
                  <a:lnTo>
                    <a:pt x="1389" y="528"/>
                  </a:lnTo>
                  <a:lnTo>
                    <a:pt x="1389" y="530"/>
                  </a:lnTo>
                  <a:lnTo>
                    <a:pt x="1389" y="530"/>
                  </a:lnTo>
                  <a:lnTo>
                    <a:pt x="1389" y="535"/>
                  </a:lnTo>
                  <a:lnTo>
                    <a:pt x="1389" y="538"/>
                  </a:lnTo>
                  <a:lnTo>
                    <a:pt x="1389" y="540"/>
                  </a:lnTo>
                  <a:lnTo>
                    <a:pt x="1386" y="542"/>
                  </a:lnTo>
                  <a:lnTo>
                    <a:pt x="1386" y="547"/>
                  </a:lnTo>
                  <a:lnTo>
                    <a:pt x="1386" y="549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9" y="554"/>
                  </a:lnTo>
                  <a:lnTo>
                    <a:pt x="1391" y="556"/>
                  </a:lnTo>
                  <a:lnTo>
                    <a:pt x="1393" y="556"/>
                  </a:lnTo>
                  <a:lnTo>
                    <a:pt x="1393" y="556"/>
                  </a:lnTo>
                  <a:lnTo>
                    <a:pt x="1396" y="556"/>
                  </a:lnTo>
                  <a:lnTo>
                    <a:pt x="1396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3" y="559"/>
                  </a:lnTo>
                  <a:lnTo>
                    <a:pt x="1403" y="559"/>
                  </a:lnTo>
                  <a:lnTo>
                    <a:pt x="1403" y="559"/>
                  </a:lnTo>
                  <a:lnTo>
                    <a:pt x="1405" y="559"/>
                  </a:lnTo>
                  <a:lnTo>
                    <a:pt x="1405" y="561"/>
                  </a:lnTo>
                  <a:lnTo>
                    <a:pt x="1408" y="561"/>
                  </a:lnTo>
                  <a:lnTo>
                    <a:pt x="1412" y="561"/>
                  </a:lnTo>
                  <a:lnTo>
                    <a:pt x="1415" y="561"/>
                  </a:lnTo>
                  <a:lnTo>
                    <a:pt x="1417" y="561"/>
                  </a:lnTo>
                  <a:lnTo>
                    <a:pt x="1417" y="561"/>
                  </a:lnTo>
                  <a:lnTo>
                    <a:pt x="1417" y="561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7" y="556"/>
                  </a:lnTo>
                  <a:lnTo>
                    <a:pt x="1417" y="554"/>
                  </a:lnTo>
                  <a:lnTo>
                    <a:pt x="1415" y="554"/>
                  </a:lnTo>
                  <a:lnTo>
                    <a:pt x="1415" y="552"/>
                  </a:lnTo>
                  <a:lnTo>
                    <a:pt x="1415" y="549"/>
                  </a:lnTo>
                  <a:lnTo>
                    <a:pt x="1417" y="547"/>
                  </a:lnTo>
                  <a:lnTo>
                    <a:pt x="1417" y="545"/>
                  </a:lnTo>
                  <a:lnTo>
                    <a:pt x="1419" y="545"/>
                  </a:lnTo>
                  <a:lnTo>
                    <a:pt x="1419" y="542"/>
                  </a:lnTo>
                  <a:lnTo>
                    <a:pt x="1422" y="542"/>
                  </a:lnTo>
                  <a:lnTo>
                    <a:pt x="1422" y="542"/>
                  </a:lnTo>
                  <a:lnTo>
                    <a:pt x="1422" y="542"/>
                  </a:lnTo>
                  <a:lnTo>
                    <a:pt x="1424" y="542"/>
                  </a:lnTo>
                  <a:lnTo>
                    <a:pt x="1424" y="542"/>
                  </a:lnTo>
                  <a:lnTo>
                    <a:pt x="1424" y="540"/>
                  </a:lnTo>
                  <a:lnTo>
                    <a:pt x="1427" y="540"/>
                  </a:lnTo>
                  <a:lnTo>
                    <a:pt x="1427" y="540"/>
                  </a:lnTo>
                  <a:lnTo>
                    <a:pt x="1429" y="540"/>
                  </a:lnTo>
                  <a:lnTo>
                    <a:pt x="1431" y="540"/>
                  </a:lnTo>
                  <a:lnTo>
                    <a:pt x="1434" y="540"/>
                  </a:lnTo>
                  <a:lnTo>
                    <a:pt x="1436" y="538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1" y="538"/>
                  </a:lnTo>
                  <a:lnTo>
                    <a:pt x="1443" y="538"/>
                  </a:lnTo>
                  <a:lnTo>
                    <a:pt x="1445" y="538"/>
                  </a:lnTo>
                  <a:lnTo>
                    <a:pt x="1448" y="538"/>
                  </a:lnTo>
                  <a:lnTo>
                    <a:pt x="1448" y="540"/>
                  </a:lnTo>
                  <a:lnTo>
                    <a:pt x="1448" y="540"/>
                  </a:lnTo>
                  <a:lnTo>
                    <a:pt x="1448" y="542"/>
                  </a:lnTo>
                  <a:lnTo>
                    <a:pt x="1450" y="542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0" y="535"/>
                  </a:lnTo>
                  <a:lnTo>
                    <a:pt x="1450" y="535"/>
                  </a:lnTo>
                  <a:lnTo>
                    <a:pt x="1448" y="533"/>
                  </a:lnTo>
                  <a:lnTo>
                    <a:pt x="1448" y="533"/>
                  </a:lnTo>
                  <a:lnTo>
                    <a:pt x="1450" y="533"/>
                  </a:lnTo>
                  <a:lnTo>
                    <a:pt x="1450" y="533"/>
                  </a:lnTo>
                  <a:lnTo>
                    <a:pt x="1453" y="535"/>
                  </a:lnTo>
                  <a:lnTo>
                    <a:pt x="1457" y="538"/>
                  </a:lnTo>
                  <a:lnTo>
                    <a:pt x="1457" y="540"/>
                  </a:lnTo>
                  <a:lnTo>
                    <a:pt x="1457" y="538"/>
                  </a:lnTo>
                  <a:lnTo>
                    <a:pt x="1457" y="538"/>
                  </a:lnTo>
                  <a:lnTo>
                    <a:pt x="1460" y="538"/>
                  </a:lnTo>
                  <a:lnTo>
                    <a:pt x="1460" y="538"/>
                  </a:lnTo>
                  <a:lnTo>
                    <a:pt x="1460" y="538"/>
                  </a:lnTo>
                  <a:lnTo>
                    <a:pt x="1460" y="535"/>
                  </a:lnTo>
                  <a:lnTo>
                    <a:pt x="1460" y="533"/>
                  </a:lnTo>
                  <a:lnTo>
                    <a:pt x="1460" y="530"/>
                  </a:lnTo>
                  <a:lnTo>
                    <a:pt x="1460" y="530"/>
                  </a:lnTo>
                  <a:lnTo>
                    <a:pt x="1460" y="528"/>
                  </a:lnTo>
                  <a:lnTo>
                    <a:pt x="1460" y="528"/>
                  </a:lnTo>
                  <a:lnTo>
                    <a:pt x="1460" y="526"/>
                  </a:lnTo>
                  <a:lnTo>
                    <a:pt x="1460" y="523"/>
                  </a:lnTo>
                  <a:lnTo>
                    <a:pt x="1460" y="521"/>
                  </a:lnTo>
                  <a:lnTo>
                    <a:pt x="1457" y="519"/>
                  </a:lnTo>
                  <a:lnTo>
                    <a:pt x="1455" y="519"/>
                  </a:lnTo>
                  <a:lnTo>
                    <a:pt x="1453" y="519"/>
                  </a:lnTo>
                  <a:lnTo>
                    <a:pt x="1455" y="521"/>
                  </a:lnTo>
                  <a:lnTo>
                    <a:pt x="1457" y="523"/>
                  </a:lnTo>
                  <a:lnTo>
                    <a:pt x="1455" y="523"/>
                  </a:lnTo>
                  <a:lnTo>
                    <a:pt x="1455" y="523"/>
                  </a:lnTo>
                  <a:lnTo>
                    <a:pt x="1453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48" y="523"/>
                  </a:lnTo>
                  <a:lnTo>
                    <a:pt x="1448" y="521"/>
                  </a:lnTo>
                  <a:lnTo>
                    <a:pt x="1448" y="521"/>
                  </a:lnTo>
                  <a:lnTo>
                    <a:pt x="1448" y="519"/>
                  </a:lnTo>
                  <a:lnTo>
                    <a:pt x="1448" y="519"/>
                  </a:lnTo>
                  <a:lnTo>
                    <a:pt x="1448" y="516"/>
                  </a:lnTo>
                  <a:lnTo>
                    <a:pt x="1448" y="516"/>
                  </a:lnTo>
                  <a:lnTo>
                    <a:pt x="1445" y="516"/>
                  </a:lnTo>
                  <a:lnTo>
                    <a:pt x="1445" y="516"/>
                  </a:lnTo>
                  <a:lnTo>
                    <a:pt x="1443" y="516"/>
                  </a:lnTo>
                  <a:lnTo>
                    <a:pt x="1443" y="514"/>
                  </a:lnTo>
                  <a:lnTo>
                    <a:pt x="1443" y="514"/>
                  </a:lnTo>
                  <a:lnTo>
                    <a:pt x="1443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5" y="509"/>
                  </a:lnTo>
                  <a:lnTo>
                    <a:pt x="1443" y="509"/>
                  </a:lnTo>
                  <a:lnTo>
                    <a:pt x="1441" y="509"/>
                  </a:lnTo>
                  <a:lnTo>
                    <a:pt x="1441" y="509"/>
                  </a:lnTo>
                  <a:lnTo>
                    <a:pt x="1438" y="504"/>
                  </a:lnTo>
                  <a:lnTo>
                    <a:pt x="1436" y="502"/>
                  </a:lnTo>
                  <a:lnTo>
                    <a:pt x="1436" y="502"/>
                  </a:lnTo>
                  <a:lnTo>
                    <a:pt x="1436" y="502"/>
                  </a:lnTo>
                  <a:lnTo>
                    <a:pt x="1434" y="502"/>
                  </a:lnTo>
                  <a:lnTo>
                    <a:pt x="1431" y="502"/>
                  </a:lnTo>
                  <a:lnTo>
                    <a:pt x="1431" y="502"/>
                  </a:lnTo>
                  <a:lnTo>
                    <a:pt x="1429" y="502"/>
                  </a:lnTo>
                  <a:lnTo>
                    <a:pt x="1429" y="500"/>
                  </a:lnTo>
                  <a:lnTo>
                    <a:pt x="1429" y="500"/>
                  </a:lnTo>
                  <a:lnTo>
                    <a:pt x="1429" y="500"/>
                  </a:lnTo>
                  <a:lnTo>
                    <a:pt x="1427" y="500"/>
                  </a:lnTo>
                  <a:lnTo>
                    <a:pt x="1427" y="497"/>
                  </a:lnTo>
                  <a:lnTo>
                    <a:pt x="1427" y="497"/>
                  </a:lnTo>
                  <a:lnTo>
                    <a:pt x="1424" y="497"/>
                  </a:lnTo>
                  <a:lnTo>
                    <a:pt x="1424" y="495"/>
                  </a:lnTo>
                  <a:lnTo>
                    <a:pt x="1424" y="495"/>
                  </a:lnTo>
                  <a:lnTo>
                    <a:pt x="1424" y="493"/>
                  </a:lnTo>
                  <a:lnTo>
                    <a:pt x="1424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9" y="490"/>
                  </a:lnTo>
                  <a:lnTo>
                    <a:pt x="1429" y="488"/>
                  </a:lnTo>
                  <a:lnTo>
                    <a:pt x="1429" y="488"/>
                  </a:lnTo>
                  <a:lnTo>
                    <a:pt x="1429" y="488"/>
                  </a:lnTo>
                  <a:lnTo>
                    <a:pt x="1427" y="485"/>
                  </a:lnTo>
                  <a:lnTo>
                    <a:pt x="1427" y="485"/>
                  </a:lnTo>
                  <a:lnTo>
                    <a:pt x="1427" y="485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31" y="483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4" y="485"/>
                  </a:lnTo>
                  <a:lnTo>
                    <a:pt x="1431" y="488"/>
                  </a:lnTo>
                  <a:lnTo>
                    <a:pt x="1434" y="488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3"/>
                  </a:lnTo>
                  <a:lnTo>
                    <a:pt x="1431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29" y="481"/>
                  </a:lnTo>
                  <a:lnTo>
                    <a:pt x="1429" y="478"/>
                  </a:lnTo>
                  <a:lnTo>
                    <a:pt x="1431" y="476"/>
                  </a:lnTo>
                  <a:lnTo>
                    <a:pt x="1431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8" y="474"/>
                  </a:lnTo>
                  <a:lnTo>
                    <a:pt x="1438" y="474"/>
                  </a:lnTo>
                  <a:lnTo>
                    <a:pt x="1438" y="471"/>
                  </a:lnTo>
                  <a:lnTo>
                    <a:pt x="1438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4" y="471"/>
                  </a:lnTo>
                  <a:lnTo>
                    <a:pt x="1434" y="471"/>
                  </a:lnTo>
                  <a:lnTo>
                    <a:pt x="1434" y="471"/>
                  </a:lnTo>
                  <a:lnTo>
                    <a:pt x="1429" y="467"/>
                  </a:lnTo>
                  <a:lnTo>
                    <a:pt x="1429" y="467"/>
                  </a:lnTo>
                  <a:lnTo>
                    <a:pt x="1429" y="467"/>
                  </a:lnTo>
                  <a:lnTo>
                    <a:pt x="1427" y="464"/>
                  </a:lnTo>
                  <a:lnTo>
                    <a:pt x="1429" y="462"/>
                  </a:lnTo>
                  <a:lnTo>
                    <a:pt x="1429" y="459"/>
                  </a:lnTo>
                  <a:lnTo>
                    <a:pt x="1429" y="459"/>
                  </a:lnTo>
                  <a:lnTo>
                    <a:pt x="1427" y="457"/>
                  </a:lnTo>
                  <a:lnTo>
                    <a:pt x="1427" y="457"/>
                  </a:lnTo>
                  <a:lnTo>
                    <a:pt x="1424" y="457"/>
                  </a:lnTo>
                  <a:lnTo>
                    <a:pt x="1424" y="457"/>
                  </a:lnTo>
                  <a:lnTo>
                    <a:pt x="1422" y="457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2"/>
                  </a:lnTo>
                  <a:lnTo>
                    <a:pt x="1422" y="452"/>
                  </a:lnTo>
                  <a:lnTo>
                    <a:pt x="1419" y="452"/>
                  </a:lnTo>
                  <a:lnTo>
                    <a:pt x="1419" y="452"/>
                  </a:lnTo>
                  <a:lnTo>
                    <a:pt x="1417" y="452"/>
                  </a:lnTo>
                  <a:lnTo>
                    <a:pt x="1417" y="450"/>
                  </a:lnTo>
                  <a:lnTo>
                    <a:pt x="1415" y="448"/>
                  </a:lnTo>
                  <a:lnTo>
                    <a:pt x="1415" y="448"/>
                  </a:lnTo>
                  <a:lnTo>
                    <a:pt x="1415" y="445"/>
                  </a:lnTo>
                  <a:lnTo>
                    <a:pt x="1415" y="445"/>
                  </a:lnTo>
                  <a:lnTo>
                    <a:pt x="1415" y="443"/>
                  </a:lnTo>
                  <a:lnTo>
                    <a:pt x="1412" y="440"/>
                  </a:lnTo>
                  <a:lnTo>
                    <a:pt x="1412" y="438"/>
                  </a:lnTo>
                  <a:lnTo>
                    <a:pt x="1410" y="436"/>
                  </a:lnTo>
                  <a:lnTo>
                    <a:pt x="1408" y="433"/>
                  </a:lnTo>
                  <a:lnTo>
                    <a:pt x="1408" y="433"/>
                  </a:lnTo>
                  <a:lnTo>
                    <a:pt x="1408" y="431"/>
                  </a:lnTo>
                  <a:lnTo>
                    <a:pt x="1405" y="431"/>
                  </a:lnTo>
                  <a:lnTo>
                    <a:pt x="1405" y="429"/>
                  </a:lnTo>
                  <a:lnTo>
                    <a:pt x="1403" y="426"/>
                  </a:lnTo>
                  <a:lnTo>
                    <a:pt x="1401" y="424"/>
                  </a:lnTo>
                  <a:lnTo>
                    <a:pt x="1401" y="424"/>
                  </a:lnTo>
                  <a:lnTo>
                    <a:pt x="1398" y="422"/>
                  </a:lnTo>
                  <a:lnTo>
                    <a:pt x="1396" y="422"/>
                  </a:lnTo>
                  <a:lnTo>
                    <a:pt x="1393" y="422"/>
                  </a:lnTo>
                  <a:lnTo>
                    <a:pt x="1391" y="422"/>
                  </a:lnTo>
                  <a:lnTo>
                    <a:pt x="1389" y="419"/>
                  </a:lnTo>
                  <a:lnTo>
                    <a:pt x="1389" y="414"/>
                  </a:lnTo>
                  <a:lnTo>
                    <a:pt x="1389" y="414"/>
                  </a:lnTo>
                  <a:lnTo>
                    <a:pt x="1386" y="414"/>
                  </a:lnTo>
                  <a:lnTo>
                    <a:pt x="1386" y="412"/>
                  </a:lnTo>
                  <a:lnTo>
                    <a:pt x="1386" y="412"/>
                  </a:lnTo>
                  <a:lnTo>
                    <a:pt x="1384" y="412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10"/>
                  </a:lnTo>
                  <a:lnTo>
                    <a:pt x="1382" y="410"/>
                  </a:lnTo>
                  <a:lnTo>
                    <a:pt x="1379" y="410"/>
                  </a:lnTo>
                  <a:lnTo>
                    <a:pt x="1379" y="412"/>
                  </a:lnTo>
                  <a:lnTo>
                    <a:pt x="1379" y="412"/>
                  </a:lnTo>
                  <a:lnTo>
                    <a:pt x="1379" y="412"/>
                  </a:lnTo>
                  <a:lnTo>
                    <a:pt x="1379" y="410"/>
                  </a:lnTo>
                  <a:lnTo>
                    <a:pt x="1379" y="410"/>
                  </a:lnTo>
                  <a:lnTo>
                    <a:pt x="1377" y="407"/>
                  </a:lnTo>
                  <a:lnTo>
                    <a:pt x="1377" y="407"/>
                  </a:lnTo>
                  <a:lnTo>
                    <a:pt x="1379" y="407"/>
                  </a:lnTo>
                  <a:lnTo>
                    <a:pt x="1379" y="405"/>
                  </a:lnTo>
                  <a:lnTo>
                    <a:pt x="1379" y="405"/>
                  </a:lnTo>
                  <a:lnTo>
                    <a:pt x="1379" y="405"/>
                  </a:lnTo>
                  <a:lnTo>
                    <a:pt x="1377" y="405"/>
                  </a:lnTo>
                  <a:lnTo>
                    <a:pt x="1377" y="403"/>
                  </a:lnTo>
                  <a:lnTo>
                    <a:pt x="1377" y="400"/>
                  </a:lnTo>
                  <a:lnTo>
                    <a:pt x="1379" y="400"/>
                  </a:lnTo>
                  <a:lnTo>
                    <a:pt x="1379" y="400"/>
                  </a:lnTo>
                  <a:lnTo>
                    <a:pt x="1379" y="403"/>
                  </a:lnTo>
                  <a:lnTo>
                    <a:pt x="1379" y="403"/>
                  </a:lnTo>
                  <a:lnTo>
                    <a:pt x="1382" y="403"/>
                  </a:lnTo>
                  <a:lnTo>
                    <a:pt x="1384" y="403"/>
                  </a:lnTo>
                  <a:lnTo>
                    <a:pt x="1384" y="403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6" y="405"/>
                  </a:lnTo>
                  <a:lnTo>
                    <a:pt x="1386" y="405"/>
                  </a:lnTo>
                  <a:lnTo>
                    <a:pt x="1386" y="405"/>
                  </a:lnTo>
                  <a:lnTo>
                    <a:pt x="1389" y="405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91" y="410"/>
                  </a:lnTo>
                  <a:lnTo>
                    <a:pt x="1393" y="407"/>
                  </a:lnTo>
                  <a:lnTo>
                    <a:pt x="1396" y="407"/>
                  </a:lnTo>
                  <a:lnTo>
                    <a:pt x="1398" y="407"/>
                  </a:lnTo>
                  <a:lnTo>
                    <a:pt x="1398" y="407"/>
                  </a:lnTo>
                  <a:lnTo>
                    <a:pt x="1401" y="405"/>
                  </a:lnTo>
                  <a:lnTo>
                    <a:pt x="1401" y="403"/>
                  </a:lnTo>
                  <a:lnTo>
                    <a:pt x="1401" y="400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8" y="396"/>
                  </a:lnTo>
                  <a:lnTo>
                    <a:pt x="1410" y="396"/>
                  </a:lnTo>
                  <a:lnTo>
                    <a:pt x="1410" y="396"/>
                  </a:lnTo>
                  <a:lnTo>
                    <a:pt x="1410" y="396"/>
                  </a:lnTo>
                  <a:lnTo>
                    <a:pt x="1412" y="393"/>
                  </a:lnTo>
                  <a:lnTo>
                    <a:pt x="1412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7" y="393"/>
                  </a:lnTo>
                  <a:lnTo>
                    <a:pt x="1417" y="393"/>
                  </a:lnTo>
                  <a:lnTo>
                    <a:pt x="1417" y="393"/>
                  </a:lnTo>
                  <a:lnTo>
                    <a:pt x="1419" y="391"/>
                  </a:lnTo>
                  <a:lnTo>
                    <a:pt x="1422" y="391"/>
                  </a:lnTo>
                  <a:lnTo>
                    <a:pt x="1422" y="391"/>
                  </a:lnTo>
                  <a:lnTo>
                    <a:pt x="1422" y="391"/>
                  </a:lnTo>
                  <a:lnTo>
                    <a:pt x="1422" y="393"/>
                  </a:lnTo>
                  <a:lnTo>
                    <a:pt x="1424" y="391"/>
                  </a:lnTo>
                  <a:lnTo>
                    <a:pt x="1424" y="391"/>
                  </a:lnTo>
                  <a:lnTo>
                    <a:pt x="1429" y="388"/>
                  </a:lnTo>
                  <a:lnTo>
                    <a:pt x="1434" y="386"/>
                  </a:lnTo>
                  <a:lnTo>
                    <a:pt x="1434" y="386"/>
                  </a:lnTo>
                  <a:lnTo>
                    <a:pt x="1434" y="384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7"/>
                  </a:lnTo>
                  <a:lnTo>
                    <a:pt x="1441" y="377"/>
                  </a:lnTo>
                  <a:lnTo>
                    <a:pt x="1441" y="377"/>
                  </a:lnTo>
                  <a:lnTo>
                    <a:pt x="1443" y="374"/>
                  </a:lnTo>
                  <a:lnTo>
                    <a:pt x="1443" y="372"/>
                  </a:lnTo>
                  <a:lnTo>
                    <a:pt x="1445" y="372"/>
                  </a:lnTo>
                  <a:lnTo>
                    <a:pt x="1445" y="372"/>
                  </a:lnTo>
                  <a:lnTo>
                    <a:pt x="1448" y="370"/>
                  </a:lnTo>
                  <a:lnTo>
                    <a:pt x="1448" y="367"/>
                  </a:lnTo>
                  <a:lnTo>
                    <a:pt x="1450" y="367"/>
                  </a:lnTo>
                  <a:lnTo>
                    <a:pt x="1450" y="367"/>
                  </a:lnTo>
                  <a:lnTo>
                    <a:pt x="1450" y="367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3" y="365"/>
                  </a:lnTo>
                  <a:lnTo>
                    <a:pt x="1453" y="362"/>
                  </a:lnTo>
                  <a:lnTo>
                    <a:pt x="1453" y="362"/>
                  </a:lnTo>
                  <a:lnTo>
                    <a:pt x="1453" y="360"/>
                  </a:lnTo>
                  <a:lnTo>
                    <a:pt x="1455" y="355"/>
                  </a:lnTo>
                  <a:lnTo>
                    <a:pt x="1457" y="355"/>
                  </a:lnTo>
                  <a:lnTo>
                    <a:pt x="1460" y="355"/>
                  </a:lnTo>
                  <a:lnTo>
                    <a:pt x="1462" y="355"/>
                  </a:lnTo>
                  <a:lnTo>
                    <a:pt x="1467" y="355"/>
                  </a:lnTo>
                  <a:lnTo>
                    <a:pt x="1467" y="353"/>
                  </a:lnTo>
                  <a:lnTo>
                    <a:pt x="1469" y="353"/>
                  </a:lnTo>
                  <a:lnTo>
                    <a:pt x="1471" y="351"/>
                  </a:lnTo>
                  <a:lnTo>
                    <a:pt x="1471" y="353"/>
                  </a:lnTo>
                  <a:lnTo>
                    <a:pt x="1474" y="353"/>
                  </a:lnTo>
                  <a:lnTo>
                    <a:pt x="1474" y="353"/>
                  </a:lnTo>
                  <a:lnTo>
                    <a:pt x="1474" y="355"/>
                  </a:lnTo>
                  <a:lnTo>
                    <a:pt x="1474" y="355"/>
                  </a:lnTo>
                  <a:lnTo>
                    <a:pt x="1474" y="355"/>
                  </a:lnTo>
                  <a:lnTo>
                    <a:pt x="1474" y="358"/>
                  </a:lnTo>
                  <a:lnTo>
                    <a:pt x="1476" y="358"/>
                  </a:lnTo>
                  <a:lnTo>
                    <a:pt x="1476" y="360"/>
                  </a:lnTo>
                  <a:lnTo>
                    <a:pt x="1476" y="360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81" y="362"/>
                  </a:lnTo>
                  <a:lnTo>
                    <a:pt x="1483" y="362"/>
                  </a:lnTo>
                  <a:lnTo>
                    <a:pt x="1486" y="360"/>
                  </a:lnTo>
                  <a:lnTo>
                    <a:pt x="1486" y="360"/>
                  </a:lnTo>
                  <a:lnTo>
                    <a:pt x="1486" y="355"/>
                  </a:lnTo>
                  <a:lnTo>
                    <a:pt x="1488" y="353"/>
                  </a:lnTo>
                  <a:lnTo>
                    <a:pt x="1488" y="353"/>
                  </a:lnTo>
                  <a:lnTo>
                    <a:pt x="1488" y="351"/>
                  </a:lnTo>
                  <a:lnTo>
                    <a:pt x="1488" y="351"/>
                  </a:lnTo>
                  <a:lnTo>
                    <a:pt x="1490" y="348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3"/>
                  </a:lnTo>
                  <a:lnTo>
                    <a:pt x="1488" y="343"/>
                  </a:lnTo>
                  <a:lnTo>
                    <a:pt x="1486" y="343"/>
                  </a:lnTo>
                  <a:lnTo>
                    <a:pt x="1486" y="343"/>
                  </a:lnTo>
                  <a:lnTo>
                    <a:pt x="1486" y="343"/>
                  </a:lnTo>
                  <a:lnTo>
                    <a:pt x="1488" y="341"/>
                  </a:lnTo>
                  <a:lnTo>
                    <a:pt x="1486" y="341"/>
                  </a:lnTo>
                  <a:lnTo>
                    <a:pt x="1483" y="341"/>
                  </a:lnTo>
                  <a:lnTo>
                    <a:pt x="1481" y="339"/>
                  </a:lnTo>
                  <a:lnTo>
                    <a:pt x="1479" y="339"/>
                  </a:lnTo>
                  <a:lnTo>
                    <a:pt x="1469" y="336"/>
                  </a:lnTo>
                  <a:lnTo>
                    <a:pt x="1469" y="336"/>
                  </a:lnTo>
                  <a:lnTo>
                    <a:pt x="1469" y="339"/>
                  </a:lnTo>
                  <a:lnTo>
                    <a:pt x="1467" y="339"/>
                  </a:lnTo>
                  <a:lnTo>
                    <a:pt x="1467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4" y="339"/>
                  </a:lnTo>
                  <a:lnTo>
                    <a:pt x="1464" y="339"/>
                  </a:lnTo>
                  <a:lnTo>
                    <a:pt x="1462" y="339"/>
                  </a:lnTo>
                  <a:lnTo>
                    <a:pt x="1457" y="339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3" y="341"/>
                  </a:lnTo>
                  <a:lnTo>
                    <a:pt x="1453" y="341"/>
                  </a:lnTo>
                  <a:lnTo>
                    <a:pt x="1453" y="341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5" y="343"/>
                  </a:lnTo>
                  <a:lnTo>
                    <a:pt x="1460" y="343"/>
                  </a:lnTo>
                  <a:lnTo>
                    <a:pt x="1460" y="343"/>
                  </a:lnTo>
                  <a:lnTo>
                    <a:pt x="1460" y="343"/>
                  </a:lnTo>
                  <a:lnTo>
                    <a:pt x="1460" y="346"/>
                  </a:lnTo>
                  <a:lnTo>
                    <a:pt x="1460" y="346"/>
                  </a:lnTo>
                  <a:lnTo>
                    <a:pt x="1464" y="346"/>
                  </a:lnTo>
                  <a:lnTo>
                    <a:pt x="1464" y="346"/>
                  </a:lnTo>
                  <a:lnTo>
                    <a:pt x="1462" y="348"/>
                  </a:lnTo>
                  <a:lnTo>
                    <a:pt x="1462" y="348"/>
                  </a:lnTo>
                  <a:lnTo>
                    <a:pt x="1462" y="348"/>
                  </a:lnTo>
                  <a:lnTo>
                    <a:pt x="1455" y="348"/>
                  </a:lnTo>
                  <a:lnTo>
                    <a:pt x="1453" y="348"/>
                  </a:lnTo>
                  <a:lnTo>
                    <a:pt x="1450" y="348"/>
                  </a:lnTo>
                  <a:lnTo>
                    <a:pt x="1450" y="348"/>
                  </a:lnTo>
                  <a:lnTo>
                    <a:pt x="1448" y="348"/>
                  </a:lnTo>
                  <a:lnTo>
                    <a:pt x="1448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3" y="348"/>
                  </a:lnTo>
                  <a:lnTo>
                    <a:pt x="1438" y="348"/>
                  </a:lnTo>
                  <a:lnTo>
                    <a:pt x="1436" y="348"/>
                  </a:lnTo>
                  <a:lnTo>
                    <a:pt x="1434" y="348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22" y="351"/>
                  </a:lnTo>
                  <a:lnTo>
                    <a:pt x="1422" y="351"/>
                  </a:lnTo>
                  <a:lnTo>
                    <a:pt x="1422" y="353"/>
                  </a:lnTo>
                  <a:lnTo>
                    <a:pt x="1419" y="355"/>
                  </a:lnTo>
                  <a:lnTo>
                    <a:pt x="1419" y="355"/>
                  </a:lnTo>
                  <a:lnTo>
                    <a:pt x="1419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5" y="355"/>
                  </a:lnTo>
                  <a:lnTo>
                    <a:pt x="1415" y="355"/>
                  </a:lnTo>
                  <a:lnTo>
                    <a:pt x="1412" y="355"/>
                  </a:lnTo>
                  <a:lnTo>
                    <a:pt x="1412" y="358"/>
                  </a:lnTo>
                  <a:lnTo>
                    <a:pt x="1410" y="358"/>
                  </a:lnTo>
                  <a:lnTo>
                    <a:pt x="1408" y="358"/>
                  </a:lnTo>
                  <a:lnTo>
                    <a:pt x="1405" y="358"/>
                  </a:lnTo>
                  <a:lnTo>
                    <a:pt x="1403" y="358"/>
                  </a:lnTo>
                  <a:lnTo>
                    <a:pt x="1398" y="358"/>
                  </a:lnTo>
                  <a:lnTo>
                    <a:pt x="1398" y="358"/>
                  </a:lnTo>
                  <a:lnTo>
                    <a:pt x="1398" y="355"/>
                  </a:lnTo>
                  <a:lnTo>
                    <a:pt x="1396" y="355"/>
                  </a:lnTo>
                  <a:lnTo>
                    <a:pt x="1396" y="355"/>
                  </a:lnTo>
                  <a:lnTo>
                    <a:pt x="1396" y="353"/>
                  </a:lnTo>
                  <a:lnTo>
                    <a:pt x="1396" y="351"/>
                  </a:lnTo>
                  <a:lnTo>
                    <a:pt x="1396" y="351"/>
                  </a:lnTo>
                  <a:lnTo>
                    <a:pt x="1396" y="351"/>
                  </a:lnTo>
                  <a:lnTo>
                    <a:pt x="1393" y="351"/>
                  </a:lnTo>
                  <a:lnTo>
                    <a:pt x="1393" y="351"/>
                  </a:lnTo>
                  <a:lnTo>
                    <a:pt x="1393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3"/>
                  </a:lnTo>
                  <a:lnTo>
                    <a:pt x="1391" y="353"/>
                  </a:lnTo>
                  <a:lnTo>
                    <a:pt x="1389" y="353"/>
                  </a:lnTo>
                  <a:lnTo>
                    <a:pt x="1389" y="353"/>
                  </a:lnTo>
                  <a:lnTo>
                    <a:pt x="1386" y="353"/>
                  </a:lnTo>
                  <a:lnTo>
                    <a:pt x="1384" y="355"/>
                  </a:lnTo>
                  <a:lnTo>
                    <a:pt x="1384" y="358"/>
                  </a:lnTo>
                  <a:lnTo>
                    <a:pt x="1382" y="362"/>
                  </a:lnTo>
                  <a:lnTo>
                    <a:pt x="1377" y="365"/>
                  </a:lnTo>
                  <a:lnTo>
                    <a:pt x="1377" y="365"/>
                  </a:lnTo>
                  <a:lnTo>
                    <a:pt x="1375" y="367"/>
                  </a:lnTo>
                  <a:lnTo>
                    <a:pt x="1375" y="367"/>
                  </a:lnTo>
                  <a:lnTo>
                    <a:pt x="1375" y="367"/>
                  </a:lnTo>
                  <a:lnTo>
                    <a:pt x="1375" y="370"/>
                  </a:lnTo>
                  <a:lnTo>
                    <a:pt x="1372" y="370"/>
                  </a:lnTo>
                  <a:lnTo>
                    <a:pt x="1372" y="370"/>
                  </a:lnTo>
                  <a:lnTo>
                    <a:pt x="1372" y="372"/>
                  </a:lnTo>
                  <a:lnTo>
                    <a:pt x="1370" y="372"/>
                  </a:lnTo>
                  <a:lnTo>
                    <a:pt x="1370" y="374"/>
                  </a:lnTo>
                  <a:lnTo>
                    <a:pt x="1370" y="377"/>
                  </a:lnTo>
                  <a:lnTo>
                    <a:pt x="1370" y="377"/>
                  </a:lnTo>
                  <a:lnTo>
                    <a:pt x="1367" y="379"/>
                  </a:lnTo>
                  <a:lnTo>
                    <a:pt x="1367" y="381"/>
                  </a:lnTo>
                  <a:lnTo>
                    <a:pt x="1365" y="381"/>
                  </a:lnTo>
                  <a:lnTo>
                    <a:pt x="1363" y="381"/>
                  </a:lnTo>
                  <a:lnTo>
                    <a:pt x="1363" y="381"/>
                  </a:lnTo>
                  <a:lnTo>
                    <a:pt x="1360" y="381"/>
                  </a:lnTo>
                  <a:lnTo>
                    <a:pt x="1360" y="379"/>
                  </a:lnTo>
                  <a:lnTo>
                    <a:pt x="1360" y="379"/>
                  </a:lnTo>
                  <a:lnTo>
                    <a:pt x="1358" y="381"/>
                  </a:lnTo>
                  <a:lnTo>
                    <a:pt x="1356" y="381"/>
                  </a:lnTo>
                  <a:lnTo>
                    <a:pt x="1353" y="381"/>
                  </a:lnTo>
                  <a:lnTo>
                    <a:pt x="1353" y="381"/>
                  </a:lnTo>
                  <a:lnTo>
                    <a:pt x="1351" y="381"/>
                  </a:lnTo>
                  <a:lnTo>
                    <a:pt x="1351" y="379"/>
                  </a:lnTo>
                  <a:lnTo>
                    <a:pt x="1353" y="379"/>
                  </a:lnTo>
                  <a:lnTo>
                    <a:pt x="1351" y="379"/>
                  </a:lnTo>
                  <a:lnTo>
                    <a:pt x="1351" y="379"/>
                  </a:lnTo>
                  <a:lnTo>
                    <a:pt x="1346" y="379"/>
                  </a:lnTo>
                  <a:lnTo>
                    <a:pt x="1346" y="379"/>
                  </a:lnTo>
                  <a:lnTo>
                    <a:pt x="1344" y="381"/>
                  </a:lnTo>
                  <a:lnTo>
                    <a:pt x="1344" y="381"/>
                  </a:lnTo>
                  <a:lnTo>
                    <a:pt x="1341" y="379"/>
                  </a:lnTo>
                  <a:lnTo>
                    <a:pt x="1341" y="379"/>
                  </a:lnTo>
                  <a:lnTo>
                    <a:pt x="1341" y="377"/>
                  </a:lnTo>
                  <a:lnTo>
                    <a:pt x="1341" y="374"/>
                  </a:lnTo>
                  <a:lnTo>
                    <a:pt x="1339" y="372"/>
                  </a:lnTo>
                  <a:lnTo>
                    <a:pt x="1339" y="372"/>
                  </a:lnTo>
                  <a:lnTo>
                    <a:pt x="1339" y="370"/>
                  </a:lnTo>
                  <a:lnTo>
                    <a:pt x="1339" y="370"/>
                  </a:lnTo>
                  <a:lnTo>
                    <a:pt x="1339" y="370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5"/>
                  </a:lnTo>
                  <a:lnTo>
                    <a:pt x="1337" y="360"/>
                  </a:lnTo>
                  <a:lnTo>
                    <a:pt x="1334" y="360"/>
                  </a:lnTo>
                  <a:lnTo>
                    <a:pt x="1334" y="360"/>
                  </a:lnTo>
                  <a:lnTo>
                    <a:pt x="1334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5"/>
                  </a:lnTo>
                  <a:lnTo>
                    <a:pt x="1330" y="355"/>
                  </a:lnTo>
                  <a:lnTo>
                    <a:pt x="1330" y="355"/>
                  </a:lnTo>
                  <a:lnTo>
                    <a:pt x="1327" y="355"/>
                  </a:lnTo>
                  <a:lnTo>
                    <a:pt x="1327" y="355"/>
                  </a:lnTo>
                  <a:lnTo>
                    <a:pt x="1325" y="358"/>
                  </a:lnTo>
                  <a:lnTo>
                    <a:pt x="1325" y="358"/>
                  </a:lnTo>
                  <a:lnTo>
                    <a:pt x="1322" y="355"/>
                  </a:lnTo>
                  <a:lnTo>
                    <a:pt x="1320" y="355"/>
                  </a:lnTo>
                  <a:lnTo>
                    <a:pt x="1313" y="343"/>
                  </a:lnTo>
                  <a:lnTo>
                    <a:pt x="1313" y="341"/>
                  </a:lnTo>
                  <a:lnTo>
                    <a:pt x="1311" y="334"/>
                  </a:lnTo>
                  <a:lnTo>
                    <a:pt x="1311" y="334"/>
                  </a:lnTo>
                  <a:lnTo>
                    <a:pt x="1311" y="334"/>
                  </a:lnTo>
                  <a:lnTo>
                    <a:pt x="1311" y="332"/>
                  </a:lnTo>
                  <a:lnTo>
                    <a:pt x="1311" y="332"/>
                  </a:lnTo>
                  <a:lnTo>
                    <a:pt x="1311" y="332"/>
                  </a:lnTo>
                  <a:lnTo>
                    <a:pt x="1311" y="329"/>
                  </a:lnTo>
                  <a:lnTo>
                    <a:pt x="1311" y="329"/>
                  </a:lnTo>
                  <a:lnTo>
                    <a:pt x="1311" y="327"/>
                  </a:lnTo>
                  <a:lnTo>
                    <a:pt x="1308" y="320"/>
                  </a:lnTo>
                  <a:lnTo>
                    <a:pt x="1308" y="320"/>
                  </a:lnTo>
                  <a:lnTo>
                    <a:pt x="1308" y="317"/>
                  </a:lnTo>
                  <a:lnTo>
                    <a:pt x="1308" y="317"/>
                  </a:lnTo>
                  <a:lnTo>
                    <a:pt x="1311" y="315"/>
                  </a:lnTo>
                  <a:lnTo>
                    <a:pt x="1311" y="313"/>
                  </a:lnTo>
                  <a:lnTo>
                    <a:pt x="1311" y="313"/>
                  </a:lnTo>
                  <a:lnTo>
                    <a:pt x="1311" y="313"/>
                  </a:lnTo>
                  <a:lnTo>
                    <a:pt x="1311" y="310"/>
                  </a:lnTo>
                  <a:lnTo>
                    <a:pt x="1311" y="310"/>
                  </a:lnTo>
                  <a:lnTo>
                    <a:pt x="1313" y="308"/>
                  </a:lnTo>
                  <a:lnTo>
                    <a:pt x="1313" y="308"/>
                  </a:lnTo>
                  <a:lnTo>
                    <a:pt x="1313" y="306"/>
                  </a:lnTo>
                  <a:lnTo>
                    <a:pt x="1313" y="303"/>
                  </a:lnTo>
                  <a:lnTo>
                    <a:pt x="1313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315" y="299"/>
                  </a:lnTo>
                  <a:lnTo>
                    <a:pt x="1315" y="299"/>
                  </a:lnTo>
                  <a:lnTo>
                    <a:pt x="1318" y="296"/>
                  </a:lnTo>
                  <a:lnTo>
                    <a:pt x="1320" y="294"/>
                  </a:lnTo>
                  <a:lnTo>
                    <a:pt x="1322" y="289"/>
                  </a:lnTo>
                  <a:lnTo>
                    <a:pt x="1325" y="287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30" y="282"/>
                  </a:lnTo>
                  <a:lnTo>
                    <a:pt x="1330" y="282"/>
                  </a:lnTo>
                  <a:lnTo>
                    <a:pt x="1334" y="282"/>
                  </a:lnTo>
                  <a:lnTo>
                    <a:pt x="1334" y="280"/>
                  </a:lnTo>
                  <a:lnTo>
                    <a:pt x="1344" y="280"/>
                  </a:lnTo>
                  <a:lnTo>
                    <a:pt x="1346" y="282"/>
                  </a:lnTo>
                  <a:lnTo>
                    <a:pt x="1346" y="282"/>
                  </a:lnTo>
                  <a:lnTo>
                    <a:pt x="1348" y="282"/>
                  </a:lnTo>
                  <a:lnTo>
                    <a:pt x="1348" y="282"/>
                  </a:lnTo>
                  <a:lnTo>
                    <a:pt x="1348" y="282"/>
                  </a:lnTo>
                  <a:lnTo>
                    <a:pt x="1351" y="282"/>
                  </a:lnTo>
                  <a:lnTo>
                    <a:pt x="1351" y="282"/>
                  </a:lnTo>
                  <a:lnTo>
                    <a:pt x="1351" y="284"/>
                  </a:lnTo>
                  <a:lnTo>
                    <a:pt x="1351" y="284"/>
                  </a:lnTo>
                  <a:lnTo>
                    <a:pt x="1351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7"/>
                  </a:lnTo>
                  <a:lnTo>
                    <a:pt x="1353" y="287"/>
                  </a:lnTo>
                  <a:lnTo>
                    <a:pt x="1356" y="287"/>
                  </a:lnTo>
                  <a:lnTo>
                    <a:pt x="1358" y="287"/>
                  </a:lnTo>
                  <a:lnTo>
                    <a:pt x="1360" y="284"/>
                  </a:lnTo>
                  <a:lnTo>
                    <a:pt x="1360" y="284"/>
                  </a:lnTo>
                  <a:lnTo>
                    <a:pt x="1363" y="284"/>
                  </a:lnTo>
                  <a:lnTo>
                    <a:pt x="1363" y="287"/>
                  </a:lnTo>
                  <a:lnTo>
                    <a:pt x="1365" y="287"/>
                  </a:lnTo>
                  <a:lnTo>
                    <a:pt x="1365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70" y="284"/>
                  </a:lnTo>
                  <a:lnTo>
                    <a:pt x="1370" y="284"/>
                  </a:lnTo>
                  <a:lnTo>
                    <a:pt x="1370" y="284"/>
                  </a:lnTo>
                  <a:lnTo>
                    <a:pt x="1372" y="284"/>
                  </a:lnTo>
                  <a:lnTo>
                    <a:pt x="1372" y="284"/>
                  </a:lnTo>
                  <a:lnTo>
                    <a:pt x="1375" y="282"/>
                  </a:lnTo>
                  <a:lnTo>
                    <a:pt x="1377" y="282"/>
                  </a:lnTo>
                  <a:lnTo>
                    <a:pt x="1377" y="284"/>
                  </a:lnTo>
                  <a:lnTo>
                    <a:pt x="1377" y="284"/>
                  </a:lnTo>
                  <a:lnTo>
                    <a:pt x="1379" y="284"/>
                  </a:lnTo>
                  <a:lnTo>
                    <a:pt x="1379" y="284"/>
                  </a:lnTo>
                  <a:lnTo>
                    <a:pt x="1379" y="284"/>
                  </a:lnTo>
                  <a:lnTo>
                    <a:pt x="1382" y="284"/>
                  </a:lnTo>
                  <a:lnTo>
                    <a:pt x="1382" y="282"/>
                  </a:lnTo>
                  <a:lnTo>
                    <a:pt x="1384" y="282"/>
                  </a:lnTo>
                  <a:lnTo>
                    <a:pt x="1384" y="284"/>
                  </a:lnTo>
                  <a:lnTo>
                    <a:pt x="1384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9" y="282"/>
                  </a:lnTo>
                  <a:lnTo>
                    <a:pt x="1389" y="282"/>
                  </a:lnTo>
                  <a:lnTo>
                    <a:pt x="1389" y="282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3" y="280"/>
                  </a:lnTo>
                  <a:lnTo>
                    <a:pt x="1393" y="280"/>
                  </a:lnTo>
                  <a:lnTo>
                    <a:pt x="1393" y="280"/>
                  </a:lnTo>
                  <a:lnTo>
                    <a:pt x="1393" y="282"/>
                  </a:lnTo>
                  <a:lnTo>
                    <a:pt x="1393" y="282"/>
                  </a:lnTo>
                  <a:lnTo>
                    <a:pt x="1393" y="282"/>
                  </a:lnTo>
                  <a:lnTo>
                    <a:pt x="1396" y="282"/>
                  </a:lnTo>
                  <a:lnTo>
                    <a:pt x="1396" y="282"/>
                  </a:lnTo>
                  <a:lnTo>
                    <a:pt x="1398" y="282"/>
                  </a:lnTo>
                  <a:lnTo>
                    <a:pt x="1398" y="282"/>
                  </a:lnTo>
                  <a:lnTo>
                    <a:pt x="1401" y="287"/>
                  </a:lnTo>
                  <a:lnTo>
                    <a:pt x="1403" y="287"/>
                  </a:lnTo>
                  <a:lnTo>
                    <a:pt x="1403" y="287"/>
                  </a:lnTo>
                  <a:lnTo>
                    <a:pt x="1405" y="287"/>
                  </a:lnTo>
                  <a:lnTo>
                    <a:pt x="1408" y="287"/>
                  </a:lnTo>
                  <a:lnTo>
                    <a:pt x="1412" y="284"/>
                  </a:lnTo>
                  <a:lnTo>
                    <a:pt x="1412" y="284"/>
                  </a:lnTo>
                  <a:lnTo>
                    <a:pt x="1415" y="284"/>
                  </a:lnTo>
                  <a:lnTo>
                    <a:pt x="1415" y="282"/>
                  </a:lnTo>
                  <a:lnTo>
                    <a:pt x="1419" y="284"/>
                  </a:lnTo>
                  <a:lnTo>
                    <a:pt x="1422" y="284"/>
                  </a:lnTo>
                  <a:lnTo>
                    <a:pt x="1422" y="284"/>
                  </a:lnTo>
                  <a:lnTo>
                    <a:pt x="1422" y="284"/>
                  </a:lnTo>
                  <a:lnTo>
                    <a:pt x="1424" y="284"/>
                  </a:lnTo>
                  <a:lnTo>
                    <a:pt x="1424" y="282"/>
                  </a:lnTo>
                  <a:lnTo>
                    <a:pt x="1424" y="282"/>
                  </a:lnTo>
                  <a:lnTo>
                    <a:pt x="1429" y="282"/>
                  </a:lnTo>
                  <a:lnTo>
                    <a:pt x="1429" y="282"/>
                  </a:lnTo>
                  <a:lnTo>
                    <a:pt x="1429" y="282"/>
                  </a:lnTo>
                  <a:lnTo>
                    <a:pt x="1431" y="282"/>
                  </a:lnTo>
                  <a:lnTo>
                    <a:pt x="1443" y="282"/>
                  </a:lnTo>
                  <a:lnTo>
                    <a:pt x="1443" y="282"/>
                  </a:lnTo>
                  <a:lnTo>
                    <a:pt x="1445" y="282"/>
                  </a:lnTo>
                  <a:lnTo>
                    <a:pt x="1445" y="284"/>
                  </a:lnTo>
                  <a:lnTo>
                    <a:pt x="1445" y="284"/>
                  </a:lnTo>
                  <a:lnTo>
                    <a:pt x="1445" y="284"/>
                  </a:lnTo>
                  <a:lnTo>
                    <a:pt x="1448" y="284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50" y="282"/>
                  </a:lnTo>
                  <a:lnTo>
                    <a:pt x="1453" y="282"/>
                  </a:lnTo>
                  <a:lnTo>
                    <a:pt x="1457" y="282"/>
                  </a:lnTo>
                  <a:lnTo>
                    <a:pt x="1464" y="282"/>
                  </a:lnTo>
                  <a:lnTo>
                    <a:pt x="1467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71" y="284"/>
                  </a:lnTo>
                  <a:lnTo>
                    <a:pt x="1474" y="287"/>
                  </a:lnTo>
                  <a:lnTo>
                    <a:pt x="1474" y="287"/>
                  </a:lnTo>
                  <a:lnTo>
                    <a:pt x="1474" y="287"/>
                  </a:lnTo>
                  <a:lnTo>
                    <a:pt x="1476" y="287"/>
                  </a:lnTo>
                  <a:lnTo>
                    <a:pt x="1476" y="289"/>
                  </a:lnTo>
                  <a:lnTo>
                    <a:pt x="1476" y="289"/>
                  </a:lnTo>
                  <a:lnTo>
                    <a:pt x="1476" y="289"/>
                  </a:lnTo>
                  <a:lnTo>
                    <a:pt x="1476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81" y="291"/>
                  </a:lnTo>
                  <a:lnTo>
                    <a:pt x="1486" y="294"/>
                  </a:lnTo>
                  <a:lnTo>
                    <a:pt x="1486" y="291"/>
                  </a:lnTo>
                  <a:lnTo>
                    <a:pt x="1488" y="291"/>
                  </a:lnTo>
                  <a:lnTo>
                    <a:pt x="1490" y="291"/>
                  </a:lnTo>
                  <a:lnTo>
                    <a:pt x="1495" y="291"/>
                  </a:lnTo>
                  <a:lnTo>
                    <a:pt x="1495" y="294"/>
                  </a:lnTo>
                  <a:lnTo>
                    <a:pt x="1497" y="294"/>
                  </a:lnTo>
                  <a:lnTo>
                    <a:pt x="1497" y="294"/>
                  </a:lnTo>
                  <a:lnTo>
                    <a:pt x="1497" y="294"/>
                  </a:lnTo>
                  <a:lnTo>
                    <a:pt x="1500" y="294"/>
                  </a:lnTo>
                  <a:lnTo>
                    <a:pt x="1500" y="294"/>
                  </a:lnTo>
                  <a:lnTo>
                    <a:pt x="1502" y="294"/>
                  </a:lnTo>
                  <a:lnTo>
                    <a:pt x="1502" y="291"/>
                  </a:lnTo>
                  <a:lnTo>
                    <a:pt x="1505" y="291"/>
                  </a:lnTo>
                  <a:lnTo>
                    <a:pt x="1505" y="291"/>
                  </a:lnTo>
                  <a:lnTo>
                    <a:pt x="1507" y="291"/>
                  </a:lnTo>
                  <a:lnTo>
                    <a:pt x="1507" y="294"/>
                  </a:lnTo>
                  <a:lnTo>
                    <a:pt x="1507" y="291"/>
                  </a:lnTo>
                  <a:lnTo>
                    <a:pt x="1507" y="291"/>
                  </a:lnTo>
                  <a:lnTo>
                    <a:pt x="1509" y="291"/>
                  </a:lnTo>
                  <a:lnTo>
                    <a:pt x="1509" y="291"/>
                  </a:lnTo>
                  <a:lnTo>
                    <a:pt x="1512" y="291"/>
                  </a:lnTo>
                  <a:lnTo>
                    <a:pt x="1514" y="291"/>
                  </a:lnTo>
                  <a:lnTo>
                    <a:pt x="1514" y="291"/>
                  </a:lnTo>
                  <a:lnTo>
                    <a:pt x="1519" y="291"/>
                  </a:lnTo>
                  <a:lnTo>
                    <a:pt x="1519" y="291"/>
                  </a:lnTo>
                  <a:lnTo>
                    <a:pt x="1519" y="289"/>
                  </a:lnTo>
                  <a:lnTo>
                    <a:pt x="1519" y="289"/>
                  </a:lnTo>
                  <a:lnTo>
                    <a:pt x="1521" y="289"/>
                  </a:lnTo>
                  <a:lnTo>
                    <a:pt x="1521" y="289"/>
                  </a:lnTo>
                  <a:lnTo>
                    <a:pt x="1524" y="289"/>
                  </a:lnTo>
                  <a:lnTo>
                    <a:pt x="1524" y="289"/>
                  </a:lnTo>
                  <a:lnTo>
                    <a:pt x="1526" y="289"/>
                  </a:lnTo>
                  <a:lnTo>
                    <a:pt x="1528" y="289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8" y="287"/>
                  </a:lnTo>
                  <a:lnTo>
                    <a:pt x="1538" y="287"/>
                  </a:lnTo>
                  <a:lnTo>
                    <a:pt x="1540" y="284"/>
                  </a:lnTo>
                  <a:lnTo>
                    <a:pt x="1540" y="284"/>
                  </a:lnTo>
                  <a:lnTo>
                    <a:pt x="1542" y="284"/>
                  </a:lnTo>
                  <a:lnTo>
                    <a:pt x="1542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0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50" y="272"/>
                  </a:lnTo>
                  <a:lnTo>
                    <a:pt x="1550" y="272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68"/>
                  </a:lnTo>
                  <a:lnTo>
                    <a:pt x="1552" y="268"/>
                  </a:lnTo>
                  <a:lnTo>
                    <a:pt x="1552" y="265"/>
                  </a:lnTo>
                  <a:lnTo>
                    <a:pt x="1554" y="265"/>
                  </a:lnTo>
                  <a:lnTo>
                    <a:pt x="1554" y="265"/>
                  </a:lnTo>
                  <a:lnTo>
                    <a:pt x="1557" y="263"/>
                  </a:lnTo>
                  <a:lnTo>
                    <a:pt x="1559" y="261"/>
                  </a:lnTo>
                  <a:lnTo>
                    <a:pt x="1559" y="261"/>
                  </a:lnTo>
                  <a:lnTo>
                    <a:pt x="1559" y="261"/>
                  </a:lnTo>
                  <a:lnTo>
                    <a:pt x="1561" y="261"/>
                  </a:lnTo>
                  <a:lnTo>
                    <a:pt x="1561" y="258"/>
                  </a:lnTo>
                  <a:lnTo>
                    <a:pt x="1561" y="258"/>
                  </a:lnTo>
                  <a:lnTo>
                    <a:pt x="1564" y="258"/>
                  </a:lnTo>
                  <a:lnTo>
                    <a:pt x="1564" y="258"/>
                  </a:lnTo>
                  <a:lnTo>
                    <a:pt x="1566" y="258"/>
                  </a:lnTo>
                  <a:lnTo>
                    <a:pt x="1566" y="256"/>
                  </a:lnTo>
                  <a:lnTo>
                    <a:pt x="1566" y="256"/>
                  </a:lnTo>
                  <a:lnTo>
                    <a:pt x="1566" y="256"/>
                  </a:lnTo>
                  <a:lnTo>
                    <a:pt x="1568" y="254"/>
                  </a:lnTo>
                  <a:lnTo>
                    <a:pt x="1568" y="251"/>
                  </a:lnTo>
                  <a:lnTo>
                    <a:pt x="1571" y="246"/>
                  </a:lnTo>
                  <a:lnTo>
                    <a:pt x="1576" y="237"/>
                  </a:lnTo>
                  <a:lnTo>
                    <a:pt x="1576" y="237"/>
                  </a:lnTo>
                  <a:lnTo>
                    <a:pt x="1578" y="235"/>
                  </a:lnTo>
                  <a:lnTo>
                    <a:pt x="1580" y="232"/>
                  </a:lnTo>
                  <a:lnTo>
                    <a:pt x="1583" y="232"/>
                  </a:lnTo>
                  <a:lnTo>
                    <a:pt x="1583" y="230"/>
                  </a:lnTo>
                  <a:lnTo>
                    <a:pt x="1583" y="230"/>
                  </a:lnTo>
                  <a:lnTo>
                    <a:pt x="1580" y="228"/>
                  </a:lnTo>
                  <a:lnTo>
                    <a:pt x="1580" y="228"/>
                  </a:lnTo>
                  <a:lnTo>
                    <a:pt x="1578" y="225"/>
                  </a:lnTo>
                  <a:lnTo>
                    <a:pt x="1578" y="223"/>
                  </a:lnTo>
                  <a:lnTo>
                    <a:pt x="1580" y="220"/>
                  </a:lnTo>
                  <a:lnTo>
                    <a:pt x="1580" y="220"/>
                  </a:lnTo>
                  <a:lnTo>
                    <a:pt x="1578" y="220"/>
                  </a:lnTo>
                  <a:lnTo>
                    <a:pt x="1576" y="220"/>
                  </a:lnTo>
                  <a:lnTo>
                    <a:pt x="1573" y="220"/>
                  </a:lnTo>
                  <a:lnTo>
                    <a:pt x="1573" y="220"/>
                  </a:lnTo>
                  <a:lnTo>
                    <a:pt x="1571" y="220"/>
                  </a:lnTo>
                  <a:lnTo>
                    <a:pt x="1571" y="218"/>
                  </a:lnTo>
                  <a:lnTo>
                    <a:pt x="1571" y="218"/>
                  </a:lnTo>
                  <a:lnTo>
                    <a:pt x="1571" y="218"/>
                  </a:lnTo>
                  <a:lnTo>
                    <a:pt x="1568" y="218"/>
                  </a:lnTo>
                  <a:lnTo>
                    <a:pt x="1568" y="218"/>
                  </a:lnTo>
                  <a:lnTo>
                    <a:pt x="1568" y="218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6" y="220"/>
                  </a:lnTo>
                  <a:lnTo>
                    <a:pt x="1561" y="225"/>
                  </a:lnTo>
                  <a:lnTo>
                    <a:pt x="1561" y="228"/>
                  </a:lnTo>
                  <a:lnTo>
                    <a:pt x="1561" y="228"/>
                  </a:lnTo>
                  <a:lnTo>
                    <a:pt x="1561" y="230"/>
                  </a:lnTo>
                  <a:lnTo>
                    <a:pt x="1561" y="230"/>
                  </a:lnTo>
                  <a:lnTo>
                    <a:pt x="1561" y="230"/>
                  </a:lnTo>
                  <a:lnTo>
                    <a:pt x="1561" y="232"/>
                  </a:lnTo>
                  <a:lnTo>
                    <a:pt x="1561" y="232"/>
                  </a:lnTo>
                  <a:lnTo>
                    <a:pt x="1559" y="232"/>
                  </a:lnTo>
                  <a:lnTo>
                    <a:pt x="1557" y="232"/>
                  </a:lnTo>
                  <a:lnTo>
                    <a:pt x="1557" y="235"/>
                  </a:lnTo>
                  <a:lnTo>
                    <a:pt x="1554" y="235"/>
                  </a:lnTo>
                  <a:lnTo>
                    <a:pt x="1554" y="235"/>
                  </a:lnTo>
                  <a:lnTo>
                    <a:pt x="1550" y="235"/>
                  </a:lnTo>
                  <a:lnTo>
                    <a:pt x="1550" y="235"/>
                  </a:lnTo>
                  <a:lnTo>
                    <a:pt x="1550" y="235"/>
                  </a:lnTo>
                  <a:lnTo>
                    <a:pt x="1547" y="237"/>
                  </a:lnTo>
                  <a:lnTo>
                    <a:pt x="1547" y="239"/>
                  </a:lnTo>
                  <a:lnTo>
                    <a:pt x="1545" y="239"/>
                  </a:lnTo>
                  <a:lnTo>
                    <a:pt x="1545" y="242"/>
                  </a:lnTo>
                  <a:lnTo>
                    <a:pt x="1547" y="242"/>
                  </a:lnTo>
                  <a:lnTo>
                    <a:pt x="1550" y="242"/>
                  </a:lnTo>
                  <a:lnTo>
                    <a:pt x="1550" y="242"/>
                  </a:lnTo>
                  <a:lnTo>
                    <a:pt x="1550" y="242"/>
                  </a:lnTo>
                  <a:lnTo>
                    <a:pt x="1550" y="244"/>
                  </a:lnTo>
                  <a:lnTo>
                    <a:pt x="1550" y="244"/>
                  </a:lnTo>
                  <a:lnTo>
                    <a:pt x="1550" y="246"/>
                  </a:lnTo>
                  <a:lnTo>
                    <a:pt x="1547" y="246"/>
                  </a:lnTo>
                  <a:lnTo>
                    <a:pt x="1547" y="246"/>
                  </a:lnTo>
                  <a:lnTo>
                    <a:pt x="1547" y="246"/>
                  </a:lnTo>
                  <a:lnTo>
                    <a:pt x="1547" y="244"/>
                  </a:lnTo>
                  <a:lnTo>
                    <a:pt x="1547" y="244"/>
                  </a:lnTo>
                  <a:lnTo>
                    <a:pt x="1545" y="244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0" y="246"/>
                  </a:lnTo>
                  <a:lnTo>
                    <a:pt x="1540" y="246"/>
                  </a:lnTo>
                  <a:lnTo>
                    <a:pt x="1538" y="246"/>
                  </a:lnTo>
                  <a:lnTo>
                    <a:pt x="1538" y="246"/>
                  </a:lnTo>
                  <a:lnTo>
                    <a:pt x="1538" y="246"/>
                  </a:lnTo>
                  <a:lnTo>
                    <a:pt x="1535" y="249"/>
                  </a:lnTo>
                  <a:lnTo>
                    <a:pt x="1535" y="254"/>
                  </a:lnTo>
                  <a:lnTo>
                    <a:pt x="1535" y="254"/>
                  </a:lnTo>
                  <a:lnTo>
                    <a:pt x="1533" y="256"/>
                  </a:lnTo>
                  <a:lnTo>
                    <a:pt x="1531" y="256"/>
                  </a:lnTo>
                  <a:lnTo>
                    <a:pt x="1528" y="256"/>
                  </a:lnTo>
                  <a:lnTo>
                    <a:pt x="1526" y="258"/>
                  </a:lnTo>
                  <a:lnTo>
                    <a:pt x="1526" y="258"/>
                  </a:lnTo>
                  <a:lnTo>
                    <a:pt x="1524" y="258"/>
                  </a:lnTo>
                  <a:lnTo>
                    <a:pt x="1519" y="261"/>
                  </a:lnTo>
                  <a:lnTo>
                    <a:pt x="1516" y="263"/>
                  </a:lnTo>
                  <a:lnTo>
                    <a:pt x="1516" y="263"/>
                  </a:lnTo>
                  <a:lnTo>
                    <a:pt x="1514" y="263"/>
                  </a:lnTo>
                  <a:lnTo>
                    <a:pt x="1514" y="263"/>
                  </a:lnTo>
                  <a:lnTo>
                    <a:pt x="1516" y="263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2" y="265"/>
                  </a:lnTo>
                  <a:lnTo>
                    <a:pt x="1509" y="265"/>
                  </a:lnTo>
                  <a:lnTo>
                    <a:pt x="1502" y="263"/>
                  </a:lnTo>
                  <a:lnTo>
                    <a:pt x="1500" y="263"/>
                  </a:lnTo>
                  <a:lnTo>
                    <a:pt x="1497" y="263"/>
                  </a:lnTo>
                  <a:lnTo>
                    <a:pt x="1497" y="263"/>
                  </a:lnTo>
                  <a:lnTo>
                    <a:pt x="1497" y="263"/>
                  </a:lnTo>
                  <a:lnTo>
                    <a:pt x="1495" y="263"/>
                  </a:lnTo>
                  <a:lnTo>
                    <a:pt x="1495" y="263"/>
                  </a:lnTo>
                  <a:lnTo>
                    <a:pt x="1493" y="263"/>
                  </a:lnTo>
                  <a:lnTo>
                    <a:pt x="1488" y="261"/>
                  </a:lnTo>
                  <a:lnTo>
                    <a:pt x="1488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58"/>
                  </a:lnTo>
                  <a:lnTo>
                    <a:pt x="1481" y="258"/>
                  </a:lnTo>
                  <a:lnTo>
                    <a:pt x="1479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61"/>
                  </a:lnTo>
                  <a:lnTo>
                    <a:pt x="1474" y="261"/>
                  </a:lnTo>
                  <a:lnTo>
                    <a:pt x="1471" y="258"/>
                  </a:lnTo>
                  <a:lnTo>
                    <a:pt x="1471" y="261"/>
                  </a:lnTo>
                  <a:lnTo>
                    <a:pt x="1471" y="261"/>
                  </a:lnTo>
                  <a:lnTo>
                    <a:pt x="1471" y="261"/>
                  </a:lnTo>
                  <a:lnTo>
                    <a:pt x="1469" y="261"/>
                  </a:lnTo>
                  <a:lnTo>
                    <a:pt x="1467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61"/>
                  </a:lnTo>
                  <a:lnTo>
                    <a:pt x="1462" y="261"/>
                  </a:lnTo>
                  <a:lnTo>
                    <a:pt x="1462" y="261"/>
                  </a:lnTo>
                  <a:lnTo>
                    <a:pt x="1462" y="261"/>
                  </a:lnTo>
                  <a:lnTo>
                    <a:pt x="1462" y="263"/>
                  </a:lnTo>
                  <a:lnTo>
                    <a:pt x="1460" y="263"/>
                  </a:lnTo>
                  <a:lnTo>
                    <a:pt x="1460" y="263"/>
                  </a:lnTo>
                  <a:lnTo>
                    <a:pt x="1457" y="265"/>
                  </a:lnTo>
                  <a:lnTo>
                    <a:pt x="1457" y="265"/>
                  </a:lnTo>
                  <a:lnTo>
                    <a:pt x="1455" y="263"/>
                  </a:lnTo>
                  <a:lnTo>
                    <a:pt x="1455" y="263"/>
                  </a:lnTo>
                  <a:lnTo>
                    <a:pt x="1455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1"/>
                  </a:lnTo>
                  <a:lnTo>
                    <a:pt x="1450" y="261"/>
                  </a:lnTo>
                  <a:lnTo>
                    <a:pt x="1448" y="261"/>
                  </a:lnTo>
                  <a:lnTo>
                    <a:pt x="1448" y="261"/>
                  </a:lnTo>
                  <a:lnTo>
                    <a:pt x="1448" y="258"/>
                  </a:lnTo>
                  <a:lnTo>
                    <a:pt x="1448" y="258"/>
                  </a:lnTo>
                  <a:lnTo>
                    <a:pt x="1445" y="258"/>
                  </a:lnTo>
                  <a:lnTo>
                    <a:pt x="1443" y="258"/>
                  </a:lnTo>
                  <a:lnTo>
                    <a:pt x="1441" y="258"/>
                  </a:lnTo>
                  <a:lnTo>
                    <a:pt x="1438" y="256"/>
                  </a:lnTo>
                  <a:lnTo>
                    <a:pt x="1436" y="256"/>
                  </a:lnTo>
                  <a:lnTo>
                    <a:pt x="1436" y="256"/>
                  </a:lnTo>
                  <a:lnTo>
                    <a:pt x="1434" y="256"/>
                  </a:lnTo>
                  <a:lnTo>
                    <a:pt x="1434" y="256"/>
                  </a:lnTo>
                  <a:lnTo>
                    <a:pt x="1431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4" y="256"/>
                  </a:lnTo>
                  <a:lnTo>
                    <a:pt x="1424" y="254"/>
                  </a:lnTo>
                  <a:lnTo>
                    <a:pt x="1424" y="254"/>
                  </a:lnTo>
                  <a:lnTo>
                    <a:pt x="1422" y="254"/>
                  </a:lnTo>
                  <a:lnTo>
                    <a:pt x="1422" y="254"/>
                  </a:lnTo>
                  <a:lnTo>
                    <a:pt x="1417" y="254"/>
                  </a:lnTo>
                  <a:lnTo>
                    <a:pt x="1417" y="254"/>
                  </a:lnTo>
                  <a:lnTo>
                    <a:pt x="1415" y="254"/>
                  </a:lnTo>
                  <a:lnTo>
                    <a:pt x="1415" y="254"/>
                  </a:lnTo>
                  <a:lnTo>
                    <a:pt x="1415" y="256"/>
                  </a:lnTo>
                  <a:lnTo>
                    <a:pt x="1412" y="256"/>
                  </a:lnTo>
                  <a:lnTo>
                    <a:pt x="1412" y="254"/>
                  </a:lnTo>
                  <a:lnTo>
                    <a:pt x="1410" y="254"/>
                  </a:lnTo>
                  <a:lnTo>
                    <a:pt x="1410" y="251"/>
                  </a:lnTo>
                  <a:lnTo>
                    <a:pt x="1410" y="251"/>
                  </a:lnTo>
                  <a:lnTo>
                    <a:pt x="1393" y="254"/>
                  </a:lnTo>
                  <a:lnTo>
                    <a:pt x="1391" y="254"/>
                  </a:lnTo>
                  <a:lnTo>
                    <a:pt x="1389" y="254"/>
                  </a:lnTo>
                  <a:lnTo>
                    <a:pt x="1389" y="251"/>
                  </a:lnTo>
                  <a:lnTo>
                    <a:pt x="1386" y="249"/>
                  </a:lnTo>
                  <a:lnTo>
                    <a:pt x="1386" y="249"/>
                  </a:lnTo>
                  <a:lnTo>
                    <a:pt x="1386" y="249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6" y="244"/>
                  </a:lnTo>
                  <a:lnTo>
                    <a:pt x="1386" y="242"/>
                  </a:lnTo>
                  <a:lnTo>
                    <a:pt x="1386" y="242"/>
                  </a:lnTo>
                  <a:lnTo>
                    <a:pt x="1386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2" y="242"/>
                  </a:lnTo>
                  <a:lnTo>
                    <a:pt x="1382" y="242"/>
                  </a:lnTo>
                  <a:lnTo>
                    <a:pt x="1379" y="242"/>
                  </a:lnTo>
                  <a:lnTo>
                    <a:pt x="1377" y="244"/>
                  </a:lnTo>
                  <a:lnTo>
                    <a:pt x="1375" y="244"/>
                  </a:lnTo>
                  <a:lnTo>
                    <a:pt x="1370" y="242"/>
                  </a:lnTo>
                  <a:lnTo>
                    <a:pt x="1370" y="239"/>
                  </a:lnTo>
                  <a:lnTo>
                    <a:pt x="1367" y="239"/>
                  </a:lnTo>
                  <a:lnTo>
                    <a:pt x="1365" y="239"/>
                  </a:lnTo>
                  <a:lnTo>
                    <a:pt x="1365" y="239"/>
                  </a:lnTo>
                  <a:lnTo>
                    <a:pt x="1358" y="237"/>
                  </a:lnTo>
                  <a:lnTo>
                    <a:pt x="1358" y="239"/>
                  </a:lnTo>
                  <a:lnTo>
                    <a:pt x="1358" y="239"/>
                  </a:lnTo>
                  <a:lnTo>
                    <a:pt x="1356" y="239"/>
                  </a:lnTo>
                  <a:lnTo>
                    <a:pt x="1356" y="239"/>
                  </a:lnTo>
                  <a:lnTo>
                    <a:pt x="1356" y="239"/>
                  </a:lnTo>
                  <a:lnTo>
                    <a:pt x="1356" y="237"/>
                  </a:lnTo>
                  <a:lnTo>
                    <a:pt x="1356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1" y="239"/>
                  </a:lnTo>
                  <a:lnTo>
                    <a:pt x="1351" y="242"/>
                  </a:lnTo>
                  <a:lnTo>
                    <a:pt x="1351" y="244"/>
                  </a:lnTo>
                  <a:lnTo>
                    <a:pt x="1351" y="244"/>
                  </a:lnTo>
                  <a:lnTo>
                    <a:pt x="1351" y="246"/>
                  </a:lnTo>
                  <a:lnTo>
                    <a:pt x="1351" y="246"/>
                  </a:lnTo>
                  <a:lnTo>
                    <a:pt x="1351" y="246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54"/>
                  </a:lnTo>
                  <a:lnTo>
                    <a:pt x="1351" y="254"/>
                  </a:lnTo>
                  <a:lnTo>
                    <a:pt x="1351" y="254"/>
                  </a:lnTo>
                  <a:lnTo>
                    <a:pt x="1348" y="254"/>
                  </a:lnTo>
                  <a:lnTo>
                    <a:pt x="1348" y="256"/>
                  </a:lnTo>
                  <a:lnTo>
                    <a:pt x="1348" y="256"/>
                  </a:lnTo>
                  <a:lnTo>
                    <a:pt x="1348" y="256"/>
                  </a:lnTo>
                  <a:lnTo>
                    <a:pt x="1346" y="256"/>
                  </a:lnTo>
                  <a:lnTo>
                    <a:pt x="1346" y="258"/>
                  </a:lnTo>
                  <a:lnTo>
                    <a:pt x="1346" y="258"/>
                  </a:lnTo>
                  <a:lnTo>
                    <a:pt x="1346" y="256"/>
                  </a:lnTo>
                  <a:lnTo>
                    <a:pt x="1346" y="256"/>
                  </a:lnTo>
                  <a:lnTo>
                    <a:pt x="1344" y="256"/>
                  </a:lnTo>
                  <a:lnTo>
                    <a:pt x="1344" y="256"/>
                  </a:lnTo>
                  <a:lnTo>
                    <a:pt x="1344" y="258"/>
                  </a:lnTo>
                  <a:lnTo>
                    <a:pt x="1341" y="261"/>
                  </a:lnTo>
                  <a:lnTo>
                    <a:pt x="1339" y="263"/>
                  </a:lnTo>
                  <a:lnTo>
                    <a:pt x="1341" y="265"/>
                  </a:lnTo>
                  <a:lnTo>
                    <a:pt x="1339" y="268"/>
                  </a:lnTo>
                  <a:lnTo>
                    <a:pt x="1339" y="268"/>
                  </a:lnTo>
                  <a:lnTo>
                    <a:pt x="1337" y="268"/>
                  </a:lnTo>
                  <a:lnTo>
                    <a:pt x="1337" y="268"/>
                  </a:lnTo>
                  <a:lnTo>
                    <a:pt x="1337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2" y="268"/>
                  </a:lnTo>
                  <a:lnTo>
                    <a:pt x="1332" y="265"/>
                  </a:lnTo>
                  <a:lnTo>
                    <a:pt x="1330" y="265"/>
                  </a:lnTo>
                  <a:lnTo>
                    <a:pt x="1330" y="265"/>
                  </a:lnTo>
                  <a:lnTo>
                    <a:pt x="1330" y="265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1"/>
                  </a:lnTo>
                  <a:lnTo>
                    <a:pt x="1327" y="258"/>
                  </a:lnTo>
                  <a:lnTo>
                    <a:pt x="1327" y="256"/>
                  </a:lnTo>
                  <a:lnTo>
                    <a:pt x="1325" y="256"/>
                  </a:lnTo>
                  <a:lnTo>
                    <a:pt x="1322" y="256"/>
                  </a:lnTo>
                  <a:lnTo>
                    <a:pt x="1322" y="258"/>
                  </a:lnTo>
                  <a:lnTo>
                    <a:pt x="1322" y="261"/>
                  </a:lnTo>
                  <a:lnTo>
                    <a:pt x="1320" y="265"/>
                  </a:lnTo>
                  <a:lnTo>
                    <a:pt x="1320" y="265"/>
                  </a:lnTo>
                  <a:lnTo>
                    <a:pt x="1320" y="268"/>
                  </a:lnTo>
                  <a:lnTo>
                    <a:pt x="1318" y="268"/>
                  </a:lnTo>
                  <a:lnTo>
                    <a:pt x="1315" y="270"/>
                  </a:lnTo>
                  <a:lnTo>
                    <a:pt x="1315" y="270"/>
                  </a:lnTo>
                  <a:lnTo>
                    <a:pt x="1313" y="270"/>
                  </a:lnTo>
                  <a:lnTo>
                    <a:pt x="1313" y="270"/>
                  </a:lnTo>
                  <a:lnTo>
                    <a:pt x="1311" y="270"/>
                  </a:lnTo>
                  <a:lnTo>
                    <a:pt x="1311" y="270"/>
                  </a:lnTo>
                  <a:lnTo>
                    <a:pt x="1311" y="270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1" y="275"/>
                  </a:lnTo>
                  <a:lnTo>
                    <a:pt x="1311" y="277"/>
                  </a:lnTo>
                  <a:lnTo>
                    <a:pt x="1311" y="280"/>
                  </a:lnTo>
                  <a:lnTo>
                    <a:pt x="1311" y="282"/>
                  </a:lnTo>
                  <a:lnTo>
                    <a:pt x="1308" y="282"/>
                  </a:lnTo>
                  <a:lnTo>
                    <a:pt x="1306" y="282"/>
                  </a:lnTo>
                  <a:lnTo>
                    <a:pt x="1306" y="282"/>
                  </a:lnTo>
                  <a:lnTo>
                    <a:pt x="1306" y="282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7"/>
                  </a:lnTo>
                  <a:lnTo>
                    <a:pt x="1304" y="287"/>
                  </a:lnTo>
                  <a:lnTo>
                    <a:pt x="1304" y="287"/>
                  </a:lnTo>
                  <a:lnTo>
                    <a:pt x="1301" y="289"/>
                  </a:lnTo>
                  <a:lnTo>
                    <a:pt x="1301" y="291"/>
                  </a:lnTo>
                  <a:lnTo>
                    <a:pt x="1301" y="291"/>
                  </a:lnTo>
                  <a:lnTo>
                    <a:pt x="1301" y="291"/>
                  </a:lnTo>
                  <a:lnTo>
                    <a:pt x="1301" y="294"/>
                  </a:lnTo>
                  <a:lnTo>
                    <a:pt x="1301" y="294"/>
                  </a:lnTo>
                  <a:lnTo>
                    <a:pt x="1299" y="296"/>
                  </a:lnTo>
                  <a:lnTo>
                    <a:pt x="1296" y="296"/>
                  </a:lnTo>
                  <a:lnTo>
                    <a:pt x="1296" y="296"/>
                  </a:lnTo>
                  <a:lnTo>
                    <a:pt x="1296" y="299"/>
                  </a:lnTo>
                  <a:lnTo>
                    <a:pt x="1299" y="299"/>
                  </a:lnTo>
                  <a:lnTo>
                    <a:pt x="1301" y="303"/>
                  </a:lnTo>
                  <a:lnTo>
                    <a:pt x="1304" y="306"/>
                  </a:lnTo>
                  <a:lnTo>
                    <a:pt x="1301" y="306"/>
                  </a:lnTo>
                  <a:lnTo>
                    <a:pt x="1301" y="310"/>
                  </a:lnTo>
                  <a:lnTo>
                    <a:pt x="1301" y="310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6" y="313"/>
                  </a:lnTo>
                  <a:lnTo>
                    <a:pt x="1296" y="310"/>
                  </a:lnTo>
                  <a:lnTo>
                    <a:pt x="1294" y="310"/>
                  </a:lnTo>
                  <a:lnTo>
                    <a:pt x="1294" y="308"/>
                  </a:lnTo>
                  <a:lnTo>
                    <a:pt x="1292" y="308"/>
                  </a:lnTo>
                  <a:lnTo>
                    <a:pt x="1292" y="306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89" y="308"/>
                  </a:lnTo>
                  <a:lnTo>
                    <a:pt x="1289" y="308"/>
                  </a:lnTo>
                  <a:lnTo>
                    <a:pt x="1289" y="308"/>
                  </a:lnTo>
                  <a:lnTo>
                    <a:pt x="1289" y="310"/>
                  </a:lnTo>
                  <a:lnTo>
                    <a:pt x="1292" y="313"/>
                  </a:lnTo>
                  <a:lnTo>
                    <a:pt x="1292" y="313"/>
                  </a:lnTo>
                  <a:lnTo>
                    <a:pt x="1292" y="315"/>
                  </a:lnTo>
                  <a:lnTo>
                    <a:pt x="1294" y="315"/>
                  </a:lnTo>
                  <a:lnTo>
                    <a:pt x="1296" y="315"/>
                  </a:lnTo>
                  <a:lnTo>
                    <a:pt x="1296" y="313"/>
                  </a:lnTo>
                  <a:lnTo>
                    <a:pt x="1299" y="315"/>
                  </a:lnTo>
                  <a:lnTo>
                    <a:pt x="1299" y="315"/>
                  </a:lnTo>
                  <a:lnTo>
                    <a:pt x="1299" y="317"/>
                  </a:lnTo>
                  <a:lnTo>
                    <a:pt x="1299" y="317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32"/>
                  </a:lnTo>
                  <a:lnTo>
                    <a:pt x="1296" y="334"/>
                  </a:lnTo>
                  <a:lnTo>
                    <a:pt x="1296" y="336"/>
                  </a:lnTo>
                  <a:lnTo>
                    <a:pt x="1296" y="336"/>
                  </a:lnTo>
                  <a:lnTo>
                    <a:pt x="1296" y="339"/>
                  </a:lnTo>
                  <a:lnTo>
                    <a:pt x="1296" y="339"/>
                  </a:lnTo>
                  <a:lnTo>
                    <a:pt x="1299" y="341"/>
                  </a:lnTo>
                  <a:lnTo>
                    <a:pt x="1299" y="343"/>
                  </a:lnTo>
                  <a:lnTo>
                    <a:pt x="1299" y="343"/>
                  </a:lnTo>
                  <a:lnTo>
                    <a:pt x="1301" y="343"/>
                  </a:lnTo>
                  <a:lnTo>
                    <a:pt x="1301" y="346"/>
                  </a:lnTo>
                  <a:lnTo>
                    <a:pt x="1301" y="346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51"/>
                  </a:lnTo>
                  <a:lnTo>
                    <a:pt x="1301" y="351"/>
                  </a:lnTo>
                  <a:lnTo>
                    <a:pt x="1301" y="353"/>
                  </a:lnTo>
                  <a:lnTo>
                    <a:pt x="1299" y="353"/>
                  </a:lnTo>
                  <a:lnTo>
                    <a:pt x="1299" y="351"/>
                  </a:lnTo>
                  <a:lnTo>
                    <a:pt x="1296" y="348"/>
                  </a:lnTo>
                  <a:lnTo>
                    <a:pt x="1296" y="346"/>
                  </a:lnTo>
                  <a:lnTo>
                    <a:pt x="1296" y="343"/>
                  </a:lnTo>
                  <a:lnTo>
                    <a:pt x="1294" y="341"/>
                  </a:lnTo>
                  <a:lnTo>
                    <a:pt x="1294" y="341"/>
                  </a:lnTo>
                  <a:lnTo>
                    <a:pt x="1294" y="341"/>
                  </a:lnTo>
                  <a:lnTo>
                    <a:pt x="1294" y="343"/>
                  </a:lnTo>
                  <a:lnTo>
                    <a:pt x="1292" y="343"/>
                  </a:lnTo>
                  <a:lnTo>
                    <a:pt x="1292" y="343"/>
                  </a:lnTo>
                  <a:lnTo>
                    <a:pt x="1292" y="343"/>
                  </a:lnTo>
                  <a:lnTo>
                    <a:pt x="1289" y="346"/>
                  </a:lnTo>
                  <a:lnTo>
                    <a:pt x="1292" y="346"/>
                  </a:lnTo>
                  <a:lnTo>
                    <a:pt x="1292" y="346"/>
                  </a:lnTo>
                  <a:lnTo>
                    <a:pt x="1289" y="348"/>
                  </a:lnTo>
                  <a:lnTo>
                    <a:pt x="1287" y="348"/>
                  </a:lnTo>
                  <a:lnTo>
                    <a:pt x="1287" y="351"/>
                  </a:lnTo>
                  <a:lnTo>
                    <a:pt x="1287" y="351"/>
                  </a:lnTo>
                  <a:lnTo>
                    <a:pt x="1287" y="351"/>
                  </a:lnTo>
                  <a:lnTo>
                    <a:pt x="1285" y="351"/>
                  </a:lnTo>
                  <a:lnTo>
                    <a:pt x="1285" y="353"/>
                  </a:lnTo>
                  <a:lnTo>
                    <a:pt x="1285" y="353"/>
                  </a:lnTo>
                  <a:lnTo>
                    <a:pt x="1282" y="353"/>
                  </a:lnTo>
                  <a:lnTo>
                    <a:pt x="1282" y="355"/>
                  </a:lnTo>
                  <a:lnTo>
                    <a:pt x="1282" y="358"/>
                  </a:lnTo>
                  <a:lnTo>
                    <a:pt x="1282" y="358"/>
                  </a:lnTo>
                  <a:lnTo>
                    <a:pt x="1282" y="358"/>
                  </a:lnTo>
                  <a:lnTo>
                    <a:pt x="1280" y="362"/>
                  </a:lnTo>
                  <a:lnTo>
                    <a:pt x="1280" y="362"/>
                  </a:lnTo>
                  <a:lnTo>
                    <a:pt x="1280" y="365"/>
                  </a:lnTo>
                  <a:lnTo>
                    <a:pt x="1280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5" y="370"/>
                  </a:lnTo>
                  <a:lnTo>
                    <a:pt x="1275" y="370"/>
                  </a:lnTo>
                  <a:lnTo>
                    <a:pt x="1275" y="370"/>
                  </a:lnTo>
                  <a:lnTo>
                    <a:pt x="1273" y="372"/>
                  </a:lnTo>
                  <a:lnTo>
                    <a:pt x="1273" y="372"/>
                  </a:lnTo>
                  <a:lnTo>
                    <a:pt x="1273" y="374"/>
                  </a:lnTo>
                  <a:lnTo>
                    <a:pt x="1273" y="377"/>
                  </a:lnTo>
                  <a:lnTo>
                    <a:pt x="1273" y="379"/>
                  </a:lnTo>
                  <a:lnTo>
                    <a:pt x="1273" y="379"/>
                  </a:lnTo>
                  <a:lnTo>
                    <a:pt x="1273" y="379"/>
                  </a:lnTo>
                  <a:lnTo>
                    <a:pt x="1273" y="381"/>
                  </a:lnTo>
                  <a:lnTo>
                    <a:pt x="1270" y="381"/>
                  </a:lnTo>
                  <a:lnTo>
                    <a:pt x="1270" y="381"/>
                  </a:lnTo>
                  <a:lnTo>
                    <a:pt x="1273" y="381"/>
                  </a:lnTo>
                  <a:lnTo>
                    <a:pt x="1273" y="386"/>
                  </a:lnTo>
                  <a:lnTo>
                    <a:pt x="1273" y="386"/>
                  </a:lnTo>
                  <a:lnTo>
                    <a:pt x="1273" y="391"/>
                  </a:lnTo>
                  <a:lnTo>
                    <a:pt x="1273" y="391"/>
                  </a:lnTo>
                  <a:lnTo>
                    <a:pt x="1273" y="393"/>
                  </a:lnTo>
                  <a:lnTo>
                    <a:pt x="1273" y="393"/>
                  </a:lnTo>
                  <a:lnTo>
                    <a:pt x="1273" y="396"/>
                  </a:lnTo>
                  <a:lnTo>
                    <a:pt x="1273" y="400"/>
                  </a:lnTo>
                  <a:lnTo>
                    <a:pt x="1273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5"/>
                  </a:lnTo>
                  <a:lnTo>
                    <a:pt x="1275" y="410"/>
                  </a:lnTo>
                  <a:lnTo>
                    <a:pt x="1275" y="410"/>
                  </a:lnTo>
                  <a:lnTo>
                    <a:pt x="1273" y="410"/>
                  </a:lnTo>
                  <a:lnTo>
                    <a:pt x="1273" y="410"/>
                  </a:lnTo>
                  <a:lnTo>
                    <a:pt x="1273" y="410"/>
                  </a:lnTo>
                  <a:lnTo>
                    <a:pt x="1270" y="410"/>
                  </a:lnTo>
                  <a:lnTo>
                    <a:pt x="1270" y="410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6" y="419"/>
                  </a:lnTo>
                  <a:lnTo>
                    <a:pt x="1266" y="419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6"/>
                  </a:lnTo>
                  <a:lnTo>
                    <a:pt x="1263" y="431"/>
                  </a:lnTo>
                  <a:lnTo>
                    <a:pt x="1263" y="431"/>
                  </a:lnTo>
                  <a:lnTo>
                    <a:pt x="1263" y="436"/>
                  </a:lnTo>
                  <a:lnTo>
                    <a:pt x="1263" y="436"/>
                  </a:lnTo>
                  <a:lnTo>
                    <a:pt x="1261" y="438"/>
                  </a:lnTo>
                  <a:lnTo>
                    <a:pt x="1259" y="438"/>
                  </a:lnTo>
                  <a:lnTo>
                    <a:pt x="1259" y="438"/>
                  </a:lnTo>
                  <a:lnTo>
                    <a:pt x="1259" y="440"/>
                  </a:lnTo>
                  <a:lnTo>
                    <a:pt x="1256" y="443"/>
                  </a:lnTo>
                  <a:lnTo>
                    <a:pt x="1256" y="443"/>
                  </a:lnTo>
                  <a:lnTo>
                    <a:pt x="1256" y="443"/>
                  </a:lnTo>
                  <a:lnTo>
                    <a:pt x="1256" y="443"/>
                  </a:lnTo>
                  <a:close/>
                  <a:moveTo>
                    <a:pt x="1694" y="289"/>
                  </a:moveTo>
                  <a:lnTo>
                    <a:pt x="1694" y="289"/>
                  </a:lnTo>
                  <a:lnTo>
                    <a:pt x="1694" y="289"/>
                  </a:lnTo>
                  <a:lnTo>
                    <a:pt x="1691" y="289"/>
                  </a:lnTo>
                  <a:lnTo>
                    <a:pt x="1691" y="291"/>
                  </a:lnTo>
                  <a:lnTo>
                    <a:pt x="1694" y="291"/>
                  </a:lnTo>
                  <a:lnTo>
                    <a:pt x="1694" y="294"/>
                  </a:lnTo>
                  <a:lnTo>
                    <a:pt x="1694" y="294"/>
                  </a:lnTo>
                  <a:lnTo>
                    <a:pt x="1696" y="294"/>
                  </a:lnTo>
                  <a:lnTo>
                    <a:pt x="1696" y="291"/>
                  </a:lnTo>
                  <a:lnTo>
                    <a:pt x="1696" y="289"/>
                  </a:lnTo>
                  <a:lnTo>
                    <a:pt x="1696" y="289"/>
                  </a:lnTo>
                  <a:lnTo>
                    <a:pt x="1694" y="289"/>
                  </a:lnTo>
                  <a:close/>
                  <a:moveTo>
                    <a:pt x="1495" y="582"/>
                  </a:moveTo>
                  <a:lnTo>
                    <a:pt x="1493" y="582"/>
                  </a:lnTo>
                  <a:lnTo>
                    <a:pt x="1493" y="582"/>
                  </a:lnTo>
                  <a:lnTo>
                    <a:pt x="1493" y="582"/>
                  </a:lnTo>
                  <a:lnTo>
                    <a:pt x="1495" y="587"/>
                  </a:lnTo>
                  <a:lnTo>
                    <a:pt x="1495" y="587"/>
                  </a:lnTo>
                  <a:lnTo>
                    <a:pt x="1497" y="587"/>
                  </a:lnTo>
                  <a:lnTo>
                    <a:pt x="1497" y="587"/>
                  </a:lnTo>
                  <a:lnTo>
                    <a:pt x="1497" y="587"/>
                  </a:lnTo>
                  <a:lnTo>
                    <a:pt x="1500" y="587"/>
                  </a:lnTo>
                  <a:lnTo>
                    <a:pt x="1500" y="585"/>
                  </a:lnTo>
                  <a:lnTo>
                    <a:pt x="1497" y="582"/>
                  </a:lnTo>
                  <a:lnTo>
                    <a:pt x="1497" y="582"/>
                  </a:lnTo>
                  <a:lnTo>
                    <a:pt x="1495" y="582"/>
                  </a:lnTo>
                  <a:close/>
                  <a:moveTo>
                    <a:pt x="1486" y="396"/>
                  </a:moveTo>
                  <a:lnTo>
                    <a:pt x="1483" y="396"/>
                  </a:lnTo>
                  <a:lnTo>
                    <a:pt x="1483" y="396"/>
                  </a:lnTo>
                  <a:lnTo>
                    <a:pt x="1483" y="396"/>
                  </a:lnTo>
                  <a:lnTo>
                    <a:pt x="1481" y="400"/>
                  </a:lnTo>
                  <a:lnTo>
                    <a:pt x="1479" y="400"/>
                  </a:lnTo>
                  <a:lnTo>
                    <a:pt x="1481" y="400"/>
                  </a:lnTo>
                  <a:lnTo>
                    <a:pt x="1481" y="400"/>
                  </a:lnTo>
                  <a:lnTo>
                    <a:pt x="1481" y="400"/>
                  </a:lnTo>
                  <a:lnTo>
                    <a:pt x="1483" y="398"/>
                  </a:lnTo>
                  <a:lnTo>
                    <a:pt x="1483" y="398"/>
                  </a:lnTo>
                  <a:lnTo>
                    <a:pt x="1486" y="398"/>
                  </a:lnTo>
                  <a:lnTo>
                    <a:pt x="1486" y="398"/>
                  </a:lnTo>
                  <a:lnTo>
                    <a:pt x="1486" y="396"/>
                  </a:lnTo>
                  <a:lnTo>
                    <a:pt x="1486" y="396"/>
                  </a:lnTo>
                  <a:lnTo>
                    <a:pt x="1486" y="396"/>
                  </a:lnTo>
                  <a:lnTo>
                    <a:pt x="1486" y="396"/>
                  </a:lnTo>
                  <a:close/>
                  <a:moveTo>
                    <a:pt x="1495" y="388"/>
                  </a:moveTo>
                  <a:lnTo>
                    <a:pt x="1495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6"/>
                  </a:lnTo>
                  <a:lnTo>
                    <a:pt x="1490" y="396"/>
                  </a:lnTo>
                  <a:lnTo>
                    <a:pt x="1490" y="396"/>
                  </a:lnTo>
                  <a:lnTo>
                    <a:pt x="1490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7" y="398"/>
                  </a:lnTo>
                  <a:lnTo>
                    <a:pt x="1497" y="396"/>
                  </a:lnTo>
                  <a:lnTo>
                    <a:pt x="1497" y="396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1"/>
                  </a:lnTo>
                  <a:lnTo>
                    <a:pt x="1497" y="391"/>
                  </a:lnTo>
                  <a:lnTo>
                    <a:pt x="1495" y="391"/>
                  </a:lnTo>
                  <a:lnTo>
                    <a:pt x="1495" y="391"/>
                  </a:lnTo>
                  <a:lnTo>
                    <a:pt x="1495" y="391"/>
                  </a:lnTo>
                  <a:lnTo>
                    <a:pt x="1495" y="388"/>
                  </a:lnTo>
                  <a:lnTo>
                    <a:pt x="1495" y="388"/>
                  </a:lnTo>
                  <a:lnTo>
                    <a:pt x="1495" y="388"/>
                  </a:lnTo>
                  <a:close/>
                  <a:moveTo>
                    <a:pt x="1460" y="592"/>
                  </a:moveTo>
                  <a:lnTo>
                    <a:pt x="1460" y="592"/>
                  </a:lnTo>
                  <a:lnTo>
                    <a:pt x="1464" y="590"/>
                  </a:lnTo>
                  <a:lnTo>
                    <a:pt x="1464" y="590"/>
                  </a:lnTo>
                  <a:lnTo>
                    <a:pt x="1467" y="590"/>
                  </a:lnTo>
                  <a:lnTo>
                    <a:pt x="1467" y="590"/>
                  </a:lnTo>
                  <a:lnTo>
                    <a:pt x="1469" y="590"/>
                  </a:lnTo>
                  <a:lnTo>
                    <a:pt x="1469" y="590"/>
                  </a:lnTo>
                  <a:lnTo>
                    <a:pt x="1471" y="590"/>
                  </a:lnTo>
                  <a:lnTo>
                    <a:pt x="1474" y="590"/>
                  </a:lnTo>
                  <a:lnTo>
                    <a:pt x="1474" y="587"/>
                  </a:lnTo>
                  <a:lnTo>
                    <a:pt x="1474" y="587"/>
                  </a:lnTo>
                  <a:lnTo>
                    <a:pt x="1476" y="585"/>
                  </a:lnTo>
                  <a:lnTo>
                    <a:pt x="1476" y="585"/>
                  </a:lnTo>
                  <a:lnTo>
                    <a:pt x="1476" y="582"/>
                  </a:lnTo>
                  <a:lnTo>
                    <a:pt x="1476" y="582"/>
                  </a:lnTo>
                  <a:lnTo>
                    <a:pt x="1476" y="582"/>
                  </a:lnTo>
                  <a:lnTo>
                    <a:pt x="1474" y="580"/>
                  </a:lnTo>
                  <a:lnTo>
                    <a:pt x="1471" y="580"/>
                  </a:lnTo>
                  <a:lnTo>
                    <a:pt x="1471" y="578"/>
                  </a:lnTo>
                  <a:lnTo>
                    <a:pt x="1471" y="578"/>
                  </a:lnTo>
                  <a:lnTo>
                    <a:pt x="1469" y="578"/>
                  </a:lnTo>
                  <a:lnTo>
                    <a:pt x="1469" y="578"/>
                  </a:lnTo>
                  <a:lnTo>
                    <a:pt x="1469" y="575"/>
                  </a:lnTo>
                  <a:lnTo>
                    <a:pt x="1469" y="575"/>
                  </a:lnTo>
                  <a:lnTo>
                    <a:pt x="1469" y="575"/>
                  </a:lnTo>
                  <a:lnTo>
                    <a:pt x="1467" y="575"/>
                  </a:lnTo>
                  <a:lnTo>
                    <a:pt x="1467" y="578"/>
                  </a:lnTo>
                  <a:lnTo>
                    <a:pt x="1464" y="578"/>
                  </a:lnTo>
                  <a:lnTo>
                    <a:pt x="1464" y="578"/>
                  </a:lnTo>
                  <a:lnTo>
                    <a:pt x="1462" y="578"/>
                  </a:lnTo>
                  <a:lnTo>
                    <a:pt x="1462" y="578"/>
                  </a:lnTo>
                  <a:lnTo>
                    <a:pt x="1462" y="575"/>
                  </a:lnTo>
                  <a:lnTo>
                    <a:pt x="1464" y="573"/>
                  </a:lnTo>
                  <a:lnTo>
                    <a:pt x="1464" y="573"/>
                  </a:lnTo>
                  <a:lnTo>
                    <a:pt x="1464" y="573"/>
                  </a:lnTo>
                  <a:lnTo>
                    <a:pt x="1464" y="571"/>
                  </a:lnTo>
                  <a:lnTo>
                    <a:pt x="1464" y="571"/>
                  </a:lnTo>
                  <a:lnTo>
                    <a:pt x="1464" y="571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6"/>
                  </a:lnTo>
                  <a:lnTo>
                    <a:pt x="1464" y="566"/>
                  </a:lnTo>
                  <a:lnTo>
                    <a:pt x="1467" y="566"/>
                  </a:lnTo>
                  <a:lnTo>
                    <a:pt x="1467" y="564"/>
                  </a:lnTo>
                  <a:lnTo>
                    <a:pt x="1467" y="561"/>
                  </a:lnTo>
                  <a:lnTo>
                    <a:pt x="1467" y="561"/>
                  </a:lnTo>
                  <a:lnTo>
                    <a:pt x="1467" y="559"/>
                  </a:lnTo>
                  <a:lnTo>
                    <a:pt x="1467" y="559"/>
                  </a:lnTo>
                  <a:lnTo>
                    <a:pt x="1467" y="559"/>
                  </a:lnTo>
                  <a:lnTo>
                    <a:pt x="1469" y="559"/>
                  </a:lnTo>
                  <a:lnTo>
                    <a:pt x="1467" y="556"/>
                  </a:lnTo>
                  <a:lnTo>
                    <a:pt x="1469" y="554"/>
                  </a:lnTo>
                  <a:lnTo>
                    <a:pt x="1469" y="556"/>
                  </a:lnTo>
                  <a:lnTo>
                    <a:pt x="1469" y="556"/>
                  </a:lnTo>
                  <a:lnTo>
                    <a:pt x="1469" y="554"/>
                  </a:lnTo>
                  <a:lnTo>
                    <a:pt x="1469" y="554"/>
                  </a:lnTo>
                  <a:lnTo>
                    <a:pt x="1471" y="556"/>
                  </a:lnTo>
                  <a:lnTo>
                    <a:pt x="1471" y="554"/>
                  </a:lnTo>
                  <a:lnTo>
                    <a:pt x="1474" y="554"/>
                  </a:lnTo>
                  <a:lnTo>
                    <a:pt x="1474" y="554"/>
                  </a:lnTo>
                  <a:lnTo>
                    <a:pt x="1474" y="554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6" y="556"/>
                  </a:lnTo>
                  <a:lnTo>
                    <a:pt x="1476" y="559"/>
                  </a:lnTo>
                  <a:lnTo>
                    <a:pt x="1476" y="561"/>
                  </a:lnTo>
                  <a:lnTo>
                    <a:pt x="1476" y="561"/>
                  </a:lnTo>
                  <a:lnTo>
                    <a:pt x="1476" y="559"/>
                  </a:lnTo>
                  <a:lnTo>
                    <a:pt x="1476" y="554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7"/>
                  </a:lnTo>
                  <a:lnTo>
                    <a:pt x="1476" y="547"/>
                  </a:lnTo>
                  <a:lnTo>
                    <a:pt x="1474" y="545"/>
                  </a:lnTo>
                  <a:lnTo>
                    <a:pt x="1474" y="542"/>
                  </a:lnTo>
                  <a:lnTo>
                    <a:pt x="1469" y="540"/>
                  </a:lnTo>
                  <a:lnTo>
                    <a:pt x="1469" y="540"/>
                  </a:lnTo>
                  <a:lnTo>
                    <a:pt x="1469" y="538"/>
                  </a:lnTo>
                  <a:lnTo>
                    <a:pt x="1469" y="538"/>
                  </a:lnTo>
                  <a:lnTo>
                    <a:pt x="1469" y="538"/>
                  </a:lnTo>
                  <a:lnTo>
                    <a:pt x="1467" y="538"/>
                  </a:lnTo>
                  <a:lnTo>
                    <a:pt x="1467" y="538"/>
                  </a:lnTo>
                  <a:lnTo>
                    <a:pt x="1462" y="540"/>
                  </a:lnTo>
                  <a:lnTo>
                    <a:pt x="1460" y="542"/>
                  </a:lnTo>
                  <a:lnTo>
                    <a:pt x="1460" y="542"/>
                  </a:lnTo>
                  <a:lnTo>
                    <a:pt x="1460" y="542"/>
                  </a:lnTo>
                  <a:lnTo>
                    <a:pt x="1460" y="547"/>
                  </a:lnTo>
                  <a:lnTo>
                    <a:pt x="1457" y="547"/>
                  </a:lnTo>
                  <a:lnTo>
                    <a:pt x="1457" y="54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61"/>
                  </a:lnTo>
                  <a:lnTo>
                    <a:pt x="1455" y="561"/>
                  </a:lnTo>
                  <a:lnTo>
                    <a:pt x="1457" y="561"/>
                  </a:lnTo>
                  <a:lnTo>
                    <a:pt x="1457" y="561"/>
                  </a:lnTo>
                  <a:lnTo>
                    <a:pt x="1457" y="564"/>
                  </a:lnTo>
                  <a:lnTo>
                    <a:pt x="1457" y="564"/>
                  </a:lnTo>
                  <a:lnTo>
                    <a:pt x="1457" y="566"/>
                  </a:lnTo>
                  <a:lnTo>
                    <a:pt x="1457" y="566"/>
                  </a:lnTo>
                  <a:lnTo>
                    <a:pt x="1455" y="566"/>
                  </a:lnTo>
                  <a:lnTo>
                    <a:pt x="1453" y="568"/>
                  </a:lnTo>
                  <a:lnTo>
                    <a:pt x="1453" y="571"/>
                  </a:lnTo>
                  <a:lnTo>
                    <a:pt x="1453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3"/>
                  </a:lnTo>
                  <a:lnTo>
                    <a:pt x="1455" y="573"/>
                  </a:lnTo>
                  <a:lnTo>
                    <a:pt x="1455" y="575"/>
                  </a:lnTo>
                  <a:lnTo>
                    <a:pt x="1453" y="575"/>
                  </a:lnTo>
                  <a:lnTo>
                    <a:pt x="1453" y="578"/>
                  </a:lnTo>
                  <a:lnTo>
                    <a:pt x="1453" y="578"/>
                  </a:lnTo>
                  <a:lnTo>
                    <a:pt x="1453" y="578"/>
                  </a:lnTo>
                  <a:lnTo>
                    <a:pt x="1453" y="580"/>
                  </a:lnTo>
                  <a:lnTo>
                    <a:pt x="1453" y="580"/>
                  </a:lnTo>
                  <a:lnTo>
                    <a:pt x="1455" y="578"/>
                  </a:lnTo>
                  <a:lnTo>
                    <a:pt x="1455" y="578"/>
                  </a:lnTo>
                  <a:lnTo>
                    <a:pt x="1455" y="580"/>
                  </a:lnTo>
                  <a:lnTo>
                    <a:pt x="1455" y="580"/>
                  </a:lnTo>
                  <a:lnTo>
                    <a:pt x="1455" y="580"/>
                  </a:lnTo>
                  <a:lnTo>
                    <a:pt x="1453" y="582"/>
                  </a:lnTo>
                  <a:lnTo>
                    <a:pt x="1453" y="582"/>
                  </a:lnTo>
                  <a:lnTo>
                    <a:pt x="1450" y="582"/>
                  </a:lnTo>
                  <a:lnTo>
                    <a:pt x="1450" y="585"/>
                  </a:lnTo>
                  <a:lnTo>
                    <a:pt x="1450" y="585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7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8" y="590"/>
                  </a:lnTo>
                  <a:lnTo>
                    <a:pt x="1448" y="590"/>
                  </a:lnTo>
                  <a:lnTo>
                    <a:pt x="1448" y="592"/>
                  </a:lnTo>
                  <a:lnTo>
                    <a:pt x="1443" y="594"/>
                  </a:lnTo>
                  <a:lnTo>
                    <a:pt x="1445" y="604"/>
                  </a:lnTo>
                  <a:lnTo>
                    <a:pt x="1448" y="604"/>
                  </a:lnTo>
                  <a:lnTo>
                    <a:pt x="1448" y="604"/>
                  </a:lnTo>
                  <a:lnTo>
                    <a:pt x="1450" y="604"/>
                  </a:lnTo>
                  <a:lnTo>
                    <a:pt x="1450" y="601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7" y="604"/>
                  </a:lnTo>
                  <a:lnTo>
                    <a:pt x="1457" y="601"/>
                  </a:lnTo>
                  <a:lnTo>
                    <a:pt x="1460" y="599"/>
                  </a:lnTo>
                  <a:lnTo>
                    <a:pt x="1462" y="597"/>
                  </a:lnTo>
                  <a:lnTo>
                    <a:pt x="1460" y="594"/>
                  </a:lnTo>
                  <a:lnTo>
                    <a:pt x="1460" y="594"/>
                  </a:lnTo>
                  <a:lnTo>
                    <a:pt x="1460" y="594"/>
                  </a:lnTo>
                  <a:lnTo>
                    <a:pt x="1457" y="594"/>
                  </a:lnTo>
                  <a:lnTo>
                    <a:pt x="1457" y="594"/>
                  </a:lnTo>
                  <a:lnTo>
                    <a:pt x="1457" y="594"/>
                  </a:lnTo>
                  <a:lnTo>
                    <a:pt x="1460" y="592"/>
                  </a:lnTo>
                  <a:close/>
                  <a:moveTo>
                    <a:pt x="1441" y="592"/>
                  </a:moveTo>
                  <a:lnTo>
                    <a:pt x="1443" y="592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87"/>
                  </a:lnTo>
                  <a:lnTo>
                    <a:pt x="1445" y="587"/>
                  </a:lnTo>
                  <a:lnTo>
                    <a:pt x="1445" y="587"/>
                  </a:lnTo>
                  <a:lnTo>
                    <a:pt x="1448" y="587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2"/>
                  </a:lnTo>
                  <a:lnTo>
                    <a:pt x="1448" y="582"/>
                  </a:lnTo>
                  <a:lnTo>
                    <a:pt x="1448" y="582"/>
                  </a:lnTo>
                  <a:lnTo>
                    <a:pt x="1445" y="582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8" y="573"/>
                  </a:lnTo>
                  <a:lnTo>
                    <a:pt x="1448" y="571"/>
                  </a:lnTo>
                  <a:lnTo>
                    <a:pt x="1450" y="568"/>
                  </a:lnTo>
                  <a:lnTo>
                    <a:pt x="1453" y="568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5" y="566"/>
                  </a:lnTo>
                  <a:lnTo>
                    <a:pt x="1455" y="566"/>
                  </a:lnTo>
                  <a:lnTo>
                    <a:pt x="1455" y="564"/>
                  </a:lnTo>
                  <a:lnTo>
                    <a:pt x="1455" y="564"/>
                  </a:lnTo>
                  <a:lnTo>
                    <a:pt x="1453" y="564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56"/>
                  </a:lnTo>
                  <a:lnTo>
                    <a:pt x="1453" y="549"/>
                  </a:lnTo>
                  <a:lnTo>
                    <a:pt x="1450" y="549"/>
                  </a:lnTo>
                  <a:lnTo>
                    <a:pt x="1450" y="549"/>
                  </a:lnTo>
                  <a:lnTo>
                    <a:pt x="1450" y="549"/>
                  </a:lnTo>
                  <a:lnTo>
                    <a:pt x="1448" y="549"/>
                  </a:lnTo>
                  <a:lnTo>
                    <a:pt x="1445" y="552"/>
                  </a:lnTo>
                  <a:lnTo>
                    <a:pt x="1441" y="554"/>
                  </a:lnTo>
                  <a:lnTo>
                    <a:pt x="1438" y="554"/>
                  </a:lnTo>
                  <a:lnTo>
                    <a:pt x="1438" y="554"/>
                  </a:lnTo>
                  <a:lnTo>
                    <a:pt x="1434" y="554"/>
                  </a:lnTo>
                  <a:lnTo>
                    <a:pt x="1434" y="556"/>
                  </a:lnTo>
                  <a:lnTo>
                    <a:pt x="1431" y="556"/>
                  </a:lnTo>
                  <a:lnTo>
                    <a:pt x="1431" y="559"/>
                  </a:lnTo>
                  <a:lnTo>
                    <a:pt x="1431" y="559"/>
                  </a:lnTo>
                  <a:lnTo>
                    <a:pt x="1431" y="561"/>
                  </a:lnTo>
                  <a:lnTo>
                    <a:pt x="1431" y="561"/>
                  </a:lnTo>
                  <a:lnTo>
                    <a:pt x="1431" y="564"/>
                  </a:lnTo>
                  <a:lnTo>
                    <a:pt x="1431" y="564"/>
                  </a:lnTo>
                  <a:lnTo>
                    <a:pt x="1434" y="566"/>
                  </a:lnTo>
                  <a:lnTo>
                    <a:pt x="1434" y="568"/>
                  </a:lnTo>
                  <a:lnTo>
                    <a:pt x="1434" y="571"/>
                  </a:lnTo>
                  <a:lnTo>
                    <a:pt x="1434" y="571"/>
                  </a:lnTo>
                  <a:lnTo>
                    <a:pt x="1434" y="571"/>
                  </a:lnTo>
                  <a:lnTo>
                    <a:pt x="1434" y="573"/>
                  </a:lnTo>
                  <a:lnTo>
                    <a:pt x="1434" y="573"/>
                  </a:lnTo>
                  <a:lnTo>
                    <a:pt x="1434" y="573"/>
                  </a:lnTo>
                  <a:lnTo>
                    <a:pt x="1431" y="573"/>
                  </a:lnTo>
                  <a:lnTo>
                    <a:pt x="1431" y="575"/>
                  </a:lnTo>
                  <a:lnTo>
                    <a:pt x="1431" y="575"/>
                  </a:lnTo>
                  <a:lnTo>
                    <a:pt x="1431" y="575"/>
                  </a:lnTo>
                  <a:lnTo>
                    <a:pt x="1429" y="580"/>
                  </a:lnTo>
                  <a:lnTo>
                    <a:pt x="1429" y="580"/>
                  </a:lnTo>
                  <a:lnTo>
                    <a:pt x="1429" y="582"/>
                  </a:lnTo>
                  <a:lnTo>
                    <a:pt x="1429" y="585"/>
                  </a:lnTo>
                  <a:lnTo>
                    <a:pt x="1427" y="585"/>
                  </a:lnTo>
                  <a:lnTo>
                    <a:pt x="1427" y="587"/>
                  </a:lnTo>
                  <a:lnTo>
                    <a:pt x="1429" y="587"/>
                  </a:lnTo>
                  <a:lnTo>
                    <a:pt x="1429" y="587"/>
                  </a:lnTo>
                  <a:lnTo>
                    <a:pt x="1429" y="590"/>
                  </a:lnTo>
                  <a:lnTo>
                    <a:pt x="1429" y="590"/>
                  </a:lnTo>
                  <a:lnTo>
                    <a:pt x="1429" y="590"/>
                  </a:lnTo>
                  <a:lnTo>
                    <a:pt x="1431" y="590"/>
                  </a:lnTo>
                  <a:lnTo>
                    <a:pt x="1434" y="590"/>
                  </a:lnTo>
                  <a:lnTo>
                    <a:pt x="1434" y="587"/>
                  </a:lnTo>
                  <a:lnTo>
                    <a:pt x="1434" y="587"/>
                  </a:lnTo>
                  <a:lnTo>
                    <a:pt x="1434" y="585"/>
                  </a:lnTo>
                  <a:lnTo>
                    <a:pt x="1434" y="585"/>
                  </a:lnTo>
                  <a:lnTo>
                    <a:pt x="1434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7"/>
                  </a:lnTo>
                  <a:lnTo>
                    <a:pt x="1434" y="587"/>
                  </a:lnTo>
                  <a:lnTo>
                    <a:pt x="1436" y="587"/>
                  </a:lnTo>
                  <a:lnTo>
                    <a:pt x="1436" y="590"/>
                  </a:lnTo>
                  <a:lnTo>
                    <a:pt x="1436" y="590"/>
                  </a:lnTo>
                  <a:lnTo>
                    <a:pt x="1438" y="590"/>
                  </a:lnTo>
                  <a:lnTo>
                    <a:pt x="1438" y="590"/>
                  </a:lnTo>
                  <a:lnTo>
                    <a:pt x="1438" y="587"/>
                  </a:lnTo>
                  <a:lnTo>
                    <a:pt x="1438" y="587"/>
                  </a:lnTo>
                  <a:lnTo>
                    <a:pt x="1438" y="585"/>
                  </a:lnTo>
                  <a:lnTo>
                    <a:pt x="1438" y="585"/>
                  </a:lnTo>
                  <a:lnTo>
                    <a:pt x="1441" y="582"/>
                  </a:lnTo>
                  <a:lnTo>
                    <a:pt x="1441" y="585"/>
                  </a:lnTo>
                  <a:lnTo>
                    <a:pt x="1441" y="585"/>
                  </a:lnTo>
                  <a:lnTo>
                    <a:pt x="1441" y="585"/>
                  </a:lnTo>
                  <a:lnTo>
                    <a:pt x="1441" y="587"/>
                  </a:lnTo>
                  <a:lnTo>
                    <a:pt x="1441" y="590"/>
                  </a:lnTo>
                  <a:lnTo>
                    <a:pt x="1441" y="592"/>
                  </a:lnTo>
                  <a:close/>
                  <a:moveTo>
                    <a:pt x="1476" y="374"/>
                  </a:moveTo>
                  <a:lnTo>
                    <a:pt x="1476" y="374"/>
                  </a:lnTo>
                  <a:lnTo>
                    <a:pt x="1476" y="374"/>
                  </a:lnTo>
                  <a:lnTo>
                    <a:pt x="1479" y="372"/>
                  </a:lnTo>
                  <a:lnTo>
                    <a:pt x="1479" y="372"/>
                  </a:lnTo>
                  <a:lnTo>
                    <a:pt x="1479" y="372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4" y="367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69" y="370"/>
                  </a:lnTo>
                  <a:lnTo>
                    <a:pt x="1467" y="370"/>
                  </a:lnTo>
                  <a:lnTo>
                    <a:pt x="1467" y="370"/>
                  </a:lnTo>
                  <a:lnTo>
                    <a:pt x="1464" y="370"/>
                  </a:lnTo>
                  <a:lnTo>
                    <a:pt x="1464" y="370"/>
                  </a:lnTo>
                  <a:lnTo>
                    <a:pt x="1464" y="370"/>
                  </a:lnTo>
                  <a:lnTo>
                    <a:pt x="1462" y="370"/>
                  </a:lnTo>
                  <a:lnTo>
                    <a:pt x="1462" y="370"/>
                  </a:lnTo>
                  <a:lnTo>
                    <a:pt x="1460" y="370"/>
                  </a:lnTo>
                  <a:lnTo>
                    <a:pt x="1457" y="374"/>
                  </a:lnTo>
                  <a:lnTo>
                    <a:pt x="1457" y="377"/>
                  </a:lnTo>
                  <a:lnTo>
                    <a:pt x="1455" y="379"/>
                  </a:lnTo>
                  <a:lnTo>
                    <a:pt x="1455" y="381"/>
                  </a:lnTo>
                  <a:lnTo>
                    <a:pt x="1455" y="384"/>
                  </a:lnTo>
                  <a:lnTo>
                    <a:pt x="1460" y="391"/>
                  </a:lnTo>
                  <a:lnTo>
                    <a:pt x="1460" y="391"/>
                  </a:lnTo>
                  <a:lnTo>
                    <a:pt x="1462" y="391"/>
                  </a:lnTo>
                  <a:lnTo>
                    <a:pt x="1464" y="386"/>
                  </a:lnTo>
                  <a:lnTo>
                    <a:pt x="1467" y="386"/>
                  </a:lnTo>
                  <a:lnTo>
                    <a:pt x="1467" y="384"/>
                  </a:lnTo>
                  <a:lnTo>
                    <a:pt x="1467" y="381"/>
                  </a:lnTo>
                  <a:lnTo>
                    <a:pt x="1469" y="381"/>
                  </a:lnTo>
                  <a:lnTo>
                    <a:pt x="1469" y="381"/>
                  </a:lnTo>
                  <a:lnTo>
                    <a:pt x="1469" y="381"/>
                  </a:lnTo>
                  <a:lnTo>
                    <a:pt x="1471" y="379"/>
                  </a:lnTo>
                  <a:lnTo>
                    <a:pt x="1471" y="379"/>
                  </a:lnTo>
                  <a:lnTo>
                    <a:pt x="1471" y="377"/>
                  </a:lnTo>
                  <a:lnTo>
                    <a:pt x="1471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9"/>
                  </a:lnTo>
                  <a:lnTo>
                    <a:pt x="1476" y="386"/>
                  </a:lnTo>
                  <a:lnTo>
                    <a:pt x="1474" y="386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91"/>
                  </a:lnTo>
                  <a:lnTo>
                    <a:pt x="1471" y="391"/>
                  </a:lnTo>
                  <a:lnTo>
                    <a:pt x="1471" y="391"/>
                  </a:lnTo>
                  <a:lnTo>
                    <a:pt x="1474" y="391"/>
                  </a:lnTo>
                  <a:lnTo>
                    <a:pt x="1474" y="391"/>
                  </a:lnTo>
                  <a:lnTo>
                    <a:pt x="1474" y="393"/>
                  </a:lnTo>
                  <a:lnTo>
                    <a:pt x="1474" y="393"/>
                  </a:lnTo>
                  <a:lnTo>
                    <a:pt x="1476" y="391"/>
                  </a:lnTo>
                  <a:lnTo>
                    <a:pt x="1476" y="391"/>
                  </a:lnTo>
                  <a:lnTo>
                    <a:pt x="1479" y="391"/>
                  </a:lnTo>
                  <a:lnTo>
                    <a:pt x="1479" y="393"/>
                  </a:lnTo>
                  <a:lnTo>
                    <a:pt x="1479" y="393"/>
                  </a:lnTo>
                  <a:lnTo>
                    <a:pt x="1479" y="393"/>
                  </a:lnTo>
                  <a:lnTo>
                    <a:pt x="1479" y="391"/>
                  </a:lnTo>
                  <a:lnTo>
                    <a:pt x="1479" y="386"/>
                  </a:lnTo>
                  <a:lnTo>
                    <a:pt x="1479" y="384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3" y="381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6"/>
                  </a:lnTo>
                  <a:lnTo>
                    <a:pt x="1486" y="386"/>
                  </a:lnTo>
                  <a:lnTo>
                    <a:pt x="1488" y="386"/>
                  </a:lnTo>
                  <a:lnTo>
                    <a:pt x="1488" y="386"/>
                  </a:lnTo>
                  <a:lnTo>
                    <a:pt x="1488" y="386"/>
                  </a:lnTo>
                  <a:lnTo>
                    <a:pt x="1490" y="386"/>
                  </a:lnTo>
                  <a:lnTo>
                    <a:pt x="1490" y="386"/>
                  </a:lnTo>
                  <a:lnTo>
                    <a:pt x="1493" y="384"/>
                  </a:lnTo>
                  <a:lnTo>
                    <a:pt x="1493" y="384"/>
                  </a:lnTo>
                  <a:lnTo>
                    <a:pt x="1493" y="381"/>
                  </a:lnTo>
                  <a:lnTo>
                    <a:pt x="1493" y="381"/>
                  </a:lnTo>
                  <a:lnTo>
                    <a:pt x="1493" y="379"/>
                  </a:lnTo>
                  <a:lnTo>
                    <a:pt x="1493" y="379"/>
                  </a:lnTo>
                  <a:lnTo>
                    <a:pt x="1495" y="377"/>
                  </a:lnTo>
                  <a:lnTo>
                    <a:pt x="1495" y="377"/>
                  </a:lnTo>
                  <a:lnTo>
                    <a:pt x="1495" y="374"/>
                  </a:lnTo>
                  <a:lnTo>
                    <a:pt x="1493" y="374"/>
                  </a:lnTo>
                  <a:lnTo>
                    <a:pt x="1493" y="374"/>
                  </a:lnTo>
                  <a:lnTo>
                    <a:pt x="1493" y="374"/>
                  </a:lnTo>
                  <a:lnTo>
                    <a:pt x="1490" y="374"/>
                  </a:lnTo>
                  <a:lnTo>
                    <a:pt x="1490" y="372"/>
                  </a:lnTo>
                  <a:lnTo>
                    <a:pt x="1490" y="372"/>
                  </a:lnTo>
                  <a:lnTo>
                    <a:pt x="1488" y="372"/>
                  </a:lnTo>
                  <a:lnTo>
                    <a:pt x="1488" y="374"/>
                  </a:lnTo>
                  <a:lnTo>
                    <a:pt x="1488" y="374"/>
                  </a:lnTo>
                  <a:lnTo>
                    <a:pt x="1488" y="374"/>
                  </a:lnTo>
                  <a:lnTo>
                    <a:pt x="1488" y="372"/>
                  </a:lnTo>
                  <a:lnTo>
                    <a:pt x="1488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3" y="372"/>
                  </a:lnTo>
                  <a:lnTo>
                    <a:pt x="1483" y="372"/>
                  </a:lnTo>
                  <a:lnTo>
                    <a:pt x="1483" y="374"/>
                  </a:lnTo>
                  <a:lnTo>
                    <a:pt x="1483" y="374"/>
                  </a:lnTo>
                  <a:lnTo>
                    <a:pt x="1481" y="377"/>
                  </a:lnTo>
                  <a:lnTo>
                    <a:pt x="1481" y="377"/>
                  </a:lnTo>
                  <a:lnTo>
                    <a:pt x="1481" y="377"/>
                  </a:lnTo>
                  <a:lnTo>
                    <a:pt x="1479" y="379"/>
                  </a:lnTo>
                  <a:lnTo>
                    <a:pt x="1479" y="379"/>
                  </a:lnTo>
                  <a:lnTo>
                    <a:pt x="1479" y="381"/>
                  </a:lnTo>
                  <a:lnTo>
                    <a:pt x="1479" y="379"/>
                  </a:lnTo>
                  <a:lnTo>
                    <a:pt x="1479" y="379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4"/>
                  </a:lnTo>
                  <a:lnTo>
                    <a:pt x="1476" y="374"/>
                  </a:lnTo>
                  <a:close/>
                  <a:moveTo>
                    <a:pt x="1434" y="748"/>
                  </a:moveTo>
                  <a:lnTo>
                    <a:pt x="1431" y="748"/>
                  </a:lnTo>
                  <a:lnTo>
                    <a:pt x="1431" y="748"/>
                  </a:lnTo>
                  <a:lnTo>
                    <a:pt x="1431" y="751"/>
                  </a:lnTo>
                  <a:lnTo>
                    <a:pt x="1434" y="753"/>
                  </a:lnTo>
                  <a:lnTo>
                    <a:pt x="1434" y="751"/>
                  </a:lnTo>
                  <a:lnTo>
                    <a:pt x="1436" y="751"/>
                  </a:lnTo>
                  <a:lnTo>
                    <a:pt x="1434" y="748"/>
                  </a:lnTo>
                  <a:lnTo>
                    <a:pt x="1434" y="748"/>
                  </a:lnTo>
                  <a:close/>
                  <a:moveTo>
                    <a:pt x="1533" y="736"/>
                  </a:moveTo>
                  <a:lnTo>
                    <a:pt x="1533" y="736"/>
                  </a:lnTo>
                  <a:lnTo>
                    <a:pt x="1533" y="736"/>
                  </a:lnTo>
                  <a:lnTo>
                    <a:pt x="1533" y="734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28" y="739"/>
                  </a:lnTo>
                  <a:lnTo>
                    <a:pt x="1528" y="741"/>
                  </a:lnTo>
                  <a:lnTo>
                    <a:pt x="1526" y="743"/>
                  </a:lnTo>
                  <a:lnTo>
                    <a:pt x="1524" y="743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1"/>
                  </a:lnTo>
                  <a:lnTo>
                    <a:pt x="1521" y="741"/>
                  </a:lnTo>
                  <a:lnTo>
                    <a:pt x="1521" y="741"/>
                  </a:lnTo>
                  <a:lnTo>
                    <a:pt x="1519" y="741"/>
                  </a:lnTo>
                  <a:lnTo>
                    <a:pt x="1516" y="743"/>
                  </a:lnTo>
                  <a:lnTo>
                    <a:pt x="1516" y="743"/>
                  </a:lnTo>
                  <a:lnTo>
                    <a:pt x="1514" y="748"/>
                  </a:lnTo>
                  <a:lnTo>
                    <a:pt x="1514" y="748"/>
                  </a:lnTo>
                  <a:lnTo>
                    <a:pt x="1514" y="748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6" y="748"/>
                  </a:lnTo>
                  <a:lnTo>
                    <a:pt x="1519" y="748"/>
                  </a:lnTo>
                  <a:lnTo>
                    <a:pt x="1519" y="748"/>
                  </a:lnTo>
                  <a:lnTo>
                    <a:pt x="1519" y="748"/>
                  </a:lnTo>
                  <a:lnTo>
                    <a:pt x="1519" y="751"/>
                  </a:lnTo>
                  <a:lnTo>
                    <a:pt x="1521" y="751"/>
                  </a:lnTo>
                  <a:lnTo>
                    <a:pt x="1521" y="753"/>
                  </a:lnTo>
                  <a:lnTo>
                    <a:pt x="1521" y="753"/>
                  </a:lnTo>
                  <a:lnTo>
                    <a:pt x="1521" y="755"/>
                  </a:lnTo>
                  <a:lnTo>
                    <a:pt x="1521" y="755"/>
                  </a:lnTo>
                  <a:lnTo>
                    <a:pt x="1524" y="755"/>
                  </a:lnTo>
                  <a:lnTo>
                    <a:pt x="1524" y="755"/>
                  </a:lnTo>
                  <a:lnTo>
                    <a:pt x="1526" y="753"/>
                  </a:lnTo>
                  <a:lnTo>
                    <a:pt x="1526" y="753"/>
                  </a:lnTo>
                  <a:lnTo>
                    <a:pt x="1528" y="753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8" y="748"/>
                  </a:lnTo>
                  <a:lnTo>
                    <a:pt x="1528" y="746"/>
                  </a:lnTo>
                  <a:lnTo>
                    <a:pt x="1531" y="746"/>
                  </a:lnTo>
                  <a:lnTo>
                    <a:pt x="1531" y="746"/>
                  </a:lnTo>
                  <a:lnTo>
                    <a:pt x="1533" y="743"/>
                  </a:lnTo>
                  <a:lnTo>
                    <a:pt x="1533" y="743"/>
                  </a:lnTo>
                  <a:lnTo>
                    <a:pt x="1533" y="741"/>
                  </a:lnTo>
                  <a:lnTo>
                    <a:pt x="1533" y="741"/>
                  </a:lnTo>
                  <a:lnTo>
                    <a:pt x="1533" y="739"/>
                  </a:lnTo>
                  <a:lnTo>
                    <a:pt x="1533" y="736"/>
                  </a:lnTo>
                  <a:close/>
                  <a:moveTo>
                    <a:pt x="1682" y="332"/>
                  </a:moveTo>
                  <a:lnTo>
                    <a:pt x="1682" y="332"/>
                  </a:lnTo>
                  <a:lnTo>
                    <a:pt x="1682" y="332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0" y="334"/>
                  </a:lnTo>
                  <a:lnTo>
                    <a:pt x="1680" y="334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2" y="336"/>
                  </a:lnTo>
                  <a:lnTo>
                    <a:pt x="1684" y="336"/>
                  </a:lnTo>
                  <a:lnTo>
                    <a:pt x="1684" y="336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9" y="334"/>
                  </a:lnTo>
                  <a:lnTo>
                    <a:pt x="1689" y="334"/>
                  </a:lnTo>
                  <a:lnTo>
                    <a:pt x="1689" y="332"/>
                  </a:lnTo>
                  <a:lnTo>
                    <a:pt x="1689" y="332"/>
                  </a:lnTo>
                  <a:lnTo>
                    <a:pt x="1689" y="332"/>
                  </a:lnTo>
                  <a:lnTo>
                    <a:pt x="1689" y="329"/>
                  </a:lnTo>
                  <a:lnTo>
                    <a:pt x="1689" y="329"/>
                  </a:lnTo>
                  <a:lnTo>
                    <a:pt x="1689" y="329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91" y="322"/>
                  </a:lnTo>
                  <a:lnTo>
                    <a:pt x="1691" y="322"/>
                  </a:lnTo>
                  <a:lnTo>
                    <a:pt x="1689" y="322"/>
                  </a:lnTo>
                  <a:lnTo>
                    <a:pt x="1689" y="322"/>
                  </a:lnTo>
                  <a:lnTo>
                    <a:pt x="1689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4" y="322"/>
                  </a:lnTo>
                  <a:lnTo>
                    <a:pt x="1684" y="322"/>
                  </a:lnTo>
                  <a:lnTo>
                    <a:pt x="1684" y="322"/>
                  </a:lnTo>
                  <a:lnTo>
                    <a:pt x="1682" y="322"/>
                  </a:lnTo>
                  <a:lnTo>
                    <a:pt x="1682" y="322"/>
                  </a:lnTo>
                  <a:lnTo>
                    <a:pt x="1682" y="322"/>
                  </a:lnTo>
                  <a:lnTo>
                    <a:pt x="1680" y="322"/>
                  </a:lnTo>
                  <a:lnTo>
                    <a:pt x="1680" y="325"/>
                  </a:lnTo>
                  <a:lnTo>
                    <a:pt x="1682" y="325"/>
                  </a:lnTo>
                  <a:lnTo>
                    <a:pt x="1682" y="327"/>
                  </a:lnTo>
                  <a:lnTo>
                    <a:pt x="1682" y="327"/>
                  </a:lnTo>
                  <a:lnTo>
                    <a:pt x="1682" y="327"/>
                  </a:lnTo>
                  <a:lnTo>
                    <a:pt x="1680" y="327"/>
                  </a:lnTo>
                  <a:lnTo>
                    <a:pt x="1680" y="327"/>
                  </a:lnTo>
                  <a:lnTo>
                    <a:pt x="1680" y="329"/>
                  </a:lnTo>
                  <a:lnTo>
                    <a:pt x="1680" y="329"/>
                  </a:lnTo>
                  <a:lnTo>
                    <a:pt x="1680" y="332"/>
                  </a:lnTo>
                  <a:lnTo>
                    <a:pt x="1680" y="332"/>
                  </a:lnTo>
                  <a:lnTo>
                    <a:pt x="1682" y="332"/>
                  </a:lnTo>
                  <a:close/>
                  <a:moveTo>
                    <a:pt x="1682" y="62"/>
                  </a:moveTo>
                  <a:lnTo>
                    <a:pt x="1682" y="62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62"/>
                  </a:lnTo>
                  <a:lnTo>
                    <a:pt x="1682" y="62"/>
                  </a:lnTo>
                  <a:close/>
                  <a:moveTo>
                    <a:pt x="1661" y="100"/>
                  </a:moveTo>
                  <a:lnTo>
                    <a:pt x="1663" y="100"/>
                  </a:lnTo>
                  <a:lnTo>
                    <a:pt x="1665" y="100"/>
                  </a:lnTo>
                  <a:lnTo>
                    <a:pt x="1665" y="97"/>
                  </a:lnTo>
                  <a:lnTo>
                    <a:pt x="1665" y="95"/>
                  </a:lnTo>
                  <a:lnTo>
                    <a:pt x="1665" y="93"/>
                  </a:lnTo>
                  <a:lnTo>
                    <a:pt x="1668" y="88"/>
                  </a:lnTo>
                  <a:lnTo>
                    <a:pt x="1670" y="86"/>
                  </a:lnTo>
                  <a:lnTo>
                    <a:pt x="1670" y="83"/>
                  </a:lnTo>
                  <a:lnTo>
                    <a:pt x="1668" y="83"/>
                  </a:lnTo>
                  <a:lnTo>
                    <a:pt x="1668" y="81"/>
                  </a:lnTo>
                  <a:lnTo>
                    <a:pt x="1668" y="78"/>
                  </a:lnTo>
                  <a:lnTo>
                    <a:pt x="1668" y="78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4"/>
                  </a:lnTo>
                  <a:lnTo>
                    <a:pt x="1668" y="74"/>
                  </a:lnTo>
                  <a:lnTo>
                    <a:pt x="1668" y="74"/>
                  </a:lnTo>
                  <a:lnTo>
                    <a:pt x="1665" y="74"/>
                  </a:lnTo>
                  <a:lnTo>
                    <a:pt x="1665" y="74"/>
                  </a:lnTo>
                  <a:lnTo>
                    <a:pt x="1665" y="71"/>
                  </a:lnTo>
                  <a:lnTo>
                    <a:pt x="1665" y="71"/>
                  </a:lnTo>
                  <a:lnTo>
                    <a:pt x="1665" y="71"/>
                  </a:lnTo>
                  <a:lnTo>
                    <a:pt x="1663" y="71"/>
                  </a:lnTo>
                  <a:lnTo>
                    <a:pt x="1663" y="71"/>
                  </a:lnTo>
                  <a:lnTo>
                    <a:pt x="1661" y="71"/>
                  </a:lnTo>
                  <a:lnTo>
                    <a:pt x="1661" y="71"/>
                  </a:lnTo>
                  <a:lnTo>
                    <a:pt x="1661" y="74"/>
                  </a:lnTo>
                  <a:lnTo>
                    <a:pt x="1661" y="74"/>
                  </a:lnTo>
                  <a:lnTo>
                    <a:pt x="1661" y="74"/>
                  </a:lnTo>
                  <a:lnTo>
                    <a:pt x="1661" y="76"/>
                  </a:lnTo>
                  <a:lnTo>
                    <a:pt x="1661" y="76"/>
                  </a:lnTo>
                  <a:lnTo>
                    <a:pt x="1658" y="78"/>
                  </a:lnTo>
                  <a:lnTo>
                    <a:pt x="1658" y="78"/>
                  </a:lnTo>
                  <a:lnTo>
                    <a:pt x="1658" y="81"/>
                  </a:lnTo>
                  <a:lnTo>
                    <a:pt x="1658" y="81"/>
                  </a:lnTo>
                  <a:lnTo>
                    <a:pt x="1658" y="83"/>
                  </a:lnTo>
                  <a:lnTo>
                    <a:pt x="1658" y="83"/>
                  </a:lnTo>
                  <a:lnTo>
                    <a:pt x="1661" y="83"/>
                  </a:lnTo>
                  <a:lnTo>
                    <a:pt x="1658" y="86"/>
                  </a:lnTo>
                  <a:lnTo>
                    <a:pt x="1661" y="86"/>
                  </a:lnTo>
                  <a:lnTo>
                    <a:pt x="1663" y="88"/>
                  </a:lnTo>
                  <a:lnTo>
                    <a:pt x="1663" y="88"/>
                  </a:lnTo>
                  <a:lnTo>
                    <a:pt x="1663" y="88"/>
                  </a:lnTo>
                  <a:lnTo>
                    <a:pt x="1665" y="88"/>
                  </a:lnTo>
                  <a:lnTo>
                    <a:pt x="1663" y="90"/>
                  </a:lnTo>
                  <a:lnTo>
                    <a:pt x="1661" y="95"/>
                  </a:lnTo>
                  <a:lnTo>
                    <a:pt x="1658" y="95"/>
                  </a:lnTo>
                  <a:lnTo>
                    <a:pt x="1658" y="97"/>
                  </a:lnTo>
                  <a:lnTo>
                    <a:pt x="1658" y="97"/>
                  </a:lnTo>
                  <a:lnTo>
                    <a:pt x="1658" y="100"/>
                  </a:lnTo>
                  <a:lnTo>
                    <a:pt x="1661" y="100"/>
                  </a:lnTo>
                  <a:close/>
                  <a:moveTo>
                    <a:pt x="1710" y="372"/>
                  </a:moveTo>
                  <a:lnTo>
                    <a:pt x="1708" y="372"/>
                  </a:lnTo>
                  <a:lnTo>
                    <a:pt x="1706" y="370"/>
                  </a:lnTo>
                  <a:lnTo>
                    <a:pt x="1703" y="370"/>
                  </a:lnTo>
                  <a:lnTo>
                    <a:pt x="1703" y="370"/>
                  </a:lnTo>
                  <a:lnTo>
                    <a:pt x="1701" y="370"/>
                  </a:lnTo>
                  <a:lnTo>
                    <a:pt x="1701" y="370"/>
                  </a:lnTo>
                  <a:lnTo>
                    <a:pt x="1699" y="372"/>
                  </a:lnTo>
                  <a:lnTo>
                    <a:pt x="1699" y="372"/>
                  </a:lnTo>
                  <a:lnTo>
                    <a:pt x="1699" y="372"/>
                  </a:lnTo>
                  <a:lnTo>
                    <a:pt x="1701" y="374"/>
                  </a:lnTo>
                  <a:lnTo>
                    <a:pt x="1701" y="374"/>
                  </a:lnTo>
                  <a:lnTo>
                    <a:pt x="1701" y="374"/>
                  </a:lnTo>
                  <a:lnTo>
                    <a:pt x="1703" y="374"/>
                  </a:lnTo>
                  <a:lnTo>
                    <a:pt x="1703" y="372"/>
                  </a:lnTo>
                  <a:lnTo>
                    <a:pt x="1703" y="372"/>
                  </a:lnTo>
                  <a:lnTo>
                    <a:pt x="1706" y="372"/>
                  </a:lnTo>
                  <a:lnTo>
                    <a:pt x="1708" y="374"/>
                  </a:lnTo>
                  <a:lnTo>
                    <a:pt x="1710" y="374"/>
                  </a:lnTo>
                  <a:lnTo>
                    <a:pt x="1710" y="374"/>
                  </a:lnTo>
                  <a:lnTo>
                    <a:pt x="1710" y="374"/>
                  </a:lnTo>
                  <a:lnTo>
                    <a:pt x="1710" y="372"/>
                  </a:lnTo>
                  <a:lnTo>
                    <a:pt x="1710" y="372"/>
                  </a:lnTo>
                  <a:lnTo>
                    <a:pt x="1710" y="372"/>
                  </a:lnTo>
                  <a:close/>
                  <a:moveTo>
                    <a:pt x="1665" y="109"/>
                  </a:moveTo>
                  <a:lnTo>
                    <a:pt x="1663" y="109"/>
                  </a:lnTo>
                  <a:lnTo>
                    <a:pt x="1661" y="107"/>
                  </a:lnTo>
                  <a:lnTo>
                    <a:pt x="1661" y="109"/>
                  </a:lnTo>
                  <a:lnTo>
                    <a:pt x="1663" y="112"/>
                  </a:lnTo>
                  <a:lnTo>
                    <a:pt x="1665" y="114"/>
                  </a:lnTo>
                  <a:lnTo>
                    <a:pt x="1665" y="114"/>
                  </a:lnTo>
                  <a:lnTo>
                    <a:pt x="1668" y="112"/>
                  </a:lnTo>
                  <a:lnTo>
                    <a:pt x="1665" y="112"/>
                  </a:lnTo>
                  <a:lnTo>
                    <a:pt x="1665" y="112"/>
                  </a:lnTo>
                  <a:lnTo>
                    <a:pt x="1665" y="109"/>
                  </a:lnTo>
                  <a:close/>
                  <a:moveTo>
                    <a:pt x="1689" y="268"/>
                  </a:moveTo>
                  <a:lnTo>
                    <a:pt x="1691" y="268"/>
                  </a:lnTo>
                  <a:lnTo>
                    <a:pt x="1691" y="268"/>
                  </a:lnTo>
                  <a:lnTo>
                    <a:pt x="1691" y="268"/>
                  </a:lnTo>
                  <a:lnTo>
                    <a:pt x="1694" y="268"/>
                  </a:lnTo>
                  <a:lnTo>
                    <a:pt x="1694" y="268"/>
                  </a:lnTo>
                  <a:lnTo>
                    <a:pt x="1694" y="268"/>
                  </a:lnTo>
                  <a:lnTo>
                    <a:pt x="1694" y="265"/>
                  </a:lnTo>
                  <a:lnTo>
                    <a:pt x="1694" y="265"/>
                  </a:lnTo>
                  <a:lnTo>
                    <a:pt x="1694" y="265"/>
                  </a:lnTo>
                  <a:lnTo>
                    <a:pt x="1691" y="263"/>
                  </a:lnTo>
                  <a:lnTo>
                    <a:pt x="1691" y="263"/>
                  </a:lnTo>
                  <a:lnTo>
                    <a:pt x="1689" y="265"/>
                  </a:lnTo>
                  <a:lnTo>
                    <a:pt x="1689" y="265"/>
                  </a:lnTo>
                  <a:lnTo>
                    <a:pt x="1689" y="265"/>
                  </a:lnTo>
                  <a:lnTo>
                    <a:pt x="1689" y="268"/>
                  </a:lnTo>
                  <a:close/>
                  <a:moveTo>
                    <a:pt x="1694" y="272"/>
                  </a:moveTo>
                  <a:lnTo>
                    <a:pt x="1694" y="275"/>
                  </a:lnTo>
                  <a:lnTo>
                    <a:pt x="1694" y="275"/>
                  </a:lnTo>
                  <a:lnTo>
                    <a:pt x="1694" y="275"/>
                  </a:lnTo>
                  <a:lnTo>
                    <a:pt x="1696" y="275"/>
                  </a:lnTo>
                  <a:lnTo>
                    <a:pt x="1696" y="275"/>
                  </a:lnTo>
                  <a:lnTo>
                    <a:pt x="1699" y="275"/>
                  </a:lnTo>
                  <a:lnTo>
                    <a:pt x="1699" y="272"/>
                  </a:lnTo>
                  <a:lnTo>
                    <a:pt x="1699" y="272"/>
                  </a:lnTo>
                  <a:lnTo>
                    <a:pt x="1699" y="272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6" y="270"/>
                  </a:lnTo>
                  <a:lnTo>
                    <a:pt x="1696" y="268"/>
                  </a:lnTo>
                  <a:lnTo>
                    <a:pt x="1696" y="270"/>
                  </a:lnTo>
                  <a:lnTo>
                    <a:pt x="1696" y="270"/>
                  </a:lnTo>
                  <a:lnTo>
                    <a:pt x="1696" y="270"/>
                  </a:lnTo>
                  <a:lnTo>
                    <a:pt x="1694" y="268"/>
                  </a:lnTo>
                  <a:lnTo>
                    <a:pt x="1694" y="272"/>
                  </a:lnTo>
                  <a:lnTo>
                    <a:pt x="1694" y="272"/>
                  </a:lnTo>
                  <a:close/>
                  <a:moveTo>
                    <a:pt x="1590" y="168"/>
                  </a:moveTo>
                  <a:lnTo>
                    <a:pt x="1590" y="168"/>
                  </a:lnTo>
                  <a:lnTo>
                    <a:pt x="1590" y="171"/>
                  </a:lnTo>
                  <a:lnTo>
                    <a:pt x="1590" y="171"/>
                  </a:lnTo>
                  <a:lnTo>
                    <a:pt x="1590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68"/>
                  </a:lnTo>
                  <a:lnTo>
                    <a:pt x="1592" y="168"/>
                  </a:lnTo>
                  <a:lnTo>
                    <a:pt x="1592" y="168"/>
                  </a:lnTo>
                  <a:lnTo>
                    <a:pt x="1592" y="166"/>
                  </a:lnTo>
                  <a:lnTo>
                    <a:pt x="1592" y="166"/>
                  </a:lnTo>
                  <a:lnTo>
                    <a:pt x="1592" y="166"/>
                  </a:lnTo>
                  <a:lnTo>
                    <a:pt x="1594" y="166"/>
                  </a:lnTo>
                  <a:lnTo>
                    <a:pt x="1594" y="164"/>
                  </a:lnTo>
                  <a:lnTo>
                    <a:pt x="1594" y="164"/>
                  </a:lnTo>
                  <a:lnTo>
                    <a:pt x="1594" y="164"/>
                  </a:lnTo>
                  <a:lnTo>
                    <a:pt x="1592" y="161"/>
                  </a:lnTo>
                  <a:lnTo>
                    <a:pt x="1592" y="161"/>
                  </a:lnTo>
                  <a:lnTo>
                    <a:pt x="1592" y="161"/>
                  </a:lnTo>
                  <a:lnTo>
                    <a:pt x="1590" y="161"/>
                  </a:lnTo>
                  <a:lnTo>
                    <a:pt x="1590" y="164"/>
                  </a:lnTo>
                  <a:lnTo>
                    <a:pt x="1590" y="166"/>
                  </a:lnTo>
                  <a:lnTo>
                    <a:pt x="1590" y="166"/>
                  </a:lnTo>
                  <a:lnTo>
                    <a:pt x="1590" y="166"/>
                  </a:lnTo>
                  <a:lnTo>
                    <a:pt x="1590" y="168"/>
                  </a:lnTo>
                  <a:close/>
                  <a:moveTo>
                    <a:pt x="1578" y="216"/>
                  </a:moveTo>
                  <a:lnTo>
                    <a:pt x="1578" y="216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6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6" y="213"/>
                  </a:lnTo>
                  <a:lnTo>
                    <a:pt x="1576" y="216"/>
                  </a:lnTo>
                  <a:lnTo>
                    <a:pt x="1578" y="216"/>
                  </a:lnTo>
                  <a:close/>
                  <a:moveTo>
                    <a:pt x="1656" y="102"/>
                  </a:moveTo>
                  <a:lnTo>
                    <a:pt x="1656" y="102"/>
                  </a:lnTo>
                  <a:lnTo>
                    <a:pt x="1658" y="104"/>
                  </a:lnTo>
                  <a:lnTo>
                    <a:pt x="1656" y="104"/>
                  </a:lnTo>
                  <a:lnTo>
                    <a:pt x="1658" y="107"/>
                  </a:lnTo>
                  <a:lnTo>
                    <a:pt x="1658" y="109"/>
                  </a:lnTo>
                  <a:lnTo>
                    <a:pt x="1658" y="109"/>
                  </a:lnTo>
                  <a:lnTo>
                    <a:pt x="1658" y="107"/>
                  </a:lnTo>
                  <a:lnTo>
                    <a:pt x="1658" y="107"/>
                  </a:lnTo>
                  <a:lnTo>
                    <a:pt x="1661" y="104"/>
                  </a:lnTo>
                  <a:lnTo>
                    <a:pt x="1661" y="104"/>
                  </a:lnTo>
                  <a:lnTo>
                    <a:pt x="1658" y="104"/>
                  </a:lnTo>
                  <a:lnTo>
                    <a:pt x="1656" y="102"/>
                  </a:lnTo>
                  <a:lnTo>
                    <a:pt x="1656" y="97"/>
                  </a:lnTo>
                  <a:lnTo>
                    <a:pt x="1654" y="97"/>
                  </a:lnTo>
                  <a:lnTo>
                    <a:pt x="1654" y="100"/>
                  </a:lnTo>
                  <a:lnTo>
                    <a:pt x="1656" y="100"/>
                  </a:lnTo>
                  <a:lnTo>
                    <a:pt x="1656" y="102"/>
                  </a:lnTo>
                  <a:close/>
                  <a:moveTo>
                    <a:pt x="1580" y="235"/>
                  </a:moveTo>
                  <a:lnTo>
                    <a:pt x="1580" y="235"/>
                  </a:lnTo>
                  <a:lnTo>
                    <a:pt x="1580" y="235"/>
                  </a:lnTo>
                  <a:lnTo>
                    <a:pt x="1580" y="237"/>
                  </a:lnTo>
                  <a:lnTo>
                    <a:pt x="1580" y="235"/>
                  </a:lnTo>
                  <a:lnTo>
                    <a:pt x="1583" y="235"/>
                  </a:lnTo>
                  <a:lnTo>
                    <a:pt x="1585" y="235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0"/>
                  </a:lnTo>
                  <a:lnTo>
                    <a:pt x="1585" y="228"/>
                  </a:lnTo>
                  <a:lnTo>
                    <a:pt x="1585" y="228"/>
                  </a:lnTo>
                  <a:lnTo>
                    <a:pt x="1585" y="228"/>
                  </a:lnTo>
                  <a:lnTo>
                    <a:pt x="1583" y="232"/>
                  </a:lnTo>
                  <a:lnTo>
                    <a:pt x="1580" y="235"/>
                  </a:lnTo>
                  <a:lnTo>
                    <a:pt x="1580" y="235"/>
                  </a:lnTo>
                  <a:close/>
                  <a:moveTo>
                    <a:pt x="1592" y="185"/>
                  </a:moveTo>
                  <a:lnTo>
                    <a:pt x="1592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7"/>
                  </a:lnTo>
                  <a:lnTo>
                    <a:pt x="1592" y="187"/>
                  </a:lnTo>
                  <a:lnTo>
                    <a:pt x="1594" y="187"/>
                  </a:lnTo>
                  <a:lnTo>
                    <a:pt x="1594" y="185"/>
                  </a:lnTo>
                  <a:lnTo>
                    <a:pt x="1594" y="185"/>
                  </a:lnTo>
                  <a:lnTo>
                    <a:pt x="1592" y="185"/>
                  </a:lnTo>
                  <a:close/>
                  <a:moveTo>
                    <a:pt x="1654" y="19"/>
                  </a:move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close/>
                  <a:moveTo>
                    <a:pt x="1469" y="495"/>
                  </a:moveTo>
                  <a:lnTo>
                    <a:pt x="1469" y="495"/>
                  </a:lnTo>
                  <a:lnTo>
                    <a:pt x="1469" y="495"/>
                  </a:lnTo>
                  <a:lnTo>
                    <a:pt x="1471" y="497"/>
                  </a:lnTo>
                  <a:lnTo>
                    <a:pt x="1471" y="497"/>
                  </a:lnTo>
                  <a:lnTo>
                    <a:pt x="1471" y="497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3"/>
                  </a:lnTo>
                  <a:lnTo>
                    <a:pt x="1474" y="493"/>
                  </a:lnTo>
                  <a:lnTo>
                    <a:pt x="1474" y="493"/>
                  </a:lnTo>
                  <a:lnTo>
                    <a:pt x="1469" y="493"/>
                  </a:lnTo>
                  <a:lnTo>
                    <a:pt x="1469" y="495"/>
                  </a:lnTo>
                  <a:lnTo>
                    <a:pt x="1469" y="495"/>
                  </a:lnTo>
                  <a:lnTo>
                    <a:pt x="1469" y="495"/>
                  </a:lnTo>
                  <a:close/>
                  <a:moveTo>
                    <a:pt x="1592" y="119"/>
                  </a:moveTo>
                  <a:lnTo>
                    <a:pt x="1592" y="119"/>
                  </a:lnTo>
                  <a:lnTo>
                    <a:pt x="1597" y="121"/>
                  </a:lnTo>
                  <a:lnTo>
                    <a:pt x="1597" y="121"/>
                  </a:lnTo>
                  <a:lnTo>
                    <a:pt x="1597" y="121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8"/>
                  </a:lnTo>
                  <a:lnTo>
                    <a:pt x="1597" y="128"/>
                  </a:lnTo>
                  <a:lnTo>
                    <a:pt x="1597" y="128"/>
                  </a:lnTo>
                  <a:lnTo>
                    <a:pt x="1599" y="128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4" y="130"/>
                  </a:lnTo>
                  <a:lnTo>
                    <a:pt x="1604" y="130"/>
                  </a:lnTo>
                  <a:lnTo>
                    <a:pt x="1604" y="130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2" y="126"/>
                  </a:lnTo>
                  <a:lnTo>
                    <a:pt x="1602" y="126"/>
                  </a:lnTo>
                  <a:lnTo>
                    <a:pt x="1602" y="123"/>
                  </a:lnTo>
                  <a:lnTo>
                    <a:pt x="1602" y="123"/>
                  </a:lnTo>
                  <a:lnTo>
                    <a:pt x="1602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19"/>
                  </a:lnTo>
                  <a:lnTo>
                    <a:pt x="1599" y="116"/>
                  </a:lnTo>
                  <a:lnTo>
                    <a:pt x="1597" y="116"/>
                  </a:lnTo>
                  <a:lnTo>
                    <a:pt x="1594" y="114"/>
                  </a:lnTo>
                  <a:lnTo>
                    <a:pt x="1592" y="114"/>
                  </a:lnTo>
                  <a:lnTo>
                    <a:pt x="1592" y="114"/>
                  </a:lnTo>
                  <a:lnTo>
                    <a:pt x="1592" y="116"/>
                  </a:lnTo>
                  <a:lnTo>
                    <a:pt x="1592" y="116"/>
                  </a:lnTo>
                  <a:lnTo>
                    <a:pt x="1592" y="119"/>
                  </a:lnTo>
                  <a:close/>
                  <a:moveTo>
                    <a:pt x="1836" y="713"/>
                  </a:moveTo>
                  <a:lnTo>
                    <a:pt x="1836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6" y="715"/>
                  </a:lnTo>
                  <a:lnTo>
                    <a:pt x="1836" y="715"/>
                  </a:lnTo>
                  <a:lnTo>
                    <a:pt x="1836" y="715"/>
                  </a:lnTo>
                  <a:lnTo>
                    <a:pt x="1836" y="713"/>
                  </a:lnTo>
                  <a:lnTo>
                    <a:pt x="1836" y="713"/>
                  </a:lnTo>
                  <a:lnTo>
                    <a:pt x="1836" y="713"/>
                  </a:lnTo>
                  <a:close/>
                  <a:moveTo>
                    <a:pt x="1769" y="500"/>
                  </a:moveTo>
                  <a:lnTo>
                    <a:pt x="1769" y="497"/>
                  </a:lnTo>
                  <a:lnTo>
                    <a:pt x="1769" y="497"/>
                  </a:lnTo>
                  <a:lnTo>
                    <a:pt x="1767" y="497"/>
                  </a:lnTo>
                  <a:lnTo>
                    <a:pt x="1767" y="497"/>
                  </a:lnTo>
                  <a:lnTo>
                    <a:pt x="1767" y="500"/>
                  </a:lnTo>
                  <a:lnTo>
                    <a:pt x="1767" y="500"/>
                  </a:lnTo>
                  <a:lnTo>
                    <a:pt x="1767" y="500"/>
                  </a:lnTo>
                  <a:lnTo>
                    <a:pt x="1767" y="502"/>
                  </a:lnTo>
                  <a:lnTo>
                    <a:pt x="1769" y="500"/>
                  </a:lnTo>
                  <a:lnTo>
                    <a:pt x="1769" y="500"/>
                  </a:lnTo>
                  <a:lnTo>
                    <a:pt x="1769" y="500"/>
                  </a:lnTo>
                  <a:lnTo>
                    <a:pt x="1769" y="500"/>
                  </a:lnTo>
                  <a:close/>
                  <a:moveTo>
                    <a:pt x="1786" y="670"/>
                  </a:move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8" y="672"/>
                  </a:lnTo>
                  <a:lnTo>
                    <a:pt x="1788" y="672"/>
                  </a:lnTo>
                  <a:lnTo>
                    <a:pt x="1786" y="670"/>
                  </a:lnTo>
                  <a:lnTo>
                    <a:pt x="1786" y="670"/>
                  </a:lnTo>
                  <a:close/>
                  <a:moveTo>
                    <a:pt x="1765" y="493"/>
                  </a:moveTo>
                  <a:lnTo>
                    <a:pt x="1765" y="490"/>
                  </a:lnTo>
                  <a:lnTo>
                    <a:pt x="1762" y="490"/>
                  </a:lnTo>
                  <a:lnTo>
                    <a:pt x="1762" y="490"/>
                  </a:lnTo>
                  <a:lnTo>
                    <a:pt x="1762" y="493"/>
                  </a:lnTo>
                  <a:lnTo>
                    <a:pt x="1762" y="493"/>
                  </a:lnTo>
                  <a:lnTo>
                    <a:pt x="1760" y="493"/>
                  </a:lnTo>
                  <a:lnTo>
                    <a:pt x="1760" y="490"/>
                  </a:lnTo>
                  <a:lnTo>
                    <a:pt x="1760" y="490"/>
                  </a:lnTo>
                  <a:lnTo>
                    <a:pt x="1758" y="490"/>
                  </a:lnTo>
                  <a:lnTo>
                    <a:pt x="1758" y="490"/>
                  </a:lnTo>
                  <a:lnTo>
                    <a:pt x="1758" y="490"/>
                  </a:lnTo>
                  <a:lnTo>
                    <a:pt x="1755" y="490"/>
                  </a:lnTo>
                  <a:lnTo>
                    <a:pt x="1758" y="493"/>
                  </a:lnTo>
                  <a:lnTo>
                    <a:pt x="1758" y="493"/>
                  </a:lnTo>
                  <a:lnTo>
                    <a:pt x="1758" y="495"/>
                  </a:lnTo>
                  <a:lnTo>
                    <a:pt x="1758" y="495"/>
                  </a:lnTo>
                  <a:lnTo>
                    <a:pt x="1760" y="495"/>
                  </a:lnTo>
                  <a:lnTo>
                    <a:pt x="1760" y="495"/>
                  </a:lnTo>
                  <a:lnTo>
                    <a:pt x="1760" y="495"/>
                  </a:lnTo>
                  <a:lnTo>
                    <a:pt x="1760" y="497"/>
                  </a:lnTo>
                  <a:lnTo>
                    <a:pt x="1760" y="497"/>
                  </a:lnTo>
                  <a:lnTo>
                    <a:pt x="1760" y="497"/>
                  </a:lnTo>
                  <a:lnTo>
                    <a:pt x="1762" y="497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5" y="495"/>
                  </a:lnTo>
                  <a:lnTo>
                    <a:pt x="1765" y="497"/>
                  </a:lnTo>
                  <a:lnTo>
                    <a:pt x="1765" y="493"/>
                  </a:lnTo>
                  <a:lnTo>
                    <a:pt x="1765" y="493"/>
                  </a:lnTo>
                  <a:close/>
                  <a:moveTo>
                    <a:pt x="1734" y="734"/>
                  </a:moveTo>
                  <a:lnTo>
                    <a:pt x="1734" y="734"/>
                  </a:lnTo>
                  <a:lnTo>
                    <a:pt x="1732" y="732"/>
                  </a:lnTo>
                  <a:lnTo>
                    <a:pt x="1729" y="734"/>
                  </a:lnTo>
                  <a:lnTo>
                    <a:pt x="1727" y="734"/>
                  </a:lnTo>
                  <a:lnTo>
                    <a:pt x="1725" y="732"/>
                  </a:lnTo>
                  <a:lnTo>
                    <a:pt x="1720" y="732"/>
                  </a:lnTo>
                  <a:lnTo>
                    <a:pt x="1717" y="732"/>
                  </a:lnTo>
                  <a:lnTo>
                    <a:pt x="1717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4"/>
                  </a:lnTo>
                  <a:lnTo>
                    <a:pt x="1717" y="734"/>
                  </a:lnTo>
                  <a:lnTo>
                    <a:pt x="1717" y="734"/>
                  </a:lnTo>
                  <a:lnTo>
                    <a:pt x="1717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2" y="736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7" y="739"/>
                  </a:lnTo>
                  <a:lnTo>
                    <a:pt x="1727" y="739"/>
                  </a:lnTo>
                  <a:lnTo>
                    <a:pt x="1729" y="739"/>
                  </a:lnTo>
                  <a:lnTo>
                    <a:pt x="1729" y="739"/>
                  </a:lnTo>
                  <a:lnTo>
                    <a:pt x="1729" y="739"/>
                  </a:lnTo>
                  <a:lnTo>
                    <a:pt x="1732" y="736"/>
                  </a:lnTo>
                  <a:lnTo>
                    <a:pt x="1734" y="734"/>
                  </a:lnTo>
                  <a:lnTo>
                    <a:pt x="1734" y="734"/>
                  </a:lnTo>
                  <a:close/>
                  <a:moveTo>
                    <a:pt x="1762" y="677"/>
                  </a:moveTo>
                  <a:lnTo>
                    <a:pt x="1762" y="677"/>
                  </a:lnTo>
                  <a:lnTo>
                    <a:pt x="1762" y="677"/>
                  </a:lnTo>
                  <a:lnTo>
                    <a:pt x="1762" y="677"/>
                  </a:lnTo>
                  <a:lnTo>
                    <a:pt x="1760" y="677"/>
                  </a:lnTo>
                  <a:lnTo>
                    <a:pt x="1760" y="677"/>
                  </a:lnTo>
                  <a:lnTo>
                    <a:pt x="1760" y="677"/>
                  </a:lnTo>
                  <a:lnTo>
                    <a:pt x="1758" y="677"/>
                  </a:lnTo>
                  <a:lnTo>
                    <a:pt x="1758" y="677"/>
                  </a:lnTo>
                  <a:lnTo>
                    <a:pt x="1755" y="680"/>
                  </a:lnTo>
                  <a:lnTo>
                    <a:pt x="1755" y="680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8" y="682"/>
                  </a:lnTo>
                  <a:lnTo>
                    <a:pt x="1760" y="684"/>
                  </a:lnTo>
                  <a:lnTo>
                    <a:pt x="1760" y="684"/>
                  </a:lnTo>
                  <a:lnTo>
                    <a:pt x="1762" y="682"/>
                  </a:lnTo>
                  <a:lnTo>
                    <a:pt x="1762" y="682"/>
                  </a:lnTo>
                  <a:lnTo>
                    <a:pt x="1762" y="682"/>
                  </a:lnTo>
                  <a:lnTo>
                    <a:pt x="1762" y="680"/>
                  </a:lnTo>
                  <a:lnTo>
                    <a:pt x="1762" y="680"/>
                  </a:lnTo>
                  <a:lnTo>
                    <a:pt x="1762" y="680"/>
                  </a:lnTo>
                  <a:lnTo>
                    <a:pt x="1765" y="680"/>
                  </a:lnTo>
                  <a:lnTo>
                    <a:pt x="1765" y="680"/>
                  </a:lnTo>
                  <a:lnTo>
                    <a:pt x="1762" y="677"/>
                  </a:lnTo>
                  <a:close/>
                  <a:moveTo>
                    <a:pt x="1739" y="739"/>
                  </a:moveTo>
                  <a:lnTo>
                    <a:pt x="1739" y="736"/>
                  </a:lnTo>
                  <a:lnTo>
                    <a:pt x="1739" y="736"/>
                  </a:lnTo>
                  <a:lnTo>
                    <a:pt x="1736" y="736"/>
                  </a:lnTo>
                  <a:lnTo>
                    <a:pt x="1736" y="736"/>
                  </a:lnTo>
                  <a:lnTo>
                    <a:pt x="1734" y="736"/>
                  </a:lnTo>
                  <a:lnTo>
                    <a:pt x="1734" y="736"/>
                  </a:lnTo>
                  <a:lnTo>
                    <a:pt x="1732" y="736"/>
                  </a:lnTo>
                  <a:lnTo>
                    <a:pt x="1732" y="736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41"/>
                  </a:lnTo>
                  <a:lnTo>
                    <a:pt x="1734" y="741"/>
                  </a:lnTo>
                  <a:lnTo>
                    <a:pt x="1734" y="741"/>
                  </a:lnTo>
                  <a:lnTo>
                    <a:pt x="1736" y="741"/>
                  </a:lnTo>
                  <a:lnTo>
                    <a:pt x="1739" y="741"/>
                  </a:lnTo>
                  <a:lnTo>
                    <a:pt x="1739" y="741"/>
                  </a:lnTo>
                  <a:lnTo>
                    <a:pt x="1739" y="741"/>
                  </a:lnTo>
                  <a:lnTo>
                    <a:pt x="1739" y="739"/>
                  </a:lnTo>
                  <a:lnTo>
                    <a:pt x="1739" y="739"/>
                  </a:lnTo>
                  <a:lnTo>
                    <a:pt x="1739" y="739"/>
                  </a:lnTo>
                  <a:close/>
                  <a:moveTo>
                    <a:pt x="1755" y="495"/>
                  </a:moveTo>
                  <a:lnTo>
                    <a:pt x="1758" y="495"/>
                  </a:lnTo>
                  <a:lnTo>
                    <a:pt x="1755" y="495"/>
                  </a:lnTo>
                  <a:lnTo>
                    <a:pt x="1755" y="493"/>
                  </a:lnTo>
                  <a:lnTo>
                    <a:pt x="1755" y="493"/>
                  </a:lnTo>
                  <a:lnTo>
                    <a:pt x="1753" y="493"/>
                  </a:lnTo>
                  <a:lnTo>
                    <a:pt x="1753" y="490"/>
                  </a:lnTo>
                  <a:lnTo>
                    <a:pt x="1751" y="490"/>
                  </a:lnTo>
                  <a:lnTo>
                    <a:pt x="1751" y="493"/>
                  </a:lnTo>
                  <a:lnTo>
                    <a:pt x="1748" y="493"/>
                  </a:lnTo>
                  <a:lnTo>
                    <a:pt x="1748" y="493"/>
                  </a:lnTo>
                  <a:lnTo>
                    <a:pt x="1748" y="493"/>
                  </a:lnTo>
                  <a:lnTo>
                    <a:pt x="1748" y="495"/>
                  </a:lnTo>
                  <a:lnTo>
                    <a:pt x="1748" y="495"/>
                  </a:lnTo>
                  <a:lnTo>
                    <a:pt x="1748" y="495"/>
                  </a:lnTo>
                  <a:lnTo>
                    <a:pt x="1748" y="497"/>
                  </a:lnTo>
                  <a:lnTo>
                    <a:pt x="1748" y="497"/>
                  </a:lnTo>
                  <a:lnTo>
                    <a:pt x="1751" y="497"/>
                  </a:lnTo>
                  <a:lnTo>
                    <a:pt x="1751" y="497"/>
                  </a:lnTo>
                  <a:lnTo>
                    <a:pt x="1753" y="497"/>
                  </a:lnTo>
                  <a:lnTo>
                    <a:pt x="1755" y="495"/>
                  </a:lnTo>
                  <a:lnTo>
                    <a:pt x="1755" y="495"/>
                  </a:lnTo>
                  <a:close/>
                  <a:moveTo>
                    <a:pt x="1741" y="490"/>
                  </a:moveTo>
                  <a:lnTo>
                    <a:pt x="1739" y="493"/>
                  </a:lnTo>
                  <a:lnTo>
                    <a:pt x="1736" y="495"/>
                  </a:lnTo>
                  <a:lnTo>
                    <a:pt x="1734" y="495"/>
                  </a:lnTo>
                  <a:lnTo>
                    <a:pt x="1729" y="495"/>
                  </a:lnTo>
                  <a:lnTo>
                    <a:pt x="1729" y="495"/>
                  </a:lnTo>
                  <a:lnTo>
                    <a:pt x="1729" y="495"/>
                  </a:lnTo>
                  <a:lnTo>
                    <a:pt x="1727" y="497"/>
                  </a:lnTo>
                  <a:lnTo>
                    <a:pt x="1725" y="497"/>
                  </a:lnTo>
                  <a:lnTo>
                    <a:pt x="1722" y="500"/>
                  </a:lnTo>
                  <a:lnTo>
                    <a:pt x="1722" y="502"/>
                  </a:lnTo>
                  <a:lnTo>
                    <a:pt x="1722" y="502"/>
                  </a:lnTo>
                  <a:lnTo>
                    <a:pt x="1722" y="502"/>
                  </a:lnTo>
                  <a:lnTo>
                    <a:pt x="1725" y="504"/>
                  </a:lnTo>
                  <a:lnTo>
                    <a:pt x="1725" y="504"/>
                  </a:lnTo>
                  <a:lnTo>
                    <a:pt x="1727" y="504"/>
                  </a:lnTo>
                  <a:lnTo>
                    <a:pt x="1727" y="504"/>
                  </a:lnTo>
                  <a:lnTo>
                    <a:pt x="1729" y="502"/>
                  </a:lnTo>
                  <a:lnTo>
                    <a:pt x="1729" y="502"/>
                  </a:lnTo>
                  <a:lnTo>
                    <a:pt x="1729" y="502"/>
                  </a:lnTo>
                  <a:lnTo>
                    <a:pt x="1732" y="502"/>
                  </a:lnTo>
                  <a:lnTo>
                    <a:pt x="1732" y="500"/>
                  </a:lnTo>
                  <a:lnTo>
                    <a:pt x="1734" y="500"/>
                  </a:lnTo>
                  <a:lnTo>
                    <a:pt x="1736" y="497"/>
                  </a:lnTo>
                  <a:lnTo>
                    <a:pt x="1739" y="497"/>
                  </a:lnTo>
                  <a:lnTo>
                    <a:pt x="1739" y="497"/>
                  </a:lnTo>
                  <a:lnTo>
                    <a:pt x="1739" y="500"/>
                  </a:lnTo>
                  <a:lnTo>
                    <a:pt x="1734" y="502"/>
                  </a:lnTo>
                  <a:lnTo>
                    <a:pt x="1734" y="502"/>
                  </a:lnTo>
                  <a:lnTo>
                    <a:pt x="1734" y="504"/>
                  </a:lnTo>
                  <a:lnTo>
                    <a:pt x="1732" y="504"/>
                  </a:lnTo>
                  <a:lnTo>
                    <a:pt x="1732" y="504"/>
                  </a:lnTo>
                  <a:lnTo>
                    <a:pt x="1734" y="504"/>
                  </a:lnTo>
                  <a:lnTo>
                    <a:pt x="1734" y="504"/>
                  </a:lnTo>
                  <a:lnTo>
                    <a:pt x="1736" y="502"/>
                  </a:lnTo>
                  <a:lnTo>
                    <a:pt x="1736" y="502"/>
                  </a:lnTo>
                  <a:lnTo>
                    <a:pt x="1739" y="502"/>
                  </a:lnTo>
                  <a:lnTo>
                    <a:pt x="1739" y="502"/>
                  </a:lnTo>
                  <a:lnTo>
                    <a:pt x="1741" y="502"/>
                  </a:lnTo>
                  <a:lnTo>
                    <a:pt x="1741" y="500"/>
                  </a:lnTo>
                  <a:lnTo>
                    <a:pt x="1741" y="500"/>
                  </a:lnTo>
                  <a:lnTo>
                    <a:pt x="1741" y="500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3" y="497"/>
                  </a:lnTo>
                  <a:lnTo>
                    <a:pt x="1743" y="497"/>
                  </a:lnTo>
                  <a:lnTo>
                    <a:pt x="1746" y="497"/>
                  </a:lnTo>
                  <a:lnTo>
                    <a:pt x="1746" y="497"/>
                  </a:lnTo>
                  <a:lnTo>
                    <a:pt x="1743" y="495"/>
                  </a:lnTo>
                  <a:lnTo>
                    <a:pt x="1743" y="495"/>
                  </a:lnTo>
                  <a:lnTo>
                    <a:pt x="1743" y="493"/>
                  </a:lnTo>
                  <a:lnTo>
                    <a:pt x="1746" y="493"/>
                  </a:lnTo>
                  <a:lnTo>
                    <a:pt x="1746" y="493"/>
                  </a:lnTo>
                  <a:lnTo>
                    <a:pt x="1743" y="490"/>
                  </a:lnTo>
                  <a:lnTo>
                    <a:pt x="1741" y="490"/>
                  </a:lnTo>
                  <a:close/>
                  <a:moveTo>
                    <a:pt x="1779" y="736"/>
                  </a:moveTo>
                  <a:lnTo>
                    <a:pt x="1779" y="736"/>
                  </a:lnTo>
                  <a:lnTo>
                    <a:pt x="1774" y="734"/>
                  </a:lnTo>
                  <a:lnTo>
                    <a:pt x="1772" y="736"/>
                  </a:lnTo>
                  <a:lnTo>
                    <a:pt x="1772" y="736"/>
                  </a:lnTo>
                  <a:lnTo>
                    <a:pt x="1772" y="736"/>
                  </a:lnTo>
                  <a:lnTo>
                    <a:pt x="1774" y="739"/>
                  </a:lnTo>
                  <a:lnTo>
                    <a:pt x="1774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9" y="739"/>
                  </a:lnTo>
                  <a:lnTo>
                    <a:pt x="1779" y="739"/>
                  </a:lnTo>
                  <a:lnTo>
                    <a:pt x="1779" y="739"/>
                  </a:lnTo>
                  <a:lnTo>
                    <a:pt x="1781" y="739"/>
                  </a:lnTo>
                  <a:lnTo>
                    <a:pt x="1781" y="739"/>
                  </a:lnTo>
                  <a:lnTo>
                    <a:pt x="1781" y="739"/>
                  </a:lnTo>
                  <a:lnTo>
                    <a:pt x="1781" y="736"/>
                  </a:lnTo>
                  <a:lnTo>
                    <a:pt x="1781" y="736"/>
                  </a:lnTo>
                  <a:lnTo>
                    <a:pt x="1779" y="736"/>
                  </a:lnTo>
                  <a:close/>
                  <a:moveTo>
                    <a:pt x="1829" y="542"/>
                  </a:moveTo>
                  <a:lnTo>
                    <a:pt x="1829" y="545"/>
                  </a:lnTo>
                  <a:lnTo>
                    <a:pt x="1829" y="545"/>
                  </a:lnTo>
                  <a:lnTo>
                    <a:pt x="1826" y="545"/>
                  </a:lnTo>
                  <a:lnTo>
                    <a:pt x="1824" y="545"/>
                  </a:lnTo>
                  <a:lnTo>
                    <a:pt x="1826" y="545"/>
                  </a:lnTo>
                  <a:lnTo>
                    <a:pt x="1826" y="545"/>
                  </a:lnTo>
                  <a:lnTo>
                    <a:pt x="1826" y="545"/>
                  </a:lnTo>
                  <a:lnTo>
                    <a:pt x="1826" y="547"/>
                  </a:lnTo>
                  <a:lnTo>
                    <a:pt x="1826" y="545"/>
                  </a:lnTo>
                  <a:lnTo>
                    <a:pt x="1829" y="545"/>
                  </a:lnTo>
                  <a:lnTo>
                    <a:pt x="1829" y="545"/>
                  </a:lnTo>
                  <a:lnTo>
                    <a:pt x="1829" y="542"/>
                  </a:lnTo>
                  <a:lnTo>
                    <a:pt x="1829" y="542"/>
                  </a:lnTo>
                  <a:lnTo>
                    <a:pt x="1829" y="542"/>
                  </a:lnTo>
                  <a:close/>
                  <a:moveTo>
                    <a:pt x="1831" y="710"/>
                  </a:move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0"/>
                  </a:lnTo>
                  <a:lnTo>
                    <a:pt x="1831" y="710"/>
                  </a:lnTo>
                  <a:close/>
                  <a:moveTo>
                    <a:pt x="1807" y="658"/>
                  </a:moveTo>
                  <a:lnTo>
                    <a:pt x="1805" y="658"/>
                  </a:lnTo>
                  <a:lnTo>
                    <a:pt x="1805" y="658"/>
                  </a:lnTo>
                  <a:lnTo>
                    <a:pt x="1805" y="658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7" y="661"/>
                  </a:lnTo>
                  <a:lnTo>
                    <a:pt x="1807" y="661"/>
                  </a:lnTo>
                  <a:lnTo>
                    <a:pt x="1807" y="661"/>
                  </a:lnTo>
                  <a:lnTo>
                    <a:pt x="1807" y="658"/>
                  </a:lnTo>
                  <a:lnTo>
                    <a:pt x="1807" y="658"/>
                  </a:lnTo>
                  <a:lnTo>
                    <a:pt x="1807" y="658"/>
                  </a:lnTo>
                  <a:close/>
                  <a:moveTo>
                    <a:pt x="1833" y="637"/>
                  </a:moveTo>
                  <a:lnTo>
                    <a:pt x="1831" y="637"/>
                  </a:lnTo>
                  <a:lnTo>
                    <a:pt x="1831" y="637"/>
                  </a:lnTo>
                  <a:lnTo>
                    <a:pt x="1831" y="637"/>
                  </a:lnTo>
                  <a:lnTo>
                    <a:pt x="1831" y="637"/>
                  </a:lnTo>
                  <a:lnTo>
                    <a:pt x="1833" y="637"/>
                  </a:lnTo>
                  <a:lnTo>
                    <a:pt x="1833" y="637"/>
                  </a:lnTo>
                  <a:lnTo>
                    <a:pt x="1833" y="637"/>
                  </a:lnTo>
                  <a:lnTo>
                    <a:pt x="1833" y="637"/>
                  </a:lnTo>
                  <a:close/>
                  <a:moveTo>
                    <a:pt x="1824" y="720"/>
                  </a:moveTo>
                  <a:lnTo>
                    <a:pt x="1824" y="720"/>
                  </a:lnTo>
                  <a:lnTo>
                    <a:pt x="1824" y="720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2" y="715"/>
                  </a:lnTo>
                  <a:lnTo>
                    <a:pt x="1822" y="715"/>
                  </a:lnTo>
                  <a:lnTo>
                    <a:pt x="1819" y="715"/>
                  </a:lnTo>
                  <a:lnTo>
                    <a:pt x="1819" y="715"/>
                  </a:lnTo>
                  <a:lnTo>
                    <a:pt x="1819" y="715"/>
                  </a:lnTo>
                  <a:lnTo>
                    <a:pt x="1817" y="715"/>
                  </a:lnTo>
                  <a:lnTo>
                    <a:pt x="1817" y="715"/>
                  </a:lnTo>
                  <a:lnTo>
                    <a:pt x="1812" y="715"/>
                  </a:lnTo>
                  <a:lnTo>
                    <a:pt x="1812" y="715"/>
                  </a:lnTo>
                  <a:lnTo>
                    <a:pt x="1810" y="717"/>
                  </a:lnTo>
                  <a:lnTo>
                    <a:pt x="1810" y="720"/>
                  </a:lnTo>
                  <a:lnTo>
                    <a:pt x="1810" y="722"/>
                  </a:lnTo>
                  <a:lnTo>
                    <a:pt x="1814" y="727"/>
                  </a:lnTo>
                  <a:lnTo>
                    <a:pt x="1817" y="727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22" y="729"/>
                  </a:lnTo>
                  <a:lnTo>
                    <a:pt x="1822" y="724"/>
                  </a:lnTo>
                  <a:lnTo>
                    <a:pt x="1824" y="722"/>
                  </a:lnTo>
                  <a:lnTo>
                    <a:pt x="1824" y="722"/>
                  </a:lnTo>
                  <a:lnTo>
                    <a:pt x="1824" y="722"/>
                  </a:lnTo>
                  <a:lnTo>
                    <a:pt x="1824" y="720"/>
                  </a:lnTo>
                  <a:lnTo>
                    <a:pt x="1824" y="720"/>
                  </a:lnTo>
                  <a:close/>
                  <a:moveTo>
                    <a:pt x="1819" y="545"/>
                  </a:moveTo>
                  <a:lnTo>
                    <a:pt x="1819" y="542"/>
                  </a:lnTo>
                  <a:lnTo>
                    <a:pt x="1819" y="545"/>
                  </a:lnTo>
                  <a:lnTo>
                    <a:pt x="1819" y="545"/>
                  </a:lnTo>
                  <a:lnTo>
                    <a:pt x="1819" y="545"/>
                  </a:lnTo>
                  <a:close/>
                  <a:moveTo>
                    <a:pt x="1814" y="703"/>
                  </a:move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4" y="703"/>
                  </a:lnTo>
                  <a:lnTo>
                    <a:pt x="1814" y="703"/>
                  </a:lnTo>
                  <a:lnTo>
                    <a:pt x="1814" y="701"/>
                  </a:lnTo>
                  <a:lnTo>
                    <a:pt x="1814" y="701"/>
                  </a:lnTo>
                  <a:lnTo>
                    <a:pt x="1814" y="701"/>
                  </a:lnTo>
                  <a:lnTo>
                    <a:pt x="1814" y="703"/>
                  </a:lnTo>
                  <a:lnTo>
                    <a:pt x="1814" y="703"/>
                  </a:lnTo>
                  <a:lnTo>
                    <a:pt x="1814" y="703"/>
                  </a:lnTo>
                  <a:close/>
                  <a:moveTo>
                    <a:pt x="1708" y="483"/>
                  </a:moveTo>
                  <a:lnTo>
                    <a:pt x="1708" y="483"/>
                  </a:lnTo>
                  <a:lnTo>
                    <a:pt x="1708" y="481"/>
                  </a:lnTo>
                  <a:lnTo>
                    <a:pt x="1708" y="481"/>
                  </a:lnTo>
                  <a:lnTo>
                    <a:pt x="1706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1" y="478"/>
                  </a:lnTo>
                  <a:lnTo>
                    <a:pt x="1701" y="478"/>
                  </a:lnTo>
                  <a:lnTo>
                    <a:pt x="1701" y="478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3" y="481"/>
                  </a:lnTo>
                  <a:lnTo>
                    <a:pt x="1706" y="483"/>
                  </a:lnTo>
                  <a:lnTo>
                    <a:pt x="1708" y="483"/>
                  </a:lnTo>
                  <a:lnTo>
                    <a:pt x="1708" y="483"/>
                  </a:lnTo>
                  <a:close/>
                  <a:moveTo>
                    <a:pt x="1665" y="710"/>
                  </a:moveTo>
                  <a:lnTo>
                    <a:pt x="1665" y="710"/>
                  </a:lnTo>
                  <a:lnTo>
                    <a:pt x="1665" y="708"/>
                  </a:lnTo>
                  <a:lnTo>
                    <a:pt x="1665" y="708"/>
                  </a:lnTo>
                  <a:lnTo>
                    <a:pt x="1665" y="708"/>
                  </a:lnTo>
                  <a:lnTo>
                    <a:pt x="1661" y="708"/>
                  </a:lnTo>
                  <a:lnTo>
                    <a:pt x="1661" y="708"/>
                  </a:lnTo>
                  <a:lnTo>
                    <a:pt x="1661" y="708"/>
                  </a:lnTo>
                  <a:lnTo>
                    <a:pt x="1658" y="708"/>
                  </a:lnTo>
                  <a:lnTo>
                    <a:pt x="1658" y="706"/>
                  </a:lnTo>
                  <a:lnTo>
                    <a:pt x="1656" y="706"/>
                  </a:lnTo>
                  <a:lnTo>
                    <a:pt x="1656" y="706"/>
                  </a:lnTo>
                  <a:lnTo>
                    <a:pt x="1656" y="706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4" y="703"/>
                  </a:lnTo>
                  <a:lnTo>
                    <a:pt x="1649" y="703"/>
                  </a:lnTo>
                  <a:lnTo>
                    <a:pt x="1649" y="706"/>
                  </a:lnTo>
                  <a:lnTo>
                    <a:pt x="1647" y="706"/>
                  </a:lnTo>
                  <a:lnTo>
                    <a:pt x="1644" y="708"/>
                  </a:lnTo>
                  <a:lnTo>
                    <a:pt x="1642" y="710"/>
                  </a:lnTo>
                  <a:lnTo>
                    <a:pt x="1639" y="710"/>
                  </a:lnTo>
                  <a:lnTo>
                    <a:pt x="1639" y="710"/>
                  </a:lnTo>
                  <a:lnTo>
                    <a:pt x="1637" y="710"/>
                  </a:lnTo>
                  <a:lnTo>
                    <a:pt x="1637" y="710"/>
                  </a:lnTo>
                  <a:lnTo>
                    <a:pt x="1635" y="710"/>
                  </a:lnTo>
                  <a:lnTo>
                    <a:pt x="1635" y="710"/>
                  </a:lnTo>
                  <a:lnTo>
                    <a:pt x="1632" y="710"/>
                  </a:lnTo>
                  <a:lnTo>
                    <a:pt x="1625" y="710"/>
                  </a:lnTo>
                  <a:lnTo>
                    <a:pt x="1625" y="710"/>
                  </a:lnTo>
                  <a:lnTo>
                    <a:pt x="1625" y="708"/>
                  </a:lnTo>
                  <a:lnTo>
                    <a:pt x="1623" y="708"/>
                  </a:lnTo>
                  <a:lnTo>
                    <a:pt x="1623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18" y="710"/>
                  </a:lnTo>
                  <a:lnTo>
                    <a:pt x="1618" y="713"/>
                  </a:lnTo>
                  <a:lnTo>
                    <a:pt x="1618" y="713"/>
                  </a:lnTo>
                  <a:lnTo>
                    <a:pt x="1618" y="713"/>
                  </a:lnTo>
                  <a:lnTo>
                    <a:pt x="1616" y="713"/>
                  </a:lnTo>
                  <a:lnTo>
                    <a:pt x="1616" y="713"/>
                  </a:lnTo>
                  <a:lnTo>
                    <a:pt x="1616" y="713"/>
                  </a:lnTo>
                  <a:lnTo>
                    <a:pt x="1616" y="715"/>
                  </a:lnTo>
                  <a:lnTo>
                    <a:pt x="1616" y="715"/>
                  </a:lnTo>
                  <a:lnTo>
                    <a:pt x="1616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22"/>
                  </a:lnTo>
                  <a:lnTo>
                    <a:pt x="1613" y="722"/>
                  </a:lnTo>
                  <a:lnTo>
                    <a:pt x="1611" y="722"/>
                  </a:lnTo>
                  <a:lnTo>
                    <a:pt x="1611" y="724"/>
                  </a:lnTo>
                  <a:lnTo>
                    <a:pt x="1611" y="724"/>
                  </a:lnTo>
                  <a:lnTo>
                    <a:pt x="1611" y="727"/>
                  </a:lnTo>
                  <a:lnTo>
                    <a:pt x="1611" y="727"/>
                  </a:lnTo>
                  <a:lnTo>
                    <a:pt x="1613" y="727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0"/>
                  </a:lnTo>
                  <a:lnTo>
                    <a:pt x="1620" y="720"/>
                  </a:lnTo>
                  <a:lnTo>
                    <a:pt x="1620" y="720"/>
                  </a:lnTo>
                  <a:lnTo>
                    <a:pt x="1620" y="720"/>
                  </a:lnTo>
                  <a:lnTo>
                    <a:pt x="1623" y="720"/>
                  </a:lnTo>
                  <a:lnTo>
                    <a:pt x="1625" y="720"/>
                  </a:lnTo>
                  <a:lnTo>
                    <a:pt x="1625" y="720"/>
                  </a:lnTo>
                  <a:lnTo>
                    <a:pt x="1628" y="720"/>
                  </a:lnTo>
                  <a:lnTo>
                    <a:pt x="1628" y="720"/>
                  </a:lnTo>
                  <a:lnTo>
                    <a:pt x="1630" y="720"/>
                  </a:lnTo>
                  <a:lnTo>
                    <a:pt x="1630" y="720"/>
                  </a:lnTo>
                  <a:lnTo>
                    <a:pt x="1632" y="722"/>
                  </a:lnTo>
                  <a:lnTo>
                    <a:pt x="1632" y="722"/>
                  </a:lnTo>
                  <a:lnTo>
                    <a:pt x="1637" y="722"/>
                  </a:lnTo>
                  <a:lnTo>
                    <a:pt x="1637" y="722"/>
                  </a:lnTo>
                  <a:lnTo>
                    <a:pt x="1642" y="722"/>
                  </a:lnTo>
                  <a:lnTo>
                    <a:pt x="1642" y="722"/>
                  </a:lnTo>
                  <a:lnTo>
                    <a:pt x="1644" y="722"/>
                  </a:lnTo>
                  <a:lnTo>
                    <a:pt x="1644" y="722"/>
                  </a:lnTo>
                  <a:lnTo>
                    <a:pt x="1647" y="724"/>
                  </a:lnTo>
                  <a:lnTo>
                    <a:pt x="1647" y="724"/>
                  </a:lnTo>
                  <a:lnTo>
                    <a:pt x="1647" y="722"/>
                  </a:lnTo>
                  <a:lnTo>
                    <a:pt x="1649" y="722"/>
                  </a:lnTo>
                  <a:lnTo>
                    <a:pt x="1649" y="722"/>
                  </a:lnTo>
                  <a:lnTo>
                    <a:pt x="1649" y="722"/>
                  </a:lnTo>
                  <a:lnTo>
                    <a:pt x="1649" y="720"/>
                  </a:lnTo>
                  <a:lnTo>
                    <a:pt x="1649" y="720"/>
                  </a:lnTo>
                  <a:lnTo>
                    <a:pt x="1649" y="720"/>
                  </a:lnTo>
                  <a:lnTo>
                    <a:pt x="1651" y="715"/>
                  </a:lnTo>
                  <a:lnTo>
                    <a:pt x="1651" y="715"/>
                  </a:lnTo>
                  <a:lnTo>
                    <a:pt x="1654" y="715"/>
                  </a:lnTo>
                  <a:lnTo>
                    <a:pt x="1654" y="715"/>
                  </a:lnTo>
                  <a:lnTo>
                    <a:pt x="1656" y="715"/>
                  </a:lnTo>
                  <a:lnTo>
                    <a:pt x="1656" y="713"/>
                  </a:lnTo>
                  <a:lnTo>
                    <a:pt x="1661" y="713"/>
                  </a:lnTo>
                  <a:lnTo>
                    <a:pt x="1661" y="713"/>
                  </a:lnTo>
                  <a:lnTo>
                    <a:pt x="1661" y="713"/>
                  </a:lnTo>
                  <a:lnTo>
                    <a:pt x="1663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0"/>
                  </a:lnTo>
                  <a:lnTo>
                    <a:pt x="1665" y="710"/>
                  </a:lnTo>
                  <a:close/>
                  <a:moveTo>
                    <a:pt x="1687" y="729"/>
                  </a:moveTo>
                  <a:lnTo>
                    <a:pt x="1687" y="727"/>
                  </a:lnTo>
                  <a:lnTo>
                    <a:pt x="1687" y="727"/>
                  </a:lnTo>
                  <a:lnTo>
                    <a:pt x="1684" y="727"/>
                  </a:lnTo>
                  <a:lnTo>
                    <a:pt x="1684" y="727"/>
                  </a:lnTo>
                  <a:lnTo>
                    <a:pt x="1684" y="727"/>
                  </a:lnTo>
                  <a:lnTo>
                    <a:pt x="1682" y="727"/>
                  </a:lnTo>
                  <a:lnTo>
                    <a:pt x="1682" y="729"/>
                  </a:lnTo>
                  <a:lnTo>
                    <a:pt x="1682" y="729"/>
                  </a:lnTo>
                  <a:lnTo>
                    <a:pt x="1682" y="729"/>
                  </a:lnTo>
                  <a:lnTo>
                    <a:pt x="1682" y="732"/>
                  </a:lnTo>
                  <a:lnTo>
                    <a:pt x="1684" y="732"/>
                  </a:lnTo>
                  <a:lnTo>
                    <a:pt x="1687" y="732"/>
                  </a:lnTo>
                  <a:lnTo>
                    <a:pt x="1687" y="729"/>
                  </a:lnTo>
                  <a:lnTo>
                    <a:pt x="1687" y="729"/>
                  </a:lnTo>
                  <a:lnTo>
                    <a:pt x="1687" y="729"/>
                  </a:lnTo>
                  <a:close/>
                  <a:moveTo>
                    <a:pt x="1623" y="414"/>
                  </a:moveTo>
                  <a:lnTo>
                    <a:pt x="1623" y="414"/>
                  </a:lnTo>
                  <a:lnTo>
                    <a:pt x="1623" y="412"/>
                  </a:lnTo>
                  <a:lnTo>
                    <a:pt x="1623" y="412"/>
                  </a:lnTo>
                  <a:lnTo>
                    <a:pt x="1623" y="412"/>
                  </a:lnTo>
                  <a:lnTo>
                    <a:pt x="1620" y="410"/>
                  </a:lnTo>
                  <a:lnTo>
                    <a:pt x="1620" y="410"/>
                  </a:lnTo>
                  <a:lnTo>
                    <a:pt x="1618" y="410"/>
                  </a:lnTo>
                  <a:lnTo>
                    <a:pt x="1618" y="410"/>
                  </a:lnTo>
                  <a:lnTo>
                    <a:pt x="1618" y="410"/>
                  </a:lnTo>
                  <a:lnTo>
                    <a:pt x="1618" y="412"/>
                  </a:lnTo>
                  <a:lnTo>
                    <a:pt x="1616" y="412"/>
                  </a:lnTo>
                  <a:lnTo>
                    <a:pt x="1616" y="414"/>
                  </a:lnTo>
                  <a:lnTo>
                    <a:pt x="1616" y="414"/>
                  </a:lnTo>
                  <a:lnTo>
                    <a:pt x="1616" y="417"/>
                  </a:lnTo>
                  <a:lnTo>
                    <a:pt x="1616" y="419"/>
                  </a:lnTo>
                  <a:lnTo>
                    <a:pt x="1616" y="419"/>
                  </a:lnTo>
                  <a:lnTo>
                    <a:pt x="1618" y="422"/>
                  </a:lnTo>
                  <a:lnTo>
                    <a:pt x="1618" y="424"/>
                  </a:lnTo>
                  <a:lnTo>
                    <a:pt x="1618" y="424"/>
                  </a:lnTo>
                  <a:lnTo>
                    <a:pt x="1618" y="424"/>
                  </a:lnTo>
                  <a:lnTo>
                    <a:pt x="1618" y="426"/>
                  </a:lnTo>
                  <a:lnTo>
                    <a:pt x="1620" y="426"/>
                  </a:lnTo>
                  <a:lnTo>
                    <a:pt x="1620" y="429"/>
                  </a:lnTo>
                  <a:lnTo>
                    <a:pt x="1620" y="431"/>
                  </a:lnTo>
                  <a:lnTo>
                    <a:pt x="1620" y="433"/>
                  </a:lnTo>
                  <a:lnTo>
                    <a:pt x="1620" y="436"/>
                  </a:lnTo>
                  <a:lnTo>
                    <a:pt x="1623" y="436"/>
                  </a:lnTo>
                  <a:lnTo>
                    <a:pt x="1625" y="436"/>
                  </a:lnTo>
                  <a:lnTo>
                    <a:pt x="1628" y="436"/>
                  </a:lnTo>
                  <a:lnTo>
                    <a:pt x="1628" y="436"/>
                  </a:lnTo>
                  <a:lnTo>
                    <a:pt x="1628" y="433"/>
                  </a:lnTo>
                  <a:lnTo>
                    <a:pt x="1625" y="433"/>
                  </a:lnTo>
                  <a:lnTo>
                    <a:pt x="1625" y="433"/>
                  </a:lnTo>
                  <a:lnTo>
                    <a:pt x="1625" y="431"/>
                  </a:lnTo>
                  <a:lnTo>
                    <a:pt x="1620" y="422"/>
                  </a:lnTo>
                  <a:lnTo>
                    <a:pt x="1620" y="419"/>
                  </a:lnTo>
                  <a:lnTo>
                    <a:pt x="1620" y="417"/>
                  </a:lnTo>
                  <a:lnTo>
                    <a:pt x="1623" y="414"/>
                  </a:lnTo>
                  <a:close/>
                  <a:moveTo>
                    <a:pt x="1616" y="407"/>
                  </a:moveTo>
                  <a:lnTo>
                    <a:pt x="1616" y="407"/>
                  </a:lnTo>
                  <a:lnTo>
                    <a:pt x="1616" y="407"/>
                  </a:lnTo>
                  <a:lnTo>
                    <a:pt x="1618" y="407"/>
                  </a:lnTo>
                  <a:lnTo>
                    <a:pt x="1618" y="410"/>
                  </a:lnTo>
                  <a:lnTo>
                    <a:pt x="1620" y="407"/>
                  </a:lnTo>
                  <a:lnTo>
                    <a:pt x="1620" y="407"/>
                  </a:lnTo>
                  <a:lnTo>
                    <a:pt x="1623" y="407"/>
                  </a:lnTo>
                  <a:lnTo>
                    <a:pt x="1623" y="407"/>
                  </a:lnTo>
                  <a:lnTo>
                    <a:pt x="1625" y="407"/>
                  </a:lnTo>
                  <a:lnTo>
                    <a:pt x="1625" y="407"/>
                  </a:lnTo>
                  <a:lnTo>
                    <a:pt x="1630" y="405"/>
                  </a:lnTo>
                  <a:lnTo>
                    <a:pt x="1632" y="407"/>
                  </a:lnTo>
                  <a:lnTo>
                    <a:pt x="1632" y="407"/>
                  </a:lnTo>
                  <a:lnTo>
                    <a:pt x="1632" y="405"/>
                  </a:lnTo>
                  <a:lnTo>
                    <a:pt x="1632" y="405"/>
                  </a:lnTo>
                  <a:lnTo>
                    <a:pt x="1632" y="405"/>
                  </a:lnTo>
                  <a:lnTo>
                    <a:pt x="1635" y="405"/>
                  </a:lnTo>
                  <a:lnTo>
                    <a:pt x="1637" y="405"/>
                  </a:lnTo>
                  <a:lnTo>
                    <a:pt x="1637" y="405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7" y="403"/>
                  </a:lnTo>
                  <a:lnTo>
                    <a:pt x="1628" y="403"/>
                  </a:lnTo>
                  <a:lnTo>
                    <a:pt x="1623" y="400"/>
                  </a:lnTo>
                  <a:lnTo>
                    <a:pt x="1620" y="400"/>
                  </a:lnTo>
                  <a:lnTo>
                    <a:pt x="1613" y="403"/>
                  </a:lnTo>
                  <a:lnTo>
                    <a:pt x="1611" y="403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9" y="403"/>
                  </a:lnTo>
                  <a:lnTo>
                    <a:pt x="1609" y="403"/>
                  </a:lnTo>
                  <a:lnTo>
                    <a:pt x="1606" y="403"/>
                  </a:lnTo>
                  <a:lnTo>
                    <a:pt x="1606" y="403"/>
                  </a:lnTo>
                  <a:lnTo>
                    <a:pt x="1604" y="403"/>
                  </a:lnTo>
                  <a:lnTo>
                    <a:pt x="1602" y="403"/>
                  </a:lnTo>
                  <a:lnTo>
                    <a:pt x="1602" y="403"/>
                  </a:lnTo>
                  <a:lnTo>
                    <a:pt x="1599" y="403"/>
                  </a:lnTo>
                  <a:lnTo>
                    <a:pt x="1597" y="403"/>
                  </a:lnTo>
                  <a:lnTo>
                    <a:pt x="1597" y="403"/>
                  </a:lnTo>
                  <a:lnTo>
                    <a:pt x="1597" y="403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594" y="400"/>
                  </a:lnTo>
                  <a:lnTo>
                    <a:pt x="1594" y="400"/>
                  </a:lnTo>
                  <a:lnTo>
                    <a:pt x="1594" y="400"/>
                  </a:lnTo>
                  <a:lnTo>
                    <a:pt x="1592" y="403"/>
                  </a:lnTo>
                  <a:lnTo>
                    <a:pt x="1592" y="403"/>
                  </a:lnTo>
                  <a:lnTo>
                    <a:pt x="1592" y="403"/>
                  </a:lnTo>
                  <a:lnTo>
                    <a:pt x="1592" y="400"/>
                  </a:lnTo>
                  <a:lnTo>
                    <a:pt x="1592" y="400"/>
                  </a:lnTo>
                  <a:lnTo>
                    <a:pt x="1590" y="400"/>
                  </a:lnTo>
                  <a:lnTo>
                    <a:pt x="1590" y="400"/>
                  </a:lnTo>
                  <a:lnTo>
                    <a:pt x="1590" y="400"/>
                  </a:lnTo>
                  <a:lnTo>
                    <a:pt x="1590" y="403"/>
                  </a:lnTo>
                  <a:lnTo>
                    <a:pt x="1590" y="403"/>
                  </a:lnTo>
                  <a:lnTo>
                    <a:pt x="1587" y="403"/>
                  </a:lnTo>
                  <a:lnTo>
                    <a:pt x="1587" y="403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2" y="405"/>
                  </a:lnTo>
                  <a:lnTo>
                    <a:pt x="1592" y="405"/>
                  </a:lnTo>
                  <a:lnTo>
                    <a:pt x="1592" y="407"/>
                  </a:lnTo>
                  <a:lnTo>
                    <a:pt x="1592" y="407"/>
                  </a:lnTo>
                  <a:lnTo>
                    <a:pt x="1592" y="410"/>
                  </a:lnTo>
                  <a:lnTo>
                    <a:pt x="1592" y="410"/>
                  </a:lnTo>
                  <a:lnTo>
                    <a:pt x="1594" y="410"/>
                  </a:lnTo>
                  <a:lnTo>
                    <a:pt x="1594" y="410"/>
                  </a:lnTo>
                  <a:lnTo>
                    <a:pt x="1597" y="410"/>
                  </a:lnTo>
                  <a:lnTo>
                    <a:pt x="1599" y="410"/>
                  </a:lnTo>
                  <a:lnTo>
                    <a:pt x="1602" y="407"/>
                  </a:lnTo>
                  <a:lnTo>
                    <a:pt x="1602" y="407"/>
                  </a:lnTo>
                  <a:lnTo>
                    <a:pt x="1611" y="407"/>
                  </a:lnTo>
                  <a:lnTo>
                    <a:pt x="1616" y="407"/>
                  </a:lnTo>
                  <a:close/>
                  <a:moveTo>
                    <a:pt x="485" y="272"/>
                  </a:moveTo>
                  <a:lnTo>
                    <a:pt x="485" y="272"/>
                  </a:lnTo>
                  <a:lnTo>
                    <a:pt x="485" y="272"/>
                  </a:lnTo>
                  <a:lnTo>
                    <a:pt x="488" y="272"/>
                  </a:lnTo>
                  <a:lnTo>
                    <a:pt x="485" y="270"/>
                  </a:lnTo>
                  <a:lnTo>
                    <a:pt x="485" y="270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3" y="268"/>
                  </a:lnTo>
                  <a:lnTo>
                    <a:pt x="483" y="268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0" y="270"/>
                  </a:lnTo>
                  <a:lnTo>
                    <a:pt x="483" y="270"/>
                  </a:lnTo>
                  <a:lnTo>
                    <a:pt x="483" y="270"/>
                  </a:lnTo>
                  <a:lnTo>
                    <a:pt x="483" y="270"/>
                  </a:lnTo>
                  <a:lnTo>
                    <a:pt x="485" y="272"/>
                  </a:lnTo>
                  <a:lnTo>
                    <a:pt x="485" y="272"/>
                  </a:lnTo>
                  <a:close/>
                  <a:moveTo>
                    <a:pt x="1687" y="507"/>
                  </a:moveTo>
                  <a:lnTo>
                    <a:pt x="1687" y="507"/>
                  </a:lnTo>
                  <a:lnTo>
                    <a:pt x="1684" y="507"/>
                  </a:lnTo>
                  <a:lnTo>
                    <a:pt x="1684" y="507"/>
                  </a:lnTo>
                  <a:lnTo>
                    <a:pt x="1684" y="507"/>
                  </a:lnTo>
                  <a:lnTo>
                    <a:pt x="1682" y="509"/>
                  </a:lnTo>
                  <a:lnTo>
                    <a:pt x="1682" y="509"/>
                  </a:lnTo>
                  <a:lnTo>
                    <a:pt x="1682" y="511"/>
                  </a:lnTo>
                  <a:lnTo>
                    <a:pt x="1684" y="511"/>
                  </a:lnTo>
                  <a:lnTo>
                    <a:pt x="1684" y="511"/>
                  </a:lnTo>
                  <a:lnTo>
                    <a:pt x="1684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9" y="509"/>
                  </a:lnTo>
                  <a:lnTo>
                    <a:pt x="1689" y="509"/>
                  </a:lnTo>
                  <a:lnTo>
                    <a:pt x="1687" y="507"/>
                  </a:lnTo>
                  <a:close/>
                  <a:moveTo>
                    <a:pt x="1587" y="201"/>
                  </a:move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2" y="199"/>
                  </a:lnTo>
                  <a:lnTo>
                    <a:pt x="1592" y="199"/>
                  </a:lnTo>
                  <a:lnTo>
                    <a:pt x="1592" y="199"/>
                  </a:lnTo>
                  <a:lnTo>
                    <a:pt x="1592" y="197"/>
                  </a:lnTo>
                  <a:lnTo>
                    <a:pt x="1592" y="197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87" y="197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201"/>
                  </a:lnTo>
                  <a:lnTo>
                    <a:pt x="1587" y="201"/>
                  </a:lnTo>
                  <a:close/>
                  <a:moveTo>
                    <a:pt x="1703" y="594"/>
                  </a:moveTo>
                  <a:lnTo>
                    <a:pt x="1703" y="594"/>
                  </a:lnTo>
                  <a:lnTo>
                    <a:pt x="1703" y="594"/>
                  </a:lnTo>
                  <a:lnTo>
                    <a:pt x="1703" y="594"/>
                  </a:lnTo>
                  <a:close/>
                  <a:moveTo>
                    <a:pt x="1703" y="594"/>
                  </a:moveTo>
                  <a:lnTo>
                    <a:pt x="1703" y="597"/>
                  </a:lnTo>
                  <a:lnTo>
                    <a:pt x="1703" y="594"/>
                  </a:lnTo>
                  <a:lnTo>
                    <a:pt x="1703" y="594"/>
                  </a:lnTo>
                  <a:close/>
                  <a:moveTo>
                    <a:pt x="1713" y="734"/>
                  </a:moveTo>
                  <a:lnTo>
                    <a:pt x="1713" y="734"/>
                  </a:lnTo>
                  <a:lnTo>
                    <a:pt x="1713" y="734"/>
                  </a:lnTo>
                  <a:lnTo>
                    <a:pt x="1710" y="734"/>
                  </a:lnTo>
                  <a:lnTo>
                    <a:pt x="1706" y="736"/>
                  </a:lnTo>
                  <a:lnTo>
                    <a:pt x="1708" y="736"/>
                  </a:lnTo>
                  <a:lnTo>
                    <a:pt x="1708" y="739"/>
                  </a:lnTo>
                  <a:lnTo>
                    <a:pt x="1710" y="739"/>
                  </a:lnTo>
                  <a:lnTo>
                    <a:pt x="1710" y="739"/>
                  </a:lnTo>
                  <a:lnTo>
                    <a:pt x="1713" y="736"/>
                  </a:lnTo>
                  <a:lnTo>
                    <a:pt x="1713" y="736"/>
                  </a:lnTo>
                  <a:lnTo>
                    <a:pt x="1715" y="736"/>
                  </a:lnTo>
                  <a:lnTo>
                    <a:pt x="1715" y="736"/>
                  </a:lnTo>
                  <a:lnTo>
                    <a:pt x="1715" y="734"/>
                  </a:lnTo>
                  <a:lnTo>
                    <a:pt x="1713" y="734"/>
                  </a:lnTo>
                  <a:close/>
                  <a:moveTo>
                    <a:pt x="1874" y="509"/>
                  </a:moveTo>
                  <a:lnTo>
                    <a:pt x="1874" y="509"/>
                  </a:lnTo>
                  <a:lnTo>
                    <a:pt x="1876" y="509"/>
                  </a:lnTo>
                  <a:lnTo>
                    <a:pt x="1876" y="509"/>
                  </a:lnTo>
                  <a:lnTo>
                    <a:pt x="1876" y="507"/>
                  </a:lnTo>
                  <a:lnTo>
                    <a:pt x="1876" y="507"/>
                  </a:lnTo>
                  <a:lnTo>
                    <a:pt x="1876" y="500"/>
                  </a:lnTo>
                  <a:lnTo>
                    <a:pt x="1876" y="500"/>
                  </a:lnTo>
                  <a:lnTo>
                    <a:pt x="1876" y="500"/>
                  </a:lnTo>
                  <a:lnTo>
                    <a:pt x="1876" y="497"/>
                  </a:lnTo>
                  <a:lnTo>
                    <a:pt x="1876" y="497"/>
                  </a:lnTo>
                  <a:lnTo>
                    <a:pt x="1878" y="497"/>
                  </a:lnTo>
                  <a:lnTo>
                    <a:pt x="1878" y="497"/>
                  </a:lnTo>
                  <a:lnTo>
                    <a:pt x="1878" y="495"/>
                  </a:lnTo>
                  <a:lnTo>
                    <a:pt x="1878" y="495"/>
                  </a:lnTo>
                  <a:lnTo>
                    <a:pt x="1878" y="495"/>
                  </a:lnTo>
                  <a:lnTo>
                    <a:pt x="1876" y="493"/>
                  </a:lnTo>
                  <a:lnTo>
                    <a:pt x="1876" y="493"/>
                  </a:lnTo>
                  <a:lnTo>
                    <a:pt x="1874" y="490"/>
                  </a:lnTo>
                  <a:lnTo>
                    <a:pt x="1874" y="490"/>
                  </a:lnTo>
                  <a:lnTo>
                    <a:pt x="1874" y="488"/>
                  </a:lnTo>
                  <a:lnTo>
                    <a:pt x="1876" y="488"/>
                  </a:lnTo>
                  <a:lnTo>
                    <a:pt x="1874" y="488"/>
                  </a:lnTo>
                  <a:lnTo>
                    <a:pt x="1874" y="485"/>
                  </a:lnTo>
                  <a:lnTo>
                    <a:pt x="1871" y="485"/>
                  </a:lnTo>
                  <a:lnTo>
                    <a:pt x="1869" y="485"/>
                  </a:lnTo>
                  <a:lnTo>
                    <a:pt x="1866" y="485"/>
                  </a:lnTo>
                  <a:lnTo>
                    <a:pt x="1866" y="485"/>
                  </a:lnTo>
                  <a:lnTo>
                    <a:pt x="1866" y="485"/>
                  </a:lnTo>
                  <a:lnTo>
                    <a:pt x="1866" y="483"/>
                  </a:lnTo>
                  <a:lnTo>
                    <a:pt x="1864" y="483"/>
                  </a:lnTo>
                  <a:lnTo>
                    <a:pt x="1864" y="481"/>
                  </a:lnTo>
                  <a:lnTo>
                    <a:pt x="1864" y="478"/>
                  </a:lnTo>
                  <a:lnTo>
                    <a:pt x="1864" y="476"/>
                  </a:lnTo>
                  <a:lnTo>
                    <a:pt x="1864" y="474"/>
                  </a:lnTo>
                  <a:lnTo>
                    <a:pt x="1864" y="474"/>
                  </a:lnTo>
                  <a:lnTo>
                    <a:pt x="1862" y="471"/>
                  </a:lnTo>
                  <a:lnTo>
                    <a:pt x="1862" y="471"/>
                  </a:lnTo>
                  <a:lnTo>
                    <a:pt x="1862" y="471"/>
                  </a:lnTo>
                  <a:lnTo>
                    <a:pt x="1857" y="469"/>
                  </a:lnTo>
                  <a:lnTo>
                    <a:pt x="1857" y="469"/>
                  </a:lnTo>
                  <a:lnTo>
                    <a:pt x="1852" y="464"/>
                  </a:lnTo>
                  <a:lnTo>
                    <a:pt x="1850" y="464"/>
                  </a:lnTo>
                  <a:lnTo>
                    <a:pt x="1848" y="464"/>
                  </a:lnTo>
                  <a:lnTo>
                    <a:pt x="1843" y="464"/>
                  </a:lnTo>
                  <a:lnTo>
                    <a:pt x="1833" y="464"/>
                  </a:lnTo>
                  <a:lnTo>
                    <a:pt x="1831" y="462"/>
                  </a:lnTo>
                  <a:lnTo>
                    <a:pt x="1829" y="462"/>
                  </a:lnTo>
                  <a:lnTo>
                    <a:pt x="1829" y="462"/>
                  </a:lnTo>
                  <a:lnTo>
                    <a:pt x="1826" y="462"/>
                  </a:lnTo>
                  <a:lnTo>
                    <a:pt x="1826" y="459"/>
                  </a:lnTo>
                  <a:lnTo>
                    <a:pt x="1826" y="462"/>
                  </a:lnTo>
                  <a:lnTo>
                    <a:pt x="1826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2" y="459"/>
                  </a:lnTo>
                  <a:lnTo>
                    <a:pt x="1822" y="459"/>
                  </a:lnTo>
                  <a:lnTo>
                    <a:pt x="1822" y="459"/>
                  </a:lnTo>
                  <a:lnTo>
                    <a:pt x="1819" y="457"/>
                  </a:lnTo>
                  <a:lnTo>
                    <a:pt x="1819" y="457"/>
                  </a:lnTo>
                  <a:lnTo>
                    <a:pt x="1819" y="457"/>
                  </a:lnTo>
                  <a:lnTo>
                    <a:pt x="1812" y="455"/>
                  </a:lnTo>
                  <a:lnTo>
                    <a:pt x="1807" y="455"/>
                  </a:lnTo>
                  <a:lnTo>
                    <a:pt x="1807" y="455"/>
                  </a:lnTo>
                  <a:lnTo>
                    <a:pt x="1807" y="455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3" y="452"/>
                  </a:lnTo>
                  <a:lnTo>
                    <a:pt x="1800" y="452"/>
                  </a:lnTo>
                  <a:lnTo>
                    <a:pt x="1798" y="455"/>
                  </a:lnTo>
                  <a:lnTo>
                    <a:pt x="1798" y="455"/>
                  </a:lnTo>
                  <a:lnTo>
                    <a:pt x="1798" y="457"/>
                  </a:lnTo>
                  <a:lnTo>
                    <a:pt x="1798" y="457"/>
                  </a:lnTo>
                  <a:lnTo>
                    <a:pt x="1796" y="457"/>
                  </a:lnTo>
                  <a:lnTo>
                    <a:pt x="1793" y="459"/>
                  </a:lnTo>
                  <a:lnTo>
                    <a:pt x="1793" y="459"/>
                  </a:lnTo>
                  <a:lnTo>
                    <a:pt x="1791" y="459"/>
                  </a:lnTo>
                  <a:lnTo>
                    <a:pt x="1791" y="459"/>
                  </a:lnTo>
                  <a:lnTo>
                    <a:pt x="1791" y="462"/>
                  </a:lnTo>
                  <a:lnTo>
                    <a:pt x="1791" y="462"/>
                  </a:lnTo>
                  <a:lnTo>
                    <a:pt x="1791" y="459"/>
                  </a:lnTo>
                  <a:lnTo>
                    <a:pt x="1791" y="459"/>
                  </a:lnTo>
                  <a:lnTo>
                    <a:pt x="1788" y="459"/>
                  </a:lnTo>
                  <a:lnTo>
                    <a:pt x="1788" y="459"/>
                  </a:lnTo>
                  <a:lnTo>
                    <a:pt x="1788" y="459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6" y="462"/>
                  </a:lnTo>
                  <a:lnTo>
                    <a:pt x="1786" y="462"/>
                  </a:lnTo>
                  <a:lnTo>
                    <a:pt x="1786" y="462"/>
                  </a:lnTo>
                  <a:lnTo>
                    <a:pt x="1784" y="459"/>
                  </a:lnTo>
                  <a:lnTo>
                    <a:pt x="1784" y="459"/>
                  </a:lnTo>
                  <a:lnTo>
                    <a:pt x="1784" y="457"/>
                  </a:lnTo>
                  <a:lnTo>
                    <a:pt x="1784" y="455"/>
                  </a:lnTo>
                  <a:lnTo>
                    <a:pt x="1781" y="455"/>
                  </a:lnTo>
                  <a:lnTo>
                    <a:pt x="1781" y="455"/>
                  </a:lnTo>
                  <a:lnTo>
                    <a:pt x="1777" y="457"/>
                  </a:lnTo>
                  <a:lnTo>
                    <a:pt x="1774" y="457"/>
                  </a:lnTo>
                  <a:lnTo>
                    <a:pt x="1772" y="457"/>
                  </a:lnTo>
                  <a:lnTo>
                    <a:pt x="1772" y="457"/>
                  </a:lnTo>
                  <a:lnTo>
                    <a:pt x="1769" y="457"/>
                  </a:lnTo>
                  <a:lnTo>
                    <a:pt x="1758" y="457"/>
                  </a:lnTo>
                  <a:lnTo>
                    <a:pt x="1758" y="457"/>
                  </a:lnTo>
                  <a:lnTo>
                    <a:pt x="1755" y="455"/>
                  </a:lnTo>
                  <a:lnTo>
                    <a:pt x="1755" y="455"/>
                  </a:lnTo>
                  <a:lnTo>
                    <a:pt x="1753" y="455"/>
                  </a:lnTo>
                  <a:lnTo>
                    <a:pt x="1751" y="457"/>
                  </a:lnTo>
                  <a:lnTo>
                    <a:pt x="1748" y="457"/>
                  </a:lnTo>
                  <a:lnTo>
                    <a:pt x="1748" y="457"/>
                  </a:lnTo>
                  <a:lnTo>
                    <a:pt x="1739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9"/>
                  </a:lnTo>
                  <a:lnTo>
                    <a:pt x="1736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62"/>
                  </a:lnTo>
                  <a:lnTo>
                    <a:pt x="1734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4"/>
                  </a:lnTo>
                  <a:lnTo>
                    <a:pt x="1734" y="464"/>
                  </a:lnTo>
                  <a:lnTo>
                    <a:pt x="1734" y="464"/>
                  </a:lnTo>
                  <a:lnTo>
                    <a:pt x="1732" y="464"/>
                  </a:lnTo>
                  <a:lnTo>
                    <a:pt x="1732" y="467"/>
                  </a:lnTo>
                  <a:lnTo>
                    <a:pt x="1732" y="467"/>
                  </a:lnTo>
                  <a:lnTo>
                    <a:pt x="1732" y="469"/>
                  </a:lnTo>
                  <a:lnTo>
                    <a:pt x="1732" y="469"/>
                  </a:lnTo>
                  <a:lnTo>
                    <a:pt x="1732" y="469"/>
                  </a:lnTo>
                  <a:lnTo>
                    <a:pt x="1729" y="467"/>
                  </a:lnTo>
                  <a:lnTo>
                    <a:pt x="1729" y="469"/>
                  </a:lnTo>
                  <a:lnTo>
                    <a:pt x="1727" y="469"/>
                  </a:lnTo>
                  <a:lnTo>
                    <a:pt x="1727" y="469"/>
                  </a:lnTo>
                  <a:lnTo>
                    <a:pt x="1725" y="469"/>
                  </a:lnTo>
                  <a:lnTo>
                    <a:pt x="1725" y="469"/>
                  </a:lnTo>
                  <a:lnTo>
                    <a:pt x="1725" y="471"/>
                  </a:lnTo>
                  <a:lnTo>
                    <a:pt x="1722" y="471"/>
                  </a:lnTo>
                  <a:lnTo>
                    <a:pt x="1722" y="471"/>
                  </a:lnTo>
                  <a:lnTo>
                    <a:pt x="1722" y="471"/>
                  </a:lnTo>
                  <a:lnTo>
                    <a:pt x="1720" y="471"/>
                  </a:lnTo>
                  <a:lnTo>
                    <a:pt x="1720" y="471"/>
                  </a:lnTo>
                  <a:lnTo>
                    <a:pt x="1720" y="474"/>
                  </a:lnTo>
                  <a:lnTo>
                    <a:pt x="1720" y="474"/>
                  </a:lnTo>
                  <a:lnTo>
                    <a:pt x="1720" y="474"/>
                  </a:lnTo>
                  <a:lnTo>
                    <a:pt x="1720" y="476"/>
                  </a:lnTo>
                  <a:lnTo>
                    <a:pt x="1722" y="478"/>
                  </a:lnTo>
                  <a:lnTo>
                    <a:pt x="1722" y="481"/>
                  </a:lnTo>
                  <a:lnTo>
                    <a:pt x="1722" y="481"/>
                  </a:lnTo>
                  <a:lnTo>
                    <a:pt x="1725" y="481"/>
                  </a:lnTo>
                  <a:lnTo>
                    <a:pt x="1725" y="483"/>
                  </a:lnTo>
                  <a:lnTo>
                    <a:pt x="1725" y="485"/>
                  </a:lnTo>
                  <a:lnTo>
                    <a:pt x="1722" y="490"/>
                  </a:lnTo>
                  <a:lnTo>
                    <a:pt x="1722" y="493"/>
                  </a:lnTo>
                  <a:lnTo>
                    <a:pt x="1722" y="493"/>
                  </a:lnTo>
                  <a:lnTo>
                    <a:pt x="1725" y="493"/>
                  </a:lnTo>
                  <a:lnTo>
                    <a:pt x="1725" y="493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88"/>
                  </a:lnTo>
                  <a:lnTo>
                    <a:pt x="1725" y="485"/>
                  </a:lnTo>
                  <a:lnTo>
                    <a:pt x="1727" y="485"/>
                  </a:lnTo>
                  <a:lnTo>
                    <a:pt x="1727" y="485"/>
                  </a:lnTo>
                  <a:lnTo>
                    <a:pt x="1727" y="483"/>
                  </a:lnTo>
                  <a:lnTo>
                    <a:pt x="1727" y="483"/>
                  </a:lnTo>
                  <a:lnTo>
                    <a:pt x="1727" y="483"/>
                  </a:lnTo>
                  <a:lnTo>
                    <a:pt x="1729" y="483"/>
                  </a:lnTo>
                  <a:lnTo>
                    <a:pt x="1729" y="483"/>
                  </a:lnTo>
                  <a:lnTo>
                    <a:pt x="1729" y="481"/>
                  </a:lnTo>
                  <a:lnTo>
                    <a:pt x="1729" y="481"/>
                  </a:lnTo>
                  <a:lnTo>
                    <a:pt x="1729" y="481"/>
                  </a:lnTo>
                  <a:lnTo>
                    <a:pt x="1732" y="474"/>
                  </a:lnTo>
                  <a:lnTo>
                    <a:pt x="1732" y="474"/>
                  </a:lnTo>
                  <a:lnTo>
                    <a:pt x="1732" y="471"/>
                  </a:lnTo>
                  <a:lnTo>
                    <a:pt x="1734" y="469"/>
                  </a:lnTo>
                  <a:lnTo>
                    <a:pt x="1734" y="469"/>
                  </a:lnTo>
                  <a:lnTo>
                    <a:pt x="1736" y="469"/>
                  </a:lnTo>
                  <a:lnTo>
                    <a:pt x="1736" y="469"/>
                  </a:lnTo>
                  <a:lnTo>
                    <a:pt x="1736" y="469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9" y="476"/>
                  </a:lnTo>
                  <a:lnTo>
                    <a:pt x="1739" y="476"/>
                  </a:lnTo>
                  <a:lnTo>
                    <a:pt x="1741" y="476"/>
                  </a:lnTo>
                  <a:lnTo>
                    <a:pt x="1741" y="476"/>
                  </a:lnTo>
                  <a:lnTo>
                    <a:pt x="1748" y="485"/>
                  </a:lnTo>
                  <a:lnTo>
                    <a:pt x="1748" y="485"/>
                  </a:lnTo>
                  <a:lnTo>
                    <a:pt x="1751" y="488"/>
                  </a:lnTo>
                  <a:lnTo>
                    <a:pt x="1751" y="488"/>
                  </a:lnTo>
                  <a:lnTo>
                    <a:pt x="1753" y="488"/>
                  </a:lnTo>
                  <a:lnTo>
                    <a:pt x="1753" y="488"/>
                  </a:lnTo>
                  <a:lnTo>
                    <a:pt x="1755" y="488"/>
                  </a:lnTo>
                  <a:lnTo>
                    <a:pt x="1758" y="488"/>
                  </a:lnTo>
                  <a:lnTo>
                    <a:pt x="1760" y="488"/>
                  </a:lnTo>
                  <a:lnTo>
                    <a:pt x="1762" y="488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7" y="478"/>
                  </a:lnTo>
                  <a:lnTo>
                    <a:pt x="1767" y="478"/>
                  </a:lnTo>
                  <a:lnTo>
                    <a:pt x="1769" y="478"/>
                  </a:lnTo>
                  <a:lnTo>
                    <a:pt x="1772" y="476"/>
                  </a:lnTo>
                  <a:lnTo>
                    <a:pt x="1772" y="476"/>
                  </a:lnTo>
                  <a:lnTo>
                    <a:pt x="1772" y="476"/>
                  </a:lnTo>
                  <a:lnTo>
                    <a:pt x="1774" y="476"/>
                  </a:lnTo>
                  <a:lnTo>
                    <a:pt x="1774" y="476"/>
                  </a:lnTo>
                  <a:lnTo>
                    <a:pt x="1774" y="476"/>
                  </a:lnTo>
                  <a:lnTo>
                    <a:pt x="1777" y="476"/>
                  </a:lnTo>
                  <a:lnTo>
                    <a:pt x="1777" y="476"/>
                  </a:lnTo>
                  <a:lnTo>
                    <a:pt x="1779" y="476"/>
                  </a:lnTo>
                  <a:lnTo>
                    <a:pt x="1779" y="478"/>
                  </a:lnTo>
                  <a:lnTo>
                    <a:pt x="1777" y="481"/>
                  </a:lnTo>
                  <a:lnTo>
                    <a:pt x="1777" y="481"/>
                  </a:lnTo>
                  <a:lnTo>
                    <a:pt x="1777" y="481"/>
                  </a:lnTo>
                  <a:lnTo>
                    <a:pt x="1777" y="483"/>
                  </a:lnTo>
                  <a:lnTo>
                    <a:pt x="1779" y="483"/>
                  </a:lnTo>
                  <a:lnTo>
                    <a:pt x="1784" y="483"/>
                  </a:lnTo>
                  <a:lnTo>
                    <a:pt x="1784" y="483"/>
                  </a:lnTo>
                  <a:lnTo>
                    <a:pt x="1786" y="483"/>
                  </a:lnTo>
                  <a:lnTo>
                    <a:pt x="1788" y="485"/>
                  </a:lnTo>
                  <a:lnTo>
                    <a:pt x="1791" y="485"/>
                  </a:lnTo>
                  <a:lnTo>
                    <a:pt x="1798" y="485"/>
                  </a:lnTo>
                  <a:lnTo>
                    <a:pt x="1800" y="485"/>
                  </a:lnTo>
                  <a:lnTo>
                    <a:pt x="1805" y="488"/>
                  </a:lnTo>
                  <a:lnTo>
                    <a:pt x="1807" y="488"/>
                  </a:lnTo>
                  <a:lnTo>
                    <a:pt x="1810" y="488"/>
                  </a:lnTo>
                  <a:lnTo>
                    <a:pt x="1807" y="485"/>
                  </a:lnTo>
                  <a:lnTo>
                    <a:pt x="1805" y="481"/>
                  </a:lnTo>
                  <a:lnTo>
                    <a:pt x="1805" y="481"/>
                  </a:lnTo>
                  <a:lnTo>
                    <a:pt x="1807" y="481"/>
                  </a:lnTo>
                  <a:lnTo>
                    <a:pt x="1826" y="481"/>
                  </a:lnTo>
                  <a:lnTo>
                    <a:pt x="1829" y="483"/>
                  </a:lnTo>
                  <a:lnTo>
                    <a:pt x="1829" y="483"/>
                  </a:lnTo>
                  <a:lnTo>
                    <a:pt x="1831" y="485"/>
                  </a:lnTo>
                  <a:lnTo>
                    <a:pt x="1829" y="485"/>
                  </a:lnTo>
                  <a:lnTo>
                    <a:pt x="1831" y="485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3" y="490"/>
                  </a:lnTo>
                  <a:lnTo>
                    <a:pt x="1836" y="490"/>
                  </a:lnTo>
                  <a:lnTo>
                    <a:pt x="1838" y="490"/>
                  </a:lnTo>
                  <a:lnTo>
                    <a:pt x="1838" y="490"/>
                  </a:lnTo>
                  <a:lnTo>
                    <a:pt x="1838" y="493"/>
                  </a:lnTo>
                  <a:lnTo>
                    <a:pt x="1848" y="495"/>
                  </a:lnTo>
                  <a:lnTo>
                    <a:pt x="1850" y="497"/>
                  </a:lnTo>
                  <a:lnTo>
                    <a:pt x="1852" y="497"/>
                  </a:lnTo>
                  <a:lnTo>
                    <a:pt x="1852" y="497"/>
                  </a:lnTo>
                  <a:lnTo>
                    <a:pt x="1855" y="497"/>
                  </a:lnTo>
                  <a:lnTo>
                    <a:pt x="1855" y="497"/>
                  </a:lnTo>
                  <a:lnTo>
                    <a:pt x="1855" y="497"/>
                  </a:lnTo>
                  <a:lnTo>
                    <a:pt x="1857" y="500"/>
                  </a:lnTo>
                  <a:lnTo>
                    <a:pt x="1857" y="500"/>
                  </a:lnTo>
                  <a:lnTo>
                    <a:pt x="1857" y="502"/>
                  </a:lnTo>
                  <a:lnTo>
                    <a:pt x="1859" y="502"/>
                  </a:lnTo>
                  <a:lnTo>
                    <a:pt x="1859" y="502"/>
                  </a:lnTo>
                  <a:lnTo>
                    <a:pt x="1862" y="502"/>
                  </a:lnTo>
                  <a:lnTo>
                    <a:pt x="1862" y="502"/>
                  </a:lnTo>
                  <a:lnTo>
                    <a:pt x="1864" y="504"/>
                  </a:lnTo>
                  <a:lnTo>
                    <a:pt x="1864" y="504"/>
                  </a:lnTo>
                  <a:lnTo>
                    <a:pt x="1864" y="504"/>
                  </a:lnTo>
                  <a:lnTo>
                    <a:pt x="1871" y="507"/>
                  </a:lnTo>
                  <a:lnTo>
                    <a:pt x="1871" y="507"/>
                  </a:lnTo>
                  <a:lnTo>
                    <a:pt x="1871" y="507"/>
                  </a:lnTo>
                  <a:lnTo>
                    <a:pt x="1874" y="509"/>
                  </a:lnTo>
                  <a:close/>
                  <a:moveTo>
                    <a:pt x="1691" y="348"/>
                  </a:moveTo>
                  <a:lnTo>
                    <a:pt x="1691" y="346"/>
                  </a:lnTo>
                  <a:lnTo>
                    <a:pt x="1689" y="346"/>
                  </a:lnTo>
                  <a:lnTo>
                    <a:pt x="1691" y="346"/>
                  </a:lnTo>
                  <a:lnTo>
                    <a:pt x="1691" y="346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1"/>
                  </a:lnTo>
                  <a:lnTo>
                    <a:pt x="1687" y="341"/>
                  </a:lnTo>
                  <a:lnTo>
                    <a:pt x="1689" y="341"/>
                  </a:lnTo>
                  <a:lnTo>
                    <a:pt x="1689" y="341"/>
                  </a:lnTo>
                  <a:lnTo>
                    <a:pt x="1689" y="341"/>
                  </a:lnTo>
                  <a:lnTo>
                    <a:pt x="1687" y="341"/>
                  </a:lnTo>
                  <a:lnTo>
                    <a:pt x="1687" y="341"/>
                  </a:lnTo>
                  <a:lnTo>
                    <a:pt x="1684" y="341"/>
                  </a:lnTo>
                  <a:lnTo>
                    <a:pt x="1684" y="341"/>
                  </a:lnTo>
                  <a:lnTo>
                    <a:pt x="1684" y="343"/>
                  </a:lnTo>
                  <a:lnTo>
                    <a:pt x="1684" y="343"/>
                  </a:lnTo>
                  <a:lnTo>
                    <a:pt x="1684" y="346"/>
                  </a:lnTo>
                  <a:lnTo>
                    <a:pt x="1682" y="346"/>
                  </a:lnTo>
                  <a:lnTo>
                    <a:pt x="1682" y="348"/>
                  </a:lnTo>
                  <a:lnTo>
                    <a:pt x="1684" y="348"/>
                  </a:lnTo>
                  <a:lnTo>
                    <a:pt x="1687" y="348"/>
                  </a:lnTo>
                  <a:lnTo>
                    <a:pt x="1687" y="348"/>
                  </a:lnTo>
                  <a:lnTo>
                    <a:pt x="1689" y="348"/>
                  </a:lnTo>
                  <a:lnTo>
                    <a:pt x="1689" y="351"/>
                  </a:lnTo>
                  <a:lnTo>
                    <a:pt x="1689" y="351"/>
                  </a:lnTo>
                  <a:lnTo>
                    <a:pt x="1689" y="351"/>
                  </a:lnTo>
                  <a:lnTo>
                    <a:pt x="1691" y="351"/>
                  </a:lnTo>
                  <a:lnTo>
                    <a:pt x="1691" y="348"/>
                  </a:lnTo>
                  <a:close/>
                  <a:moveTo>
                    <a:pt x="1687" y="483"/>
                  </a:moveTo>
                  <a:lnTo>
                    <a:pt x="1684" y="483"/>
                  </a:lnTo>
                  <a:lnTo>
                    <a:pt x="1682" y="481"/>
                  </a:lnTo>
                  <a:lnTo>
                    <a:pt x="1682" y="481"/>
                  </a:lnTo>
                  <a:lnTo>
                    <a:pt x="1682" y="483"/>
                  </a:lnTo>
                  <a:lnTo>
                    <a:pt x="1682" y="483"/>
                  </a:lnTo>
                  <a:lnTo>
                    <a:pt x="1680" y="483"/>
                  </a:lnTo>
                  <a:lnTo>
                    <a:pt x="1680" y="483"/>
                  </a:lnTo>
                  <a:lnTo>
                    <a:pt x="1680" y="483"/>
                  </a:lnTo>
                  <a:lnTo>
                    <a:pt x="1680" y="481"/>
                  </a:lnTo>
                  <a:lnTo>
                    <a:pt x="1677" y="481"/>
                  </a:lnTo>
                  <a:lnTo>
                    <a:pt x="1677" y="481"/>
                  </a:lnTo>
                  <a:lnTo>
                    <a:pt x="1677" y="481"/>
                  </a:lnTo>
                  <a:lnTo>
                    <a:pt x="1677" y="478"/>
                  </a:lnTo>
                  <a:lnTo>
                    <a:pt x="1677" y="478"/>
                  </a:lnTo>
                  <a:lnTo>
                    <a:pt x="1677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6"/>
                  </a:lnTo>
                  <a:lnTo>
                    <a:pt x="1680" y="476"/>
                  </a:lnTo>
                  <a:lnTo>
                    <a:pt x="1680" y="476"/>
                  </a:lnTo>
                  <a:lnTo>
                    <a:pt x="1680" y="474"/>
                  </a:lnTo>
                  <a:lnTo>
                    <a:pt x="1680" y="474"/>
                  </a:lnTo>
                  <a:lnTo>
                    <a:pt x="1677" y="474"/>
                  </a:lnTo>
                  <a:lnTo>
                    <a:pt x="1677" y="474"/>
                  </a:lnTo>
                  <a:lnTo>
                    <a:pt x="1675" y="471"/>
                  </a:lnTo>
                  <a:lnTo>
                    <a:pt x="1675" y="471"/>
                  </a:lnTo>
                  <a:lnTo>
                    <a:pt x="1673" y="471"/>
                  </a:lnTo>
                  <a:lnTo>
                    <a:pt x="1673" y="471"/>
                  </a:lnTo>
                  <a:lnTo>
                    <a:pt x="1670" y="471"/>
                  </a:lnTo>
                  <a:lnTo>
                    <a:pt x="1670" y="471"/>
                  </a:lnTo>
                  <a:lnTo>
                    <a:pt x="1668" y="469"/>
                  </a:lnTo>
                  <a:lnTo>
                    <a:pt x="1668" y="469"/>
                  </a:lnTo>
                  <a:lnTo>
                    <a:pt x="1665" y="469"/>
                  </a:lnTo>
                  <a:lnTo>
                    <a:pt x="1661" y="467"/>
                  </a:lnTo>
                  <a:lnTo>
                    <a:pt x="1644" y="469"/>
                  </a:lnTo>
                  <a:lnTo>
                    <a:pt x="1637" y="469"/>
                  </a:lnTo>
                  <a:lnTo>
                    <a:pt x="1637" y="471"/>
                  </a:lnTo>
                  <a:lnTo>
                    <a:pt x="1635" y="471"/>
                  </a:lnTo>
                  <a:lnTo>
                    <a:pt x="1635" y="474"/>
                  </a:lnTo>
                  <a:lnTo>
                    <a:pt x="1632" y="474"/>
                  </a:lnTo>
                  <a:lnTo>
                    <a:pt x="1632" y="474"/>
                  </a:lnTo>
                  <a:lnTo>
                    <a:pt x="1630" y="474"/>
                  </a:lnTo>
                  <a:lnTo>
                    <a:pt x="1630" y="474"/>
                  </a:lnTo>
                  <a:lnTo>
                    <a:pt x="1630" y="471"/>
                  </a:lnTo>
                  <a:lnTo>
                    <a:pt x="1628" y="471"/>
                  </a:lnTo>
                  <a:lnTo>
                    <a:pt x="1628" y="471"/>
                  </a:lnTo>
                  <a:lnTo>
                    <a:pt x="1625" y="471"/>
                  </a:lnTo>
                  <a:lnTo>
                    <a:pt x="1625" y="471"/>
                  </a:lnTo>
                  <a:lnTo>
                    <a:pt x="1623" y="474"/>
                  </a:lnTo>
                  <a:lnTo>
                    <a:pt x="1623" y="478"/>
                  </a:lnTo>
                  <a:lnTo>
                    <a:pt x="1623" y="483"/>
                  </a:lnTo>
                  <a:lnTo>
                    <a:pt x="1625" y="485"/>
                  </a:lnTo>
                  <a:lnTo>
                    <a:pt x="1625" y="485"/>
                  </a:lnTo>
                  <a:lnTo>
                    <a:pt x="1625" y="488"/>
                  </a:lnTo>
                  <a:lnTo>
                    <a:pt x="1625" y="488"/>
                  </a:lnTo>
                  <a:lnTo>
                    <a:pt x="1628" y="490"/>
                  </a:lnTo>
                  <a:lnTo>
                    <a:pt x="1630" y="493"/>
                  </a:lnTo>
                  <a:lnTo>
                    <a:pt x="1630" y="495"/>
                  </a:lnTo>
                  <a:lnTo>
                    <a:pt x="1632" y="495"/>
                  </a:lnTo>
                  <a:lnTo>
                    <a:pt x="1632" y="497"/>
                  </a:lnTo>
                  <a:lnTo>
                    <a:pt x="1635" y="497"/>
                  </a:lnTo>
                  <a:lnTo>
                    <a:pt x="1637" y="497"/>
                  </a:lnTo>
                  <a:lnTo>
                    <a:pt x="1637" y="500"/>
                  </a:lnTo>
                  <a:lnTo>
                    <a:pt x="1639" y="500"/>
                  </a:lnTo>
                  <a:lnTo>
                    <a:pt x="1642" y="500"/>
                  </a:lnTo>
                  <a:lnTo>
                    <a:pt x="1642" y="502"/>
                  </a:lnTo>
                  <a:lnTo>
                    <a:pt x="1647" y="504"/>
                  </a:lnTo>
                  <a:lnTo>
                    <a:pt x="1649" y="504"/>
                  </a:lnTo>
                  <a:lnTo>
                    <a:pt x="1651" y="507"/>
                  </a:lnTo>
                  <a:lnTo>
                    <a:pt x="1654" y="507"/>
                  </a:lnTo>
                  <a:lnTo>
                    <a:pt x="1656" y="507"/>
                  </a:lnTo>
                  <a:lnTo>
                    <a:pt x="1658" y="509"/>
                  </a:lnTo>
                  <a:lnTo>
                    <a:pt x="1658" y="509"/>
                  </a:lnTo>
                  <a:lnTo>
                    <a:pt x="1661" y="509"/>
                  </a:lnTo>
                  <a:lnTo>
                    <a:pt x="1661" y="509"/>
                  </a:lnTo>
                  <a:lnTo>
                    <a:pt x="1663" y="507"/>
                  </a:lnTo>
                  <a:lnTo>
                    <a:pt x="1665" y="507"/>
                  </a:lnTo>
                  <a:lnTo>
                    <a:pt x="1670" y="504"/>
                  </a:lnTo>
                  <a:lnTo>
                    <a:pt x="1673" y="504"/>
                  </a:lnTo>
                  <a:lnTo>
                    <a:pt x="1673" y="504"/>
                  </a:lnTo>
                  <a:lnTo>
                    <a:pt x="1675" y="502"/>
                  </a:lnTo>
                  <a:lnTo>
                    <a:pt x="1675" y="502"/>
                  </a:lnTo>
                  <a:lnTo>
                    <a:pt x="1675" y="502"/>
                  </a:lnTo>
                  <a:lnTo>
                    <a:pt x="1682" y="497"/>
                  </a:lnTo>
                  <a:lnTo>
                    <a:pt x="1682" y="497"/>
                  </a:lnTo>
                  <a:lnTo>
                    <a:pt x="1684" y="497"/>
                  </a:lnTo>
                  <a:lnTo>
                    <a:pt x="1684" y="500"/>
                  </a:lnTo>
                  <a:lnTo>
                    <a:pt x="1687" y="500"/>
                  </a:lnTo>
                  <a:lnTo>
                    <a:pt x="1687" y="497"/>
                  </a:lnTo>
                  <a:lnTo>
                    <a:pt x="1687" y="495"/>
                  </a:lnTo>
                  <a:lnTo>
                    <a:pt x="1687" y="488"/>
                  </a:lnTo>
                  <a:lnTo>
                    <a:pt x="1687" y="488"/>
                  </a:lnTo>
                  <a:lnTo>
                    <a:pt x="1689" y="485"/>
                  </a:lnTo>
                  <a:lnTo>
                    <a:pt x="1689" y="485"/>
                  </a:lnTo>
                  <a:lnTo>
                    <a:pt x="1689" y="483"/>
                  </a:lnTo>
                  <a:lnTo>
                    <a:pt x="1687" y="483"/>
                  </a:lnTo>
                  <a:close/>
                  <a:moveTo>
                    <a:pt x="1694" y="381"/>
                  </a:moveTo>
                  <a:lnTo>
                    <a:pt x="1694" y="381"/>
                  </a:lnTo>
                  <a:lnTo>
                    <a:pt x="1694" y="381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89" y="381"/>
                  </a:lnTo>
                  <a:lnTo>
                    <a:pt x="1689" y="381"/>
                  </a:lnTo>
                  <a:lnTo>
                    <a:pt x="1691" y="384"/>
                  </a:lnTo>
                  <a:lnTo>
                    <a:pt x="1691" y="384"/>
                  </a:lnTo>
                  <a:lnTo>
                    <a:pt x="1694" y="381"/>
                  </a:lnTo>
                  <a:lnTo>
                    <a:pt x="1694" y="381"/>
                  </a:lnTo>
                  <a:close/>
                  <a:moveTo>
                    <a:pt x="1699" y="701"/>
                  </a:moveTo>
                  <a:lnTo>
                    <a:pt x="1699" y="701"/>
                  </a:lnTo>
                  <a:lnTo>
                    <a:pt x="1699" y="701"/>
                  </a:lnTo>
                  <a:lnTo>
                    <a:pt x="1696" y="701"/>
                  </a:lnTo>
                  <a:lnTo>
                    <a:pt x="1694" y="698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3"/>
                  </a:lnTo>
                  <a:lnTo>
                    <a:pt x="1694" y="703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8"/>
                  </a:lnTo>
                  <a:lnTo>
                    <a:pt x="1694" y="708"/>
                  </a:lnTo>
                  <a:lnTo>
                    <a:pt x="1694" y="708"/>
                  </a:lnTo>
                  <a:lnTo>
                    <a:pt x="1696" y="708"/>
                  </a:lnTo>
                  <a:lnTo>
                    <a:pt x="1696" y="708"/>
                  </a:lnTo>
                  <a:lnTo>
                    <a:pt x="1696" y="706"/>
                  </a:lnTo>
                  <a:lnTo>
                    <a:pt x="1696" y="706"/>
                  </a:lnTo>
                  <a:lnTo>
                    <a:pt x="1696" y="706"/>
                  </a:lnTo>
                  <a:lnTo>
                    <a:pt x="1699" y="706"/>
                  </a:lnTo>
                  <a:lnTo>
                    <a:pt x="1699" y="706"/>
                  </a:lnTo>
                  <a:lnTo>
                    <a:pt x="1701" y="703"/>
                  </a:lnTo>
                  <a:lnTo>
                    <a:pt x="1701" y="703"/>
                  </a:lnTo>
                  <a:lnTo>
                    <a:pt x="1701" y="701"/>
                  </a:lnTo>
                  <a:lnTo>
                    <a:pt x="1701" y="701"/>
                  </a:lnTo>
                  <a:lnTo>
                    <a:pt x="1699" y="701"/>
                  </a:lnTo>
                  <a:close/>
                  <a:moveTo>
                    <a:pt x="2018" y="528"/>
                  </a:moveTo>
                  <a:lnTo>
                    <a:pt x="2018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3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06" y="521"/>
                  </a:lnTo>
                  <a:lnTo>
                    <a:pt x="2006" y="521"/>
                  </a:lnTo>
                  <a:lnTo>
                    <a:pt x="2006" y="523"/>
                  </a:lnTo>
                  <a:lnTo>
                    <a:pt x="2006" y="523"/>
                  </a:lnTo>
                  <a:lnTo>
                    <a:pt x="2006" y="523"/>
                  </a:lnTo>
                  <a:lnTo>
                    <a:pt x="2006" y="526"/>
                  </a:lnTo>
                  <a:lnTo>
                    <a:pt x="2006" y="526"/>
                  </a:lnTo>
                  <a:lnTo>
                    <a:pt x="2008" y="526"/>
                  </a:lnTo>
                  <a:lnTo>
                    <a:pt x="2008" y="526"/>
                  </a:lnTo>
                  <a:lnTo>
                    <a:pt x="2008" y="526"/>
                  </a:lnTo>
                  <a:lnTo>
                    <a:pt x="2008" y="528"/>
                  </a:lnTo>
                  <a:lnTo>
                    <a:pt x="2011" y="528"/>
                  </a:lnTo>
                  <a:lnTo>
                    <a:pt x="2011" y="528"/>
                  </a:lnTo>
                  <a:lnTo>
                    <a:pt x="2011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8" y="528"/>
                  </a:lnTo>
                  <a:lnTo>
                    <a:pt x="2018" y="530"/>
                  </a:lnTo>
                  <a:lnTo>
                    <a:pt x="2020" y="530"/>
                  </a:lnTo>
                  <a:lnTo>
                    <a:pt x="2020" y="533"/>
                  </a:lnTo>
                  <a:lnTo>
                    <a:pt x="2023" y="533"/>
                  </a:lnTo>
                  <a:lnTo>
                    <a:pt x="2020" y="530"/>
                  </a:lnTo>
                  <a:lnTo>
                    <a:pt x="2018" y="528"/>
                  </a:lnTo>
                  <a:close/>
                  <a:moveTo>
                    <a:pt x="2072" y="642"/>
                  </a:moveTo>
                  <a:lnTo>
                    <a:pt x="2072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65" y="637"/>
                  </a:lnTo>
                  <a:lnTo>
                    <a:pt x="2065" y="637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42"/>
                  </a:lnTo>
                  <a:lnTo>
                    <a:pt x="2063" y="642"/>
                  </a:lnTo>
                  <a:lnTo>
                    <a:pt x="2063" y="642"/>
                  </a:lnTo>
                  <a:lnTo>
                    <a:pt x="2063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8" y="644"/>
                  </a:lnTo>
                  <a:lnTo>
                    <a:pt x="2068" y="644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9"/>
                  </a:lnTo>
                  <a:lnTo>
                    <a:pt x="2070" y="649"/>
                  </a:lnTo>
                  <a:lnTo>
                    <a:pt x="2070" y="649"/>
                  </a:lnTo>
                  <a:lnTo>
                    <a:pt x="2070" y="646"/>
                  </a:lnTo>
                  <a:lnTo>
                    <a:pt x="2070" y="646"/>
                  </a:lnTo>
                  <a:lnTo>
                    <a:pt x="2072" y="644"/>
                  </a:lnTo>
                  <a:lnTo>
                    <a:pt x="2072" y="644"/>
                  </a:lnTo>
                  <a:lnTo>
                    <a:pt x="2072" y="644"/>
                  </a:lnTo>
                  <a:lnTo>
                    <a:pt x="2072" y="642"/>
                  </a:lnTo>
                  <a:lnTo>
                    <a:pt x="2072" y="642"/>
                  </a:lnTo>
                  <a:close/>
                  <a:moveTo>
                    <a:pt x="2079" y="653"/>
                  </a:moveTo>
                  <a:lnTo>
                    <a:pt x="2079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3"/>
                  </a:lnTo>
                  <a:lnTo>
                    <a:pt x="2077" y="656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61"/>
                  </a:lnTo>
                  <a:lnTo>
                    <a:pt x="2075" y="661"/>
                  </a:lnTo>
                  <a:lnTo>
                    <a:pt x="2077" y="661"/>
                  </a:lnTo>
                  <a:lnTo>
                    <a:pt x="2077" y="661"/>
                  </a:lnTo>
                  <a:lnTo>
                    <a:pt x="2077" y="661"/>
                  </a:lnTo>
                  <a:lnTo>
                    <a:pt x="2077" y="658"/>
                  </a:lnTo>
                  <a:lnTo>
                    <a:pt x="2079" y="658"/>
                  </a:lnTo>
                  <a:lnTo>
                    <a:pt x="2079" y="656"/>
                  </a:lnTo>
                  <a:lnTo>
                    <a:pt x="2079" y="656"/>
                  </a:lnTo>
                  <a:lnTo>
                    <a:pt x="2079" y="653"/>
                  </a:lnTo>
                  <a:lnTo>
                    <a:pt x="2079" y="653"/>
                  </a:lnTo>
                  <a:lnTo>
                    <a:pt x="2079" y="653"/>
                  </a:lnTo>
                  <a:close/>
                  <a:moveTo>
                    <a:pt x="2051" y="611"/>
                  </a:moveTo>
                  <a:lnTo>
                    <a:pt x="2051" y="611"/>
                  </a:lnTo>
                  <a:lnTo>
                    <a:pt x="2053" y="611"/>
                  </a:lnTo>
                  <a:lnTo>
                    <a:pt x="2053" y="611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11"/>
                  </a:lnTo>
                  <a:lnTo>
                    <a:pt x="2051" y="611"/>
                  </a:lnTo>
                  <a:lnTo>
                    <a:pt x="2051" y="611"/>
                  </a:lnTo>
                  <a:lnTo>
                    <a:pt x="2051" y="611"/>
                  </a:lnTo>
                  <a:close/>
                  <a:moveTo>
                    <a:pt x="2079" y="623"/>
                  </a:moveTo>
                  <a:lnTo>
                    <a:pt x="2079" y="623"/>
                  </a:lnTo>
                  <a:lnTo>
                    <a:pt x="2077" y="620"/>
                  </a:lnTo>
                  <a:lnTo>
                    <a:pt x="2075" y="620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2" y="618"/>
                  </a:lnTo>
                  <a:lnTo>
                    <a:pt x="2072" y="618"/>
                  </a:lnTo>
                  <a:lnTo>
                    <a:pt x="2072" y="618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9" y="620"/>
                  </a:lnTo>
                  <a:lnTo>
                    <a:pt x="2079" y="620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7" y="618"/>
                  </a:lnTo>
                  <a:lnTo>
                    <a:pt x="2077" y="616"/>
                  </a:lnTo>
                  <a:lnTo>
                    <a:pt x="2077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79" y="613"/>
                  </a:lnTo>
                  <a:lnTo>
                    <a:pt x="2082" y="613"/>
                  </a:lnTo>
                  <a:lnTo>
                    <a:pt x="2079" y="613"/>
                  </a:lnTo>
                  <a:lnTo>
                    <a:pt x="2079" y="613"/>
                  </a:lnTo>
                  <a:lnTo>
                    <a:pt x="2077" y="613"/>
                  </a:lnTo>
                  <a:lnTo>
                    <a:pt x="2079" y="611"/>
                  </a:lnTo>
                  <a:lnTo>
                    <a:pt x="2079" y="611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6"/>
                  </a:lnTo>
                  <a:lnTo>
                    <a:pt x="2079" y="606"/>
                  </a:lnTo>
                  <a:lnTo>
                    <a:pt x="2079" y="604"/>
                  </a:lnTo>
                  <a:lnTo>
                    <a:pt x="2082" y="604"/>
                  </a:lnTo>
                  <a:lnTo>
                    <a:pt x="2079" y="601"/>
                  </a:lnTo>
                  <a:lnTo>
                    <a:pt x="2079" y="601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5" y="594"/>
                  </a:lnTo>
                  <a:lnTo>
                    <a:pt x="2075" y="594"/>
                  </a:lnTo>
                  <a:lnTo>
                    <a:pt x="2075" y="592"/>
                  </a:lnTo>
                  <a:lnTo>
                    <a:pt x="2075" y="592"/>
                  </a:lnTo>
                  <a:lnTo>
                    <a:pt x="2072" y="590"/>
                  </a:lnTo>
                  <a:lnTo>
                    <a:pt x="2070" y="592"/>
                  </a:lnTo>
                  <a:lnTo>
                    <a:pt x="2070" y="592"/>
                  </a:lnTo>
                  <a:lnTo>
                    <a:pt x="2070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4"/>
                  </a:lnTo>
                  <a:lnTo>
                    <a:pt x="2068" y="594"/>
                  </a:lnTo>
                  <a:lnTo>
                    <a:pt x="2068" y="594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5" y="597"/>
                  </a:lnTo>
                  <a:lnTo>
                    <a:pt x="2065" y="597"/>
                  </a:lnTo>
                  <a:lnTo>
                    <a:pt x="2065" y="597"/>
                  </a:lnTo>
                  <a:lnTo>
                    <a:pt x="2063" y="601"/>
                  </a:lnTo>
                  <a:lnTo>
                    <a:pt x="2063" y="601"/>
                  </a:lnTo>
                  <a:lnTo>
                    <a:pt x="2063" y="601"/>
                  </a:lnTo>
                  <a:lnTo>
                    <a:pt x="2063" y="604"/>
                  </a:lnTo>
                  <a:lnTo>
                    <a:pt x="2060" y="604"/>
                  </a:lnTo>
                  <a:lnTo>
                    <a:pt x="2060" y="604"/>
                  </a:lnTo>
                  <a:lnTo>
                    <a:pt x="2060" y="604"/>
                  </a:lnTo>
                  <a:lnTo>
                    <a:pt x="2060" y="606"/>
                  </a:lnTo>
                  <a:lnTo>
                    <a:pt x="2060" y="606"/>
                  </a:lnTo>
                  <a:lnTo>
                    <a:pt x="2058" y="606"/>
                  </a:lnTo>
                  <a:lnTo>
                    <a:pt x="2058" y="606"/>
                  </a:lnTo>
                  <a:lnTo>
                    <a:pt x="2056" y="604"/>
                  </a:lnTo>
                  <a:lnTo>
                    <a:pt x="2056" y="604"/>
                  </a:lnTo>
                  <a:lnTo>
                    <a:pt x="2053" y="604"/>
                  </a:lnTo>
                  <a:lnTo>
                    <a:pt x="2053" y="604"/>
                  </a:lnTo>
                  <a:lnTo>
                    <a:pt x="2051" y="606"/>
                  </a:lnTo>
                  <a:lnTo>
                    <a:pt x="2051" y="606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6" y="609"/>
                  </a:lnTo>
                  <a:lnTo>
                    <a:pt x="2056" y="609"/>
                  </a:lnTo>
                  <a:lnTo>
                    <a:pt x="2058" y="609"/>
                  </a:lnTo>
                  <a:lnTo>
                    <a:pt x="2058" y="609"/>
                  </a:lnTo>
                  <a:lnTo>
                    <a:pt x="2058" y="611"/>
                  </a:lnTo>
                  <a:lnTo>
                    <a:pt x="2058" y="611"/>
                  </a:lnTo>
                  <a:lnTo>
                    <a:pt x="2060" y="611"/>
                  </a:lnTo>
                  <a:lnTo>
                    <a:pt x="2060" y="609"/>
                  </a:lnTo>
                  <a:lnTo>
                    <a:pt x="2060" y="611"/>
                  </a:lnTo>
                  <a:lnTo>
                    <a:pt x="2060" y="611"/>
                  </a:lnTo>
                  <a:lnTo>
                    <a:pt x="2060" y="611"/>
                  </a:lnTo>
                  <a:lnTo>
                    <a:pt x="2060" y="613"/>
                  </a:lnTo>
                  <a:lnTo>
                    <a:pt x="2060" y="613"/>
                  </a:lnTo>
                  <a:lnTo>
                    <a:pt x="2058" y="613"/>
                  </a:lnTo>
                  <a:lnTo>
                    <a:pt x="2058" y="616"/>
                  </a:lnTo>
                  <a:lnTo>
                    <a:pt x="2058" y="616"/>
                  </a:lnTo>
                  <a:lnTo>
                    <a:pt x="2056" y="616"/>
                  </a:lnTo>
                  <a:lnTo>
                    <a:pt x="2056" y="616"/>
                  </a:lnTo>
                  <a:lnTo>
                    <a:pt x="2056" y="618"/>
                  </a:lnTo>
                  <a:lnTo>
                    <a:pt x="2058" y="618"/>
                  </a:lnTo>
                  <a:lnTo>
                    <a:pt x="2058" y="618"/>
                  </a:lnTo>
                  <a:lnTo>
                    <a:pt x="2058" y="620"/>
                  </a:lnTo>
                  <a:lnTo>
                    <a:pt x="2058" y="620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56" y="623"/>
                  </a:lnTo>
                  <a:lnTo>
                    <a:pt x="2056" y="625"/>
                  </a:lnTo>
                  <a:lnTo>
                    <a:pt x="2056" y="627"/>
                  </a:lnTo>
                  <a:lnTo>
                    <a:pt x="2056" y="630"/>
                  </a:lnTo>
                  <a:lnTo>
                    <a:pt x="2058" y="630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2" y="639"/>
                  </a:lnTo>
                  <a:lnTo>
                    <a:pt x="2072" y="639"/>
                  </a:lnTo>
                  <a:lnTo>
                    <a:pt x="2075" y="639"/>
                  </a:lnTo>
                  <a:lnTo>
                    <a:pt x="2077" y="637"/>
                  </a:lnTo>
                  <a:lnTo>
                    <a:pt x="2079" y="637"/>
                  </a:lnTo>
                  <a:lnTo>
                    <a:pt x="2079" y="635"/>
                  </a:lnTo>
                  <a:lnTo>
                    <a:pt x="2079" y="635"/>
                  </a:lnTo>
                  <a:lnTo>
                    <a:pt x="2079" y="632"/>
                  </a:lnTo>
                  <a:lnTo>
                    <a:pt x="2079" y="632"/>
                  </a:lnTo>
                  <a:lnTo>
                    <a:pt x="2079" y="632"/>
                  </a:lnTo>
                  <a:lnTo>
                    <a:pt x="2079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79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82" y="627"/>
                  </a:lnTo>
                  <a:lnTo>
                    <a:pt x="2082" y="627"/>
                  </a:lnTo>
                  <a:lnTo>
                    <a:pt x="2082" y="625"/>
                  </a:lnTo>
                  <a:lnTo>
                    <a:pt x="2082" y="625"/>
                  </a:lnTo>
                  <a:lnTo>
                    <a:pt x="2079" y="623"/>
                  </a:lnTo>
                  <a:close/>
                  <a:moveTo>
                    <a:pt x="2075" y="649"/>
                  </a:moveTo>
                  <a:lnTo>
                    <a:pt x="2075" y="649"/>
                  </a:lnTo>
                  <a:lnTo>
                    <a:pt x="2075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49"/>
                  </a:lnTo>
                  <a:lnTo>
                    <a:pt x="2077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6"/>
                  </a:lnTo>
                  <a:lnTo>
                    <a:pt x="2079" y="646"/>
                  </a:lnTo>
                  <a:lnTo>
                    <a:pt x="2077" y="646"/>
                  </a:lnTo>
                  <a:lnTo>
                    <a:pt x="2077" y="644"/>
                  </a:lnTo>
                  <a:lnTo>
                    <a:pt x="2077" y="644"/>
                  </a:lnTo>
                  <a:lnTo>
                    <a:pt x="2075" y="644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9"/>
                  </a:lnTo>
                  <a:close/>
                  <a:moveTo>
                    <a:pt x="2049" y="623"/>
                  </a:moveTo>
                  <a:lnTo>
                    <a:pt x="2046" y="625"/>
                  </a:lnTo>
                  <a:lnTo>
                    <a:pt x="2049" y="627"/>
                  </a:lnTo>
                  <a:lnTo>
                    <a:pt x="2049" y="630"/>
                  </a:lnTo>
                  <a:lnTo>
                    <a:pt x="2051" y="627"/>
                  </a:lnTo>
                  <a:lnTo>
                    <a:pt x="2051" y="627"/>
                  </a:lnTo>
                  <a:lnTo>
                    <a:pt x="2051" y="630"/>
                  </a:lnTo>
                  <a:lnTo>
                    <a:pt x="2051" y="630"/>
                  </a:lnTo>
                  <a:lnTo>
                    <a:pt x="2051" y="630"/>
                  </a:lnTo>
                  <a:lnTo>
                    <a:pt x="2049" y="632"/>
                  </a:lnTo>
                  <a:lnTo>
                    <a:pt x="2051" y="632"/>
                  </a:lnTo>
                  <a:lnTo>
                    <a:pt x="2051" y="630"/>
                  </a:lnTo>
                  <a:lnTo>
                    <a:pt x="2053" y="632"/>
                  </a:lnTo>
                  <a:lnTo>
                    <a:pt x="2053" y="632"/>
                  </a:lnTo>
                  <a:lnTo>
                    <a:pt x="2056" y="635"/>
                  </a:lnTo>
                  <a:lnTo>
                    <a:pt x="2056" y="635"/>
                  </a:lnTo>
                  <a:lnTo>
                    <a:pt x="2056" y="635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9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3" y="627"/>
                  </a:lnTo>
                  <a:lnTo>
                    <a:pt x="2053" y="627"/>
                  </a:lnTo>
                  <a:lnTo>
                    <a:pt x="2053" y="627"/>
                  </a:lnTo>
                  <a:lnTo>
                    <a:pt x="2053" y="625"/>
                  </a:lnTo>
                  <a:lnTo>
                    <a:pt x="2056" y="625"/>
                  </a:lnTo>
                  <a:lnTo>
                    <a:pt x="2056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3"/>
                  </a:lnTo>
                  <a:lnTo>
                    <a:pt x="2053" y="623"/>
                  </a:lnTo>
                  <a:lnTo>
                    <a:pt x="2051" y="623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49" y="620"/>
                  </a:lnTo>
                  <a:lnTo>
                    <a:pt x="2049" y="623"/>
                  </a:lnTo>
                  <a:close/>
                  <a:moveTo>
                    <a:pt x="1578" y="779"/>
                  </a:moveTo>
                  <a:lnTo>
                    <a:pt x="1576" y="779"/>
                  </a:lnTo>
                  <a:lnTo>
                    <a:pt x="1576" y="779"/>
                  </a:lnTo>
                  <a:lnTo>
                    <a:pt x="1576" y="779"/>
                  </a:lnTo>
                  <a:lnTo>
                    <a:pt x="1576" y="777"/>
                  </a:lnTo>
                  <a:lnTo>
                    <a:pt x="1576" y="777"/>
                  </a:lnTo>
                  <a:lnTo>
                    <a:pt x="1573" y="777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1" y="781"/>
                  </a:lnTo>
                  <a:lnTo>
                    <a:pt x="1568" y="781"/>
                  </a:lnTo>
                  <a:lnTo>
                    <a:pt x="1568" y="781"/>
                  </a:lnTo>
                  <a:lnTo>
                    <a:pt x="1568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79"/>
                  </a:lnTo>
                  <a:lnTo>
                    <a:pt x="1566" y="777"/>
                  </a:lnTo>
                  <a:lnTo>
                    <a:pt x="1566" y="777"/>
                  </a:lnTo>
                  <a:lnTo>
                    <a:pt x="1566" y="777"/>
                  </a:lnTo>
                  <a:lnTo>
                    <a:pt x="1564" y="777"/>
                  </a:lnTo>
                  <a:lnTo>
                    <a:pt x="1564" y="779"/>
                  </a:lnTo>
                  <a:lnTo>
                    <a:pt x="1561" y="779"/>
                  </a:lnTo>
                  <a:lnTo>
                    <a:pt x="1561" y="779"/>
                  </a:lnTo>
                  <a:lnTo>
                    <a:pt x="1559" y="779"/>
                  </a:lnTo>
                  <a:lnTo>
                    <a:pt x="1559" y="781"/>
                  </a:lnTo>
                  <a:lnTo>
                    <a:pt x="1557" y="781"/>
                  </a:lnTo>
                  <a:lnTo>
                    <a:pt x="1554" y="781"/>
                  </a:lnTo>
                  <a:lnTo>
                    <a:pt x="1554" y="781"/>
                  </a:lnTo>
                  <a:lnTo>
                    <a:pt x="1554" y="781"/>
                  </a:lnTo>
                  <a:lnTo>
                    <a:pt x="1552" y="784"/>
                  </a:lnTo>
                  <a:lnTo>
                    <a:pt x="1552" y="784"/>
                  </a:lnTo>
                  <a:lnTo>
                    <a:pt x="1552" y="784"/>
                  </a:lnTo>
                  <a:lnTo>
                    <a:pt x="1550" y="786"/>
                  </a:lnTo>
                  <a:lnTo>
                    <a:pt x="1547" y="788"/>
                  </a:lnTo>
                  <a:lnTo>
                    <a:pt x="1545" y="788"/>
                  </a:lnTo>
                  <a:lnTo>
                    <a:pt x="1542" y="788"/>
                  </a:lnTo>
                  <a:lnTo>
                    <a:pt x="1542" y="788"/>
                  </a:lnTo>
                  <a:lnTo>
                    <a:pt x="1542" y="788"/>
                  </a:lnTo>
                  <a:lnTo>
                    <a:pt x="1540" y="791"/>
                  </a:lnTo>
                  <a:lnTo>
                    <a:pt x="1540" y="793"/>
                  </a:lnTo>
                  <a:lnTo>
                    <a:pt x="1540" y="793"/>
                  </a:lnTo>
                  <a:lnTo>
                    <a:pt x="1540" y="793"/>
                  </a:lnTo>
                  <a:lnTo>
                    <a:pt x="1540" y="795"/>
                  </a:lnTo>
                  <a:lnTo>
                    <a:pt x="1538" y="795"/>
                  </a:lnTo>
                  <a:lnTo>
                    <a:pt x="1538" y="798"/>
                  </a:lnTo>
                  <a:lnTo>
                    <a:pt x="1538" y="798"/>
                  </a:lnTo>
                  <a:lnTo>
                    <a:pt x="1538" y="798"/>
                  </a:lnTo>
                  <a:lnTo>
                    <a:pt x="1535" y="798"/>
                  </a:lnTo>
                  <a:lnTo>
                    <a:pt x="1535" y="798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3"/>
                  </a:lnTo>
                  <a:lnTo>
                    <a:pt x="1535" y="803"/>
                  </a:lnTo>
                  <a:lnTo>
                    <a:pt x="1535" y="803"/>
                  </a:lnTo>
                  <a:lnTo>
                    <a:pt x="1533" y="805"/>
                  </a:lnTo>
                  <a:lnTo>
                    <a:pt x="1533" y="805"/>
                  </a:lnTo>
                  <a:lnTo>
                    <a:pt x="1533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3"/>
                  </a:lnTo>
                  <a:lnTo>
                    <a:pt x="1531" y="803"/>
                  </a:lnTo>
                  <a:lnTo>
                    <a:pt x="1531" y="803"/>
                  </a:lnTo>
                  <a:lnTo>
                    <a:pt x="1531" y="800"/>
                  </a:lnTo>
                  <a:lnTo>
                    <a:pt x="1531" y="800"/>
                  </a:lnTo>
                  <a:lnTo>
                    <a:pt x="1531" y="800"/>
                  </a:lnTo>
                  <a:lnTo>
                    <a:pt x="1531" y="798"/>
                  </a:lnTo>
                  <a:lnTo>
                    <a:pt x="1528" y="798"/>
                  </a:lnTo>
                  <a:lnTo>
                    <a:pt x="1528" y="798"/>
                  </a:lnTo>
                  <a:lnTo>
                    <a:pt x="1528" y="798"/>
                  </a:lnTo>
                  <a:lnTo>
                    <a:pt x="1526" y="798"/>
                  </a:lnTo>
                  <a:lnTo>
                    <a:pt x="1526" y="798"/>
                  </a:lnTo>
                  <a:lnTo>
                    <a:pt x="1526" y="800"/>
                  </a:lnTo>
                  <a:lnTo>
                    <a:pt x="1524" y="800"/>
                  </a:lnTo>
                  <a:lnTo>
                    <a:pt x="1524" y="800"/>
                  </a:lnTo>
                  <a:lnTo>
                    <a:pt x="1521" y="800"/>
                  </a:lnTo>
                  <a:lnTo>
                    <a:pt x="1519" y="795"/>
                  </a:lnTo>
                  <a:lnTo>
                    <a:pt x="1519" y="795"/>
                  </a:lnTo>
                  <a:lnTo>
                    <a:pt x="1516" y="795"/>
                  </a:lnTo>
                  <a:lnTo>
                    <a:pt x="1516" y="798"/>
                  </a:lnTo>
                  <a:lnTo>
                    <a:pt x="1516" y="798"/>
                  </a:lnTo>
                  <a:lnTo>
                    <a:pt x="1514" y="800"/>
                  </a:lnTo>
                  <a:lnTo>
                    <a:pt x="1514" y="800"/>
                  </a:lnTo>
                  <a:lnTo>
                    <a:pt x="1512" y="803"/>
                  </a:lnTo>
                  <a:lnTo>
                    <a:pt x="1512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5" y="807"/>
                  </a:lnTo>
                  <a:lnTo>
                    <a:pt x="1505" y="807"/>
                  </a:lnTo>
                  <a:lnTo>
                    <a:pt x="1502" y="810"/>
                  </a:lnTo>
                  <a:lnTo>
                    <a:pt x="1502" y="810"/>
                  </a:lnTo>
                  <a:lnTo>
                    <a:pt x="1500" y="812"/>
                  </a:lnTo>
                  <a:lnTo>
                    <a:pt x="1500" y="812"/>
                  </a:lnTo>
                  <a:lnTo>
                    <a:pt x="1500" y="817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22"/>
                  </a:lnTo>
                  <a:lnTo>
                    <a:pt x="1500" y="822"/>
                  </a:lnTo>
                  <a:lnTo>
                    <a:pt x="1500" y="824"/>
                  </a:lnTo>
                  <a:lnTo>
                    <a:pt x="1500" y="824"/>
                  </a:lnTo>
                  <a:lnTo>
                    <a:pt x="1500" y="826"/>
                  </a:lnTo>
                  <a:lnTo>
                    <a:pt x="1497" y="826"/>
                  </a:lnTo>
                  <a:lnTo>
                    <a:pt x="1497" y="826"/>
                  </a:lnTo>
                  <a:lnTo>
                    <a:pt x="1495" y="829"/>
                  </a:lnTo>
                  <a:lnTo>
                    <a:pt x="1495" y="831"/>
                  </a:lnTo>
                  <a:lnTo>
                    <a:pt x="1495" y="833"/>
                  </a:lnTo>
                  <a:lnTo>
                    <a:pt x="1495" y="833"/>
                  </a:lnTo>
                  <a:lnTo>
                    <a:pt x="1497" y="833"/>
                  </a:lnTo>
                  <a:lnTo>
                    <a:pt x="1500" y="833"/>
                  </a:lnTo>
                  <a:lnTo>
                    <a:pt x="1500" y="833"/>
                  </a:lnTo>
                  <a:lnTo>
                    <a:pt x="1502" y="833"/>
                  </a:lnTo>
                  <a:lnTo>
                    <a:pt x="1502" y="833"/>
                  </a:lnTo>
                  <a:lnTo>
                    <a:pt x="1505" y="833"/>
                  </a:lnTo>
                  <a:lnTo>
                    <a:pt x="1505" y="833"/>
                  </a:lnTo>
                  <a:lnTo>
                    <a:pt x="1505" y="836"/>
                  </a:lnTo>
                  <a:lnTo>
                    <a:pt x="1505" y="836"/>
                  </a:lnTo>
                  <a:lnTo>
                    <a:pt x="1500" y="838"/>
                  </a:lnTo>
                  <a:lnTo>
                    <a:pt x="1500" y="838"/>
                  </a:lnTo>
                  <a:lnTo>
                    <a:pt x="1497" y="838"/>
                  </a:lnTo>
                  <a:lnTo>
                    <a:pt x="1497" y="838"/>
                  </a:lnTo>
                  <a:lnTo>
                    <a:pt x="1497" y="840"/>
                  </a:lnTo>
                  <a:lnTo>
                    <a:pt x="1495" y="840"/>
                  </a:lnTo>
                  <a:lnTo>
                    <a:pt x="1493" y="843"/>
                  </a:lnTo>
                  <a:lnTo>
                    <a:pt x="1493" y="843"/>
                  </a:lnTo>
                  <a:lnTo>
                    <a:pt x="1490" y="843"/>
                  </a:lnTo>
                  <a:lnTo>
                    <a:pt x="1490" y="845"/>
                  </a:lnTo>
                  <a:lnTo>
                    <a:pt x="1490" y="848"/>
                  </a:lnTo>
                  <a:lnTo>
                    <a:pt x="1490" y="848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3" y="850"/>
                  </a:lnTo>
                  <a:lnTo>
                    <a:pt x="1493" y="848"/>
                  </a:lnTo>
                  <a:lnTo>
                    <a:pt x="1493" y="848"/>
                  </a:lnTo>
                  <a:lnTo>
                    <a:pt x="1495" y="848"/>
                  </a:lnTo>
                  <a:lnTo>
                    <a:pt x="1495" y="850"/>
                  </a:lnTo>
                  <a:lnTo>
                    <a:pt x="1497" y="850"/>
                  </a:lnTo>
                  <a:lnTo>
                    <a:pt x="1497" y="850"/>
                  </a:lnTo>
                  <a:lnTo>
                    <a:pt x="1500" y="850"/>
                  </a:lnTo>
                  <a:lnTo>
                    <a:pt x="1500" y="850"/>
                  </a:lnTo>
                  <a:lnTo>
                    <a:pt x="1500" y="850"/>
                  </a:lnTo>
                  <a:lnTo>
                    <a:pt x="1502" y="850"/>
                  </a:lnTo>
                  <a:lnTo>
                    <a:pt x="1502" y="850"/>
                  </a:lnTo>
                  <a:lnTo>
                    <a:pt x="1505" y="850"/>
                  </a:lnTo>
                  <a:lnTo>
                    <a:pt x="1507" y="850"/>
                  </a:lnTo>
                  <a:lnTo>
                    <a:pt x="1507" y="850"/>
                  </a:lnTo>
                  <a:lnTo>
                    <a:pt x="1507" y="850"/>
                  </a:lnTo>
                  <a:lnTo>
                    <a:pt x="1509" y="850"/>
                  </a:lnTo>
                  <a:lnTo>
                    <a:pt x="1514" y="848"/>
                  </a:lnTo>
                  <a:lnTo>
                    <a:pt x="1519" y="845"/>
                  </a:lnTo>
                  <a:lnTo>
                    <a:pt x="1519" y="845"/>
                  </a:lnTo>
                  <a:lnTo>
                    <a:pt x="1521" y="845"/>
                  </a:lnTo>
                  <a:lnTo>
                    <a:pt x="1521" y="845"/>
                  </a:lnTo>
                  <a:lnTo>
                    <a:pt x="1521" y="843"/>
                  </a:lnTo>
                  <a:lnTo>
                    <a:pt x="1521" y="843"/>
                  </a:lnTo>
                  <a:lnTo>
                    <a:pt x="1524" y="843"/>
                  </a:lnTo>
                  <a:lnTo>
                    <a:pt x="1524" y="840"/>
                  </a:lnTo>
                  <a:lnTo>
                    <a:pt x="1524" y="840"/>
                  </a:lnTo>
                  <a:lnTo>
                    <a:pt x="1526" y="840"/>
                  </a:lnTo>
                  <a:lnTo>
                    <a:pt x="1526" y="840"/>
                  </a:lnTo>
                  <a:lnTo>
                    <a:pt x="1526" y="840"/>
                  </a:lnTo>
                  <a:lnTo>
                    <a:pt x="1528" y="840"/>
                  </a:lnTo>
                  <a:lnTo>
                    <a:pt x="1533" y="840"/>
                  </a:lnTo>
                  <a:lnTo>
                    <a:pt x="1538" y="840"/>
                  </a:lnTo>
                  <a:lnTo>
                    <a:pt x="1540" y="840"/>
                  </a:lnTo>
                  <a:lnTo>
                    <a:pt x="1542" y="838"/>
                  </a:lnTo>
                  <a:lnTo>
                    <a:pt x="1545" y="836"/>
                  </a:lnTo>
                  <a:lnTo>
                    <a:pt x="1545" y="836"/>
                  </a:lnTo>
                  <a:lnTo>
                    <a:pt x="1545" y="836"/>
                  </a:lnTo>
                  <a:lnTo>
                    <a:pt x="1547" y="833"/>
                  </a:lnTo>
                  <a:lnTo>
                    <a:pt x="1547" y="831"/>
                  </a:lnTo>
                  <a:lnTo>
                    <a:pt x="1550" y="831"/>
                  </a:lnTo>
                  <a:lnTo>
                    <a:pt x="1552" y="829"/>
                  </a:lnTo>
                  <a:lnTo>
                    <a:pt x="1554" y="826"/>
                  </a:lnTo>
                  <a:lnTo>
                    <a:pt x="1557" y="826"/>
                  </a:lnTo>
                  <a:lnTo>
                    <a:pt x="1557" y="824"/>
                  </a:lnTo>
                  <a:lnTo>
                    <a:pt x="1557" y="824"/>
                  </a:lnTo>
                  <a:lnTo>
                    <a:pt x="1561" y="817"/>
                  </a:lnTo>
                  <a:lnTo>
                    <a:pt x="1564" y="817"/>
                  </a:lnTo>
                  <a:lnTo>
                    <a:pt x="1568" y="812"/>
                  </a:lnTo>
                  <a:lnTo>
                    <a:pt x="1568" y="812"/>
                  </a:lnTo>
                  <a:lnTo>
                    <a:pt x="1568" y="810"/>
                  </a:lnTo>
                  <a:lnTo>
                    <a:pt x="1571" y="807"/>
                  </a:lnTo>
                  <a:lnTo>
                    <a:pt x="1571" y="805"/>
                  </a:lnTo>
                  <a:lnTo>
                    <a:pt x="1573" y="805"/>
                  </a:lnTo>
                  <a:lnTo>
                    <a:pt x="1573" y="805"/>
                  </a:lnTo>
                  <a:lnTo>
                    <a:pt x="1573" y="805"/>
                  </a:lnTo>
                  <a:lnTo>
                    <a:pt x="1573" y="800"/>
                  </a:lnTo>
                  <a:lnTo>
                    <a:pt x="1573" y="800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1" y="795"/>
                  </a:lnTo>
                  <a:lnTo>
                    <a:pt x="1571" y="795"/>
                  </a:lnTo>
                  <a:lnTo>
                    <a:pt x="1571" y="795"/>
                  </a:lnTo>
                  <a:lnTo>
                    <a:pt x="1568" y="793"/>
                  </a:lnTo>
                  <a:lnTo>
                    <a:pt x="1568" y="793"/>
                  </a:lnTo>
                  <a:lnTo>
                    <a:pt x="1568" y="793"/>
                  </a:lnTo>
                  <a:lnTo>
                    <a:pt x="1568" y="791"/>
                  </a:lnTo>
                  <a:lnTo>
                    <a:pt x="1568" y="788"/>
                  </a:lnTo>
                  <a:lnTo>
                    <a:pt x="1568" y="788"/>
                  </a:lnTo>
                  <a:lnTo>
                    <a:pt x="1571" y="788"/>
                  </a:lnTo>
                  <a:lnTo>
                    <a:pt x="1571" y="788"/>
                  </a:lnTo>
                  <a:lnTo>
                    <a:pt x="1571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6"/>
                  </a:lnTo>
                  <a:lnTo>
                    <a:pt x="1578" y="786"/>
                  </a:lnTo>
                  <a:lnTo>
                    <a:pt x="1578" y="786"/>
                  </a:lnTo>
                  <a:lnTo>
                    <a:pt x="1578" y="784"/>
                  </a:lnTo>
                  <a:lnTo>
                    <a:pt x="1578" y="781"/>
                  </a:lnTo>
                  <a:lnTo>
                    <a:pt x="1578" y="781"/>
                  </a:lnTo>
                  <a:lnTo>
                    <a:pt x="1578" y="779"/>
                  </a:lnTo>
                  <a:close/>
                  <a:moveTo>
                    <a:pt x="1999" y="585"/>
                  </a:moveTo>
                  <a:lnTo>
                    <a:pt x="1999" y="585"/>
                  </a:lnTo>
                  <a:lnTo>
                    <a:pt x="1997" y="582"/>
                  </a:lnTo>
                  <a:lnTo>
                    <a:pt x="1997" y="582"/>
                  </a:lnTo>
                  <a:lnTo>
                    <a:pt x="1994" y="585"/>
                  </a:lnTo>
                  <a:lnTo>
                    <a:pt x="1994" y="585"/>
                  </a:lnTo>
                  <a:lnTo>
                    <a:pt x="1994" y="587"/>
                  </a:lnTo>
                  <a:lnTo>
                    <a:pt x="1994" y="587"/>
                  </a:lnTo>
                  <a:lnTo>
                    <a:pt x="1992" y="590"/>
                  </a:lnTo>
                  <a:lnTo>
                    <a:pt x="1992" y="594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9" y="601"/>
                  </a:lnTo>
                  <a:lnTo>
                    <a:pt x="1989" y="601"/>
                  </a:lnTo>
                  <a:lnTo>
                    <a:pt x="1989" y="601"/>
                  </a:lnTo>
                  <a:lnTo>
                    <a:pt x="1987" y="601"/>
                  </a:lnTo>
                  <a:lnTo>
                    <a:pt x="1987" y="601"/>
                  </a:lnTo>
                  <a:lnTo>
                    <a:pt x="1985" y="606"/>
                  </a:lnTo>
                  <a:lnTo>
                    <a:pt x="1985" y="606"/>
                  </a:lnTo>
                  <a:lnTo>
                    <a:pt x="1985" y="609"/>
                  </a:lnTo>
                  <a:lnTo>
                    <a:pt x="1985" y="609"/>
                  </a:lnTo>
                  <a:lnTo>
                    <a:pt x="1985" y="611"/>
                  </a:lnTo>
                  <a:lnTo>
                    <a:pt x="1980" y="620"/>
                  </a:lnTo>
                  <a:lnTo>
                    <a:pt x="1980" y="620"/>
                  </a:lnTo>
                  <a:lnTo>
                    <a:pt x="1982" y="620"/>
                  </a:lnTo>
                  <a:lnTo>
                    <a:pt x="1987" y="613"/>
                  </a:lnTo>
                  <a:lnTo>
                    <a:pt x="1987" y="613"/>
                  </a:lnTo>
                  <a:lnTo>
                    <a:pt x="1987" y="613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7" y="606"/>
                  </a:lnTo>
                  <a:lnTo>
                    <a:pt x="1989" y="606"/>
                  </a:lnTo>
                  <a:lnTo>
                    <a:pt x="1989" y="604"/>
                  </a:lnTo>
                  <a:lnTo>
                    <a:pt x="1989" y="604"/>
                  </a:lnTo>
                  <a:lnTo>
                    <a:pt x="1989" y="604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4" y="599"/>
                  </a:lnTo>
                  <a:lnTo>
                    <a:pt x="1994" y="599"/>
                  </a:lnTo>
                  <a:lnTo>
                    <a:pt x="1997" y="597"/>
                  </a:lnTo>
                  <a:lnTo>
                    <a:pt x="1997" y="587"/>
                  </a:lnTo>
                  <a:lnTo>
                    <a:pt x="1999" y="587"/>
                  </a:lnTo>
                  <a:lnTo>
                    <a:pt x="1999" y="587"/>
                  </a:lnTo>
                  <a:lnTo>
                    <a:pt x="1999" y="587"/>
                  </a:lnTo>
                  <a:lnTo>
                    <a:pt x="1999" y="585"/>
                  </a:lnTo>
                  <a:lnTo>
                    <a:pt x="1999" y="585"/>
                  </a:lnTo>
                  <a:close/>
                  <a:moveTo>
                    <a:pt x="2068" y="651"/>
                  </a:moveTo>
                  <a:lnTo>
                    <a:pt x="2065" y="649"/>
                  </a:lnTo>
                  <a:lnTo>
                    <a:pt x="2065" y="649"/>
                  </a:lnTo>
                  <a:lnTo>
                    <a:pt x="2068" y="649"/>
                  </a:lnTo>
                  <a:lnTo>
                    <a:pt x="2068" y="649"/>
                  </a:lnTo>
                  <a:lnTo>
                    <a:pt x="2068" y="649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5" y="646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3" y="644"/>
                  </a:lnTo>
                  <a:lnTo>
                    <a:pt x="2063" y="644"/>
                  </a:lnTo>
                  <a:lnTo>
                    <a:pt x="2063" y="642"/>
                  </a:lnTo>
                  <a:lnTo>
                    <a:pt x="2063" y="642"/>
                  </a:lnTo>
                  <a:lnTo>
                    <a:pt x="2060" y="642"/>
                  </a:lnTo>
                  <a:lnTo>
                    <a:pt x="2058" y="642"/>
                  </a:lnTo>
                  <a:lnTo>
                    <a:pt x="2058" y="639"/>
                  </a:lnTo>
                  <a:lnTo>
                    <a:pt x="2056" y="639"/>
                  </a:lnTo>
                  <a:lnTo>
                    <a:pt x="2056" y="639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3" y="635"/>
                  </a:lnTo>
                  <a:lnTo>
                    <a:pt x="2053" y="632"/>
                  </a:lnTo>
                  <a:lnTo>
                    <a:pt x="2051" y="632"/>
                  </a:lnTo>
                  <a:lnTo>
                    <a:pt x="2049" y="632"/>
                  </a:lnTo>
                  <a:lnTo>
                    <a:pt x="2049" y="632"/>
                  </a:lnTo>
                  <a:lnTo>
                    <a:pt x="2049" y="630"/>
                  </a:lnTo>
                  <a:lnTo>
                    <a:pt x="2049" y="630"/>
                  </a:lnTo>
                  <a:lnTo>
                    <a:pt x="2049" y="630"/>
                  </a:lnTo>
                  <a:lnTo>
                    <a:pt x="2046" y="630"/>
                  </a:lnTo>
                  <a:lnTo>
                    <a:pt x="2046" y="630"/>
                  </a:lnTo>
                  <a:lnTo>
                    <a:pt x="2046" y="630"/>
                  </a:lnTo>
                  <a:lnTo>
                    <a:pt x="2046" y="632"/>
                  </a:lnTo>
                  <a:lnTo>
                    <a:pt x="2049" y="637"/>
                  </a:lnTo>
                  <a:lnTo>
                    <a:pt x="2049" y="637"/>
                  </a:lnTo>
                  <a:lnTo>
                    <a:pt x="2049" y="642"/>
                  </a:lnTo>
                  <a:lnTo>
                    <a:pt x="2049" y="644"/>
                  </a:lnTo>
                  <a:lnTo>
                    <a:pt x="2051" y="644"/>
                  </a:lnTo>
                  <a:lnTo>
                    <a:pt x="2051" y="644"/>
                  </a:lnTo>
                  <a:lnTo>
                    <a:pt x="2051" y="646"/>
                  </a:lnTo>
                  <a:lnTo>
                    <a:pt x="2051" y="646"/>
                  </a:lnTo>
                  <a:lnTo>
                    <a:pt x="2051" y="646"/>
                  </a:lnTo>
                  <a:lnTo>
                    <a:pt x="2049" y="646"/>
                  </a:lnTo>
                  <a:lnTo>
                    <a:pt x="2049" y="644"/>
                  </a:lnTo>
                  <a:lnTo>
                    <a:pt x="2046" y="644"/>
                  </a:lnTo>
                  <a:lnTo>
                    <a:pt x="2046" y="644"/>
                  </a:lnTo>
                  <a:lnTo>
                    <a:pt x="2046" y="646"/>
                  </a:lnTo>
                  <a:lnTo>
                    <a:pt x="2046" y="653"/>
                  </a:lnTo>
                  <a:lnTo>
                    <a:pt x="2044" y="658"/>
                  </a:lnTo>
                  <a:lnTo>
                    <a:pt x="2044" y="661"/>
                  </a:lnTo>
                  <a:lnTo>
                    <a:pt x="2044" y="661"/>
                  </a:lnTo>
                  <a:lnTo>
                    <a:pt x="2044" y="661"/>
                  </a:lnTo>
                  <a:lnTo>
                    <a:pt x="2044" y="663"/>
                  </a:lnTo>
                  <a:lnTo>
                    <a:pt x="2044" y="663"/>
                  </a:lnTo>
                  <a:lnTo>
                    <a:pt x="2046" y="665"/>
                  </a:lnTo>
                  <a:lnTo>
                    <a:pt x="2049" y="665"/>
                  </a:lnTo>
                  <a:lnTo>
                    <a:pt x="2049" y="665"/>
                  </a:lnTo>
                  <a:lnTo>
                    <a:pt x="2049" y="665"/>
                  </a:lnTo>
                  <a:lnTo>
                    <a:pt x="2049" y="668"/>
                  </a:lnTo>
                  <a:lnTo>
                    <a:pt x="2051" y="670"/>
                  </a:lnTo>
                  <a:lnTo>
                    <a:pt x="2051" y="668"/>
                  </a:lnTo>
                  <a:lnTo>
                    <a:pt x="2053" y="668"/>
                  </a:lnTo>
                  <a:lnTo>
                    <a:pt x="2058" y="665"/>
                  </a:lnTo>
                  <a:lnTo>
                    <a:pt x="2060" y="663"/>
                  </a:lnTo>
                  <a:lnTo>
                    <a:pt x="2060" y="663"/>
                  </a:lnTo>
                  <a:lnTo>
                    <a:pt x="2060" y="663"/>
                  </a:lnTo>
                  <a:lnTo>
                    <a:pt x="2063" y="658"/>
                  </a:lnTo>
                  <a:lnTo>
                    <a:pt x="2063" y="658"/>
                  </a:lnTo>
                  <a:lnTo>
                    <a:pt x="2063" y="658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5" y="656"/>
                  </a:lnTo>
                  <a:lnTo>
                    <a:pt x="2065" y="656"/>
                  </a:lnTo>
                  <a:lnTo>
                    <a:pt x="2068" y="653"/>
                  </a:lnTo>
                  <a:lnTo>
                    <a:pt x="2068" y="653"/>
                  </a:lnTo>
                  <a:lnTo>
                    <a:pt x="2068" y="653"/>
                  </a:lnTo>
                  <a:lnTo>
                    <a:pt x="2068" y="651"/>
                  </a:lnTo>
                  <a:lnTo>
                    <a:pt x="2068" y="651"/>
                  </a:lnTo>
                  <a:lnTo>
                    <a:pt x="2068" y="651"/>
                  </a:lnTo>
                  <a:lnTo>
                    <a:pt x="2068" y="651"/>
                  </a:lnTo>
                  <a:close/>
                  <a:moveTo>
                    <a:pt x="2086" y="637"/>
                  </a:moveTo>
                  <a:lnTo>
                    <a:pt x="2086" y="635"/>
                  </a:lnTo>
                  <a:lnTo>
                    <a:pt x="2084" y="637"/>
                  </a:lnTo>
                  <a:lnTo>
                    <a:pt x="2084" y="637"/>
                  </a:lnTo>
                  <a:lnTo>
                    <a:pt x="2084" y="637"/>
                  </a:lnTo>
                  <a:lnTo>
                    <a:pt x="2084" y="639"/>
                  </a:lnTo>
                  <a:lnTo>
                    <a:pt x="2084" y="639"/>
                  </a:lnTo>
                  <a:lnTo>
                    <a:pt x="2084" y="639"/>
                  </a:lnTo>
                  <a:lnTo>
                    <a:pt x="2082" y="642"/>
                  </a:lnTo>
                  <a:lnTo>
                    <a:pt x="2084" y="644"/>
                  </a:lnTo>
                  <a:lnTo>
                    <a:pt x="2084" y="644"/>
                  </a:lnTo>
                  <a:lnTo>
                    <a:pt x="2082" y="644"/>
                  </a:lnTo>
                  <a:lnTo>
                    <a:pt x="2084" y="644"/>
                  </a:lnTo>
                  <a:lnTo>
                    <a:pt x="2084" y="644"/>
                  </a:lnTo>
                  <a:lnTo>
                    <a:pt x="2084" y="646"/>
                  </a:lnTo>
                  <a:lnTo>
                    <a:pt x="2084" y="644"/>
                  </a:lnTo>
                  <a:lnTo>
                    <a:pt x="2086" y="642"/>
                  </a:lnTo>
                  <a:lnTo>
                    <a:pt x="2086" y="639"/>
                  </a:lnTo>
                  <a:lnTo>
                    <a:pt x="2086" y="639"/>
                  </a:lnTo>
                  <a:lnTo>
                    <a:pt x="2086" y="637"/>
                  </a:lnTo>
                  <a:lnTo>
                    <a:pt x="2086" y="637"/>
                  </a:lnTo>
                  <a:lnTo>
                    <a:pt x="2086" y="637"/>
                  </a:lnTo>
                  <a:close/>
                  <a:moveTo>
                    <a:pt x="2285" y="663"/>
                  </a:moveTo>
                  <a:lnTo>
                    <a:pt x="2285" y="663"/>
                  </a:lnTo>
                  <a:lnTo>
                    <a:pt x="2285" y="663"/>
                  </a:lnTo>
                  <a:lnTo>
                    <a:pt x="2285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90" y="665"/>
                  </a:lnTo>
                  <a:lnTo>
                    <a:pt x="2290" y="665"/>
                  </a:lnTo>
                  <a:lnTo>
                    <a:pt x="2292" y="665"/>
                  </a:lnTo>
                  <a:lnTo>
                    <a:pt x="2292" y="665"/>
                  </a:lnTo>
                  <a:lnTo>
                    <a:pt x="2292" y="663"/>
                  </a:lnTo>
                  <a:lnTo>
                    <a:pt x="2290" y="663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87" y="661"/>
                  </a:lnTo>
                  <a:lnTo>
                    <a:pt x="2285" y="661"/>
                  </a:lnTo>
                  <a:lnTo>
                    <a:pt x="2285" y="661"/>
                  </a:lnTo>
                  <a:lnTo>
                    <a:pt x="2285" y="658"/>
                  </a:lnTo>
                  <a:lnTo>
                    <a:pt x="2283" y="658"/>
                  </a:lnTo>
                  <a:lnTo>
                    <a:pt x="2283" y="658"/>
                  </a:lnTo>
                  <a:lnTo>
                    <a:pt x="2283" y="661"/>
                  </a:lnTo>
                  <a:lnTo>
                    <a:pt x="2283" y="661"/>
                  </a:lnTo>
                  <a:lnTo>
                    <a:pt x="2283" y="663"/>
                  </a:lnTo>
                  <a:lnTo>
                    <a:pt x="2285" y="663"/>
                  </a:lnTo>
                  <a:close/>
                  <a:moveTo>
                    <a:pt x="2053" y="403"/>
                  </a:moveTo>
                  <a:lnTo>
                    <a:pt x="2053" y="403"/>
                  </a:lnTo>
                  <a:lnTo>
                    <a:pt x="2053" y="400"/>
                  </a:lnTo>
                  <a:lnTo>
                    <a:pt x="2053" y="398"/>
                  </a:lnTo>
                  <a:lnTo>
                    <a:pt x="2053" y="398"/>
                  </a:lnTo>
                  <a:lnTo>
                    <a:pt x="2053" y="398"/>
                  </a:lnTo>
                  <a:lnTo>
                    <a:pt x="2051" y="403"/>
                  </a:lnTo>
                  <a:lnTo>
                    <a:pt x="2049" y="405"/>
                  </a:lnTo>
                  <a:lnTo>
                    <a:pt x="2049" y="407"/>
                  </a:lnTo>
                  <a:lnTo>
                    <a:pt x="2051" y="410"/>
                  </a:lnTo>
                  <a:lnTo>
                    <a:pt x="2051" y="407"/>
                  </a:lnTo>
                  <a:lnTo>
                    <a:pt x="2053" y="405"/>
                  </a:lnTo>
                  <a:lnTo>
                    <a:pt x="2053" y="405"/>
                  </a:lnTo>
                  <a:lnTo>
                    <a:pt x="2051" y="403"/>
                  </a:lnTo>
                  <a:lnTo>
                    <a:pt x="2053" y="403"/>
                  </a:lnTo>
                  <a:lnTo>
                    <a:pt x="2053" y="403"/>
                  </a:lnTo>
                  <a:close/>
                  <a:moveTo>
                    <a:pt x="2015" y="436"/>
                  </a:moveTo>
                  <a:lnTo>
                    <a:pt x="2015" y="438"/>
                  </a:lnTo>
                  <a:lnTo>
                    <a:pt x="2015" y="438"/>
                  </a:lnTo>
                  <a:lnTo>
                    <a:pt x="2018" y="438"/>
                  </a:lnTo>
                  <a:lnTo>
                    <a:pt x="2018" y="438"/>
                  </a:lnTo>
                  <a:lnTo>
                    <a:pt x="2018" y="438"/>
                  </a:lnTo>
                  <a:lnTo>
                    <a:pt x="2020" y="438"/>
                  </a:lnTo>
                  <a:lnTo>
                    <a:pt x="2020" y="438"/>
                  </a:lnTo>
                  <a:lnTo>
                    <a:pt x="2020" y="436"/>
                  </a:lnTo>
                  <a:lnTo>
                    <a:pt x="2020" y="436"/>
                  </a:lnTo>
                  <a:lnTo>
                    <a:pt x="2020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5" y="433"/>
                  </a:lnTo>
                  <a:lnTo>
                    <a:pt x="2015" y="436"/>
                  </a:lnTo>
                  <a:lnTo>
                    <a:pt x="2015" y="436"/>
                  </a:lnTo>
                  <a:lnTo>
                    <a:pt x="2015" y="436"/>
                  </a:lnTo>
                  <a:close/>
                  <a:moveTo>
                    <a:pt x="2283" y="739"/>
                  </a:moveTo>
                  <a:lnTo>
                    <a:pt x="2285" y="736"/>
                  </a:lnTo>
                  <a:lnTo>
                    <a:pt x="2285" y="734"/>
                  </a:lnTo>
                  <a:lnTo>
                    <a:pt x="2285" y="734"/>
                  </a:lnTo>
                  <a:lnTo>
                    <a:pt x="2287" y="734"/>
                  </a:lnTo>
                  <a:lnTo>
                    <a:pt x="2290" y="734"/>
                  </a:lnTo>
                  <a:lnTo>
                    <a:pt x="2290" y="734"/>
                  </a:lnTo>
                  <a:lnTo>
                    <a:pt x="2292" y="732"/>
                  </a:lnTo>
                  <a:lnTo>
                    <a:pt x="2292" y="732"/>
                  </a:lnTo>
                  <a:lnTo>
                    <a:pt x="2295" y="729"/>
                  </a:lnTo>
                  <a:lnTo>
                    <a:pt x="2295" y="729"/>
                  </a:lnTo>
                  <a:lnTo>
                    <a:pt x="2297" y="729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7" y="722"/>
                  </a:lnTo>
                  <a:lnTo>
                    <a:pt x="2297" y="720"/>
                  </a:lnTo>
                  <a:lnTo>
                    <a:pt x="2297" y="720"/>
                  </a:lnTo>
                  <a:lnTo>
                    <a:pt x="2302" y="717"/>
                  </a:lnTo>
                  <a:lnTo>
                    <a:pt x="2302" y="717"/>
                  </a:lnTo>
                  <a:lnTo>
                    <a:pt x="2302" y="717"/>
                  </a:lnTo>
                  <a:lnTo>
                    <a:pt x="2302" y="713"/>
                  </a:lnTo>
                  <a:lnTo>
                    <a:pt x="2302" y="710"/>
                  </a:lnTo>
                  <a:lnTo>
                    <a:pt x="2304" y="708"/>
                  </a:lnTo>
                  <a:lnTo>
                    <a:pt x="2304" y="706"/>
                  </a:lnTo>
                  <a:lnTo>
                    <a:pt x="2304" y="706"/>
                  </a:lnTo>
                  <a:lnTo>
                    <a:pt x="2306" y="703"/>
                  </a:lnTo>
                  <a:lnTo>
                    <a:pt x="2306" y="703"/>
                  </a:lnTo>
                  <a:lnTo>
                    <a:pt x="2304" y="703"/>
                  </a:lnTo>
                  <a:lnTo>
                    <a:pt x="2302" y="703"/>
                  </a:lnTo>
                  <a:lnTo>
                    <a:pt x="2299" y="701"/>
                  </a:lnTo>
                  <a:lnTo>
                    <a:pt x="2299" y="701"/>
                  </a:lnTo>
                  <a:lnTo>
                    <a:pt x="2297" y="701"/>
                  </a:lnTo>
                  <a:lnTo>
                    <a:pt x="2297" y="701"/>
                  </a:lnTo>
                  <a:lnTo>
                    <a:pt x="2295" y="696"/>
                  </a:lnTo>
                  <a:lnTo>
                    <a:pt x="2295" y="696"/>
                  </a:lnTo>
                  <a:lnTo>
                    <a:pt x="2292" y="694"/>
                  </a:lnTo>
                  <a:lnTo>
                    <a:pt x="2287" y="691"/>
                  </a:lnTo>
                  <a:lnTo>
                    <a:pt x="2283" y="691"/>
                  </a:lnTo>
                  <a:lnTo>
                    <a:pt x="2280" y="694"/>
                  </a:lnTo>
                  <a:lnTo>
                    <a:pt x="2278" y="694"/>
                  </a:lnTo>
                  <a:lnTo>
                    <a:pt x="2271" y="694"/>
                  </a:lnTo>
                  <a:lnTo>
                    <a:pt x="2264" y="696"/>
                  </a:lnTo>
                  <a:lnTo>
                    <a:pt x="2254" y="703"/>
                  </a:lnTo>
                  <a:lnTo>
                    <a:pt x="2252" y="706"/>
                  </a:lnTo>
                  <a:lnTo>
                    <a:pt x="2250" y="706"/>
                  </a:lnTo>
                  <a:lnTo>
                    <a:pt x="2250" y="708"/>
                  </a:lnTo>
                  <a:lnTo>
                    <a:pt x="2250" y="710"/>
                  </a:lnTo>
                  <a:lnTo>
                    <a:pt x="2250" y="710"/>
                  </a:lnTo>
                  <a:lnTo>
                    <a:pt x="2250" y="713"/>
                  </a:lnTo>
                  <a:lnTo>
                    <a:pt x="2247" y="715"/>
                  </a:lnTo>
                  <a:lnTo>
                    <a:pt x="2245" y="715"/>
                  </a:lnTo>
                  <a:lnTo>
                    <a:pt x="2240" y="724"/>
                  </a:lnTo>
                  <a:lnTo>
                    <a:pt x="2240" y="724"/>
                  </a:lnTo>
                  <a:lnTo>
                    <a:pt x="2240" y="724"/>
                  </a:lnTo>
                  <a:lnTo>
                    <a:pt x="2240" y="727"/>
                  </a:lnTo>
                  <a:lnTo>
                    <a:pt x="2240" y="729"/>
                  </a:lnTo>
                  <a:lnTo>
                    <a:pt x="2238" y="729"/>
                  </a:lnTo>
                  <a:lnTo>
                    <a:pt x="2238" y="729"/>
                  </a:lnTo>
                  <a:lnTo>
                    <a:pt x="2238" y="732"/>
                  </a:lnTo>
                  <a:lnTo>
                    <a:pt x="2235" y="734"/>
                  </a:lnTo>
                  <a:lnTo>
                    <a:pt x="2231" y="746"/>
                  </a:lnTo>
                  <a:lnTo>
                    <a:pt x="2231" y="748"/>
                  </a:lnTo>
                  <a:lnTo>
                    <a:pt x="2233" y="748"/>
                  </a:lnTo>
                  <a:lnTo>
                    <a:pt x="2238" y="746"/>
                  </a:lnTo>
                  <a:lnTo>
                    <a:pt x="2240" y="746"/>
                  </a:lnTo>
                  <a:lnTo>
                    <a:pt x="2243" y="746"/>
                  </a:lnTo>
                  <a:lnTo>
                    <a:pt x="2252" y="746"/>
                  </a:lnTo>
                  <a:lnTo>
                    <a:pt x="2259" y="746"/>
                  </a:lnTo>
                  <a:lnTo>
                    <a:pt x="2261" y="746"/>
                  </a:lnTo>
                  <a:lnTo>
                    <a:pt x="2266" y="748"/>
                  </a:lnTo>
                  <a:lnTo>
                    <a:pt x="2269" y="748"/>
                  </a:lnTo>
                  <a:lnTo>
                    <a:pt x="2271" y="748"/>
                  </a:lnTo>
                  <a:lnTo>
                    <a:pt x="2271" y="746"/>
                  </a:lnTo>
                  <a:lnTo>
                    <a:pt x="2273" y="746"/>
                  </a:lnTo>
                  <a:lnTo>
                    <a:pt x="2276" y="743"/>
                  </a:lnTo>
                  <a:lnTo>
                    <a:pt x="2278" y="741"/>
                  </a:lnTo>
                  <a:lnTo>
                    <a:pt x="2278" y="741"/>
                  </a:lnTo>
                  <a:lnTo>
                    <a:pt x="2278" y="741"/>
                  </a:lnTo>
                  <a:lnTo>
                    <a:pt x="2283" y="739"/>
                  </a:lnTo>
                  <a:lnTo>
                    <a:pt x="2283" y="739"/>
                  </a:lnTo>
                  <a:close/>
                  <a:moveTo>
                    <a:pt x="2297" y="743"/>
                  </a:moveTo>
                  <a:lnTo>
                    <a:pt x="2295" y="741"/>
                  </a:lnTo>
                  <a:lnTo>
                    <a:pt x="2295" y="741"/>
                  </a:lnTo>
                  <a:lnTo>
                    <a:pt x="2295" y="739"/>
                  </a:lnTo>
                  <a:lnTo>
                    <a:pt x="2295" y="736"/>
                  </a:lnTo>
                  <a:lnTo>
                    <a:pt x="2295" y="736"/>
                  </a:lnTo>
                  <a:lnTo>
                    <a:pt x="2292" y="734"/>
                  </a:lnTo>
                  <a:lnTo>
                    <a:pt x="2292" y="734"/>
                  </a:lnTo>
                  <a:lnTo>
                    <a:pt x="2287" y="734"/>
                  </a:lnTo>
                  <a:lnTo>
                    <a:pt x="2287" y="736"/>
                  </a:lnTo>
                  <a:lnTo>
                    <a:pt x="2285" y="736"/>
                  </a:lnTo>
                  <a:lnTo>
                    <a:pt x="2285" y="736"/>
                  </a:lnTo>
                  <a:lnTo>
                    <a:pt x="2285" y="736"/>
                  </a:lnTo>
                  <a:lnTo>
                    <a:pt x="2285" y="739"/>
                  </a:lnTo>
                  <a:lnTo>
                    <a:pt x="2285" y="739"/>
                  </a:lnTo>
                  <a:lnTo>
                    <a:pt x="2280" y="741"/>
                  </a:lnTo>
                  <a:lnTo>
                    <a:pt x="2280" y="743"/>
                  </a:lnTo>
                  <a:lnTo>
                    <a:pt x="2278" y="743"/>
                  </a:lnTo>
                  <a:lnTo>
                    <a:pt x="2280" y="746"/>
                  </a:lnTo>
                  <a:lnTo>
                    <a:pt x="2280" y="746"/>
                  </a:lnTo>
                  <a:lnTo>
                    <a:pt x="2283" y="746"/>
                  </a:lnTo>
                  <a:lnTo>
                    <a:pt x="2285" y="746"/>
                  </a:lnTo>
                  <a:lnTo>
                    <a:pt x="2287" y="746"/>
                  </a:lnTo>
                  <a:lnTo>
                    <a:pt x="2297" y="746"/>
                  </a:lnTo>
                  <a:lnTo>
                    <a:pt x="2297" y="746"/>
                  </a:lnTo>
                  <a:lnTo>
                    <a:pt x="2297" y="746"/>
                  </a:lnTo>
                  <a:lnTo>
                    <a:pt x="2297" y="743"/>
                  </a:lnTo>
                  <a:lnTo>
                    <a:pt x="2297" y="743"/>
                  </a:lnTo>
                  <a:close/>
                  <a:moveTo>
                    <a:pt x="2406" y="748"/>
                  </a:moveTo>
                  <a:lnTo>
                    <a:pt x="2406" y="734"/>
                  </a:lnTo>
                  <a:lnTo>
                    <a:pt x="2406" y="727"/>
                  </a:lnTo>
                  <a:lnTo>
                    <a:pt x="2406" y="689"/>
                  </a:lnTo>
                  <a:lnTo>
                    <a:pt x="2406" y="682"/>
                  </a:lnTo>
                  <a:lnTo>
                    <a:pt x="2406" y="672"/>
                  </a:lnTo>
                  <a:lnTo>
                    <a:pt x="2406" y="668"/>
                  </a:lnTo>
                  <a:lnTo>
                    <a:pt x="2406" y="668"/>
                  </a:lnTo>
                  <a:lnTo>
                    <a:pt x="2403" y="668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3"/>
                  </a:lnTo>
                  <a:lnTo>
                    <a:pt x="2401" y="663"/>
                  </a:lnTo>
                  <a:lnTo>
                    <a:pt x="2401" y="663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58"/>
                  </a:lnTo>
                  <a:lnTo>
                    <a:pt x="2399" y="658"/>
                  </a:lnTo>
                  <a:lnTo>
                    <a:pt x="2399" y="658"/>
                  </a:lnTo>
                  <a:lnTo>
                    <a:pt x="2399" y="658"/>
                  </a:lnTo>
                  <a:lnTo>
                    <a:pt x="2401" y="656"/>
                  </a:lnTo>
                  <a:lnTo>
                    <a:pt x="2401" y="656"/>
                  </a:lnTo>
                  <a:lnTo>
                    <a:pt x="2401" y="653"/>
                  </a:lnTo>
                  <a:lnTo>
                    <a:pt x="2399" y="653"/>
                  </a:lnTo>
                  <a:lnTo>
                    <a:pt x="2401" y="653"/>
                  </a:lnTo>
                  <a:lnTo>
                    <a:pt x="2401" y="653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1" y="651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3" y="649"/>
                  </a:lnTo>
                  <a:lnTo>
                    <a:pt x="2403" y="649"/>
                  </a:lnTo>
                  <a:lnTo>
                    <a:pt x="2403" y="649"/>
                  </a:lnTo>
                  <a:lnTo>
                    <a:pt x="2403" y="646"/>
                  </a:lnTo>
                  <a:lnTo>
                    <a:pt x="2403" y="646"/>
                  </a:lnTo>
                  <a:lnTo>
                    <a:pt x="2406" y="646"/>
                  </a:lnTo>
                  <a:lnTo>
                    <a:pt x="2406" y="646"/>
                  </a:lnTo>
                  <a:lnTo>
                    <a:pt x="2406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6" y="644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568"/>
                  </a:lnTo>
                  <a:lnTo>
                    <a:pt x="2406" y="568"/>
                  </a:lnTo>
                  <a:lnTo>
                    <a:pt x="2406" y="556"/>
                  </a:lnTo>
                  <a:lnTo>
                    <a:pt x="2406" y="547"/>
                  </a:lnTo>
                  <a:lnTo>
                    <a:pt x="2406" y="526"/>
                  </a:lnTo>
                  <a:lnTo>
                    <a:pt x="2406" y="516"/>
                  </a:lnTo>
                  <a:lnTo>
                    <a:pt x="2406" y="507"/>
                  </a:lnTo>
                  <a:lnTo>
                    <a:pt x="2406" y="495"/>
                  </a:lnTo>
                  <a:lnTo>
                    <a:pt x="2406" y="478"/>
                  </a:lnTo>
                  <a:lnTo>
                    <a:pt x="2406" y="464"/>
                  </a:lnTo>
                  <a:lnTo>
                    <a:pt x="2406" y="455"/>
                  </a:lnTo>
                  <a:lnTo>
                    <a:pt x="2406" y="445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3" y="443"/>
                  </a:lnTo>
                  <a:lnTo>
                    <a:pt x="2399" y="443"/>
                  </a:lnTo>
                  <a:lnTo>
                    <a:pt x="2399" y="443"/>
                  </a:lnTo>
                  <a:lnTo>
                    <a:pt x="2396" y="445"/>
                  </a:lnTo>
                  <a:lnTo>
                    <a:pt x="2396" y="445"/>
                  </a:lnTo>
                  <a:lnTo>
                    <a:pt x="2396" y="445"/>
                  </a:lnTo>
                  <a:lnTo>
                    <a:pt x="2394" y="443"/>
                  </a:lnTo>
                  <a:lnTo>
                    <a:pt x="2394" y="443"/>
                  </a:lnTo>
                  <a:lnTo>
                    <a:pt x="2394" y="443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2" y="445"/>
                  </a:lnTo>
                  <a:lnTo>
                    <a:pt x="2392" y="445"/>
                  </a:lnTo>
                  <a:lnTo>
                    <a:pt x="2392" y="443"/>
                  </a:lnTo>
                  <a:lnTo>
                    <a:pt x="2394" y="440"/>
                  </a:lnTo>
                  <a:lnTo>
                    <a:pt x="2394" y="440"/>
                  </a:lnTo>
                  <a:lnTo>
                    <a:pt x="2394" y="438"/>
                  </a:lnTo>
                  <a:lnTo>
                    <a:pt x="2394" y="438"/>
                  </a:lnTo>
                  <a:lnTo>
                    <a:pt x="2394" y="438"/>
                  </a:lnTo>
                  <a:lnTo>
                    <a:pt x="2387" y="436"/>
                  </a:lnTo>
                  <a:lnTo>
                    <a:pt x="2382" y="436"/>
                  </a:lnTo>
                  <a:lnTo>
                    <a:pt x="2380" y="436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6"/>
                  </a:lnTo>
                  <a:lnTo>
                    <a:pt x="2375" y="436"/>
                  </a:lnTo>
                  <a:lnTo>
                    <a:pt x="2375" y="436"/>
                  </a:lnTo>
                  <a:lnTo>
                    <a:pt x="2373" y="436"/>
                  </a:lnTo>
                  <a:lnTo>
                    <a:pt x="2373" y="436"/>
                  </a:lnTo>
                  <a:lnTo>
                    <a:pt x="2370" y="436"/>
                  </a:lnTo>
                  <a:lnTo>
                    <a:pt x="2370" y="436"/>
                  </a:lnTo>
                  <a:lnTo>
                    <a:pt x="2368" y="433"/>
                  </a:lnTo>
                  <a:lnTo>
                    <a:pt x="2366" y="433"/>
                  </a:lnTo>
                  <a:lnTo>
                    <a:pt x="2363" y="431"/>
                  </a:lnTo>
                  <a:lnTo>
                    <a:pt x="2363" y="431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31"/>
                  </a:lnTo>
                  <a:lnTo>
                    <a:pt x="2361" y="429"/>
                  </a:lnTo>
                  <a:lnTo>
                    <a:pt x="2361" y="429"/>
                  </a:lnTo>
                  <a:lnTo>
                    <a:pt x="2361" y="429"/>
                  </a:lnTo>
                  <a:lnTo>
                    <a:pt x="2358" y="431"/>
                  </a:lnTo>
                  <a:lnTo>
                    <a:pt x="2358" y="431"/>
                  </a:lnTo>
                  <a:lnTo>
                    <a:pt x="2349" y="431"/>
                  </a:lnTo>
                  <a:lnTo>
                    <a:pt x="2347" y="431"/>
                  </a:lnTo>
                  <a:lnTo>
                    <a:pt x="2344" y="431"/>
                  </a:lnTo>
                  <a:lnTo>
                    <a:pt x="2337" y="426"/>
                  </a:lnTo>
                  <a:lnTo>
                    <a:pt x="2330" y="424"/>
                  </a:lnTo>
                  <a:lnTo>
                    <a:pt x="2328" y="422"/>
                  </a:lnTo>
                  <a:lnTo>
                    <a:pt x="2328" y="422"/>
                  </a:lnTo>
                  <a:lnTo>
                    <a:pt x="2325" y="422"/>
                  </a:lnTo>
                  <a:lnTo>
                    <a:pt x="2323" y="419"/>
                  </a:lnTo>
                  <a:lnTo>
                    <a:pt x="2318" y="419"/>
                  </a:lnTo>
                  <a:lnTo>
                    <a:pt x="2309" y="412"/>
                  </a:lnTo>
                  <a:lnTo>
                    <a:pt x="2299" y="410"/>
                  </a:lnTo>
                  <a:lnTo>
                    <a:pt x="2299" y="410"/>
                  </a:lnTo>
                  <a:lnTo>
                    <a:pt x="2295" y="410"/>
                  </a:lnTo>
                  <a:lnTo>
                    <a:pt x="2295" y="410"/>
                  </a:lnTo>
                  <a:lnTo>
                    <a:pt x="2292" y="407"/>
                  </a:lnTo>
                  <a:lnTo>
                    <a:pt x="2290" y="405"/>
                  </a:lnTo>
                  <a:lnTo>
                    <a:pt x="2285" y="400"/>
                  </a:lnTo>
                  <a:lnTo>
                    <a:pt x="2283" y="400"/>
                  </a:lnTo>
                  <a:lnTo>
                    <a:pt x="2283" y="400"/>
                  </a:lnTo>
                  <a:lnTo>
                    <a:pt x="2278" y="400"/>
                  </a:lnTo>
                  <a:lnTo>
                    <a:pt x="2269" y="398"/>
                  </a:lnTo>
                  <a:lnTo>
                    <a:pt x="2261" y="393"/>
                  </a:lnTo>
                  <a:lnTo>
                    <a:pt x="2257" y="393"/>
                  </a:lnTo>
                  <a:lnTo>
                    <a:pt x="2254" y="391"/>
                  </a:lnTo>
                  <a:lnTo>
                    <a:pt x="2254" y="391"/>
                  </a:lnTo>
                  <a:lnTo>
                    <a:pt x="2252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47" y="386"/>
                  </a:lnTo>
                  <a:lnTo>
                    <a:pt x="2247" y="386"/>
                  </a:lnTo>
                  <a:lnTo>
                    <a:pt x="2247" y="386"/>
                  </a:lnTo>
                  <a:lnTo>
                    <a:pt x="2245" y="384"/>
                  </a:lnTo>
                  <a:lnTo>
                    <a:pt x="2243" y="384"/>
                  </a:lnTo>
                  <a:lnTo>
                    <a:pt x="2240" y="386"/>
                  </a:lnTo>
                  <a:lnTo>
                    <a:pt x="2226" y="391"/>
                  </a:lnTo>
                  <a:lnTo>
                    <a:pt x="2226" y="391"/>
                  </a:lnTo>
                  <a:lnTo>
                    <a:pt x="2226" y="391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17" y="398"/>
                  </a:lnTo>
                  <a:lnTo>
                    <a:pt x="2205" y="400"/>
                  </a:lnTo>
                  <a:lnTo>
                    <a:pt x="2205" y="403"/>
                  </a:lnTo>
                  <a:lnTo>
                    <a:pt x="2205" y="403"/>
                  </a:lnTo>
                  <a:lnTo>
                    <a:pt x="2205" y="405"/>
                  </a:lnTo>
                  <a:lnTo>
                    <a:pt x="2205" y="405"/>
                  </a:lnTo>
                  <a:lnTo>
                    <a:pt x="2202" y="407"/>
                  </a:lnTo>
                  <a:lnTo>
                    <a:pt x="2207" y="407"/>
                  </a:lnTo>
                  <a:lnTo>
                    <a:pt x="2207" y="410"/>
                  </a:lnTo>
                  <a:lnTo>
                    <a:pt x="2209" y="410"/>
                  </a:lnTo>
                  <a:lnTo>
                    <a:pt x="2209" y="410"/>
                  </a:lnTo>
                  <a:lnTo>
                    <a:pt x="2209" y="410"/>
                  </a:lnTo>
                  <a:lnTo>
                    <a:pt x="2209" y="412"/>
                  </a:lnTo>
                  <a:lnTo>
                    <a:pt x="2209" y="412"/>
                  </a:lnTo>
                  <a:lnTo>
                    <a:pt x="2209" y="412"/>
                  </a:lnTo>
                  <a:lnTo>
                    <a:pt x="2207" y="412"/>
                  </a:lnTo>
                  <a:lnTo>
                    <a:pt x="2209" y="412"/>
                  </a:lnTo>
                  <a:lnTo>
                    <a:pt x="2209" y="414"/>
                  </a:lnTo>
                  <a:lnTo>
                    <a:pt x="2209" y="414"/>
                  </a:lnTo>
                  <a:lnTo>
                    <a:pt x="2209" y="417"/>
                  </a:lnTo>
                  <a:lnTo>
                    <a:pt x="2209" y="417"/>
                  </a:lnTo>
                  <a:lnTo>
                    <a:pt x="2207" y="417"/>
                  </a:lnTo>
                  <a:lnTo>
                    <a:pt x="2207" y="417"/>
                  </a:lnTo>
                  <a:lnTo>
                    <a:pt x="2200" y="419"/>
                  </a:lnTo>
                  <a:lnTo>
                    <a:pt x="2198" y="419"/>
                  </a:lnTo>
                  <a:lnTo>
                    <a:pt x="2195" y="419"/>
                  </a:lnTo>
                  <a:lnTo>
                    <a:pt x="2195" y="419"/>
                  </a:lnTo>
                  <a:lnTo>
                    <a:pt x="2195" y="422"/>
                  </a:lnTo>
                  <a:lnTo>
                    <a:pt x="2195" y="422"/>
                  </a:lnTo>
                  <a:lnTo>
                    <a:pt x="2195" y="422"/>
                  </a:lnTo>
                  <a:lnTo>
                    <a:pt x="2191" y="422"/>
                  </a:lnTo>
                  <a:lnTo>
                    <a:pt x="2188" y="424"/>
                  </a:lnTo>
                  <a:lnTo>
                    <a:pt x="2188" y="424"/>
                  </a:lnTo>
                  <a:lnTo>
                    <a:pt x="2186" y="424"/>
                  </a:lnTo>
                  <a:lnTo>
                    <a:pt x="2186" y="424"/>
                  </a:lnTo>
                  <a:lnTo>
                    <a:pt x="2186" y="424"/>
                  </a:lnTo>
                  <a:lnTo>
                    <a:pt x="2186" y="426"/>
                  </a:lnTo>
                  <a:lnTo>
                    <a:pt x="2186" y="426"/>
                  </a:lnTo>
                  <a:lnTo>
                    <a:pt x="2183" y="426"/>
                  </a:lnTo>
                  <a:lnTo>
                    <a:pt x="2183" y="424"/>
                  </a:lnTo>
                  <a:lnTo>
                    <a:pt x="2183" y="424"/>
                  </a:lnTo>
                  <a:lnTo>
                    <a:pt x="2181" y="426"/>
                  </a:lnTo>
                  <a:lnTo>
                    <a:pt x="2179" y="424"/>
                  </a:lnTo>
                  <a:lnTo>
                    <a:pt x="2179" y="424"/>
                  </a:lnTo>
                  <a:lnTo>
                    <a:pt x="2179" y="424"/>
                  </a:lnTo>
                  <a:lnTo>
                    <a:pt x="2179" y="426"/>
                  </a:lnTo>
                  <a:lnTo>
                    <a:pt x="2176" y="426"/>
                  </a:lnTo>
                  <a:lnTo>
                    <a:pt x="2176" y="426"/>
                  </a:lnTo>
                  <a:lnTo>
                    <a:pt x="2176" y="424"/>
                  </a:lnTo>
                  <a:lnTo>
                    <a:pt x="2176" y="424"/>
                  </a:lnTo>
                  <a:lnTo>
                    <a:pt x="2174" y="424"/>
                  </a:lnTo>
                  <a:lnTo>
                    <a:pt x="2174" y="424"/>
                  </a:lnTo>
                  <a:lnTo>
                    <a:pt x="2174" y="424"/>
                  </a:lnTo>
                  <a:lnTo>
                    <a:pt x="2174" y="422"/>
                  </a:lnTo>
                  <a:lnTo>
                    <a:pt x="2174" y="422"/>
                  </a:lnTo>
                  <a:lnTo>
                    <a:pt x="2174" y="422"/>
                  </a:lnTo>
                  <a:lnTo>
                    <a:pt x="2172" y="424"/>
                  </a:lnTo>
                  <a:lnTo>
                    <a:pt x="2172" y="424"/>
                  </a:lnTo>
                  <a:lnTo>
                    <a:pt x="2169" y="424"/>
                  </a:lnTo>
                  <a:lnTo>
                    <a:pt x="2167" y="424"/>
                  </a:lnTo>
                  <a:lnTo>
                    <a:pt x="2167" y="424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9"/>
                  </a:lnTo>
                  <a:lnTo>
                    <a:pt x="2164" y="431"/>
                  </a:lnTo>
                  <a:lnTo>
                    <a:pt x="2164" y="431"/>
                  </a:lnTo>
                  <a:lnTo>
                    <a:pt x="2164" y="431"/>
                  </a:lnTo>
                  <a:lnTo>
                    <a:pt x="2162" y="433"/>
                  </a:lnTo>
                  <a:lnTo>
                    <a:pt x="2162" y="433"/>
                  </a:lnTo>
                  <a:lnTo>
                    <a:pt x="2162" y="436"/>
                  </a:lnTo>
                  <a:lnTo>
                    <a:pt x="2160" y="436"/>
                  </a:lnTo>
                  <a:lnTo>
                    <a:pt x="2160" y="438"/>
                  </a:lnTo>
                  <a:lnTo>
                    <a:pt x="2160" y="440"/>
                  </a:lnTo>
                  <a:lnTo>
                    <a:pt x="2160" y="440"/>
                  </a:lnTo>
                  <a:lnTo>
                    <a:pt x="2157" y="443"/>
                  </a:lnTo>
                  <a:lnTo>
                    <a:pt x="2155" y="445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48" y="448"/>
                  </a:lnTo>
                  <a:lnTo>
                    <a:pt x="2148" y="448"/>
                  </a:lnTo>
                  <a:lnTo>
                    <a:pt x="2148" y="448"/>
                  </a:lnTo>
                  <a:lnTo>
                    <a:pt x="2148" y="450"/>
                  </a:lnTo>
                  <a:lnTo>
                    <a:pt x="2146" y="450"/>
                  </a:lnTo>
                  <a:lnTo>
                    <a:pt x="2146" y="450"/>
                  </a:lnTo>
                  <a:lnTo>
                    <a:pt x="2146" y="452"/>
                  </a:lnTo>
                  <a:lnTo>
                    <a:pt x="2143" y="452"/>
                  </a:lnTo>
                  <a:lnTo>
                    <a:pt x="2143" y="452"/>
                  </a:lnTo>
                  <a:lnTo>
                    <a:pt x="2143" y="455"/>
                  </a:lnTo>
                  <a:lnTo>
                    <a:pt x="2143" y="455"/>
                  </a:lnTo>
                  <a:lnTo>
                    <a:pt x="2143" y="457"/>
                  </a:lnTo>
                  <a:lnTo>
                    <a:pt x="2141" y="457"/>
                  </a:lnTo>
                  <a:lnTo>
                    <a:pt x="2141" y="459"/>
                  </a:lnTo>
                  <a:lnTo>
                    <a:pt x="2143" y="459"/>
                  </a:lnTo>
                  <a:lnTo>
                    <a:pt x="2143" y="462"/>
                  </a:lnTo>
                  <a:lnTo>
                    <a:pt x="2141" y="462"/>
                  </a:lnTo>
                  <a:lnTo>
                    <a:pt x="2141" y="464"/>
                  </a:lnTo>
                  <a:lnTo>
                    <a:pt x="2141" y="464"/>
                  </a:lnTo>
                  <a:lnTo>
                    <a:pt x="2138" y="464"/>
                  </a:lnTo>
                  <a:lnTo>
                    <a:pt x="2136" y="467"/>
                  </a:lnTo>
                  <a:lnTo>
                    <a:pt x="2136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9"/>
                  </a:lnTo>
                  <a:lnTo>
                    <a:pt x="2131" y="469"/>
                  </a:lnTo>
                  <a:lnTo>
                    <a:pt x="2134" y="469"/>
                  </a:lnTo>
                  <a:lnTo>
                    <a:pt x="2134" y="469"/>
                  </a:lnTo>
                  <a:lnTo>
                    <a:pt x="2134" y="469"/>
                  </a:lnTo>
                  <a:lnTo>
                    <a:pt x="2134" y="471"/>
                  </a:lnTo>
                  <a:lnTo>
                    <a:pt x="2131" y="471"/>
                  </a:lnTo>
                  <a:lnTo>
                    <a:pt x="2127" y="474"/>
                  </a:lnTo>
                  <a:lnTo>
                    <a:pt x="2124" y="476"/>
                  </a:lnTo>
                  <a:lnTo>
                    <a:pt x="2124" y="476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2" y="478"/>
                  </a:lnTo>
                  <a:lnTo>
                    <a:pt x="2122" y="481"/>
                  </a:lnTo>
                  <a:lnTo>
                    <a:pt x="2120" y="483"/>
                  </a:lnTo>
                  <a:lnTo>
                    <a:pt x="2120" y="483"/>
                  </a:lnTo>
                  <a:lnTo>
                    <a:pt x="2117" y="483"/>
                  </a:lnTo>
                  <a:lnTo>
                    <a:pt x="2115" y="483"/>
                  </a:lnTo>
                  <a:lnTo>
                    <a:pt x="2112" y="485"/>
                  </a:lnTo>
                  <a:lnTo>
                    <a:pt x="2112" y="485"/>
                  </a:lnTo>
                  <a:lnTo>
                    <a:pt x="2110" y="485"/>
                  </a:lnTo>
                  <a:lnTo>
                    <a:pt x="2110" y="483"/>
                  </a:lnTo>
                  <a:lnTo>
                    <a:pt x="2108" y="483"/>
                  </a:lnTo>
                  <a:lnTo>
                    <a:pt x="2098" y="483"/>
                  </a:lnTo>
                  <a:lnTo>
                    <a:pt x="2098" y="483"/>
                  </a:lnTo>
                  <a:lnTo>
                    <a:pt x="2096" y="481"/>
                  </a:lnTo>
                  <a:lnTo>
                    <a:pt x="2096" y="481"/>
                  </a:lnTo>
                  <a:lnTo>
                    <a:pt x="2094" y="481"/>
                  </a:lnTo>
                  <a:lnTo>
                    <a:pt x="2094" y="481"/>
                  </a:lnTo>
                  <a:lnTo>
                    <a:pt x="2091" y="481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6"/>
                  </a:lnTo>
                  <a:lnTo>
                    <a:pt x="2089" y="478"/>
                  </a:lnTo>
                  <a:lnTo>
                    <a:pt x="2089" y="478"/>
                  </a:lnTo>
                  <a:lnTo>
                    <a:pt x="2089" y="478"/>
                  </a:lnTo>
                  <a:lnTo>
                    <a:pt x="2086" y="478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4"/>
                  </a:lnTo>
                  <a:lnTo>
                    <a:pt x="2086" y="471"/>
                  </a:lnTo>
                  <a:lnTo>
                    <a:pt x="2084" y="471"/>
                  </a:lnTo>
                  <a:lnTo>
                    <a:pt x="2084" y="471"/>
                  </a:lnTo>
                  <a:lnTo>
                    <a:pt x="2084" y="469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6" y="464"/>
                  </a:lnTo>
                  <a:lnTo>
                    <a:pt x="2086" y="464"/>
                  </a:lnTo>
                  <a:lnTo>
                    <a:pt x="2086" y="462"/>
                  </a:lnTo>
                  <a:lnTo>
                    <a:pt x="2086" y="459"/>
                  </a:lnTo>
                  <a:lnTo>
                    <a:pt x="2084" y="459"/>
                  </a:lnTo>
                  <a:lnTo>
                    <a:pt x="2082" y="464"/>
                  </a:lnTo>
                  <a:lnTo>
                    <a:pt x="2079" y="464"/>
                  </a:lnTo>
                  <a:lnTo>
                    <a:pt x="2077" y="462"/>
                  </a:lnTo>
                  <a:lnTo>
                    <a:pt x="2077" y="455"/>
                  </a:lnTo>
                  <a:lnTo>
                    <a:pt x="2077" y="455"/>
                  </a:lnTo>
                  <a:lnTo>
                    <a:pt x="2075" y="440"/>
                  </a:lnTo>
                  <a:lnTo>
                    <a:pt x="2075" y="440"/>
                  </a:lnTo>
                  <a:lnTo>
                    <a:pt x="2075" y="438"/>
                  </a:lnTo>
                  <a:lnTo>
                    <a:pt x="2075" y="438"/>
                  </a:lnTo>
                  <a:lnTo>
                    <a:pt x="2072" y="438"/>
                  </a:lnTo>
                  <a:lnTo>
                    <a:pt x="2072" y="438"/>
                  </a:lnTo>
                  <a:lnTo>
                    <a:pt x="2072" y="438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0" y="438"/>
                  </a:lnTo>
                  <a:lnTo>
                    <a:pt x="2070" y="438"/>
                  </a:lnTo>
                  <a:lnTo>
                    <a:pt x="2070" y="438"/>
                  </a:lnTo>
                  <a:lnTo>
                    <a:pt x="2068" y="438"/>
                  </a:lnTo>
                  <a:lnTo>
                    <a:pt x="2068" y="438"/>
                  </a:lnTo>
                  <a:lnTo>
                    <a:pt x="2068" y="440"/>
                  </a:lnTo>
                  <a:lnTo>
                    <a:pt x="2065" y="440"/>
                  </a:lnTo>
                  <a:lnTo>
                    <a:pt x="2065" y="443"/>
                  </a:lnTo>
                  <a:lnTo>
                    <a:pt x="2065" y="443"/>
                  </a:lnTo>
                  <a:lnTo>
                    <a:pt x="2065" y="445"/>
                  </a:lnTo>
                  <a:lnTo>
                    <a:pt x="2065" y="445"/>
                  </a:lnTo>
                  <a:lnTo>
                    <a:pt x="2068" y="448"/>
                  </a:lnTo>
                  <a:lnTo>
                    <a:pt x="2068" y="448"/>
                  </a:lnTo>
                  <a:lnTo>
                    <a:pt x="2068" y="448"/>
                  </a:lnTo>
                  <a:lnTo>
                    <a:pt x="2068" y="450"/>
                  </a:lnTo>
                  <a:lnTo>
                    <a:pt x="2068" y="450"/>
                  </a:lnTo>
                  <a:lnTo>
                    <a:pt x="2068" y="452"/>
                  </a:lnTo>
                  <a:lnTo>
                    <a:pt x="2068" y="452"/>
                  </a:lnTo>
                  <a:lnTo>
                    <a:pt x="2068" y="452"/>
                  </a:lnTo>
                  <a:lnTo>
                    <a:pt x="2068" y="455"/>
                  </a:lnTo>
                  <a:lnTo>
                    <a:pt x="2070" y="455"/>
                  </a:lnTo>
                  <a:lnTo>
                    <a:pt x="2068" y="457"/>
                  </a:lnTo>
                  <a:lnTo>
                    <a:pt x="2068" y="457"/>
                  </a:lnTo>
                  <a:lnTo>
                    <a:pt x="2065" y="457"/>
                  </a:lnTo>
                  <a:lnTo>
                    <a:pt x="2065" y="457"/>
                  </a:lnTo>
                  <a:lnTo>
                    <a:pt x="2065" y="455"/>
                  </a:lnTo>
                  <a:lnTo>
                    <a:pt x="2063" y="452"/>
                  </a:lnTo>
                  <a:lnTo>
                    <a:pt x="2063" y="452"/>
                  </a:lnTo>
                  <a:lnTo>
                    <a:pt x="2063" y="452"/>
                  </a:lnTo>
                  <a:lnTo>
                    <a:pt x="2063" y="450"/>
                  </a:lnTo>
                  <a:lnTo>
                    <a:pt x="2060" y="448"/>
                  </a:lnTo>
                  <a:lnTo>
                    <a:pt x="2060" y="445"/>
                  </a:lnTo>
                  <a:lnTo>
                    <a:pt x="2060" y="445"/>
                  </a:lnTo>
                  <a:lnTo>
                    <a:pt x="2060" y="445"/>
                  </a:lnTo>
                  <a:lnTo>
                    <a:pt x="2058" y="443"/>
                  </a:lnTo>
                  <a:lnTo>
                    <a:pt x="2058" y="440"/>
                  </a:lnTo>
                  <a:lnTo>
                    <a:pt x="2058" y="440"/>
                  </a:lnTo>
                  <a:lnTo>
                    <a:pt x="2058" y="438"/>
                  </a:lnTo>
                  <a:lnTo>
                    <a:pt x="2058" y="438"/>
                  </a:lnTo>
                  <a:lnTo>
                    <a:pt x="2056" y="438"/>
                  </a:lnTo>
                  <a:lnTo>
                    <a:pt x="2056" y="438"/>
                  </a:lnTo>
                  <a:lnTo>
                    <a:pt x="2056" y="436"/>
                  </a:lnTo>
                  <a:lnTo>
                    <a:pt x="2056" y="436"/>
                  </a:lnTo>
                  <a:lnTo>
                    <a:pt x="2053" y="433"/>
                  </a:lnTo>
                  <a:lnTo>
                    <a:pt x="2051" y="433"/>
                  </a:lnTo>
                  <a:lnTo>
                    <a:pt x="2051" y="431"/>
                  </a:lnTo>
                  <a:lnTo>
                    <a:pt x="2051" y="431"/>
                  </a:lnTo>
                  <a:lnTo>
                    <a:pt x="2051" y="431"/>
                  </a:lnTo>
                  <a:lnTo>
                    <a:pt x="2051" y="429"/>
                  </a:lnTo>
                  <a:lnTo>
                    <a:pt x="2049" y="429"/>
                  </a:lnTo>
                  <a:lnTo>
                    <a:pt x="2049" y="429"/>
                  </a:lnTo>
                  <a:lnTo>
                    <a:pt x="2049" y="429"/>
                  </a:lnTo>
                  <a:lnTo>
                    <a:pt x="2051" y="426"/>
                  </a:lnTo>
                  <a:lnTo>
                    <a:pt x="2051" y="426"/>
                  </a:lnTo>
                  <a:lnTo>
                    <a:pt x="2049" y="424"/>
                  </a:lnTo>
                  <a:lnTo>
                    <a:pt x="2049" y="424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19"/>
                  </a:lnTo>
                  <a:lnTo>
                    <a:pt x="2049" y="419"/>
                  </a:lnTo>
                  <a:lnTo>
                    <a:pt x="2049" y="419"/>
                  </a:lnTo>
                  <a:lnTo>
                    <a:pt x="2046" y="419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2"/>
                  </a:lnTo>
                  <a:lnTo>
                    <a:pt x="2049" y="410"/>
                  </a:lnTo>
                  <a:lnTo>
                    <a:pt x="2046" y="398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3"/>
                  </a:lnTo>
                  <a:lnTo>
                    <a:pt x="2049" y="393"/>
                  </a:lnTo>
                  <a:lnTo>
                    <a:pt x="2049" y="393"/>
                  </a:lnTo>
                  <a:lnTo>
                    <a:pt x="2049" y="393"/>
                  </a:lnTo>
                  <a:lnTo>
                    <a:pt x="2051" y="391"/>
                  </a:lnTo>
                  <a:lnTo>
                    <a:pt x="2053" y="388"/>
                  </a:lnTo>
                  <a:lnTo>
                    <a:pt x="2053" y="388"/>
                  </a:lnTo>
                  <a:lnTo>
                    <a:pt x="2053" y="386"/>
                  </a:lnTo>
                  <a:lnTo>
                    <a:pt x="2053" y="384"/>
                  </a:lnTo>
                  <a:lnTo>
                    <a:pt x="2053" y="381"/>
                  </a:lnTo>
                  <a:lnTo>
                    <a:pt x="2056" y="379"/>
                  </a:lnTo>
                  <a:lnTo>
                    <a:pt x="2056" y="377"/>
                  </a:lnTo>
                  <a:lnTo>
                    <a:pt x="2051" y="372"/>
                  </a:lnTo>
                  <a:lnTo>
                    <a:pt x="2051" y="372"/>
                  </a:lnTo>
                  <a:lnTo>
                    <a:pt x="2051" y="370"/>
                  </a:lnTo>
                  <a:lnTo>
                    <a:pt x="2049" y="370"/>
                  </a:lnTo>
                  <a:lnTo>
                    <a:pt x="2049" y="370"/>
                  </a:lnTo>
                  <a:lnTo>
                    <a:pt x="2049" y="367"/>
                  </a:lnTo>
                  <a:lnTo>
                    <a:pt x="2046" y="367"/>
                  </a:lnTo>
                  <a:lnTo>
                    <a:pt x="2046" y="365"/>
                  </a:lnTo>
                  <a:lnTo>
                    <a:pt x="2046" y="365"/>
                  </a:lnTo>
                  <a:lnTo>
                    <a:pt x="2046" y="365"/>
                  </a:lnTo>
                  <a:lnTo>
                    <a:pt x="2046" y="362"/>
                  </a:lnTo>
                  <a:lnTo>
                    <a:pt x="2046" y="362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5"/>
                  </a:lnTo>
                  <a:lnTo>
                    <a:pt x="2044" y="355"/>
                  </a:lnTo>
                  <a:lnTo>
                    <a:pt x="2046" y="355"/>
                  </a:lnTo>
                  <a:lnTo>
                    <a:pt x="2049" y="353"/>
                  </a:lnTo>
                  <a:lnTo>
                    <a:pt x="2051" y="353"/>
                  </a:lnTo>
                  <a:lnTo>
                    <a:pt x="2051" y="353"/>
                  </a:lnTo>
                  <a:lnTo>
                    <a:pt x="2049" y="353"/>
                  </a:lnTo>
                  <a:lnTo>
                    <a:pt x="2049" y="353"/>
                  </a:lnTo>
                  <a:lnTo>
                    <a:pt x="2049" y="353"/>
                  </a:lnTo>
                  <a:lnTo>
                    <a:pt x="2046" y="351"/>
                  </a:lnTo>
                  <a:lnTo>
                    <a:pt x="2046" y="351"/>
                  </a:lnTo>
                  <a:lnTo>
                    <a:pt x="2046" y="351"/>
                  </a:lnTo>
                  <a:lnTo>
                    <a:pt x="2044" y="351"/>
                  </a:lnTo>
                  <a:lnTo>
                    <a:pt x="2044" y="351"/>
                  </a:lnTo>
                  <a:lnTo>
                    <a:pt x="2041" y="346"/>
                  </a:lnTo>
                  <a:lnTo>
                    <a:pt x="2039" y="346"/>
                  </a:lnTo>
                  <a:lnTo>
                    <a:pt x="2039" y="346"/>
                  </a:lnTo>
                  <a:lnTo>
                    <a:pt x="2039" y="346"/>
                  </a:lnTo>
                  <a:lnTo>
                    <a:pt x="2037" y="346"/>
                  </a:lnTo>
                  <a:lnTo>
                    <a:pt x="2034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0" y="346"/>
                  </a:lnTo>
                  <a:lnTo>
                    <a:pt x="2030" y="346"/>
                  </a:lnTo>
                  <a:lnTo>
                    <a:pt x="2030" y="346"/>
                  </a:lnTo>
                  <a:lnTo>
                    <a:pt x="2027" y="346"/>
                  </a:lnTo>
                  <a:lnTo>
                    <a:pt x="2030" y="346"/>
                  </a:lnTo>
                  <a:lnTo>
                    <a:pt x="2027" y="348"/>
                  </a:lnTo>
                  <a:lnTo>
                    <a:pt x="2023" y="346"/>
                  </a:lnTo>
                  <a:lnTo>
                    <a:pt x="2023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8"/>
                  </a:lnTo>
                  <a:lnTo>
                    <a:pt x="2018" y="348"/>
                  </a:lnTo>
                  <a:lnTo>
                    <a:pt x="2018" y="348"/>
                  </a:lnTo>
                  <a:lnTo>
                    <a:pt x="2018" y="346"/>
                  </a:lnTo>
                  <a:lnTo>
                    <a:pt x="2018" y="346"/>
                  </a:lnTo>
                  <a:lnTo>
                    <a:pt x="2008" y="346"/>
                  </a:lnTo>
                  <a:lnTo>
                    <a:pt x="2008" y="346"/>
                  </a:lnTo>
                  <a:lnTo>
                    <a:pt x="2006" y="343"/>
                  </a:lnTo>
                  <a:lnTo>
                    <a:pt x="2006" y="343"/>
                  </a:lnTo>
                  <a:lnTo>
                    <a:pt x="2006" y="341"/>
                  </a:lnTo>
                  <a:lnTo>
                    <a:pt x="2004" y="341"/>
                  </a:lnTo>
                  <a:lnTo>
                    <a:pt x="1997" y="336"/>
                  </a:lnTo>
                  <a:lnTo>
                    <a:pt x="1997" y="336"/>
                  </a:lnTo>
                  <a:lnTo>
                    <a:pt x="1994" y="336"/>
                  </a:lnTo>
                  <a:lnTo>
                    <a:pt x="1994" y="336"/>
                  </a:lnTo>
                  <a:lnTo>
                    <a:pt x="1994" y="336"/>
                  </a:lnTo>
                  <a:lnTo>
                    <a:pt x="1994" y="334"/>
                  </a:lnTo>
                  <a:lnTo>
                    <a:pt x="1994" y="334"/>
                  </a:lnTo>
                  <a:lnTo>
                    <a:pt x="1992" y="334"/>
                  </a:lnTo>
                  <a:lnTo>
                    <a:pt x="1992" y="334"/>
                  </a:lnTo>
                  <a:lnTo>
                    <a:pt x="1992" y="334"/>
                  </a:lnTo>
                  <a:lnTo>
                    <a:pt x="1989" y="334"/>
                  </a:lnTo>
                  <a:lnTo>
                    <a:pt x="1989" y="334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5" y="332"/>
                  </a:lnTo>
                  <a:lnTo>
                    <a:pt x="1985" y="332"/>
                  </a:lnTo>
                  <a:lnTo>
                    <a:pt x="1985" y="332"/>
                  </a:lnTo>
                  <a:lnTo>
                    <a:pt x="1973" y="327"/>
                  </a:lnTo>
                  <a:lnTo>
                    <a:pt x="1973" y="327"/>
                  </a:lnTo>
                  <a:lnTo>
                    <a:pt x="1959" y="327"/>
                  </a:lnTo>
                  <a:lnTo>
                    <a:pt x="1956" y="327"/>
                  </a:lnTo>
                  <a:lnTo>
                    <a:pt x="1954" y="327"/>
                  </a:lnTo>
                  <a:lnTo>
                    <a:pt x="1952" y="327"/>
                  </a:lnTo>
                  <a:lnTo>
                    <a:pt x="1952" y="329"/>
                  </a:lnTo>
                  <a:lnTo>
                    <a:pt x="1949" y="329"/>
                  </a:lnTo>
                  <a:lnTo>
                    <a:pt x="1947" y="329"/>
                  </a:lnTo>
                  <a:lnTo>
                    <a:pt x="1945" y="332"/>
                  </a:lnTo>
                  <a:lnTo>
                    <a:pt x="1945" y="332"/>
                  </a:lnTo>
                  <a:lnTo>
                    <a:pt x="1942" y="332"/>
                  </a:lnTo>
                  <a:lnTo>
                    <a:pt x="1942" y="334"/>
                  </a:lnTo>
                  <a:lnTo>
                    <a:pt x="1940" y="336"/>
                  </a:lnTo>
                  <a:lnTo>
                    <a:pt x="1940" y="336"/>
                  </a:lnTo>
                  <a:lnTo>
                    <a:pt x="1940" y="336"/>
                  </a:lnTo>
                  <a:lnTo>
                    <a:pt x="1937" y="336"/>
                  </a:lnTo>
                  <a:lnTo>
                    <a:pt x="1935" y="339"/>
                  </a:lnTo>
                  <a:lnTo>
                    <a:pt x="1935" y="339"/>
                  </a:lnTo>
                  <a:lnTo>
                    <a:pt x="1933" y="341"/>
                  </a:lnTo>
                  <a:lnTo>
                    <a:pt x="1930" y="343"/>
                  </a:lnTo>
                  <a:lnTo>
                    <a:pt x="1930" y="343"/>
                  </a:lnTo>
                  <a:lnTo>
                    <a:pt x="1930" y="343"/>
                  </a:lnTo>
                  <a:lnTo>
                    <a:pt x="1926" y="346"/>
                  </a:lnTo>
                  <a:lnTo>
                    <a:pt x="1916" y="348"/>
                  </a:lnTo>
                  <a:lnTo>
                    <a:pt x="1914" y="348"/>
                  </a:lnTo>
                  <a:lnTo>
                    <a:pt x="1914" y="348"/>
                  </a:lnTo>
                  <a:lnTo>
                    <a:pt x="1914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4" y="346"/>
                  </a:lnTo>
                  <a:lnTo>
                    <a:pt x="1911" y="346"/>
                  </a:lnTo>
                  <a:lnTo>
                    <a:pt x="1911" y="346"/>
                  </a:lnTo>
                  <a:lnTo>
                    <a:pt x="1911" y="346"/>
                  </a:lnTo>
                  <a:lnTo>
                    <a:pt x="1909" y="346"/>
                  </a:lnTo>
                  <a:lnTo>
                    <a:pt x="1909" y="346"/>
                  </a:lnTo>
                  <a:lnTo>
                    <a:pt x="1907" y="348"/>
                  </a:lnTo>
                  <a:lnTo>
                    <a:pt x="1907" y="348"/>
                  </a:lnTo>
                  <a:lnTo>
                    <a:pt x="1907" y="348"/>
                  </a:lnTo>
                  <a:lnTo>
                    <a:pt x="1904" y="348"/>
                  </a:lnTo>
                  <a:lnTo>
                    <a:pt x="1904" y="348"/>
                  </a:lnTo>
                  <a:lnTo>
                    <a:pt x="1904" y="348"/>
                  </a:lnTo>
                  <a:lnTo>
                    <a:pt x="1902" y="351"/>
                  </a:lnTo>
                  <a:lnTo>
                    <a:pt x="1897" y="351"/>
                  </a:lnTo>
                  <a:lnTo>
                    <a:pt x="1897" y="353"/>
                  </a:lnTo>
                  <a:lnTo>
                    <a:pt x="1897" y="353"/>
                  </a:lnTo>
                  <a:lnTo>
                    <a:pt x="1900" y="355"/>
                  </a:lnTo>
                  <a:lnTo>
                    <a:pt x="1897" y="355"/>
                  </a:lnTo>
                  <a:lnTo>
                    <a:pt x="1897" y="358"/>
                  </a:lnTo>
                  <a:lnTo>
                    <a:pt x="1897" y="358"/>
                  </a:lnTo>
                  <a:lnTo>
                    <a:pt x="1897" y="360"/>
                  </a:lnTo>
                  <a:lnTo>
                    <a:pt x="1897" y="360"/>
                  </a:lnTo>
                  <a:lnTo>
                    <a:pt x="1897" y="360"/>
                  </a:lnTo>
                  <a:lnTo>
                    <a:pt x="1897" y="362"/>
                  </a:lnTo>
                  <a:lnTo>
                    <a:pt x="1897" y="362"/>
                  </a:lnTo>
                  <a:lnTo>
                    <a:pt x="1897" y="365"/>
                  </a:lnTo>
                  <a:lnTo>
                    <a:pt x="1897" y="365"/>
                  </a:lnTo>
                  <a:lnTo>
                    <a:pt x="1897" y="367"/>
                  </a:lnTo>
                  <a:lnTo>
                    <a:pt x="1897" y="367"/>
                  </a:lnTo>
                  <a:lnTo>
                    <a:pt x="1895" y="370"/>
                  </a:lnTo>
                  <a:lnTo>
                    <a:pt x="1895" y="372"/>
                  </a:lnTo>
                  <a:lnTo>
                    <a:pt x="1892" y="372"/>
                  </a:lnTo>
                  <a:lnTo>
                    <a:pt x="1892" y="372"/>
                  </a:lnTo>
                  <a:lnTo>
                    <a:pt x="1888" y="372"/>
                  </a:lnTo>
                  <a:lnTo>
                    <a:pt x="1888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7"/>
                  </a:lnTo>
                  <a:lnTo>
                    <a:pt x="1885" y="379"/>
                  </a:lnTo>
                  <a:lnTo>
                    <a:pt x="1883" y="379"/>
                  </a:lnTo>
                  <a:lnTo>
                    <a:pt x="1883" y="381"/>
                  </a:lnTo>
                  <a:lnTo>
                    <a:pt x="1881" y="381"/>
                  </a:lnTo>
                  <a:lnTo>
                    <a:pt x="1881" y="381"/>
                  </a:lnTo>
                  <a:lnTo>
                    <a:pt x="1881" y="384"/>
                  </a:lnTo>
                  <a:lnTo>
                    <a:pt x="1883" y="384"/>
                  </a:lnTo>
                  <a:lnTo>
                    <a:pt x="1883" y="384"/>
                  </a:lnTo>
                  <a:lnTo>
                    <a:pt x="1885" y="384"/>
                  </a:lnTo>
                  <a:lnTo>
                    <a:pt x="1888" y="384"/>
                  </a:lnTo>
                  <a:lnTo>
                    <a:pt x="1890" y="384"/>
                  </a:lnTo>
                  <a:lnTo>
                    <a:pt x="1892" y="384"/>
                  </a:lnTo>
                  <a:lnTo>
                    <a:pt x="1892" y="386"/>
                  </a:lnTo>
                  <a:lnTo>
                    <a:pt x="1895" y="386"/>
                  </a:lnTo>
                  <a:lnTo>
                    <a:pt x="1895" y="386"/>
                  </a:lnTo>
                  <a:lnTo>
                    <a:pt x="1895" y="388"/>
                  </a:lnTo>
                  <a:lnTo>
                    <a:pt x="1895" y="388"/>
                  </a:lnTo>
                  <a:lnTo>
                    <a:pt x="1895" y="386"/>
                  </a:lnTo>
                  <a:lnTo>
                    <a:pt x="1897" y="386"/>
                  </a:lnTo>
                  <a:lnTo>
                    <a:pt x="1900" y="386"/>
                  </a:lnTo>
                  <a:lnTo>
                    <a:pt x="1900" y="386"/>
                  </a:lnTo>
                  <a:lnTo>
                    <a:pt x="1902" y="384"/>
                  </a:lnTo>
                  <a:lnTo>
                    <a:pt x="1902" y="384"/>
                  </a:lnTo>
                  <a:lnTo>
                    <a:pt x="1902" y="384"/>
                  </a:lnTo>
                  <a:lnTo>
                    <a:pt x="1900" y="381"/>
                  </a:lnTo>
                  <a:lnTo>
                    <a:pt x="1900" y="381"/>
                  </a:lnTo>
                  <a:lnTo>
                    <a:pt x="1900" y="379"/>
                  </a:lnTo>
                  <a:lnTo>
                    <a:pt x="1902" y="381"/>
                  </a:lnTo>
                  <a:lnTo>
                    <a:pt x="1902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7" y="386"/>
                  </a:lnTo>
                  <a:lnTo>
                    <a:pt x="1907" y="386"/>
                  </a:lnTo>
                  <a:lnTo>
                    <a:pt x="1907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4"/>
                  </a:lnTo>
                  <a:lnTo>
                    <a:pt x="1909" y="384"/>
                  </a:lnTo>
                  <a:lnTo>
                    <a:pt x="1911" y="384"/>
                  </a:lnTo>
                  <a:lnTo>
                    <a:pt x="1911" y="384"/>
                  </a:lnTo>
                  <a:lnTo>
                    <a:pt x="1911" y="386"/>
                  </a:lnTo>
                  <a:lnTo>
                    <a:pt x="1911" y="386"/>
                  </a:lnTo>
                  <a:lnTo>
                    <a:pt x="1914" y="386"/>
                  </a:lnTo>
                  <a:lnTo>
                    <a:pt x="1914" y="386"/>
                  </a:lnTo>
                  <a:lnTo>
                    <a:pt x="1914" y="386"/>
                  </a:lnTo>
                  <a:lnTo>
                    <a:pt x="1916" y="386"/>
                  </a:lnTo>
                  <a:lnTo>
                    <a:pt x="1916" y="388"/>
                  </a:lnTo>
                  <a:lnTo>
                    <a:pt x="1919" y="388"/>
                  </a:lnTo>
                  <a:lnTo>
                    <a:pt x="1919" y="388"/>
                  </a:lnTo>
                  <a:lnTo>
                    <a:pt x="1921" y="386"/>
                  </a:lnTo>
                  <a:lnTo>
                    <a:pt x="1921" y="386"/>
                  </a:lnTo>
                  <a:lnTo>
                    <a:pt x="1921" y="386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21" y="391"/>
                  </a:lnTo>
                  <a:lnTo>
                    <a:pt x="1923" y="391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86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91"/>
                  </a:lnTo>
                  <a:lnTo>
                    <a:pt x="1926" y="391"/>
                  </a:lnTo>
                  <a:lnTo>
                    <a:pt x="1928" y="391"/>
                  </a:lnTo>
                  <a:lnTo>
                    <a:pt x="1928" y="388"/>
                  </a:lnTo>
                  <a:lnTo>
                    <a:pt x="1930" y="388"/>
                  </a:lnTo>
                  <a:lnTo>
                    <a:pt x="1930" y="388"/>
                  </a:lnTo>
                  <a:lnTo>
                    <a:pt x="1930" y="388"/>
                  </a:lnTo>
                  <a:lnTo>
                    <a:pt x="1930" y="391"/>
                  </a:lnTo>
                  <a:lnTo>
                    <a:pt x="1933" y="391"/>
                  </a:lnTo>
                  <a:lnTo>
                    <a:pt x="1935" y="388"/>
                  </a:lnTo>
                  <a:lnTo>
                    <a:pt x="1935" y="388"/>
                  </a:lnTo>
                  <a:lnTo>
                    <a:pt x="1935" y="388"/>
                  </a:lnTo>
                  <a:lnTo>
                    <a:pt x="1935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0" y="391"/>
                  </a:lnTo>
                  <a:lnTo>
                    <a:pt x="1930" y="391"/>
                  </a:lnTo>
                  <a:lnTo>
                    <a:pt x="1930" y="393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3" y="396"/>
                  </a:lnTo>
                  <a:lnTo>
                    <a:pt x="1933" y="396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3" y="398"/>
                  </a:lnTo>
                  <a:lnTo>
                    <a:pt x="1933" y="398"/>
                  </a:lnTo>
                  <a:lnTo>
                    <a:pt x="1933" y="398"/>
                  </a:lnTo>
                  <a:lnTo>
                    <a:pt x="1935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8"/>
                  </a:lnTo>
                  <a:lnTo>
                    <a:pt x="1937" y="398"/>
                  </a:lnTo>
                  <a:lnTo>
                    <a:pt x="1937" y="398"/>
                  </a:lnTo>
                  <a:lnTo>
                    <a:pt x="1935" y="398"/>
                  </a:lnTo>
                  <a:lnTo>
                    <a:pt x="1935" y="400"/>
                  </a:lnTo>
                  <a:lnTo>
                    <a:pt x="1935" y="400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5"/>
                  </a:lnTo>
                  <a:lnTo>
                    <a:pt x="1933" y="405"/>
                  </a:lnTo>
                  <a:lnTo>
                    <a:pt x="1933" y="407"/>
                  </a:lnTo>
                  <a:lnTo>
                    <a:pt x="1933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7" y="412"/>
                  </a:lnTo>
                  <a:lnTo>
                    <a:pt x="1937" y="412"/>
                  </a:lnTo>
                  <a:lnTo>
                    <a:pt x="1940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7"/>
                  </a:lnTo>
                  <a:lnTo>
                    <a:pt x="1940" y="417"/>
                  </a:lnTo>
                  <a:lnTo>
                    <a:pt x="1947" y="422"/>
                  </a:lnTo>
                  <a:lnTo>
                    <a:pt x="1949" y="422"/>
                  </a:lnTo>
                  <a:lnTo>
                    <a:pt x="1949" y="424"/>
                  </a:lnTo>
                  <a:lnTo>
                    <a:pt x="1949" y="424"/>
                  </a:lnTo>
                  <a:lnTo>
                    <a:pt x="1952" y="426"/>
                  </a:lnTo>
                  <a:lnTo>
                    <a:pt x="1952" y="426"/>
                  </a:lnTo>
                  <a:lnTo>
                    <a:pt x="1954" y="426"/>
                  </a:lnTo>
                  <a:lnTo>
                    <a:pt x="1956" y="426"/>
                  </a:lnTo>
                  <a:lnTo>
                    <a:pt x="1961" y="424"/>
                  </a:lnTo>
                  <a:lnTo>
                    <a:pt x="1963" y="424"/>
                  </a:lnTo>
                  <a:lnTo>
                    <a:pt x="1966" y="422"/>
                  </a:lnTo>
                  <a:lnTo>
                    <a:pt x="1966" y="422"/>
                  </a:lnTo>
                  <a:lnTo>
                    <a:pt x="1966" y="422"/>
                  </a:lnTo>
                  <a:lnTo>
                    <a:pt x="1968" y="422"/>
                  </a:lnTo>
                  <a:lnTo>
                    <a:pt x="1968" y="424"/>
                  </a:lnTo>
                  <a:lnTo>
                    <a:pt x="1968" y="424"/>
                  </a:lnTo>
                  <a:lnTo>
                    <a:pt x="1968" y="426"/>
                  </a:lnTo>
                  <a:lnTo>
                    <a:pt x="1971" y="426"/>
                  </a:lnTo>
                  <a:lnTo>
                    <a:pt x="1971" y="426"/>
                  </a:lnTo>
                  <a:lnTo>
                    <a:pt x="1971" y="426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8" y="426"/>
                  </a:lnTo>
                  <a:lnTo>
                    <a:pt x="1978" y="426"/>
                  </a:lnTo>
                  <a:lnTo>
                    <a:pt x="1980" y="424"/>
                  </a:lnTo>
                  <a:lnTo>
                    <a:pt x="1980" y="426"/>
                  </a:lnTo>
                  <a:lnTo>
                    <a:pt x="1985" y="426"/>
                  </a:lnTo>
                  <a:lnTo>
                    <a:pt x="1985" y="426"/>
                  </a:lnTo>
                  <a:lnTo>
                    <a:pt x="1987" y="426"/>
                  </a:lnTo>
                  <a:lnTo>
                    <a:pt x="1989" y="426"/>
                  </a:lnTo>
                  <a:lnTo>
                    <a:pt x="1992" y="424"/>
                  </a:lnTo>
                  <a:lnTo>
                    <a:pt x="1994" y="424"/>
                  </a:lnTo>
                  <a:lnTo>
                    <a:pt x="1997" y="424"/>
                  </a:lnTo>
                  <a:lnTo>
                    <a:pt x="1997" y="424"/>
                  </a:lnTo>
                  <a:lnTo>
                    <a:pt x="1999" y="424"/>
                  </a:lnTo>
                  <a:lnTo>
                    <a:pt x="2001" y="424"/>
                  </a:lnTo>
                  <a:lnTo>
                    <a:pt x="2004" y="424"/>
                  </a:lnTo>
                  <a:lnTo>
                    <a:pt x="2004" y="424"/>
                  </a:lnTo>
                  <a:lnTo>
                    <a:pt x="2004" y="424"/>
                  </a:lnTo>
                  <a:lnTo>
                    <a:pt x="2006" y="424"/>
                  </a:lnTo>
                  <a:lnTo>
                    <a:pt x="2006" y="424"/>
                  </a:lnTo>
                  <a:lnTo>
                    <a:pt x="2008" y="424"/>
                  </a:lnTo>
                  <a:lnTo>
                    <a:pt x="2011" y="424"/>
                  </a:lnTo>
                  <a:lnTo>
                    <a:pt x="2013" y="424"/>
                  </a:lnTo>
                  <a:lnTo>
                    <a:pt x="2013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20" y="422"/>
                  </a:lnTo>
                  <a:lnTo>
                    <a:pt x="2020" y="422"/>
                  </a:lnTo>
                  <a:lnTo>
                    <a:pt x="2020" y="424"/>
                  </a:lnTo>
                  <a:lnTo>
                    <a:pt x="2020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5" y="424"/>
                  </a:lnTo>
                  <a:lnTo>
                    <a:pt x="2025" y="422"/>
                  </a:lnTo>
                  <a:lnTo>
                    <a:pt x="2025" y="422"/>
                  </a:lnTo>
                  <a:lnTo>
                    <a:pt x="2025" y="422"/>
                  </a:lnTo>
                  <a:lnTo>
                    <a:pt x="2027" y="422"/>
                  </a:lnTo>
                  <a:lnTo>
                    <a:pt x="2030" y="422"/>
                  </a:lnTo>
                  <a:lnTo>
                    <a:pt x="2030" y="422"/>
                  </a:lnTo>
                  <a:lnTo>
                    <a:pt x="2030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7" y="417"/>
                  </a:lnTo>
                  <a:lnTo>
                    <a:pt x="2037" y="417"/>
                  </a:lnTo>
                  <a:lnTo>
                    <a:pt x="2039" y="417"/>
                  </a:lnTo>
                  <a:lnTo>
                    <a:pt x="2039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9" y="422"/>
                  </a:lnTo>
                  <a:lnTo>
                    <a:pt x="2039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4" y="422"/>
                  </a:lnTo>
                  <a:lnTo>
                    <a:pt x="2034" y="424"/>
                  </a:lnTo>
                  <a:lnTo>
                    <a:pt x="2034" y="424"/>
                  </a:lnTo>
                  <a:lnTo>
                    <a:pt x="2032" y="424"/>
                  </a:lnTo>
                  <a:lnTo>
                    <a:pt x="2032" y="424"/>
                  </a:lnTo>
                  <a:lnTo>
                    <a:pt x="2030" y="426"/>
                  </a:lnTo>
                  <a:lnTo>
                    <a:pt x="2030" y="426"/>
                  </a:lnTo>
                  <a:lnTo>
                    <a:pt x="2030" y="426"/>
                  </a:lnTo>
                  <a:lnTo>
                    <a:pt x="2032" y="426"/>
                  </a:lnTo>
                  <a:lnTo>
                    <a:pt x="2032" y="429"/>
                  </a:lnTo>
                  <a:lnTo>
                    <a:pt x="2032" y="429"/>
                  </a:lnTo>
                  <a:lnTo>
                    <a:pt x="2034" y="429"/>
                  </a:lnTo>
                  <a:lnTo>
                    <a:pt x="2034" y="426"/>
                  </a:lnTo>
                  <a:lnTo>
                    <a:pt x="2037" y="426"/>
                  </a:lnTo>
                  <a:lnTo>
                    <a:pt x="2037" y="426"/>
                  </a:lnTo>
                  <a:lnTo>
                    <a:pt x="2037" y="426"/>
                  </a:lnTo>
                  <a:lnTo>
                    <a:pt x="2039" y="426"/>
                  </a:lnTo>
                  <a:lnTo>
                    <a:pt x="2039" y="424"/>
                  </a:lnTo>
                  <a:lnTo>
                    <a:pt x="2039" y="424"/>
                  </a:lnTo>
                  <a:lnTo>
                    <a:pt x="2039" y="424"/>
                  </a:lnTo>
                  <a:lnTo>
                    <a:pt x="2039" y="426"/>
                  </a:lnTo>
                  <a:lnTo>
                    <a:pt x="2039" y="426"/>
                  </a:lnTo>
                  <a:lnTo>
                    <a:pt x="2037" y="429"/>
                  </a:lnTo>
                  <a:lnTo>
                    <a:pt x="2037" y="429"/>
                  </a:lnTo>
                  <a:lnTo>
                    <a:pt x="2034" y="429"/>
                  </a:lnTo>
                  <a:lnTo>
                    <a:pt x="2034" y="431"/>
                  </a:lnTo>
                  <a:lnTo>
                    <a:pt x="2034" y="431"/>
                  </a:lnTo>
                  <a:lnTo>
                    <a:pt x="2037" y="429"/>
                  </a:lnTo>
                  <a:lnTo>
                    <a:pt x="2039" y="429"/>
                  </a:lnTo>
                  <a:lnTo>
                    <a:pt x="2039" y="431"/>
                  </a:lnTo>
                  <a:lnTo>
                    <a:pt x="2037" y="431"/>
                  </a:lnTo>
                  <a:lnTo>
                    <a:pt x="2037" y="431"/>
                  </a:lnTo>
                  <a:lnTo>
                    <a:pt x="2037" y="433"/>
                  </a:lnTo>
                  <a:lnTo>
                    <a:pt x="2039" y="433"/>
                  </a:lnTo>
                  <a:lnTo>
                    <a:pt x="2041" y="433"/>
                  </a:lnTo>
                  <a:lnTo>
                    <a:pt x="2041" y="433"/>
                  </a:lnTo>
                  <a:lnTo>
                    <a:pt x="2039" y="433"/>
                  </a:lnTo>
                  <a:lnTo>
                    <a:pt x="2034" y="433"/>
                  </a:lnTo>
                  <a:lnTo>
                    <a:pt x="2034" y="433"/>
                  </a:lnTo>
                  <a:lnTo>
                    <a:pt x="2034" y="436"/>
                  </a:lnTo>
                  <a:lnTo>
                    <a:pt x="2037" y="436"/>
                  </a:lnTo>
                  <a:lnTo>
                    <a:pt x="2037" y="438"/>
                  </a:lnTo>
                  <a:lnTo>
                    <a:pt x="2037" y="438"/>
                  </a:lnTo>
                  <a:lnTo>
                    <a:pt x="2034" y="436"/>
                  </a:lnTo>
                  <a:lnTo>
                    <a:pt x="2034" y="436"/>
                  </a:lnTo>
                  <a:lnTo>
                    <a:pt x="2034" y="436"/>
                  </a:lnTo>
                  <a:lnTo>
                    <a:pt x="2034" y="433"/>
                  </a:lnTo>
                  <a:lnTo>
                    <a:pt x="2032" y="433"/>
                  </a:lnTo>
                  <a:lnTo>
                    <a:pt x="2030" y="436"/>
                  </a:lnTo>
                  <a:lnTo>
                    <a:pt x="2030" y="436"/>
                  </a:lnTo>
                  <a:lnTo>
                    <a:pt x="2027" y="436"/>
                  </a:lnTo>
                  <a:lnTo>
                    <a:pt x="2027" y="436"/>
                  </a:lnTo>
                  <a:lnTo>
                    <a:pt x="2027" y="436"/>
                  </a:lnTo>
                  <a:lnTo>
                    <a:pt x="2030" y="436"/>
                  </a:lnTo>
                  <a:lnTo>
                    <a:pt x="2030" y="436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40"/>
                  </a:lnTo>
                  <a:lnTo>
                    <a:pt x="2032" y="440"/>
                  </a:lnTo>
                  <a:lnTo>
                    <a:pt x="2032" y="440"/>
                  </a:lnTo>
                  <a:lnTo>
                    <a:pt x="2032" y="443"/>
                  </a:lnTo>
                  <a:lnTo>
                    <a:pt x="2032" y="445"/>
                  </a:lnTo>
                  <a:lnTo>
                    <a:pt x="2032" y="445"/>
                  </a:lnTo>
                  <a:lnTo>
                    <a:pt x="2032" y="445"/>
                  </a:lnTo>
                  <a:lnTo>
                    <a:pt x="2030" y="445"/>
                  </a:lnTo>
                  <a:lnTo>
                    <a:pt x="2030" y="443"/>
                  </a:lnTo>
                  <a:lnTo>
                    <a:pt x="2030" y="443"/>
                  </a:lnTo>
                  <a:lnTo>
                    <a:pt x="2027" y="440"/>
                  </a:lnTo>
                  <a:lnTo>
                    <a:pt x="2027" y="438"/>
                  </a:lnTo>
                  <a:lnTo>
                    <a:pt x="2025" y="438"/>
                  </a:lnTo>
                  <a:lnTo>
                    <a:pt x="2025" y="440"/>
                  </a:lnTo>
                  <a:lnTo>
                    <a:pt x="2025" y="443"/>
                  </a:lnTo>
                  <a:lnTo>
                    <a:pt x="2025" y="443"/>
                  </a:lnTo>
                  <a:lnTo>
                    <a:pt x="2025" y="445"/>
                  </a:lnTo>
                  <a:lnTo>
                    <a:pt x="2025" y="445"/>
                  </a:lnTo>
                  <a:lnTo>
                    <a:pt x="2025" y="448"/>
                  </a:lnTo>
                  <a:lnTo>
                    <a:pt x="2025" y="448"/>
                  </a:lnTo>
                  <a:lnTo>
                    <a:pt x="2025" y="450"/>
                  </a:lnTo>
                  <a:lnTo>
                    <a:pt x="2025" y="450"/>
                  </a:lnTo>
                  <a:lnTo>
                    <a:pt x="2025" y="448"/>
                  </a:lnTo>
                  <a:lnTo>
                    <a:pt x="2025" y="448"/>
                  </a:lnTo>
                  <a:lnTo>
                    <a:pt x="2025" y="445"/>
                  </a:lnTo>
                  <a:lnTo>
                    <a:pt x="2025" y="443"/>
                  </a:lnTo>
                  <a:lnTo>
                    <a:pt x="2025" y="443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3"/>
                  </a:lnTo>
                  <a:lnTo>
                    <a:pt x="2018" y="443"/>
                  </a:lnTo>
                  <a:lnTo>
                    <a:pt x="2018" y="443"/>
                  </a:lnTo>
                  <a:lnTo>
                    <a:pt x="2015" y="443"/>
                  </a:lnTo>
                  <a:lnTo>
                    <a:pt x="2015" y="443"/>
                  </a:lnTo>
                  <a:lnTo>
                    <a:pt x="2015" y="440"/>
                  </a:lnTo>
                  <a:lnTo>
                    <a:pt x="2015" y="440"/>
                  </a:lnTo>
                  <a:lnTo>
                    <a:pt x="2015" y="440"/>
                  </a:lnTo>
                  <a:lnTo>
                    <a:pt x="2013" y="438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3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3"/>
                  </a:lnTo>
                  <a:lnTo>
                    <a:pt x="2013" y="440"/>
                  </a:lnTo>
                  <a:lnTo>
                    <a:pt x="2013" y="438"/>
                  </a:lnTo>
                  <a:lnTo>
                    <a:pt x="2013" y="438"/>
                  </a:lnTo>
                  <a:lnTo>
                    <a:pt x="2013" y="438"/>
                  </a:lnTo>
                  <a:lnTo>
                    <a:pt x="2011" y="438"/>
                  </a:lnTo>
                  <a:lnTo>
                    <a:pt x="2011" y="443"/>
                  </a:lnTo>
                  <a:lnTo>
                    <a:pt x="2011" y="443"/>
                  </a:lnTo>
                  <a:lnTo>
                    <a:pt x="2011" y="445"/>
                  </a:lnTo>
                  <a:lnTo>
                    <a:pt x="2011" y="448"/>
                  </a:lnTo>
                  <a:lnTo>
                    <a:pt x="2011" y="448"/>
                  </a:lnTo>
                  <a:lnTo>
                    <a:pt x="2008" y="448"/>
                  </a:lnTo>
                  <a:lnTo>
                    <a:pt x="2008" y="445"/>
                  </a:lnTo>
                  <a:lnTo>
                    <a:pt x="2008" y="443"/>
                  </a:lnTo>
                  <a:lnTo>
                    <a:pt x="2008" y="440"/>
                  </a:lnTo>
                  <a:lnTo>
                    <a:pt x="2008" y="440"/>
                  </a:lnTo>
                  <a:lnTo>
                    <a:pt x="2008" y="438"/>
                  </a:lnTo>
                  <a:lnTo>
                    <a:pt x="2008" y="438"/>
                  </a:lnTo>
                  <a:lnTo>
                    <a:pt x="2008" y="438"/>
                  </a:lnTo>
                  <a:lnTo>
                    <a:pt x="2006" y="438"/>
                  </a:lnTo>
                  <a:lnTo>
                    <a:pt x="2006" y="438"/>
                  </a:lnTo>
                  <a:lnTo>
                    <a:pt x="2006" y="438"/>
                  </a:lnTo>
                  <a:lnTo>
                    <a:pt x="2006" y="436"/>
                  </a:lnTo>
                  <a:lnTo>
                    <a:pt x="2006" y="436"/>
                  </a:lnTo>
                  <a:lnTo>
                    <a:pt x="2001" y="433"/>
                  </a:lnTo>
                  <a:lnTo>
                    <a:pt x="2001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7" y="433"/>
                  </a:lnTo>
                  <a:lnTo>
                    <a:pt x="1997" y="433"/>
                  </a:lnTo>
                  <a:lnTo>
                    <a:pt x="1997" y="436"/>
                  </a:lnTo>
                  <a:lnTo>
                    <a:pt x="1997" y="436"/>
                  </a:lnTo>
                  <a:lnTo>
                    <a:pt x="1997" y="436"/>
                  </a:lnTo>
                  <a:lnTo>
                    <a:pt x="1994" y="436"/>
                  </a:lnTo>
                  <a:lnTo>
                    <a:pt x="1989" y="438"/>
                  </a:lnTo>
                  <a:lnTo>
                    <a:pt x="1989" y="438"/>
                  </a:lnTo>
                  <a:lnTo>
                    <a:pt x="1989" y="438"/>
                  </a:lnTo>
                  <a:lnTo>
                    <a:pt x="1987" y="443"/>
                  </a:lnTo>
                  <a:lnTo>
                    <a:pt x="1985" y="445"/>
                  </a:lnTo>
                  <a:lnTo>
                    <a:pt x="1985" y="445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78" y="452"/>
                  </a:lnTo>
                  <a:lnTo>
                    <a:pt x="1975" y="452"/>
                  </a:lnTo>
                  <a:lnTo>
                    <a:pt x="1975" y="455"/>
                  </a:lnTo>
                  <a:lnTo>
                    <a:pt x="1975" y="455"/>
                  </a:lnTo>
                  <a:lnTo>
                    <a:pt x="1975" y="455"/>
                  </a:lnTo>
                  <a:lnTo>
                    <a:pt x="1973" y="455"/>
                  </a:lnTo>
                  <a:lnTo>
                    <a:pt x="1973" y="455"/>
                  </a:lnTo>
                  <a:lnTo>
                    <a:pt x="1968" y="450"/>
                  </a:lnTo>
                  <a:lnTo>
                    <a:pt x="1968" y="450"/>
                  </a:lnTo>
                  <a:lnTo>
                    <a:pt x="1966" y="450"/>
                  </a:lnTo>
                  <a:lnTo>
                    <a:pt x="1966" y="450"/>
                  </a:lnTo>
                  <a:lnTo>
                    <a:pt x="1963" y="450"/>
                  </a:lnTo>
                  <a:lnTo>
                    <a:pt x="1963" y="448"/>
                  </a:lnTo>
                  <a:lnTo>
                    <a:pt x="1963" y="448"/>
                  </a:lnTo>
                  <a:lnTo>
                    <a:pt x="1961" y="448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6" y="448"/>
                  </a:lnTo>
                  <a:lnTo>
                    <a:pt x="1956" y="448"/>
                  </a:lnTo>
                  <a:lnTo>
                    <a:pt x="1954" y="448"/>
                  </a:lnTo>
                  <a:lnTo>
                    <a:pt x="1952" y="448"/>
                  </a:lnTo>
                  <a:lnTo>
                    <a:pt x="1947" y="448"/>
                  </a:lnTo>
                  <a:lnTo>
                    <a:pt x="1947" y="448"/>
                  </a:lnTo>
                  <a:lnTo>
                    <a:pt x="1947" y="448"/>
                  </a:lnTo>
                  <a:lnTo>
                    <a:pt x="1945" y="448"/>
                  </a:lnTo>
                  <a:lnTo>
                    <a:pt x="1942" y="448"/>
                  </a:lnTo>
                  <a:lnTo>
                    <a:pt x="1942" y="450"/>
                  </a:lnTo>
                  <a:lnTo>
                    <a:pt x="1942" y="450"/>
                  </a:lnTo>
                  <a:lnTo>
                    <a:pt x="1945" y="450"/>
                  </a:lnTo>
                  <a:lnTo>
                    <a:pt x="1947" y="450"/>
                  </a:lnTo>
                  <a:lnTo>
                    <a:pt x="1945" y="450"/>
                  </a:lnTo>
                  <a:lnTo>
                    <a:pt x="1942" y="450"/>
                  </a:lnTo>
                  <a:lnTo>
                    <a:pt x="1942" y="450"/>
                  </a:lnTo>
                  <a:lnTo>
                    <a:pt x="1940" y="450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40" y="450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37" y="452"/>
                  </a:lnTo>
                  <a:lnTo>
                    <a:pt x="1937" y="452"/>
                  </a:lnTo>
                  <a:lnTo>
                    <a:pt x="1935" y="452"/>
                  </a:lnTo>
                  <a:lnTo>
                    <a:pt x="1935" y="452"/>
                  </a:lnTo>
                  <a:lnTo>
                    <a:pt x="1935" y="452"/>
                  </a:lnTo>
                  <a:lnTo>
                    <a:pt x="1937" y="452"/>
                  </a:lnTo>
                  <a:lnTo>
                    <a:pt x="1937" y="455"/>
                  </a:lnTo>
                  <a:lnTo>
                    <a:pt x="1940" y="455"/>
                  </a:lnTo>
                  <a:lnTo>
                    <a:pt x="1937" y="455"/>
                  </a:lnTo>
                  <a:lnTo>
                    <a:pt x="1937" y="455"/>
                  </a:lnTo>
                  <a:lnTo>
                    <a:pt x="1937" y="455"/>
                  </a:lnTo>
                  <a:lnTo>
                    <a:pt x="1935" y="457"/>
                  </a:lnTo>
                  <a:lnTo>
                    <a:pt x="1935" y="457"/>
                  </a:lnTo>
                  <a:lnTo>
                    <a:pt x="1937" y="457"/>
                  </a:lnTo>
                  <a:lnTo>
                    <a:pt x="1937" y="457"/>
                  </a:lnTo>
                  <a:lnTo>
                    <a:pt x="1937" y="457"/>
                  </a:lnTo>
                  <a:lnTo>
                    <a:pt x="1937" y="459"/>
                  </a:lnTo>
                  <a:lnTo>
                    <a:pt x="1937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7" y="459"/>
                  </a:lnTo>
                  <a:lnTo>
                    <a:pt x="1937" y="459"/>
                  </a:lnTo>
                  <a:lnTo>
                    <a:pt x="1940" y="459"/>
                  </a:lnTo>
                  <a:lnTo>
                    <a:pt x="1940" y="462"/>
                  </a:lnTo>
                  <a:lnTo>
                    <a:pt x="1940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5" y="462"/>
                  </a:lnTo>
                  <a:lnTo>
                    <a:pt x="1945" y="462"/>
                  </a:lnTo>
                  <a:lnTo>
                    <a:pt x="1945" y="462"/>
                  </a:lnTo>
                  <a:lnTo>
                    <a:pt x="1947" y="462"/>
                  </a:lnTo>
                  <a:lnTo>
                    <a:pt x="1947" y="459"/>
                  </a:lnTo>
                  <a:lnTo>
                    <a:pt x="1947" y="459"/>
                  </a:lnTo>
                  <a:lnTo>
                    <a:pt x="1947" y="459"/>
                  </a:lnTo>
                  <a:lnTo>
                    <a:pt x="1947" y="462"/>
                  </a:lnTo>
                  <a:lnTo>
                    <a:pt x="1949" y="462"/>
                  </a:lnTo>
                  <a:lnTo>
                    <a:pt x="1949" y="462"/>
                  </a:lnTo>
                  <a:lnTo>
                    <a:pt x="1952" y="462"/>
                  </a:lnTo>
                  <a:lnTo>
                    <a:pt x="1954" y="462"/>
                  </a:lnTo>
                  <a:lnTo>
                    <a:pt x="1954" y="462"/>
                  </a:lnTo>
                  <a:lnTo>
                    <a:pt x="1954" y="464"/>
                  </a:lnTo>
                  <a:lnTo>
                    <a:pt x="1956" y="464"/>
                  </a:lnTo>
                  <a:lnTo>
                    <a:pt x="1961" y="467"/>
                  </a:lnTo>
                  <a:lnTo>
                    <a:pt x="1961" y="467"/>
                  </a:lnTo>
                  <a:lnTo>
                    <a:pt x="1961" y="467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6" y="469"/>
                  </a:lnTo>
                  <a:lnTo>
                    <a:pt x="1966" y="469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71" y="476"/>
                  </a:lnTo>
                  <a:lnTo>
                    <a:pt x="1968" y="476"/>
                  </a:lnTo>
                  <a:lnTo>
                    <a:pt x="1968" y="476"/>
                  </a:lnTo>
                  <a:lnTo>
                    <a:pt x="1968" y="476"/>
                  </a:lnTo>
                  <a:lnTo>
                    <a:pt x="1968" y="478"/>
                  </a:lnTo>
                  <a:lnTo>
                    <a:pt x="1971" y="478"/>
                  </a:lnTo>
                  <a:lnTo>
                    <a:pt x="1971" y="481"/>
                  </a:lnTo>
                  <a:lnTo>
                    <a:pt x="1971" y="481"/>
                  </a:lnTo>
                  <a:lnTo>
                    <a:pt x="1971" y="481"/>
                  </a:lnTo>
                  <a:lnTo>
                    <a:pt x="1973" y="481"/>
                  </a:lnTo>
                  <a:lnTo>
                    <a:pt x="1973" y="483"/>
                  </a:lnTo>
                  <a:lnTo>
                    <a:pt x="1975" y="481"/>
                  </a:lnTo>
                  <a:lnTo>
                    <a:pt x="1975" y="481"/>
                  </a:lnTo>
                  <a:lnTo>
                    <a:pt x="1975" y="481"/>
                  </a:lnTo>
                  <a:lnTo>
                    <a:pt x="1975" y="478"/>
                  </a:lnTo>
                  <a:lnTo>
                    <a:pt x="1975" y="478"/>
                  </a:lnTo>
                  <a:lnTo>
                    <a:pt x="1975" y="478"/>
                  </a:lnTo>
                  <a:lnTo>
                    <a:pt x="1978" y="478"/>
                  </a:lnTo>
                  <a:lnTo>
                    <a:pt x="1978" y="478"/>
                  </a:lnTo>
                  <a:lnTo>
                    <a:pt x="1980" y="478"/>
                  </a:lnTo>
                  <a:lnTo>
                    <a:pt x="1980" y="481"/>
                  </a:lnTo>
                  <a:lnTo>
                    <a:pt x="1980" y="483"/>
                  </a:lnTo>
                  <a:lnTo>
                    <a:pt x="1980" y="485"/>
                  </a:lnTo>
                  <a:lnTo>
                    <a:pt x="1980" y="488"/>
                  </a:lnTo>
                  <a:lnTo>
                    <a:pt x="1980" y="488"/>
                  </a:lnTo>
                  <a:lnTo>
                    <a:pt x="1980" y="488"/>
                  </a:lnTo>
                  <a:lnTo>
                    <a:pt x="1982" y="488"/>
                  </a:lnTo>
                  <a:lnTo>
                    <a:pt x="1982" y="490"/>
                  </a:lnTo>
                  <a:lnTo>
                    <a:pt x="1982" y="490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5"/>
                  </a:lnTo>
                  <a:lnTo>
                    <a:pt x="1982" y="495"/>
                  </a:lnTo>
                  <a:lnTo>
                    <a:pt x="1982" y="495"/>
                  </a:lnTo>
                  <a:lnTo>
                    <a:pt x="1982" y="495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0" y="497"/>
                  </a:lnTo>
                  <a:lnTo>
                    <a:pt x="1978" y="497"/>
                  </a:lnTo>
                  <a:lnTo>
                    <a:pt x="1975" y="497"/>
                  </a:lnTo>
                  <a:lnTo>
                    <a:pt x="1975" y="497"/>
                  </a:lnTo>
                  <a:lnTo>
                    <a:pt x="1975" y="500"/>
                  </a:lnTo>
                  <a:lnTo>
                    <a:pt x="1978" y="507"/>
                  </a:lnTo>
                  <a:lnTo>
                    <a:pt x="1978" y="507"/>
                  </a:lnTo>
                  <a:lnTo>
                    <a:pt x="1978" y="507"/>
                  </a:lnTo>
                  <a:lnTo>
                    <a:pt x="1978" y="509"/>
                  </a:lnTo>
                  <a:lnTo>
                    <a:pt x="1978" y="509"/>
                  </a:lnTo>
                  <a:lnTo>
                    <a:pt x="1980" y="511"/>
                  </a:lnTo>
                  <a:lnTo>
                    <a:pt x="1980" y="511"/>
                  </a:lnTo>
                  <a:lnTo>
                    <a:pt x="1980" y="514"/>
                  </a:lnTo>
                  <a:lnTo>
                    <a:pt x="1978" y="511"/>
                  </a:lnTo>
                  <a:lnTo>
                    <a:pt x="1978" y="511"/>
                  </a:lnTo>
                  <a:lnTo>
                    <a:pt x="1978" y="511"/>
                  </a:lnTo>
                  <a:lnTo>
                    <a:pt x="1978" y="514"/>
                  </a:lnTo>
                  <a:lnTo>
                    <a:pt x="1978" y="514"/>
                  </a:lnTo>
                  <a:lnTo>
                    <a:pt x="1980" y="514"/>
                  </a:lnTo>
                  <a:lnTo>
                    <a:pt x="1980" y="514"/>
                  </a:lnTo>
                  <a:lnTo>
                    <a:pt x="1980" y="516"/>
                  </a:lnTo>
                  <a:lnTo>
                    <a:pt x="1980" y="516"/>
                  </a:lnTo>
                  <a:lnTo>
                    <a:pt x="1980" y="516"/>
                  </a:lnTo>
                  <a:lnTo>
                    <a:pt x="1982" y="516"/>
                  </a:lnTo>
                  <a:lnTo>
                    <a:pt x="1982" y="519"/>
                  </a:lnTo>
                  <a:lnTo>
                    <a:pt x="1982" y="519"/>
                  </a:lnTo>
                  <a:lnTo>
                    <a:pt x="1982" y="519"/>
                  </a:lnTo>
                  <a:lnTo>
                    <a:pt x="1982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7" y="523"/>
                  </a:lnTo>
                  <a:lnTo>
                    <a:pt x="1987" y="523"/>
                  </a:lnTo>
                  <a:lnTo>
                    <a:pt x="1989" y="521"/>
                  </a:lnTo>
                  <a:lnTo>
                    <a:pt x="1989" y="521"/>
                  </a:lnTo>
                  <a:lnTo>
                    <a:pt x="1992" y="519"/>
                  </a:lnTo>
                  <a:lnTo>
                    <a:pt x="1992" y="519"/>
                  </a:lnTo>
                  <a:lnTo>
                    <a:pt x="1997" y="521"/>
                  </a:lnTo>
                  <a:lnTo>
                    <a:pt x="1999" y="521"/>
                  </a:lnTo>
                  <a:lnTo>
                    <a:pt x="2001" y="521"/>
                  </a:lnTo>
                  <a:lnTo>
                    <a:pt x="2004" y="519"/>
                  </a:lnTo>
                  <a:lnTo>
                    <a:pt x="2008" y="511"/>
                  </a:lnTo>
                  <a:lnTo>
                    <a:pt x="2011" y="511"/>
                  </a:lnTo>
                  <a:lnTo>
                    <a:pt x="2011" y="511"/>
                  </a:lnTo>
                  <a:lnTo>
                    <a:pt x="2011" y="509"/>
                  </a:lnTo>
                  <a:lnTo>
                    <a:pt x="2013" y="509"/>
                  </a:lnTo>
                  <a:lnTo>
                    <a:pt x="2013" y="509"/>
                  </a:lnTo>
                  <a:lnTo>
                    <a:pt x="2013" y="509"/>
                  </a:lnTo>
                  <a:lnTo>
                    <a:pt x="2011" y="507"/>
                  </a:lnTo>
                  <a:lnTo>
                    <a:pt x="2011" y="507"/>
                  </a:lnTo>
                  <a:lnTo>
                    <a:pt x="2008" y="504"/>
                  </a:lnTo>
                  <a:lnTo>
                    <a:pt x="2011" y="502"/>
                  </a:lnTo>
                  <a:lnTo>
                    <a:pt x="2015" y="497"/>
                  </a:lnTo>
                  <a:lnTo>
                    <a:pt x="2015" y="497"/>
                  </a:lnTo>
                  <a:lnTo>
                    <a:pt x="2018" y="495"/>
                  </a:lnTo>
                  <a:lnTo>
                    <a:pt x="2018" y="495"/>
                  </a:lnTo>
                  <a:lnTo>
                    <a:pt x="2018" y="495"/>
                  </a:lnTo>
                  <a:lnTo>
                    <a:pt x="2020" y="495"/>
                  </a:lnTo>
                  <a:lnTo>
                    <a:pt x="2020" y="493"/>
                  </a:lnTo>
                  <a:lnTo>
                    <a:pt x="2020" y="493"/>
                  </a:lnTo>
                  <a:lnTo>
                    <a:pt x="2020" y="490"/>
                  </a:lnTo>
                  <a:lnTo>
                    <a:pt x="2018" y="490"/>
                  </a:lnTo>
                  <a:lnTo>
                    <a:pt x="2018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5"/>
                  </a:lnTo>
                  <a:lnTo>
                    <a:pt x="2015" y="485"/>
                  </a:lnTo>
                  <a:lnTo>
                    <a:pt x="2015" y="483"/>
                  </a:lnTo>
                  <a:lnTo>
                    <a:pt x="2015" y="483"/>
                  </a:lnTo>
                  <a:lnTo>
                    <a:pt x="2015" y="485"/>
                  </a:lnTo>
                  <a:lnTo>
                    <a:pt x="2018" y="485"/>
                  </a:lnTo>
                  <a:lnTo>
                    <a:pt x="2018" y="488"/>
                  </a:lnTo>
                  <a:lnTo>
                    <a:pt x="2018" y="488"/>
                  </a:lnTo>
                  <a:lnTo>
                    <a:pt x="2020" y="485"/>
                  </a:lnTo>
                  <a:lnTo>
                    <a:pt x="2023" y="485"/>
                  </a:lnTo>
                  <a:lnTo>
                    <a:pt x="2023" y="483"/>
                  </a:lnTo>
                  <a:lnTo>
                    <a:pt x="2023" y="474"/>
                  </a:lnTo>
                  <a:lnTo>
                    <a:pt x="2025" y="471"/>
                  </a:lnTo>
                  <a:lnTo>
                    <a:pt x="2025" y="469"/>
                  </a:lnTo>
                  <a:lnTo>
                    <a:pt x="2027" y="467"/>
                  </a:lnTo>
                  <a:lnTo>
                    <a:pt x="2027" y="467"/>
                  </a:lnTo>
                  <a:lnTo>
                    <a:pt x="2030" y="464"/>
                  </a:lnTo>
                  <a:lnTo>
                    <a:pt x="2032" y="464"/>
                  </a:lnTo>
                  <a:lnTo>
                    <a:pt x="2032" y="464"/>
                  </a:lnTo>
                  <a:lnTo>
                    <a:pt x="2032" y="462"/>
                  </a:lnTo>
                  <a:lnTo>
                    <a:pt x="2032" y="462"/>
                  </a:lnTo>
                  <a:lnTo>
                    <a:pt x="2032" y="462"/>
                  </a:lnTo>
                  <a:lnTo>
                    <a:pt x="2032" y="459"/>
                  </a:lnTo>
                  <a:lnTo>
                    <a:pt x="2032" y="459"/>
                  </a:lnTo>
                  <a:lnTo>
                    <a:pt x="2034" y="459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4"/>
                  </a:lnTo>
                  <a:lnTo>
                    <a:pt x="2034" y="464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71"/>
                  </a:lnTo>
                  <a:lnTo>
                    <a:pt x="2037" y="471"/>
                  </a:lnTo>
                  <a:lnTo>
                    <a:pt x="2037" y="471"/>
                  </a:lnTo>
                  <a:lnTo>
                    <a:pt x="2034" y="469"/>
                  </a:lnTo>
                  <a:lnTo>
                    <a:pt x="2034" y="469"/>
                  </a:lnTo>
                  <a:lnTo>
                    <a:pt x="2032" y="469"/>
                  </a:lnTo>
                  <a:lnTo>
                    <a:pt x="2032" y="471"/>
                  </a:lnTo>
                  <a:lnTo>
                    <a:pt x="2030" y="471"/>
                  </a:lnTo>
                  <a:lnTo>
                    <a:pt x="2030" y="471"/>
                  </a:lnTo>
                  <a:lnTo>
                    <a:pt x="2030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6"/>
                  </a:lnTo>
                  <a:lnTo>
                    <a:pt x="2027" y="476"/>
                  </a:lnTo>
                  <a:lnTo>
                    <a:pt x="2025" y="476"/>
                  </a:lnTo>
                  <a:lnTo>
                    <a:pt x="2025" y="476"/>
                  </a:lnTo>
                  <a:lnTo>
                    <a:pt x="2025" y="476"/>
                  </a:lnTo>
                  <a:lnTo>
                    <a:pt x="2025" y="481"/>
                  </a:lnTo>
                  <a:lnTo>
                    <a:pt x="2025" y="483"/>
                  </a:lnTo>
                  <a:lnTo>
                    <a:pt x="2025" y="485"/>
                  </a:lnTo>
                  <a:lnTo>
                    <a:pt x="2025" y="485"/>
                  </a:lnTo>
                  <a:lnTo>
                    <a:pt x="2025" y="488"/>
                  </a:lnTo>
                  <a:lnTo>
                    <a:pt x="2023" y="488"/>
                  </a:lnTo>
                  <a:lnTo>
                    <a:pt x="2023" y="488"/>
                  </a:lnTo>
                  <a:lnTo>
                    <a:pt x="2023" y="490"/>
                  </a:lnTo>
                  <a:lnTo>
                    <a:pt x="2023" y="490"/>
                  </a:lnTo>
                  <a:lnTo>
                    <a:pt x="2025" y="493"/>
                  </a:lnTo>
                  <a:lnTo>
                    <a:pt x="2025" y="495"/>
                  </a:lnTo>
                  <a:lnTo>
                    <a:pt x="2025" y="495"/>
                  </a:lnTo>
                  <a:lnTo>
                    <a:pt x="2025" y="497"/>
                  </a:lnTo>
                  <a:lnTo>
                    <a:pt x="2025" y="497"/>
                  </a:lnTo>
                  <a:lnTo>
                    <a:pt x="2025" y="497"/>
                  </a:lnTo>
                  <a:lnTo>
                    <a:pt x="2025" y="500"/>
                  </a:lnTo>
                  <a:lnTo>
                    <a:pt x="2027" y="500"/>
                  </a:lnTo>
                  <a:lnTo>
                    <a:pt x="2027" y="500"/>
                  </a:lnTo>
                  <a:lnTo>
                    <a:pt x="2027" y="497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0"/>
                  </a:lnTo>
                  <a:lnTo>
                    <a:pt x="2030" y="497"/>
                  </a:lnTo>
                  <a:lnTo>
                    <a:pt x="2030" y="497"/>
                  </a:lnTo>
                  <a:lnTo>
                    <a:pt x="2030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7"/>
                  </a:lnTo>
                  <a:lnTo>
                    <a:pt x="2032" y="497"/>
                  </a:lnTo>
                  <a:lnTo>
                    <a:pt x="2034" y="497"/>
                  </a:lnTo>
                  <a:lnTo>
                    <a:pt x="2037" y="502"/>
                  </a:lnTo>
                  <a:lnTo>
                    <a:pt x="2037" y="502"/>
                  </a:lnTo>
                  <a:lnTo>
                    <a:pt x="2039" y="507"/>
                  </a:lnTo>
                  <a:lnTo>
                    <a:pt x="2039" y="509"/>
                  </a:lnTo>
                  <a:lnTo>
                    <a:pt x="2041" y="509"/>
                  </a:lnTo>
                  <a:lnTo>
                    <a:pt x="2041" y="509"/>
                  </a:lnTo>
                  <a:lnTo>
                    <a:pt x="2041" y="507"/>
                  </a:lnTo>
                  <a:lnTo>
                    <a:pt x="2044" y="507"/>
                  </a:lnTo>
                  <a:lnTo>
                    <a:pt x="2044" y="507"/>
                  </a:lnTo>
                  <a:lnTo>
                    <a:pt x="2044" y="507"/>
                  </a:lnTo>
                  <a:lnTo>
                    <a:pt x="2046" y="507"/>
                  </a:lnTo>
                  <a:lnTo>
                    <a:pt x="2046" y="507"/>
                  </a:lnTo>
                  <a:lnTo>
                    <a:pt x="2049" y="507"/>
                  </a:lnTo>
                  <a:lnTo>
                    <a:pt x="2049" y="507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2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51" y="504"/>
                  </a:lnTo>
                  <a:lnTo>
                    <a:pt x="2051" y="507"/>
                  </a:lnTo>
                  <a:lnTo>
                    <a:pt x="2051" y="507"/>
                  </a:lnTo>
                  <a:lnTo>
                    <a:pt x="2051" y="509"/>
                  </a:lnTo>
                  <a:lnTo>
                    <a:pt x="2049" y="509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4"/>
                  </a:lnTo>
                  <a:lnTo>
                    <a:pt x="2053" y="514"/>
                  </a:lnTo>
                  <a:lnTo>
                    <a:pt x="2053" y="514"/>
                  </a:lnTo>
                  <a:lnTo>
                    <a:pt x="2053" y="514"/>
                  </a:lnTo>
                  <a:lnTo>
                    <a:pt x="2056" y="514"/>
                  </a:lnTo>
                  <a:lnTo>
                    <a:pt x="2056" y="516"/>
                  </a:lnTo>
                  <a:lnTo>
                    <a:pt x="2056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9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60" y="514"/>
                  </a:lnTo>
                  <a:lnTo>
                    <a:pt x="2060" y="511"/>
                  </a:lnTo>
                  <a:lnTo>
                    <a:pt x="2060" y="511"/>
                  </a:lnTo>
                  <a:lnTo>
                    <a:pt x="2058" y="509"/>
                  </a:lnTo>
                  <a:lnTo>
                    <a:pt x="2060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5" y="511"/>
                  </a:lnTo>
                  <a:lnTo>
                    <a:pt x="2065" y="514"/>
                  </a:lnTo>
                  <a:lnTo>
                    <a:pt x="2065" y="514"/>
                  </a:lnTo>
                  <a:lnTo>
                    <a:pt x="2065" y="516"/>
                  </a:lnTo>
                  <a:lnTo>
                    <a:pt x="2068" y="516"/>
                  </a:lnTo>
                  <a:lnTo>
                    <a:pt x="2068" y="516"/>
                  </a:lnTo>
                  <a:lnTo>
                    <a:pt x="2068" y="519"/>
                  </a:lnTo>
                  <a:lnTo>
                    <a:pt x="2070" y="519"/>
                  </a:lnTo>
                  <a:lnTo>
                    <a:pt x="2072" y="516"/>
                  </a:lnTo>
                  <a:lnTo>
                    <a:pt x="2072" y="516"/>
                  </a:lnTo>
                  <a:lnTo>
                    <a:pt x="2072" y="516"/>
                  </a:lnTo>
                  <a:lnTo>
                    <a:pt x="2072" y="514"/>
                  </a:lnTo>
                  <a:lnTo>
                    <a:pt x="2075" y="514"/>
                  </a:lnTo>
                  <a:lnTo>
                    <a:pt x="2075" y="514"/>
                  </a:lnTo>
                  <a:lnTo>
                    <a:pt x="2075" y="514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82" y="511"/>
                  </a:lnTo>
                  <a:lnTo>
                    <a:pt x="2086" y="514"/>
                  </a:lnTo>
                  <a:lnTo>
                    <a:pt x="2089" y="514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89" y="516"/>
                  </a:lnTo>
                  <a:lnTo>
                    <a:pt x="2089" y="516"/>
                  </a:lnTo>
                  <a:lnTo>
                    <a:pt x="2089" y="516"/>
                  </a:lnTo>
                  <a:lnTo>
                    <a:pt x="2086" y="514"/>
                  </a:lnTo>
                  <a:lnTo>
                    <a:pt x="2086" y="514"/>
                  </a:lnTo>
                  <a:lnTo>
                    <a:pt x="2082" y="514"/>
                  </a:lnTo>
                  <a:lnTo>
                    <a:pt x="2079" y="514"/>
                  </a:lnTo>
                  <a:lnTo>
                    <a:pt x="2079" y="514"/>
                  </a:lnTo>
                  <a:lnTo>
                    <a:pt x="2077" y="514"/>
                  </a:lnTo>
                  <a:lnTo>
                    <a:pt x="2077" y="514"/>
                  </a:lnTo>
                  <a:lnTo>
                    <a:pt x="2077" y="514"/>
                  </a:lnTo>
                  <a:lnTo>
                    <a:pt x="2077" y="516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21"/>
                  </a:lnTo>
                  <a:lnTo>
                    <a:pt x="2075" y="521"/>
                  </a:lnTo>
                  <a:lnTo>
                    <a:pt x="2075" y="523"/>
                  </a:lnTo>
                  <a:lnTo>
                    <a:pt x="2075" y="523"/>
                  </a:lnTo>
                  <a:lnTo>
                    <a:pt x="2077" y="523"/>
                  </a:lnTo>
                  <a:lnTo>
                    <a:pt x="2077" y="523"/>
                  </a:lnTo>
                  <a:lnTo>
                    <a:pt x="2079" y="523"/>
                  </a:lnTo>
                  <a:lnTo>
                    <a:pt x="2079" y="523"/>
                  </a:lnTo>
                  <a:lnTo>
                    <a:pt x="2079" y="526"/>
                  </a:lnTo>
                  <a:lnTo>
                    <a:pt x="2079" y="526"/>
                  </a:lnTo>
                  <a:lnTo>
                    <a:pt x="2079" y="528"/>
                  </a:lnTo>
                  <a:lnTo>
                    <a:pt x="2082" y="528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6" y="530"/>
                  </a:lnTo>
                  <a:lnTo>
                    <a:pt x="2086" y="530"/>
                  </a:lnTo>
                  <a:lnTo>
                    <a:pt x="2089" y="530"/>
                  </a:lnTo>
                  <a:lnTo>
                    <a:pt x="2089" y="530"/>
                  </a:lnTo>
                  <a:lnTo>
                    <a:pt x="2091" y="530"/>
                  </a:lnTo>
                  <a:lnTo>
                    <a:pt x="2091" y="533"/>
                  </a:lnTo>
                  <a:lnTo>
                    <a:pt x="2091" y="533"/>
                  </a:lnTo>
                  <a:lnTo>
                    <a:pt x="2103" y="540"/>
                  </a:lnTo>
                  <a:lnTo>
                    <a:pt x="2105" y="540"/>
                  </a:lnTo>
                  <a:lnTo>
                    <a:pt x="2108" y="540"/>
                  </a:lnTo>
                  <a:lnTo>
                    <a:pt x="2110" y="540"/>
                  </a:lnTo>
                  <a:lnTo>
                    <a:pt x="2112" y="540"/>
                  </a:lnTo>
                  <a:lnTo>
                    <a:pt x="2115" y="540"/>
                  </a:lnTo>
                  <a:lnTo>
                    <a:pt x="2115" y="540"/>
                  </a:lnTo>
                  <a:lnTo>
                    <a:pt x="2117" y="540"/>
                  </a:lnTo>
                  <a:lnTo>
                    <a:pt x="2117" y="540"/>
                  </a:lnTo>
                  <a:lnTo>
                    <a:pt x="2124" y="540"/>
                  </a:lnTo>
                  <a:lnTo>
                    <a:pt x="2124" y="540"/>
                  </a:lnTo>
                  <a:lnTo>
                    <a:pt x="2127" y="542"/>
                  </a:lnTo>
                  <a:lnTo>
                    <a:pt x="2127" y="542"/>
                  </a:lnTo>
                  <a:lnTo>
                    <a:pt x="2129" y="542"/>
                  </a:lnTo>
                  <a:lnTo>
                    <a:pt x="2131" y="542"/>
                  </a:lnTo>
                  <a:lnTo>
                    <a:pt x="2131" y="542"/>
                  </a:lnTo>
                  <a:lnTo>
                    <a:pt x="2134" y="542"/>
                  </a:lnTo>
                  <a:lnTo>
                    <a:pt x="2134" y="542"/>
                  </a:lnTo>
                  <a:lnTo>
                    <a:pt x="2136" y="542"/>
                  </a:lnTo>
                  <a:lnTo>
                    <a:pt x="2136" y="542"/>
                  </a:lnTo>
                  <a:lnTo>
                    <a:pt x="2141" y="542"/>
                  </a:lnTo>
                  <a:lnTo>
                    <a:pt x="2143" y="542"/>
                  </a:lnTo>
                  <a:lnTo>
                    <a:pt x="2143" y="545"/>
                  </a:lnTo>
                  <a:lnTo>
                    <a:pt x="2146" y="547"/>
                  </a:lnTo>
                  <a:lnTo>
                    <a:pt x="2148" y="547"/>
                  </a:lnTo>
                  <a:lnTo>
                    <a:pt x="2148" y="547"/>
                  </a:lnTo>
                  <a:lnTo>
                    <a:pt x="2148" y="547"/>
                  </a:lnTo>
                  <a:lnTo>
                    <a:pt x="2150" y="547"/>
                  </a:lnTo>
                  <a:lnTo>
                    <a:pt x="2150" y="547"/>
                  </a:lnTo>
                  <a:lnTo>
                    <a:pt x="2150" y="549"/>
                  </a:lnTo>
                  <a:lnTo>
                    <a:pt x="2153" y="549"/>
                  </a:lnTo>
                  <a:lnTo>
                    <a:pt x="2153" y="549"/>
                  </a:lnTo>
                  <a:lnTo>
                    <a:pt x="2153" y="549"/>
                  </a:lnTo>
                  <a:lnTo>
                    <a:pt x="2155" y="549"/>
                  </a:lnTo>
                  <a:lnTo>
                    <a:pt x="2160" y="552"/>
                  </a:lnTo>
                  <a:lnTo>
                    <a:pt x="2164" y="552"/>
                  </a:lnTo>
                  <a:lnTo>
                    <a:pt x="2164" y="552"/>
                  </a:lnTo>
                  <a:lnTo>
                    <a:pt x="2167" y="554"/>
                  </a:lnTo>
                  <a:lnTo>
                    <a:pt x="2167" y="554"/>
                  </a:lnTo>
                  <a:lnTo>
                    <a:pt x="2169" y="554"/>
                  </a:lnTo>
                  <a:lnTo>
                    <a:pt x="2169" y="554"/>
                  </a:lnTo>
                  <a:lnTo>
                    <a:pt x="2169" y="554"/>
                  </a:lnTo>
                  <a:lnTo>
                    <a:pt x="2174" y="556"/>
                  </a:lnTo>
                  <a:lnTo>
                    <a:pt x="2179" y="559"/>
                  </a:lnTo>
                  <a:lnTo>
                    <a:pt x="2181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8" y="561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6"/>
                  </a:lnTo>
                  <a:lnTo>
                    <a:pt x="2188" y="566"/>
                  </a:lnTo>
                  <a:lnTo>
                    <a:pt x="2191" y="566"/>
                  </a:lnTo>
                  <a:lnTo>
                    <a:pt x="2191" y="564"/>
                  </a:lnTo>
                  <a:lnTo>
                    <a:pt x="2195" y="561"/>
                  </a:lnTo>
                  <a:lnTo>
                    <a:pt x="2198" y="561"/>
                  </a:lnTo>
                  <a:lnTo>
                    <a:pt x="2198" y="561"/>
                  </a:lnTo>
                  <a:lnTo>
                    <a:pt x="2198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8" y="566"/>
                  </a:lnTo>
                  <a:lnTo>
                    <a:pt x="2200" y="566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6"/>
                  </a:lnTo>
                  <a:lnTo>
                    <a:pt x="2202" y="566"/>
                  </a:lnTo>
                  <a:lnTo>
                    <a:pt x="2205" y="568"/>
                  </a:lnTo>
                  <a:lnTo>
                    <a:pt x="2207" y="566"/>
                  </a:lnTo>
                  <a:lnTo>
                    <a:pt x="2207" y="568"/>
                  </a:lnTo>
                  <a:lnTo>
                    <a:pt x="2207" y="568"/>
                  </a:lnTo>
                  <a:lnTo>
                    <a:pt x="2209" y="568"/>
                  </a:lnTo>
                  <a:lnTo>
                    <a:pt x="2209" y="568"/>
                  </a:lnTo>
                  <a:lnTo>
                    <a:pt x="2209" y="568"/>
                  </a:lnTo>
                  <a:lnTo>
                    <a:pt x="2209" y="566"/>
                  </a:lnTo>
                  <a:lnTo>
                    <a:pt x="2212" y="566"/>
                  </a:lnTo>
                  <a:lnTo>
                    <a:pt x="2212" y="566"/>
                  </a:lnTo>
                  <a:lnTo>
                    <a:pt x="2212" y="568"/>
                  </a:lnTo>
                  <a:lnTo>
                    <a:pt x="2212" y="568"/>
                  </a:lnTo>
                  <a:lnTo>
                    <a:pt x="2212" y="571"/>
                  </a:lnTo>
                  <a:lnTo>
                    <a:pt x="2214" y="571"/>
                  </a:lnTo>
                  <a:lnTo>
                    <a:pt x="2214" y="571"/>
                  </a:lnTo>
                  <a:lnTo>
                    <a:pt x="2214" y="568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9" y="573"/>
                  </a:lnTo>
                  <a:lnTo>
                    <a:pt x="2219" y="573"/>
                  </a:lnTo>
                  <a:lnTo>
                    <a:pt x="2221" y="573"/>
                  </a:lnTo>
                  <a:lnTo>
                    <a:pt x="2224" y="573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6" y="575"/>
                  </a:lnTo>
                  <a:lnTo>
                    <a:pt x="2226" y="575"/>
                  </a:lnTo>
                  <a:lnTo>
                    <a:pt x="2226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31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5" y="580"/>
                  </a:lnTo>
                  <a:lnTo>
                    <a:pt x="2235" y="582"/>
                  </a:lnTo>
                  <a:lnTo>
                    <a:pt x="2235" y="582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40" y="582"/>
                  </a:lnTo>
                  <a:lnTo>
                    <a:pt x="2240" y="582"/>
                  </a:lnTo>
                  <a:lnTo>
                    <a:pt x="2240" y="585"/>
                  </a:lnTo>
                  <a:lnTo>
                    <a:pt x="2238" y="585"/>
                  </a:lnTo>
                  <a:lnTo>
                    <a:pt x="2240" y="585"/>
                  </a:lnTo>
                  <a:lnTo>
                    <a:pt x="2240" y="587"/>
                  </a:lnTo>
                  <a:lnTo>
                    <a:pt x="2240" y="587"/>
                  </a:lnTo>
                  <a:lnTo>
                    <a:pt x="2240" y="587"/>
                  </a:lnTo>
                  <a:lnTo>
                    <a:pt x="2243" y="587"/>
                  </a:lnTo>
                  <a:lnTo>
                    <a:pt x="2245" y="585"/>
                  </a:lnTo>
                  <a:lnTo>
                    <a:pt x="2247" y="585"/>
                  </a:lnTo>
                  <a:lnTo>
                    <a:pt x="2245" y="587"/>
                  </a:lnTo>
                  <a:lnTo>
                    <a:pt x="2245" y="590"/>
                  </a:lnTo>
                  <a:lnTo>
                    <a:pt x="2247" y="592"/>
                  </a:lnTo>
                  <a:lnTo>
                    <a:pt x="2250" y="592"/>
                  </a:lnTo>
                  <a:lnTo>
                    <a:pt x="2250" y="594"/>
                  </a:lnTo>
                  <a:lnTo>
                    <a:pt x="2252" y="594"/>
                  </a:lnTo>
                  <a:lnTo>
                    <a:pt x="2252" y="594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2"/>
                  </a:lnTo>
                  <a:lnTo>
                    <a:pt x="2254" y="594"/>
                  </a:lnTo>
                  <a:lnTo>
                    <a:pt x="2254" y="594"/>
                  </a:lnTo>
                  <a:lnTo>
                    <a:pt x="2254" y="597"/>
                  </a:lnTo>
                  <a:lnTo>
                    <a:pt x="2254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4" y="597"/>
                  </a:lnTo>
                  <a:lnTo>
                    <a:pt x="2254" y="597"/>
                  </a:lnTo>
                  <a:lnTo>
                    <a:pt x="2254" y="599"/>
                  </a:lnTo>
                  <a:lnTo>
                    <a:pt x="2254" y="599"/>
                  </a:lnTo>
                  <a:lnTo>
                    <a:pt x="2254" y="599"/>
                  </a:lnTo>
                  <a:lnTo>
                    <a:pt x="2254" y="601"/>
                  </a:lnTo>
                  <a:lnTo>
                    <a:pt x="2254" y="604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7" y="606"/>
                  </a:lnTo>
                  <a:lnTo>
                    <a:pt x="2259" y="606"/>
                  </a:lnTo>
                  <a:lnTo>
                    <a:pt x="2259" y="606"/>
                  </a:lnTo>
                  <a:lnTo>
                    <a:pt x="2261" y="604"/>
                  </a:lnTo>
                  <a:lnTo>
                    <a:pt x="2261" y="604"/>
                  </a:lnTo>
                  <a:lnTo>
                    <a:pt x="2264" y="604"/>
                  </a:lnTo>
                  <a:lnTo>
                    <a:pt x="2264" y="604"/>
                  </a:lnTo>
                  <a:lnTo>
                    <a:pt x="2266" y="604"/>
                  </a:lnTo>
                  <a:lnTo>
                    <a:pt x="2269" y="604"/>
                  </a:lnTo>
                  <a:lnTo>
                    <a:pt x="2269" y="604"/>
                  </a:lnTo>
                  <a:lnTo>
                    <a:pt x="2266" y="604"/>
                  </a:lnTo>
                  <a:lnTo>
                    <a:pt x="2264" y="606"/>
                  </a:lnTo>
                  <a:lnTo>
                    <a:pt x="2259" y="609"/>
                  </a:lnTo>
                  <a:lnTo>
                    <a:pt x="2259" y="609"/>
                  </a:lnTo>
                  <a:lnTo>
                    <a:pt x="2259" y="611"/>
                  </a:lnTo>
                  <a:lnTo>
                    <a:pt x="2259" y="611"/>
                  </a:lnTo>
                  <a:lnTo>
                    <a:pt x="2259" y="611"/>
                  </a:lnTo>
                  <a:lnTo>
                    <a:pt x="2261" y="611"/>
                  </a:lnTo>
                  <a:lnTo>
                    <a:pt x="2266" y="613"/>
                  </a:lnTo>
                  <a:lnTo>
                    <a:pt x="2269" y="613"/>
                  </a:lnTo>
                  <a:lnTo>
                    <a:pt x="2271" y="613"/>
                  </a:lnTo>
                  <a:lnTo>
                    <a:pt x="2271" y="613"/>
                  </a:lnTo>
                  <a:lnTo>
                    <a:pt x="2271" y="613"/>
                  </a:lnTo>
                  <a:lnTo>
                    <a:pt x="2266" y="613"/>
                  </a:lnTo>
                  <a:lnTo>
                    <a:pt x="2264" y="616"/>
                  </a:lnTo>
                  <a:lnTo>
                    <a:pt x="2264" y="616"/>
                  </a:lnTo>
                  <a:lnTo>
                    <a:pt x="2264" y="618"/>
                  </a:lnTo>
                  <a:lnTo>
                    <a:pt x="2269" y="623"/>
                  </a:lnTo>
                  <a:lnTo>
                    <a:pt x="2269" y="623"/>
                  </a:lnTo>
                  <a:lnTo>
                    <a:pt x="2269" y="625"/>
                  </a:lnTo>
                  <a:lnTo>
                    <a:pt x="2269" y="625"/>
                  </a:lnTo>
                  <a:lnTo>
                    <a:pt x="2271" y="627"/>
                  </a:lnTo>
                  <a:lnTo>
                    <a:pt x="2271" y="627"/>
                  </a:lnTo>
                  <a:lnTo>
                    <a:pt x="2271" y="630"/>
                  </a:lnTo>
                  <a:lnTo>
                    <a:pt x="2271" y="630"/>
                  </a:lnTo>
                  <a:lnTo>
                    <a:pt x="2271" y="632"/>
                  </a:lnTo>
                  <a:lnTo>
                    <a:pt x="2271" y="635"/>
                  </a:lnTo>
                  <a:lnTo>
                    <a:pt x="2271" y="637"/>
                  </a:lnTo>
                  <a:lnTo>
                    <a:pt x="2273" y="637"/>
                  </a:lnTo>
                  <a:lnTo>
                    <a:pt x="2276" y="642"/>
                  </a:lnTo>
                  <a:lnTo>
                    <a:pt x="2283" y="649"/>
                  </a:lnTo>
                  <a:lnTo>
                    <a:pt x="2283" y="649"/>
                  </a:lnTo>
                  <a:lnTo>
                    <a:pt x="2283" y="649"/>
                  </a:lnTo>
                  <a:lnTo>
                    <a:pt x="2285" y="653"/>
                  </a:lnTo>
                  <a:lnTo>
                    <a:pt x="2287" y="653"/>
                  </a:lnTo>
                  <a:lnTo>
                    <a:pt x="2295" y="658"/>
                  </a:lnTo>
                  <a:lnTo>
                    <a:pt x="2290" y="656"/>
                  </a:lnTo>
                  <a:lnTo>
                    <a:pt x="2290" y="656"/>
                  </a:lnTo>
                  <a:lnTo>
                    <a:pt x="2287" y="653"/>
                  </a:lnTo>
                  <a:lnTo>
                    <a:pt x="2285" y="653"/>
                  </a:lnTo>
                  <a:lnTo>
                    <a:pt x="2285" y="656"/>
                  </a:lnTo>
                  <a:lnTo>
                    <a:pt x="2285" y="658"/>
                  </a:lnTo>
                  <a:lnTo>
                    <a:pt x="2285" y="658"/>
                  </a:lnTo>
                  <a:lnTo>
                    <a:pt x="2287" y="658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95" y="663"/>
                  </a:lnTo>
                  <a:lnTo>
                    <a:pt x="2295" y="663"/>
                  </a:lnTo>
                  <a:lnTo>
                    <a:pt x="2295" y="663"/>
                  </a:lnTo>
                  <a:lnTo>
                    <a:pt x="2299" y="663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306" y="668"/>
                  </a:lnTo>
                  <a:lnTo>
                    <a:pt x="2309" y="670"/>
                  </a:lnTo>
                  <a:lnTo>
                    <a:pt x="2309" y="670"/>
                  </a:lnTo>
                  <a:lnTo>
                    <a:pt x="2309" y="670"/>
                  </a:lnTo>
                  <a:lnTo>
                    <a:pt x="2311" y="670"/>
                  </a:lnTo>
                  <a:lnTo>
                    <a:pt x="2311" y="670"/>
                  </a:lnTo>
                  <a:lnTo>
                    <a:pt x="2313" y="672"/>
                  </a:lnTo>
                  <a:lnTo>
                    <a:pt x="2311" y="672"/>
                  </a:lnTo>
                  <a:lnTo>
                    <a:pt x="2311" y="672"/>
                  </a:lnTo>
                  <a:lnTo>
                    <a:pt x="2309" y="672"/>
                  </a:lnTo>
                  <a:lnTo>
                    <a:pt x="2309" y="672"/>
                  </a:lnTo>
                  <a:lnTo>
                    <a:pt x="2309" y="670"/>
                  </a:lnTo>
                  <a:lnTo>
                    <a:pt x="2306" y="670"/>
                  </a:lnTo>
                  <a:lnTo>
                    <a:pt x="2306" y="670"/>
                  </a:lnTo>
                  <a:lnTo>
                    <a:pt x="2306" y="670"/>
                  </a:lnTo>
                  <a:lnTo>
                    <a:pt x="2304" y="668"/>
                  </a:lnTo>
                  <a:lnTo>
                    <a:pt x="2304" y="668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299" y="665"/>
                  </a:lnTo>
                  <a:lnTo>
                    <a:pt x="2299" y="665"/>
                  </a:lnTo>
                  <a:lnTo>
                    <a:pt x="2299" y="665"/>
                  </a:lnTo>
                  <a:lnTo>
                    <a:pt x="2297" y="665"/>
                  </a:lnTo>
                  <a:lnTo>
                    <a:pt x="2292" y="665"/>
                  </a:lnTo>
                  <a:lnTo>
                    <a:pt x="2292" y="665"/>
                  </a:lnTo>
                  <a:lnTo>
                    <a:pt x="2290" y="668"/>
                  </a:lnTo>
                  <a:lnTo>
                    <a:pt x="2290" y="668"/>
                  </a:lnTo>
                  <a:lnTo>
                    <a:pt x="2287" y="668"/>
                  </a:lnTo>
                  <a:lnTo>
                    <a:pt x="2285" y="668"/>
                  </a:lnTo>
                  <a:lnTo>
                    <a:pt x="2285" y="668"/>
                  </a:lnTo>
                  <a:lnTo>
                    <a:pt x="2283" y="668"/>
                  </a:lnTo>
                  <a:lnTo>
                    <a:pt x="2283" y="668"/>
                  </a:lnTo>
                  <a:lnTo>
                    <a:pt x="2280" y="668"/>
                  </a:lnTo>
                  <a:lnTo>
                    <a:pt x="2280" y="670"/>
                  </a:lnTo>
                  <a:lnTo>
                    <a:pt x="2280" y="670"/>
                  </a:lnTo>
                  <a:lnTo>
                    <a:pt x="2285" y="672"/>
                  </a:lnTo>
                  <a:lnTo>
                    <a:pt x="2290" y="677"/>
                  </a:lnTo>
                  <a:lnTo>
                    <a:pt x="2290" y="680"/>
                  </a:lnTo>
                  <a:lnTo>
                    <a:pt x="2290" y="680"/>
                  </a:lnTo>
                  <a:lnTo>
                    <a:pt x="2292" y="680"/>
                  </a:lnTo>
                  <a:lnTo>
                    <a:pt x="2295" y="682"/>
                  </a:lnTo>
                  <a:lnTo>
                    <a:pt x="2295" y="682"/>
                  </a:lnTo>
                  <a:lnTo>
                    <a:pt x="2299" y="682"/>
                  </a:lnTo>
                  <a:lnTo>
                    <a:pt x="2299" y="682"/>
                  </a:lnTo>
                  <a:lnTo>
                    <a:pt x="2302" y="682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6" y="684"/>
                  </a:lnTo>
                  <a:lnTo>
                    <a:pt x="2309" y="684"/>
                  </a:lnTo>
                  <a:lnTo>
                    <a:pt x="2311" y="684"/>
                  </a:lnTo>
                  <a:lnTo>
                    <a:pt x="2311" y="684"/>
                  </a:lnTo>
                  <a:lnTo>
                    <a:pt x="2311" y="684"/>
                  </a:lnTo>
                  <a:lnTo>
                    <a:pt x="2311" y="682"/>
                  </a:lnTo>
                  <a:lnTo>
                    <a:pt x="2313" y="682"/>
                  </a:lnTo>
                  <a:lnTo>
                    <a:pt x="2313" y="680"/>
                  </a:lnTo>
                  <a:lnTo>
                    <a:pt x="2316" y="682"/>
                  </a:lnTo>
                  <a:lnTo>
                    <a:pt x="2316" y="682"/>
                  </a:lnTo>
                  <a:lnTo>
                    <a:pt x="2313" y="682"/>
                  </a:lnTo>
                  <a:lnTo>
                    <a:pt x="2313" y="682"/>
                  </a:lnTo>
                  <a:lnTo>
                    <a:pt x="2313" y="684"/>
                  </a:lnTo>
                  <a:lnTo>
                    <a:pt x="2311" y="687"/>
                  </a:lnTo>
                  <a:lnTo>
                    <a:pt x="2311" y="687"/>
                  </a:lnTo>
                  <a:lnTo>
                    <a:pt x="2304" y="687"/>
                  </a:lnTo>
                  <a:lnTo>
                    <a:pt x="2302" y="687"/>
                  </a:lnTo>
                  <a:lnTo>
                    <a:pt x="2302" y="684"/>
                  </a:lnTo>
                  <a:lnTo>
                    <a:pt x="2299" y="684"/>
                  </a:lnTo>
                  <a:lnTo>
                    <a:pt x="2297" y="684"/>
                  </a:lnTo>
                  <a:lnTo>
                    <a:pt x="2287" y="684"/>
                  </a:lnTo>
                  <a:lnTo>
                    <a:pt x="2285" y="684"/>
                  </a:lnTo>
                  <a:lnTo>
                    <a:pt x="2285" y="684"/>
                  </a:lnTo>
                  <a:lnTo>
                    <a:pt x="2285" y="684"/>
                  </a:lnTo>
                  <a:lnTo>
                    <a:pt x="2287" y="684"/>
                  </a:lnTo>
                  <a:lnTo>
                    <a:pt x="2287" y="687"/>
                  </a:lnTo>
                  <a:lnTo>
                    <a:pt x="2287" y="687"/>
                  </a:lnTo>
                  <a:lnTo>
                    <a:pt x="2287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5" y="689"/>
                  </a:lnTo>
                  <a:lnTo>
                    <a:pt x="2295" y="691"/>
                  </a:lnTo>
                  <a:lnTo>
                    <a:pt x="2297" y="691"/>
                  </a:lnTo>
                  <a:lnTo>
                    <a:pt x="2299" y="696"/>
                  </a:lnTo>
                  <a:lnTo>
                    <a:pt x="2299" y="696"/>
                  </a:lnTo>
                  <a:lnTo>
                    <a:pt x="2299" y="698"/>
                  </a:lnTo>
                  <a:lnTo>
                    <a:pt x="2302" y="701"/>
                  </a:lnTo>
                  <a:lnTo>
                    <a:pt x="2302" y="701"/>
                  </a:lnTo>
                  <a:lnTo>
                    <a:pt x="2304" y="701"/>
                  </a:lnTo>
                  <a:lnTo>
                    <a:pt x="2306" y="701"/>
                  </a:lnTo>
                  <a:lnTo>
                    <a:pt x="2309" y="703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8"/>
                  </a:lnTo>
                  <a:lnTo>
                    <a:pt x="2304" y="708"/>
                  </a:lnTo>
                  <a:lnTo>
                    <a:pt x="2304" y="710"/>
                  </a:lnTo>
                  <a:lnTo>
                    <a:pt x="2304" y="713"/>
                  </a:lnTo>
                  <a:lnTo>
                    <a:pt x="2304" y="717"/>
                  </a:lnTo>
                  <a:lnTo>
                    <a:pt x="2302" y="717"/>
                  </a:lnTo>
                  <a:lnTo>
                    <a:pt x="2302" y="720"/>
                  </a:lnTo>
                  <a:lnTo>
                    <a:pt x="2299" y="720"/>
                  </a:lnTo>
                  <a:lnTo>
                    <a:pt x="2299" y="720"/>
                  </a:lnTo>
                  <a:lnTo>
                    <a:pt x="2297" y="722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7" y="732"/>
                  </a:lnTo>
                  <a:lnTo>
                    <a:pt x="2295" y="732"/>
                  </a:lnTo>
                  <a:lnTo>
                    <a:pt x="2295" y="732"/>
                  </a:lnTo>
                  <a:lnTo>
                    <a:pt x="2295" y="734"/>
                  </a:lnTo>
                  <a:lnTo>
                    <a:pt x="2295" y="734"/>
                  </a:lnTo>
                  <a:lnTo>
                    <a:pt x="2295" y="736"/>
                  </a:lnTo>
                  <a:lnTo>
                    <a:pt x="2297" y="736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6" y="732"/>
                  </a:lnTo>
                  <a:lnTo>
                    <a:pt x="2309" y="732"/>
                  </a:lnTo>
                  <a:lnTo>
                    <a:pt x="2313" y="732"/>
                  </a:lnTo>
                  <a:lnTo>
                    <a:pt x="2313" y="729"/>
                  </a:lnTo>
                  <a:lnTo>
                    <a:pt x="2313" y="727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3" y="727"/>
                  </a:lnTo>
                  <a:lnTo>
                    <a:pt x="2313" y="727"/>
                  </a:lnTo>
                  <a:lnTo>
                    <a:pt x="2313" y="727"/>
                  </a:lnTo>
                  <a:lnTo>
                    <a:pt x="2313" y="724"/>
                  </a:lnTo>
                  <a:lnTo>
                    <a:pt x="2313" y="724"/>
                  </a:lnTo>
                  <a:lnTo>
                    <a:pt x="2313" y="724"/>
                  </a:lnTo>
                  <a:lnTo>
                    <a:pt x="2313" y="722"/>
                  </a:lnTo>
                  <a:lnTo>
                    <a:pt x="2316" y="724"/>
                  </a:lnTo>
                  <a:lnTo>
                    <a:pt x="2318" y="724"/>
                  </a:lnTo>
                  <a:lnTo>
                    <a:pt x="2316" y="724"/>
                  </a:lnTo>
                  <a:lnTo>
                    <a:pt x="2316" y="724"/>
                  </a:lnTo>
                  <a:lnTo>
                    <a:pt x="2316" y="724"/>
                  </a:lnTo>
                  <a:lnTo>
                    <a:pt x="2313" y="724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32"/>
                  </a:lnTo>
                  <a:lnTo>
                    <a:pt x="2316" y="732"/>
                  </a:lnTo>
                  <a:lnTo>
                    <a:pt x="2316" y="734"/>
                  </a:lnTo>
                  <a:lnTo>
                    <a:pt x="2318" y="734"/>
                  </a:lnTo>
                  <a:lnTo>
                    <a:pt x="2321" y="736"/>
                  </a:lnTo>
                  <a:lnTo>
                    <a:pt x="2321" y="736"/>
                  </a:lnTo>
                  <a:lnTo>
                    <a:pt x="2323" y="736"/>
                  </a:lnTo>
                  <a:lnTo>
                    <a:pt x="2325" y="736"/>
                  </a:lnTo>
                  <a:lnTo>
                    <a:pt x="2330" y="734"/>
                  </a:lnTo>
                  <a:lnTo>
                    <a:pt x="2332" y="734"/>
                  </a:lnTo>
                  <a:lnTo>
                    <a:pt x="2335" y="732"/>
                  </a:lnTo>
                  <a:lnTo>
                    <a:pt x="2335" y="732"/>
                  </a:lnTo>
                  <a:lnTo>
                    <a:pt x="2342" y="732"/>
                  </a:lnTo>
                  <a:lnTo>
                    <a:pt x="2351" y="732"/>
                  </a:lnTo>
                  <a:lnTo>
                    <a:pt x="2354" y="732"/>
                  </a:lnTo>
                  <a:lnTo>
                    <a:pt x="2356" y="729"/>
                  </a:lnTo>
                  <a:lnTo>
                    <a:pt x="2356" y="729"/>
                  </a:lnTo>
                  <a:lnTo>
                    <a:pt x="2358" y="727"/>
                  </a:lnTo>
                  <a:lnTo>
                    <a:pt x="2358" y="724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61" y="722"/>
                  </a:lnTo>
                  <a:lnTo>
                    <a:pt x="2361" y="722"/>
                  </a:lnTo>
                  <a:lnTo>
                    <a:pt x="2363" y="720"/>
                  </a:lnTo>
                  <a:lnTo>
                    <a:pt x="2363" y="720"/>
                  </a:lnTo>
                  <a:lnTo>
                    <a:pt x="2361" y="722"/>
                  </a:lnTo>
                  <a:lnTo>
                    <a:pt x="2361" y="722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58" y="724"/>
                  </a:lnTo>
                  <a:lnTo>
                    <a:pt x="2358" y="724"/>
                  </a:lnTo>
                  <a:lnTo>
                    <a:pt x="2358" y="727"/>
                  </a:lnTo>
                  <a:lnTo>
                    <a:pt x="2358" y="729"/>
                  </a:lnTo>
                  <a:lnTo>
                    <a:pt x="2358" y="729"/>
                  </a:lnTo>
                  <a:lnTo>
                    <a:pt x="2358" y="729"/>
                  </a:lnTo>
                  <a:lnTo>
                    <a:pt x="2356" y="729"/>
                  </a:lnTo>
                  <a:lnTo>
                    <a:pt x="2356" y="729"/>
                  </a:lnTo>
                  <a:lnTo>
                    <a:pt x="2356" y="732"/>
                  </a:lnTo>
                  <a:lnTo>
                    <a:pt x="2354" y="732"/>
                  </a:lnTo>
                  <a:lnTo>
                    <a:pt x="2354" y="734"/>
                  </a:lnTo>
                  <a:lnTo>
                    <a:pt x="2354" y="734"/>
                  </a:lnTo>
                  <a:lnTo>
                    <a:pt x="2354" y="736"/>
                  </a:lnTo>
                  <a:lnTo>
                    <a:pt x="2356" y="739"/>
                  </a:lnTo>
                  <a:lnTo>
                    <a:pt x="2368" y="748"/>
                  </a:lnTo>
                  <a:lnTo>
                    <a:pt x="2368" y="748"/>
                  </a:lnTo>
                  <a:lnTo>
                    <a:pt x="2370" y="751"/>
                  </a:lnTo>
                  <a:lnTo>
                    <a:pt x="2373" y="751"/>
                  </a:lnTo>
                  <a:lnTo>
                    <a:pt x="2375" y="751"/>
                  </a:lnTo>
                  <a:lnTo>
                    <a:pt x="2375" y="753"/>
                  </a:lnTo>
                  <a:lnTo>
                    <a:pt x="2375" y="753"/>
                  </a:lnTo>
                  <a:lnTo>
                    <a:pt x="2377" y="755"/>
                  </a:lnTo>
                  <a:lnTo>
                    <a:pt x="2380" y="758"/>
                  </a:lnTo>
                  <a:lnTo>
                    <a:pt x="2382" y="760"/>
                  </a:lnTo>
                  <a:lnTo>
                    <a:pt x="2387" y="767"/>
                  </a:lnTo>
                  <a:lnTo>
                    <a:pt x="2401" y="781"/>
                  </a:lnTo>
                  <a:lnTo>
                    <a:pt x="2403" y="781"/>
                  </a:lnTo>
                  <a:lnTo>
                    <a:pt x="2403" y="781"/>
                  </a:lnTo>
                  <a:lnTo>
                    <a:pt x="2406" y="784"/>
                  </a:lnTo>
                  <a:lnTo>
                    <a:pt x="2406" y="784"/>
                  </a:lnTo>
                  <a:lnTo>
                    <a:pt x="2406" y="784"/>
                  </a:lnTo>
                  <a:lnTo>
                    <a:pt x="2406" y="779"/>
                  </a:lnTo>
                  <a:lnTo>
                    <a:pt x="2406" y="767"/>
                  </a:lnTo>
                  <a:lnTo>
                    <a:pt x="2406" y="758"/>
                  </a:lnTo>
                  <a:lnTo>
                    <a:pt x="2406" y="748"/>
                  </a:lnTo>
                  <a:close/>
                  <a:moveTo>
                    <a:pt x="1892" y="732"/>
                  </a:moveTo>
                  <a:lnTo>
                    <a:pt x="1890" y="732"/>
                  </a:lnTo>
                  <a:lnTo>
                    <a:pt x="1890" y="732"/>
                  </a:lnTo>
                  <a:lnTo>
                    <a:pt x="1890" y="732"/>
                  </a:lnTo>
                  <a:lnTo>
                    <a:pt x="1890" y="734"/>
                  </a:lnTo>
                  <a:lnTo>
                    <a:pt x="1888" y="734"/>
                  </a:lnTo>
                  <a:lnTo>
                    <a:pt x="1888" y="734"/>
                  </a:lnTo>
                  <a:lnTo>
                    <a:pt x="1888" y="734"/>
                  </a:lnTo>
                  <a:lnTo>
                    <a:pt x="1888" y="732"/>
                  </a:lnTo>
                  <a:lnTo>
                    <a:pt x="1888" y="732"/>
                  </a:lnTo>
                  <a:lnTo>
                    <a:pt x="1888" y="732"/>
                  </a:lnTo>
                  <a:lnTo>
                    <a:pt x="1885" y="729"/>
                  </a:lnTo>
                  <a:lnTo>
                    <a:pt x="1885" y="732"/>
                  </a:lnTo>
                  <a:lnTo>
                    <a:pt x="1883" y="734"/>
                  </a:lnTo>
                  <a:lnTo>
                    <a:pt x="1881" y="734"/>
                  </a:lnTo>
                  <a:lnTo>
                    <a:pt x="1881" y="732"/>
                  </a:lnTo>
                  <a:lnTo>
                    <a:pt x="1881" y="732"/>
                  </a:lnTo>
                  <a:lnTo>
                    <a:pt x="1881" y="734"/>
                  </a:lnTo>
                  <a:lnTo>
                    <a:pt x="1881" y="734"/>
                  </a:lnTo>
                  <a:lnTo>
                    <a:pt x="1881" y="734"/>
                  </a:lnTo>
                  <a:lnTo>
                    <a:pt x="1881" y="736"/>
                  </a:lnTo>
                  <a:lnTo>
                    <a:pt x="1881" y="736"/>
                  </a:lnTo>
                  <a:lnTo>
                    <a:pt x="1881" y="736"/>
                  </a:lnTo>
                  <a:lnTo>
                    <a:pt x="1878" y="736"/>
                  </a:lnTo>
                  <a:lnTo>
                    <a:pt x="1878" y="739"/>
                  </a:lnTo>
                  <a:lnTo>
                    <a:pt x="1878" y="739"/>
                  </a:lnTo>
                  <a:lnTo>
                    <a:pt x="1876" y="739"/>
                  </a:lnTo>
                  <a:lnTo>
                    <a:pt x="1876" y="739"/>
                  </a:lnTo>
                  <a:lnTo>
                    <a:pt x="1876" y="739"/>
                  </a:lnTo>
                  <a:lnTo>
                    <a:pt x="1874" y="741"/>
                  </a:lnTo>
                  <a:lnTo>
                    <a:pt x="1871" y="743"/>
                  </a:lnTo>
                  <a:lnTo>
                    <a:pt x="1871" y="743"/>
                  </a:lnTo>
                  <a:lnTo>
                    <a:pt x="1874" y="743"/>
                  </a:lnTo>
                  <a:lnTo>
                    <a:pt x="1876" y="743"/>
                  </a:lnTo>
                  <a:lnTo>
                    <a:pt x="1876" y="743"/>
                  </a:lnTo>
                  <a:lnTo>
                    <a:pt x="1878" y="741"/>
                  </a:lnTo>
                  <a:lnTo>
                    <a:pt x="1878" y="741"/>
                  </a:lnTo>
                  <a:lnTo>
                    <a:pt x="1878" y="741"/>
                  </a:lnTo>
                  <a:lnTo>
                    <a:pt x="1878" y="739"/>
                  </a:lnTo>
                  <a:lnTo>
                    <a:pt x="1878" y="739"/>
                  </a:lnTo>
                  <a:lnTo>
                    <a:pt x="1881" y="739"/>
                  </a:lnTo>
                  <a:lnTo>
                    <a:pt x="1883" y="739"/>
                  </a:lnTo>
                  <a:lnTo>
                    <a:pt x="1883" y="739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0" y="734"/>
                  </a:lnTo>
                  <a:lnTo>
                    <a:pt x="1892" y="734"/>
                  </a:lnTo>
                  <a:lnTo>
                    <a:pt x="1892" y="732"/>
                  </a:lnTo>
                  <a:lnTo>
                    <a:pt x="1892" y="732"/>
                  </a:lnTo>
                  <a:lnTo>
                    <a:pt x="1892" y="732"/>
                  </a:lnTo>
                  <a:close/>
                  <a:moveTo>
                    <a:pt x="1978" y="601"/>
                  </a:moveTo>
                  <a:lnTo>
                    <a:pt x="1978" y="601"/>
                  </a:lnTo>
                  <a:lnTo>
                    <a:pt x="1978" y="601"/>
                  </a:lnTo>
                  <a:lnTo>
                    <a:pt x="1980" y="599"/>
                  </a:lnTo>
                  <a:lnTo>
                    <a:pt x="1980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9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5" y="599"/>
                  </a:lnTo>
                  <a:lnTo>
                    <a:pt x="1975" y="599"/>
                  </a:lnTo>
                  <a:lnTo>
                    <a:pt x="1975" y="601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80" y="604"/>
                  </a:lnTo>
                  <a:lnTo>
                    <a:pt x="1978" y="604"/>
                  </a:lnTo>
                  <a:lnTo>
                    <a:pt x="1978" y="601"/>
                  </a:lnTo>
                  <a:close/>
                  <a:moveTo>
                    <a:pt x="1897" y="516"/>
                  </a:moveTo>
                  <a:lnTo>
                    <a:pt x="1897" y="516"/>
                  </a:lnTo>
                  <a:lnTo>
                    <a:pt x="1897" y="516"/>
                  </a:lnTo>
                  <a:lnTo>
                    <a:pt x="1897" y="516"/>
                  </a:lnTo>
                  <a:lnTo>
                    <a:pt x="1895" y="516"/>
                  </a:lnTo>
                  <a:lnTo>
                    <a:pt x="1895" y="516"/>
                  </a:lnTo>
                  <a:lnTo>
                    <a:pt x="1895" y="516"/>
                  </a:lnTo>
                  <a:lnTo>
                    <a:pt x="1895" y="519"/>
                  </a:lnTo>
                  <a:lnTo>
                    <a:pt x="1897" y="519"/>
                  </a:lnTo>
                  <a:lnTo>
                    <a:pt x="1897" y="519"/>
                  </a:lnTo>
                  <a:lnTo>
                    <a:pt x="1897" y="519"/>
                  </a:lnTo>
                  <a:lnTo>
                    <a:pt x="1897" y="516"/>
                  </a:lnTo>
                  <a:lnTo>
                    <a:pt x="1897" y="516"/>
                  </a:lnTo>
                  <a:close/>
                  <a:moveTo>
                    <a:pt x="1916" y="538"/>
                  </a:moveTo>
                  <a:lnTo>
                    <a:pt x="1916" y="538"/>
                  </a:lnTo>
                  <a:lnTo>
                    <a:pt x="1916" y="538"/>
                  </a:lnTo>
                  <a:lnTo>
                    <a:pt x="1916" y="540"/>
                  </a:lnTo>
                  <a:lnTo>
                    <a:pt x="1916" y="540"/>
                  </a:lnTo>
                  <a:lnTo>
                    <a:pt x="1919" y="545"/>
                  </a:lnTo>
                  <a:lnTo>
                    <a:pt x="1919" y="545"/>
                  </a:lnTo>
                  <a:lnTo>
                    <a:pt x="1921" y="545"/>
                  </a:lnTo>
                  <a:lnTo>
                    <a:pt x="1919" y="542"/>
                  </a:lnTo>
                  <a:lnTo>
                    <a:pt x="1919" y="540"/>
                  </a:lnTo>
                  <a:lnTo>
                    <a:pt x="1916" y="540"/>
                  </a:lnTo>
                  <a:lnTo>
                    <a:pt x="1916" y="538"/>
                  </a:lnTo>
                  <a:close/>
                  <a:moveTo>
                    <a:pt x="1916" y="445"/>
                  </a:moveTo>
                  <a:lnTo>
                    <a:pt x="1916" y="445"/>
                  </a:lnTo>
                  <a:lnTo>
                    <a:pt x="1914" y="445"/>
                  </a:lnTo>
                  <a:lnTo>
                    <a:pt x="1914" y="445"/>
                  </a:lnTo>
                  <a:lnTo>
                    <a:pt x="1914" y="445"/>
                  </a:lnTo>
                  <a:lnTo>
                    <a:pt x="1916" y="445"/>
                  </a:lnTo>
                  <a:lnTo>
                    <a:pt x="1916" y="445"/>
                  </a:lnTo>
                  <a:lnTo>
                    <a:pt x="1919" y="445"/>
                  </a:lnTo>
                  <a:lnTo>
                    <a:pt x="1919" y="445"/>
                  </a:lnTo>
                  <a:lnTo>
                    <a:pt x="1919" y="445"/>
                  </a:lnTo>
                  <a:lnTo>
                    <a:pt x="1916" y="445"/>
                  </a:lnTo>
                  <a:close/>
                  <a:moveTo>
                    <a:pt x="1921" y="682"/>
                  </a:moveTo>
                  <a:lnTo>
                    <a:pt x="1921" y="680"/>
                  </a:lnTo>
                  <a:lnTo>
                    <a:pt x="1921" y="680"/>
                  </a:lnTo>
                  <a:lnTo>
                    <a:pt x="1921" y="680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0"/>
                  </a:lnTo>
                  <a:lnTo>
                    <a:pt x="1919" y="680"/>
                  </a:lnTo>
                  <a:lnTo>
                    <a:pt x="1919" y="680"/>
                  </a:lnTo>
                  <a:lnTo>
                    <a:pt x="1916" y="680"/>
                  </a:lnTo>
                  <a:lnTo>
                    <a:pt x="1916" y="680"/>
                  </a:lnTo>
                  <a:lnTo>
                    <a:pt x="1914" y="680"/>
                  </a:lnTo>
                  <a:lnTo>
                    <a:pt x="1911" y="682"/>
                  </a:lnTo>
                  <a:lnTo>
                    <a:pt x="1911" y="682"/>
                  </a:lnTo>
                  <a:lnTo>
                    <a:pt x="1911" y="684"/>
                  </a:lnTo>
                  <a:lnTo>
                    <a:pt x="1914" y="684"/>
                  </a:lnTo>
                  <a:lnTo>
                    <a:pt x="1911" y="684"/>
                  </a:lnTo>
                  <a:lnTo>
                    <a:pt x="1911" y="684"/>
                  </a:lnTo>
                  <a:lnTo>
                    <a:pt x="1911" y="684"/>
                  </a:lnTo>
                  <a:lnTo>
                    <a:pt x="1909" y="684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9"/>
                  </a:lnTo>
                  <a:lnTo>
                    <a:pt x="1907" y="689"/>
                  </a:lnTo>
                  <a:lnTo>
                    <a:pt x="1907" y="689"/>
                  </a:lnTo>
                  <a:lnTo>
                    <a:pt x="1909" y="691"/>
                  </a:lnTo>
                  <a:lnTo>
                    <a:pt x="1907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0" y="696"/>
                  </a:lnTo>
                  <a:lnTo>
                    <a:pt x="1897" y="698"/>
                  </a:lnTo>
                  <a:lnTo>
                    <a:pt x="1897" y="698"/>
                  </a:lnTo>
                  <a:lnTo>
                    <a:pt x="1897" y="701"/>
                  </a:lnTo>
                  <a:lnTo>
                    <a:pt x="1897" y="701"/>
                  </a:lnTo>
                  <a:lnTo>
                    <a:pt x="1895" y="701"/>
                  </a:lnTo>
                  <a:lnTo>
                    <a:pt x="1895" y="703"/>
                  </a:lnTo>
                  <a:lnTo>
                    <a:pt x="1895" y="706"/>
                  </a:lnTo>
                  <a:lnTo>
                    <a:pt x="1895" y="706"/>
                  </a:lnTo>
                  <a:lnTo>
                    <a:pt x="1895" y="706"/>
                  </a:lnTo>
                  <a:lnTo>
                    <a:pt x="1892" y="708"/>
                  </a:lnTo>
                  <a:lnTo>
                    <a:pt x="1892" y="708"/>
                  </a:lnTo>
                  <a:lnTo>
                    <a:pt x="1895" y="708"/>
                  </a:lnTo>
                  <a:lnTo>
                    <a:pt x="1895" y="710"/>
                  </a:lnTo>
                  <a:lnTo>
                    <a:pt x="1897" y="710"/>
                  </a:lnTo>
                  <a:lnTo>
                    <a:pt x="1897" y="710"/>
                  </a:lnTo>
                  <a:lnTo>
                    <a:pt x="1895" y="710"/>
                  </a:lnTo>
                  <a:lnTo>
                    <a:pt x="1895" y="710"/>
                  </a:lnTo>
                  <a:lnTo>
                    <a:pt x="1892" y="710"/>
                  </a:lnTo>
                  <a:lnTo>
                    <a:pt x="1892" y="710"/>
                  </a:lnTo>
                  <a:lnTo>
                    <a:pt x="1890" y="710"/>
                  </a:lnTo>
                  <a:lnTo>
                    <a:pt x="1890" y="710"/>
                  </a:lnTo>
                  <a:lnTo>
                    <a:pt x="1890" y="713"/>
                  </a:lnTo>
                  <a:lnTo>
                    <a:pt x="1890" y="713"/>
                  </a:lnTo>
                  <a:lnTo>
                    <a:pt x="1890" y="710"/>
                  </a:lnTo>
                  <a:lnTo>
                    <a:pt x="1890" y="710"/>
                  </a:lnTo>
                  <a:lnTo>
                    <a:pt x="1890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7"/>
                  </a:lnTo>
                  <a:lnTo>
                    <a:pt x="1892" y="717"/>
                  </a:lnTo>
                  <a:lnTo>
                    <a:pt x="1890" y="715"/>
                  </a:lnTo>
                  <a:lnTo>
                    <a:pt x="1890" y="715"/>
                  </a:lnTo>
                  <a:lnTo>
                    <a:pt x="1890" y="717"/>
                  </a:lnTo>
                  <a:lnTo>
                    <a:pt x="1888" y="717"/>
                  </a:lnTo>
                  <a:lnTo>
                    <a:pt x="1888" y="720"/>
                  </a:lnTo>
                  <a:lnTo>
                    <a:pt x="1890" y="720"/>
                  </a:lnTo>
                  <a:lnTo>
                    <a:pt x="1890" y="720"/>
                  </a:lnTo>
                  <a:lnTo>
                    <a:pt x="1890" y="720"/>
                  </a:lnTo>
                  <a:lnTo>
                    <a:pt x="1890" y="722"/>
                  </a:lnTo>
                  <a:lnTo>
                    <a:pt x="1890" y="722"/>
                  </a:lnTo>
                  <a:lnTo>
                    <a:pt x="1890" y="724"/>
                  </a:lnTo>
                  <a:lnTo>
                    <a:pt x="1890" y="724"/>
                  </a:lnTo>
                  <a:lnTo>
                    <a:pt x="1890" y="724"/>
                  </a:lnTo>
                  <a:lnTo>
                    <a:pt x="1895" y="727"/>
                  </a:lnTo>
                  <a:lnTo>
                    <a:pt x="1897" y="727"/>
                  </a:lnTo>
                  <a:lnTo>
                    <a:pt x="1897" y="724"/>
                  </a:lnTo>
                  <a:lnTo>
                    <a:pt x="1897" y="724"/>
                  </a:lnTo>
                  <a:lnTo>
                    <a:pt x="1897" y="722"/>
                  </a:lnTo>
                  <a:lnTo>
                    <a:pt x="1897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4"/>
                  </a:lnTo>
                  <a:lnTo>
                    <a:pt x="1900" y="727"/>
                  </a:lnTo>
                  <a:lnTo>
                    <a:pt x="1900" y="727"/>
                  </a:lnTo>
                  <a:lnTo>
                    <a:pt x="1900" y="727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4" y="720"/>
                  </a:lnTo>
                  <a:lnTo>
                    <a:pt x="1904" y="720"/>
                  </a:lnTo>
                  <a:lnTo>
                    <a:pt x="1904" y="720"/>
                  </a:lnTo>
                  <a:lnTo>
                    <a:pt x="1904" y="717"/>
                  </a:lnTo>
                  <a:lnTo>
                    <a:pt x="1904" y="717"/>
                  </a:lnTo>
                  <a:lnTo>
                    <a:pt x="1907" y="715"/>
                  </a:lnTo>
                  <a:lnTo>
                    <a:pt x="1907" y="715"/>
                  </a:lnTo>
                  <a:lnTo>
                    <a:pt x="1907" y="715"/>
                  </a:lnTo>
                  <a:lnTo>
                    <a:pt x="1909" y="715"/>
                  </a:lnTo>
                  <a:lnTo>
                    <a:pt x="1909" y="715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11" y="713"/>
                  </a:lnTo>
                  <a:lnTo>
                    <a:pt x="1909" y="710"/>
                  </a:lnTo>
                  <a:lnTo>
                    <a:pt x="1911" y="710"/>
                  </a:lnTo>
                  <a:lnTo>
                    <a:pt x="1911" y="710"/>
                  </a:lnTo>
                  <a:lnTo>
                    <a:pt x="1914" y="710"/>
                  </a:lnTo>
                  <a:lnTo>
                    <a:pt x="1914" y="710"/>
                  </a:lnTo>
                  <a:lnTo>
                    <a:pt x="1914" y="710"/>
                  </a:lnTo>
                  <a:lnTo>
                    <a:pt x="1916" y="708"/>
                  </a:lnTo>
                  <a:lnTo>
                    <a:pt x="1916" y="708"/>
                  </a:lnTo>
                  <a:lnTo>
                    <a:pt x="1916" y="706"/>
                  </a:lnTo>
                  <a:lnTo>
                    <a:pt x="1916" y="706"/>
                  </a:lnTo>
                  <a:lnTo>
                    <a:pt x="1919" y="706"/>
                  </a:lnTo>
                  <a:lnTo>
                    <a:pt x="1919" y="703"/>
                  </a:lnTo>
                  <a:lnTo>
                    <a:pt x="1919" y="701"/>
                  </a:lnTo>
                  <a:lnTo>
                    <a:pt x="1919" y="701"/>
                  </a:lnTo>
                  <a:lnTo>
                    <a:pt x="1919" y="698"/>
                  </a:lnTo>
                  <a:lnTo>
                    <a:pt x="1919" y="698"/>
                  </a:lnTo>
                  <a:lnTo>
                    <a:pt x="1919" y="698"/>
                  </a:lnTo>
                  <a:lnTo>
                    <a:pt x="1921" y="698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1"/>
                  </a:lnTo>
                  <a:lnTo>
                    <a:pt x="1919" y="691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7"/>
                  </a:lnTo>
                  <a:lnTo>
                    <a:pt x="1919" y="687"/>
                  </a:lnTo>
                  <a:lnTo>
                    <a:pt x="1919" y="684"/>
                  </a:lnTo>
                  <a:lnTo>
                    <a:pt x="1919" y="684"/>
                  </a:lnTo>
                  <a:lnTo>
                    <a:pt x="1919" y="684"/>
                  </a:lnTo>
                  <a:lnTo>
                    <a:pt x="1921" y="684"/>
                  </a:lnTo>
                  <a:lnTo>
                    <a:pt x="1921" y="684"/>
                  </a:lnTo>
                  <a:lnTo>
                    <a:pt x="1921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1" y="682"/>
                  </a:lnTo>
                  <a:close/>
                  <a:moveTo>
                    <a:pt x="1900" y="521"/>
                  </a:moveTo>
                  <a:lnTo>
                    <a:pt x="1900" y="521"/>
                  </a:lnTo>
                  <a:lnTo>
                    <a:pt x="1900" y="521"/>
                  </a:lnTo>
                  <a:lnTo>
                    <a:pt x="1900" y="519"/>
                  </a:lnTo>
                  <a:lnTo>
                    <a:pt x="1900" y="519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3"/>
                  </a:lnTo>
                  <a:lnTo>
                    <a:pt x="1902" y="523"/>
                  </a:lnTo>
                  <a:lnTo>
                    <a:pt x="1904" y="526"/>
                  </a:lnTo>
                  <a:lnTo>
                    <a:pt x="1904" y="523"/>
                  </a:lnTo>
                  <a:lnTo>
                    <a:pt x="1904" y="523"/>
                  </a:lnTo>
                  <a:lnTo>
                    <a:pt x="1904" y="523"/>
                  </a:lnTo>
                  <a:lnTo>
                    <a:pt x="1900" y="521"/>
                  </a:lnTo>
                  <a:close/>
                  <a:moveTo>
                    <a:pt x="1904" y="519"/>
                  </a:moveTo>
                  <a:lnTo>
                    <a:pt x="1907" y="519"/>
                  </a:lnTo>
                  <a:lnTo>
                    <a:pt x="1907" y="519"/>
                  </a:lnTo>
                  <a:lnTo>
                    <a:pt x="1907" y="519"/>
                  </a:lnTo>
                  <a:lnTo>
                    <a:pt x="1907" y="519"/>
                  </a:lnTo>
                  <a:lnTo>
                    <a:pt x="1907" y="516"/>
                  </a:lnTo>
                  <a:lnTo>
                    <a:pt x="1907" y="516"/>
                  </a:lnTo>
                  <a:lnTo>
                    <a:pt x="1907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6"/>
                  </a:lnTo>
                  <a:lnTo>
                    <a:pt x="1904" y="519"/>
                  </a:lnTo>
                  <a:lnTo>
                    <a:pt x="1904" y="519"/>
                  </a:lnTo>
                  <a:close/>
                  <a:moveTo>
                    <a:pt x="1897" y="689"/>
                  </a:moveTo>
                  <a:lnTo>
                    <a:pt x="1897" y="689"/>
                  </a:lnTo>
                  <a:lnTo>
                    <a:pt x="1897" y="691"/>
                  </a:lnTo>
                  <a:lnTo>
                    <a:pt x="1897" y="691"/>
                  </a:lnTo>
                  <a:lnTo>
                    <a:pt x="1895" y="691"/>
                  </a:lnTo>
                  <a:lnTo>
                    <a:pt x="1895" y="691"/>
                  </a:lnTo>
                  <a:lnTo>
                    <a:pt x="1897" y="691"/>
                  </a:lnTo>
                  <a:lnTo>
                    <a:pt x="1900" y="694"/>
                  </a:lnTo>
                  <a:lnTo>
                    <a:pt x="1897" y="691"/>
                  </a:lnTo>
                  <a:lnTo>
                    <a:pt x="1900" y="691"/>
                  </a:lnTo>
                  <a:lnTo>
                    <a:pt x="1900" y="691"/>
                  </a:lnTo>
                  <a:lnTo>
                    <a:pt x="1900" y="691"/>
                  </a:lnTo>
                  <a:lnTo>
                    <a:pt x="1900" y="689"/>
                  </a:lnTo>
                  <a:lnTo>
                    <a:pt x="1900" y="689"/>
                  </a:lnTo>
                  <a:lnTo>
                    <a:pt x="1900" y="691"/>
                  </a:lnTo>
                  <a:lnTo>
                    <a:pt x="1900" y="689"/>
                  </a:lnTo>
                  <a:lnTo>
                    <a:pt x="1897" y="689"/>
                  </a:lnTo>
                  <a:lnTo>
                    <a:pt x="1897" y="689"/>
                  </a:lnTo>
                  <a:close/>
                  <a:moveTo>
                    <a:pt x="1954" y="597"/>
                  </a:moveTo>
                  <a:lnTo>
                    <a:pt x="1954" y="594"/>
                  </a:lnTo>
                  <a:lnTo>
                    <a:pt x="1952" y="597"/>
                  </a:lnTo>
                  <a:lnTo>
                    <a:pt x="1952" y="597"/>
                  </a:lnTo>
                  <a:lnTo>
                    <a:pt x="1954" y="597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6" y="599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4" y="597"/>
                  </a:lnTo>
                  <a:close/>
                  <a:moveTo>
                    <a:pt x="1978" y="609"/>
                  </a:moveTo>
                  <a:lnTo>
                    <a:pt x="1978" y="609"/>
                  </a:lnTo>
                  <a:lnTo>
                    <a:pt x="1978" y="609"/>
                  </a:lnTo>
                  <a:lnTo>
                    <a:pt x="1978" y="606"/>
                  </a:lnTo>
                  <a:lnTo>
                    <a:pt x="1978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3" y="604"/>
                  </a:lnTo>
                  <a:lnTo>
                    <a:pt x="1973" y="604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599"/>
                  </a:lnTo>
                  <a:lnTo>
                    <a:pt x="1973" y="599"/>
                  </a:lnTo>
                  <a:lnTo>
                    <a:pt x="1973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68" y="599"/>
                  </a:lnTo>
                  <a:lnTo>
                    <a:pt x="1968" y="601"/>
                  </a:lnTo>
                  <a:lnTo>
                    <a:pt x="1968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3" y="606"/>
                  </a:lnTo>
                  <a:lnTo>
                    <a:pt x="1973" y="609"/>
                  </a:lnTo>
                  <a:lnTo>
                    <a:pt x="1973" y="609"/>
                  </a:lnTo>
                  <a:lnTo>
                    <a:pt x="1973" y="609"/>
                  </a:lnTo>
                  <a:lnTo>
                    <a:pt x="1971" y="609"/>
                  </a:lnTo>
                  <a:lnTo>
                    <a:pt x="1973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6"/>
                  </a:lnTo>
                  <a:lnTo>
                    <a:pt x="1971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8"/>
                  </a:lnTo>
                  <a:lnTo>
                    <a:pt x="1973" y="618"/>
                  </a:lnTo>
                  <a:lnTo>
                    <a:pt x="1973" y="618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5" y="616"/>
                  </a:lnTo>
                  <a:lnTo>
                    <a:pt x="1975" y="618"/>
                  </a:lnTo>
                  <a:lnTo>
                    <a:pt x="1975" y="618"/>
                  </a:lnTo>
                  <a:lnTo>
                    <a:pt x="1975" y="618"/>
                  </a:lnTo>
                  <a:lnTo>
                    <a:pt x="1978" y="618"/>
                  </a:lnTo>
                  <a:lnTo>
                    <a:pt x="1978" y="616"/>
                  </a:lnTo>
                  <a:lnTo>
                    <a:pt x="1978" y="616"/>
                  </a:lnTo>
                  <a:lnTo>
                    <a:pt x="1978" y="613"/>
                  </a:lnTo>
                  <a:lnTo>
                    <a:pt x="1980" y="611"/>
                  </a:lnTo>
                  <a:lnTo>
                    <a:pt x="1980" y="611"/>
                  </a:lnTo>
                  <a:lnTo>
                    <a:pt x="1978" y="609"/>
                  </a:lnTo>
                  <a:close/>
                  <a:moveTo>
                    <a:pt x="1971" y="488"/>
                  </a:moveTo>
                  <a:lnTo>
                    <a:pt x="1971" y="488"/>
                  </a:lnTo>
                  <a:lnTo>
                    <a:pt x="1971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88"/>
                  </a:lnTo>
                  <a:lnTo>
                    <a:pt x="1973" y="488"/>
                  </a:lnTo>
                  <a:lnTo>
                    <a:pt x="1973" y="485"/>
                  </a:lnTo>
                  <a:lnTo>
                    <a:pt x="1971" y="485"/>
                  </a:lnTo>
                  <a:lnTo>
                    <a:pt x="1971" y="485"/>
                  </a:lnTo>
                  <a:lnTo>
                    <a:pt x="1971" y="485"/>
                  </a:lnTo>
                  <a:lnTo>
                    <a:pt x="1968" y="485"/>
                  </a:lnTo>
                  <a:lnTo>
                    <a:pt x="1968" y="485"/>
                  </a:lnTo>
                  <a:lnTo>
                    <a:pt x="1971" y="488"/>
                  </a:lnTo>
                  <a:lnTo>
                    <a:pt x="1971" y="488"/>
                  </a:lnTo>
                  <a:lnTo>
                    <a:pt x="1971" y="488"/>
                  </a:lnTo>
                  <a:close/>
                  <a:moveTo>
                    <a:pt x="1911" y="661"/>
                  </a:moveTo>
                  <a:lnTo>
                    <a:pt x="1911" y="661"/>
                  </a:lnTo>
                  <a:lnTo>
                    <a:pt x="1914" y="663"/>
                  </a:lnTo>
                  <a:lnTo>
                    <a:pt x="1914" y="663"/>
                  </a:lnTo>
                  <a:lnTo>
                    <a:pt x="1914" y="661"/>
                  </a:lnTo>
                  <a:lnTo>
                    <a:pt x="1916" y="661"/>
                  </a:lnTo>
                  <a:lnTo>
                    <a:pt x="1914" y="661"/>
                  </a:lnTo>
                  <a:lnTo>
                    <a:pt x="1914" y="658"/>
                  </a:lnTo>
                  <a:lnTo>
                    <a:pt x="1914" y="658"/>
                  </a:lnTo>
                  <a:lnTo>
                    <a:pt x="1916" y="658"/>
                  </a:lnTo>
                  <a:lnTo>
                    <a:pt x="1916" y="658"/>
                  </a:lnTo>
                  <a:lnTo>
                    <a:pt x="1916" y="658"/>
                  </a:lnTo>
                  <a:lnTo>
                    <a:pt x="1916" y="656"/>
                  </a:lnTo>
                  <a:lnTo>
                    <a:pt x="1916" y="656"/>
                  </a:lnTo>
                  <a:lnTo>
                    <a:pt x="1914" y="658"/>
                  </a:lnTo>
                  <a:lnTo>
                    <a:pt x="1911" y="661"/>
                  </a:lnTo>
                  <a:close/>
                  <a:moveTo>
                    <a:pt x="1923" y="556"/>
                  </a:moveTo>
                  <a:lnTo>
                    <a:pt x="1923" y="554"/>
                  </a:lnTo>
                  <a:lnTo>
                    <a:pt x="1923" y="554"/>
                  </a:lnTo>
                  <a:lnTo>
                    <a:pt x="1923" y="552"/>
                  </a:lnTo>
                  <a:lnTo>
                    <a:pt x="1923" y="554"/>
                  </a:lnTo>
                  <a:lnTo>
                    <a:pt x="1923" y="554"/>
                  </a:lnTo>
                  <a:lnTo>
                    <a:pt x="1923" y="556"/>
                  </a:lnTo>
                  <a:lnTo>
                    <a:pt x="1923" y="556"/>
                  </a:lnTo>
                  <a:lnTo>
                    <a:pt x="1923" y="556"/>
                  </a:lnTo>
                  <a:close/>
                  <a:moveTo>
                    <a:pt x="1937" y="585"/>
                  </a:moveTo>
                  <a:lnTo>
                    <a:pt x="1935" y="585"/>
                  </a:lnTo>
                  <a:lnTo>
                    <a:pt x="1935" y="585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5" y="590"/>
                  </a:lnTo>
                  <a:lnTo>
                    <a:pt x="1935" y="590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7" y="587"/>
                  </a:lnTo>
                  <a:lnTo>
                    <a:pt x="1937" y="585"/>
                  </a:lnTo>
                  <a:lnTo>
                    <a:pt x="1937" y="585"/>
                  </a:lnTo>
                  <a:lnTo>
                    <a:pt x="1937" y="585"/>
                  </a:lnTo>
                  <a:close/>
                  <a:moveTo>
                    <a:pt x="1935" y="682"/>
                  </a:moveTo>
                  <a:lnTo>
                    <a:pt x="1935" y="682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0" y="680"/>
                  </a:lnTo>
                  <a:lnTo>
                    <a:pt x="1930" y="680"/>
                  </a:lnTo>
                  <a:lnTo>
                    <a:pt x="1923" y="680"/>
                  </a:lnTo>
                  <a:lnTo>
                    <a:pt x="1923" y="680"/>
                  </a:lnTo>
                  <a:lnTo>
                    <a:pt x="1923" y="682"/>
                  </a:lnTo>
                  <a:lnTo>
                    <a:pt x="1926" y="682"/>
                  </a:lnTo>
                  <a:lnTo>
                    <a:pt x="1928" y="682"/>
                  </a:lnTo>
                  <a:lnTo>
                    <a:pt x="1930" y="682"/>
                  </a:lnTo>
                  <a:lnTo>
                    <a:pt x="1930" y="682"/>
                  </a:lnTo>
                  <a:lnTo>
                    <a:pt x="1933" y="684"/>
                  </a:lnTo>
                  <a:lnTo>
                    <a:pt x="1933" y="684"/>
                  </a:lnTo>
                  <a:lnTo>
                    <a:pt x="1935" y="687"/>
                  </a:lnTo>
                  <a:lnTo>
                    <a:pt x="1935" y="687"/>
                  </a:lnTo>
                  <a:lnTo>
                    <a:pt x="1935" y="687"/>
                  </a:lnTo>
                  <a:lnTo>
                    <a:pt x="1935" y="684"/>
                  </a:lnTo>
                  <a:lnTo>
                    <a:pt x="1935" y="682"/>
                  </a:lnTo>
                  <a:lnTo>
                    <a:pt x="1935" y="682"/>
                  </a:lnTo>
                  <a:close/>
                  <a:moveTo>
                    <a:pt x="1587" y="400"/>
                  </a:move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398"/>
                  </a:lnTo>
                  <a:lnTo>
                    <a:pt x="1585" y="398"/>
                  </a:lnTo>
                  <a:lnTo>
                    <a:pt x="1585" y="398"/>
                  </a:lnTo>
                  <a:lnTo>
                    <a:pt x="1583" y="398"/>
                  </a:lnTo>
                  <a:lnTo>
                    <a:pt x="1583" y="398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0" y="400"/>
                  </a:lnTo>
                  <a:lnTo>
                    <a:pt x="1580" y="400"/>
                  </a:lnTo>
                  <a:lnTo>
                    <a:pt x="1580" y="400"/>
                  </a:lnTo>
                  <a:lnTo>
                    <a:pt x="1580" y="398"/>
                  </a:lnTo>
                  <a:lnTo>
                    <a:pt x="1580" y="398"/>
                  </a:lnTo>
                  <a:lnTo>
                    <a:pt x="1580" y="398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6" y="396"/>
                  </a:lnTo>
                  <a:lnTo>
                    <a:pt x="1576" y="396"/>
                  </a:lnTo>
                  <a:lnTo>
                    <a:pt x="1576" y="398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1" y="400"/>
                  </a:lnTo>
                  <a:lnTo>
                    <a:pt x="1571" y="398"/>
                  </a:lnTo>
                  <a:lnTo>
                    <a:pt x="1571" y="398"/>
                  </a:lnTo>
                  <a:lnTo>
                    <a:pt x="1571" y="398"/>
                  </a:lnTo>
                  <a:lnTo>
                    <a:pt x="1568" y="398"/>
                  </a:lnTo>
                  <a:lnTo>
                    <a:pt x="1568" y="398"/>
                  </a:lnTo>
                  <a:lnTo>
                    <a:pt x="1568" y="396"/>
                  </a:lnTo>
                  <a:lnTo>
                    <a:pt x="1568" y="396"/>
                  </a:lnTo>
                  <a:lnTo>
                    <a:pt x="1568" y="396"/>
                  </a:lnTo>
                  <a:lnTo>
                    <a:pt x="1566" y="398"/>
                  </a:lnTo>
                  <a:lnTo>
                    <a:pt x="1566" y="398"/>
                  </a:lnTo>
                  <a:lnTo>
                    <a:pt x="1564" y="396"/>
                  </a:lnTo>
                  <a:lnTo>
                    <a:pt x="1561" y="396"/>
                  </a:lnTo>
                  <a:lnTo>
                    <a:pt x="1557" y="396"/>
                  </a:lnTo>
                  <a:lnTo>
                    <a:pt x="1557" y="396"/>
                  </a:lnTo>
                  <a:lnTo>
                    <a:pt x="1557" y="393"/>
                  </a:lnTo>
                  <a:lnTo>
                    <a:pt x="1554" y="393"/>
                  </a:lnTo>
                  <a:lnTo>
                    <a:pt x="1552" y="393"/>
                  </a:lnTo>
                  <a:lnTo>
                    <a:pt x="1550" y="393"/>
                  </a:lnTo>
                  <a:lnTo>
                    <a:pt x="1547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2" y="393"/>
                  </a:lnTo>
                  <a:lnTo>
                    <a:pt x="1540" y="393"/>
                  </a:lnTo>
                  <a:lnTo>
                    <a:pt x="1540" y="393"/>
                  </a:lnTo>
                  <a:lnTo>
                    <a:pt x="1538" y="396"/>
                  </a:lnTo>
                  <a:lnTo>
                    <a:pt x="1538" y="398"/>
                  </a:lnTo>
                  <a:lnTo>
                    <a:pt x="1538" y="400"/>
                  </a:lnTo>
                  <a:lnTo>
                    <a:pt x="1535" y="400"/>
                  </a:lnTo>
                  <a:lnTo>
                    <a:pt x="1535" y="403"/>
                  </a:lnTo>
                  <a:lnTo>
                    <a:pt x="1535" y="403"/>
                  </a:lnTo>
                  <a:lnTo>
                    <a:pt x="1535" y="405"/>
                  </a:lnTo>
                  <a:lnTo>
                    <a:pt x="1535" y="407"/>
                  </a:lnTo>
                  <a:lnTo>
                    <a:pt x="1538" y="410"/>
                  </a:lnTo>
                  <a:lnTo>
                    <a:pt x="1538" y="412"/>
                  </a:lnTo>
                  <a:lnTo>
                    <a:pt x="1540" y="412"/>
                  </a:lnTo>
                  <a:lnTo>
                    <a:pt x="1540" y="412"/>
                  </a:lnTo>
                  <a:lnTo>
                    <a:pt x="1542" y="412"/>
                  </a:lnTo>
                  <a:lnTo>
                    <a:pt x="1545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52" y="410"/>
                  </a:lnTo>
                  <a:lnTo>
                    <a:pt x="1554" y="410"/>
                  </a:lnTo>
                  <a:lnTo>
                    <a:pt x="1559" y="407"/>
                  </a:lnTo>
                  <a:lnTo>
                    <a:pt x="1561" y="407"/>
                  </a:lnTo>
                  <a:lnTo>
                    <a:pt x="1561" y="407"/>
                  </a:lnTo>
                  <a:lnTo>
                    <a:pt x="1564" y="407"/>
                  </a:lnTo>
                  <a:lnTo>
                    <a:pt x="1566" y="407"/>
                  </a:lnTo>
                  <a:lnTo>
                    <a:pt x="1568" y="407"/>
                  </a:lnTo>
                  <a:lnTo>
                    <a:pt x="1568" y="407"/>
                  </a:lnTo>
                  <a:lnTo>
                    <a:pt x="1568" y="410"/>
                  </a:lnTo>
                  <a:lnTo>
                    <a:pt x="1571" y="410"/>
                  </a:lnTo>
                  <a:lnTo>
                    <a:pt x="1571" y="410"/>
                  </a:lnTo>
                  <a:lnTo>
                    <a:pt x="1571" y="407"/>
                  </a:lnTo>
                  <a:lnTo>
                    <a:pt x="1571" y="407"/>
                  </a:lnTo>
                  <a:lnTo>
                    <a:pt x="1573" y="407"/>
                  </a:lnTo>
                  <a:lnTo>
                    <a:pt x="1573" y="407"/>
                  </a:lnTo>
                  <a:lnTo>
                    <a:pt x="1576" y="407"/>
                  </a:lnTo>
                  <a:lnTo>
                    <a:pt x="1576" y="407"/>
                  </a:lnTo>
                  <a:lnTo>
                    <a:pt x="1576" y="407"/>
                  </a:lnTo>
                  <a:lnTo>
                    <a:pt x="1578" y="405"/>
                  </a:lnTo>
                  <a:lnTo>
                    <a:pt x="1578" y="405"/>
                  </a:lnTo>
                  <a:lnTo>
                    <a:pt x="1578" y="405"/>
                  </a:lnTo>
                  <a:lnTo>
                    <a:pt x="1580" y="405"/>
                  </a:lnTo>
                  <a:lnTo>
                    <a:pt x="1580" y="405"/>
                  </a:lnTo>
                  <a:lnTo>
                    <a:pt x="1583" y="405"/>
                  </a:lnTo>
                  <a:lnTo>
                    <a:pt x="1585" y="405"/>
                  </a:lnTo>
                  <a:lnTo>
                    <a:pt x="1587" y="407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3"/>
                  </a:lnTo>
                  <a:lnTo>
                    <a:pt x="1587" y="400"/>
                  </a:lnTo>
                  <a:close/>
                  <a:moveTo>
                    <a:pt x="426" y="277"/>
                  </a:moveTo>
                  <a:lnTo>
                    <a:pt x="426" y="280"/>
                  </a:lnTo>
                  <a:lnTo>
                    <a:pt x="426" y="280"/>
                  </a:lnTo>
                  <a:lnTo>
                    <a:pt x="426" y="282"/>
                  </a:lnTo>
                  <a:lnTo>
                    <a:pt x="428" y="282"/>
                  </a:lnTo>
                  <a:lnTo>
                    <a:pt x="428" y="282"/>
                  </a:lnTo>
                  <a:lnTo>
                    <a:pt x="428" y="282"/>
                  </a:lnTo>
                  <a:lnTo>
                    <a:pt x="433" y="280"/>
                  </a:lnTo>
                  <a:lnTo>
                    <a:pt x="436" y="280"/>
                  </a:lnTo>
                  <a:lnTo>
                    <a:pt x="436" y="277"/>
                  </a:lnTo>
                  <a:lnTo>
                    <a:pt x="436" y="277"/>
                  </a:lnTo>
                  <a:lnTo>
                    <a:pt x="433" y="275"/>
                  </a:lnTo>
                  <a:lnTo>
                    <a:pt x="433" y="275"/>
                  </a:lnTo>
                  <a:lnTo>
                    <a:pt x="433" y="272"/>
                  </a:lnTo>
                  <a:lnTo>
                    <a:pt x="433" y="272"/>
                  </a:lnTo>
                  <a:lnTo>
                    <a:pt x="431" y="272"/>
                  </a:lnTo>
                  <a:lnTo>
                    <a:pt x="431" y="272"/>
                  </a:lnTo>
                  <a:lnTo>
                    <a:pt x="431" y="272"/>
                  </a:lnTo>
                  <a:lnTo>
                    <a:pt x="428" y="272"/>
                  </a:lnTo>
                  <a:lnTo>
                    <a:pt x="426" y="272"/>
                  </a:lnTo>
                  <a:lnTo>
                    <a:pt x="426" y="277"/>
                  </a:lnTo>
                  <a:close/>
                  <a:moveTo>
                    <a:pt x="438" y="256"/>
                  </a:moveTo>
                  <a:lnTo>
                    <a:pt x="438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6" y="251"/>
                  </a:lnTo>
                  <a:lnTo>
                    <a:pt x="436" y="251"/>
                  </a:lnTo>
                  <a:lnTo>
                    <a:pt x="436" y="251"/>
                  </a:lnTo>
                  <a:lnTo>
                    <a:pt x="436" y="254"/>
                  </a:lnTo>
                  <a:lnTo>
                    <a:pt x="438" y="256"/>
                  </a:lnTo>
                  <a:lnTo>
                    <a:pt x="438" y="256"/>
                  </a:lnTo>
                  <a:close/>
                  <a:moveTo>
                    <a:pt x="400" y="256"/>
                  </a:moveTo>
                  <a:lnTo>
                    <a:pt x="402" y="256"/>
                  </a:lnTo>
                  <a:lnTo>
                    <a:pt x="402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7" y="254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2" y="256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7" y="261"/>
                  </a:lnTo>
                  <a:lnTo>
                    <a:pt x="417" y="261"/>
                  </a:lnTo>
                  <a:lnTo>
                    <a:pt x="424" y="265"/>
                  </a:lnTo>
                  <a:lnTo>
                    <a:pt x="426" y="265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1"/>
                  </a:lnTo>
                  <a:lnTo>
                    <a:pt x="426" y="261"/>
                  </a:lnTo>
                  <a:lnTo>
                    <a:pt x="424" y="256"/>
                  </a:lnTo>
                  <a:lnTo>
                    <a:pt x="421" y="254"/>
                  </a:lnTo>
                  <a:lnTo>
                    <a:pt x="417" y="251"/>
                  </a:lnTo>
                  <a:lnTo>
                    <a:pt x="412" y="249"/>
                  </a:lnTo>
                  <a:lnTo>
                    <a:pt x="410" y="249"/>
                  </a:lnTo>
                  <a:lnTo>
                    <a:pt x="407" y="246"/>
                  </a:lnTo>
                  <a:lnTo>
                    <a:pt x="405" y="249"/>
                  </a:lnTo>
                  <a:lnTo>
                    <a:pt x="402" y="249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400" y="256"/>
                  </a:lnTo>
                  <a:close/>
                  <a:moveTo>
                    <a:pt x="424" y="275"/>
                  </a:move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1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5"/>
                  </a:lnTo>
                  <a:lnTo>
                    <a:pt x="424" y="275"/>
                  </a:lnTo>
                  <a:close/>
                  <a:moveTo>
                    <a:pt x="424" y="270"/>
                  </a:moveTo>
                  <a:lnTo>
                    <a:pt x="424" y="270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close/>
                  <a:moveTo>
                    <a:pt x="440" y="263"/>
                  </a:moveTo>
                  <a:lnTo>
                    <a:pt x="440" y="263"/>
                  </a:lnTo>
                  <a:lnTo>
                    <a:pt x="443" y="265"/>
                  </a:lnTo>
                  <a:lnTo>
                    <a:pt x="443" y="265"/>
                  </a:lnTo>
                  <a:lnTo>
                    <a:pt x="445" y="265"/>
                  </a:lnTo>
                  <a:lnTo>
                    <a:pt x="447" y="268"/>
                  </a:lnTo>
                  <a:lnTo>
                    <a:pt x="447" y="268"/>
                  </a:lnTo>
                  <a:lnTo>
                    <a:pt x="447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0" y="263"/>
                  </a:lnTo>
                  <a:lnTo>
                    <a:pt x="440" y="263"/>
                  </a:lnTo>
                  <a:close/>
                  <a:moveTo>
                    <a:pt x="445" y="275"/>
                  </a:moveTo>
                  <a:lnTo>
                    <a:pt x="445" y="275"/>
                  </a:lnTo>
                  <a:lnTo>
                    <a:pt x="445" y="275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7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5" y="275"/>
                  </a:lnTo>
                  <a:close/>
                  <a:moveTo>
                    <a:pt x="445" y="270"/>
                  </a:moveTo>
                  <a:lnTo>
                    <a:pt x="445" y="268"/>
                  </a:lnTo>
                  <a:lnTo>
                    <a:pt x="445" y="268"/>
                  </a:lnTo>
                  <a:lnTo>
                    <a:pt x="445" y="268"/>
                  </a:lnTo>
                  <a:lnTo>
                    <a:pt x="443" y="265"/>
                  </a:lnTo>
                  <a:lnTo>
                    <a:pt x="443" y="265"/>
                  </a:lnTo>
                  <a:lnTo>
                    <a:pt x="440" y="265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38" y="263"/>
                  </a:lnTo>
                  <a:lnTo>
                    <a:pt x="438" y="263"/>
                  </a:lnTo>
                  <a:lnTo>
                    <a:pt x="438" y="263"/>
                  </a:lnTo>
                  <a:lnTo>
                    <a:pt x="438" y="265"/>
                  </a:lnTo>
                  <a:lnTo>
                    <a:pt x="438" y="265"/>
                  </a:lnTo>
                  <a:lnTo>
                    <a:pt x="436" y="265"/>
                  </a:lnTo>
                  <a:lnTo>
                    <a:pt x="436" y="268"/>
                  </a:lnTo>
                  <a:lnTo>
                    <a:pt x="438" y="268"/>
                  </a:lnTo>
                  <a:lnTo>
                    <a:pt x="438" y="272"/>
                  </a:lnTo>
                  <a:lnTo>
                    <a:pt x="440" y="272"/>
                  </a:lnTo>
                  <a:lnTo>
                    <a:pt x="440" y="272"/>
                  </a:lnTo>
                  <a:lnTo>
                    <a:pt x="440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5" y="272"/>
                  </a:lnTo>
                  <a:lnTo>
                    <a:pt x="445" y="270"/>
                  </a:lnTo>
                  <a:close/>
                  <a:moveTo>
                    <a:pt x="440" y="261"/>
                  </a:moveTo>
                  <a:lnTo>
                    <a:pt x="440" y="261"/>
                  </a:lnTo>
                  <a:lnTo>
                    <a:pt x="440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5" y="263"/>
                  </a:lnTo>
                  <a:lnTo>
                    <a:pt x="445" y="261"/>
                  </a:lnTo>
                  <a:lnTo>
                    <a:pt x="443" y="261"/>
                  </a:lnTo>
                  <a:lnTo>
                    <a:pt x="443" y="261"/>
                  </a:lnTo>
                  <a:lnTo>
                    <a:pt x="443" y="261"/>
                  </a:lnTo>
                  <a:lnTo>
                    <a:pt x="440" y="261"/>
                  </a:lnTo>
                  <a:lnTo>
                    <a:pt x="440" y="261"/>
                  </a:lnTo>
                  <a:close/>
                  <a:moveTo>
                    <a:pt x="391" y="251"/>
                  </a:moveTo>
                  <a:lnTo>
                    <a:pt x="391" y="254"/>
                  </a:lnTo>
                  <a:lnTo>
                    <a:pt x="393" y="258"/>
                  </a:lnTo>
                  <a:lnTo>
                    <a:pt x="393" y="258"/>
                  </a:lnTo>
                  <a:lnTo>
                    <a:pt x="393" y="258"/>
                  </a:lnTo>
                  <a:lnTo>
                    <a:pt x="391" y="261"/>
                  </a:lnTo>
                  <a:lnTo>
                    <a:pt x="388" y="261"/>
                  </a:lnTo>
                  <a:lnTo>
                    <a:pt x="388" y="261"/>
                  </a:lnTo>
                  <a:lnTo>
                    <a:pt x="388" y="263"/>
                  </a:lnTo>
                  <a:lnTo>
                    <a:pt x="391" y="265"/>
                  </a:lnTo>
                  <a:lnTo>
                    <a:pt x="391" y="265"/>
                  </a:lnTo>
                  <a:lnTo>
                    <a:pt x="393" y="268"/>
                  </a:lnTo>
                  <a:lnTo>
                    <a:pt x="395" y="268"/>
                  </a:lnTo>
                  <a:lnTo>
                    <a:pt x="398" y="268"/>
                  </a:lnTo>
                  <a:lnTo>
                    <a:pt x="402" y="265"/>
                  </a:lnTo>
                  <a:lnTo>
                    <a:pt x="402" y="265"/>
                  </a:lnTo>
                  <a:lnTo>
                    <a:pt x="405" y="268"/>
                  </a:lnTo>
                  <a:lnTo>
                    <a:pt x="407" y="268"/>
                  </a:lnTo>
                  <a:lnTo>
                    <a:pt x="412" y="268"/>
                  </a:lnTo>
                  <a:lnTo>
                    <a:pt x="414" y="268"/>
                  </a:lnTo>
                  <a:lnTo>
                    <a:pt x="414" y="268"/>
                  </a:lnTo>
                  <a:lnTo>
                    <a:pt x="419" y="270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21" y="272"/>
                  </a:lnTo>
                  <a:lnTo>
                    <a:pt x="421" y="272"/>
                  </a:lnTo>
                  <a:lnTo>
                    <a:pt x="421" y="270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5"/>
                  </a:lnTo>
                  <a:lnTo>
                    <a:pt x="421" y="265"/>
                  </a:lnTo>
                  <a:lnTo>
                    <a:pt x="419" y="265"/>
                  </a:lnTo>
                  <a:lnTo>
                    <a:pt x="414" y="261"/>
                  </a:lnTo>
                  <a:lnTo>
                    <a:pt x="410" y="258"/>
                  </a:lnTo>
                  <a:lnTo>
                    <a:pt x="407" y="256"/>
                  </a:lnTo>
                  <a:lnTo>
                    <a:pt x="407" y="256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2" y="256"/>
                  </a:lnTo>
                  <a:lnTo>
                    <a:pt x="402" y="256"/>
                  </a:lnTo>
                  <a:lnTo>
                    <a:pt x="402" y="256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398" y="256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5" y="249"/>
                  </a:lnTo>
                  <a:lnTo>
                    <a:pt x="395" y="249"/>
                  </a:lnTo>
                  <a:lnTo>
                    <a:pt x="393" y="249"/>
                  </a:lnTo>
                  <a:lnTo>
                    <a:pt x="391" y="251"/>
                  </a:lnTo>
                  <a:close/>
                  <a:moveTo>
                    <a:pt x="7" y="15"/>
                  </a:moveTo>
                  <a:lnTo>
                    <a:pt x="7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7" y="15"/>
                  </a:lnTo>
                  <a:close/>
                  <a:moveTo>
                    <a:pt x="12" y="3"/>
                  </a:move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78" y="183"/>
                  </a:moveTo>
                  <a:lnTo>
                    <a:pt x="76" y="180"/>
                  </a:lnTo>
                  <a:lnTo>
                    <a:pt x="76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1" y="180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71" y="175"/>
                  </a:lnTo>
                  <a:lnTo>
                    <a:pt x="69" y="175"/>
                  </a:lnTo>
                  <a:lnTo>
                    <a:pt x="69" y="175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62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5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3" y="157"/>
                  </a:lnTo>
                  <a:lnTo>
                    <a:pt x="43" y="157"/>
                  </a:lnTo>
                  <a:lnTo>
                    <a:pt x="43" y="154"/>
                  </a:lnTo>
                  <a:lnTo>
                    <a:pt x="41" y="154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8"/>
                  </a:lnTo>
                  <a:lnTo>
                    <a:pt x="43" y="168"/>
                  </a:lnTo>
                  <a:lnTo>
                    <a:pt x="41" y="168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64" y="180"/>
                  </a:lnTo>
                  <a:lnTo>
                    <a:pt x="67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8" y="183"/>
                  </a:lnTo>
                  <a:lnTo>
                    <a:pt x="78" y="183"/>
                  </a:lnTo>
                  <a:close/>
                  <a:moveTo>
                    <a:pt x="1493" y="840"/>
                  </a:moveTo>
                  <a:lnTo>
                    <a:pt x="1493" y="840"/>
                  </a:lnTo>
                  <a:lnTo>
                    <a:pt x="1490" y="840"/>
                  </a:lnTo>
                  <a:lnTo>
                    <a:pt x="1490" y="838"/>
                  </a:lnTo>
                  <a:lnTo>
                    <a:pt x="1490" y="838"/>
                  </a:lnTo>
                  <a:lnTo>
                    <a:pt x="1488" y="838"/>
                  </a:lnTo>
                  <a:lnTo>
                    <a:pt x="1488" y="838"/>
                  </a:lnTo>
                  <a:lnTo>
                    <a:pt x="1486" y="840"/>
                  </a:lnTo>
                  <a:lnTo>
                    <a:pt x="1486" y="840"/>
                  </a:lnTo>
                  <a:lnTo>
                    <a:pt x="1486" y="843"/>
                  </a:lnTo>
                  <a:lnTo>
                    <a:pt x="1483" y="843"/>
                  </a:lnTo>
                  <a:lnTo>
                    <a:pt x="1483" y="845"/>
                  </a:lnTo>
                  <a:lnTo>
                    <a:pt x="1483" y="845"/>
                  </a:lnTo>
                  <a:lnTo>
                    <a:pt x="1481" y="845"/>
                  </a:lnTo>
                  <a:lnTo>
                    <a:pt x="1481" y="848"/>
                  </a:lnTo>
                  <a:lnTo>
                    <a:pt x="1483" y="850"/>
                  </a:lnTo>
                  <a:lnTo>
                    <a:pt x="1483" y="850"/>
                  </a:lnTo>
                  <a:lnTo>
                    <a:pt x="1483" y="848"/>
                  </a:lnTo>
                  <a:lnTo>
                    <a:pt x="1483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5"/>
                  </a:lnTo>
                  <a:lnTo>
                    <a:pt x="1486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90" y="843"/>
                  </a:lnTo>
                  <a:lnTo>
                    <a:pt x="1490" y="840"/>
                  </a:lnTo>
                  <a:lnTo>
                    <a:pt x="1493" y="840"/>
                  </a:lnTo>
                  <a:close/>
                  <a:moveTo>
                    <a:pt x="369" y="230"/>
                  </a:moveTo>
                  <a:lnTo>
                    <a:pt x="372" y="232"/>
                  </a:lnTo>
                  <a:lnTo>
                    <a:pt x="374" y="232"/>
                  </a:lnTo>
                  <a:lnTo>
                    <a:pt x="381" y="235"/>
                  </a:lnTo>
                  <a:lnTo>
                    <a:pt x="383" y="235"/>
                  </a:lnTo>
                  <a:lnTo>
                    <a:pt x="383" y="235"/>
                  </a:lnTo>
                  <a:lnTo>
                    <a:pt x="383" y="235"/>
                  </a:lnTo>
                  <a:lnTo>
                    <a:pt x="386" y="237"/>
                  </a:lnTo>
                  <a:lnTo>
                    <a:pt x="388" y="242"/>
                  </a:lnTo>
                  <a:lnTo>
                    <a:pt x="391" y="242"/>
                  </a:lnTo>
                  <a:lnTo>
                    <a:pt x="393" y="242"/>
                  </a:lnTo>
                  <a:lnTo>
                    <a:pt x="393" y="242"/>
                  </a:lnTo>
                  <a:lnTo>
                    <a:pt x="393" y="237"/>
                  </a:lnTo>
                  <a:lnTo>
                    <a:pt x="393" y="232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86" y="228"/>
                  </a:lnTo>
                  <a:lnTo>
                    <a:pt x="386" y="228"/>
                  </a:lnTo>
                  <a:lnTo>
                    <a:pt x="386" y="228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1" y="228"/>
                  </a:lnTo>
                  <a:lnTo>
                    <a:pt x="379" y="228"/>
                  </a:lnTo>
                  <a:lnTo>
                    <a:pt x="376" y="225"/>
                  </a:lnTo>
                  <a:lnTo>
                    <a:pt x="374" y="225"/>
                  </a:lnTo>
                  <a:lnTo>
                    <a:pt x="374" y="225"/>
                  </a:lnTo>
                  <a:lnTo>
                    <a:pt x="372" y="225"/>
                  </a:lnTo>
                  <a:lnTo>
                    <a:pt x="369" y="223"/>
                  </a:lnTo>
                  <a:lnTo>
                    <a:pt x="369" y="223"/>
                  </a:lnTo>
                  <a:lnTo>
                    <a:pt x="367" y="225"/>
                  </a:lnTo>
                  <a:lnTo>
                    <a:pt x="367" y="225"/>
                  </a:lnTo>
                  <a:lnTo>
                    <a:pt x="367" y="228"/>
                  </a:lnTo>
                  <a:lnTo>
                    <a:pt x="369" y="230"/>
                  </a:lnTo>
                  <a:close/>
                  <a:moveTo>
                    <a:pt x="336" y="211"/>
                  </a:moveTo>
                  <a:lnTo>
                    <a:pt x="336" y="211"/>
                  </a:lnTo>
                  <a:lnTo>
                    <a:pt x="336" y="213"/>
                  </a:lnTo>
                  <a:lnTo>
                    <a:pt x="339" y="216"/>
                  </a:lnTo>
                  <a:lnTo>
                    <a:pt x="341" y="218"/>
                  </a:lnTo>
                  <a:lnTo>
                    <a:pt x="341" y="218"/>
                  </a:lnTo>
                  <a:lnTo>
                    <a:pt x="343" y="220"/>
                  </a:lnTo>
                  <a:lnTo>
                    <a:pt x="346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3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5" y="209"/>
                  </a:lnTo>
                  <a:lnTo>
                    <a:pt x="355" y="206"/>
                  </a:lnTo>
                  <a:lnTo>
                    <a:pt x="355" y="204"/>
                  </a:lnTo>
                  <a:lnTo>
                    <a:pt x="353" y="204"/>
                  </a:lnTo>
                  <a:lnTo>
                    <a:pt x="353" y="201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48" y="197"/>
                  </a:lnTo>
                  <a:lnTo>
                    <a:pt x="346" y="199"/>
                  </a:lnTo>
                  <a:lnTo>
                    <a:pt x="343" y="201"/>
                  </a:lnTo>
                  <a:lnTo>
                    <a:pt x="343" y="201"/>
                  </a:lnTo>
                  <a:lnTo>
                    <a:pt x="341" y="201"/>
                  </a:lnTo>
                  <a:lnTo>
                    <a:pt x="341" y="201"/>
                  </a:lnTo>
                  <a:lnTo>
                    <a:pt x="339" y="201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4"/>
                  </a:lnTo>
                  <a:lnTo>
                    <a:pt x="334" y="209"/>
                  </a:lnTo>
                  <a:lnTo>
                    <a:pt x="336" y="209"/>
                  </a:lnTo>
                  <a:lnTo>
                    <a:pt x="336" y="211"/>
                  </a:lnTo>
                  <a:close/>
                  <a:moveTo>
                    <a:pt x="509" y="270"/>
                  </a:moveTo>
                  <a:lnTo>
                    <a:pt x="511" y="270"/>
                  </a:lnTo>
                  <a:lnTo>
                    <a:pt x="511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close/>
                  <a:moveTo>
                    <a:pt x="454" y="268"/>
                  </a:moveTo>
                  <a:lnTo>
                    <a:pt x="454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5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8"/>
                  </a:lnTo>
                  <a:lnTo>
                    <a:pt x="454" y="268"/>
                  </a:lnTo>
                  <a:close/>
                  <a:moveTo>
                    <a:pt x="499" y="296"/>
                  </a:move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6"/>
                  </a:lnTo>
                  <a:lnTo>
                    <a:pt x="506" y="306"/>
                  </a:lnTo>
                  <a:lnTo>
                    <a:pt x="506" y="306"/>
                  </a:lnTo>
                  <a:lnTo>
                    <a:pt x="509" y="306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499" y="296"/>
                  </a:lnTo>
                  <a:lnTo>
                    <a:pt x="499" y="296"/>
                  </a:lnTo>
                  <a:close/>
                  <a:moveTo>
                    <a:pt x="492" y="325"/>
                  </a:moveTo>
                  <a:lnTo>
                    <a:pt x="492" y="325"/>
                  </a:lnTo>
                  <a:lnTo>
                    <a:pt x="492" y="325"/>
                  </a:lnTo>
                  <a:lnTo>
                    <a:pt x="495" y="325"/>
                  </a:lnTo>
                  <a:lnTo>
                    <a:pt x="495" y="325"/>
                  </a:lnTo>
                  <a:lnTo>
                    <a:pt x="495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2" y="322"/>
                  </a:lnTo>
                  <a:lnTo>
                    <a:pt x="492" y="322"/>
                  </a:lnTo>
                  <a:lnTo>
                    <a:pt x="492" y="325"/>
                  </a:lnTo>
                  <a:close/>
                  <a:moveTo>
                    <a:pt x="488" y="336"/>
                  </a:moveTo>
                  <a:lnTo>
                    <a:pt x="488" y="336"/>
                  </a:lnTo>
                  <a:lnTo>
                    <a:pt x="490" y="336"/>
                  </a:lnTo>
                  <a:lnTo>
                    <a:pt x="490" y="339"/>
                  </a:lnTo>
                  <a:lnTo>
                    <a:pt x="490" y="343"/>
                  </a:lnTo>
                  <a:lnTo>
                    <a:pt x="490" y="343"/>
                  </a:lnTo>
                  <a:lnTo>
                    <a:pt x="492" y="341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7" y="341"/>
                  </a:lnTo>
                  <a:lnTo>
                    <a:pt x="499" y="339"/>
                  </a:lnTo>
                  <a:lnTo>
                    <a:pt x="499" y="336"/>
                  </a:lnTo>
                  <a:lnTo>
                    <a:pt x="499" y="336"/>
                  </a:lnTo>
                  <a:lnTo>
                    <a:pt x="502" y="334"/>
                  </a:lnTo>
                  <a:lnTo>
                    <a:pt x="502" y="334"/>
                  </a:lnTo>
                  <a:lnTo>
                    <a:pt x="502" y="332"/>
                  </a:lnTo>
                  <a:lnTo>
                    <a:pt x="502" y="332"/>
                  </a:lnTo>
                  <a:lnTo>
                    <a:pt x="499" y="329"/>
                  </a:lnTo>
                  <a:lnTo>
                    <a:pt x="499" y="329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7" y="327"/>
                  </a:lnTo>
                  <a:lnTo>
                    <a:pt x="497" y="327"/>
                  </a:lnTo>
                  <a:lnTo>
                    <a:pt x="495" y="325"/>
                  </a:lnTo>
                  <a:lnTo>
                    <a:pt x="492" y="327"/>
                  </a:lnTo>
                  <a:lnTo>
                    <a:pt x="492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88" y="329"/>
                  </a:lnTo>
                  <a:lnTo>
                    <a:pt x="490" y="327"/>
                  </a:lnTo>
                  <a:lnTo>
                    <a:pt x="490" y="327"/>
                  </a:lnTo>
                  <a:lnTo>
                    <a:pt x="488" y="327"/>
                  </a:lnTo>
                  <a:lnTo>
                    <a:pt x="488" y="327"/>
                  </a:lnTo>
                  <a:lnTo>
                    <a:pt x="488" y="327"/>
                  </a:lnTo>
                  <a:lnTo>
                    <a:pt x="485" y="329"/>
                  </a:lnTo>
                  <a:lnTo>
                    <a:pt x="485" y="329"/>
                  </a:lnTo>
                  <a:lnTo>
                    <a:pt x="485" y="332"/>
                  </a:lnTo>
                  <a:lnTo>
                    <a:pt x="485" y="332"/>
                  </a:lnTo>
                  <a:lnTo>
                    <a:pt x="485" y="334"/>
                  </a:lnTo>
                  <a:lnTo>
                    <a:pt x="488" y="336"/>
                  </a:lnTo>
                  <a:close/>
                  <a:moveTo>
                    <a:pt x="497" y="306"/>
                  </a:moveTo>
                  <a:lnTo>
                    <a:pt x="497" y="306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9"/>
                  </a:lnTo>
                  <a:lnTo>
                    <a:pt x="492" y="299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2" y="303"/>
                  </a:lnTo>
                  <a:lnTo>
                    <a:pt x="495" y="303"/>
                  </a:lnTo>
                  <a:lnTo>
                    <a:pt x="492" y="303"/>
                  </a:lnTo>
                  <a:lnTo>
                    <a:pt x="492" y="303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2" y="303"/>
                  </a:lnTo>
                  <a:lnTo>
                    <a:pt x="495" y="306"/>
                  </a:lnTo>
                  <a:lnTo>
                    <a:pt x="497" y="308"/>
                  </a:lnTo>
                  <a:lnTo>
                    <a:pt x="497" y="308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7" y="306"/>
                  </a:lnTo>
                  <a:close/>
                  <a:moveTo>
                    <a:pt x="499" y="268"/>
                  </a:moveTo>
                  <a:lnTo>
                    <a:pt x="502" y="268"/>
                  </a:lnTo>
                  <a:lnTo>
                    <a:pt x="502" y="268"/>
                  </a:lnTo>
                  <a:lnTo>
                    <a:pt x="504" y="268"/>
                  </a:lnTo>
                  <a:lnTo>
                    <a:pt x="504" y="268"/>
                  </a:lnTo>
                  <a:lnTo>
                    <a:pt x="504" y="268"/>
                  </a:lnTo>
                  <a:lnTo>
                    <a:pt x="502" y="268"/>
                  </a:lnTo>
                  <a:lnTo>
                    <a:pt x="502" y="268"/>
                  </a:lnTo>
                  <a:lnTo>
                    <a:pt x="499" y="268"/>
                  </a:lnTo>
                  <a:lnTo>
                    <a:pt x="499" y="268"/>
                  </a:lnTo>
                  <a:lnTo>
                    <a:pt x="497" y="268"/>
                  </a:lnTo>
                  <a:lnTo>
                    <a:pt x="497" y="270"/>
                  </a:lnTo>
                  <a:lnTo>
                    <a:pt x="499" y="268"/>
                  </a:lnTo>
                  <a:lnTo>
                    <a:pt x="499" y="268"/>
                  </a:lnTo>
                  <a:close/>
                  <a:moveTo>
                    <a:pt x="492" y="291"/>
                  </a:move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4"/>
                  </a:lnTo>
                  <a:lnTo>
                    <a:pt x="492" y="294"/>
                  </a:lnTo>
                  <a:lnTo>
                    <a:pt x="492" y="294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close/>
                  <a:moveTo>
                    <a:pt x="464" y="265"/>
                  </a:moveTo>
                  <a:lnTo>
                    <a:pt x="464" y="265"/>
                  </a:lnTo>
                  <a:lnTo>
                    <a:pt x="466" y="265"/>
                  </a:lnTo>
                  <a:lnTo>
                    <a:pt x="466" y="265"/>
                  </a:lnTo>
                  <a:lnTo>
                    <a:pt x="466" y="268"/>
                  </a:lnTo>
                  <a:lnTo>
                    <a:pt x="466" y="268"/>
                  </a:lnTo>
                  <a:lnTo>
                    <a:pt x="469" y="268"/>
                  </a:lnTo>
                  <a:lnTo>
                    <a:pt x="469" y="268"/>
                  </a:lnTo>
                  <a:lnTo>
                    <a:pt x="469" y="268"/>
                  </a:lnTo>
                  <a:lnTo>
                    <a:pt x="466" y="265"/>
                  </a:lnTo>
                  <a:lnTo>
                    <a:pt x="466" y="263"/>
                  </a:lnTo>
                  <a:lnTo>
                    <a:pt x="464" y="263"/>
                  </a:lnTo>
                  <a:lnTo>
                    <a:pt x="462" y="263"/>
                  </a:lnTo>
                  <a:lnTo>
                    <a:pt x="462" y="263"/>
                  </a:lnTo>
                  <a:lnTo>
                    <a:pt x="464" y="263"/>
                  </a:lnTo>
                  <a:lnTo>
                    <a:pt x="464" y="265"/>
                  </a:lnTo>
                  <a:close/>
                  <a:moveTo>
                    <a:pt x="464" y="258"/>
                  </a:moveTo>
                  <a:lnTo>
                    <a:pt x="464" y="258"/>
                  </a:lnTo>
                  <a:lnTo>
                    <a:pt x="466" y="258"/>
                  </a:lnTo>
                  <a:lnTo>
                    <a:pt x="466" y="261"/>
                  </a:lnTo>
                  <a:lnTo>
                    <a:pt x="469" y="261"/>
                  </a:lnTo>
                  <a:lnTo>
                    <a:pt x="469" y="261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8"/>
                  </a:lnTo>
                  <a:close/>
                  <a:moveTo>
                    <a:pt x="457" y="265"/>
                  </a:moveTo>
                  <a:lnTo>
                    <a:pt x="459" y="265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4" y="268"/>
                  </a:lnTo>
                  <a:lnTo>
                    <a:pt x="462" y="265"/>
                  </a:lnTo>
                  <a:lnTo>
                    <a:pt x="462" y="265"/>
                  </a:lnTo>
                  <a:lnTo>
                    <a:pt x="462" y="263"/>
                  </a:lnTo>
                  <a:lnTo>
                    <a:pt x="459" y="263"/>
                  </a:lnTo>
                  <a:lnTo>
                    <a:pt x="459" y="263"/>
                  </a:lnTo>
                  <a:lnTo>
                    <a:pt x="459" y="263"/>
                  </a:lnTo>
                  <a:lnTo>
                    <a:pt x="457" y="261"/>
                  </a:lnTo>
                  <a:lnTo>
                    <a:pt x="457" y="263"/>
                  </a:lnTo>
                  <a:lnTo>
                    <a:pt x="457" y="263"/>
                  </a:lnTo>
                  <a:lnTo>
                    <a:pt x="457" y="265"/>
                  </a:lnTo>
                  <a:close/>
                  <a:moveTo>
                    <a:pt x="506" y="265"/>
                  </a:moveTo>
                  <a:lnTo>
                    <a:pt x="506" y="265"/>
                  </a:lnTo>
                  <a:lnTo>
                    <a:pt x="506" y="265"/>
                  </a:lnTo>
                  <a:lnTo>
                    <a:pt x="506" y="265"/>
                  </a:lnTo>
                  <a:lnTo>
                    <a:pt x="506" y="265"/>
                  </a:lnTo>
                  <a:lnTo>
                    <a:pt x="506" y="263"/>
                  </a:lnTo>
                  <a:lnTo>
                    <a:pt x="504" y="263"/>
                  </a:lnTo>
                  <a:lnTo>
                    <a:pt x="504" y="263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6" y="265"/>
                  </a:lnTo>
                  <a:close/>
                  <a:moveTo>
                    <a:pt x="483" y="254"/>
                  </a:moveTo>
                  <a:lnTo>
                    <a:pt x="483" y="254"/>
                  </a:lnTo>
                  <a:lnTo>
                    <a:pt x="485" y="256"/>
                  </a:lnTo>
                  <a:lnTo>
                    <a:pt x="485" y="256"/>
                  </a:lnTo>
                  <a:lnTo>
                    <a:pt x="485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0" y="256"/>
                  </a:lnTo>
                  <a:lnTo>
                    <a:pt x="490" y="256"/>
                  </a:lnTo>
                  <a:lnTo>
                    <a:pt x="490" y="256"/>
                  </a:lnTo>
                  <a:lnTo>
                    <a:pt x="492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8"/>
                  </a:lnTo>
                  <a:lnTo>
                    <a:pt x="492" y="258"/>
                  </a:lnTo>
                  <a:lnTo>
                    <a:pt x="492" y="258"/>
                  </a:lnTo>
                  <a:lnTo>
                    <a:pt x="495" y="258"/>
                  </a:lnTo>
                  <a:lnTo>
                    <a:pt x="495" y="258"/>
                  </a:lnTo>
                  <a:lnTo>
                    <a:pt x="497" y="258"/>
                  </a:lnTo>
                  <a:lnTo>
                    <a:pt x="497" y="258"/>
                  </a:lnTo>
                  <a:lnTo>
                    <a:pt x="497" y="261"/>
                  </a:lnTo>
                  <a:lnTo>
                    <a:pt x="497" y="261"/>
                  </a:lnTo>
                  <a:lnTo>
                    <a:pt x="497" y="261"/>
                  </a:lnTo>
                  <a:lnTo>
                    <a:pt x="495" y="261"/>
                  </a:lnTo>
                  <a:lnTo>
                    <a:pt x="495" y="261"/>
                  </a:lnTo>
                  <a:lnTo>
                    <a:pt x="495" y="261"/>
                  </a:lnTo>
                  <a:lnTo>
                    <a:pt x="497" y="261"/>
                  </a:lnTo>
                  <a:lnTo>
                    <a:pt x="497" y="263"/>
                  </a:lnTo>
                  <a:lnTo>
                    <a:pt x="497" y="263"/>
                  </a:lnTo>
                  <a:lnTo>
                    <a:pt x="502" y="265"/>
                  </a:lnTo>
                  <a:lnTo>
                    <a:pt x="502" y="265"/>
                  </a:lnTo>
                  <a:lnTo>
                    <a:pt x="504" y="263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4" y="256"/>
                  </a:lnTo>
                  <a:lnTo>
                    <a:pt x="506" y="256"/>
                  </a:lnTo>
                  <a:lnTo>
                    <a:pt x="506" y="254"/>
                  </a:lnTo>
                  <a:lnTo>
                    <a:pt x="506" y="251"/>
                  </a:lnTo>
                  <a:lnTo>
                    <a:pt x="506" y="251"/>
                  </a:lnTo>
                  <a:lnTo>
                    <a:pt x="504" y="251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6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6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97" y="246"/>
                  </a:lnTo>
                  <a:lnTo>
                    <a:pt x="495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51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3" y="254"/>
                  </a:lnTo>
                  <a:close/>
                  <a:moveTo>
                    <a:pt x="478" y="258"/>
                  </a:moveTo>
                  <a:lnTo>
                    <a:pt x="476" y="258"/>
                  </a:lnTo>
                  <a:lnTo>
                    <a:pt x="476" y="261"/>
                  </a:lnTo>
                  <a:lnTo>
                    <a:pt x="476" y="261"/>
                  </a:lnTo>
                  <a:lnTo>
                    <a:pt x="476" y="263"/>
                  </a:lnTo>
                  <a:lnTo>
                    <a:pt x="476" y="263"/>
                  </a:lnTo>
                  <a:lnTo>
                    <a:pt x="478" y="263"/>
                  </a:lnTo>
                  <a:lnTo>
                    <a:pt x="478" y="263"/>
                  </a:lnTo>
                  <a:lnTo>
                    <a:pt x="480" y="263"/>
                  </a:lnTo>
                  <a:lnTo>
                    <a:pt x="480" y="265"/>
                  </a:lnTo>
                  <a:lnTo>
                    <a:pt x="480" y="265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3" y="265"/>
                  </a:lnTo>
                  <a:lnTo>
                    <a:pt x="485" y="265"/>
                  </a:lnTo>
                  <a:lnTo>
                    <a:pt x="485" y="265"/>
                  </a:lnTo>
                  <a:lnTo>
                    <a:pt x="485" y="263"/>
                  </a:lnTo>
                  <a:lnTo>
                    <a:pt x="485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0" y="263"/>
                  </a:lnTo>
                  <a:lnTo>
                    <a:pt x="480" y="263"/>
                  </a:lnTo>
                  <a:lnTo>
                    <a:pt x="480" y="261"/>
                  </a:lnTo>
                  <a:lnTo>
                    <a:pt x="480" y="261"/>
                  </a:lnTo>
                  <a:lnTo>
                    <a:pt x="480" y="261"/>
                  </a:lnTo>
                  <a:lnTo>
                    <a:pt x="478" y="258"/>
                  </a:lnTo>
                  <a:lnTo>
                    <a:pt x="478" y="258"/>
                  </a:lnTo>
                  <a:close/>
                  <a:moveTo>
                    <a:pt x="466" y="254"/>
                  </a:moveTo>
                  <a:lnTo>
                    <a:pt x="469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71" y="256"/>
                  </a:lnTo>
                  <a:lnTo>
                    <a:pt x="471" y="256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4"/>
                  </a:lnTo>
                  <a:lnTo>
                    <a:pt x="478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8" y="254"/>
                  </a:lnTo>
                  <a:lnTo>
                    <a:pt x="478" y="254"/>
                  </a:lnTo>
                  <a:lnTo>
                    <a:pt x="478" y="249"/>
                  </a:lnTo>
                  <a:lnTo>
                    <a:pt x="478" y="249"/>
                  </a:lnTo>
                  <a:lnTo>
                    <a:pt x="478" y="249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3" y="246"/>
                  </a:lnTo>
                  <a:lnTo>
                    <a:pt x="473" y="246"/>
                  </a:lnTo>
                  <a:lnTo>
                    <a:pt x="473" y="246"/>
                  </a:lnTo>
                  <a:lnTo>
                    <a:pt x="471" y="249"/>
                  </a:lnTo>
                  <a:lnTo>
                    <a:pt x="471" y="249"/>
                  </a:lnTo>
                  <a:lnTo>
                    <a:pt x="471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6" y="254"/>
                  </a:lnTo>
                  <a:lnTo>
                    <a:pt x="466" y="254"/>
                  </a:lnTo>
                  <a:close/>
                  <a:moveTo>
                    <a:pt x="379" y="249"/>
                  </a:moveTo>
                  <a:lnTo>
                    <a:pt x="379" y="251"/>
                  </a:lnTo>
                  <a:lnTo>
                    <a:pt x="379" y="251"/>
                  </a:lnTo>
                  <a:lnTo>
                    <a:pt x="379" y="254"/>
                  </a:lnTo>
                  <a:lnTo>
                    <a:pt x="381" y="254"/>
                  </a:lnTo>
                  <a:lnTo>
                    <a:pt x="383" y="258"/>
                  </a:lnTo>
                  <a:lnTo>
                    <a:pt x="386" y="261"/>
                  </a:lnTo>
                  <a:lnTo>
                    <a:pt x="388" y="261"/>
                  </a:lnTo>
                  <a:lnTo>
                    <a:pt x="388" y="261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6"/>
                  </a:lnTo>
                  <a:lnTo>
                    <a:pt x="391" y="254"/>
                  </a:lnTo>
                  <a:lnTo>
                    <a:pt x="391" y="251"/>
                  </a:lnTo>
                  <a:lnTo>
                    <a:pt x="391" y="251"/>
                  </a:lnTo>
                  <a:lnTo>
                    <a:pt x="391" y="246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1" y="242"/>
                  </a:lnTo>
                  <a:lnTo>
                    <a:pt x="386" y="239"/>
                  </a:lnTo>
                  <a:lnTo>
                    <a:pt x="383" y="237"/>
                  </a:lnTo>
                  <a:lnTo>
                    <a:pt x="381" y="235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6" y="235"/>
                  </a:lnTo>
                  <a:lnTo>
                    <a:pt x="376" y="237"/>
                  </a:lnTo>
                  <a:lnTo>
                    <a:pt x="379" y="239"/>
                  </a:lnTo>
                  <a:lnTo>
                    <a:pt x="379" y="239"/>
                  </a:lnTo>
                  <a:lnTo>
                    <a:pt x="376" y="239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9" y="242"/>
                  </a:lnTo>
                  <a:lnTo>
                    <a:pt x="379" y="244"/>
                  </a:lnTo>
                  <a:lnTo>
                    <a:pt x="379" y="244"/>
                  </a:lnTo>
                  <a:lnTo>
                    <a:pt x="379" y="246"/>
                  </a:lnTo>
                  <a:lnTo>
                    <a:pt x="379" y="246"/>
                  </a:lnTo>
                  <a:lnTo>
                    <a:pt x="379" y="249"/>
                  </a:lnTo>
                  <a:close/>
                  <a:moveTo>
                    <a:pt x="1027" y="762"/>
                  </a:moveTo>
                  <a:lnTo>
                    <a:pt x="1027" y="760"/>
                  </a:lnTo>
                  <a:lnTo>
                    <a:pt x="1024" y="760"/>
                  </a:lnTo>
                  <a:lnTo>
                    <a:pt x="1022" y="760"/>
                  </a:lnTo>
                  <a:lnTo>
                    <a:pt x="1022" y="758"/>
                  </a:lnTo>
                  <a:lnTo>
                    <a:pt x="1020" y="758"/>
                  </a:lnTo>
                  <a:lnTo>
                    <a:pt x="1020" y="758"/>
                  </a:lnTo>
                  <a:lnTo>
                    <a:pt x="1020" y="758"/>
                  </a:lnTo>
                  <a:lnTo>
                    <a:pt x="1017" y="758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3"/>
                  </a:lnTo>
                  <a:lnTo>
                    <a:pt x="1017" y="751"/>
                  </a:lnTo>
                  <a:lnTo>
                    <a:pt x="1015" y="748"/>
                  </a:lnTo>
                  <a:lnTo>
                    <a:pt x="1015" y="751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1"/>
                  </a:lnTo>
                  <a:lnTo>
                    <a:pt x="1013" y="748"/>
                  </a:lnTo>
                  <a:lnTo>
                    <a:pt x="1013" y="748"/>
                  </a:lnTo>
                  <a:lnTo>
                    <a:pt x="1013" y="748"/>
                  </a:lnTo>
                  <a:lnTo>
                    <a:pt x="1013" y="746"/>
                  </a:lnTo>
                  <a:lnTo>
                    <a:pt x="1013" y="743"/>
                  </a:lnTo>
                  <a:lnTo>
                    <a:pt x="1015" y="734"/>
                  </a:lnTo>
                  <a:lnTo>
                    <a:pt x="1017" y="727"/>
                  </a:lnTo>
                  <a:lnTo>
                    <a:pt x="1017" y="724"/>
                  </a:lnTo>
                  <a:lnTo>
                    <a:pt x="1017" y="724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0"/>
                  </a:lnTo>
                  <a:lnTo>
                    <a:pt x="1020" y="720"/>
                  </a:lnTo>
                  <a:lnTo>
                    <a:pt x="1020" y="717"/>
                  </a:lnTo>
                  <a:lnTo>
                    <a:pt x="1020" y="717"/>
                  </a:lnTo>
                  <a:lnTo>
                    <a:pt x="1020" y="715"/>
                  </a:lnTo>
                  <a:lnTo>
                    <a:pt x="1017" y="715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3" y="713"/>
                  </a:lnTo>
                  <a:lnTo>
                    <a:pt x="1013" y="713"/>
                  </a:lnTo>
                  <a:lnTo>
                    <a:pt x="1013" y="713"/>
                  </a:lnTo>
                  <a:lnTo>
                    <a:pt x="1010" y="713"/>
                  </a:lnTo>
                  <a:lnTo>
                    <a:pt x="1008" y="710"/>
                  </a:lnTo>
                  <a:lnTo>
                    <a:pt x="1008" y="710"/>
                  </a:lnTo>
                  <a:lnTo>
                    <a:pt x="1008" y="710"/>
                  </a:lnTo>
                  <a:lnTo>
                    <a:pt x="1006" y="710"/>
                  </a:lnTo>
                  <a:lnTo>
                    <a:pt x="1003" y="710"/>
                  </a:lnTo>
                  <a:lnTo>
                    <a:pt x="1001" y="710"/>
                  </a:lnTo>
                  <a:lnTo>
                    <a:pt x="1001" y="708"/>
                  </a:lnTo>
                  <a:lnTo>
                    <a:pt x="998" y="706"/>
                  </a:lnTo>
                  <a:lnTo>
                    <a:pt x="996" y="706"/>
                  </a:lnTo>
                  <a:lnTo>
                    <a:pt x="996" y="706"/>
                  </a:lnTo>
                  <a:lnTo>
                    <a:pt x="991" y="708"/>
                  </a:lnTo>
                  <a:lnTo>
                    <a:pt x="991" y="708"/>
                  </a:lnTo>
                  <a:lnTo>
                    <a:pt x="989" y="710"/>
                  </a:lnTo>
                  <a:lnTo>
                    <a:pt x="989" y="708"/>
                  </a:lnTo>
                  <a:lnTo>
                    <a:pt x="987" y="708"/>
                  </a:lnTo>
                  <a:lnTo>
                    <a:pt x="987" y="708"/>
                  </a:lnTo>
                  <a:lnTo>
                    <a:pt x="987" y="710"/>
                  </a:lnTo>
                  <a:lnTo>
                    <a:pt x="984" y="710"/>
                  </a:lnTo>
                  <a:lnTo>
                    <a:pt x="984" y="710"/>
                  </a:lnTo>
                  <a:lnTo>
                    <a:pt x="984" y="710"/>
                  </a:lnTo>
                  <a:lnTo>
                    <a:pt x="982" y="710"/>
                  </a:lnTo>
                  <a:lnTo>
                    <a:pt x="980" y="710"/>
                  </a:lnTo>
                  <a:lnTo>
                    <a:pt x="980" y="710"/>
                  </a:lnTo>
                  <a:lnTo>
                    <a:pt x="980" y="710"/>
                  </a:lnTo>
                  <a:lnTo>
                    <a:pt x="977" y="710"/>
                  </a:lnTo>
                  <a:lnTo>
                    <a:pt x="977" y="710"/>
                  </a:lnTo>
                  <a:lnTo>
                    <a:pt x="970" y="710"/>
                  </a:lnTo>
                  <a:lnTo>
                    <a:pt x="968" y="710"/>
                  </a:lnTo>
                  <a:lnTo>
                    <a:pt x="968" y="710"/>
                  </a:lnTo>
                  <a:lnTo>
                    <a:pt x="965" y="710"/>
                  </a:lnTo>
                  <a:lnTo>
                    <a:pt x="965" y="710"/>
                  </a:lnTo>
                  <a:lnTo>
                    <a:pt x="963" y="713"/>
                  </a:lnTo>
                  <a:lnTo>
                    <a:pt x="963" y="713"/>
                  </a:lnTo>
                  <a:lnTo>
                    <a:pt x="961" y="715"/>
                  </a:lnTo>
                  <a:lnTo>
                    <a:pt x="958" y="715"/>
                  </a:lnTo>
                  <a:lnTo>
                    <a:pt x="958" y="715"/>
                  </a:lnTo>
                  <a:lnTo>
                    <a:pt x="958" y="715"/>
                  </a:lnTo>
                  <a:lnTo>
                    <a:pt x="956" y="713"/>
                  </a:lnTo>
                  <a:lnTo>
                    <a:pt x="956" y="713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1" y="713"/>
                  </a:lnTo>
                  <a:lnTo>
                    <a:pt x="951" y="713"/>
                  </a:lnTo>
                  <a:lnTo>
                    <a:pt x="949" y="710"/>
                  </a:lnTo>
                  <a:lnTo>
                    <a:pt x="949" y="710"/>
                  </a:lnTo>
                  <a:lnTo>
                    <a:pt x="946" y="708"/>
                  </a:lnTo>
                  <a:lnTo>
                    <a:pt x="944" y="708"/>
                  </a:lnTo>
                  <a:lnTo>
                    <a:pt x="944" y="708"/>
                  </a:lnTo>
                  <a:lnTo>
                    <a:pt x="944" y="708"/>
                  </a:lnTo>
                  <a:lnTo>
                    <a:pt x="942" y="708"/>
                  </a:lnTo>
                  <a:lnTo>
                    <a:pt x="942" y="708"/>
                  </a:lnTo>
                  <a:lnTo>
                    <a:pt x="935" y="703"/>
                  </a:lnTo>
                  <a:lnTo>
                    <a:pt x="930" y="701"/>
                  </a:lnTo>
                  <a:lnTo>
                    <a:pt x="930" y="696"/>
                  </a:lnTo>
                  <a:lnTo>
                    <a:pt x="930" y="696"/>
                  </a:lnTo>
                  <a:lnTo>
                    <a:pt x="932" y="694"/>
                  </a:lnTo>
                  <a:lnTo>
                    <a:pt x="932" y="694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89"/>
                  </a:lnTo>
                  <a:lnTo>
                    <a:pt x="932" y="687"/>
                  </a:lnTo>
                  <a:lnTo>
                    <a:pt x="932" y="687"/>
                  </a:lnTo>
                  <a:lnTo>
                    <a:pt x="932" y="687"/>
                  </a:lnTo>
                  <a:lnTo>
                    <a:pt x="932" y="684"/>
                  </a:lnTo>
                  <a:lnTo>
                    <a:pt x="930" y="684"/>
                  </a:lnTo>
                  <a:lnTo>
                    <a:pt x="930" y="684"/>
                  </a:lnTo>
                  <a:lnTo>
                    <a:pt x="930" y="684"/>
                  </a:lnTo>
                  <a:lnTo>
                    <a:pt x="927" y="684"/>
                  </a:lnTo>
                  <a:lnTo>
                    <a:pt x="927" y="687"/>
                  </a:lnTo>
                  <a:lnTo>
                    <a:pt x="927" y="687"/>
                  </a:lnTo>
                  <a:lnTo>
                    <a:pt x="923" y="684"/>
                  </a:lnTo>
                  <a:lnTo>
                    <a:pt x="923" y="684"/>
                  </a:lnTo>
                  <a:lnTo>
                    <a:pt x="920" y="684"/>
                  </a:lnTo>
                  <a:lnTo>
                    <a:pt x="925" y="684"/>
                  </a:lnTo>
                  <a:lnTo>
                    <a:pt x="925" y="684"/>
                  </a:lnTo>
                  <a:lnTo>
                    <a:pt x="925" y="682"/>
                  </a:lnTo>
                  <a:lnTo>
                    <a:pt x="925" y="682"/>
                  </a:lnTo>
                  <a:lnTo>
                    <a:pt x="925" y="680"/>
                  </a:lnTo>
                  <a:lnTo>
                    <a:pt x="923" y="680"/>
                  </a:lnTo>
                  <a:lnTo>
                    <a:pt x="923" y="680"/>
                  </a:lnTo>
                  <a:lnTo>
                    <a:pt x="923" y="680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5" y="677"/>
                  </a:lnTo>
                  <a:lnTo>
                    <a:pt x="925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0" y="672"/>
                  </a:lnTo>
                  <a:lnTo>
                    <a:pt x="920" y="672"/>
                  </a:lnTo>
                  <a:lnTo>
                    <a:pt x="920" y="672"/>
                  </a:lnTo>
                  <a:lnTo>
                    <a:pt x="920" y="670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5"/>
                  </a:lnTo>
                  <a:lnTo>
                    <a:pt x="920" y="665"/>
                  </a:lnTo>
                  <a:lnTo>
                    <a:pt x="920" y="665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18" y="668"/>
                  </a:lnTo>
                  <a:lnTo>
                    <a:pt x="918" y="668"/>
                  </a:lnTo>
                  <a:lnTo>
                    <a:pt x="918" y="668"/>
                  </a:lnTo>
                  <a:lnTo>
                    <a:pt x="916" y="668"/>
                  </a:lnTo>
                  <a:lnTo>
                    <a:pt x="916" y="668"/>
                  </a:lnTo>
                  <a:lnTo>
                    <a:pt x="916" y="668"/>
                  </a:lnTo>
                  <a:lnTo>
                    <a:pt x="913" y="668"/>
                  </a:lnTo>
                  <a:lnTo>
                    <a:pt x="913" y="665"/>
                  </a:lnTo>
                  <a:lnTo>
                    <a:pt x="913" y="668"/>
                  </a:lnTo>
                  <a:lnTo>
                    <a:pt x="911" y="668"/>
                  </a:lnTo>
                  <a:lnTo>
                    <a:pt x="911" y="668"/>
                  </a:lnTo>
                  <a:lnTo>
                    <a:pt x="911" y="668"/>
                  </a:lnTo>
                  <a:lnTo>
                    <a:pt x="909" y="665"/>
                  </a:lnTo>
                  <a:lnTo>
                    <a:pt x="909" y="668"/>
                  </a:lnTo>
                  <a:lnTo>
                    <a:pt x="906" y="668"/>
                  </a:lnTo>
                  <a:lnTo>
                    <a:pt x="904" y="668"/>
                  </a:lnTo>
                  <a:lnTo>
                    <a:pt x="901" y="668"/>
                  </a:lnTo>
                  <a:lnTo>
                    <a:pt x="901" y="668"/>
                  </a:lnTo>
                  <a:lnTo>
                    <a:pt x="899" y="668"/>
                  </a:lnTo>
                  <a:lnTo>
                    <a:pt x="897" y="668"/>
                  </a:lnTo>
                  <a:lnTo>
                    <a:pt x="894" y="668"/>
                  </a:lnTo>
                  <a:lnTo>
                    <a:pt x="894" y="668"/>
                  </a:lnTo>
                  <a:lnTo>
                    <a:pt x="894" y="668"/>
                  </a:lnTo>
                  <a:lnTo>
                    <a:pt x="890" y="663"/>
                  </a:lnTo>
                  <a:lnTo>
                    <a:pt x="890" y="663"/>
                  </a:lnTo>
                  <a:lnTo>
                    <a:pt x="887" y="661"/>
                  </a:lnTo>
                  <a:lnTo>
                    <a:pt x="887" y="663"/>
                  </a:lnTo>
                  <a:lnTo>
                    <a:pt x="885" y="663"/>
                  </a:lnTo>
                  <a:lnTo>
                    <a:pt x="883" y="663"/>
                  </a:lnTo>
                  <a:lnTo>
                    <a:pt x="883" y="663"/>
                  </a:lnTo>
                  <a:lnTo>
                    <a:pt x="883" y="663"/>
                  </a:lnTo>
                  <a:lnTo>
                    <a:pt x="880" y="663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3" y="661"/>
                  </a:lnTo>
                  <a:lnTo>
                    <a:pt x="873" y="658"/>
                  </a:lnTo>
                  <a:lnTo>
                    <a:pt x="871" y="658"/>
                  </a:lnTo>
                  <a:lnTo>
                    <a:pt x="871" y="656"/>
                  </a:lnTo>
                  <a:lnTo>
                    <a:pt x="868" y="656"/>
                  </a:lnTo>
                  <a:lnTo>
                    <a:pt x="868" y="656"/>
                  </a:lnTo>
                  <a:lnTo>
                    <a:pt x="864" y="653"/>
                  </a:lnTo>
                  <a:lnTo>
                    <a:pt x="864" y="653"/>
                  </a:lnTo>
                  <a:lnTo>
                    <a:pt x="864" y="653"/>
                  </a:lnTo>
                  <a:lnTo>
                    <a:pt x="861" y="656"/>
                  </a:lnTo>
                  <a:lnTo>
                    <a:pt x="859" y="658"/>
                  </a:lnTo>
                  <a:lnTo>
                    <a:pt x="859" y="658"/>
                  </a:lnTo>
                  <a:lnTo>
                    <a:pt x="857" y="658"/>
                  </a:lnTo>
                  <a:lnTo>
                    <a:pt x="857" y="658"/>
                  </a:lnTo>
                  <a:lnTo>
                    <a:pt x="845" y="656"/>
                  </a:lnTo>
                  <a:lnTo>
                    <a:pt x="845" y="658"/>
                  </a:lnTo>
                  <a:lnTo>
                    <a:pt x="845" y="656"/>
                  </a:lnTo>
                  <a:lnTo>
                    <a:pt x="845" y="656"/>
                  </a:lnTo>
                  <a:lnTo>
                    <a:pt x="845" y="656"/>
                  </a:lnTo>
                  <a:lnTo>
                    <a:pt x="842" y="649"/>
                  </a:lnTo>
                  <a:lnTo>
                    <a:pt x="840" y="646"/>
                  </a:lnTo>
                  <a:lnTo>
                    <a:pt x="840" y="646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38" y="644"/>
                  </a:lnTo>
                  <a:lnTo>
                    <a:pt x="838" y="642"/>
                  </a:lnTo>
                  <a:lnTo>
                    <a:pt x="838" y="644"/>
                  </a:lnTo>
                  <a:lnTo>
                    <a:pt x="838" y="644"/>
                  </a:lnTo>
                  <a:lnTo>
                    <a:pt x="838" y="644"/>
                  </a:lnTo>
                  <a:lnTo>
                    <a:pt x="835" y="644"/>
                  </a:lnTo>
                  <a:lnTo>
                    <a:pt x="835" y="644"/>
                  </a:lnTo>
                  <a:lnTo>
                    <a:pt x="835" y="642"/>
                  </a:lnTo>
                  <a:lnTo>
                    <a:pt x="833" y="642"/>
                  </a:lnTo>
                  <a:lnTo>
                    <a:pt x="833" y="642"/>
                  </a:lnTo>
                  <a:lnTo>
                    <a:pt x="828" y="642"/>
                  </a:lnTo>
                  <a:lnTo>
                    <a:pt x="828" y="642"/>
                  </a:lnTo>
                  <a:lnTo>
                    <a:pt x="828" y="644"/>
                  </a:lnTo>
                  <a:lnTo>
                    <a:pt x="828" y="644"/>
                  </a:lnTo>
                  <a:lnTo>
                    <a:pt x="826" y="644"/>
                  </a:lnTo>
                  <a:lnTo>
                    <a:pt x="823" y="644"/>
                  </a:lnTo>
                  <a:lnTo>
                    <a:pt x="823" y="644"/>
                  </a:lnTo>
                  <a:lnTo>
                    <a:pt x="821" y="646"/>
                  </a:lnTo>
                  <a:lnTo>
                    <a:pt x="821" y="646"/>
                  </a:lnTo>
                  <a:lnTo>
                    <a:pt x="821" y="646"/>
                  </a:lnTo>
                  <a:lnTo>
                    <a:pt x="821" y="649"/>
                  </a:lnTo>
                  <a:lnTo>
                    <a:pt x="821" y="649"/>
                  </a:lnTo>
                  <a:lnTo>
                    <a:pt x="821" y="649"/>
                  </a:lnTo>
                  <a:lnTo>
                    <a:pt x="821" y="651"/>
                  </a:lnTo>
                  <a:lnTo>
                    <a:pt x="821" y="653"/>
                  </a:lnTo>
                  <a:lnTo>
                    <a:pt x="819" y="653"/>
                  </a:lnTo>
                  <a:lnTo>
                    <a:pt x="819" y="656"/>
                  </a:lnTo>
                  <a:lnTo>
                    <a:pt x="814" y="665"/>
                  </a:lnTo>
                  <a:lnTo>
                    <a:pt x="812" y="668"/>
                  </a:lnTo>
                  <a:lnTo>
                    <a:pt x="812" y="670"/>
                  </a:lnTo>
                  <a:lnTo>
                    <a:pt x="809" y="670"/>
                  </a:lnTo>
                  <a:lnTo>
                    <a:pt x="809" y="670"/>
                  </a:lnTo>
                  <a:lnTo>
                    <a:pt x="807" y="670"/>
                  </a:lnTo>
                  <a:lnTo>
                    <a:pt x="807" y="670"/>
                  </a:lnTo>
                  <a:lnTo>
                    <a:pt x="807" y="672"/>
                  </a:lnTo>
                  <a:lnTo>
                    <a:pt x="804" y="672"/>
                  </a:lnTo>
                  <a:lnTo>
                    <a:pt x="804" y="672"/>
                  </a:lnTo>
                  <a:lnTo>
                    <a:pt x="802" y="670"/>
                  </a:lnTo>
                  <a:lnTo>
                    <a:pt x="800" y="670"/>
                  </a:lnTo>
                  <a:lnTo>
                    <a:pt x="800" y="670"/>
                  </a:lnTo>
                  <a:lnTo>
                    <a:pt x="797" y="668"/>
                  </a:lnTo>
                  <a:lnTo>
                    <a:pt x="795" y="668"/>
                  </a:lnTo>
                  <a:lnTo>
                    <a:pt x="795" y="668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3" y="668"/>
                  </a:lnTo>
                  <a:lnTo>
                    <a:pt x="793" y="668"/>
                  </a:lnTo>
                  <a:lnTo>
                    <a:pt x="793" y="668"/>
                  </a:lnTo>
                  <a:lnTo>
                    <a:pt x="790" y="668"/>
                  </a:lnTo>
                  <a:lnTo>
                    <a:pt x="783" y="670"/>
                  </a:lnTo>
                  <a:lnTo>
                    <a:pt x="783" y="670"/>
                  </a:lnTo>
                  <a:lnTo>
                    <a:pt x="781" y="668"/>
                  </a:lnTo>
                  <a:lnTo>
                    <a:pt x="771" y="665"/>
                  </a:lnTo>
                  <a:lnTo>
                    <a:pt x="760" y="665"/>
                  </a:lnTo>
                  <a:lnTo>
                    <a:pt x="760" y="663"/>
                  </a:lnTo>
                  <a:lnTo>
                    <a:pt x="755" y="665"/>
                  </a:lnTo>
                  <a:lnTo>
                    <a:pt x="750" y="668"/>
                  </a:lnTo>
                  <a:lnTo>
                    <a:pt x="743" y="665"/>
                  </a:lnTo>
                  <a:lnTo>
                    <a:pt x="741" y="665"/>
                  </a:lnTo>
                  <a:lnTo>
                    <a:pt x="741" y="665"/>
                  </a:lnTo>
                  <a:lnTo>
                    <a:pt x="738" y="665"/>
                  </a:lnTo>
                  <a:lnTo>
                    <a:pt x="738" y="665"/>
                  </a:lnTo>
                  <a:lnTo>
                    <a:pt x="736" y="663"/>
                  </a:lnTo>
                  <a:lnTo>
                    <a:pt x="736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1" y="665"/>
                  </a:lnTo>
                  <a:lnTo>
                    <a:pt x="731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4" y="663"/>
                  </a:lnTo>
                  <a:lnTo>
                    <a:pt x="724" y="663"/>
                  </a:lnTo>
                  <a:lnTo>
                    <a:pt x="722" y="663"/>
                  </a:lnTo>
                  <a:lnTo>
                    <a:pt x="719" y="663"/>
                  </a:lnTo>
                  <a:lnTo>
                    <a:pt x="717" y="663"/>
                  </a:lnTo>
                  <a:lnTo>
                    <a:pt x="715" y="661"/>
                  </a:lnTo>
                  <a:lnTo>
                    <a:pt x="712" y="661"/>
                  </a:lnTo>
                  <a:lnTo>
                    <a:pt x="710" y="656"/>
                  </a:lnTo>
                  <a:lnTo>
                    <a:pt x="710" y="646"/>
                  </a:lnTo>
                  <a:lnTo>
                    <a:pt x="705" y="644"/>
                  </a:lnTo>
                  <a:lnTo>
                    <a:pt x="705" y="644"/>
                  </a:lnTo>
                  <a:lnTo>
                    <a:pt x="705" y="644"/>
                  </a:lnTo>
                  <a:lnTo>
                    <a:pt x="700" y="639"/>
                  </a:lnTo>
                  <a:lnTo>
                    <a:pt x="700" y="635"/>
                  </a:lnTo>
                  <a:lnTo>
                    <a:pt x="700" y="635"/>
                  </a:lnTo>
                  <a:lnTo>
                    <a:pt x="698" y="635"/>
                  </a:lnTo>
                  <a:lnTo>
                    <a:pt x="698" y="635"/>
                  </a:lnTo>
                  <a:lnTo>
                    <a:pt x="696" y="635"/>
                  </a:lnTo>
                  <a:lnTo>
                    <a:pt x="693" y="635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7"/>
                  </a:lnTo>
                  <a:lnTo>
                    <a:pt x="691" y="637"/>
                  </a:lnTo>
                  <a:lnTo>
                    <a:pt x="691" y="637"/>
                  </a:lnTo>
                  <a:lnTo>
                    <a:pt x="689" y="637"/>
                  </a:lnTo>
                  <a:lnTo>
                    <a:pt x="689" y="637"/>
                  </a:lnTo>
                  <a:lnTo>
                    <a:pt x="686" y="637"/>
                  </a:lnTo>
                  <a:lnTo>
                    <a:pt x="686" y="637"/>
                  </a:lnTo>
                  <a:lnTo>
                    <a:pt x="686" y="637"/>
                  </a:lnTo>
                  <a:lnTo>
                    <a:pt x="684" y="637"/>
                  </a:lnTo>
                  <a:lnTo>
                    <a:pt x="684" y="637"/>
                  </a:lnTo>
                  <a:lnTo>
                    <a:pt x="679" y="635"/>
                  </a:lnTo>
                  <a:lnTo>
                    <a:pt x="677" y="635"/>
                  </a:lnTo>
                  <a:lnTo>
                    <a:pt x="674" y="632"/>
                  </a:lnTo>
                  <a:lnTo>
                    <a:pt x="674" y="632"/>
                  </a:lnTo>
                  <a:lnTo>
                    <a:pt x="674" y="630"/>
                  </a:lnTo>
                  <a:lnTo>
                    <a:pt x="674" y="630"/>
                  </a:lnTo>
                  <a:lnTo>
                    <a:pt x="674" y="632"/>
                  </a:lnTo>
                  <a:lnTo>
                    <a:pt x="672" y="632"/>
                  </a:lnTo>
                  <a:lnTo>
                    <a:pt x="672" y="630"/>
                  </a:lnTo>
                  <a:lnTo>
                    <a:pt x="672" y="630"/>
                  </a:lnTo>
                  <a:lnTo>
                    <a:pt x="670" y="630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67" y="632"/>
                  </a:lnTo>
                  <a:lnTo>
                    <a:pt x="667" y="632"/>
                  </a:lnTo>
                  <a:lnTo>
                    <a:pt x="667" y="632"/>
                  </a:lnTo>
                  <a:lnTo>
                    <a:pt x="665" y="632"/>
                  </a:lnTo>
                  <a:lnTo>
                    <a:pt x="665" y="632"/>
                  </a:lnTo>
                  <a:lnTo>
                    <a:pt x="663" y="632"/>
                  </a:lnTo>
                  <a:lnTo>
                    <a:pt x="663" y="632"/>
                  </a:lnTo>
                  <a:lnTo>
                    <a:pt x="660" y="630"/>
                  </a:lnTo>
                  <a:lnTo>
                    <a:pt x="658" y="630"/>
                  </a:lnTo>
                  <a:lnTo>
                    <a:pt x="655" y="630"/>
                  </a:lnTo>
                  <a:lnTo>
                    <a:pt x="653" y="627"/>
                  </a:lnTo>
                  <a:lnTo>
                    <a:pt x="651" y="625"/>
                  </a:lnTo>
                  <a:lnTo>
                    <a:pt x="651" y="625"/>
                  </a:lnTo>
                  <a:lnTo>
                    <a:pt x="648" y="620"/>
                  </a:lnTo>
                  <a:lnTo>
                    <a:pt x="646" y="620"/>
                  </a:lnTo>
                  <a:lnTo>
                    <a:pt x="646" y="618"/>
                  </a:lnTo>
                  <a:lnTo>
                    <a:pt x="644" y="618"/>
                  </a:lnTo>
                  <a:lnTo>
                    <a:pt x="639" y="620"/>
                  </a:lnTo>
                  <a:lnTo>
                    <a:pt x="639" y="620"/>
                  </a:lnTo>
                  <a:lnTo>
                    <a:pt x="637" y="620"/>
                  </a:lnTo>
                  <a:lnTo>
                    <a:pt x="637" y="620"/>
                  </a:lnTo>
                  <a:lnTo>
                    <a:pt x="634" y="618"/>
                  </a:lnTo>
                  <a:lnTo>
                    <a:pt x="634" y="618"/>
                  </a:lnTo>
                  <a:lnTo>
                    <a:pt x="634" y="618"/>
                  </a:lnTo>
                  <a:lnTo>
                    <a:pt x="632" y="616"/>
                  </a:lnTo>
                  <a:lnTo>
                    <a:pt x="629" y="616"/>
                  </a:lnTo>
                  <a:lnTo>
                    <a:pt x="629" y="618"/>
                  </a:lnTo>
                  <a:lnTo>
                    <a:pt x="629" y="618"/>
                  </a:lnTo>
                  <a:lnTo>
                    <a:pt x="629" y="620"/>
                  </a:lnTo>
                  <a:lnTo>
                    <a:pt x="627" y="620"/>
                  </a:lnTo>
                  <a:lnTo>
                    <a:pt x="629" y="620"/>
                  </a:lnTo>
                  <a:lnTo>
                    <a:pt x="629" y="623"/>
                  </a:lnTo>
                  <a:lnTo>
                    <a:pt x="629" y="623"/>
                  </a:lnTo>
                  <a:lnTo>
                    <a:pt x="629" y="623"/>
                  </a:lnTo>
                  <a:lnTo>
                    <a:pt x="629" y="625"/>
                  </a:lnTo>
                  <a:lnTo>
                    <a:pt x="627" y="625"/>
                  </a:lnTo>
                  <a:lnTo>
                    <a:pt x="627" y="625"/>
                  </a:lnTo>
                  <a:lnTo>
                    <a:pt x="620" y="625"/>
                  </a:lnTo>
                  <a:lnTo>
                    <a:pt x="618" y="625"/>
                  </a:lnTo>
                  <a:lnTo>
                    <a:pt x="615" y="625"/>
                  </a:lnTo>
                  <a:lnTo>
                    <a:pt x="615" y="625"/>
                  </a:lnTo>
                  <a:lnTo>
                    <a:pt x="615" y="625"/>
                  </a:lnTo>
                  <a:lnTo>
                    <a:pt x="615" y="623"/>
                  </a:lnTo>
                  <a:lnTo>
                    <a:pt x="613" y="623"/>
                  </a:lnTo>
                  <a:lnTo>
                    <a:pt x="613" y="623"/>
                  </a:lnTo>
                  <a:lnTo>
                    <a:pt x="613" y="623"/>
                  </a:lnTo>
                  <a:lnTo>
                    <a:pt x="613" y="620"/>
                  </a:lnTo>
                  <a:lnTo>
                    <a:pt x="611" y="620"/>
                  </a:lnTo>
                  <a:lnTo>
                    <a:pt x="603" y="620"/>
                  </a:lnTo>
                  <a:lnTo>
                    <a:pt x="603" y="620"/>
                  </a:lnTo>
                  <a:lnTo>
                    <a:pt x="603" y="623"/>
                  </a:lnTo>
                  <a:lnTo>
                    <a:pt x="601" y="623"/>
                  </a:lnTo>
                  <a:lnTo>
                    <a:pt x="601" y="623"/>
                  </a:lnTo>
                  <a:lnTo>
                    <a:pt x="596" y="620"/>
                  </a:lnTo>
                  <a:lnTo>
                    <a:pt x="596" y="620"/>
                  </a:lnTo>
                  <a:lnTo>
                    <a:pt x="594" y="620"/>
                  </a:lnTo>
                  <a:lnTo>
                    <a:pt x="592" y="618"/>
                  </a:lnTo>
                  <a:lnTo>
                    <a:pt x="589" y="618"/>
                  </a:lnTo>
                  <a:lnTo>
                    <a:pt x="587" y="618"/>
                  </a:lnTo>
                  <a:lnTo>
                    <a:pt x="587" y="620"/>
                  </a:lnTo>
                  <a:lnTo>
                    <a:pt x="585" y="620"/>
                  </a:lnTo>
                  <a:lnTo>
                    <a:pt x="585" y="620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16"/>
                  </a:lnTo>
                  <a:lnTo>
                    <a:pt x="580" y="616"/>
                  </a:lnTo>
                  <a:lnTo>
                    <a:pt x="580" y="616"/>
                  </a:lnTo>
                  <a:lnTo>
                    <a:pt x="577" y="616"/>
                  </a:lnTo>
                  <a:lnTo>
                    <a:pt x="575" y="616"/>
                  </a:lnTo>
                  <a:lnTo>
                    <a:pt x="575" y="620"/>
                  </a:lnTo>
                  <a:lnTo>
                    <a:pt x="575" y="620"/>
                  </a:lnTo>
                  <a:lnTo>
                    <a:pt x="573" y="620"/>
                  </a:lnTo>
                  <a:lnTo>
                    <a:pt x="570" y="625"/>
                  </a:lnTo>
                  <a:lnTo>
                    <a:pt x="568" y="627"/>
                  </a:lnTo>
                  <a:lnTo>
                    <a:pt x="568" y="630"/>
                  </a:lnTo>
                  <a:lnTo>
                    <a:pt x="568" y="632"/>
                  </a:lnTo>
                  <a:lnTo>
                    <a:pt x="566" y="642"/>
                  </a:lnTo>
                  <a:lnTo>
                    <a:pt x="566" y="644"/>
                  </a:lnTo>
                  <a:lnTo>
                    <a:pt x="566" y="646"/>
                  </a:lnTo>
                  <a:lnTo>
                    <a:pt x="566" y="649"/>
                  </a:lnTo>
                  <a:lnTo>
                    <a:pt x="563" y="649"/>
                  </a:lnTo>
                  <a:lnTo>
                    <a:pt x="561" y="649"/>
                  </a:lnTo>
                  <a:lnTo>
                    <a:pt x="561" y="649"/>
                  </a:lnTo>
                  <a:lnTo>
                    <a:pt x="559" y="646"/>
                  </a:lnTo>
                  <a:lnTo>
                    <a:pt x="559" y="646"/>
                  </a:lnTo>
                  <a:lnTo>
                    <a:pt x="559" y="646"/>
                  </a:lnTo>
                  <a:lnTo>
                    <a:pt x="556" y="646"/>
                  </a:lnTo>
                  <a:lnTo>
                    <a:pt x="556" y="649"/>
                  </a:lnTo>
                  <a:lnTo>
                    <a:pt x="556" y="653"/>
                  </a:lnTo>
                  <a:lnTo>
                    <a:pt x="556" y="653"/>
                  </a:lnTo>
                  <a:lnTo>
                    <a:pt x="556" y="656"/>
                  </a:lnTo>
                  <a:lnTo>
                    <a:pt x="551" y="658"/>
                  </a:lnTo>
                  <a:lnTo>
                    <a:pt x="551" y="661"/>
                  </a:lnTo>
                  <a:lnTo>
                    <a:pt x="549" y="663"/>
                  </a:lnTo>
                  <a:lnTo>
                    <a:pt x="549" y="663"/>
                  </a:lnTo>
                  <a:lnTo>
                    <a:pt x="549" y="663"/>
                  </a:lnTo>
                  <a:lnTo>
                    <a:pt x="547" y="663"/>
                  </a:lnTo>
                  <a:lnTo>
                    <a:pt x="547" y="663"/>
                  </a:lnTo>
                  <a:lnTo>
                    <a:pt x="547" y="661"/>
                  </a:lnTo>
                  <a:lnTo>
                    <a:pt x="544" y="661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6"/>
                  </a:lnTo>
                  <a:lnTo>
                    <a:pt x="544" y="656"/>
                  </a:lnTo>
                  <a:lnTo>
                    <a:pt x="542" y="656"/>
                  </a:lnTo>
                  <a:lnTo>
                    <a:pt x="542" y="656"/>
                  </a:lnTo>
                  <a:lnTo>
                    <a:pt x="542" y="656"/>
                  </a:lnTo>
                  <a:lnTo>
                    <a:pt x="540" y="658"/>
                  </a:lnTo>
                  <a:lnTo>
                    <a:pt x="540" y="658"/>
                  </a:lnTo>
                  <a:lnTo>
                    <a:pt x="540" y="661"/>
                  </a:lnTo>
                  <a:lnTo>
                    <a:pt x="537" y="661"/>
                  </a:lnTo>
                  <a:lnTo>
                    <a:pt x="537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3"/>
                  </a:lnTo>
                  <a:lnTo>
                    <a:pt x="537" y="663"/>
                  </a:lnTo>
                  <a:lnTo>
                    <a:pt x="537" y="665"/>
                  </a:lnTo>
                  <a:lnTo>
                    <a:pt x="537" y="665"/>
                  </a:lnTo>
                  <a:lnTo>
                    <a:pt x="537" y="665"/>
                  </a:lnTo>
                  <a:lnTo>
                    <a:pt x="540" y="665"/>
                  </a:lnTo>
                  <a:lnTo>
                    <a:pt x="540" y="665"/>
                  </a:lnTo>
                  <a:lnTo>
                    <a:pt x="540" y="663"/>
                  </a:lnTo>
                  <a:lnTo>
                    <a:pt x="540" y="663"/>
                  </a:lnTo>
                  <a:lnTo>
                    <a:pt x="542" y="663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9" y="665"/>
                  </a:lnTo>
                  <a:lnTo>
                    <a:pt x="549" y="665"/>
                  </a:lnTo>
                  <a:lnTo>
                    <a:pt x="549" y="665"/>
                  </a:lnTo>
                  <a:lnTo>
                    <a:pt x="551" y="665"/>
                  </a:lnTo>
                  <a:lnTo>
                    <a:pt x="551" y="665"/>
                  </a:lnTo>
                  <a:lnTo>
                    <a:pt x="554" y="665"/>
                  </a:lnTo>
                  <a:lnTo>
                    <a:pt x="561" y="665"/>
                  </a:lnTo>
                  <a:lnTo>
                    <a:pt x="561" y="665"/>
                  </a:lnTo>
                  <a:lnTo>
                    <a:pt x="563" y="665"/>
                  </a:lnTo>
                  <a:lnTo>
                    <a:pt x="563" y="665"/>
                  </a:lnTo>
                  <a:lnTo>
                    <a:pt x="566" y="665"/>
                  </a:lnTo>
                  <a:lnTo>
                    <a:pt x="566" y="665"/>
                  </a:lnTo>
                  <a:lnTo>
                    <a:pt x="568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5" y="663"/>
                  </a:lnTo>
                  <a:lnTo>
                    <a:pt x="577" y="663"/>
                  </a:lnTo>
                  <a:lnTo>
                    <a:pt x="580" y="665"/>
                  </a:lnTo>
                  <a:lnTo>
                    <a:pt x="582" y="668"/>
                  </a:lnTo>
                  <a:lnTo>
                    <a:pt x="585" y="668"/>
                  </a:lnTo>
                  <a:lnTo>
                    <a:pt x="587" y="668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2"/>
                  </a:lnTo>
                  <a:lnTo>
                    <a:pt x="589" y="672"/>
                  </a:lnTo>
                  <a:lnTo>
                    <a:pt x="589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4" y="672"/>
                  </a:lnTo>
                  <a:lnTo>
                    <a:pt x="594" y="672"/>
                  </a:lnTo>
                  <a:lnTo>
                    <a:pt x="596" y="672"/>
                  </a:lnTo>
                  <a:lnTo>
                    <a:pt x="596" y="672"/>
                  </a:lnTo>
                  <a:lnTo>
                    <a:pt x="596" y="672"/>
                  </a:lnTo>
                  <a:lnTo>
                    <a:pt x="599" y="670"/>
                  </a:lnTo>
                  <a:lnTo>
                    <a:pt x="599" y="670"/>
                  </a:lnTo>
                  <a:lnTo>
                    <a:pt x="601" y="672"/>
                  </a:lnTo>
                  <a:lnTo>
                    <a:pt x="603" y="672"/>
                  </a:lnTo>
                  <a:lnTo>
                    <a:pt x="603" y="672"/>
                  </a:lnTo>
                  <a:lnTo>
                    <a:pt x="603" y="675"/>
                  </a:lnTo>
                  <a:lnTo>
                    <a:pt x="603" y="677"/>
                  </a:lnTo>
                  <a:lnTo>
                    <a:pt x="603" y="677"/>
                  </a:lnTo>
                  <a:lnTo>
                    <a:pt x="601" y="680"/>
                  </a:lnTo>
                  <a:lnTo>
                    <a:pt x="599" y="682"/>
                  </a:lnTo>
                  <a:lnTo>
                    <a:pt x="601" y="682"/>
                  </a:lnTo>
                  <a:lnTo>
                    <a:pt x="601" y="682"/>
                  </a:lnTo>
                  <a:lnTo>
                    <a:pt x="599" y="682"/>
                  </a:lnTo>
                  <a:lnTo>
                    <a:pt x="599" y="682"/>
                  </a:lnTo>
                  <a:lnTo>
                    <a:pt x="599" y="682"/>
                  </a:lnTo>
                  <a:lnTo>
                    <a:pt x="596" y="684"/>
                  </a:lnTo>
                  <a:lnTo>
                    <a:pt x="596" y="684"/>
                  </a:lnTo>
                  <a:lnTo>
                    <a:pt x="596" y="687"/>
                  </a:lnTo>
                  <a:lnTo>
                    <a:pt x="596" y="687"/>
                  </a:lnTo>
                  <a:lnTo>
                    <a:pt x="596" y="689"/>
                  </a:lnTo>
                  <a:lnTo>
                    <a:pt x="596" y="691"/>
                  </a:lnTo>
                  <a:lnTo>
                    <a:pt x="596" y="691"/>
                  </a:lnTo>
                  <a:lnTo>
                    <a:pt x="596" y="694"/>
                  </a:lnTo>
                  <a:lnTo>
                    <a:pt x="596" y="694"/>
                  </a:lnTo>
                  <a:lnTo>
                    <a:pt x="599" y="691"/>
                  </a:lnTo>
                  <a:lnTo>
                    <a:pt x="601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8" y="696"/>
                  </a:lnTo>
                  <a:lnTo>
                    <a:pt x="618" y="696"/>
                  </a:lnTo>
                  <a:lnTo>
                    <a:pt x="622" y="696"/>
                  </a:lnTo>
                  <a:lnTo>
                    <a:pt x="634" y="696"/>
                  </a:lnTo>
                  <a:lnTo>
                    <a:pt x="637" y="698"/>
                  </a:lnTo>
                  <a:lnTo>
                    <a:pt x="637" y="698"/>
                  </a:lnTo>
                  <a:lnTo>
                    <a:pt x="639" y="698"/>
                  </a:lnTo>
                  <a:lnTo>
                    <a:pt x="641" y="698"/>
                  </a:lnTo>
                  <a:lnTo>
                    <a:pt x="644" y="698"/>
                  </a:lnTo>
                  <a:lnTo>
                    <a:pt x="646" y="698"/>
                  </a:lnTo>
                  <a:lnTo>
                    <a:pt x="651" y="698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3" y="701"/>
                  </a:lnTo>
                  <a:lnTo>
                    <a:pt x="653" y="701"/>
                  </a:lnTo>
                  <a:lnTo>
                    <a:pt x="655" y="701"/>
                  </a:lnTo>
                  <a:lnTo>
                    <a:pt x="658" y="703"/>
                  </a:lnTo>
                  <a:lnTo>
                    <a:pt x="660" y="703"/>
                  </a:lnTo>
                  <a:lnTo>
                    <a:pt x="660" y="706"/>
                  </a:lnTo>
                  <a:lnTo>
                    <a:pt x="663" y="706"/>
                  </a:lnTo>
                  <a:lnTo>
                    <a:pt x="663" y="706"/>
                  </a:lnTo>
                  <a:lnTo>
                    <a:pt x="665" y="708"/>
                  </a:lnTo>
                  <a:lnTo>
                    <a:pt x="665" y="708"/>
                  </a:lnTo>
                  <a:lnTo>
                    <a:pt x="670" y="708"/>
                  </a:lnTo>
                  <a:lnTo>
                    <a:pt x="670" y="710"/>
                  </a:lnTo>
                  <a:lnTo>
                    <a:pt x="672" y="710"/>
                  </a:lnTo>
                  <a:lnTo>
                    <a:pt x="672" y="710"/>
                  </a:lnTo>
                  <a:lnTo>
                    <a:pt x="674" y="713"/>
                  </a:lnTo>
                  <a:lnTo>
                    <a:pt x="674" y="713"/>
                  </a:lnTo>
                  <a:lnTo>
                    <a:pt x="679" y="713"/>
                  </a:lnTo>
                  <a:lnTo>
                    <a:pt x="689" y="715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8" y="715"/>
                  </a:lnTo>
                  <a:lnTo>
                    <a:pt x="708" y="713"/>
                  </a:lnTo>
                  <a:lnTo>
                    <a:pt x="708" y="710"/>
                  </a:lnTo>
                  <a:lnTo>
                    <a:pt x="710" y="710"/>
                  </a:lnTo>
                  <a:lnTo>
                    <a:pt x="710" y="710"/>
                  </a:lnTo>
                  <a:lnTo>
                    <a:pt x="712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7" y="710"/>
                  </a:lnTo>
                  <a:lnTo>
                    <a:pt x="717" y="710"/>
                  </a:lnTo>
                  <a:lnTo>
                    <a:pt x="715" y="710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9" y="708"/>
                  </a:lnTo>
                  <a:lnTo>
                    <a:pt x="719" y="708"/>
                  </a:lnTo>
                  <a:lnTo>
                    <a:pt x="719" y="708"/>
                  </a:lnTo>
                  <a:lnTo>
                    <a:pt x="719" y="710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4" y="706"/>
                  </a:lnTo>
                  <a:lnTo>
                    <a:pt x="724" y="706"/>
                  </a:lnTo>
                  <a:lnTo>
                    <a:pt x="724" y="706"/>
                  </a:lnTo>
                  <a:lnTo>
                    <a:pt x="726" y="706"/>
                  </a:lnTo>
                  <a:lnTo>
                    <a:pt x="726" y="706"/>
                  </a:lnTo>
                  <a:lnTo>
                    <a:pt x="726" y="706"/>
                  </a:lnTo>
                  <a:lnTo>
                    <a:pt x="726" y="708"/>
                  </a:lnTo>
                  <a:lnTo>
                    <a:pt x="729" y="710"/>
                  </a:lnTo>
                  <a:lnTo>
                    <a:pt x="729" y="710"/>
                  </a:lnTo>
                  <a:lnTo>
                    <a:pt x="729" y="710"/>
                  </a:lnTo>
                  <a:lnTo>
                    <a:pt x="731" y="710"/>
                  </a:lnTo>
                  <a:lnTo>
                    <a:pt x="731" y="710"/>
                  </a:lnTo>
                  <a:lnTo>
                    <a:pt x="731" y="710"/>
                  </a:lnTo>
                  <a:lnTo>
                    <a:pt x="734" y="713"/>
                  </a:lnTo>
                  <a:lnTo>
                    <a:pt x="734" y="713"/>
                  </a:lnTo>
                  <a:lnTo>
                    <a:pt x="734" y="710"/>
                  </a:lnTo>
                  <a:lnTo>
                    <a:pt x="736" y="710"/>
                  </a:lnTo>
                  <a:lnTo>
                    <a:pt x="738" y="710"/>
                  </a:lnTo>
                  <a:lnTo>
                    <a:pt x="743" y="710"/>
                  </a:lnTo>
                  <a:lnTo>
                    <a:pt x="752" y="710"/>
                  </a:lnTo>
                  <a:lnTo>
                    <a:pt x="755" y="710"/>
                  </a:lnTo>
                  <a:lnTo>
                    <a:pt x="755" y="710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2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7" y="713"/>
                  </a:lnTo>
                  <a:lnTo>
                    <a:pt x="757" y="713"/>
                  </a:lnTo>
                  <a:lnTo>
                    <a:pt x="767" y="715"/>
                  </a:lnTo>
                  <a:lnTo>
                    <a:pt x="771" y="715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8" y="717"/>
                  </a:lnTo>
                  <a:lnTo>
                    <a:pt x="781" y="717"/>
                  </a:lnTo>
                  <a:lnTo>
                    <a:pt x="781" y="717"/>
                  </a:lnTo>
                  <a:lnTo>
                    <a:pt x="788" y="720"/>
                  </a:lnTo>
                  <a:lnTo>
                    <a:pt x="800" y="727"/>
                  </a:lnTo>
                  <a:lnTo>
                    <a:pt x="802" y="727"/>
                  </a:lnTo>
                  <a:lnTo>
                    <a:pt x="802" y="727"/>
                  </a:lnTo>
                  <a:lnTo>
                    <a:pt x="804" y="727"/>
                  </a:lnTo>
                  <a:lnTo>
                    <a:pt x="804" y="727"/>
                  </a:lnTo>
                  <a:lnTo>
                    <a:pt x="804" y="729"/>
                  </a:lnTo>
                  <a:lnTo>
                    <a:pt x="804" y="729"/>
                  </a:lnTo>
                  <a:lnTo>
                    <a:pt x="804" y="729"/>
                  </a:lnTo>
                  <a:lnTo>
                    <a:pt x="807" y="729"/>
                  </a:lnTo>
                  <a:lnTo>
                    <a:pt x="807" y="729"/>
                  </a:lnTo>
                  <a:lnTo>
                    <a:pt x="809" y="732"/>
                  </a:lnTo>
                  <a:lnTo>
                    <a:pt x="812" y="732"/>
                  </a:lnTo>
                  <a:lnTo>
                    <a:pt x="812" y="732"/>
                  </a:lnTo>
                  <a:lnTo>
                    <a:pt x="814" y="732"/>
                  </a:lnTo>
                  <a:lnTo>
                    <a:pt x="816" y="734"/>
                  </a:lnTo>
                  <a:lnTo>
                    <a:pt x="816" y="734"/>
                  </a:lnTo>
                  <a:lnTo>
                    <a:pt x="819" y="734"/>
                  </a:lnTo>
                  <a:lnTo>
                    <a:pt x="819" y="734"/>
                  </a:lnTo>
                  <a:lnTo>
                    <a:pt x="821" y="734"/>
                  </a:lnTo>
                  <a:lnTo>
                    <a:pt x="821" y="734"/>
                  </a:lnTo>
                  <a:lnTo>
                    <a:pt x="821" y="736"/>
                  </a:lnTo>
                  <a:lnTo>
                    <a:pt x="823" y="736"/>
                  </a:lnTo>
                  <a:lnTo>
                    <a:pt x="831" y="736"/>
                  </a:lnTo>
                  <a:lnTo>
                    <a:pt x="833" y="736"/>
                  </a:lnTo>
                  <a:lnTo>
                    <a:pt x="838" y="739"/>
                  </a:lnTo>
                  <a:lnTo>
                    <a:pt x="838" y="739"/>
                  </a:lnTo>
                  <a:lnTo>
                    <a:pt x="840" y="739"/>
                  </a:lnTo>
                  <a:lnTo>
                    <a:pt x="840" y="739"/>
                  </a:lnTo>
                  <a:lnTo>
                    <a:pt x="842" y="739"/>
                  </a:lnTo>
                  <a:lnTo>
                    <a:pt x="842" y="739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41"/>
                  </a:lnTo>
                  <a:lnTo>
                    <a:pt x="847" y="741"/>
                  </a:lnTo>
                  <a:lnTo>
                    <a:pt x="847" y="741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4" y="739"/>
                  </a:lnTo>
                  <a:lnTo>
                    <a:pt x="854" y="739"/>
                  </a:lnTo>
                  <a:lnTo>
                    <a:pt x="857" y="739"/>
                  </a:lnTo>
                  <a:lnTo>
                    <a:pt x="857" y="739"/>
                  </a:lnTo>
                  <a:lnTo>
                    <a:pt x="857" y="741"/>
                  </a:lnTo>
                  <a:lnTo>
                    <a:pt x="859" y="741"/>
                  </a:lnTo>
                  <a:lnTo>
                    <a:pt x="859" y="741"/>
                  </a:lnTo>
                  <a:lnTo>
                    <a:pt x="859" y="739"/>
                  </a:lnTo>
                  <a:lnTo>
                    <a:pt x="859" y="739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4" y="743"/>
                  </a:lnTo>
                  <a:lnTo>
                    <a:pt x="866" y="743"/>
                  </a:lnTo>
                  <a:lnTo>
                    <a:pt x="866" y="741"/>
                  </a:lnTo>
                  <a:lnTo>
                    <a:pt x="866" y="743"/>
                  </a:lnTo>
                  <a:lnTo>
                    <a:pt x="868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3" y="746"/>
                  </a:lnTo>
                  <a:lnTo>
                    <a:pt x="873" y="746"/>
                  </a:lnTo>
                  <a:lnTo>
                    <a:pt x="875" y="746"/>
                  </a:lnTo>
                  <a:lnTo>
                    <a:pt x="875" y="743"/>
                  </a:lnTo>
                  <a:lnTo>
                    <a:pt x="875" y="743"/>
                  </a:lnTo>
                  <a:lnTo>
                    <a:pt x="873" y="743"/>
                  </a:lnTo>
                  <a:lnTo>
                    <a:pt x="873" y="743"/>
                  </a:lnTo>
                  <a:lnTo>
                    <a:pt x="875" y="743"/>
                  </a:lnTo>
                  <a:lnTo>
                    <a:pt x="875" y="743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3"/>
                  </a:lnTo>
                  <a:lnTo>
                    <a:pt x="878" y="743"/>
                  </a:lnTo>
                  <a:lnTo>
                    <a:pt x="878" y="743"/>
                  </a:lnTo>
                  <a:lnTo>
                    <a:pt x="878" y="741"/>
                  </a:lnTo>
                  <a:lnTo>
                    <a:pt x="878" y="741"/>
                  </a:lnTo>
                  <a:lnTo>
                    <a:pt x="878" y="739"/>
                  </a:lnTo>
                  <a:lnTo>
                    <a:pt x="878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3" y="739"/>
                  </a:lnTo>
                  <a:lnTo>
                    <a:pt x="883" y="741"/>
                  </a:lnTo>
                  <a:lnTo>
                    <a:pt x="885" y="741"/>
                  </a:lnTo>
                  <a:lnTo>
                    <a:pt x="885" y="741"/>
                  </a:lnTo>
                  <a:lnTo>
                    <a:pt x="885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90" y="741"/>
                  </a:lnTo>
                  <a:lnTo>
                    <a:pt x="892" y="741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4" y="743"/>
                  </a:lnTo>
                  <a:lnTo>
                    <a:pt x="904" y="743"/>
                  </a:lnTo>
                  <a:lnTo>
                    <a:pt x="906" y="743"/>
                  </a:lnTo>
                  <a:lnTo>
                    <a:pt x="906" y="743"/>
                  </a:lnTo>
                  <a:lnTo>
                    <a:pt x="909" y="743"/>
                  </a:lnTo>
                  <a:lnTo>
                    <a:pt x="909" y="743"/>
                  </a:lnTo>
                  <a:lnTo>
                    <a:pt x="911" y="743"/>
                  </a:lnTo>
                  <a:lnTo>
                    <a:pt x="911" y="746"/>
                  </a:lnTo>
                  <a:lnTo>
                    <a:pt x="909" y="746"/>
                  </a:lnTo>
                  <a:lnTo>
                    <a:pt x="911" y="746"/>
                  </a:lnTo>
                  <a:lnTo>
                    <a:pt x="911" y="746"/>
                  </a:lnTo>
                  <a:lnTo>
                    <a:pt x="913" y="746"/>
                  </a:lnTo>
                  <a:lnTo>
                    <a:pt x="913" y="746"/>
                  </a:lnTo>
                  <a:lnTo>
                    <a:pt x="918" y="746"/>
                  </a:lnTo>
                  <a:lnTo>
                    <a:pt x="920" y="748"/>
                  </a:lnTo>
                  <a:lnTo>
                    <a:pt x="923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7" y="748"/>
                  </a:lnTo>
                  <a:lnTo>
                    <a:pt x="927" y="748"/>
                  </a:lnTo>
                  <a:lnTo>
                    <a:pt x="927" y="748"/>
                  </a:lnTo>
                  <a:lnTo>
                    <a:pt x="930" y="748"/>
                  </a:lnTo>
                  <a:lnTo>
                    <a:pt x="930" y="748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5" y="746"/>
                  </a:lnTo>
                  <a:lnTo>
                    <a:pt x="935" y="746"/>
                  </a:lnTo>
                  <a:lnTo>
                    <a:pt x="935" y="746"/>
                  </a:lnTo>
                  <a:lnTo>
                    <a:pt x="937" y="746"/>
                  </a:lnTo>
                  <a:lnTo>
                    <a:pt x="939" y="746"/>
                  </a:lnTo>
                  <a:lnTo>
                    <a:pt x="942" y="743"/>
                  </a:lnTo>
                  <a:lnTo>
                    <a:pt x="944" y="741"/>
                  </a:lnTo>
                  <a:lnTo>
                    <a:pt x="946" y="741"/>
                  </a:lnTo>
                  <a:lnTo>
                    <a:pt x="953" y="741"/>
                  </a:lnTo>
                  <a:lnTo>
                    <a:pt x="956" y="741"/>
                  </a:lnTo>
                  <a:lnTo>
                    <a:pt x="956" y="741"/>
                  </a:lnTo>
                  <a:lnTo>
                    <a:pt x="958" y="741"/>
                  </a:lnTo>
                  <a:lnTo>
                    <a:pt x="961" y="743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65" y="746"/>
                  </a:lnTo>
                  <a:lnTo>
                    <a:pt x="965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8"/>
                  </a:lnTo>
                  <a:lnTo>
                    <a:pt x="970" y="748"/>
                  </a:lnTo>
                  <a:lnTo>
                    <a:pt x="970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5" y="751"/>
                  </a:lnTo>
                  <a:lnTo>
                    <a:pt x="975" y="751"/>
                  </a:lnTo>
                  <a:lnTo>
                    <a:pt x="977" y="751"/>
                  </a:lnTo>
                  <a:lnTo>
                    <a:pt x="977" y="751"/>
                  </a:lnTo>
                  <a:lnTo>
                    <a:pt x="977" y="753"/>
                  </a:lnTo>
                  <a:lnTo>
                    <a:pt x="980" y="751"/>
                  </a:lnTo>
                  <a:lnTo>
                    <a:pt x="980" y="751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4" y="753"/>
                  </a:lnTo>
                  <a:lnTo>
                    <a:pt x="984" y="753"/>
                  </a:lnTo>
                  <a:lnTo>
                    <a:pt x="984" y="753"/>
                  </a:lnTo>
                  <a:lnTo>
                    <a:pt x="984" y="755"/>
                  </a:lnTo>
                  <a:lnTo>
                    <a:pt x="984" y="755"/>
                  </a:lnTo>
                  <a:lnTo>
                    <a:pt x="984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9" y="755"/>
                  </a:lnTo>
                  <a:lnTo>
                    <a:pt x="989" y="755"/>
                  </a:lnTo>
                  <a:lnTo>
                    <a:pt x="991" y="755"/>
                  </a:lnTo>
                  <a:lnTo>
                    <a:pt x="991" y="755"/>
                  </a:lnTo>
                  <a:lnTo>
                    <a:pt x="991" y="755"/>
                  </a:lnTo>
                  <a:lnTo>
                    <a:pt x="994" y="755"/>
                  </a:lnTo>
                  <a:lnTo>
                    <a:pt x="994" y="755"/>
                  </a:lnTo>
                  <a:lnTo>
                    <a:pt x="994" y="755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8" y="760"/>
                  </a:lnTo>
                  <a:lnTo>
                    <a:pt x="998" y="760"/>
                  </a:lnTo>
                  <a:lnTo>
                    <a:pt x="1001" y="760"/>
                  </a:lnTo>
                  <a:lnTo>
                    <a:pt x="1003" y="758"/>
                  </a:lnTo>
                  <a:lnTo>
                    <a:pt x="1003" y="758"/>
                  </a:lnTo>
                  <a:lnTo>
                    <a:pt x="1003" y="760"/>
                  </a:lnTo>
                  <a:lnTo>
                    <a:pt x="1006" y="760"/>
                  </a:lnTo>
                  <a:lnTo>
                    <a:pt x="1006" y="760"/>
                  </a:lnTo>
                  <a:lnTo>
                    <a:pt x="1008" y="758"/>
                  </a:lnTo>
                  <a:lnTo>
                    <a:pt x="1010" y="758"/>
                  </a:lnTo>
                  <a:lnTo>
                    <a:pt x="1013" y="760"/>
                  </a:lnTo>
                  <a:lnTo>
                    <a:pt x="1015" y="760"/>
                  </a:lnTo>
                  <a:lnTo>
                    <a:pt x="1015" y="762"/>
                  </a:lnTo>
                  <a:lnTo>
                    <a:pt x="1015" y="765"/>
                  </a:lnTo>
                  <a:lnTo>
                    <a:pt x="1013" y="765"/>
                  </a:lnTo>
                  <a:lnTo>
                    <a:pt x="1015" y="765"/>
                  </a:lnTo>
                  <a:lnTo>
                    <a:pt x="1017" y="765"/>
                  </a:lnTo>
                  <a:lnTo>
                    <a:pt x="1020" y="765"/>
                  </a:lnTo>
                  <a:lnTo>
                    <a:pt x="1024" y="767"/>
                  </a:lnTo>
                  <a:lnTo>
                    <a:pt x="1027" y="767"/>
                  </a:lnTo>
                  <a:lnTo>
                    <a:pt x="1027" y="765"/>
                  </a:lnTo>
                  <a:lnTo>
                    <a:pt x="1027" y="762"/>
                  </a:lnTo>
                  <a:lnTo>
                    <a:pt x="1027" y="762"/>
                  </a:lnTo>
                  <a:lnTo>
                    <a:pt x="1027" y="762"/>
                  </a:lnTo>
                  <a:close/>
                  <a:moveTo>
                    <a:pt x="1093" y="682"/>
                  </a:moveTo>
                  <a:lnTo>
                    <a:pt x="1093" y="682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1" y="682"/>
                  </a:lnTo>
                  <a:lnTo>
                    <a:pt x="1091" y="682"/>
                  </a:lnTo>
                  <a:lnTo>
                    <a:pt x="1088" y="682"/>
                  </a:lnTo>
                  <a:lnTo>
                    <a:pt x="1088" y="682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2"/>
                  </a:lnTo>
                  <a:lnTo>
                    <a:pt x="1086" y="682"/>
                  </a:lnTo>
                  <a:lnTo>
                    <a:pt x="1088" y="684"/>
                  </a:lnTo>
                  <a:lnTo>
                    <a:pt x="1091" y="684"/>
                  </a:lnTo>
                  <a:lnTo>
                    <a:pt x="1093" y="682"/>
                  </a:lnTo>
                  <a:close/>
                  <a:moveTo>
                    <a:pt x="1081" y="743"/>
                  </a:moveTo>
                  <a:lnTo>
                    <a:pt x="1079" y="741"/>
                  </a:lnTo>
                  <a:lnTo>
                    <a:pt x="1076" y="736"/>
                  </a:lnTo>
                  <a:lnTo>
                    <a:pt x="1074" y="736"/>
                  </a:lnTo>
                  <a:lnTo>
                    <a:pt x="1074" y="734"/>
                  </a:lnTo>
                  <a:lnTo>
                    <a:pt x="1065" y="732"/>
                  </a:lnTo>
                  <a:lnTo>
                    <a:pt x="1060" y="729"/>
                  </a:lnTo>
                  <a:lnTo>
                    <a:pt x="1060" y="729"/>
                  </a:lnTo>
                  <a:lnTo>
                    <a:pt x="1060" y="729"/>
                  </a:lnTo>
                  <a:lnTo>
                    <a:pt x="1058" y="729"/>
                  </a:lnTo>
                  <a:lnTo>
                    <a:pt x="1058" y="729"/>
                  </a:lnTo>
                  <a:lnTo>
                    <a:pt x="1055" y="729"/>
                  </a:lnTo>
                  <a:lnTo>
                    <a:pt x="1053" y="729"/>
                  </a:lnTo>
                  <a:lnTo>
                    <a:pt x="1050" y="734"/>
                  </a:lnTo>
                  <a:lnTo>
                    <a:pt x="1048" y="734"/>
                  </a:lnTo>
                  <a:lnTo>
                    <a:pt x="1046" y="734"/>
                  </a:lnTo>
                  <a:lnTo>
                    <a:pt x="1041" y="734"/>
                  </a:lnTo>
                  <a:lnTo>
                    <a:pt x="1039" y="736"/>
                  </a:lnTo>
                  <a:lnTo>
                    <a:pt x="1032" y="732"/>
                  </a:lnTo>
                  <a:lnTo>
                    <a:pt x="1029" y="732"/>
                  </a:lnTo>
                  <a:lnTo>
                    <a:pt x="1027" y="732"/>
                  </a:lnTo>
                  <a:lnTo>
                    <a:pt x="1027" y="732"/>
                  </a:lnTo>
                  <a:lnTo>
                    <a:pt x="1027" y="732"/>
                  </a:lnTo>
                  <a:lnTo>
                    <a:pt x="1024" y="732"/>
                  </a:lnTo>
                  <a:lnTo>
                    <a:pt x="1024" y="732"/>
                  </a:lnTo>
                  <a:lnTo>
                    <a:pt x="1022" y="732"/>
                  </a:lnTo>
                  <a:lnTo>
                    <a:pt x="1022" y="732"/>
                  </a:lnTo>
                  <a:lnTo>
                    <a:pt x="1022" y="732"/>
                  </a:lnTo>
                  <a:lnTo>
                    <a:pt x="1022" y="729"/>
                  </a:lnTo>
                  <a:lnTo>
                    <a:pt x="1020" y="729"/>
                  </a:lnTo>
                  <a:lnTo>
                    <a:pt x="1017" y="732"/>
                  </a:lnTo>
                  <a:lnTo>
                    <a:pt x="1017" y="732"/>
                  </a:lnTo>
                  <a:lnTo>
                    <a:pt x="1020" y="736"/>
                  </a:lnTo>
                  <a:lnTo>
                    <a:pt x="1022" y="743"/>
                  </a:lnTo>
                  <a:lnTo>
                    <a:pt x="1024" y="746"/>
                  </a:lnTo>
                  <a:lnTo>
                    <a:pt x="1027" y="746"/>
                  </a:lnTo>
                  <a:lnTo>
                    <a:pt x="1027" y="746"/>
                  </a:lnTo>
                  <a:lnTo>
                    <a:pt x="1034" y="746"/>
                  </a:lnTo>
                  <a:lnTo>
                    <a:pt x="1036" y="746"/>
                  </a:lnTo>
                  <a:lnTo>
                    <a:pt x="1043" y="751"/>
                  </a:lnTo>
                  <a:lnTo>
                    <a:pt x="1043" y="751"/>
                  </a:lnTo>
                  <a:lnTo>
                    <a:pt x="1048" y="755"/>
                  </a:lnTo>
                  <a:lnTo>
                    <a:pt x="1050" y="755"/>
                  </a:lnTo>
                  <a:lnTo>
                    <a:pt x="1050" y="755"/>
                  </a:lnTo>
                  <a:lnTo>
                    <a:pt x="1050" y="758"/>
                  </a:lnTo>
                  <a:lnTo>
                    <a:pt x="1050" y="758"/>
                  </a:lnTo>
                  <a:lnTo>
                    <a:pt x="1053" y="758"/>
                  </a:lnTo>
                  <a:lnTo>
                    <a:pt x="1053" y="760"/>
                  </a:lnTo>
                  <a:lnTo>
                    <a:pt x="1055" y="760"/>
                  </a:lnTo>
                  <a:lnTo>
                    <a:pt x="1055" y="760"/>
                  </a:lnTo>
                  <a:lnTo>
                    <a:pt x="1055" y="760"/>
                  </a:lnTo>
                  <a:lnTo>
                    <a:pt x="1055" y="762"/>
                  </a:lnTo>
                  <a:lnTo>
                    <a:pt x="1055" y="762"/>
                  </a:lnTo>
                  <a:lnTo>
                    <a:pt x="1058" y="765"/>
                  </a:lnTo>
                  <a:lnTo>
                    <a:pt x="1055" y="765"/>
                  </a:lnTo>
                  <a:lnTo>
                    <a:pt x="1055" y="767"/>
                  </a:lnTo>
                  <a:lnTo>
                    <a:pt x="1055" y="767"/>
                  </a:lnTo>
                  <a:lnTo>
                    <a:pt x="1053" y="767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5" y="769"/>
                  </a:lnTo>
                  <a:lnTo>
                    <a:pt x="1055" y="769"/>
                  </a:lnTo>
                  <a:lnTo>
                    <a:pt x="1058" y="769"/>
                  </a:lnTo>
                  <a:lnTo>
                    <a:pt x="1058" y="769"/>
                  </a:lnTo>
                  <a:lnTo>
                    <a:pt x="1060" y="769"/>
                  </a:lnTo>
                  <a:lnTo>
                    <a:pt x="1060" y="769"/>
                  </a:lnTo>
                  <a:lnTo>
                    <a:pt x="1060" y="767"/>
                  </a:lnTo>
                  <a:lnTo>
                    <a:pt x="1060" y="765"/>
                  </a:lnTo>
                  <a:lnTo>
                    <a:pt x="1058" y="765"/>
                  </a:lnTo>
                  <a:lnTo>
                    <a:pt x="1058" y="767"/>
                  </a:lnTo>
                  <a:lnTo>
                    <a:pt x="1060" y="767"/>
                  </a:lnTo>
                  <a:lnTo>
                    <a:pt x="1058" y="767"/>
                  </a:lnTo>
                  <a:lnTo>
                    <a:pt x="1058" y="767"/>
                  </a:lnTo>
                  <a:lnTo>
                    <a:pt x="1058" y="765"/>
                  </a:lnTo>
                  <a:lnTo>
                    <a:pt x="1058" y="765"/>
                  </a:lnTo>
                  <a:lnTo>
                    <a:pt x="1060" y="762"/>
                  </a:lnTo>
                  <a:lnTo>
                    <a:pt x="1060" y="762"/>
                  </a:lnTo>
                  <a:lnTo>
                    <a:pt x="1060" y="762"/>
                  </a:lnTo>
                  <a:lnTo>
                    <a:pt x="1062" y="760"/>
                  </a:lnTo>
                  <a:lnTo>
                    <a:pt x="1065" y="758"/>
                  </a:lnTo>
                  <a:lnTo>
                    <a:pt x="1067" y="758"/>
                  </a:lnTo>
                  <a:lnTo>
                    <a:pt x="1074" y="755"/>
                  </a:lnTo>
                  <a:lnTo>
                    <a:pt x="1074" y="753"/>
                  </a:lnTo>
                  <a:lnTo>
                    <a:pt x="1074" y="753"/>
                  </a:lnTo>
                  <a:lnTo>
                    <a:pt x="1074" y="753"/>
                  </a:lnTo>
                  <a:lnTo>
                    <a:pt x="1079" y="753"/>
                  </a:lnTo>
                  <a:lnTo>
                    <a:pt x="1079" y="751"/>
                  </a:lnTo>
                  <a:lnTo>
                    <a:pt x="1081" y="751"/>
                  </a:lnTo>
                  <a:lnTo>
                    <a:pt x="1081" y="751"/>
                  </a:lnTo>
                  <a:lnTo>
                    <a:pt x="1084" y="748"/>
                  </a:lnTo>
                  <a:lnTo>
                    <a:pt x="1084" y="748"/>
                  </a:lnTo>
                  <a:lnTo>
                    <a:pt x="1084" y="746"/>
                  </a:lnTo>
                  <a:lnTo>
                    <a:pt x="1084" y="743"/>
                  </a:lnTo>
                  <a:lnTo>
                    <a:pt x="1081" y="743"/>
                  </a:lnTo>
                  <a:close/>
                  <a:moveTo>
                    <a:pt x="963" y="751"/>
                  </a:moveTo>
                  <a:lnTo>
                    <a:pt x="963" y="748"/>
                  </a:lnTo>
                  <a:lnTo>
                    <a:pt x="961" y="748"/>
                  </a:lnTo>
                  <a:lnTo>
                    <a:pt x="958" y="748"/>
                  </a:lnTo>
                  <a:lnTo>
                    <a:pt x="958" y="748"/>
                  </a:lnTo>
                  <a:lnTo>
                    <a:pt x="958" y="748"/>
                  </a:lnTo>
                  <a:lnTo>
                    <a:pt x="956" y="751"/>
                  </a:lnTo>
                  <a:lnTo>
                    <a:pt x="956" y="751"/>
                  </a:lnTo>
                  <a:lnTo>
                    <a:pt x="956" y="751"/>
                  </a:lnTo>
                  <a:lnTo>
                    <a:pt x="958" y="751"/>
                  </a:lnTo>
                  <a:lnTo>
                    <a:pt x="961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close/>
                  <a:moveTo>
                    <a:pt x="88" y="197"/>
                  </a:move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5" y="201"/>
                  </a:lnTo>
                  <a:lnTo>
                    <a:pt x="85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7"/>
                  </a:lnTo>
                  <a:close/>
                  <a:moveTo>
                    <a:pt x="734" y="713"/>
                  </a:moveTo>
                  <a:lnTo>
                    <a:pt x="734" y="713"/>
                  </a:lnTo>
                  <a:lnTo>
                    <a:pt x="734" y="713"/>
                  </a:lnTo>
                  <a:lnTo>
                    <a:pt x="731" y="710"/>
                  </a:lnTo>
                  <a:lnTo>
                    <a:pt x="729" y="710"/>
                  </a:lnTo>
                  <a:lnTo>
                    <a:pt x="726" y="710"/>
                  </a:lnTo>
                  <a:lnTo>
                    <a:pt x="724" y="708"/>
                  </a:lnTo>
                  <a:lnTo>
                    <a:pt x="722" y="710"/>
                  </a:lnTo>
                  <a:lnTo>
                    <a:pt x="722" y="710"/>
                  </a:lnTo>
                  <a:lnTo>
                    <a:pt x="722" y="710"/>
                  </a:lnTo>
                  <a:lnTo>
                    <a:pt x="722" y="713"/>
                  </a:lnTo>
                  <a:lnTo>
                    <a:pt x="724" y="713"/>
                  </a:lnTo>
                  <a:lnTo>
                    <a:pt x="726" y="713"/>
                  </a:lnTo>
                  <a:lnTo>
                    <a:pt x="726" y="713"/>
                  </a:lnTo>
                  <a:lnTo>
                    <a:pt x="726" y="713"/>
                  </a:lnTo>
                  <a:lnTo>
                    <a:pt x="729" y="713"/>
                  </a:lnTo>
                  <a:lnTo>
                    <a:pt x="734" y="713"/>
                  </a:lnTo>
                  <a:lnTo>
                    <a:pt x="734" y="715"/>
                  </a:lnTo>
                  <a:lnTo>
                    <a:pt x="736" y="715"/>
                  </a:lnTo>
                  <a:lnTo>
                    <a:pt x="736" y="715"/>
                  </a:lnTo>
                  <a:lnTo>
                    <a:pt x="736" y="713"/>
                  </a:lnTo>
                  <a:lnTo>
                    <a:pt x="736" y="713"/>
                  </a:lnTo>
                  <a:lnTo>
                    <a:pt x="734" y="713"/>
                  </a:lnTo>
                  <a:close/>
                  <a:moveTo>
                    <a:pt x="457" y="322"/>
                  </a:moveTo>
                  <a:lnTo>
                    <a:pt x="457" y="322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52" y="320"/>
                  </a:lnTo>
                  <a:lnTo>
                    <a:pt x="452" y="320"/>
                  </a:lnTo>
                  <a:lnTo>
                    <a:pt x="450" y="320"/>
                  </a:lnTo>
                  <a:lnTo>
                    <a:pt x="447" y="320"/>
                  </a:lnTo>
                  <a:lnTo>
                    <a:pt x="447" y="320"/>
                  </a:lnTo>
                  <a:lnTo>
                    <a:pt x="445" y="322"/>
                  </a:lnTo>
                  <a:lnTo>
                    <a:pt x="443" y="325"/>
                  </a:lnTo>
                  <a:lnTo>
                    <a:pt x="443" y="327"/>
                  </a:lnTo>
                  <a:lnTo>
                    <a:pt x="445" y="327"/>
                  </a:lnTo>
                  <a:lnTo>
                    <a:pt x="447" y="327"/>
                  </a:lnTo>
                  <a:lnTo>
                    <a:pt x="450" y="327"/>
                  </a:lnTo>
                  <a:lnTo>
                    <a:pt x="450" y="327"/>
                  </a:lnTo>
                  <a:lnTo>
                    <a:pt x="450" y="327"/>
                  </a:lnTo>
                  <a:lnTo>
                    <a:pt x="450" y="329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2" y="327"/>
                  </a:lnTo>
                  <a:lnTo>
                    <a:pt x="454" y="327"/>
                  </a:lnTo>
                  <a:lnTo>
                    <a:pt x="454" y="327"/>
                  </a:lnTo>
                  <a:lnTo>
                    <a:pt x="454" y="327"/>
                  </a:lnTo>
                  <a:lnTo>
                    <a:pt x="457" y="327"/>
                  </a:lnTo>
                  <a:lnTo>
                    <a:pt x="459" y="327"/>
                  </a:lnTo>
                  <a:lnTo>
                    <a:pt x="459" y="327"/>
                  </a:lnTo>
                  <a:lnTo>
                    <a:pt x="459" y="325"/>
                  </a:lnTo>
                  <a:lnTo>
                    <a:pt x="459" y="325"/>
                  </a:lnTo>
                  <a:lnTo>
                    <a:pt x="457" y="322"/>
                  </a:lnTo>
                  <a:close/>
                  <a:moveTo>
                    <a:pt x="537" y="653"/>
                  </a:moveTo>
                  <a:lnTo>
                    <a:pt x="537" y="653"/>
                  </a:lnTo>
                  <a:lnTo>
                    <a:pt x="537" y="651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2" y="649"/>
                  </a:lnTo>
                  <a:lnTo>
                    <a:pt x="530" y="651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2" y="651"/>
                  </a:lnTo>
                  <a:lnTo>
                    <a:pt x="532" y="653"/>
                  </a:lnTo>
                  <a:lnTo>
                    <a:pt x="532" y="653"/>
                  </a:lnTo>
                  <a:lnTo>
                    <a:pt x="535" y="653"/>
                  </a:lnTo>
                  <a:lnTo>
                    <a:pt x="532" y="653"/>
                  </a:lnTo>
                  <a:lnTo>
                    <a:pt x="532" y="656"/>
                  </a:lnTo>
                  <a:lnTo>
                    <a:pt x="532" y="656"/>
                  </a:lnTo>
                  <a:lnTo>
                    <a:pt x="532" y="656"/>
                  </a:lnTo>
                  <a:lnTo>
                    <a:pt x="535" y="656"/>
                  </a:lnTo>
                  <a:lnTo>
                    <a:pt x="535" y="656"/>
                  </a:lnTo>
                  <a:lnTo>
                    <a:pt x="537" y="653"/>
                  </a:lnTo>
                  <a:close/>
                  <a:moveTo>
                    <a:pt x="1138" y="746"/>
                  </a:moveTo>
                  <a:lnTo>
                    <a:pt x="1138" y="743"/>
                  </a:lnTo>
                  <a:lnTo>
                    <a:pt x="1136" y="743"/>
                  </a:lnTo>
                  <a:lnTo>
                    <a:pt x="1133" y="741"/>
                  </a:lnTo>
                  <a:lnTo>
                    <a:pt x="1133" y="741"/>
                  </a:lnTo>
                  <a:lnTo>
                    <a:pt x="1131" y="739"/>
                  </a:lnTo>
                  <a:lnTo>
                    <a:pt x="1129" y="739"/>
                  </a:lnTo>
                  <a:lnTo>
                    <a:pt x="1129" y="739"/>
                  </a:lnTo>
                  <a:lnTo>
                    <a:pt x="1129" y="739"/>
                  </a:lnTo>
                  <a:lnTo>
                    <a:pt x="1126" y="739"/>
                  </a:lnTo>
                  <a:lnTo>
                    <a:pt x="1121" y="736"/>
                  </a:lnTo>
                  <a:lnTo>
                    <a:pt x="1119" y="736"/>
                  </a:lnTo>
                  <a:lnTo>
                    <a:pt x="1119" y="736"/>
                  </a:lnTo>
                  <a:lnTo>
                    <a:pt x="1114" y="739"/>
                  </a:lnTo>
                  <a:lnTo>
                    <a:pt x="1114" y="739"/>
                  </a:lnTo>
                  <a:lnTo>
                    <a:pt x="1110" y="743"/>
                  </a:lnTo>
                  <a:lnTo>
                    <a:pt x="1107" y="743"/>
                  </a:lnTo>
                  <a:lnTo>
                    <a:pt x="1107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8"/>
                  </a:lnTo>
                  <a:lnTo>
                    <a:pt x="1103" y="748"/>
                  </a:lnTo>
                  <a:lnTo>
                    <a:pt x="1103" y="748"/>
                  </a:lnTo>
                  <a:lnTo>
                    <a:pt x="1100" y="748"/>
                  </a:lnTo>
                  <a:lnTo>
                    <a:pt x="1100" y="753"/>
                  </a:lnTo>
                  <a:lnTo>
                    <a:pt x="1103" y="753"/>
                  </a:lnTo>
                  <a:lnTo>
                    <a:pt x="1103" y="755"/>
                  </a:lnTo>
                  <a:lnTo>
                    <a:pt x="1103" y="760"/>
                  </a:lnTo>
                  <a:lnTo>
                    <a:pt x="1103" y="760"/>
                  </a:lnTo>
                  <a:lnTo>
                    <a:pt x="1103" y="762"/>
                  </a:lnTo>
                  <a:lnTo>
                    <a:pt x="1105" y="765"/>
                  </a:lnTo>
                  <a:lnTo>
                    <a:pt x="1105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5" y="765"/>
                  </a:lnTo>
                  <a:lnTo>
                    <a:pt x="1095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1" y="765"/>
                  </a:lnTo>
                  <a:lnTo>
                    <a:pt x="1091" y="765"/>
                  </a:lnTo>
                  <a:lnTo>
                    <a:pt x="1091" y="767"/>
                  </a:lnTo>
                  <a:lnTo>
                    <a:pt x="1091" y="767"/>
                  </a:lnTo>
                  <a:lnTo>
                    <a:pt x="1091" y="769"/>
                  </a:lnTo>
                  <a:lnTo>
                    <a:pt x="1093" y="769"/>
                  </a:lnTo>
                  <a:lnTo>
                    <a:pt x="1095" y="769"/>
                  </a:lnTo>
                  <a:lnTo>
                    <a:pt x="1095" y="772"/>
                  </a:lnTo>
                  <a:lnTo>
                    <a:pt x="1098" y="769"/>
                  </a:lnTo>
                  <a:lnTo>
                    <a:pt x="1098" y="769"/>
                  </a:lnTo>
                  <a:lnTo>
                    <a:pt x="1098" y="769"/>
                  </a:lnTo>
                  <a:lnTo>
                    <a:pt x="1098" y="772"/>
                  </a:lnTo>
                  <a:lnTo>
                    <a:pt x="1098" y="772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69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5" y="772"/>
                  </a:lnTo>
                  <a:lnTo>
                    <a:pt x="1105" y="772"/>
                  </a:lnTo>
                  <a:lnTo>
                    <a:pt x="1105" y="772"/>
                  </a:lnTo>
                  <a:lnTo>
                    <a:pt x="1107" y="772"/>
                  </a:lnTo>
                  <a:lnTo>
                    <a:pt x="1107" y="772"/>
                  </a:lnTo>
                  <a:lnTo>
                    <a:pt x="1110" y="772"/>
                  </a:lnTo>
                  <a:lnTo>
                    <a:pt x="1110" y="774"/>
                  </a:lnTo>
                  <a:lnTo>
                    <a:pt x="1110" y="774"/>
                  </a:lnTo>
                  <a:lnTo>
                    <a:pt x="1110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4" y="774"/>
                  </a:lnTo>
                  <a:lnTo>
                    <a:pt x="1114" y="774"/>
                  </a:lnTo>
                  <a:lnTo>
                    <a:pt x="1117" y="772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7"/>
                  </a:lnTo>
                  <a:lnTo>
                    <a:pt x="1121" y="777"/>
                  </a:lnTo>
                  <a:lnTo>
                    <a:pt x="1119" y="774"/>
                  </a:lnTo>
                  <a:lnTo>
                    <a:pt x="1119" y="772"/>
                  </a:lnTo>
                  <a:lnTo>
                    <a:pt x="1119" y="769"/>
                  </a:lnTo>
                  <a:lnTo>
                    <a:pt x="1121" y="769"/>
                  </a:lnTo>
                  <a:lnTo>
                    <a:pt x="1124" y="769"/>
                  </a:lnTo>
                  <a:lnTo>
                    <a:pt x="1124" y="769"/>
                  </a:lnTo>
                  <a:lnTo>
                    <a:pt x="1124" y="772"/>
                  </a:lnTo>
                  <a:lnTo>
                    <a:pt x="1124" y="772"/>
                  </a:lnTo>
                  <a:lnTo>
                    <a:pt x="1121" y="774"/>
                  </a:lnTo>
                  <a:lnTo>
                    <a:pt x="1121" y="774"/>
                  </a:lnTo>
                  <a:lnTo>
                    <a:pt x="1124" y="774"/>
                  </a:lnTo>
                  <a:lnTo>
                    <a:pt x="1126" y="772"/>
                  </a:lnTo>
                  <a:lnTo>
                    <a:pt x="1126" y="774"/>
                  </a:lnTo>
                  <a:lnTo>
                    <a:pt x="1129" y="772"/>
                  </a:lnTo>
                  <a:lnTo>
                    <a:pt x="1131" y="772"/>
                  </a:lnTo>
                  <a:lnTo>
                    <a:pt x="1129" y="772"/>
                  </a:lnTo>
                  <a:lnTo>
                    <a:pt x="1129" y="769"/>
                  </a:lnTo>
                  <a:lnTo>
                    <a:pt x="1129" y="769"/>
                  </a:lnTo>
                  <a:lnTo>
                    <a:pt x="1129" y="769"/>
                  </a:lnTo>
                  <a:lnTo>
                    <a:pt x="1126" y="769"/>
                  </a:lnTo>
                  <a:lnTo>
                    <a:pt x="1126" y="772"/>
                  </a:lnTo>
                  <a:lnTo>
                    <a:pt x="1126" y="772"/>
                  </a:lnTo>
                  <a:lnTo>
                    <a:pt x="1126" y="769"/>
                  </a:lnTo>
                  <a:lnTo>
                    <a:pt x="1126" y="769"/>
                  </a:lnTo>
                  <a:lnTo>
                    <a:pt x="1126" y="767"/>
                  </a:lnTo>
                  <a:lnTo>
                    <a:pt x="1126" y="767"/>
                  </a:lnTo>
                  <a:lnTo>
                    <a:pt x="1129" y="765"/>
                  </a:lnTo>
                  <a:lnTo>
                    <a:pt x="1129" y="762"/>
                  </a:lnTo>
                  <a:lnTo>
                    <a:pt x="1131" y="760"/>
                  </a:lnTo>
                  <a:lnTo>
                    <a:pt x="1131" y="760"/>
                  </a:lnTo>
                  <a:lnTo>
                    <a:pt x="1131" y="758"/>
                  </a:lnTo>
                  <a:lnTo>
                    <a:pt x="1133" y="755"/>
                  </a:lnTo>
                  <a:lnTo>
                    <a:pt x="1136" y="755"/>
                  </a:lnTo>
                  <a:lnTo>
                    <a:pt x="1136" y="751"/>
                  </a:lnTo>
                  <a:lnTo>
                    <a:pt x="1136" y="751"/>
                  </a:lnTo>
                  <a:lnTo>
                    <a:pt x="1136" y="751"/>
                  </a:lnTo>
                  <a:lnTo>
                    <a:pt x="1138" y="748"/>
                  </a:lnTo>
                  <a:lnTo>
                    <a:pt x="1138" y="746"/>
                  </a:lnTo>
                  <a:close/>
                  <a:moveTo>
                    <a:pt x="1457" y="755"/>
                  </a:moveTo>
                  <a:lnTo>
                    <a:pt x="1455" y="751"/>
                  </a:lnTo>
                  <a:lnTo>
                    <a:pt x="1455" y="751"/>
                  </a:lnTo>
                  <a:lnTo>
                    <a:pt x="1455" y="751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7" y="748"/>
                  </a:lnTo>
                  <a:lnTo>
                    <a:pt x="1457" y="748"/>
                  </a:lnTo>
                  <a:lnTo>
                    <a:pt x="1457" y="751"/>
                  </a:lnTo>
                  <a:lnTo>
                    <a:pt x="1460" y="751"/>
                  </a:lnTo>
                  <a:lnTo>
                    <a:pt x="1460" y="751"/>
                  </a:lnTo>
                  <a:lnTo>
                    <a:pt x="1460" y="748"/>
                  </a:lnTo>
                  <a:lnTo>
                    <a:pt x="1460" y="748"/>
                  </a:lnTo>
                  <a:lnTo>
                    <a:pt x="1460" y="746"/>
                  </a:lnTo>
                  <a:lnTo>
                    <a:pt x="1460" y="746"/>
                  </a:lnTo>
                  <a:lnTo>
                    <a:pt x="1462" y="743"/>
                  </a:lnTo>
                  <a:lnTo>
                    <a:pt x="1462" y="743"/>
                  </a:lnTo>
                  <a:lnTo>
                    <a:pt x="1464" y="743"/>
                  </a:lnTo>
                  <a:lnTo>
                    <a:pt x="1467" y="743"/>
                  </a:lnTo>
                  <a:lnTo>
                    <a:pt x="1467" y="743"/>
                  </a:lnTo>
                  <a:lnTo>
                    <a:pt x="1467" y="741"/>
                  </a:lnTo>
                  <a:lnTo>
                    <a:pt x="1467" y="741"/>
                  </a:lnTo>
                  <a:lnTo>
                    <a:pt x="1467" y="741"/>
                  </a:lnTo>
                  <a:lnTo>
                    <a:pt x="1467" y="739"/>
                  </a:lnTo>
                  <a:lnTo>
                    <a:pt x="1464" y="736"/>
                  </a:lnTo>
                  <a:lnTo>
                    <a:pt x="1464" y="734"/>
                  </a:lnTo>
                  <a:lnTo>
                    <a:pt x="1464" y="734"/>
                  </a:lnTo>
                  <a:lnTo>
                    <a:pt x="1464" y="732"/>
                  </a:lnTo>
                  <a:lnTo>
                    <a:pt x="1462" y="732"/>
                  </a:lnTo>
                  <a:lnTo>
                    <a:pt x="1462" y="732"/>
                  </a:lnTo>
                  <a:lnTo>
                    <a:pt x="1460" y="732"/>
                  </a:lnTo>
                  <a:lnTo>
                    <a:pt x="1460" y="732"/>
                  </a:lnTo>
                  <a:lnTo>
                    <a:pt x="1460" y="729"/>
                  </a:lnTo>
                  <a:lnTo>
                    <a:pt x="1460" y="729"/>
                  </a:lnTo>
                  <a:lnTo>
                    <a:pt x="1457" y="729"/>
                  </a:lnTo>
                  <a:lnTo>
                    <a:pt x="1457" y="729"/>
                  </a:lnTo>
                  <a:lnTo>
                    <a:pt x="1457" y="729"/>
                  </a:lnTo>
                  <a:lnTo>
                    <a:pt x="1455" y="732"/>
                  </a:lnTo>
                  <a:lnTo>
                    <a:pt x="1455" y="732"/>
                  </a:lnTo>
                  <a:lnTo>
                    <a:pt x="1455" y="734"/>
                  </a:lnTo>
                  <a:lnTo>
                    <a:pt x="1453" y="734"/>
                  </a:lnTo>
                  <a:lnTo>
                    <a:pt x="1453" y="736"/>
                  </a:lnTo>
                  <a:lnTo>
                    <a:pt x="1453" y="736"/>
                  </a:lnTo>
                  <a:lnTo>
                    <a:pt x="1453" y="739"/>
                  </a:lnTo>
                  <a:lnTo>
                    <a:pt x="1453" y="739"/>
                  </a:lnTo>
                  <a:lnTo>
                    <a:pt x="1455" y="739"/>
                  </a:lnTo>
                  <a:lnTo>
                    <a:pt x="1455" y="739"/>
                  </a:lnTo>
                  <a:lnTo>
                    <a:pt x="1455" y="736"/>
                  </a:lnTo>
                  <a:lnTo>
                    <a:pt x="1457" y="736"/>
                  </a:lnTo>
                  <a:lnTo>
                    <a:pt x="1457" y="736"/>
                  </a:lnTo>
                  <a:lnTo>
                    <a:pt x="1460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0" y="741"/>
                  </a:lnTo>
                  <a:lnTo>
                    <a:pt x="1455" y="741"/>
                  </a:lnTo>
                  <a:lnTo>
                    <a:pt x="1455" y="743"/>
                  </a:lnTo>
                  <a:lnTo>
                    <a:pt x="1453" y="743"/>
                  </a:lnTo>
                  <a:lnTo>
                    <a:pt x="1453" y="743"/>
                  </a:lnTo>
                  <a:lnTo>
                    <a:pt x="1453" y="746"/>
                  </a:lnTo>
                  <a:lnTo>
                    <a:pt x="1450" y="746"/>
                  </a:lnTo>
                  <a:lnTo>
                    <a:pt x="1450" y="746"/>
                  </a:lnTo>
                  <a:lnTo>
                    <a:pt x="1450" y="746"/>
                  </a:lnTo>
                  <a:lnTo>
                    <a:pt x="1448" y="746"/>
                  </a:lnTo>
                  <a:lnTo>
                    <a:pt x="1448" y="746"/>
                  </a:lnTo>
                  <a:lnTo>
                    <a:pt x="1445" y="746"/>
                  </a:lnTo>
                  <a:lnTo>
                    <a:pt x="1445" y="746"/>
                  </a:lnTo>
                  <a:lnTo>
                    <a:pt x="1443" y="748"/>
                  </a:lnTo>
                  <a:lnTo>
                    <a:pt x="1441" y="751"/>
                  </a:lnTo>
                  <a:lnTo>
                    <a:pt x="1438" y="751"/>
                  </a:lnTo>
                  <a:lnTo>
                    <a:pt x="1438" y="751"/>
                  </a:lnTo>
                  <a:lnTo>
                    <a:pt x="1438" y="751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41" y="753"/>
                  </a:lnTo>
                  <a:lnTo>
                    <a:pt x="1441" y="753"/>
                  </a:lnTo>
                  <a:lnTo>
                    <a:pt x="1441" y="755"/>
                  </a:lnTo>
                  <a:lnTo>
                    <a:pt x="1438" y="755"/>
                  </a:lnTo>
                  <a:lnTo>
                    <a:pt x="1438" y="758"/>
                  </a:lnTo>
                  <a:lnTo>
                    <a:pt x="1436" y="758"/>
                  </a:lnTo>
                  <a:lnTo>
                    <a:pt x="1429" y="760"/>
                  </a:lnTo>
                  <a:lnTo>
                    <a:pt x="1427" y="760"/>
                  </a:lnTo>
                  <a:lnTo>
                    <a:pt x="1424" y="758"/>
                  </a:lnTo>
                  <a:lnTo>
                    <a:pt x="1419" y="755"/>
                  </a:lnTo>
                  <a:lnTo>
                    <a:pt x="1419" y="753"/>
                  </a:lnTo>
                  <a:lnTo>
                    <a:pt x="1419" y="753"/>
                  </a:lnTo>
                  <a:lnTo>
                    <a:pt x="1417" y="753"/>
                  </a:lnTo>
                  <a:lnTo>
                    <a:pt x="1417" y="753"/>
                  </a:lnTo>
                  <a:lnTo>
                    <a:pt x="1417" y="753"/>
                  </a:lnTo>
                  <a:lnTo>
                    <a:pt x="1415" y="753"/>
                  </a:lnTo>
                  <a:lnTo>
                    <a:pt x="1415" y="753"/>
                  </a:lnTo>
                  <a:lnTo>
                    <a:pt x="1415" y="753"/>
                  </a:lnTo>
                  <a:lnTo>
                    <a:pt x="1415" y="751"/>
                  </a:lnTo>
                  <a:lnTo>
                    <a:pt x="1415" y="751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2" y="748"/>
                  </a:lnTo>
                  <a:lnTo>
                    <a:pt x="1412" y="748"/>
                  </a:lnTo>
                  <a:lnTo>
                    <a:pt x="1412" y="748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08" y="751"/>
                  </a:lnTo>
                  <a:lnTo>
                    <a:pt x="1405" y="751"/>
                  </a:lnTo>
                  <a:lnTo>
                    <a:pt x="1405" y="751"/>
                  </a:lnTo>
                  <a:lnTo>
                    <a:pt x="1405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1" y="751"/>
                  </a:lnTo>
                  <a:lnTo>
                    <a:pt x="1401" y="751"/>
                  </a:lnTo>
                  <a:lnTo>
                    <a:pt x="1398" y="753"/>
                  </a:lnTo>
                  <a:lnTo>
                    <a:pt x="1396" y="753"/>
                  </a:lnTo>
                  <a:lnTo>
                    <a:pt x="1393" y="751"/>
                  </a:lnTo>
                  <a:lnTo>
                    <a:pt x="1393" y="751"/>
                  </a:lnTo>
                  <a:lnTo>
                    <a:pt x="1393" y="751"/>
                  </a:lnTo>
                  <a:lnTo>
                    <a:pt x="1393" y="753"/>
                  </a:lnTo>
                  <a:lnTo>
                    <a:pt x="1393" y="753"/>
                  </a:lnTo>
                  <a:lnTo>
                    <a:pt x="1393" y="755"/>
                  </a:lnTo>
                  <a:lnTo>
                    <a:pt x="1391" y="753"/>
                  </a:lnTo>
                  <a:lnTo>
                    <a:pt x="1391" y="753"/>
                  </a:lnTo>
                  <a:lnTo>
                    <a:pt x="1391" y="755"/>
                  </a:lnTo>
                  <a:lnTo>
                    <a:pt x="1391" y="755"/>
                  </a:lnTo>
                  <a:lnTo>
                    <a:pt x="1391" y="755"/>
                  </a:lnTo>
                  <a:lnTo>
                    <a:pt x="1389" y="758"/>
                  </a:lnTo>
                  <a:lnTo>
                    <a:pt x="1389" y="758"/>
                  </a:lnTo>
                  <a:lnTo>
                    <a:pt x="1386" y="758"/>
                  </a:lnTo>
                  <a:lnTo>
                    <a:pt x="1386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6" y="755"/>
                  </a:lnTo>
                  <a:lnTo>
                    <a:pt x="1386" y="755"/>
                  </a:lnTo>
                  <a:lnTo>
                    <a:pt x="1384" y="755"/>
                  </a:lnTo>
                  <a:lnTo>
                    <a:pt x="1384" y="755"/>
                  </a:lnTo>
                  <a:lnTo>
                    <a:pt x="1384" y="755"/>
                  </a:lnTo>
                  <a:lnTo>
                    <a:pt x="1382" y="755"/>
                  </a:lnTo>
                  <a:lnTo>
                    <a:pt x="1382" y="755"/>
                  </a:lnTo>
                  <a:lnTo>
                    <a:pt x="1379" y="753"/>
                  </a:lnTo>
                  <a:lnTo>
                    <a:pt x="1377" y="753"/>
                  </a:lnTo>
                  <a:lnTo>
                    <a:pt x="1377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2" y="751"/>
                  </a:lnTo>
                  <a:lnTo>
                    <a:pt x="1372" y="751"/>
                  </a:lnTo>
                  <a:lnTo>
                    <a:pt x="1372" y="748"/>
                  </a:lnTo>
                  <a:lnTo>
                    <a:pt x="1372" y="748"/>
                  </a:lnTo>
                  <a:lnTo>
                    <a:pt x="1372" y="748"/>
                  </a:lnTo>
                  <a:lnTo>
                    <a:pt x="1370" y="748"/>
                  </a:lnTo>
                  <a:lnTo>
                    <a:pt x="1370" y="748"/>
                  </a:lnTo>
                  <a:lnTo>
                    <a:pt x="1370" y="748"/>
                  </a:lnTo>
                  <a:lnTo>
                    <a:pt x="1367" y="748"/>
                  </a:lnTo>
                  <a:lnTo>
                    <a:pt x="1367" y="748"/>
                  </a:lnTo>
                  <a:lnTo>
                    <a:pt x="1367" y="748"/>
                  </a:lnTo>
                  <a:lnTo>
                    <a:pt x="1363" y="746"/>
                  </a:lnTo>
                  <a:lnTo>
                    <a:pt x="1363" y="746"/>
                  </a:lnTo>
                  <a:lnTo>
                    <a:pt x="1363" y="746"/>
                  </a:lnTo>
                  <a:lnTo>
                    <a:pt x="1360" y="743"/>
                  </a:lnTo>
                  <a:lnTo>
                    <a:pt x="1360" y="743"/>
                  </a:lnTo>
                  <a:lnTo>
                    <a:pt x="1358" y="743"/>
                  </a:lnTo>
                  <a:lnTo>
                    <a:pt x="1356" y="743"/>
                  </a:lnTo>
                  <a:lnTo>
                    <a:pt x="1353" y="743"/>
                  </a:lnTo>
                  <a:lnTo>
                    <a:pt x="1353" y="743"/>
                  </a:lnTo>
                  <a:lnTo>
                    <a:pt x="1351" y="743"/>
                  </a:lnTo>
                  <a:lnTo>
                    <a:pt x="1351" y="743"/>
                  </a:lnTo>
                  <a:lnTo>
                    <a:pt x="1348" y="743"/>
                  </a:lnTo>
                  <a:lnTo>
                    <a:pt x="1346" y="743"/>
                  </a:lnTo>
                  <a:lnTo>
                    <a:pt x="1344" y="741"/>
                  </a:lnTo>
                  <a:lnTo>
                    <a:pt x="1344" y="741"/>
                  </a:lnTo>
                  <a:lnTo>
                    <a:pt x="1344" y="739"/>
                  </a:lnTo>
                  <a:lnTo>
                    <a:pt x="1341" y="739"/>
                  </a:lnTo>
                  <a:lnTo>
                    <a:pt x="1339" y="739"/>
                  </a:lnTo>
                  <a:lnTo>
                    <a:pt x="1339" y="739"/>
                  </a:lnTo>
                  <a:lnTo>
                    <a:pt x="1339" y="739"/>
                  </a:lnTo>
                  <a:lnTo>
                    <a:pt x="1339" y="741"/>
                  </a:lnTo>
                  <a:lnTo>
                    <a:pt x="1339" y="741"/>
                  </a:lnTo>
                  <a:lnTo>
                    <a:pt x="1339" y="741"/>
                  </a:lnTo>
                  <a:lnTo>
                    <a:pt x="1337" y="741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34" y="741"/>
                  </a:lnTo>
                  <a:lnTo>
                    <a:pt x="1332" y="741"/>
                  </a:lnTo>
                  <a:lnTo>
                    <a:pt x="1332" y="739"/>
                  </a:lnTo>
                  <a:lnTo>
                    <a:pt x="1332" y="739"/>
                  </a:lnTo>
                  <a:lnTo>
                    <a:pt x="1332" y="739"/>
                  </a:lnTo>
                  <a:lnTo>
                    <a:pt x="1330" y="739"/>
                  </a:lnTo>
                  <a:lnTo>
                    <a:pt x="1330" y="739"/>
                  </a:lnTo>
                  <a:lnTo>
                    <a:pt x="1330" y="739"/>
                  </a:lnTo>
                  <a:lnTo>
                    <a:pt x="1327" y="741"/>
                  </a:lnTo>
                  <a:lnTo>
                    <a:pt x="1322" y="739"/>
                  </a:lnTo>
                  <a:lnTo>
                    <a:pt x="1320" y="741"/>
                  </a:lnTo>
                  <a:lnTo>
                    <a:pt x="1320" y="741"/>
                  </a:lnTo>
                  <a:lnTo>
                    <a:pt x="1318" y="741"/>
                  </a:lnTo>
                  <a:lnTo>
                    <a:pt x="1318" y="743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5" y="743"/>
                  </a:lnTo>
                  <a:lnTo>
                    <a:pt x="1315" y="743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08" y="746"/>
                  </a:lnTo>
                  <a:lnTo>
                    <a:pt x="1308" y="746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6" y="748"/>
                  </a:lnTo>
                  <a:lnTo>
                    <a:pt x="1306" y="748"/>
                  </a:lnTo>
                  <a:lnTo>
                    <a:pt x="1306" y="751"/>
                  </a:lnTo>
                  <a:lnTo>
                    <a:pt x="1306" y="751"/>
                  </a:lnTo>
                  <a:lnTo>
                    <a:pt x="1304" y="751"/>
                  </a:lnTo>
                  <a:lnTo>
                    <a:pt x="1304" y="748"/>
                  </a:lnTo>
                  <a:lnTo>
                    <a:pt x="1301" y="748"/>
                  </a:lnTo>
                  <a:lnTo>
                    <a:pt x="1301" y="748"/>
                  </a:lnTo>
                  <a:lnTo>
                    <a:pt x="1301" y="751"/>
                  </a:lnTo>
                  <a:lnTo>
                    <a:pt x="1301" y="751"/>
                  </a:lnTo>
                  <a:lnTo>
                    <a:pt x="1299" y="755"/>
                  </a:lnTo>
                  <a:lnTo>
                    <a:pt x="1299" y="755"/>
                  </a:lnTo>
                  <a:lnTo>
                    <a:pt x="1299" y="758"/>
                  </a:lnTo>
                  <a:lnTo>
                    <a:pt x="1299" y="765"/>
                  </a:lnTo>
                  <a:lnTo>
                    <a:pt x="1299" y="765"/>
                  </a:lnTo>
                  <a:lnTo>
                    <a:pt x="1299" y="767"/>
                  </a:lnTo>
                  <a:lnTo>
                    <a:pt x="1301" y="767"/>
                  </a:lnTo>
                  <a:lnTo>
                    <a:pt x="1301" y="767"/>
                  </a:lnTo>
                  <a:lnTo>
                    <a:pt x="1301" y="767"/>
                  </a:lnTo>
                  <a:lnTo>
                    <a:pt x="1304" y="767"/>
                  </a:lnTo>
                  <a:lnTo>
                    <a:pt x="1304" y="767"/>
                  </a:lnTo>
                  <a:lnTo>
                    <a:pt x="1304" y="772"/>
                  </a:lnTo>
                  <a:lnTo>
                    <a:pt x="1304" y="772"/>
                  </a:lnTo>
                  <a:lnTo>
                    <a:pt x="1304" y="772"/>
                  </a:lnTo>
                  <a:lnTo>
                    <a:pt x="1306" y="772"/>
                  </a:lnTo>
                  <a:lnTo>
                    <a:pt x="1306" y="772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8" y="769"/>
                  </a:lnTo>
                  <a:lnTo>
                    <a:pt x="1311" y="767"/>
                  </a:lnTo>
                  <a:lnTo>
                    <a:pt x="1313" y="767"/>
                  </a:lnTo>
                  <a:lnTo>
                    <a:pt x="1315" y="767"/>
                  </a:lnTo>
                  <a:lnTo>
                    <a:pt x="1315" y="767"/>
                  </a:lnTo>
                  <a:lnTo>
                    <a:pt x="1318" y="767"/>
                  </a:lnTo>
                  <a:lnTo>
                    <a:pt x="1318" y="767"/>
                  </a:lnTo>
                  <a:lnTo>
                    <a:pt x="1320" y="769"/>
                  </a:lnTo>
                  <a:lnTo>
                    <a:pt x="1320" y="769"/>
                  </a:lnTo>
                  <a:lnTo>
                    <a:pt x="1322" y="769"/>
                  </a:lnTo>
                  <a:lnTo>
                    <a:pt x="1325" y="769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2" y="767"/>
                  </a:lnTo>
                  <a:lnTo>
                    <a:pt x="1332" y="767"/>
                  </a:lnTo>
                  <a:lnTo>
                    <a:pt x="1332" y="767"/>
                  </a:lnTo>
                  <a:lnTo>
                    <a:pt x="1334" y="767"/>
                  </a:lnTo>
                  <a:lnTo>
                    <a:pt x="1337" y="767"/>
                  </a:lnTo>
                  <a:lnTo>
                    <a:pt x="1337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41" y="769"/>
                  </a:lnTo>
                  <a:lnTo>
                    <a:pt x="1341" y="769"/>
                  </a:lnTo>
                  <a:lnTo>
                    <a:pt x="1341" y="769"/>
                  </a:lnTo>
                  <a:lnTo>
                    <a:pt x="1344" y="769"/>
                  </a:lnTo>
                  <a:lnTo>
                    <a:pt x="1344" y="769"/>
                  </a:lnTo>
                  <a:lnTo>
                    <a:pt x="1344" y="769"/>
                  </a:lnTo>
                  <a:lnTo>
                    <a:pt x="1346" y="769"/>
                  </a:lnTo>
                  <a:lnTo>
                    <a:pt x="1346" y="772"/>
                  </a:lnTo>
                  <a:lnTo>
                    <a:pt x="1346" y="772"/>
                  </a:lnTo>
                  <a:lnTo>
                    <a:pt x="1348" y="772"/>
                  </a:lnTo>
                  <a:lnTo>
                    <a:pt x="1348" y="772"/>
                  </a:lnTo>
                  <a:lnTo>
                    <a:pt x="1348" y="769"/>
                  </a:lnTo>
                  <a:lnTo>
                    <a:pt x="1348" y="769"/>
                  </a:lnTo>
                  <a:lnTo>
                    <a:pt x="1351" y="769"/>
                  </a:lnTo>
                  <a:lnTo>
                    <a:pt x="1351" y="769"/>
                  </a:lnTo>
                  <a:lnTo>
                    <a:pt x="1353" y="769"/>
                  </a:lnTo>
                  <a:lnTo>
                    <a:pt x="1353" y="769"/>
                  </a:lnTo>
                  <a:lnTo>
                    <a:pt x="1353" y="769"/>
                  </a:lnTo>
                  <a:lnTo>
                    <a:pt x="1353" y="772"/>
                  </a:lnTo>
                  <a:lnTo>
                    <a:pt x="1356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60" y="774"/>
                  </a:lnTo>
                  <a:lnTo>
                    <a:pt x="1363" y="774"/>
                  </a:lnTo>
                  <a:lnTo>
                    <a:pt x="1365" y="774"/>
                  </a:lnTo>
                  <a:lnTo>
                    <a:pt x="1367" y="774"/>
                  </a:lnTo>
                  <a:lnTo>
                    <a:pt x="1370" y="772"/>
                  </a:lnTo>
                  <a:lnTo>
                    <a:pt x="1372" y="772"/>
                  </a:lnTo>
                  <a:lnTo>
                    <a:pt x="1377" y="774"/>
                  </a:lnTo>
                  <a:lnTo>
                    <a:pt x="1379" y="774"/>
                  </a:lnTo>
                  <a:lnTo>
                    <a:pt x="1382" y="772"/>
                  </a:lnTo>
                  <a:lnTo>
                    <a:pt x="1382" y="772"/>
                  </a:lnTo>
                  <a:lnTo>
                    <a:pt x="1379" y="769"/>
                  </a:lnTo>
                  <a:lnTo>
                    <a:pt x="1379" y="769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4" y="767"/>
                  </a:lnTo>
                  <a:lnTo>
                    <a:pt x="1384" y="767"/>
                  </a:lnTo>
                  <a:lnTo>
                    <a:pt x="1386" y="769"/>
                  </a:lnTo>
                  <a:lnTo>
                    <a:pt x="1389" y="769"/>
                  </a:lnTo>
                  <a:lnTo>
                    <a:pt x="1391" y="769"/>
                  </a:lnTo>
                  <a:lnTo>
                    <a:pt x="1393" y="769"/>
                  </a:lnTo>
                  <a:lnTo>
                    <a:pt x="1393" y="769"/>
                  </a:lnTo>
                  <a:lnTo>
                    <a:pt x="1393" y="772"/>
                  </a:lnTo>
                  <a:lnTo>
                    <a:pt x="1396" y="774"/>
                  </a:lnTo>
                  <a:lnTo>
                    <a:pt x="1396" y="772"/>
                  </a:lnTo>
                  <a:lnTo>
                    <a:pt x="1396" y="772"/>
                  </a:lnTo>
                  <a:lnTo>
                    <a:pt x="1396" y="769"/>
                  </a:lnTo>
                  <a:lnTo>
                    <a:pt x="1398" y="772"/>
                  </a:lnTo>
                  <a:lnTo>
                    <a:pt x="1398" y="772"/>
                  </a:lnTo>
                  <a:lnTo>
                    <a:pt x="1398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3" y="772"/>
                  </a:lnTo>
                  <a:lnTo>
                    <a:pt x="1405" y="772"/>
                  </a:lnTo>
                  <a:lnTo>
                    <a:pt x="1408" y="769"/>
                  </a:lnTo>
                  <a:lnTo>
                    <a:pt x="1412" y="767"/>
                  </a:lnTo>
                  <a:lnTo>
                    <a:pt x="1415" y="767"/>
                  </a:lnTo>
                  <a:lnTo>
                    <a:pt x="1417" y="765"/>
                  </a:lnTo>
                  <a:lnTo>
                    <a:pt x="1419" y="765"/>
                  </a:lnTo>
                  <a:lnTo>
                    <a:pt x="1422" y="765"/>
                  </a:lnTo>
                  <a:lnTo>
                    <a:pt x="1424" y="765"/>
                  </a:lnTo>
                  <a:lnTo>
                    <a:pt x="1427" y="765"/>
                  </a:lnTo>
                  <a:lnTo>
                    <a:pt x="1427" y="765"/>
                  </a:lnTo>
                  <a:lnTo>
                    <a:pt x="1429" y="765"/>
                  </a:lnTo>
                  <a:lnTo>
                    <a:pt x="1429" y="765"/>
                  </a:lnTo>
                  <a:lnTo>
                    <a:pt x="1434" y="765"/>
                  </a:lnTo>
                  <a:lnTo>
                    <a:pt x="1436" y="765"/>
                  </a:lnTo>
                  <a:lnTo>
                    <a:pt x="1441" y="762"/>
                  </a:lnTo>
                  <a:lnTo>
                    <a:pt x="1441" y="762"/>
                  </a:lnTo>
                  <a:lnTo>
                    <a:pt x="1443" y="762"/>
                  </a:lnTo>
                  <a:lnTo>
                    <a:pt x="1443" y="760"/>
                  </a:lnTo>
                  <a:lnTo>
                    <a:pt x="1445" y="760"/>
                  </a:lnTo>
                  <a:lnTo>
                    <a:pt x="1448" y="760"/>
                  </a:lnTo>
                  <a:lnTo>
                    <a:pt x="1448" y="760"/>
                  </a:lnTo>
                  <a:lnTo>
                    <a:pt x="1448" y="760"/>
                  </a:lnTo>
                  <a:lnTo>
                    <a:pt x="1450" y="760"/>
                  </a:lnTo>
                  <a:lnTo>
                    <a:pt x="1450" y="760"/>
                  </a:lnTo>
                  <a:lnTo>
                    <a:pt x="1450" y="760"/>
                  </a:lnTo>
                  <a:lnTo>
                    <a:pt x="1453" y="758"/>
                  </a:lnTo>
                  <a:lnTo>
                    <a:pt x="1453" y="758"/>
                  </a:lnTo>
                  <a:lnTo>
                    <a:pt x="1455" y="758"/>
                  </a:lnTo>
                  <a:lnTo>
                    <a:pt x="1455" y="758"/>
                  </a:lnTo>
                  <a:lnTo>
                    <a:pt x="1457" y="755"/>
                  </a:lnTo>
                  <a:lnTo>
                    <a:pt x="1457" y="755"/>
                  </a:lnTo>
                  <a:close/>
                  <a:moveTo>
                    <a:pt x="1486" y="862"/>
                  </a:moveTo>
                  <a:lnTo>
                    <a:pt x="1486" y="862"/>
                  </a:lnTo>
                  <a:lnTo>
                    <a:pt x="1486" y="862"/>
                  </a:lnTo>
                  <a:lnTo>
                    <a:pt x="1483" y="862"/>
                  </a:lnTo>
                  <a:lnTo>
                    <a:pt x="1483" y="862"/>
                  </a:lnTo>
                  <a:lnTo>
                    <a:pt x="1483" y="862"/>
                  </a:lnTo>
                  <a:lnTo>
                    <a:pt x="1486" y="862"/>
                  </a:lnTo>
                  <a:lnTo>
                    <a:pt x="1486" y="862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7"/>
                  </a:lnTo>
                  <a:lnTo>
                    <a:pt x="1486" y="857"/>
                  </a:lnTo>
                  <a:lnTo>
                    <a:pt x="1486" y="857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3" y="857"/>
                  </a:lnTo>
                  <a:lnTo>
                    <a:pt x="1483" y="857"/>
                  </a:lnTo>
                  <a:lnTo>
                    <a:pt x="1481" y="857"/>
                  </a:lnTo>
                  <a:lnTo>
                    <a:pt x="1479" y="859"/>
                  </a:lnTo>
                  <a:lnTo>
                    <a:pt x="1476" y="859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4" y="864"/>
                  </a:lnTo>
                  <a:lnTo>
                    <a:pt x="1474" y="864"/>
                  </a:lnTo>
                  <a:lnTo>
                    <a:pt x="1474" y="864"/>
                  </a:lnTo>
                  <a:lnTo>
                    <a:pt x="1471" y="866"/>
                  </a:lnTo>
                  <a:lnTo>
                    <a:pt x="1471" y="866"/>
                  </a:lnTo>
                  <a:lnTo>
                    <a:pt x="1469" y="869"/>
                  </a:lnTo>
                  <a:lnTo>
                    <a:pt x="1467" y="869"/>
                  </a:lnTo>
                  <a:lnTo>
                    <a:pt x="1467" y="869"/>
                  </a:lnTo>
                  <a:lnTo>
                    <a:pt x="1467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2" y="869"/>
                  </a:lnTo>
                  <a:lnTo>
                    <a:pt x="1462" y="869"/>
                  </a:lnTo>
                  <a:lnTo>
                    <a:pt x="1457" y="871"/>
                  </a:lnTo>
                  <a:lnTo>
                    <a:pt x="1457" y="871"/>
                  </a:lnTo>
                  <a:lnTo>
                    <a:pt x="1455" y="871"/>
                  </a:lnTo>
                  <a:lnTo>
                    <a:pt x="1455" y="874"/>
                  </a:lnTo>
                  <a:lnTo>
                    <a:pt x="1455" y="874"/>
                  </a:lnTo>
                  <a:lnTo>
                    <a:pt x="1457" y="878"/>
                  </a:lnTo>
                  <a:lnTo>
                    <a:pt x="1457" y="881"/>
                  </a:lnTo>
                  <a:lnTo>
                    <a:pt x="1460" y="881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6"/>
                  </a:lnTo>
                  <a:lnTo>
                    <a:pt x="1474" y="874"/>
                  </a:lnTo>
                  <a:lnTo>
                    <a:pt x="1474" y="874"/>
                  </a:lnTo>
                  <a:lnTo>
                    <a:pt x="1476" y="874"/>
                  </a:lnTo>
                  <a:lnTo>
                    <a:pt x="1479" y="874"/>
                  </a:lnTo>
                  <a:lnTo>
                    <a:pt x="1479" y="871"/>
                  </a:lnTo>
                  <a:lnTo>
                    <a:pt x="1479" y="871"/>
                  </a:lnTo>
                  <a:lnTo>
                    <a:pt x="1479" y="871"/>
                  </a:lnTo>
                  <a:lnTo>
                    <a:pt x="1479" y="869"/>
                  </a:lnTo>
                  <a:lnTo>
                    <a:pt x="1479" y="869"/>
                  </a:lnTo>
                  <a:lnTo>
                    <a:pt x="1479" y="869"/>
                  </a:lnTo>
                  <a:lnTo>
                    <a:pt x="1481" y="869"/>
                  </a:lnTo>
                  <a:lnTo>
                    <a:pt x="1483" y="866"/>
                  </a:lnTo>
                  <a:lnTo>
                    <a:pt x="1483" y="866"/>
                  </a:lnTo>
                  <a:lnTo>
                    <a:pt x="1486" y="866"/>
                  </a:lnTo>
                  <a:lnTo>
                    <a:pt x="1486" y="866"/>
                  </a:lnTo>
                  <a:lnTo>
                    <a:pt x="1488" y="866"/>
                  </a:lnTo>
                  <a:lnTo>
                    <a:pt x="1488" y="866"/>
                  </a:lnTo>
                  <a:lnTo>
                    <a:pt x="1488" y="864"/>
                  </a:lnTo>
                  <a:lnTo>
                    <a:pt x="1488" y="862"/>
                  </a:lnTo>
                  <a:lnTo>
                    <a:pt x="1486" y="862"/>
                  </a:lnTo>
                  <a:close/>
                  <a:moveTo>
                    <a:pt x="1412" y="855"/>
                  </a:moveTo>
                  <a:lnTo>
                    <a:pt x="1410" y="855"/>
                  </a:lnTo>
                  <a:lnTo>
                    <a:pt x="1410" y="855"/>
                  </a:lnTo>
                  <a:lnTo>
                    <a:pt x="1410" y="852"/>
                  </a:lnTo>
                  <a:lnTo>
                    <a:pt x="1408" y="852"/>
                  </a:lnTo>
                  <a:lnTo>
                    <a:pt x="1408" y="855"/>
                  </a:lnTo>
                  <a:lnTo>
                    <a:pt x="1405" y="855"/>
                  </a:lnTo>
                  <a:lnTo>
                    <a:pt x="1403" y="857"/>
                  </a:lnTo>
                  <a:lnTo>
                    <a:pt x="1398" y="859"/>
                  </a:lnTo>
                  <a:lnTo>
                    <a:pt x="1396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401" y="862"/>
                  </a:lnTo>
                  <a:lnTo>
                    <a:pt x="1403" y="862"/>
                  </a:lnTo>
                  <a:lnTo>
                    <a:pt x="1405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10" y="862"/>
                  </a:lnTo>
                  <a:lnTo>
                    <a:pt x="1410" y="862"/>
                  </a:lnTo>
                  <a:lnTo>
                    <a:pt x="1410" y="859"/>
                  </a:lnTo>
                  <a:lnTo>
                    <a:pt x="1412" y="859"/>
                  </a:lnTo>
                  <a:lnTo>
                    <a:pt x="1412" y="857"/>
                  </a:lnTo>
                  <a:lnTo>
                    <a:pt x="1412" y="855"/>
                  </a:lnTo>
                  <a:lnTo>
                    <a:pt x="1412" y="855"/>
                  </a:lnTo>
                  <a:lnTo>
                    <a:pt x="1412" y="855"/>
                  </a:lnTo>
                  <a:close/>
                  <a:moveTo>
                    <a:pt x="1393" y="862"/>
                  </a:moveTo>
                  <a:lnTo>
                    <a:pt x="1391" y="862"/>
                  </a:lnTo>
                  <a:lnTo>
                    <a:pt x="1391" y="862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91" y="864"/>
                  </a:lnTo>
                  <a:lnTo>
                    <a:pt x="1391" y="864"/>
                  </a:lnTo>
                  <a:lnTo>
                    <a:pt x="1393" y="864"/>
                  </a:lnTo>
                  <a:lnTo>
                    <a:pt x="1393" y="864"/>
                  </a:lnTo>
                  <a:lnTo>
                    <a:pt x="1393" y="862"/>
                  </a:lnTo>
                  <a:lnTo>
                    <a:pt x="1393" y="862"/>
                  </a:lnTo>
                  <a:lnTo>
                    <a:pt x="1393" y="862"/>
                  </a:lnTo>
                  <a:close/>
                  <a:moveTo>
                    <a:pt x="1254" y="769"/>
                  </a:moveTo>
                  <a:lnTo>
                    <a:pt x="1254" y="769"/>
                  </a:lnTo>
                  <a:lnTo>
                    <a:pt x="1254" y="769"/>
                  </a:lnTo>
                  <a:lnTo>
                    <a:pt x="1254" y="767"/>
                  </a:lnTo>
                  <a:lnTo>
                    <a:pt x="1252" y="767"/>
                  </a:lnTo>
                  <a:lnTo>
                    <a:pt x="1252" y="767"/>
                  </a:lnTo>
                  <a:lnTo>
                    <a:pt x="1247" y="767"/>
                  </a:lnTo>
                  <a:lnTo>
                    <a:pt x="1242" y="767"/>
                  </a:lnTo>
                  <a:lnTo>
                    <a:pt x="1242" y="767"/>
                  </a:lnTo>
                  <a:lnTo>
                    <a:pt x="1242" y="767"/>
                  </a:lnTo>
                  <a:lnTo>
                    <a:pt x="1242" y="765"/>
                  </a:lnTo>
                  <a:lnTo>
                    <a:pt x="1240" y="765"/>
                  </a:lnTo>
                  <a:lnTo>
                    <a:pt x="1242" y="765"/>
                  </a:lnTo>
                  <a:lnTo>
                    <a:pt x="1242" y="762"/>
                  </a:lnTo>
                  <a:lnTo>
                    <a:pt x="1244" y="762"/>
                  </a:lnTo>
                  <a:lnTo>
                    <a:pt x="1244" y="762"/>
                  </a:lnTo>
                  <a:lnTo>
                    <a:pt x="1247" y="762"/>
                  </a:lnTo>
                  <a:lnTo>
                    <a:pt x="1249" y="765"/>
                  </a:lnTo>
                  <a:lnTo>
                    <a:pt x="1249" y="762"/>
                  </a:lnTo>
                  <a:lnTo>
                    <a:pt x="1249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4" y="765"/>
                  </a:lnTo>
                  <a:lnTo>
                    <a:pt x="1254" y="765"/>
                  </a:lnTo>
                  <a:lnTo>
                    <a:pt x="1256" y="765"/>
                  </a:lnTo>
                  <a:lnTo>
                    <a:pt x="1259" y="765"/>
                  </a:lnTo>
                  <a:lnTo>
                    <a:pt x="1259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6" y="765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60"/>
                  </a:lnTo>
                  <a:lnTo>
                    <a:pt x="1261" y="760"/>
                  </a:lnTo>
                  <a:lnTo>
                    <a:pt x="1261" y="760"/>
                  </a:lnTo>
                  <a:lnTo>
                    <a:pt x="1261" y="760"/>
                  </a:lnTo>
                  <a:lnTo>
                    <a:pt x="1259" y="760"/>
                  </a:lnTo>
                  <a:lnTo>
                    <a:pt x="1259" y="758"/>
                  </a:lnTo>
                  <a:lnTo>
                    <a:pt x="1259" y="758"/>
                  </a:lnTo>
                  <a:lnTo>
                    <a:pt x="1259" y="755"/>
                  </a:lnTo>
                  <a:lnTo>
                    <a:pt x="1259" y="755"/>
                  </a:lnTo>
                  <a:lnTo>
                    <a:pt x="1259" y="753"/>
                  </a:lnTo>
                  <a:lnTo>
                    <a:pt x="1259" y="751"/>
                  </a:lnTo>
                  <a:lnTo>
                    <a:pt x="1256" y="748"/>
                  </a:lnTo>
                  <a:lnTo>
                    <a:pt x="1256" y="746"/>
                  </a:lnTo>
                  <a:lnTo>
                    <a:pt x="1256" y="743"/>
                  </a:lnTo>
                  <a:lnTo>
                    <a:pt x="1256" y="743"/>
                  </a:lnTo>
                  <a:lnTo>
                    <a:pt x="1256" y="741"/>
                  </a:lnTo>
                  <a:lnTo>
                    <a:pt x="1254" y="741"/>
                  </a:lnTo>
                  <a:lnTo>
                    <a:pt x="1254" y="741"/>
                  </a:lnTo>
                  <a:lnTo>
                    <a:pt x="1252" y="741"/>
                  </a:lnTo>
                  <a:lnTo>
                    <a:pt x="1249" y="741"/>
                  </a:lnTo>
                  <a:lnTo>
                    <a:pt x="1247" y="741"/>
                  </a:lnTo>
                  <a:lnTo>
                    <a:pt x="1244" y="741"/>
                  </a:lnTo>
                  <a:lnTo>
                    <a:pt x="1244" y="743"/>
                  </a:lnTo>
                  <a:lnTo>
                    <a:pt x="1242" y="743"/>
                  </a:lnTo>
                  <a:lnTo>
                    <a:pt x="1242" y="746"/>
                  </a:lnTo>
                  <a:lnTo>
                    <a:pt x="1242" y="748"/>
                  </a:lnTo>
                  <a:lnTo>
                    <a:pt x="1242" y="748"/>
                  </a:lnTo>
                  <a:lnTo>
                    <a:pt x="1242" y="748"/>
                  </a:lnTo>
                  <a:lnTo>
                    <a:pt x="1242" y="751"/>
                  </a:lnTo>
                  <a:lnTo>
                    <a:pt x="1242" y="751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5"/>
                  </a:lnTo>
                  <a:lnTo>
                    <a:pt x="1237" y="755"/>
                  </a:lnTo>
                  <a:lnTo>
                    <a:pt x="1237" y="753"/>
                  </a:lnTo>
                  <a:lnTo>
                    <a:pt x="1240" y="751"/>
                  </a:lnTo>
                  <a:lnTo>
                    <a:pt x="1240" y="748"/>
                  </a:lnTo>
                  <a:lnTo>
                    <a:pt x="1240" y="746"/>
                  </a:lnTo>
                  <a:lnTo>
                    <a:pt x="1240" y="746"/>
                  </a:lnTo>
                  <a:lnTo>
                    <a:pt x="1240" y="741"/>
                  </a:lnTo>
                  <a:lnTo>
                    <a:pt x="1237" y="741"/>
                  </a:lnTo>
                  <a:lnTo>
                    <a:pt x="1237" y="741"/>
                  </a:lnTo>
                  <a:lnTo>
                    <a:pt x="1235" y="741"/>
                  </a:lnTo>
                  <a:lnTo>
                    <a:pt x="1235" y="741"/>
                  </a:lnTo>
                  <a:lnTo>
                    <a:pt x="1235" y="741"/>
                  </a:lnTo>
                  <a:lnTo>
                    <a:pt x="1235" y="739"/>
                  </a:lnTo>
                  <a:lnTo>
                    <a:pt x="1235" y="739"/>
                  </a:lnTo>
                  <a:lnTo>
                    <a:pt x="1233" y="739"/>
                  </a:lnTo>
                  <a:lnTo>
                    <a:pt x="1233" y="739"/>
                  </a:lnTo>
                  <a:lnTo>
                    <a:pt x="1230" y="739"/>
                  </a:lnTo>
                  <a:lnTo>
                    <a:pt x="1230" y="739"/>
                  </a:lnTo>
                  <a:lnTo>
                    <a:pt x="1230" y="739"/>
                  </a:lnTo>
                  <a:lnTo>
                    <a:pt x="1228" y="739"/>
                  </a:lnTo>
                  <a:lnTo>
                    <a:pt x="1228" y="739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3"/>
                  </a:lnTo>
                  <a:lnTo>
                    <a:pt x="1223" y="743"/>
                  </a:lnTo>
                  <a:lnTo>
                    <a:pt x="1223" y="743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6" y="743"/>
                  </a:lnTo>
                  <a:lnTo>
                    <a:pt x="1216" y="743"/>
                  </a:lnTo>
                  <a:lnTo>
                    <a:pt x="1216" y="741"/>
                  </a:lnTo>
                  <a:lnTo>
                    <a:pt x="1214" y="739"/>
                  </a:lnTo>
                  <a:lnTo>
                    <a:pt x="1214" y="739"/>
                  </a:lnTo>
                  <a:lnTo>
                    <a:pt x="1214" y="739"/>
                  </a:lnTo>
                  <a:lnTo>
                    <a:pt x="1214" y="736"/>
                  </a:lnTo>
                  <a:lnTo>
                    <a:pt x="1214" y="734"/>
                  </a:lnTo>
                  <a:lnTo>
                    <a:pt x="1211" y="732"/>
                  </a:lnTo>
                  <a:lnTo>
                    <a:pt x="1209" y="732"/>
                  </a:lnTo>
                  <a:lnTo>
                    <a:pt x="1207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2" y="732"/>
                  </a:lnTo>
                  <a:lnTo>
                    <a:pt x="1202" y="732"/>
                  </a:lnTo>
                  <a:lnTo>
                    <a:pt x="1202" y="729"/>
                  </a:lnTo>
                  <a:lnTo>
                    <a:pt x="1202" y="729"/>
                  </a:lnTo>
                  <a:lnTo>
                    <a:pt x="1199" y="729"/>
                  </a:lnTo>
                  <a:lnTo>
                    <a:pt x="1199" y="729"/>
                  </a:lnTo>
                  <a:lnTo>
                    <a:pt x="1195" y="732"/>
                  </a:lnTo>
                  <a:lnTo>
                    <a:pt x="1192" y="732"/>
                  </a:lnTo>
                  <a:lnTo>
                    <a:pt x="1192" y="732"/>
                  </a:lnTo>
                  <a:lnTo>
                    <a:pt x="1192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88" y="736"/>
                  </a:lnTo>
                  <a:lnTo>
                    <a:pt x="1188" y="739"/>
                  </a:lnTo>
                  <a:lnTo>
                    <a:pt x="1188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92" y="741"/>
                  </a:lnTo>
                  <a:lnTo>
                    <a:pt x="1192" y="741"/>
                  </a:lnTo>
                  <a:lnTo>
                    <a:pt x="1195" y="743"/>
                  </a:lnTo>
                  <a:lnTo>
                    <a:pt x="1195" y="743"/>
                  </a:lnTo>
                  <a:lnTo>
                    <a:pt x="1197" y="746"/>
                  </a:lnTo>
                  <a:lnTo>
                    <a:pt x="1202" y="748"/>
                  </a:lnTo>
                  <a:lnTo>
                    <a:pt x="1202" y="751"/>
                  </a:lnTo>
                  <a:lnTo>
                    <a:pt x="1202" y="751"/>
                  </a:lnTo>
                  <a:lnTo>
                    <a:pt x="1204" y="751"/>
                  </a:lnTo>
                  <a:lnTo>
                    <a:pt x="1204" y="751"/>
                  </a:lnTo>
                  <a:lnTo>
                    <a:pt x="1207" y="751"/>
                  </a:lnTo>
                  <a:lnTo>
                    <a:pt x="1207" y="748"/>
                  </a:lnTo>
                  <a:lnTo>
                    <a:pt x="1209" y="751"/>
                  </a:lnTo>
                  <a:lnTo>
                    <a:pt x="1209" y="751"/>
                  </a:lnTo>
                  <a:lnTo>
                    <a:pt x="1209" y="753"/>
                  </a:lnTo>
                  <a:lnTo>
                    <a:pt x="1211" y="751"/>
                  </a:lnTo>
                  <a:lnTo>
                    <a:pt x="1211" y="751"/>
                  </a:lnTo>
                  <a:lnTo>
                    <a:pt x="1211" y="753"/>
                  </a:lnTo>
                  <a:lnTo>
                    <a:pt x="1214" y="755"/>
                  </a:lnTo>
                  <a:lnTo>
                    <a:pt x="1214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8" y="755"/>
                  </a:lnTo>
                  <a:lnTo>
                    <a:pt x="1218" y="758"/>
                  </a:lnTo>
                  <a:lnTo>
                    <a:pt x="1218" y="758"/>
                  </a:lnTo>
                  <a:lnTo>
                    <a:pt x="1218" y="758"/>
                  </a:lnTo>
                  <a:lnTo>
                    <a:pt x="1218" y="760"/>
                  </a:lnTo>
                  <a:lnTo>
                    <a:pt x="1218" y="760"/>
                  </a:lnTo>
                  <a:lnTo>
                    <a:pt x="1216" y="760"/>
                  </a:lnTo>
                  <a:lnTo>
                    <a:pt x="1214" y="760"/>
                  </a:lnTo>
                  <a:lnTo>
                    <a:pt x="1214" y="760"/>
                  </a:lnTo>
                  <a:lnTo>
                    <a:pt x="1214" y="760"/>
                  </a:lnTo>
                  <a:lnTo>
                    <a:pt x="1211" y="760"/>
                  </a:lnTo>
                  <a:lnTo>
                    <a:pt x="1211" y="760"/>
                  </a:lnTo>
                  <a:lnTo>
                    <a:pt x="1209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2"/>
                  </a:lnTo>
                  <a:lnTo>
                    <a:pt x="1207" y="762"/>
                  </a:lnTo>
                  <a:lnTo>
                    <a:pt x="1204" y="765"/>
                  </a:lnTo>
                  <a:lnTo>
                    <a:pt x="1202" y="765"/>
                  </a:lnTo>
                  <a:lnTo>
                    <a:pt x="1202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2"/>
                  </a:lnTo>
                  <a:lnTo>
                    <a:pt x="1199" y="762"/>
                  </a:lnTo>
                  <a:lnTo>
                    <a:pt x="1197" y="762"/>
                  </a:lnTo>
                  <a:lnTo>
                    <a:pt x="1197" y="762"/>
                  </a:lnTo>
                  <a:lnTo>
                    <a:pt x="1195" y="762"/>
                  </a:lnTo>
                  <a:lnTo>
                    <a:pt x="1195" y="762"/>
                  </a:lnTo>
                  <a:lnTo>
                    <a:pt x="1192" y="762"/>
                  </a:lnTo>
                  <a:lnTo>
                    <a:pt x="1192" y="762"/>
                  </a:lnTo>
                  <a:lnTo>
                    <a:pt x="1192" y="760"/>
                  </a:lnTo>
                  <a:lnTo>
                    <a:pt x="1190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0" y="758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88" y="755"/>
                  </a:lnTo>
                  <a:lnTo>
                    <a:pt x="1188" y="755"/>
                  </a:lnTo>
                  <a:lnTo>
                    <a:pt x="1185" y="755"/>
                  </a:lnTo>
                  <a:lnTo>
                    <a:pt x="1185" y="753"/>
                  </a:lnTo>
                  <a:lnTo>
                    <a:pt x="1185" y="753"/>
                  </a:lnTo>
                  <a:lnTo>
                    <a:pt x="1185" y="751"/>
                  </a:lnTo>
                  <a:lnTo>
                    <a:pt x="1185" y="748"/>
                  </a:lnTo>
                  <a:lnTo>
                    <a:pt x="1183" y="748"/>
                  </a:lnTo>
                  <a:lnTo>
                    <a:pt x="1183" y="748"/>
                  </a:lnTo>
                  <a:lnTo>
                    <a:pt x="1183" y="751"/>
                  </a:lnTo>
                  <a:lnTo>
                    <a:pt x="1183" y="753"/>
                  </a:lnTo>
                  <a:lnTo>
                    <a:pt x="1181" y="751"/>
                  </a:lnTo>
                  <a:lnTo>
                    <a:pt x="1181" y="748"/>
                  </a:lnTo>
                  <a:lnTo>
                    <a:pt x="1181" y="746"/>
                  </a:lnTo>
                  <a:lnTo>
                    <a:pt x="1181" y="748"/>
                  </a:lnTo>
                  <a:lnTo>
                    <a:pt x="1178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3" y="748"/>
                  </a:lnTo>
                  <a:lnTo>
                    <a:pt x="1173" y="748"/>
                  </a:lnTo>
                  <a:lnTo>
                    <a:pt x="1173" y="751"/>
                  </a:lnTo>
                  <a:lnTo>
                    <a:pt x="1173" y="751"/>
                  </a:lnTo>
                  <a:lnTo>
                    <a:pt x="1173" y="751"/>
                  </a:lnTo>
                  <a:lnTo>
                    <a:pt x="1171" y="748"/>
                  </a:lnTo>
                  <a:lnTo>
                    <a:pt x="1169" y="748"/>
                  </a:lnTo>
                  <a:lnTo>
                    <a:pt x="1166" y="746"/>
                  </a:lnTo>
                  <a:lnTo>
                    <a:pt x="1166" y="746"/>
                  </a:lnTo>
                  <a:lnTo>
                    <a:pt x="1166" y="746"/>
                  </a:lnTo>
                  <a:lnTo>
                    <a:pt x="1164" y="746"/>
                  </a:lnTo>
                  <a:lnTo>
                    <a:pt x="1162" y="746"/>
                  </a:lnTo>
                  <a:lnTo>
                    <a:pt x="1162" y="743"/>
                  </a:lnTo>
                  <a:lnTo>
                    <a:pt x="1162" y="746"/>
                  </a:lnTo>
                  <a:lnTo>
                    <a:pt x="1159" y="746"/>
                  </a:lnTo>
                  <a:lnTo>
                    <a:pt x="1157" y="746"/>
                  </a:lnTo>
                  <a:lnTo>
                    <a:pt x="1159" y="746"/>
                  </a:lnTo>
                  <a:lnTo>
                    <a:pt x="1157" y="748"/>
                  </a:lnTo>
                  <a:lnTo>
                    <a:pt x="1152" y="751"/>
                  </a:lnTo>
                  <a:lnTo>
                    <a:pt x="1150" y="751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3" y="753"/>
                  </a:lnTo>
                  <a:lnTo>
                    <a:pt x="1143" y="755"/>
                  </a:lnTo>
                  <a:lnTo>
                    <a:pt x="1143" y="755"/>
                  </a:lnTo>
                  <a:lnTo>
                    <a:pt x="1140" y="755"/>
                  </a:lnTo>
                  <a:lnTo>
                    <a:pt x="1138" y="760"/>
                  </a:lnTo>
                  <a:lnTo>
                    <a:pt x="1140" y="762"/>
                  </a:lnTo>
                  <a:lnTo>
                    <a:pt x="1140" y="762"/>
                  </a:lnTo>
                  <a:lnTo>
                    <a:pt x="1138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7"/>
                  </a:lnTo>
                  <a:lnTo>
                    <a:pt x="1140" y="767"/>
                  </a:lnTo>
                  <a:lnTo>
                    <a:pt x="1143" y="767"/>
                  </a:lnTo>
                  <a:lnTo>
                    <a:pt x="1143" y="767"/>
                  </a:lnTo>
                  <a:lnTo>
                    <a:pt x="1143" y="767"/>
                  </a:lnTo>
                  <a:lnTo>
                    <a:pt x="1143" y="769"/>
                  </a:lnTo>
                  <a:lnTo>
                    <a:pt x="1140" y="769"/>
                  </a:lnTo>
                  <a:lnTo>
                    <a:pt x="1138" y="769"/>
                  </a:lnTo>
                  <a:lnTo>
                    <a:pt x="1138" y="772"/>
                  </a:lnTo>
                  <a:lnTo>
                    <a:pt x="1138" y="772"/>
                  </a:lnTo>
                  <a:lnTo>
                    <a:pt x="1138" y="774"/>
                  </a:lnTo>
                  <a:lnTo>
                    <a:pt x="1138" y="774"/>
                  </a:lnTo>
                  <a:lnTo>
                    <a:pt x="1138" y="777"/>
                  </a:lnTo>
                  <a:lnTo>
                    <a:pt x="1138" y="777"/>
                  </a:lnTo>
                  <a:lnTo>
                    <a:pt x="1138" y="777"/>
                  </a:lnTo>
                  <a:lnTo>
                    <a:pt x="1138" y="779"/>
                  </a:lnTo>
                  <a:lnTo>
                    <a:pt x="1138" y="779"/>
                  </a:lnTo>
                  <a:lnTo>
                    <a:pt x="1140" y="779"/>
                  </a:lnTo>
                  <a:lnTo>
                    <a:pt x="1140" y="781"/>
                  </a:lnTo>
                  <a:lnTo>
                    <a:pt x="1143" y="781"/>
                  </a:lnTo>
                  <a:lnTo>
                    <a:pt x="1143" y="781"/>
                  </a:lnTo>
                  <a:lnTo>
                    <a:pt x="1147" y="781"/>
                  </a:lnTo>
                  <a:lnTo>
                    <a:pt x="1147" y="781"/>
                  </a:lnTo>
                  <a:lnTo>
                    <a:pt x="1150" y="781"/>
                  </a:lnTo>
                  <a:lnTo>
                    <a:pt x="1150" y="781"/>
                  </a:lnTo>
                  <a:lnTo>
                    <a:pt x="1152" y="784"/>
                  </a:lnTo>
                  <a:lnTo>
                    <a:pt x="1152" y="784"/>
                  </a:lnTo>
                  <a:lnTo>
                    <a:pt x="1155" y="784"/>
                  </a:lnTo>
                  <a:lnTo>
                    <a:pt x="1159" y="784"/>
                  </a:lnTo>
                  <a:lnTo>
                    <a:pt x="1159" y="781"/>
                  </a:lnTo>
                  <a:lnTo>
                    <a:pt x="1159" y="781"/>
                  </a:lnTo>
                  <a:lnTo>
                    <a:pt x="1162" y="779"/>
                  </a:lnTo>
                  <a:lnTo>
                    <a:pt x="1162" y="779"/>
                  </a:lnTo>
                  <a:lnTo>
                    <a:pt x="1164" y="779"/>
                  </a:lnTo>
                  <a:lnTo>
                    <a:pt x="1166" y="781"/>
                  </a:lnTo>
                  <a:lnTo>
                    <a:pt x="1166" y="781"/>
                  </a:lnTo>
                  <a:lnTo>
                    <a:pt x="1169" y="781"/>
                  </a:lnTo>
                  <a:lnTo>
                    <a:pt x="1171" y="781"/>
                  </a:lnTo>
                  <a:lnTo>
                    <a:pt x="1176" y="779"/>
                  </a:lnTo>
                  <a:lnTo>
                    <a:pt x="1178" y="779"/>
                  </a:lnTo>
                  <a:lnTo>
                    <a:pt x="1181" y="779"/>
                  </a:lnTo>
                  <a:lnTo>
                    <a:pt x="1185" y="774"/>
                  </a:lnTo>
                  <a:lnTo>
                    <a:pt x="1188" y="774"/>
                  </a:lnTo>
                  <a:lnTo>
                    <a:pt x="1188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204" y="772"/>
                  </a:lnTo>
                  <a:lnTo>
                    <a:pt x="1204" y="772"/>
                  </a:lnTo>
                  <a:lnTo>
                    <a:pt x="1204" y="772"/>
                  </a:lnTo>
                  <a:lnTo>
                    <a:pt x="1204" y="769"/>
                  </a:lnTo>
                  <a:lnTo>
                    <a:pt x="1204" y="769"/>
                  </a:lnTo>
                  <a:lnTo>
                    <a:pt x="1207" y="769"/>
                  </a:lnTo>
                  <a:lnTo>
                    <a:pt x="1207" y="772"/>
                  </a:lnTo>
                  <a:lnTo>
                    <a:pt x="1207" y="772"/>
                  </a:lnTo>
                  <a:lnTo>
                    <a:pt x="1207" y="769"/>
                  </a:lnTo>
                  <a:lnTo>
                    <a:pt x="1209" y="769"/>
                  </a:lnTo>
                  <a:lnTo>
                    <a:pt x="1209" y="769"/>
                  </a:lnTo>
                  <a:lnTo>
                    <a:pt x="1209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8" y="767"/>
                  </a:lnTo>
                  <a:lnTo>
                    <a:pt x="1218" y="767"/>
                  </a:lnTo>
                  <a:lnTo>
                    <a:pt x="1218" y="765"/>
                  </a:lnTo>
                  <a:lnTo>
                    <a:pt x="1218" y="765"/>
                  </a:lnTo>
                  <a:lnTo>
                    <a:pt x="1221" y="765"/>
                  </a:lnTo>
                  <a:lnTo>
                    <a:pt x="1221" y="762"/>
                  </a:lnTo>
                  <a:lnTo>
                    <a:pt x="1223" y="762"/>
                  </a:lnTo>
                  <a:lnTo>
                    <a:pt x="1223" y="762"/>
                  </a:lnTo>
                  <a:lnTo>
                    <a:pt x="1225" y="760"/>
                  </a:lnTo>
                  <a:lnTo>
                    <a:pt x="1225" y="760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55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2"/>
                  </a:lnTo>
                  <a:lnTo>
                    <a:pt x="1225" y="762"/>
                  </a:lnTo>
                  <a:lnTo>
                    <a:pt x="1225" y="765"/>
                  </a:lnTo>
                  <a:lnTo>
                    <a:pt x="1225" y="765"/>
                  </a:lnTo>
                  <a:lnTo>
                    <a:pt x="1223" y="767"/>
                  </a:lnTo>
                  <a:lnTo>
                    <a:pt x="1223" y="767"/>
                  </a:lnTo>
                  <a:lnTo>
                    <a:pt x="1225" y="769"/>
                  </a:lnTo>
                  <a:lnTo>
                    <a:pt x="1228" y="772"/>
                  </a:lnTo>
                  <a:lnTo>
                    <a:pt x="1240" y="767"/>
                  </a:lnTo>
                  <a:lnTo>
                    <a:pt x="1242" y="767"/>
                  </a:lnTo>
                  <a:lnTo>
                    <a:pt x="1244" y="767"/>
                  </a:lnTo>
                  <a:lnTo>
                    <a:pt x="1244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52" y="769"/>
                  </a:lnTo>
                  <a:lnTo>
                    <a:pt x="1252" y="769"/>
                  </a:lnTo>
                  <a:lnTo>
                    <a:pt x="1252" y="769"/>
                  </a:lnTo>
                  <a:lnTo>
                    <a:pt x="1254" y="769"/>
                  </a:lnTo>
                  <a:lnTo>
                    <a:pt x="1254" y="769"/>
                  </a:lnTo>
                  <a:close/>
                  <a:moveTo>
                    <a:pt x="412" y="291"/>
                  </a:moveTo>
                  <a:lnTo>
                    <a:pt x="412" y="291"/>
                  </a:lnTo>
                  <a:lnTo>
                    <a:pt x="410" y="294"/>
                  </a:lnTo>
                  <a:lnTo>
                    <a:pt x="412" y="294"/>
                  </a:lnTo>
                  <a:lnTo>
                    <a:pt x="412" y="294"/>
                  </a:lnTo>
                  <a:lnTo>
                    <a:pt x="414" y="294"/>
                  </a:lnTo>
                  <a:lnTo>
                    <a:pt x="414" y="291"/>
                  </a:lnTo>
                  <a:lnTo>
                    <a:pt x="414" y="291"/>
                  </a:lnTo>
                  <a:lnTo>
                    <a:pt x="412" y="291"/>
                  </a:lnTo>
                  <a:close/>
                  <a:moveTo>
                    <a:pt x="1351" y="831"/>
                  </a:moveTo>
                  <a:lnTo>
                    <a:pt x="1351" y="829"/>
                  </a:lnTo>
                  <a:lnTo>
                    <a:pt x="1348" y="829"/>
                  </a:lnTo>
                  <a:lnTo>
                    <a:pt x="1346" y="826"/>
                  </a:lnTo>
                  <a:lnTo>
                    <a:pt x="1344" y="824"/>
                  </a:lnTo>
                  <a:lnTo>
                    <a:pt x="1341" y="824"/>
                  </a:lnTo>
                  <a:lnTo>
                    <a:pt x="1341" y="819"/>
                  </a:lnTo>
                  <a:lnTo>
                    <a:pt x="1339" y="817"/>
                  </a:lnTo>
                  <a:lnTo>
                    <a:pt x="1334" y="814"/>
                  </a:lnTo>
                  <a:lnTo>
                    <a:pt x="1334" y="814"/>
                  </a:lnTo>
                  <a:lnTo>
                    <a:pt x="1334" y="812"/>
                  </a:lnTo>
                  <a:lnTo>
                    <a:pt x="1334" y="812"/>
                  </a:lnTo>
                  <a:lnTo>
                    <a:pt x="1332" y="812"/>
                  </a:lnTo>
                  <a:lnTo>
                    <a:pt x="1332" y="812"/>
                  </a:lnTo>
                  <a:lnTo>
                    <a:pt x="1330" y="812"/>
                  </a:lnTo>
                  <a:lnTo>
                    <a:pt x="1327" y="812"/>
                  </a:lnTo>
                  <a:lnTo>
                    <a:pt x="1327" y="812"/>
                  </a:lnTo>
                  <a:lnTo>
                    <a:pt x="1327" y="814"/>
                  </a:lnTo>
                  <a:lnTo>
                    <a:pt x="1325" y="814"/>
                  </a:lnTo>
                  <a:lnTo>
                    <a:pt x="1322" y="812"/>
                  </a:lnTo>
                  <a:lnTo>
                    <a:pt x="1322" y="812"/>
                  </a:lnTo>
                  <a:lnTo>
                    <a:pt x="1322" y="810"/>
                  </a:lnTo>
                  <a:lnTo>
                    <a:pt x="1322" y="810"/>
                  </a:lnTo>
                  <a:lnTo>
                    <a:pt x="1320" y="807"/>
                  </a:lnTo>
                  <a:lnTo>
                    <a:pt x="1320" y="805"/>
                  </a:lnTo>
                  <a:lnTo>
                    <a:pt x="1320" y="805"/>
                  </a:lnTo>
                  <a:lnTo>
                    <a:pt x="1320" y="803"/>
                  </a:lnTo>
                  <a:lnTo>
                    <a:pt x="1318" y="803"/>
                  </a:lnTo>
                  <a:lnTo>
                    <a:pt x="1318" y="803"/>
                  </a:lnTo>
                  <a:lnTo>
                    <a:pt x="1315" y="803"/>
                  </a:lnTo>
                  <a:lnTo>
                    <a:pt x="1315" y="803"/>
                  </a:lnTo>
                  <a:lnTo>
                    <a:pt x="1315" y="803"/>
                  </a:lnTo>
                  <a:lnTo>
                    <a:pt x="1313" y="803"/>
                  </a:lnTo>
                  <a:lnTo>
                    <a:pt x="1313" y="803"/>
                  </a:lnTo>
                  <a:lnTo>
                    <a:pt x="1308" y="798"/>
                  </a:lnTo>
                  <a:lnTo>
                    <a:pt x="1306" y="795"/>
                  </a:lnTo>
                  <a:lnTo>
                    <a:pt x="1306" y="795"/>
                  </a:lnTo>
                  <a:lnTo>
                    <a:pt x="1306" y="793"/>
                  </a:lnTo>
                  <a:lnTo>
                    <a:pt x="1306" y="793"/>
                  </a:lnTo>
                  <a:lnTo>
                    <a:pt x="1299" y="798"/>
                  </a:lnTo>
                  <a:lnTo>
                    <a:pt x="1299" y="798"/>
                  </a:lnTo>
                  <a:lnTo>
                    <a:pt x="1292" y="798"/>
                  </a:lnTo>
                  <a:lnTo>
                    <a:pt x="1292" y="798"/>
                  </a:lnTo>
                  <a:lnTo>
                    <a:pt x="1292" y="795"/>
                  </a:lnTo>
                  <a:lnTo>
                    <a:pt x="1289" y="795"/>
                  </a:lnTo>
                  <a:lnTo>
                    <a:pt x="1289" y="795"/>
                  </a:lnTo>
                  <a:lnTo>
                    <a:pt x="1287" y="798"/>
                  </a:lnTo>
                  <a:lnTo>
                    <a:pt x="1285" y="798"/>
                  </a:lnTo>
                  <a:lnTo>
                    <a:pt x="1285" y="798"/>
                  </a:lnTo>
                  <a:lnTo>
                    <a:pt x="1282" y="798"/>
                  </a:lnTo>
                  <a:lnTo>
                    <a:pt x="1280" y="798"/>
                  </a:lnTo>
                  <a:lnTo>
                    <a:pt x="1280" y="798"/>
                  </a:lnTo>
                  <a:lnTo>
                    <a:pt x="1278" y="798"/>
                  </a:lnTo>
                  <a:lnTo>
                    <a:pt x="1278" y="798"/>
                  </a:lnTo>
                  <a:lnTo>
                    <a:pt x="1275" y="798"/>
                  </a:lnTo>
                  <a:lnTo>
                    <a:pt x="1273" y="798"/>
                  </a:lnTo>
                  <a:lnTo>
                    <a:pt x="1270" y="798"/>
                  </a:lnTo>
                  <a:lnTo>
                    <a:pt x="1270" y="798"/>
                  </a:lnTo>
                  <a:lnTo>
                    <a:pt x="1268" y="798"/>
                  </a:lnTo>
                  <a:lnTo>
                    <a:pt x="1268" y="798"/>
                  </a:lnTo>
                  <a:lnTo>
                    <a:pt x="1268" y="798"/>
                  </a:lnTo>
                  <a:lnTo>
                    <a:pt x="1266" y="798"/>
                  </a:lnTo>
                  <a:lnTo>
                    <a:pt x="1263" y="798"/>
                  </a:lnTo>
                  <a:lnTo>
                    <a:pt x="1263" y="800"/>
                  </a:lnTo>
                  <a:lnTo>
                    <a:pt x="1261" y="800"/>
                  </a:lnTo>
                  <a:lnTo>
                    <a:pt x="1261" y="800"/>
                  </a:lnTo>
                  <a:lnTo>
                    <a:pt x="1259" y="800"/>
                  </a:lnTo>
                  <a:lnTo>
                    <a:pt x="1259" y="800"/>
                  </a:lnTo>
                  <a:lnTo>
                    <a:pt x="1256" y="803"/>
                  </a:lnTo>
                  <a:lnTo>
                    <a:pt x="1254" y="805"/>
                  </a:lnTo>
                  <a:lnTo>
                    <a:pt x="1254" y="805"/>
                  </a:lnTo>
                  <a:lnTo>
                    <a:pt x="1254" y="807"/>
                  </a:lnTo>
                  <a:lnTo>
                    <a:pt x="1254" y="807"/>
                  </a:lnTo>
                  <a:lnTo>
                    <a:pt x="1254" y="810"/>
                  </a:lnTo>
                  <a:lnTo>
                    <a:pt x="1256" y="810"/>
                  </a:lnTo>
                  <a:lnTo>
                    <a:pt x="1256" y="810"/>
                  </a:lnTo>
                  <a:lnTo>
                    <a:pt x="1256" y="812"/>
                  </a:lnTo>
                  <a:lnTo>
                    <a:pt x="1259" y="812"/>
                  </a:lnTo>
                  <a:lnTo>
                    <a:pt x="1259" y="814"/>
                  </a:lnTo>
                  <a:lnTo>
                    <a:pt x="1261" y="817"/>
                  </a:lnTo>
                  <a:lnTo>
                    <a:pt x="1261" y="817"/>
                  </a:lnTo>
                  <a:lnTo>
                    <a:pt x="1263" y="817"/>
                  </a:lnTo>
                  <a:lnTo>
                    <a:pt x="1266" y="817"/>
                  </a:lnTo>
                  <a:lnTo>
                    <a:pt x="1268" y="817"/>
                  </a:lnTo>
                  <a:lnTo>
                    <a:pt x="1270" y="817"/>
                  </a:lnTo>
                  <a:lnTo>
                    <a:pt x="1270" y="817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5" y="819"/>
                  </a:lnTo>
                  <a:lnTo>
                    <a:pt x="1275" y="819"/>
                  </a:lnTo>
                  <a:lnTo>
                    <a:pt x="1278" y="819"/>
                  </a:lnTo>
                  <a:lnTo>
                    <a:pt x="1278" y="819"/>
                  </a:lnTo>
                  <a:lnTo>
                    <a:pt x="1278" y="819"/>
                  </a:lnTo>
                  <a:lnTo>
                    <a:pt x="1280" y="819"/>
                  </a:lnTo>
                  <a:lnTo>
                    <a:pt x="1280" y="817"/>
                  </a:lnTo>
                  <a:lnTo>
                    <a:pt x="1282" y="817"/>
                  </a:lnTo>
                  <a:lnTo>
                    <a:pt x="1282" y="817"/>
                  </a:lnTo>
                  <a:lnTo>
                    <a:pt x="1285" y="819"/>
                  </a:lnTo>
                  <a:lnTo>
                    <a:pt x="1287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92" y="822"/>
                  </a:lnTo>
                  <a:lnTo>
                    <a:pt x="1292" y="822"/>
                  </a:lnTo>
                  <a:lnTo>
                    <a:pt x="1292" y="822"/>
                  </a:lnTo>
                  <a:lnTo>
                    <a:pt x="1292" y="824"/>
                  </a:lnTo>
                  <a:lnTo>
                    <a:pt x="1296" y="824"/>
                  </a:lnTo>
                  <a:lnTo>
                    <a:pt x="1299" y="826"/>
                  </a:lnTo>
                  <a:lnTo>
                    <a:pt x="1299" y="826"/>
                  </a:lnTo>
                  <a:lnTo>
                    <a:pt x="1301" y="826"/>
                  </a:lnTo>
                  <a:lnTo>
                    <a:pt x="1301" y="826"/>
                  </a:lnTo>
                  <a:lnTo>
                    <a:pt x="1301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6" y="829"/>
                  </a:lnTo>
                  <a:lnTo>
                    <a:pt x="1306" y="829"/>
                  </a:lnTo>
                  <a:lnTo>
                    <a:pt x="1306" y="829"/>
                  </a:lnTo>
                  <a:lnTo>
                    <a:pt x="1306" y="831"/>
                  </a:lnTo>
                  <a:lnTo>
                    <a:pt x="1308" y="831"/>
                  </a:lnTo>
                  <a:lnTo>
                    <a:pt x="1308" y="833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3" y="840"/>
                  </a:lnTo>
                  <a:lnTo>
                    <a:pt x="1313" y="840"/>
                  </a:lnTo>
                  <a:lnTo>
                    <a:pt x="1315" y="840"/>
                  </a:lnTo>
                  <a:lnTo>
                    <a:pt x="1315" y="840"/>
                  </a:lnTo>
                  <a:lnTo>
                    <a:pt x="1315" y="843"/>
                  </a:lnTo>
                  <a:lnTo>
                    <a:pt x="1318" y="843"/>
                  </a:lnTo>
                  <a:lnTo>
                    <a:pt x="1320" y="843"/>
                  </a:lnTo>
                  <a:lnTo>
                    <a:pt x="1320" y="843"/>
                  </a:lnTo>
                  <a:lnTo>
                    <a:pt x="1320" y="843"/>
                  </a:lnTo>
                  <a:lnTo>
                    <a:pt x="1330" y="845"/>
                  </a:lnTo>
                  <a:lnTo>
                    <a:pt x="1330" y="845"/>
                  </a:lnTo>
                  <a:lnTo>
                    <a:pt x="1332" y="848"/>
                  </a:lnTo>
                  <a:lnTo>
                    <a:pt x="1332" y="848"/>
                  </a:lnTo>
                  <a:lnTo>
                    <a:pt x="1332" y="848"/>
                  </a:lnTo>
                  <a:lnTo>
                    <a:pt x="1334" y="848"/>
                  </a:lnTo>
                  <a:lnTo>
                    <a:pt x="1334" y="845"/>
                  </a:lnTo>
                  <a:lnTo>
                    <a:pt x="1334" y="845"/>
                  </a:lnTo>
                  <a:lnTo>
                    <a:pt x="1334" y="845"/>
                  </a:lnTo>
                  <a:lnTo>
                    <a:pt x="1337" y="843"/>
                  </a:lnTo>
                  <a:lnTo>
                    <a:pt x="1339" y="843"/>
                  </a:lnTo>
                  <a:lnTo>
                    <a:pt x="1341" y="843"/>
                  </a:lnTo>
                  <a:lnTo>
                    <a:pt x="1341" y="843"/>
                  </a:lnTo>
                  <a:lnTo>
                    <a:pt x="1341" y="843"/>
                  </a:lnTo>
                  <a:lnTo>
                    <a:pt x="1346" y="843"/>
                  </a:lnTo>
                  <a:lnTo>
                    <a:pt x="1346" y="840"/>
                  </a:lnTo>
                  <a:lnTo>
                    <a:pt x="1348" y="840"/>
                  </a:lnTo>
                  <a:lnTo>
                    <a:pt x="1348" y="838"/>
                  </a:lnTo>
                  <a:lnTo>
                    <a:pt x="1351" y="836"/>
                  </a:lnTo>
                  <a:lnTo>
                    <a:pt x="1351" y="836"/>
                  </a:lnTo>
                  <a:lnTo>
                    <a:pt x="1353" y="833"/>
                  </a:lnTo>
                  <a:lnTo>
                    <a:pt x="1351" y="831"/>
                  </a:lnTo>
                  <a:lnTo>
                    <a:pt x="1351" y="831"/>
                  </a:lnTo>
                  <a:close/>
                  <a:moveTo>
                    <a:pt x="1079" y="762"/>
                  </a:moveTo>
                  <a:lnTo>
                    <a:pt x="1076" y="762"/>
                  </a:lnTo>
                  <a:lnTo>
                    <a:pt x="1076" y="760"/>
                  </a:lnTo>
                  <a:lnTo>
                    <a:pt x="1076" y="760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4" y="762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4" y="765"/>
                  </a:lnTo>
                  <a:lnTo>
                    <a:pt x="1076" y="767"/>
                  </a:lnTo>
                  <a:lnTo>
                    <a:pt x="1076" y="767"/>
                  </a:lnTo>
                  <a:lnTo>
                    <a:pt x="1079" y="767"/>
                  </a:lnTo>
                  <a:lnTo>
                    <a:pt x="1079" y="767"/>
                  </a:lnTo>
                  <a:lnTo>
                    <a:pt x="1079" y="765"/>
                  </a:lnTo>
                  <a:lnTo>
                    <a:pt x="1079" y="762"/>
                  </a:lnTo>
                  <a:close/>
                  <a:moveTo>
                    <a:pt x="182" y="317"/>
                  </a:moveTo>
                  <a:lnTo>
                    <a:pt x="182" y="317"/>
                  </a:lnTo>
                  <a:lnTo>
                    <a:pt x="182" y="313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5" y="308"/>
                  </a:lnTo>
                  <a:lnTo>
                    <a:pt x="175" y="308"/>
                  </a:lnTo>
                  <a:lnTo>
                    <a:pt x="173" y="308"/>
                  </a:lnTo>
                  <a:lnTo>
                    <a:pt x="173" y="308"/>
                  </a:lnTo>
                  <a:lnTo>
                    <a:pt x="173" y="308"/>
                  </a:lnTo>
                  <a:lnTo>
                    <a:pt x="173" y="310"/>
                  </a:lnTo>
                  <a:lnTo>
                    <a:pt x="175" y="310"/>
                  </a:lnTo>
                  <a:lnTo>
                    <a:pt x="175" y="310"/>
                  </a:lnTo>
                  <a:lnTo>
                    <a:pt x="175" y="313"/>
                  </a:lnTo>
                  <a:lnTo>
                    <a:pt x="178" y="315"/>
                  </a:lnTo>
                  <a:lnTo>
                    <a:pt x="178" y="317"/>
                  </a:lnTo>
                  <a:lnTo>
                    <a:pt x="185" y="325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5"/>
                  </a:lnTo>
                  <a:lnTo>
                    <a:pt x="187" y="325"/>
                  </a:lnTo>
                  <a:lnTo>
                    <a:pt x="187" y="325"/>
                  </a:lnTo>
                  <a:lnTo>
                    <a:pt x="187" y="325"/>
                  </a:lnTo>
                  <a:lnTo>
                    <a:pt x="187" y="322"/>
                  </a:lnTo>
                  <a:lnTo>
                    <a:pt x="185" y="320"/>
                  </a:lnTo>
                  <a:lnTo>
                    <a:pt x="182" y="317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3"/>
                  </a:lnTo>
                  <a:lnTo>
                    <a:pt x="185" y="223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87" y="223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close/>
                  <a:moveTo>
                    <a:pt x="182" y="329"/>
                  </a:moveTo>
                  <a:lnTo>
                    <a:pt x="185" y="327"/>
                  </a:lnTo>
                  <a:lnTo>
                    <a:pt x="182" y="325"/>
                  </a:lnTo>
                  <a:lnTo>
                    <a:pt x="180" y="322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0" y="325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7"/>
                  </a:lnTo>
                  <a:lnTo>
                    <a:pt x="175" y="327"/>
                  </a:lnTo>
                  <a:lnTo>
                    <a:pt x="175" y="327"/>
                  </a:lnTo>
                  <a:lnTo>
                    <a:pt x="175" y="329"/>
                  </a:lnTo>
                  <a:lnTo>
                    <a:pt x="175" y="332"/>
                  </a:lnTo>
                  <a:lnTo>
                    <a:pt x="175" y="334"/>
                  </a:lnTo>
                  <a:lnTo>
                    <a:pt x="175" y="334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73" y="336"/>
                  </a:lnTo>
                  <a:lnTo>
                    <a:pt x="178" y="339"/>
                  </a:lnTo>
                  <a:lnTo>
                    <a:pt x="180" y="339"/>
                  </a:lnTo>
                  <a:lnTo>
                    <a:pt x="180" y="339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0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2" y="339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4"/>
                  </a:lnTo>
                  <a:lnTo>
                    <a:pt x="182" y="334"/>
                  </a:lnTo>
                  <a:lnTo>
                    <a:pt x="182" y="334"/>
                  </a:lnTo>
                  <a:lnTo>
                    <a:pt x="185" y="332"/>
                  </a:lnTo>
                  <a:lnTo>
                    <a:pt x="182" y="332"/>
                  </a:lnTo>
                  <a:lnTo>
                    <a:pt x="185" y="332"/>
                  </a:lnTo>
                  <a:lnTo>
                    <a:pt x="185" y="329"/>
                  </a:lnTo>
                  <a:lnTo>
                    <a:pt x="185" y="329"/>
                  </a:lnTo>
                  <a:lnTo>
                    <a:pt x="182" y="329"/>
                  </a:lnTo>
                  <a:close/>
                  <a:moveTo>
                    <a:pt x="192" y="303"/>
                  </a:moveTo>
                  <a:lnTo>
                    <a:pt x="194" y="306"/>
                  </a:lnTo>
                  <a:lnTo>
                    <a:pt x="194" y="303"/>
                  </a:lnTo>
                  <a:lnTo>
                    <a:pt x="197" y="303"/>
                  </a:lnTo>
                  <a:lnTo>
                    <a:pt x="199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1"/>
                  </a:lnTo>
                  <a:lnTo>
                    <a:pt x="199" y="301"/>
                  </a:lnTo>
                  <a:lnTo>
                    <a:pt x="197" y="299"/>
                  </a:lnTo>
                  <a:lnTo>
                    <a:pt x="197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0" y="299"/>
                  </a:lnTo>
                  <a:lnTo>
                    <a:pt x="187" y="299"/>
                  </a:lnTo>
                  <a:lnTo>
                    <a:pt x="185" y="301"/>
                  </a:lnTo>
                  <a:lnTo>
                    <a:pt x="185" y="301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7" y="303"/>
                  </a:lnTo>
                  <a:lnTo>
                    <a:pt x="190" y="303"/>
                  </a:lnTo>
                  <a:lnTo>
                    <a:pt x="192" y="303"/>
                  </a:lnTo>
                  <a:close/>
                  <a:moveTo>
                    <a:pt x="109" y="199"/>
                  </a:moveTo>
                  <a:lnTo>
                    <a:pt x="109" y="199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09" y="199"/>
                  </a:lnTo>
                  <a:lnTo>
                    <a:pt x="109" y="199"/>
                  </a:lnTo>
                  <a:close/>
                  <a:moveTo>
                    <a:pt x="530" y="609"/>
                  </a:moveTo>
                  <a:lnTo>
                    <a:pt x="532" y="609"/>
                  </a:lnTo>
                  <a:lnTo>
                    <a:pt x="532" y="609"/>
                  </a:lnTo>
                  <a:lnTo>
                    <a:pt x="535" y="609"/>
                  </a:lnTo>
                  <a:lnTo>
                    <a:pt x="535" y="609"/>
                  </a:lnTo>
                  <a:lnTo>
                    <a:pt x="535" y="609"/>
                  </a:lnTo>
                  <a:lnTo>
                    <a:pt x="532" y="609"/>
                  </a:lnTo>
                  <a:lnTo>
                    <a:pt x="532" y="609"/>
                  </a:lnTo>
                  <a:lnTo>
                    <a:pt x="532" y="606"/>
                  </a:lnTo>
                  <a:lnTo>
                    <a:pt x="532" y="606"/>
                  </a:lnTo>
                  <a:lnTo>
                    <a:pt x="535" y="606"/>
                  </a:lnTo>
                  <a:lnTo>
                    <a:pt x="535" y="606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1"/>
                  </a:lnTo>
                  <a:lnTo>
                    <a:pt x="532" y="601"/>
                  </a:lnTo>
                  <a:lnTo>
                    <a:pt x="532" y="599"/>
                  </a:lnTo>
                  <a:lnTo>
                    <a:pt x="532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7" y="597"/>
                  </a:lnTo>
                  <a:lnTo>
                    <a:pt x="537" y="597"/>
                  </a:lnTo>
                  <a:lnTo>
                    <a:pt x="537" y="597"/>
                  </a:lnTo>
                  <a:lnTo>
                    <a:pt x="537" y="594"/>
                  </a:lnTo>
                  <a:lnTo>
                    <a:pt x="537" y="592"/>
                  </a:lnTo>
                  <a:lnTo>
                    <a:pt x="537" y="592"/>
                  </a:lnTo>
                  <a:lnTo>
                    <a:pt x="540" y="592"/>
                  </a:lnTo>
                  <a:lnTo>
                    <a:pt x="544" y="597"/>
                  </a:lnTo>
                  <a:lnTo>
                    <a:pt x="544" y="599"/>
                  </a:lnTo>
                  <a:lnTo>
                    <a:pt x="547" y="601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4" y="604"/>
                  </a:lnTo>
                  <a:lnTo>
                    <a:pt x="554" y="606"/>
                  </a:lnTo>
                  <a:lnTo>
                    <a:pt x="554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1" y="613"/>
                  </a:lnTo>
                  <a:lnTo>
                    <a:pt x="561" y="616"/>
                  </a:lnTo>
                  <a:lnTo>
                    <a:pt x="561" y="616"/>
                  </a:lnTo>
                  <a:lnTo>
                    <a:pt x="561" y="616"/>
                  </a:lnTo>
                  <a:lnTo>
                    <a:pt x="563" y="613"/>
                  </a:lnTo>
                  <a:lnTo>
                    <a:pt x="566" y="611"/>
                  </a:lnTo>
                  <a:lnTo>
                    <a:pt x="566" y="611"/>
                  </a:lnTo>
                  <a:lnTo>
                    <a:pt x="566" y="606"/>
                  </a:lnTo>
                  <a:lnTo>
                    <a:pt x="566" y="604"/>
                  </a:lnTo>
                  <a:lnTo>
                    <a:pt x="568" y="604"/>
                  </a:lnTo>
                  <a:lnTo>
                    <a:pt x="568" y="601"/>
                  </a:lnTo>
                  <a:lnTo>
                    <a:pt x="568" y="599"/>
                  </a:lnTo>
                  <a:lnTo>
                    <a:pt x="566" y="597"/>
                  </a:lnTo>
                  <a:lnTo>
                    <a:pt x="568" y="594"/>
                  </a:lnTo>
                  <a:lnTo>
                    <a:pt x="568" y="592"/>
                  </a:lnTo>
                  <a:lnTo>
                    <a:pt x="568" y="590"/>
                  </a:lnTo>
                  <a:lnTo>
                    <a:pt x="568" y="587"/>
                  </a:lnTo>
                  <a:lnTo>
                    <a:pt x="568" y="582"/>
                  </a:lnTo>
                  <a:lnTo>
                    <a:pt x="568" y="580"/>
                  </a:lnTo>
                  <a:lnTo>
                    <a:pt x="568" y="575"/>
                  </a:lnTo>
                  <a:lnTo>
                    <a:pt x="568" y="571"/>
                  </a:lnTo>
                  <a:lnTo>
                    <a:pt x="570" y="568"/>
                  </a:lnTo>
                  <a:lnTo>
                    <a:pt x="570" y="568"/>
                  </a:lnTo>
                  <a:lnTo>
                    <a:pt x="570" y="566"/>
                  </a:lnTo>
                  <a:lnTo>
                    <a:pt x="570" y="564"/>
                  </a:lnTo>
                  <a:lnTo>
                    <a:pt x="570" y="561"/>
                  </a:lnTo>
                  <a:lnTo>
                    <a:pt x="568" y="559"/>
                  </a:lnTo>
                  <a:lnTo>
                    <a:pt x="568" y="556"/>
                  </a:lnTo>
                  <a:lnTo>
                    <a:pt x="570" y="552"/>
                  </a:lnTo>
                  <a:lnTo>
                    <a:pt x="570" y="552"/>
                  </a:lnTo>
                  <a:lnTo>
                    <a:pt x="570" y="552"/>
                  </a:lnTo>
                  <a:lnTo>
                    <a:pt x="570" y="549"/>
                  </a:lnTo>
                  <a:lnTo>
                    <a:pt x="570" y="547"/>
                  </a:lnTo>
                  <a:lnTo>
                    <a:pt x="570" y="547"/>
                  </a:lnTo>
                  <a:lnTo>
                    <a:pt x="570" y="547"/>
                  </a:lnTo>
                  <a:lnTo>
                    <a:pt x="570" y="545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8" y="533"/>
                  </a:lnTo>
                  <a:lnTo>
                    <a:pt x="566" y="533"/>
                  </a:lnTo>
                  <a:lnTo>
                    <a:pt x="566" y="530"/>
                  </a:lnTo>
                  <a:lnTo>
                    <a:pt x="566" y="528"/>
                  </a:lnTo>
                  <a:lnTo>
                    <a:pt x="568" y="526"/>
                  </a:lnTo>
                  <a:lnTo>
                    <a:pt x="568" y="523"/>
                  </a:lnTo>
                  <a:lnTo>
                    <a:pt x="568" y="521"/>
                  </a:lnTo>
                  <a:lnTo>
                    <a:pt x="568" y="519"/>
                  </a:lnTo>
                  <a:lnTo>
                    <a:pt x="568" y="516"/>
                  </a:lnTo>
                  <a:lnTo>
                    <a:pt x="573" y="511"/>
                  </a:lnTo>
                  <a:lnTo>
                    <a:pt x="573" y="509"/>
                  </a:lnTo>
                  <a:lnTo>
                    <a:pt x="573" y="507"/>
                  </a:lnTo>
                  <a:lnTo>
                    <a:pt x="573" y="507"/>
                  </a:lnTo>
                  <a:lnTo>
                    <a:pt x="568" y="502"/>
                  </a:lnTo>
                  <a:lnTo>
                    <a:pt x="566" y="502"/>
                  </a:lnTo>
                  <a:lnTo>
                    <a:pt x="566" y="500"/>
                  </a:lnTo>
                  <a:lnTo>
                    <a:pt x="570" y="488"/>
                  </a:lnTo>
                  <a:lnTo>
                    <a:pt x="570" y="485"/>
                  </a:lnTo>
                  <a:lnTo>
                    <a:pt x="573" y="483"/>
                  </a:lnTo>
                  <a:lnTo>
                    <a:pt x="575" y="481"/>
                  </a:lnTo>
                  <a:lnTo>
                    <a:pt x="575" y="481"/>
                  </a:lnTo>
                  <a:lnTo>
                    <a:pt x="580" y="478"/>
                  </a:lnTo>
                  <a:lnTo>
                    <a:pt x="580" y="478"/>
                  </a:lnTo>
                  <a:lnTo>
                    <a:pt x="580" y="476"/>
                  </a:lnTo>
                  <a:lnTo>
                    <a:pt x="580" y="476"/>
                  </a:lnTo>
                  <a:lnTo>
                    <a:pt x="580" y="476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1"/>
                  </a:lnTo>
                  <a:lnTo>
                    <a:pt x="580" y="467"/>
                  </a:lnTo>
                  <a:lnTo>
                    <a:pt x="577" y="464"/>
                  </a:lnTo>
                  <a:lnTo>
                    <a:pt x="577" y="464"/>
                  </a:lnTo>
                  <a:lnTo>
                    <a:pt x="577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3" y="462"/>
                  </a:lnTo>
                  <a:lnTo>
                    <a:pt x="573" y="462"/>
                  </a:lnTo>
                  <a:lnTo>
                    <a:pt x="573" y="462"/>
                  </a:lnTo>
                  <a:lnTo>
                    <a:pt x="570" y="462"/>
                  </a:lnTo>
                  <a:lnTo>
                    <a:pt x="568" y="462"/>
                  </a:lnTo>
                  <a:lnTo>
                    <a:pt x="566" y="459"/>
                  </a:lnTo>
                  <a:lnTo>
                    <a:pt x="566" y="457"/>
                  </a:lnTo>
                  <a:lnTo>
                    <a:pt x="566" y="450"/>
                  </a:lnTo>
                  <a:lnTo>
                    <a:pt x="563" y="448"/>
                  </a:lnTo>
                  <a:lnTo>
                    <a:pt x="563" y="448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8"/>
                  </a:lnTo>
                  <a:lnTo>
                    <a:pt x="561" y="448"/>
                  </a:lnTo>
                  <a:lnTo>
                    <a:pt x="559" y="448"/>
                  </a:lnTo>
                  <a:lnTo>
                    <a:pt x="559" y="445"/>
                  </a:lnTo>
                  <a:lnTo>
                    <a:pt x="556" y="445"/>
                  </a:lnTo>
                  <a:lnTo>
                    <a:pt x="556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6" y="440"/>
                  </a:lnTo>
                  <a:lnTo>
                    <a:pt x="556" y="440"/>
                  </a:lnTo>
                  <a:lnTo>
                    <a:pt x="556" y="438"/>
                  </a:lnTo>
                  <a:lnTo>
                    <a:pt x="556" y="436"/>
                  </a:lnTo>
                  <a:lnTo>
                    <a:pt x="556" y="436"/>
                  </a:lnTo>
                  <a:lnTo>
                    <a:pt x="556" y="433"/>
                  </a:lnTo>
                  <a:lnTo>
                    <a:pt x="556" y="433"/>
                  </a:lnTo>
                  <a:lnTo>
                    <a:pt x="556" y="433"/>
                  </a:lnTo>
                  <a:lnTo>
                    <a:pt x="554" y="433"/>
                  </a:lnTo>
                  <a:lnTo>
                    <a:pt x="554" y="433"/>
                  </a:lnTo>
                  <a:lnTo>
                    <a:pt x="554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49" y="433"/>
                  </a:lnTo>
                  <a:lnTo>
                    <a:pt x="544" y="431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37" y="431"/>
                  </a:lnTo>
                  <a:lnTo>
                    <a:pt x="537" y="431"/>
                  </a:lnTo>
                  <a:lnTo>
                    <a:pt x="535" y="431"/>
                  </a:lnTo>
                  <a:lnTo>
                    <a:pt x="535" y="431"/>
                  </a:lnTo>
                  <a:lnTo>
                    <a:pt x="530" y="431"/>
                  </a:lnTo>
                  <a:lnTo>
                    <a:pt x="530" y="431"/>
                  </a:lnTo>
                  <a:lnTo>
                    <a:pt x="530" y="431"/>
                  </a:lnTo>
                  <a:lnTo>
                    <a:pt x="528" y="431"/>
                  </a:lnTo>
                  <a:lnTo>
                    <a:pt x="528" y="431"/>
                  </a:lnTo>
                  <a:lnTo>
                    <a:pt x="528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3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21" y="429"/>
                  </a:lnTo>
                  <a:lnTo>
                    <a:pt x="521" y="431"/>
                  </a:lnTo>
                  <a:lnTo>
                    <a:pt x="521" y="431"/>
                  </a:lnTo>
                  <a:lnTo>
                    <a:pt x="518" y="431"/>
                  </a:lnTo>
                  <a:lnTo>
                    <a:pt x="518" y="429"/>
                  </a:lnTo>
                  <a:lnTo>
                    <a:pt x="518" y="429"/>
                  </a:lnTo>
                  <a:lnTo>
                    <a:pt x="518" y="426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6" y="429"/>
                  </a:lnTo>
                  <a:lnTo>
                    <a:pt x="516" y="431"/>
                  </a:lnTo>
                  <a:lnTo>
                    <a:pt x="514" y="431"/>
                  </a:lnTo>
                  <a:lnTo>
                    <a:pt x="511" y="433"/>
                  </a:lnTo>
                  <a:lnTo>
                    <a:pt x="511" y="433"/>
                  </a:lnTo>
                  <a:lnTo>
                    <a:pt x="511" y="436"/>
                  </a:lnTo>
                  <a:lnTo>
                    <a:pt x="511" y="436"/>
                  </a:lnTo>
                  <a:lnTo>
                    <a:pt x="511" y="438"/>
                  </a:lnTo>
                  <a:lnTo>
                    <a:pt x="511" y="440"/>
                  </a:lnTo>
                  <a:lnTo>
                    <a:pt x="509" y="443"/>
                  </a:lnTo>
                  <a:lnTo>
                    <a:pt x="509" y="443"/>
                  </a:lnTo>
                  <a:lnTo>
                    <a:pt x="504" y="445"/>
                  </a:lnTo>
                  <a:lnTo>
                    <a:pt x="502" y="448"/>
                  </a:lnTo>
                  <a:lnTo>
                    <a:pt x="502" y="448"/>
                  </a:lnTo>
                  <a:lnTo>
                    <a:pt x="502" y="448"/>
                  </a:lnTo>
                  <a:lnTo>
                    <a:pt x="502" y="450"/>
                  </a:lnTo>
                  <a:lnTo>
                    <a:pt x="502" y="450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0"/>
                  </a:lnTo>
                  <a:lnTo>
                    <a:pt x="499" y="448"/>
                  </a:lnTo>
                  <a:lnTo>
                    <a:pt x="502" y="445"/>
                  </a:lnTo>
                  <a:lnTo>
                    <a:pt x="502" y="445"/>
                  </a:lnTo>
                  <a:lnTo>
                    <a:pt x="504" y="443"/>
                  </a:lnTo>
                  <a:lnTo>
                    <a:pt x="504" y="443"/>
                  </a:lnTo>
                  <a:lnTo>
                    <a:pt x="506" y="443"/>
                  </a:lnTo>
                  <a:lnTo>
                    <a:pt x="506" y="443"/>
                  </a:lnTo>
                  <a:lnTo>
                    <a:pt x="509" y="443"/>
                  </a:lnTo>
                  <a:lnTo>
                    <a:pt x="509" y="443"/>
                  </a:lnTo>
                  <a:lnTo>
                    <a:pt x="509" y="440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6"/>
                  </a:lnTo>
                  <a:lnTo>
                    <a:pt x="509" y="433"/>
                  </a:lnTo>
                  <a:lnTo>
                    <a:pt x="509" y="431"/>
                  </a:lnTo>
                  <a:lnTo>
                    <a:pt x="506" y="431"/>
                  </a:lnTo>
                  <a:lnTo>
                    <a:pt x="504" y="433"/>
                  </a:lnTo>
                  <a:lnTo>
                    <a:pt x="504" y="433"/>
                  </a:lnTo>
                  <a:lnTo>
                    <a:pt x="506" y="431"/>
                  </a:lnTo>
                  <a:lnTo>
                    <a:pt x="506" y="431"/>
                  </a:lnTo>
                  <a:lnTo>
                    <a:pt x="506" y="431"/>
                  </a:lnTo>
                  <a:lnTo>
                    <a:pt x="509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4" y="424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8" y="419"/>
                  </a:lnTo>
                  <a:lnTo>
                    <a:pt x="516" y="417"/>
                  </a:lnTo>
                  <a:lnTo>
                    <a:pt x="516" y="414"/>
                  </a:lnTo>
                  <a:lnTo>
                    <a:pt x="514" y="412"/>
                  </a:lnTo>
                  <a:lnTo>
                    <a:pt x="511" y="412"/>
                  </a:lnTo>
                  <a:lnTo>
                    <a:pt x="509" y="412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2"/>
                  </a:lnTo>
                  <a:lnTo>
                    <a:pt x="506" y="412"/>
                  </a:lnTo>
                  <a:lnTo>
                    <a:pt x="506" y="410"/>
                  </a:lnTo>
                  <a:lnTo>
                    <a:pt x="504" y="412"/>
                  </a:lnTo>
                  <a:lnTo>
                    <a:pt x="504" y="412"/>
                  </a:lnTo>
                  <a:lnTo>
                    <a:pt x="504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4" y="412"/>
                  </a:lnTo>
                  <a:lnTo>
                    <a:pt x="504" y="410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2" y="407"/>
                  </a:lnTo>
                  <a:lnTo>
                    <a:pt x="502" y="405"/>
                  </a:lnTo>
                  <a:lnTo>
                    <a:pt x="502" y="405"/>
                  </a:lnTo>
                  <a:lnTo>
                    <a:pt x="499" y="405"/>
                  </a:lnTo>
                  <a:lnTo>
                    <a:pt x="499" y="405"/>
                  </a:lnTo>
                  <a:lnTo>
                    <a:pt x="497" y="407"/>
                  </a:lnTo>
                  <a:lnTo>
                    <a:pt x="497" y="410"/>
                  </a:lnTo>
                  <a:lnTo>
                    <a:pt x="497" y="407"/>
                  </a:lnTo>
                  <a:lnTo>
                    <a:pt x="497" y="407"/>
                  </a:lnTo>
                  <a:lnTo>
                    <a:pt x="497" y="405"/>
                  </a:lnTo>
                  <a:lnTo>
                    <a:pt x="497" y="405"/>
                  </a:lnTo>
                  <a:lnTo>
                    <a:pt x="497" y="403"/>
                  </a:lnTo>
                  <a:lnTo>
                    <a:pt x="499" y="403"/>
                  </a:lnTo>
                  <a:lnTo>
                    <a:pt x="499" y="400"/>
                  </a:lnTo>
                  <a:lnTo>
                    <a:pt x="499" y="400"/>
                  </a:lnTo>
                  <a:lnTo>
                    <a:pt x="499" y="400"/>
                  </a:lnTo>
                  <a:lnTo>
                    <a:pt x="499" y="398"/>
                  </a:lnTo>
                  <a:lnTo>
                    <a:pt x="499" y="398"/>
                  </a:lnTo>
                  <a:lnTo>
                    <a:pt x="499" y="396"/>
                  </a:lnTo>
                  <a:lnTo>
                    <a:pt x="497" y="393"/>
                  </a:lnTo>
                  <a:lnTo>
                    <a:pt x="495" y="391"/>
                  </a:lnTo>
                  <a:lnTo>
                    <a:pt x="495" y="388"/>
                  </a:lnTo>
                  <a:lnTo>
                    <a:pt x="495" y="379"/>
                  </a:lnTo>
                  <a:lnTo>
                    <a:pt x="495" y="377"/>
                  </a:lnTo>
                  <a:lnTo>
                    <a:pt x="495" y="377"/>
                  </a:lnTo>
                  <a:lnTo>
                    <a:pt x="492" y="374"/>
                  </a:lnTo>
                  <a:lnTo>
                    <a:pt x="492" y="374"/>
                  </a:lnTo>
                  <a:lnTo>
                    <a:pt x="492" y="372"/>
                  </a:lnTo>
                  <a:lnTo>
                    <a:pt x="492" y="370"/>
                  </a:lnTo>
                  <a:lnTo>
                    <a:pt x="492" y="367"/>
                  </a:lnTo>
                  <a:lnTo>
                    <a:pt x="492" y="362"/>
                  </a:lnTo>
                  <a:lnTo>
                    <a:pt x="490" y="362"/>
                  </a:lnTo>
                  <a:lnTo>
                    <a:pt x="488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3" y="365"/>
                  </a:lnTo>
                  <a:lnTo>
                    <a:pt x="480" y="365"/>
                  </a:lnTo>
                  <a:lnTo>
                    <a:pt x="478" y="362"/>
                  </a:lnTo>
                  <a:lnTo>
                    <a:pt x="476" y="362"/>
                  </a:lnTo>
                  <a:lnTo>
                    <a:pt x="473" y="362"/>
                  </a:lnTo>
                  <a:lnTo>
                    <a:pt x="473" y="362"/>
                  </a:lnTo>
                  <a:lnTo>
                    <a:pt x="473" y="360"/>
                  </a:lnTo>
                  <a:lnTo>
                    <a:pt x="469" y="360"/>
                  </a:lnTo>
                  <a:lnTo>
                    <a:pt x="469" y="360"/>
                  </a:lnTo>
                  <a:lnTo>
                    <a:pt x="466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2"/>
                  </a:lnTo>
                  <a:lnTo>
                    <a:pt x="462" y="365"/>
                  </a:lnTo>
                  <a:lnTo>
                    <a:pt x="462" y="362"/>
                  </a:lnTo>
                  <a:lnTo>
                    <a:pt x="462" y="362"/>
                  </a:lnTo>
                  <a:lnTo>
                    <a:pt x="462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58"/>
                  </a:lnTo>
                  <a:lnTo>
                    <a:pt x="454" y="358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2" y="355"/>
                  </a:lnTo>
                  <a:lnTo>
                    <a:pt x="452" y="355"/>
                  </a:lnTo>
                  <a:lnTo>
                    <a:pt x="452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47" y="353"/>
                  </a:lnTo>
                  <a:lnTo>
                    <a:pt x="447" y="353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45" y="351"/>
                  </a:lnTo>
                  <a:lnTo>
                    <a:pt x="445" y="351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0" y="346"/>
                  </a:lnTo>
                  <a:lnTo>
                    <a:pt x="438" y="346"/>
                  </a:lnTo>
                  <a:lnTo>
                    <a:pt x="438" y="346"/>
                  </a:lnTo>
                  <a:lnTo>
                    <a:pt x="438" y="343"/>
                  </a:lnTo>
                  <a:lnTo>
                    <a:pt x="438" y="343"/>
                  </a:lnTo>
                  <a:lnTo>
                    <a:pt x="438" y="343"/>
                  </a:lnTo>
                  <a:lnTo>
                    <a:pt x="440" y="343"/>
                  </a:lnTo>
                  <a:lnTo>
                    <a:pt x="438" y="341"/>
                  </a:lnTo>
                  <a:lnTo>
                    <a:pt x="438" y="341"/>
                  </a:lnTo>
                  <a:lnTo>
                    <a:pt x="440" y="341"/>
                  </a:lnTo>
                  <a:lnTo>
                    <a:pt x="440" y="339"/>
                  </a:lnTo>
                  <a:lnTo>
                    <a:pt x="440" y="339"/>
                  </a:lnTo>
                  <a:lnTo>
                    <a:pt x="440" y="336"/>
                  </a:lnTo>
                  <a:lnTo>
                    <a:pt x="440" y="336"/>
                  </a:lnTo>
                  <a:lnTo>
                    <a:pt x="438" y="336"/>
                  </a:lnTo>
                  <a:lnTo>
                    <a:pt x="438" y="334"/>
                  </a:lnTo>
                  <a:lnTo>
                    <a:pt x="438" y="332"/>
                  </a:lnTo>
                  <a:lnTo>
                    <a:pt x="440" y="334"/>
                  </a:lnTo>
                  <a:lnTo>
                    <a:pt x="440" y="334"/>
                  </a:lnTo>
                  <a:lnTo>
                    <a:pt x="440" y="334"/>
                  </a:lnTo>
                  <a:lnTo>
                    <a:pt x="445" y="334"/>
                  </a:lnTo>
                  <a:lnTo>
                    <a:pt x="447" y="334"/>
                  </a:lnTo>
                  <a:lnTo>
                    <a:pt x="450" y="334"/>
                  </a:lnTo>
                  <a:lnTo>
                    <a:pt x="450" y="332"/>
                  </a:lnTo>
                  <a:lnTo>
                    <a:pt x="450" y="332"/>
                  </a:lnTo>
                  <a:lnTo>
                    <a:pt x="450" y="329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45" y="329"/>
                  </a:lnTo>
                  <a:lnTo>
                    <a:pt x="445" y="329"/>
                  </a:lnTo>
                  <a:lnTo>
                    <a:pt x="445" y="327"/>
                  </a:lnTo>
                  <a:lnTo>
                    <a:pt x="445" y="327"/>
                  </a:lnTo>
                  <a:lnTo>
                    <a:pt x="445" y="327"/>
                  </a:lnTo>
                  <a:lnTo>
                    <a:pt x="440" y="327"/>
                  </a:lnTo>
                  <a:lnTo>
                    <a:pt x="440" y="327"/>
                  </a:lnTo>
                  <a:lnTo>
                    <a:pt x="440" y="329"/>
                  </a:lnTo>
                  <a:lnTo>
                    <a:pt x="438" y="327"/>
                  </a:lnTo>
                  <a:lnTo>
                    <a:pt x="438" y="327"/>
                  </a:lnTo>
                  <a:lnTo>
                    <a:pt x="438" y="327"/>
                  </a:lnTo>
                  <a:lnTo>
                    <a:pt x="440" y="327"/>
                  </a:lnTo>
                  <a:lnTo>
                    <a:pt x="443" y="327"/>
                  </a:lnTo>
                  <a:lnTo>
                    <a:pt x="443" y="325"/>
                  </a:lnTo>
                  <a:lnTo>
                    <a:pt x="443" y="322"/>
                  </a:lnTo>
                  <a:lnTo>
                    <a:pt x="445" y="322"/>
                  </a:lnTo>
                  <a:lnTo>
                    <a:pt x="445" y="320"/>
                  </a:lnTo>
                  <a:lnTo>
                    <a:pt x="445" y="320"/>
                  </a:lnTo>
                  <a:lnTo>
                    <a:pt x="443" y="320"/>
                  </a:lnTo>
                  <a:lnTo>
                    <a:pt x="440" y="320"/>
                  </a:lnTo>
                  <a:lnTo>
                    <a:pt x="440" y="320"/>
                  </a:lnTo>
                  <a:lnTo>
                    <a:pt x="438" y="322"/>
                  </a:lnTo>
                  <a:lnTo>
                    <a:pt x="438" y="322"/>
                  </a:lnTo>
                  <a:lnTo>
                    <a:pt x="436" y="322"/>
                  </a:lnTo>
                  <a:lnTo>
                    <a:pt x="436" y="322"/>
                  </a:lnTo>
                  <a:lnTo>
                    <a:pt x="433" y="322"/>
                  </a:lnTo>
                  <a:lnTo>
                    <a:pt x="433" y="322"/>
                  </a:lnTo>
                  <a:lnTo>
                    <a:pt x="436" y="320"/>
                  </a:lnTo>
                  <a:lnTo>
                    <a:pt x="440" y="320"/>
                  </a:lnTo>
                  <a:lnTo>
                    <a:pt x="443" y="320"/>
                  </a:lnTo>
                  <a:lnTo>
                    <a:pt x="443" y="317"/>
                  </a:lnTo>
                  <a:lnTo>
                    <a:pt x="445" y="317"/>
                  </a:lnTo>
                  <a:lnTo>
                    <a:pt x="445" y="315"/>
                  </a:lnTo>
                  <a:lnTo>
                    <a:pt x="445" y="315"/>
                  </a:lnTo>
                  <a:lnTo>
                    <a:pt x="445" y="315"/>
                  </a:lnTo>
                  <a:lnTo>
                    <a:pt x="447" y="315"/>
                  </a:lnTo>
                  <a:lnTo>
                    <a:pt x="447" y="315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47" y="310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4" y="310"/>
                  </a:lnTo>
                  <a:lnTo>
                    <a:pt x="454" y="310"/>
                  </a:lnTo>
                  <a:lnTo>
                    <a:pt x="454" y="310"/>
                  </a:lnTo>
                  <a:lnTo>
                    <a:pt x="454" y="308"/>
                  </a:lnTo>
                  <a:lnTo>
                    <a:pt x="459" y="308"/>
                  </a:lnTo>
                  <a:lnTo>
                    <a:pt x="459" y="308"/>
                  </a:lnTo>
                  <a:lnTo>
                    <a:pt x="459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6"/>
                  </a:lnTo>
                  <a:lnTo>
                    <a:pt x="459" y="296"/>
                  </a:lnTo>
                  <a:lnTo>
                    <a:pt x="457" y="294"/>
                  </a:lnTo>
                  <a:lnTo>
                    <a:pt x="457" y="294"/>
                  </a:lnTo>
                  <a:lnTo>
                    <a:pt x="457" y="291"/>
                  </a:lnTo>
                  <a:lnTo>
                    <a:pt x="454" y="291"/>
                  </a:lnTo>
                  <a:lnTo>
                    <a:pt x="454" y="291"/>
                  </a:lnTo>
                  <a:lnTo>
                    <a:pt x="452" y="291"/>
                  </a:lnTo>
                  <a:lnTo>
                    <a:pt x="452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0" y="291"/>
                  </a:lnTo>
                  <a:lnTo>
                    <a:pt x="450" y="289"/>
                  </a:lnTo>
                  <a:lnTo>
                    <a:pt x="447" y="287"/>
                  </a:lnTo>
                  <a:lnTo>
                    <a:pt x="445" y="282"/>
                  </a:lnTo>
                  <a:lnTo>
                    <a:pt x="440" y="282"/>
                  </a:lnTo>
                  <a:lnTo>
                    <a:pt x="440" y="280"/>
                  </a:lnTo>
                  <a:lnTo>
                    <a:pt x="438" y="280"/>
                  </a:lnTo>
                  <a:lnTo>
                    <a:pt x="436" y="280"/>
                  </a:lnTo>
                  <a:lnTo>
                    <a:pt x="436" y="282"/>
                  </a:lnTo>
                  <a:lnTo>
                    <a:pt x="433" y="282"/>
                  </a:lnTo>
                  <a:lnTo>
                    <a:pt x="431" y="282"/>
                  </a:lnTo>
                  <a:lnTo>
                    <a:pt x="428" y="284"/>
                  </a:lnTo>
                  <a:lnTo>
                    <a:pt x="428" y="287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6" y="287"/>
                  </a:lnTo>
                  <a:lnTo>
                    <a:pt x="424" y="287"/>
                  </a:lnTo>
                  <a:lnTo>
                    <a:pt x="424" y="289"/>
                  </a:lnTo>
                  <a:lnTo>
                    <a:pt x="421" y="289"/>
                  </a:lnTo>
                  <a:lnTo>
                    <a:pt x="419" y="291"/>
                  </a:lnTo>
                  <a:lnTo>
                    <a:pt x="419" y="291"/>
                  </a:lnTo>
                  <a:lnTo>
                    <a:pt x="417" y="291"/>
                  </a:lnTo>
                  <a:lnTo>
                    <a:pt x="414" y="294"/>
                  </a:lnTo>
                  <a:lnTo>
                    <a:pt x="412" y="294"/>
                  </a:lnTo>
                  <a:lnTo>
                    <a:pt x="410" y="296"/>
                  </a:lnTo>
                  <a:lnTo>
                    <a:pt x="407" y="296"/>
                  </a:lnTo>
                  <a:lnTo>
                    <a:pt x="405" y="296"/>
                  </a:lnTo>
                  <a:lnTo>
                    <a:pt x="402" y="296"/>
                  </a:lnTo>
                  <a:lnTo>
                    <a:pt x="402" y="296"/>
                  </a:lnTo>
                  <a:lnTo>
                    <a:pt x="402" y="296"/>
                  </a:lnTo>
                  <a:lnTo>
                    <a:pt x="400" y="296"/>
                  </a:lnTo>
                  <a:lnTo>
                    <a:pt x="400" y="299"/>
                  </a:lnTo>
                  <a:lnTo>
                    <a:pt x="400" y="299"/>
                  </a:lnTo>
                  <a:lnTo>
                    <a:pt x="400" y="299"/>
                  </a:lnTo>
                  <a:lnTo>
                    <a:pt x="398" y="299"/>
                  </a:lnTo>
                  <a:lnTo>
                    <a:pt x="398" y="301"/>
                  </a:lnTo>
                  <a:lnTo>
                    <a:pt x="395" y="299"/>
                  </a:lnTo>
                  <a:lnTo>
                    <a:pt x="393" y="299"/>
                  </a:lnTo>
                  <a:lnTo>
                    <a:pt x="393" y="296"/>
                  </a:lnTo>
                  <a:lnTo>
                    <a:pt x="393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88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3" y="296"/>
                  </a:lnTo>
                  <a:lnTo>
                    <a:pt x="393" y="296"/>
                  </a:lnTo>
                  <a:lnTo>
                    <a:pt x="395" y="299"/>
                  </a:lnTo>
                  <a:lnTo>
                    <a:pt x="395" y="299"/>
                  </a:lnTo>
                  <a:lnTo>
                    <a:pt x="398" y="299"/>
                  </a:lnTo>
                  <a:lnTo>
                    <a:pt x="398" y="299"/>
                  </a:lnTo>
                  <a:lnTo>
                    <a:pt x="398" y="296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5" y="294"/>
                  </a:lnTo>
                  <a:lnTo>
                    <a:pt x="405" y="294"/>
                  </a:lnTo>
                  <a:lnTo>
                    <a:pt x="405" y="294"/>
                  </a:lnTo>
                  <a:lnTo>
                    <a:pt x="412" y="291"/>
                  </a:lnTo>
                  <a:lnTo>
                    <a:pt x="414" y="291"/>
                  </a:lnTo>
                  <a:lnTo>
                    <a:pt x="414" y="289"/>
                  </a:lnTo>
                  <a:lnTo>
                    <a:pt x="417" y="289"/>
                  </a:lnTo>
                  <a:lnTo>
                    <a:pt x="421" y="287"/>
                  </a:lnTo>
                  <a:lnTo>
                    <a:pt x="424" y="284"/>
                  </a:lnTo>
                  <a:lnTo>
                    <a:pt x="424" y="284"/>
                  </a:lnTo>
                  <a:lnTo>
                    <a:pt x="424" y="282"/>
                  </a:lnTo>
                  <a:lnTo>
                    <a:pt x="421" y="280"/>
                  </a:lnTo>
                  <a:lnTo>
                    <a:pt x="417" y="272"/>
                  </a:lnTo>
                  <a:lnTo>
                    <a:pt x="414" y="272"/>
                  </a:lnTo>
                  <a:lnTo>
                    <a:pt x="412" y="270"/>
                  </a:lnTo>
                  <a:lnTo>
                    <a:pt x="407" y="270"/>
                  </a:lnTo>
                  <a:lnTo>
                    <a:pt x="402" y="270"/>
                  </a:lnTo>
                  <a:lnTo>
                    <a:pt x="400" y="270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395" y="270"/>
                  </a:lnTo>
                  <a:lnTo>
                    <a:pt x="395" y="270"/>
                  </a:lnTo>
                  <a:lnTo>
                    <a:pt x="393" y="270"/>
                  </a:lnTo>
                  <a:lnTo>
                    <a:pt x="391" y="268"/>
                  </a:lnTo>
                  <a:lnTo>
                    <a:pt x="388" y="265"/>
                  </a:lnTo>
                  <a:lnTo>
                    <a:pt x="383" y="261"/>
                  </a:lnTo>
                  <a:lnTo>
                    <a:pt x="379" y="256"/>
                  </a:lnTo>
                  <a:lnTo>
                    <a:pt x="376" y="256"/>
                  </a:lnTo>
                  <a:lnTo>
                    <a:pt x="376" y="254"/>
                  </a:lnTo>
                  <a:lnTo>
                    <a:pt x="376" y="251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4"/>
                  </a:lnTo>
                  <a:lnTo>
                    <a:pt x="376" y="244"/>
                  </a:lnTo>
                  <a:lnTo>
                    <a:pt x="374" y="244"/>
                  </a:lnTo>
                  <a:lnTo>
                    <a:pt x="374" y="244"/>
                  </a:lnTo>
                  <a:lnTo>
                    <a:pt x="374" y="242"/>
                  </a:lnTo>
                  <a:lnTo>
                    <a:pt x="374" y="239"/>
                  </a:lnTo>
                  <a:lnTo>
                    <a:pt x="374" y="237"/>
                  </a:lnTo>
                  <a:lnTo>
                    <a:pt x="372" y="237"/>
                  </a:lnTo>
                  <a:lnTo>
                    <a:pt x="367" y="232"/>
                  </a:lnTo>
                  <a:lnTo>
                    <a:pt x="355" y="223"/>
                  </a:lnTo>
                  <a:lnTo>
                    <a:pt x="353" y="223"/>
                  </a:lnTo>
                  <a:lnTo>
                    <a:pt x="350" y="220"/>
                  </a:lnTo>
                  <a:lnTo>
                    <a:pt x="350" y="220"/>
                  </a:lnTo>
                  <a:lnTo>
                    <a:pt x="346" y="223"/>
                  </a:lnTo>
                  <a:lnTo>
                    <a:pt x="343" y="223"/>
                  </a:lnTo>
                  <a:lnTo>
                    <a:pt x="341" y="220"/>
                  </a:lnTo>
                  <a:lnTo>
                    <a:pt x="341" y="220"/>
                  </a:lnTo>
                  <a:lnTo>
                    <a:pt x="336" y="220"/>
                  </a:lnTo>
                  <a:lnTo>
                    <a:pt x="336" y="218"/>
                  </a:lnTo>
                  <a:lnTo>
                    <a:pt x="334" y="216"/>
                  </a:lnTo>
                  <a:lnTo>
                    <a:pt x="331" y="211"/>
                  </a:lnTo>
                  <a:lnTo>
                    <a:pt x="331" y="209"/>
                  </a:lnTo>
                  <a:lnTo>
                    <a:pt x="331" y="206"/>
                  </a:lnTo>
                  <a:lnTo>
                    <a:pt x="331" y="206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29" y="201"/>
                  </a:lnTo>
                  <a:lnTo>
                    <a:pt x="324" y="197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7" y="190"/>
                  </a:lnTo>
                  <a:lnTo>
                    <a:pt x="317" y="190"/>
                  </a:lnTo>
                  <a:lnTo>
                    <a:pt x="310" y="190"/>
                  </a:lnTo>
                  <a:lnTo>
                    <a:pt x="308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4"/>
                  </a:lnTo>
                  <a:lnTo>
                    <a:pt x="303" y="197"/>
                  </a:lnTo>
                  <a:lnTo>
                    <a:pt x="305" y="199"/>
                  </a:lnTo>
                  <a:lnTo>
                    <a:pt x="308" y="201"/>
                  </a:lnTo>
                  <a:lnTo>
                    <a:pt x="310" y="204"/>
                  </a:lnTo>
                  <a:lnTo>
                    <a:pt x="310" y="206"/>
                  </a:lnTo>
                  <a:lnTo>
                    <a:pt x="310" y="209"/>
                  </a:lnTo>
                  <a:lnTo>
                    <a:pt x="310" y="209"/>
                  </a:lnTo>
                  <a:lnTo>
                    <a:pt x="313" y="211"/>
                  </a:lnTo>
                  <a:lnTo>
                    <a:pt x="313" y="211"/>
                  </a:lnTo>
                  <a:lnTo>
                    <a:pt x="310" y="213"/>
                  </a:lnTo>
                  <a:lnTo>
                    <a:pt x="313" y="213"/>
                  </a:lnTo>
                  <a:lnTo>
                    <a:pt x="310" y="213"/>
                  </a:lnTo>
                  <a:lnTo>
                    <a:pt x="310" y="211"/>
                  </a:lnTo>
                  <a:lnTo>
                    <a:pt x="308" y="211"/>
                  </a:lnTo>
                  <a:lnTo>
                    <a:pt x="308" y="209"/>
                  </a:lnTo>
                  <a:lnTo>
                    <a:pt x="308" y="206"/>
                  </a:lnTo>
                  <a:lnTo>
                    <a:pt x="308" y="206"/>
                  </a:lnTo>
                  <a:lnTo>
                    <a:pt x="308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1"/>
                  </a:lnTo>
                  <a:lnTo>
                    <a:pt x="303" y="201"/>
                  </a:lnTo>
                  <a:lnTo>
                    <a:pt x="296" y="197"/>
                  </a:lnTo>
                  <a:lnTo>
                    <a:pt x="294" y="197"/>
                  </a:lnTo>
                  <a:lnTo>
                    <a:pt x="291" y="197"/>
                  </a:lnTo>
                  <a:lnTo>
                    <a:pt x="289" y="194"/>
                  </a:lnTo>
                  <a:lnTo>
                    <a:pt x="284" y="190"/>
                  </a:lnTo>
                  <a:lnTo>
                    <a:pt x="284" y="187"/>
                  </a:lnTo>
                  <a:lnTo>
                    <a:pt x="282" y="185"/>
                  </a:lnTo>
                  <a:lnTo>
                    <a:pt x="279" y="175"/>
                  </a:lnTo>
                  <a:lnTo>
                    <a:pt x="279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68"/>
                  </a:lnTo>
                  <a:lnTo>
                    <a:pt x="275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8" y="168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70" y="175"/>
                  </a:lnTo>
                  <a:lnTo>
                    <a:pt x="270" y="175"/>
                  </a:lnTo>
                  <a:lnTo>
                    <a:pt x="268" y="175"/>
                  </a:lnTo>
                  <a:lnTo>
                    <a:pt x="268" y="175"/>
                  </a:lnTo>
                  <a:lnTo>
                    <a:pt x="268" y="175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5" y="171"/>
                  </a:lnTo>
                  <a:lnTo>
                    <a:pt x="265" y="171"/>
                  </a:lnTo>
                  <a:lnTo>
                    <a:pt x="265" y="168"/>
                  </a:lnTo>
                  <a:lnTo>
                    <a:pt x="265" y="168"/>
                  </a:lnTo>
                  <a:lnTo>
                    <a:pt x="265" y="166"/>
                  </a:lnTo>
                  <a:lnTo>
                    <a:pt x="263" y="166"/>
                  </a:lnTo>
                  <a:lnTo>
                    <a:pt x="260" y="166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1"/>
                  </a:lnTo>
                  <a:lnTo>
                    <a:pt x="260" y="171"/>
                  </a:lnTo>
                  <a:lnTo>
                    <a:pt x="260" y="171"/>
                  </a:lnTo>
                  <a:lnTo>
                    <a:pt x="260" y="171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3" y="164"/>
                  </a:lnTo>
                  <a:lnTo>
                    <a:pt x="260" y="157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3" y="152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1" y="145"/>
                  </a:lnTo>
                  <a:lnTo>
                    <a:pt x="249" y="142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2" y="140"/>
                  </a:lnTo>
                  <a:lnTo>
                    <a:pt x="239" y="140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3" y="126"/>
                  </a:lnTo>
                  <a:lnTo>
                    <a:pt x="218" y="123"/>
                  </a:lnTo>
                  <a:lnTo>
                    <a:pt x="216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8" y="116"/>
                  </a:lnTo>
                  <a:lnTo>
                    <a:pt x="204" y="116"/>
                  </a:lnTo>
                  <a:lnTo>
                    <a:pt x="199" y="114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0" y="104"/>
                  </a:lnTo>
                  <a:lnTo>
                    <a:pt x="190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2" y="100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0" y="97"/>
                  </a:lnTo>
                  <a:lnTo>
                    <a:pt x="178" y="95"/>
                  </a:lnTo>
                  <a:lnTo>
                    <a:pt x="178" y="95"/>
                  </a:lnTo>
                  <a:lnTo>
                    <a:pt x="175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6" y="95"/>
                  </a:lnTo>
                  <a:lnTo>
                    <a:pt x="166" y="93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68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3" y="81"/>
                  </a:lnTo>
                  <a:lnTo>
                    <a:pt x="173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69"/>
                  </a:lnTo>
                  <a:lnTo>
                    <a:pt x="159" y="67"/>
                  </a:lnTo>
                  <a:lnTo>
                    <a:pt x="156" y="67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6" y="59"/>
                  </a:lnTo>
                  <a:lnTo>
                    <a:pt x="154" y="57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49" y="50"/>
                  </a:lnTo>
                  <a:lnTo>
                    <a:pt x="140" y="43"/>
                  </a:lnTo>
                  <a:lnTo>
                    <a:pt x="133" y="36"/>
                  </a:lnTo>
                  <a:lnTo>
                    <a:pt x="130" y="33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7" y="36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88" y="36"/>
                  </a:lnTo>
                  <a:lnTo>
                    <a:pt x="85" y="36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5" y="31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6" y="6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8" y="71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3" y="78"/>
                  </a:lnTo>
                  <a:lnTo>
                    <a:pt x="48" y="83"/>
                  </a:lnTo>
                  <a:lnTo>
                    <a:pt x="52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7" y="90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7" y="100"/>
                  </a:lnTo>
                  <a:lnTo>
                    <a:pt x="76" y="109"/>
                  </a:lnTo>
                  <a:lnTo>
                    <a:pt x="78" y="112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7" y="114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4" y="123"/>
                  </a:lnTo>
                  <a:lnTo>
                    <a:pt x="107" y="126"/>
                  </a:lnTo>
                  <a:lnTo>
                    <a:pt x="114" y="138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49"/>
                  </a:lnTo>
                  <a:lnTo>
                    <a:pt x="123" y="149"/>
                  </a:lnTo>
                  <a:lnTo>
                    <a:pt x="126" y="154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3" y="159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8" y="168"/>
                  </a:lnTo>
                  <a:lnTo>
                    <a:pt x="140" y="178"/>
                  </a:lnTo>
                  <a:lnTo>
                    <a:pt x="140" y="183"/>
                  </a:lnTo>
                  <a:lnTo>
                    <a:pt x="140" y="183"/>
                  </a:lnTo>
                  <a:lnTo>
                    <a:pt x="140" y="185"/>
                  </a:lnTo>
                  <a:lnTo>
                    <a:pt x="142" y="187"/>
                  </a:lnTo>
                  <a:lnTo>
                    <a:pt x="145" y="190"/>
                  </a:lnTo>
                  <a:lnTo>
                    <a:pt x="145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9" y="190"/>
                  </a:lnTo>
                  <a:lnTo>
                    <a:pt x="149" y="192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6" y="192"/>
                  </a:lnTo>
                  <a:lnTo>
                    <a:pt x="161" y="194"/>
                  </a:lnTo>
                  <a:lnTo>
                    <a:pt x="166" y="197"/>
                  </a:lnTo>
                  <a:lnTo>
                    <a:pt x="168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8" y="204"/>
                  </a:lnTo>
                  <a:lnTo>
                    <a:pt x="178" y="204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85" y="209"/>
                  </a:lnTo>
                  <a:lnTo>
                    <a:pt x="187" y="211"/>
                  </a:lnTo>
                  <a:lnTo>
                    <a:pt x="192" y="216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7" y="216"/>
                  </a:lnTo>
                  <a:lnTo>
                    <a:pt x="197" y="218"/>
                  </a:lnTo>
                  <a:lnTo>
                    <a:pt x="199" y="218"/>
                  </a:lnTo>
                  <a:lnTo>
                    <a:pt x="199" y="218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201" y="220"/>
                  </a:lnTo>
                  <a:lnTo>
                    <a:pt x="201" y="223"/>
                  </a:lnTo>
                  <a:lnTo>
                    <a:pt x="199" y="223"/>
                  </a:lnTo>
                  <a:lnTo>
                    <a:pt x="199" y="225"/>
                  </a:lnTo>
                  <a:lnTo>
                    <a:pt x="199" y="225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2"/>
                  </a:lnTo>
                  <a:lnTo>
                    <a:pt x="197" y="232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201" y="237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42"/>
                  </a:lnTo>
                  <a:lnTo>
                    <a:pt x="206" y="25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11" y="265"/>
                  </a:lnTo>
                  <a:lnTo>
                    <a:pt x="211" y="268"/>
                  </a:lnTo>
                  <a:lnTo>
                    <a:pt x="213" y="270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3" y="275"/>
                  </a:lnTo>
                  <a:lnTo>
                    <a:pt x="213" y="275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80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7"/>
                  </a:lnTo>
                  <a:lnTo>
                    <a:pt x="216" y="287"/>
                  </a:lnTo>
                  <a:lnTo>
                    <a:pt x="216" y="289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1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7" y="296"/>
                  </a:lnTo>
                  <a:lnTo>
                    <a:pt x="227" y="296"/>
                  </a:lnTo>
                  <a:lnTo>
                    <a:pt x="230" y="299"/>
                  </a:lnTo>
                  <a:lnTo>
                    <a:pt x="230" y="299"/>
                  </a:lnTo>
                  <a:lnTo>
                    <a:pt x="230" y="299"/>
                  </a:lnTo>
                  <a:lnTo>
                    <a:pt x="232" y="301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7" y="301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6" y="308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49" y="313"/>
                  </a:lnTo>
                  <a:lnTo>
                    <a:pt x="249" y="313"/>
                  </a:lnTo>
                  <a:lnTo>
                    <a:pt x="249" y="315"/>
                  </a:lnTo>
                  <a:lnTo>
                    <a:pt x="249" y="315"/>
                  </a:lnTo>
                  <a:lnTo>
                    <a:pt x="249" y="315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51" y="317"/>
                  </a:lnTo>
                  <a:lnTo>
                    <a:pt x="251" y="320"/>
                  </a:lnTo>
                  <a:lnTo>
                    <a:pt x="251" y="320"/>
                  </a:lnTo>
                  <a:lnTo>
                    <a:pt x="251" y="320"/>
                  </a:lnTo>
                  <a:lnTo>
                    <a:pt x="251" y="322"/>
                  </a:lnTo>
                  <a:lnTo>
                    <a:pt x="251" y="322"/>
                  </a:lnTo>
                  <a:lnTo>
                    <a:pt x="251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6" y="327"/>
                  </a:lnTo>
                  <a:lnTo>
                    <a:pt x="258" y="327"/>
                  </a:lnTo>
                  <a:lnTo>
                    <a:pt x="258" y="329"/>
                  </a:lnTo>
                  <a:lnTo>
                    <a:pt x="258" y="329"/>
                  </a:lnTo>
                  <a:lnTo>
                    <a:pt x="263" y="332"/>
                  </a:lnTo>
                  <a:lnTo>
                    <a:pt x="263" y="334"/>
                  </a:lnTo>
                  <a:lnTo>
                    <a:pt x="268" y="336"/>
                  </a:lnTo>
                  <a:lnTo>
                    <a:pt x="270" y="341"/>
                  </a:lnTo>
                  <a:lnTo>
                    <a:pt x="270" y="343"/>
                  </a:lnTo>
                  <a:lnTo>
                    <a:pt x="277" y="351"/>
                  </a:lnTo>
                  <a:lnTo>
                    <a:pt x="279" y="353"/>
                  </a:lnTo>
                  <a:lnTo>
                    <a:pt x="279" y="355"/>
                  </a:lnTo>
                  <a:lnTo>
                    <a:pt x="279" y="360"/>
                  </a:lnTo>
                  <a:lnTo>
                    <a:pt x="282" y="362"/>
                  </a:lnTo>
                  <a:lnTo>
                    <a:pt x="282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5"/>
                  </a:lnTo>
                  <a:lnTo>
                    <a:pt x="284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70"/>
                  </a:lnTo>
                  <a:lnTo>
                    <a:pt x="282" y="367"/>
                  </a:lnTo>
                  <a:lnTo>
                    <a:pt x="284" y="370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9" y="374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94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4" y="381"/>
                  </a:lnTo>
                  <a:lnTo>
                    <a:pt x="291" y="384"/>
                  </a:lnTo>
                  <a:lnTo>
                    <a:pt x="291" y="384"/>
                  </a:lnTo>
                  <a:lnTo>
                    <a:pt x="291" y="384"/>
                  </a:lnTo>
                  <a:lnTo>
                    <a:pt x="294" y="384"/>
                  </a:lnTo>
                  <a:lnTo>
                    <a:pt x="294" y="386"/>
                  </a:lnTo>
                  <a:lnTo>
                    <a:pt x="296" y="386"/>
                  </a:lnTo>
                  <a:lnTo>
                    <a:pt x="296" y="388"/>
                  </a:lnTo>
                  <a:lnTo>
                    <a:pt x="296" y="391"/>
                  </a:lnTo>
                  <a:lnTo>
                    <a:pt x="296" y="393"/>
                  </a:lnTo>
                  <a:lnTo>
                    <a:pt x="296" y="393"/>
                  </a:lnTo>
                  <a:lnTo>
                    <a:pt x="298" y="396"/>
                  </a:lnTo>
                  <a:lnTo>
                    <a:pt x="303" y="400"/>
                  </a:lnTo>
                  <a:lnTo>
                    <a:pt x="303" y="403"/>
                  </a:lnTo>
                  <a:lnTo>
                    <a:pt x="303" y="403"/>
                  </a:lnTo>
                  <a:lnTo>
                    <a:pt x="303" y="403"/>
                  </a:lnTo>
                  <a:lnTo>
                    <a:pt x="305" y="405"/>
                  </a:lnTo>
                  <a:lnTo>
                    <a:pt x="308" y="407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2"/>
                  </a:lnTo>
                  <a:lnTo>
                    <a:pt x="308" y="414"/>
                  </a:lnTo>
                  <a:lnTo>
                    <a:pt x="308" y="417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10" y="429"/>
                  </a:lnTo>
                  <a:lnTo>
                    <a:pt x="315" y="436"/>
                  </a:lnTo>
                  <a:lnTo>
                    <a:pt x="320" y="443"/>
                  </a:lnTo>
                  <a:lnTo>
                    <a:pt x="322" y="445"/>
                  </a:lnTo>
                  <a:lnTo>
                    <a:pt x="324" y="445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31" y="450"/>
                  </a:lnTo>
                  <a:lnTo>
                    <a:pt x="336" y="459"/>
                  </a:lnTo>
                  <a:lnTo>
                    <a:pt x="336" y="459"/>
                  </a:lnTo>
                  <a:lnTo>
                    <a:pt x="343" y="474"/>
                  </a:lnTo>
                  <a:lnTo>
                    <a:pt x="346" y="474"/>
                  </a:lnTo>
                  <a:lnTo>
                    <a:pt x="346" y="476"/>
                  </a:lnTo>
                  <a:lnTo>
                    <a:pt x="348" y="478"/>
                  </a:lnTo>
                  <a:lnTo>
                    <a:pt x="360" y="485"/>
                  </a:lnTo>
                  <a:lnTo>
                    <a:pt x="369" y="493"/>
                  </a:lnTo>
                  <a:lnTo>
                    <a:pt x="379" y="497"/>
                  </a:lnTo>
                  <a:lnTo>
                    <a:pt x="379" y="500"/>
                  </a:lnTo>
                  <a:lnTo>
                    <a:pt x="379" y="500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81" y="502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7"/>
                  </a:lnTo>
                  <a:lnTo>
                    <a:pt x="381" y="507"/>
                  </a:lnTo>
                  <a:lnTo>
                    <a:pt x="383" y="509"/>
                  </a:lnTo>
                  <a:lnTo>
                    <a:pt x="383" y="509"/>
                  </a:lnTo>
                  <a:lnTo>
                    <a:pt x="383" y="511"/>
                  </a:lnTo>
                  <a:lnTo>
                    <a:pt x="381" y="511"/>
                  </a:lnTo>
                  <a:lnTo>
                    <a:pt x="381" y="514"/>
                  </a:lnTo>
                  <a:lnTo>
                    <a:pt x="381" y="514"/>
                  </a:lnTo>
                  <a:lnTo>
                    <a:pt x="383" y="516"/>
                  </a:lnTo>
                  <a:lnTo>
                    <a:pt x="383" y="516"/>
                  </a:lnTo>
                  <a:lnTo>
                    <a:pt x="386" y="519"/>
                  </a:lnTo>
                  <a:lnTo>
                    <a:pt x="395" y="523"/>
                  </a:lnTo>
                  <a:lnTo>
                    <a:pt x="402" y="530"/>
                  </a:lnTo>
                  <a:lnTo>
                    <a:pt x="412" y="538"/>
                  </a:lnTo>
                  <a:lnTo>
                    <a:pt x="414" y="540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21" y="545"/>
                  </a:lnTo>
                  <a:lnTo>
                    <a:pt x="428" y="549"/>
                  </a:lnTo>
                  <a:lnTo>
                    <a:pt x="433" y="554"/>
                  </a:lnTo>
                  <a:lnTo>
                    <a:pt x="436" y="554"/>
                  </a:lnTo>
                  <a:lnTo>
                    <a:pt x="436" y="556"/>
                  </a:lnTo>
                  <a:lnTo>
                    <a:pt x="436" y="559"/>
                  </a:lnTo>
                  <a:lnTo>
                    <a:pt x="438" y="559"/>
                  </a:lnTo>
                  <a:lnTo>
                    <a:pt x="438" y="556"/>
                  </a:lnTo>
                  <a:lnTo>
                    <a:pt x="438" y="559"/>
                  </a:lnTo>
                  <a:lnTo>
                    <a:pt x="440" y="559"/>
                  </a:lnTo>
                  <a:lnTo>
                    <a:pt x="440" y="559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50" y="564"/>
                  </a:lnTo>
                  <a:lnTo>
                    <a:pt x="450" y="564"/>
                  </a:lnTo>
                  <a:lnTo>
                    <a:pt x="452" y="564"/>
                  </a:lnTo>
                  <a:lnTo>
                    <a:pt x="452" y="566"/>
                  </a:lnTo>
                  <a:lnTo>
                    <a:pt x="452" y="568"/>
                  </a:lnTo>
                  <a:lnTo>
                    <a:pt x="454" y="566"/>
                  </a:lnTo>
                  <a:lnTo>
                    <a:pt x="454" y="566"/>
                  </a:lnTo>
                  <a:lnTo>
                    <a:pt x="454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8"/>
                  </a:lnTo>
                  <a:lnTo>
                    <a:pt x="457" y="568"/>
                  </a:lnTo>
                  <a:lnTo>
                    <a:pt x="457" y="568"/>
                  </a:lnTo>
                  <a:lnTo>
                    <a:pt x="457" y="571"/>
                  </a:lnTo>
                  <a:lnTo>
                    <a:pt x="459" y="571"/>
                  </a:lnTo>
                  <a:lnTo>
                    <a:pt x="459" y="571"/>
                  </a:lnTo>
                  <a:lnTo>
                    <a:pt x="459" y="571"/>
                  </a:lnTo>
                  <a:lnTo>
                    <a:pt x="462" y="571"/>
                  </a:lnTo>
                  <a:lnTo>
                    <a:pt x="462" y="573"/>
                  </a:lnTo>
                  <a:lnTo>
                    <a:pt x="466" y="573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6" y="578"/>
                  </a:lnTo>
                  <a:lnTo>
                    <a:pt x="466" y="578"/>
                  </a:lnTo>
                  <a:lnTo>
                    <a:pt x="466" y="578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9" y="580"/>
                  </a:lnTo>
                  <a:lnTo>
                    <a:pt x="469" y="580"/>
                  </a:lnTo>
                  <a:lnTo>
                    <a:pt x="471" y="580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5"/>
                  </a:lnTo>
                  <a:lnTo>
                    <a:pt x="471" y="585"/>
                  </a:lnTo>
                  <a:lnTo>
                    <a:pt x="473" y="587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78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5" y="597"/>
                  </a:lnTo>
                  <a:lnTo>
                    <a:pt x="488" y="599"/>
                  </a:lnTo>
                  <a:lnTo>
                    <a:pt x="488" y="599"/>
                  </a:lnTo>
                  <a:lnTo>
                    <a:pt x="488" y="601"/>
                  </a:lnTo>
                  <a:lnTo>
                    <a:pt x="488" y="601"/>
                  </a:lnTo>
                  <a:lnTo>
                    <a:pt x="490" y="604"/>
                  </a:lnTo>
                  <a:lnTo>
                    <a:pt x="492" y="604"/>
                  </a:lnTo>
                  <a:lnTo>
                    <a:pt x="495" y="609"/>
                  </a:lnTo>
                  <a:lnTo>
                    <a:pt x="495" y="609"/>
                  </a:lnTo>
                  <a:lnTo>
                    <a:pt x="495" y="609"/>
                  </a:lnTo>
                  <a:lnTo>
                    <a:pt x="497" y="611"/>
                  </a:lnTo>
                  <a:lnTo>
                    <a:pt x="497" y="611"/>
                  </a:lnTo>
                  <a:lnTo>
                    <a:pt x="499" y="613"/>
                  </a:lnTo>
                  <a:lnTo>
                    <a:pt x="499" y="613"/>
                  </a:lnTo>
                  <a:lnTo>
                    <a:pt x="499" y="616"/>
                  </a:lnTo>
                  <a:lnTo>
                    <a:pt x="499" y="616"/>
                  </a:lnTo>
                  <a:lnTo>
                    <a:pt x="502" y="618"/>
                  </a:lnTo>
                  <a:lnTo>
                    <a:pt x="509" y="618"/>
                  </a:lnTo>
                  <a:lnTo>
                    <a:pt x="509" y="618"/>
                  </a:lnTo>
                  <a:lnTo>
                    <a:pt x="509" y="616"/>
                  </a:lnTo>
                  <a:lnTo>
                    <a:pt x="509" y="616"/>
                  </a:lnTo>
                  <a:lnTo>
                    <a:pt x="509" y="616"/>
                  </a:lnTo>
                  <a:lnTo>
                    <a:pt x="509" y="613"/>
                  </a:lnTo>
                  <a:lnTo>
                    <a:pt x="506" y="611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4"/>
                  </a:lnTo>
                  <a:lnTo>
                    <a:pt x="502" y="594"/>
                  </a:lnTo>
                  <a:lnTo>
                    <a:pt x="502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6" y="594"/>
                  </a:lnTo>
                  <a:lnTo>
                    <a:pt x="509" y="594"/>
                  </a:lnTo>
                  <a:lnTo>
                    <a:pt x="509" y="597"/>
                  </a:lnTo>
                  <a:lnTo>
                    <a:pt x="511" y="599"/>
                  </a:lnTo>
                  <a:lnTo>
                    <a:pt x="514" y="601"/>
                  </a:lnTo>
                  <a:lnTo>
                    <a:pt x="516" y="601"/>
                  </a:lnTo>
                  <a:lnTo>
                    <a:pt x="518" y="604"/>
                  </a:lnTo>
                  <a:lnTo>
                    <a:pt x="528" y="609"/>
                  </a:lnTo>
                  <a:lnTo>
                    <a:pt x="530" y="609"/>
                  </a:lnTo>
                  <a:lnTo>
                    <a:pt x="530" y="609"/>
                  </a:lnTo>
                  <a:close/>
                  <a:moveTo>
                    <a:pt x="119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4" y="194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09" y="192"/>
                  </a:lnTo>
                  <a:lnTo>
                    <a:pt x="116" y="194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9" y="199"/>
                  </a:lnTo>
                  <a:lnTo>
                    <a:pt x="121" y="199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1" y="197"/>
                  </a:lnTo>
                  <a:lnTo>
                    <a:pt x="121" y="194"/>
                  </a:lnTo>
                  <a:lnTo>
                    <a:pt x="121" y="194"/>
                  </a:lnTo>
                  <a:lnTo>
                    <a:pt x="121" y="194"/>
                  </a:lnTo>
                  <a:lnTo>
                    <a:pt x="119" y="194"/>
                  </a:lnTo>
                  <a:lnTo>
                    <a:pt x="121" y="192"/>
                  </a:lnTo>
                  <a:lnTo>
                    <a:pt x="119" y="192"/>
                  </a:lnTo>
                  <a:close/>
                  <a:moveTo>
                    <a:pt x="154" y="256"/>
                  </a:move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49" y="254"/>
                  </a:lnTo>
                  <a:lnTo>
                    <a:pt x="149" y="254"/>
                  </a:lnTo>
                  <a:lnTo>
                    <a:pt x="149" y="251"/>
                  </a:lnTo>
                  <a:lnTo>
                    <a:pt x="147" y="251"/>
                  </a:lnTo>
                  <a:lnTo>
                    <a:pt x="147" y="251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2" y="246"/>
                  </a:lnTo>
                  <a:lnTo>
                    <a:pt x="142" y="246"/>
                  </a:lnTo>
                  <a:lnTo>
                    <a:pt x="138" y="242"/>
                  </a:lnTo>
                  <a:lnTo>
                    <a:pt x="138" y="239"/>
                  </a:lnTo>
                  <a:lnTo>
                    <a:pt x="135" y="239"/>
                  </a:lnTo>
                  <a:lnTo>
                    <a:pt x="133" y="237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3" y="230"/>
                  </a:lnTo>
                  <a:lnTo>
                    <a:pt x="123" y="228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5"/>
                  </a:lnTo>
                  <a:lnTo>
                    <a:pt x="119" y="235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1" y="237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4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9"/>
                  </a:lnTo>
                  <a:lnTo>
                    <a:pt x="123" y="254"/>
                  </a:lnTo>
                  <a:lnTo>
                    <a:pt x="126" y="256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28" y="258"/>
                  </a:lnTo>
                  <a:lnTo>
                    <a:pt x="128" y="258"/>
                  </a:lnTo>
                  <a:lnTo>
                    <a:pt x="130" y="258"/>
                  </a:lnTo>
                  <a:lnTo>
                    <a:pt x="130" y="261"/>
                  </a:lnTo>
                  <a:lnTo>
                    <a:pt x="130" y="261"/>
                  </a:lnTo>
                  <a:lnTo>
                    <a:pt x="135" y="263"/>
                  </a:lnTo>
                  <a:lnTo>
                    <a:pt x="138" y="265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77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9" y="280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0"/>
                  </a:lnTo>
                  <a:lnTo>
                    <a:pt x="152" y="268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2" y="263"/>
                  </a:lnTo>
                  <a:lnTo>
                    <a:pt x="152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close/>
                  <a:moveTo>
                    <a:pt x="289" y="471"/>
                  </a:moveTo>
                  <a:lnTo>
                    <a:pt x="289" y="471"/>
                  </a:lnTo>
                  <a:lnTo>
                    <a:pt x="287" y="471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1"/>
                  </a:lnTo>
                  <a:lnTo>
                    <a:pt x="289" y="471"/>
                  </a:lnTo>
                  <a:close/>
                  <a:moveTo>
                    <a:pt x="386" y="587"/>
                  </a:moveTo>
                  <a:lnTo>
                    <a:pt x="383" y="587"/>
                  </a:lnTo>
                  <a:lnTo>
                    <a:pt x="381" y="585"/>
                  </a:lnTo>
                  <a:lnTo>
                    <a:pt x="381" y="585"/>
                  </a:lnTo>
                  <a:lnTo>
                    <a:pt x="381" y="585"/>
                  </a:lnTo>
                  <a:lnTo>
                    <a:pt x="379" y="585"/>
                  </a:lnTo>
                  <a:lnTo>
                    <a:pt x="379" y="585"/>
                  </a:lnTo>
                  <a:lnTo>
                    <a:pt x="376" y="582"/>
                  </a:lnTo>
                  <a:lnTo>
                    <a:pt x="376" y="582"/>
                  </a:lnTo>
                  <a:lnTo>
                    <a:pt x="374" y="585"/>
                  </a:lnTo>
                  <a:lnTo>
                    <a:pt x="372" y="585"/>
                  </a:lnTo>
                  <a:lnTo>
                    <a:pt x="374" y="587"/>
                  </a:lnTo>
                  <a:lnTo>
                    <a:pt x="379" y="592"/>
                  </a:lnTo>
                  <a:lnTo>
                    <a:pt x="381" y="592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3" y="594"/>
                  </a:lnTo>
                  <a:lnTo>
                    <a:pt x="383" y="594"/>
                  </a:lnTo>
                  <a:lnTo>
                    <a:pt x="383" y="594"/>
                  </a:lnTo>
                  <a:lnTo>
                    <a:pt x="383" y="592"/>
                  </a:lnTo>
                  <a:lnTo>
                    <a:pt x="383" y="594"/>
                  </a:lnTo>
                  <a:lnTo>
                    <a:pt x="386" y="594"/>
                  </a:lnTo>
                  <a:lnTo>
                    <a:pt x="386" y="594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8" y="590"/>
                  </a:lnTo>
                  <a:lnTo>
                    <a:pt x="388" y="590"/>
                  </a:lnTo>
                  <a:lnTo>
                    <a:pt x="388" y="587"/>
                  </a:lnTo>
                  <a:lnTo>
                    <a:pt x="386" y="587"/>
                  </a:lnTo>
                  <a:close/>
                  <a:moveTo>
                    <a:pt x="516" y="609"/>
                  </a:moveTo>
                  <a:lnTo>
                    <a:pt x="514" y="609"/>
                  </a:lnTo>
                  <a:lnTo>
                    <a:pt x="514" y="609"/>
                  </a:lnTo>
                  <a:lnTo>
                    <a:pt x="511" y="606"/>
                  </a:lnTo>
                  <a:lnTo>
                    <a:pt x="511" y="606"/>
                  </a:lnTo>
                  <a:lnTo>
                    <a:pt x="511" y="609"/>
                  </a:lnTo>
                  <a:lnTo>
                    <a:pt x="511" y="609"/>
                  </a:lnTo>
                  <a:lnTo>
                    <a:pt x="511" y="609"/>
                  </a:lnTo>
                  <a:lnTo>
                    <a:pt x="514" y="609"/>
                  </a:lnTo>
                  <a:lnTo>
                    <a:pt x="514" y="611"/>
                  </a:lnTo>
                  <a:lnTo>
                    <a:pt x="516" y="611"/>
                  </a:lnTo>
                  <a:lnTo>
                    <a:pt x="516" y="611"/>
                  </a:lnTo>
                  <a:lnTo>
                    <a:pt x="516" y="609"/>
                  </a:lnTo>
                  <a:lnTo>
                    <a:pt x="516" y="609"/>
                  </a:lnTo>
                  <a:lnTo>
                    <a:pt x="516" y="609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4" y="474"/>
                  </a:lnTo>
                  <a:lnTo>
                    <a:pt x="282" y="474"/>
                  </a:lnTo>
                  <a:lnTo>
                    <a:pt x="282" y="471"/>
                  </a:lnTo>
                  <a:lnTo>
                    <a:pt x="282" y="471"/>
                  </a:lnTo>
                  <a:lnTo>
                    <a:pt x="282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7" y="471"/>
                  </a:lnTo>
                  <a:lnTo>
                    <a:pt x="287" y="471"/>
                  </a:lnTo>
                  <a:lnTo>
                    <a:pt x="287" y="469"/>
                  </a:lnTo>
                  <a:lnTo>
                    <a:pt x="287" y="469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4"/>
                  </a:lnTo>
                  <a:lnTo>
                    <a:pt x="284" y="462"/>
                  </a:lnTo>
                  <a:lnTo>
                    <a:pt x="282" y="459"/>
                  </a:lnTo>
                  <a:lnTo>
                    <a:pt x="279" y="459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2" y="452"/>
                  </a:lnTo>
                  <a:lnTo>
                    <a:pt x="272" y="455"/>
                  </a:lnTo>
                  <a:lnTo>
                    <a:pt x="272" y="455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2" y="462"/>
                  </a:lnTo>
                  <a:lnTo>
                    <a:pt x="272" y="462"/>
                  </a:lnTo>
                  <a:lnTo>
                    <a:pt x="272" y="462"/>
                  </a:lnTo>
                  <a:lnTo>
                    <a:pt x="272" y="464"/>
                  </a:lnTo>
                  <a:lnTo>
                    <a:pt x="272" y="464"/>
                  </a:lnTo>
                  <a:lnTo>
                    <a:pt x="272" y="464"/>
                  </a:lnTo>
                  <a:lnTo>
                    <a:pt x="275" y="467"/>
                  </a:lnTo>
                  <a:lnTo>
                    <a:pt x="275" y="467"/>
                  </a:lnTo>
                  <a:lnTo>
                    <a:pt x="275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9"/>
                  </a:lnTo>
                  <a:lnTo>
                    <a:pt x="279" y="471"/>
                  </a:lnTo>
                  <a:lnTo>
                    <a:pt x="279" y="471"/>
                  </a:lnTo>
                  <a:lnTo>
                    <a:pt x="279" y="471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82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4" y="478"/>
                  </a:lnTo>
                  <a:lnTo>
                    <a:pt x="284" y="481"/>
                  </a:lnTo>
                  <a:lnTo>
                    <a:pt x="284" y="481"/>
                  </a:lnTo>
                  <a:lnTo>
                    <a:pt x="287" y="481"/>
                  </a:lnTo>
                  <a:lnTo>
                    <a:pt x="287" y="481"/>
                  </a:lnTo>
                  <a:lnTo>
                    <a:pt x="287" y="481"/>
                  </a:lnTo>
                  <a:lnTo>
                    <a:pt x="287" y="478"/>
                  </a:lnTo>
                  <a:lnTo>
                    <a:pt x="284" y="476"/>
                  </a:lnTo>
                  <a:close/>
                  <a:moveTo>
                    <a:pt x="253" y="426"/>
                  </a:move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4"/>
                  </a:lnTo>
                  <a:lnTo>
                    <a:pt x="251" y="424"/>
                  </a:lnTo>
                  <a:lnTo>
                    <a:pt x="246" y="422"/>
                  </a:lnTo>
                  <a:lnTo>
                    <a:pt x="246" y="419"/>
                  </a:lnTo>
                  <a:lnTo>
                    <a:pt x="246" y="417"/>
                  </a:lnTo>
                  <a:lnTo>
                    <a:pt x="246" y="417"/>
                  </a:lnTo>
                  <a:lnTo>
                    <a:pt x="246" y="414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42" y="412"/>
                  </a:lnTo>
                  <a:lnTo>
                    <a:pt x="242" y="412"/>
                  </a:lnTo>
                  <a:lnTo>
                    <a:pt x="239" y="414"/>
                  </a:lnTo>
                  <a:lnTo>
                    <a:pt x="239" y="414"/>
                  </a:lnTo>
                  <a:lnTo>
                    <a:pt x="239" y="417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9" y="422"/>
                  </a:lnTo>
                  <a:lnTo>
                    <a:pt x="239" y="424"/>
                  </a:lnTo>
                  <a:lnTo>
                    <a:pt x="239" y="424"/>
                  </a:lnTo>
                  <a:lnTo>
                    <a:pt x="239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9"/>
                  </a:lnTo>
                  <a:lnTo>
                    <a:pt x="246" y="429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51" y="429"/>
                  </a:lnTo>
                  <a:lnTo>
                    <a:pt x="251" y="429"/>
                  </a:lnTo>
                  <a:lnTo>
                    <a:pt x="251" y="431"/>
                  </a:lnTo>
                  <a:lnTo>
                    <a:pt x="251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29"/>
                  </a:lnTo>
                  <a:lnTo>
                    <a:pt x="253" y="426"/>
                  </a:lnTo>
                  <a:close/>
                  <a:moveTo>
                    <a:pt x="225" y="393"/>
                  </a:moveTo>
                  <a:lnTo>
                    <a:pt x="225" y="393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0" y="391"/>
                  </a:lnTo>
                  <a:lnTo>
                    <a:pt x="220" y="391"/>
                  </a:lnTo>
                  <a:lnTo>
                    <a:pt x="220" y="388"/>
                  </a:lnTo>
                  <a:lnTo>
                    <a:pt x="220" y="388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18" y="386"/>
                  </a:lnTo>
                  <a:lnTo>
                    <a:pt x="218" y="384"/>
                  </a:lnTo>
                  <a:lnTo>
                    <a:pt x="216" y="384"/>
                  </a:lnTo>
                  <a:lnTo>
                    <a:pt x="216" y="381"/>
                  </a:lnTo>
                  <a:lnTo>
                    <a:pt x="216" y="381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1"/>
                  </a:lnTo>
                  <a:lnTo>
                    <a:pt x="218" y="381"/>
                  </a:lnTo>
                  <a:lnTo>
                    <a:pt x="216" y="379"/>
                  </a:lnTo>
                  <a:lnTo>
                    <a:pt x="216" y="377"/>
                  </a:lnTo>
                  <a:lnTo>
                    <a:pt x="213" y="377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211" y="372"/>
                  </a:lnTo>
                  <a:lnTo>
                    <a:pt x="211" y="372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67"/>
                  </a:lnTo>
                  <a:lnTo>
                    <a:pt x="208" y="367"/>
                  </a:lnTo>
                  <a:lnTo>
                    <a:pt x="208" y="365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6" y="362"/>
                  </a:lnTo>
                  <a:lnTo>
                    <a:pt x="206" y="362"/>
                  </a:lnTo>
                  <a:lnTo>
                    <a:pt x="206" y="362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4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58"/>
                  </a:lnTo>
                  <a:lnTo>
                    <a:pt x="206" y="358"/>
                  </a:lnTo>
                  <a:lnTo>
                    <a:pt x="204" y="358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1" y="355"/>
                  </a:lnTo>
                  <a:lnTo>
                    <a:pt x="201" y="355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2"/>
                  </a:lnTo>
                  <a:lnTo>
                    <a:pt x="192" y="365"/>
                  </a:lnTo>
                  <a:lnTo>
                    <a:pt x="192" y="365"/>
                  </a:lnTo>
                  <a:lnTo>
                    <a:pt x="190" y="367"/>
                  </a:lnTo>
                  <a:lnTo>
                    <a:pt x="190" y="370"/>
                  </a:lnTo>
                  <a:lnTo>
                    <a:pt x="187" y="370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2" y="377"/>
                  </a:lnTo>
                  <a:lnTo>
                    <a:pt x="199" y="388"/>
                  </a:lnTo>
                  <a:lnTo>
                    <a:pt x="201" y="391"/>
                  </a:lnTo>
                  <a:lnTo>
                    <a:pt x="201" y="391"/>
                  </a:lnTo>
                  <a:lnTo>
                    <a:pt x="201" y="393"/>
                  </a:lnTo>
                  <a:lnTo>
                    <a:pt x="201" y="393"/>
                  </a:lnTo>
                  <a:lnTo>
                    <a:pt x="201" y="393"/>
                  </a:lnTo>
                  <a:lnTo>
                    <a:pt x="204" y="396"/>
                  </a:lnTo>
                  <a:lnTo>
                    <a:pt x="204" y="396"/>
                  </a:lnTo>
                  <a:lnTo>
                    <a:pt x="208" y="398"/>
                  </a:lnTo>
                  <a:lnTo>
                    <a:pt x="208" y="398"/>
                  </a:lnTo>
                  <a:lnTo>
                    <a:pt x="216" y="403"/>
                  </a:lnTo>
                  <a:lnTo>
                    <a:pt x="216" y="403"/>
                  </a:lnTo>
                  <a:lnTo>
                    <a:pt x="216" y="403"/>
                  </a:lnTo>
                  <a:lnTo>
                    <a:pt x="218" y="400"/>
                  </a:lnTo>
                  <a:lnTo>
                    <a:pt x="218" y="400"/>
                  </a:lnTo>
                  <a:lnTo>
                    <a:pt x="218" y="400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398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3" y="393"/>
                  </a:lnTo>
                  <a:lnTo>
                    <a:pt x="223" y="396"/>
                  </a:lnTo>
                  <a:lnTo>
                    <a:pt x="225" y="398"/>
                  </a:lnTo>
                  <a:lnTo>
                    <a:pt x="225" y="398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5" y="393"/>
                  </a:lnTo>
                  <a:close/>
                  <a:moveTo>
                    <a:pt x="272" y="452"/>
                  </a:moveTo>
                  <a:lnTo>
                    <a:pt x="272" y="450"/>
                  </a:lnTo>
                  <a:lnTo>
                    <a:pt x="272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2" y="448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3"/>
                  </a:lnTo>
                  <a:lnTo>
                    <a:pt x="268" y="443"/>
                  </a:lnTo>
                  <a:lnTo>
                    <a:pt x="268" y="443"/>
                  </a:lnTo>
                  <a:lnTo>
                    <a:pt x="263" y="440"/>
                  </a:lnTo>
                  <a:lnTo>
                    <a:pt x="263" y="438"/>
                  </a:lnTo>
                  <a:lnTo>
                    <a:pt x="263" y="438"/>
                  </a:lnTo>
                  <a:lnTo>
                    <a:pt x="263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3"/>
                  </a:lnTo>
                  <a:lnTo>
                    <a:pt x="260" y="443"/>
                  </a:lnTo>
                  <a:lnTo>
                    <a:pt x="260" y="443"/>
                  </a:lnTo>
                  <a:lnTo>
                    <a:pt x="260" y="445"/>
                  </a:lnTo>
                  <a:lnTo>
                    <a:pt x="260" y="445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3" y="448"/>
                  </a:lnTo>
                  <a:lnTo>
                    <a:pt x="260" y="450"/>
                  </a:lnTo>
                  <a:lnTo>
                    <a:pt x="260" y="452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3" y="455"/>
                  </a:lnTo>
                  <a:lnTo>
                    <a:pt x="263" y="455"/>
                  </a:lnTo>
                  <a:lnTo>
                    <a:pt x="263" y="457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8" y="455"/>
                  </a:lnTo>
                  <a:lnTo>
                    <a:pt x="268" y="455"/>
                  </a:lnTo>
                  <a:lnTo>
                    <a:pt x="270" y="455"/>
                  </a:lnTo>
                  <a:lnTo>
                    <a:pt x="270" y="455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2" y="452"/>
                  </a:lnTo>
                  <a:lnTo>
                    <a:pt x="272" y="45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FFFFFF"/>
              </a:solidFill>
            </a:ln>
            <a:effectLst>
              <a:outerShdw blurRad="190500" sx="102000" sy="102000" algn="ctr" rotWithShape="0">
                <a:prstClr val="black">
                  <a:alpha val="26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CC3E26E-E622-43E3-9A38-4DE2CE7B4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8" y="1671"/>
              <a:ext cx="1528" cy="1635"/>
            </a:xfrm>
            <a:custGeom>
              <a:avLst/>
              <a:gdLst>
                <a:gd name="T0" fmla="*/ 1046 w 1528"/>
                <a:gd name="T1" fmla="*/ 817 h 1635"/>
                <a:gd name="T2" fmla="*/ 1318 w 1528"/>
                <a:gd name="T3" fmla="*/ 1574 h 1635"/>
                <a:gd name="T4" fmla="*/ 1502 w 1528"/>
                <a:gd name="T5" fmla="*/ 440 h 1635"/>
                <a:gd name="T6" fmla="*/ 1370 w 1528"/>
                <a:gd name="T7" fmla="*/ 402 h 1635"/>
                <a:gd name="T8" fmla="*/ 1237 w 1528"/>
                <a:gd name="T9" fmla="*/ 483 h 1635"/>
                <a:gd name="T10" fmla="*/ 1136 w 1528"/>
                <a:gd name="T11" fmla="*/ 544 h 1635"/>
                <a:gd name="T12" fmla="*/ 1048 w 1528"/>
                <a:gd name="T13" fmla="*/ 473 h 1635"/>
                <a:gd name="T14" fmla="*/ 987 w 1528"/>
                <a:gd name="T15" fmla="*/ 554 h 1635"/>
                <a:gd name="T16" fmla="*/ 845 w 1528"/>
                <a:gd name="T17" fmla="*/ 507 h 1635"/>
                <a:gd name="T18" fmla="*/ 682 w 1528"/>
                <a:gd name="T19" fmla="*/ 447 h 1635"/>
                <a:gd name="T20" fmla="*/ 639 w 1528"/>
                <a:gd name="T21" fmla="*/ 369 h 1635"/>
                <a:gd name="T22" fmla="*/ 580 w 1528"/>
                <a:gd name="T23" fmla="*/ 277 h 1635"/>
                <a:gd name="T24" fmla="*/ 573 w 1528"/>
                <a:gd name="T25" fmla="*/ 204 h 1635"/>
                <a:gd name="T26" fmla="*/ 457 w 1528"/>
                <a:gd name="T27" fmla="*/ 2 h 1635"/>
                <a:gd name="T28" fmla="*/ 305 w 1528"/>
                <a:gd name="T29" fmla="*/ 118 h 1635"/>
                <a:gd name="T30" fmla="*/ 348 w 1528"/>
                <a:gd name="T31" fmla="*/ 232 h 1635"/>
                <a:gd name="T32" fmla="*/ 270 w 1528"/>
                <a:gd name="T33" fmla="*/ 362 h 1635"/>
                <a:gd name="T34" fmla="*/ 135 w 1528"/>
                <a:gd name="T35" fmla="*/ 627 h 1635"/>
                <a:gd name="T36" fmla="*/ 10 w 1528"/>
                <a:gd name="T37" fmla="*/ 703 h 1635"/>
                <a:gd name="T38" fmla="*/ 15 w 1528"/>
                <a:gd name="T39" fmla="*/ 729 h 1635"/>
                <a:gd name="T40" fmla="*/ 107 w 1528"/>
                <a:gd name="T41" fmla="*/ 760 h 1635"/>
                <a:gd name="T42" fmla="*/ 71 w 1528"/>
                <a:gd name="T43" fmla="*/ 793 h 1635"/>
                <a:gd name="T44" fmla="*/ 156 w 1528"/>
                <a:gd name="T45" fmla="*/ 883 h 1635"/>
                <a:gd name="T46" fmla="*/ 204 w 1528"/>
                <a:gd name="T47" fmla="*/ 819 h 1635"/>
                <a:gd name="T48" fmla="*/ 239 w 1528"/>
                <a:gd name="T49" fmla="*/ 805 h 1635"/>
                <a:gd name="T50" fmla="*/ 235 w 1528"/>
                <a:gd name="T51" fmla="*/ 850 h 1635"/>
                <a:gd name="T52" fmla="*/ 242 w 1528"/>
                <a:gd name="T53" fmla="*/ 911 h 1635"/>
                <a:gd name="T54" fmla="*/ 244 w 1528"/>
                <a:gd name="T55" fmla="*/ 970 h 1635"/>
                <a:gd name="T56" fmla="*/ 251 w 1528"/>
                <a:gd name="T57" fmla="*/ 1006 h 1635"/>
                <a:gd name="T58" fmla="*/ 265 w 1528"/>
                <a:gd name="T59" fmla="*/ 1074 h 1635"/>
                <a:gd name="T60" fmla="*/ 279 w 1528"/>
                <a:gd name="T61" fmla="*/ 1143 h 1635"/>
                <a:gd name="T62" fmla="*/ 320 w 1528"/>
                <a:gd name="T63" fmla="*/ 1205 h 1635"/>
                <a:gd name="T64" fmla="*/ 343 w 1528"/>
                <a:gd name="T65" fmla="*/ 1271 h 1635"/>
                <a:gd name="T66" fmla="*/ 376 w 1528"/>
                <a:gd name="T67" fmla="*/ 1366 h 1635"/>
                <a:gd name="T68" fmla="*/ 436 w 1528"/>
                <a:gd name="T69" fmla="*/ 1489 h 1635"/>
                <a:gd name="T70" fmla="*/ 440 w 1528"/>
                <a:gd name="T71" fmla="*/ 1522 h 1635"/>
                <a:gd name="T72" fmla="*/ 585 w 1528"/>
                <a:gd name="T73" fmla="*/ 1503 h 1635"/>
                <a:gd name="T74" fmla="*/ 611 w 1528"/>
                <a:gd name="T75" fmla="*/ 1392 h 1635"/>
                <a:gd name="T76" fmla="*/ 637 w 1528"/>
                <a:gd name="T77" fmla="*/ 1283 h 1635"/>
                <a:gd name="T78" fmla="*/ 667 w 1528"/>
                <a:gd name="T79" fmla="*/ 1145 h 1635"/>
                <a:gd name="T80" fmla="*/ 738 w 1528"/>
                <a:gd name="T81" fmla="*/ 1096 h 1635"/>
                <a:gd name="T82" fmla="*/ 866 w 1528"/>
                <a:gd name="T83" fmla="*/ 982 h 1635"/>
                <a:gd name="T84" fmla="*/ 897 w 1528"/>
                <a:gd name="T85" fmla="*/ 937 h 1635"/>
                <a:gd name="T86" fmla="*/ 975 w 1528"/>
                <a:gd name="T87" fmla="*/ 904 h 1635"/>
                <a:gd name="T88" fmla="*/ 1043 w 1528"/>
                <a:gd name="T89" fmla="*/ 802 h 1635"/>
                <a:gd name="T90" fmla="*/ 1067 w 1528"/>
                <a:gd name="T91" fmla="*/ 838 h 1635"/>
                <a:gd name="T92" fmla="*/ 1086 w 1528"/>
                <a:gd name="T93" fmla="*/ 833 h 1635"/>
                <a:gd name="T94" fmla="*/ 1074 w 1528"/>
                <a:gd name="T95" fmla="*/ 743 h 1635"/>
                <a:gd name="T96" fmla="*/ 1053 w 1528"/>
                <a:gd name="T97" fmla="*/ 651 h 1635"/>
                <a:gd name="T98" fmla="*/ 1051 w 1528"/>
                <a:gd name="T99" fmla="*/ 575 h 1635"/>
                <a:gd name="T100" fmla="*/ 1095 w 1528"/>
                <a:gd name="T101" fmla="*/ 568 h 1635"/>
                <a:gd name="T102" fmla="*/ 1150 w 1528"/>
                <a:gd name="T103" fmla="*/ 632 h 1635"/>
                <a:gd name="T104" fmla="*/ 1261 w 1528"/>
                <a:gd name="T105" fmla="*/ 653 h 1635"/>
                <a:gd name="T106" fmla="*/ 1216 w 1528"/>
                <a:gd name="T107" fmla="*/ 743 h 1635"/>
                <a:gd name="T108" fmla="*/ 1271 w 1528"/>
                <a:gd name="T109" fmla="*/ 769 h 1635"/>
                <a:gd name="T110" fmla="*/ 1318 w 1528"/>
                <a:gd name="T111" fmla="*/ 755 h 1635"/>
                <a:gd name="T112" fmla="*/ 1391 w 1528"/>
                <a:gd name="T113" fmla="*/ 641 h 1635"/>
                <a:gd name="T114" fmla="*/ 1488 w 1528"/>
                <a:gd name="T115" fmla="*/ 509 h 1635"/>
                <a:gd name="T116" fmla="*/ 1339 w 1528"/>
                <a:gd name="T117" fmla="*/ 1614 h 1635"/>
                <a:gd name="T118" fmla="*/ 1304 w 1528"/>
                <a:gd name="T119" fmla="*/ 1555 h 1635"/>
                <a:gd name="T120" fmla="*/ 1304 w 1528"/>
                <a:gd name="T121" fmla="*/ 1285 h 1635"/>
                <a:gd name="T122" fmla="*/ 1282 w 1528"/>
                <a:gd name="T123" fmla="*/ 1358 h 1635"/>
                <a:gd name="T124" fmla="*/ 1292 w 1528"/>
                <a:gd name="T125" fmla="*/ 1351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8" h="1635">
                  <a:moveTo>
                    <a:pt x="1261" y="1382"/>
                  </a:moveTo>
                  <a:lnTo>
                    <a:pt x="1261" y="1382"/>
                  </a:lnTo>
                  <a:lnTo>
                    <a:pt x="1261" y="1380"/>
                  </a:lnTo>
                  <a:lnTo>
                    <a:pt x="1259" y="1380"/>
                  </a:lnTo>
                  <a:lnTo>
                    <a:pt x="1259" y="1382"/>
                  </a:lnTo>
                  <a:lnTo>
                    <a:pt x="1261" y="1382"/>
                  </a:lnTo>
                  <a:lnTo>
                    <a:pt x="1261" y="1385"/>
                  </a:lnTo>
                  <a:lnTo>
                    <a:pt x="1261" y="1385"/>
                  </a:lnTo>
                  <a:lnTo>
                    <a:pt x="1263" y="1385"/>
                  </a:lnTo>
                  <a:lnTo>
                    <a:pt x="1263" y="1385"/>
                  </a:lnTo>
                  <a:lnTo>
                    <a:pt x="1263" y="1382"/>
                  </a:lnTo>
                  <a:lnTo>
                    <a:pt x="1263" y="1382"/>
                  </a:lnTo>
                  <a:lnTo>
                    <a:pt x="1261" y="1382"/>
                  </a:lnTo>
                  <a:close/>
                  <a:moveTo>
                    <a:pt x="258" y="1555"/>
                  </a:move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8" y="1557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close/>
                  <a:moveTo>
                    <a:pt x="289" y="1458"/>
                  </a:move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close/>
                  <a:moveTo>
                    <a:pt x="287" y="1460"/>
                  </a:moveTo>
                  <a:lnTo>
                    <a:pt x="287" y="1460"/>
                  </a:lnTo>
                  <a:lnTo>
                    <a:pt x="287" y="1460"/>
                  </a:lnTo>
                  <a:lnTo>
                    <a:pt x="287" y="1460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0"/>
                  </a:lnTo>
                  <a:lnTo>
                    <a:pt x="289" y="1460"/>
                  </a:lnTo>
                  <a:lnTo>
                    <a:pt x="287" y="1460"/>
                  </a:lnTo>
                  <a:lnTo>
                    <a:pt x="287" y="1460"/>
                  </a:lnTo>
                  <a:close/>
                  <a:moveTo>
                    <a:pt x="672" y="1155"/>
                  </a:moveTo>
                  <a:lnTo>
                    <a:pt x="670" y="1155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65" y="1155"/>
                  </a:lnTo>
                  <a:lnTo>
                    <a:pt x="667" y="1157"/>
                  </a:lnTo>
                  <a:lnTo>
                    <a:pt x="670" y="1160"/>
                  </a:lnTo>
                  <a:lnTo>
                    <a:pt x="670" y="1160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5"/>
                  </a:lnTo>
                  <a:close/>
                  <a:moveTo>
                    <a:pt x="1046" y="821"/>
                  </a:moveTo>
                  <a:lnTo>
                    <a:pt x="1043" y="826"/>
                  </a:lnTo>
                  <a:lnTo>
                    <a:pt x="1041" y="831"/>
                  </a:lnTo>
                  <a:lnTo>
                    <a:pt x="1041" y="833"/>
                  </a:lnTo>
                  <a:lnTo>
                    <a:pt x="1041" y="833"/>
                  </a:lnTo>
                  <a:lnTo>
                    <a:pt x="1041" y="833"/>
                  </a:lnTo>
                  <a:lnTo>
                    <a:pt x="1041" y="835"/>
                  </a:lnTo>
                  <a:lnTo>
                    <a:pt x="1041" y="835"/>
                  </a:lnTo>
                  <a:lnTo>
                    <a:pt x="1043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3"/>
                  </a:lnTo>
                  <a:lnTo>
                    <a:pt x="1046" y="833"/>
                  </a:lnTo>
                  <a:lnTo>
                    <a:pt x="1048" y="831"/>
                  </a:lnTo>
                  <a:lnTo>
                    <a:pt x="1048" y="828"/>
                  </a:lnTo>
                  <a:lnTo>
                    <a:pt x="1046" y="821"/>
                  </a:lnTo>
                  <a:lnTo>
                    <a:pt x="1046" y="821"/>
                  </a:lnTo>
                  <a:close/>
                  <a:moveTo>
                    <a:pt x="1086" y="838"/>
                  </a:moveTo>
                  <a:lnTo>
                    <a:pt x="1086" y="838"/>
                  </a:lnTo>
                  <a:lnTo>
                    <a:pt x="1084" y="838"/>
                  </a:lnTo>
                  <a:lnTo>
                    <a:pt x="1084" y="835"/>
                  </a:lnTo>
                  <a:lnTo>
                    <a:pt x="1081" y="838"/>
                  </a:lnTo>
                  <a:lnTo>
                    <a:pt x="1084" y="840"/>
                  </a:lnTo>
                  <a:lnTo>
                    <a:pt x="1084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38"/>
                  </a:lnTo>
                  <a:lnTo>
                    <a:pt x="1086" y="838"/>
                  </a:lnTo>
                  <a:close/>
                  <a:moveTo>
                    <a:pt x="1072" y="819"/>
                  </a:moveTo>
                  <a:lnTo>
                    <a:pt x="1072" y="819"/>
                  </a:lnTo>
                  <a:lnTo>
                    <a:pt x="1072" y="821"/>
                  </a:lnTo>
                  <a:lnTo>
                    <a:pt x="1069" y="821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26"/>
                  </a:lnTo>
                  <a:lnTo>
                    <a:pt x="1069" y="826"/>
                  </a:lnTo>
                  <a:lnTo>
                    <a:pt x="1069" y="826"/>
                  </a:lnTo>
                  <a:lnTo>
                    <a:pt x="1072" y="826"/>
                  </a:lnTo>
                  <a:lnTo>
                    <a:pt x="1072" y="826"/>
                  </a:lnTo>
                  <a:lnTo>
                    <a:pt x="1072" y="824"/>
                  </a:lnTo>
                  <a:lnTo>
                    <a:pt x="1074" y="821"/>
                  </a:lnTo>
                  <a:lnTo>
                    <a:pt x="1074" y="821"/>
                  </a:lnTo>
                  <a:lnTo>
                    <a:pt x="1074" y="819"/>
                  </a:lnTo>
                  <a:lnTo>
                    <a:pt x="1074" y="819"/>
                  </a:lnTo>
                  <a:lnTo>
                    <a:pt x="1072" y="819"/>
                  </a:lnTo>
                  <a:close/>
                  <a:moveTo>
                    <a:pt x="1043" y="821"/>
                  </a:moveTo>
                  <a:lnTo>
                    <a:pt x="1046" y="821"/>
                  </a:lnTo>
                  <a:lnTo>
                    <a:pt x="1046" y="819"/>
                  </a:lnTo>
                  <a:lnTo>
                    <a:pt x="1046" y="817"/>
                  </a:lnTo>
                  <a:lnTo>
                    <a:pt x="1043" y="817"/>
                  </a:lnTo>
                  <a:lnTo>
                    <a:pt x="1043" y="819"/>
                  </a:lnTo>
                  <a:lnTo>
                    <a:pt x="1043" y="819"/>
                  </a:lnTo>
                  <a:lnTo>
                    <a:pt x="1043" y="819"/>
                  </a:lnTo>
                  <a:lnTo>
                    <a:pt x="1043" y="821"/>
                  </a:lnTo>
                  <a:lnTo>
                    <a:pt x="1043" y="821"/>
                  </a:lnTo>
                  <a:lnTo>
                    <a:pt x="1043" y="821"/>
                  </a:lnTo>
                  <a:lnTo>
                    <a:pt x="1043" y="824"/>
                  </a:lnTo>
                  <a:lnTo>
                    <a:pt x="1043" y="821"/>
                  </a:lnTo>
                  <a:close/>
                  <a:moveTo>
                    <a:pt x="289" y="1422"/>
                  </a:move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close/>
                  <a:moveTo>
                    <a:pt x="230" y="1425"/>
                  </a:move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close/>
                  <a:moveTo>
                    <a:pt x="253" y="1387"/>
                  </a:moveTo>
                  <a:lnTo>
                    <a:pt x="253" y="1387"/>
                  </a:lnTo>
                  <a:lnTo>
                    <a:pt x="253" y="1387"/>
                  </a:lnTo>
                  <a:lnTo>
                    <a:pt x="253" y="1387"/>
                  </a:lnTo>
                  <a:lnTo>
                    <a:pt x="253" y="1387"/>
                  </a:lnTo>
                  <a:lnTo>
                    <a:pt x="256" y="1387"/>
                  </a:lnTo>
                  <a:lnTo>
                    <a:pt x="253" y="1387"/>
                  </a:lnTo>
                  <a:lnTo>
                    <a:pt x="253" y="1387"/>
                  </a:lnTo>
                  <a:close/>
                  <a:moveTo>
                    <a:pt x="211" y="1420"/>
                  </a:moveTo>
                  <a:lnTo>
                    <a:pt x="211" y="1420"/>
                  </a:lnTo>
                  <a:lnTo>
                    <a:pt x="211" y="1420"/>
                  </a:lnTo>
                  <a:lnTo>
                    <a:pt x="211" y="1422"/>
                  </a:lnTo>
                  <a:lnTo>
                    <a:pt x="211" y="1422"/>
                  </a:lnTo>
                  <a:lnTo>
                    <a:pt x="211" y="1420"/>
                  </a:lnTo>
                  <a:lnTo>
                    <a:pt x="213" y="1420"/>
                  </a:lnTo>
                  <a:lnTo>
                    <a:pt x="213" y="1420"/>
                  </a:lnTo>
                  <a:lnTo>
                    <a:pt x="211" y="1420"/>
                  </a:lnTo>
                  <a:lnTo>
                    <a:pt x="211" y="1420"/>
                  </a:lnTo>
                  <a:close/>
                  <a:moveTo>
                    <a:pt x="235" y="1434"/>
                  </a:move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close/>
                  <a:moveTo>
                    <a:pt x="242" y="1401"/>
                  </a:moveTo>
                  <a:lnTo>
                    <a:pt x="242" y="1401"/>
                  </a:lnTo>
                  <a:lnTo>
                    <a:pt x="242" y="1401"/>
                  </a:lnTo>
                  <a:lnTo>
                    <a:pt x="242" y="1403"/>
                  </a:lnTo>
                  <a:lnTo>
                    <a:pt x="242" y="1403"/>
                  </a:lnTo>
                  <a:lnTo>
                    <a:pt x="242" y="1401"/>
                  </a:lnTo>
                  <a:lnTo>
                    <a:pt x="244" y="1401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2" y="1401"/>
                  </a:lnTo>
                  <a:close/>
                  <a:moveTo>
                    <a:pt x="239" y="1375"/>
                  </a:move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close/>
                  <a:moveTo>
                    <a:pt x="242" y="1406"/>
                  </a:moveTo>
                  <a:lnTo>
                    <a:pt x="239" y="1406"/>
                  </a:lnTo>
                  <a:lnTo>
                    <a:pt x="239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close/>
                  <a:moveTo>
                    <a:pt x="1346" y="1344"/>
                  </a:moveTo>
                  <a:lnTo>
                    <a:pt x="1346" y="1344"/>
                  </a:lnTo>
                  <a:lnTo>
                    <a:pt x="1346" y="1347"/>
                  </a:lnTo>
                  <a:lnTo>
                    <a:pt x="1346" y="1344"/>
                  </a:lnTo>
                  <a:lnTo>
                    <a:pt x="1346" y="1344"/>
                  </a:lnTo>
                  <a:close/>
                  <a:moveTo>
                    <a:pt x="1330" y="1571"/>
                  </a:moveTo>
                  <a:lnTo>
                    <a:pt x="1330" y="1569"/>
                  </a:lnTo>
                  <a:lnTo>
                    <a:pt x="1330" y="1569"/>
                  </a:lnTo>
                  <a:lnTo>
                    <a:pt x="1330" y="1569"/>
                  </a:lnTo>
                  <a:lnTo>
                    <a:pt x="1330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30" y="1574"/>
                  </a:lnTo>
                  <a:lnTo>
                    <a:pt x="1330" y="1571"/>
                  </a:lnTo>
                  <a:lnTo>
                    <a:pt x="1330" y="1571"/>
                  </a:lnTo>
                  <a:lnTo>
                    <a:pt x="1330" y="1571"/>
                  </a:lnTo>
                  <a:close/>
                  <a:moveTo>
                    <a:pt x="1323" y="1574"/>
                  </a:moveTo>
                  <a:lnTo>
                    <a:pt x="1323" y="1574"/>
                  </a:lnTo>
                  <a:lnTo>
                    <a:pt x="1323" y="1574"/>
                  </a:lnTo>
                  <a:lnTo>
                    <a:pt x="1323" y="1571"/>
                  </a:lnTo>
                  <a:lnTo>
                    <a:pt x="1320" y="1571"/>
                  </a:lnTo>
                  <a:lnTo>
                    <a:pt x="1320" y="1571"/>
                  </a:lnTo>
                  <a:lnTo>
                    <a:pt x="1320" y="1571"/>
                  </a:lnTo>
                  <a:lnTo>
                    <a:pt x="1320" y="1569"/>
                  </a:lnTo>
                  <a:lnTo>
                    <a:pt x="1320" y="1569"/>
                  </a:lnTo>
                  <a:lnTo>
                    <a:pt x="1318" y="1569"/>
                  </a:lnTo>
                  <a:lnTo>
                    <a:pt x="1318" y="1571"/>
                  </a:lnTo>
                  <a:lnTo>
                    <a:pt x="1318" y="1571"/>
                  </a:lnTo>
                  <a:lnTo>
                    <a:pt x="1315" y="1574"/>
                  </a:lnTo>
                  <a:lnTo>
                    <a:pt x="1315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6"/>
                  </a:lnTo>
                  <a:lnTo>
                    <a:pt x="1318" y="1576"/>
                  </a:lnTo>
                  <a:lnTo>
                    <a:pt x="1318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5" y="1579"/>
                  </a:lnTo>
                  <a:lnTo>
                    <a:pt x="1325" y="1579"/>
                  </a:lnTo>
                  <a:lnTo>
                    <a:pt x="1325" y="1576"/>
                  </a:lnTo>
                  <a:lnTo>
                    <a:pt x="1325" y="1576"/>
                  </a:lnTo>
                  <a:lnTo>
                    <a:pt x="1325" y="1576"/>
                  </a:lnTo>
                  <a:lnTo>
                    <a:pt x="1323" y="1574"/>
                  </a:lnTo>
                  <a:close/>
                  <a:moveTo>
                    <a:pt x="1332" y="1541"/>
                  </a:moveTo>
                  <a:lnTo>
                    <a:pt x="1332" y="1543"/>
                  </a:lnTo>
                  <a:lnTo>
                    <a:pt x="1332" y="1543"/>
                  </a:lnTo>
                  <a:lnTo>
                    <a:pt x="1332" y="1545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4" y="1545"/>
                  </a:lnTo>
                  <a:lnTo>
                    <a:pt x="1334" y="1545"/>
                  </a:lnTo>
                  <a:lnTo>
                    <a:pt x="1334" y="1543"/>
                  </a:lnTo>
                  <a:lnTo>
                    <a:pt x="1332" y="1543"/>
                  </a:lnTo>
                  <a:lnTo>
                    <a:pt x="1332" y="1543"/>
                  </a:lnTo>
                  <a:lnTo>
                    <a:pt x="1332" y="1541"/>
                  </a:lnTo>
                  <a:lnTo>
                    <a:pt x="1332" y="1541"/>
                  </a:lnTo>
                  <a:close/>
                  <a:moveTo>
                    <a:pt x="1327" y="1569"/>
                  </a:moveTo>
                  <a:lnTo>
                    <a:pt x="1327" y="1569"/>
                  </a:lnTo>
                  <a:lnTo>
                    <a:pt x="1327" y="1569"/>
                  </a:lnTo>
                  <a:lnTo>
                    <a:pt x="1330" y="1569"/>
                  </a:lnTo>
                  <a:lnTo>
                    <a:pt x="1330" y="1567"/>
                  </a:lnTo>
                  <a:lnTo>
                    <a:pt x="1327" y="1567"/>
                  </a:lnTo>
                  <a:lnTo>
                    <a:pt x="1327" y="1564"/>
                  </a:lnTo>
                  <a:lnTo>
                    <a:pt x="1327" y="1562"/>
                  </a:lnTo>
                  <a:lnTo>
                    <a:pt x="1327" y="1562"/>
                  </a:lnTo>
                  <a:lnTo>
                    <a:pt x="1327" y="1562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5" y="1560"/>
                  </a:lnTo>
                  <a:lnTo>
                    <a:pt x="1325" y="1560"/>
                  </a:lnTo>
                  <a:lnTo>
                    <a:pt x="1325" y="1560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7"/>
                  </a:lnTo>
                  <a:lnTo>
                    <a:pt x="1325" y="1567"/>
                  </a:lnTo>
                  <a:lnTo>
                    <a:pt x="1325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9"/>
                  </a:lnTo>
                  <a:lnTo>
                    <a:pt x="1327" y="1569"/>
                  </a:lnTo>
                  <a:lnTo>
                    <a:pt x="1325" y="1569"/>
                  </a:lnTo>
                  <a:lnTo>
                    <a:pt x="1325" y="1569"/>
                  </a:lnTo>
                  <a:lnTo>
                    <a:pt x="1325" y="1571"/>
                  </a:lnTo>
                  <a:lnTo>
                    <a:pt x="1325" y="1571"/>
                  </a:lnTo>
                  <a:lnTo>
                    <a:pt x="1327" y="1571"/>
                  </a:lnTo>
                  <a:lnTo>
                    <a:pt x="1327" y="1569"/>
                  </a:lnTo>
                  <a:lnTo>
                    <a:pt x="1327" y="1569"/>
                  </a:lnTo>
                  <a:lnTo>
                    <a:pt x="1327" y="1569"/>
                  </a:lnTo>
                  <a:close/>
                  <a:moveTo>
                    <a:pt x="1337" y="1607"/>
                  </a:moveTo>
                  <a:lnTo>
                    <a:pt x="1339" y="1607"/>
                  </a:lnTo>
                  <a:lnTo>
                    <a:pt x="1339" y="1605"/>
                  </a:lnTo>
                  <a:lnTo>
                    <a:pt x="1339" y="1605"/>
                  </a:lnTo>
                  <a:lnTo>
                    <a:pt x="1339" y="1605"/>
                  </a:lnTo>
                  <a:lnTo>
                    <a:pt x="1339" y="1602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7" y="1600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4" y="1602"/>
                  </a:lnTo>
                  <a:lnTo>
                    <a:pt x="1334" y="1605"/>
                  </a:lnTo>
                  <a:lnTo>
                    <a:pt x="1332" y="1605"/>
                  </a:lnTo>
                  <a:lnTo>
                    <a:pt x="1332" y="1605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9"/>
                  </a:lnTo>
                  <a:lnTo>
                    <a:pt x="1332" y="1609"/>
                  </a:lnTo>
                  <a:lnTo>
                    <a:pt x="1332" y="1609"/>
                  </a:lnTo>
                  <a:lnTo>
                    <a:pt x="1334" y="1609"/>
                  </a:lnTo>
                  <a:lnTo>
                    <a:pt x="1334" y="1609"/>
                  </a:lnTo>
                  <a:lnTo>
                    <a:pt x="1337" y="1607"/>
                  </a:lnTo>
                  <a:lnTo>
                    <a:pt x="1337" y="1607"/>
                  </a:lnTo>
                  <a:close/>
                  <a:moveTo>
                    <a:pt x="1528" y="469"/>
                  </a:moveTo>
                  <a:lnTo>
                    <a:pt x="1526" y="466"/>
                  </a:lnTo>
                  <a:lnTo>
                    <a:pt x="1526" y="464"/>
                  </a:lnTo>
                  <a:lnTo>
                    <a:pt x="1526" y="462"/>
                  </a:lnTo>
                  <a:lnTo>
                    <a:pt x="1526" y="459"/>
                  </a:lnTo>
                  <a:lnTo>
                    <a:pt x="1526" y="457"/>
                  </a:lnTo>
                  <a:lnTo>
                    <a:pt x="1526" y="454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19" y="452"/>
                  </a:lnTo>
                  <a:lnTo>
                    <a:pt x="1519" y="450"/>
                  </a:lnTo>
                  <a:lnTo>
                    <a:pt x="1516" y="447"/>
                  </a:lnTo>
                  <a:lnTo>
                    <a:pt x="1514" y="447"/>
                  </a:lnTo>
                  <a:lnTo>
                    <a:pt x="1512" y="447"/>
                  </a:lnTo>
                  <a:lnTo>
                    <a:pt x="1509" y="450"/>
                  </a:lnTo>
                  <a:lnTo>
                    <a:pt x="1507" y="450"/>
                  </a:lnTo>
                  <a:lnTo>
                    <a:pt x="1507" y="450"/>
                  </a:lnTo>
                  <a:lnTo>
                    <a:pt x="1505" y="447"/>
                  </a:lnTo>
                  <a:lnTo>
                    <a:pt x="1505" y="445"/>
                  </a:lnTo>
                  <a:lnTo>
                    <a:pt x="1502" y="440"/>
                  </a:lnTo>
                  <a:lnTo>
                    <a:pt x="1498" y="438"/>
                  </a:lnTo>
                  <a:lnTo>
                    <a:pt x="1495" y="436"/>
                  </a:lnTo>
                  <a:lnTo>
                    <a:pt x="1490" y="433"/>
                  </a:lnTo>
                  <a:lnTo>
                    <a:pt x="1486" y="436"/>
                  </a:lnTo>
                  <a:lnTo>
                    <a:pt x="1486" y="438"/>
                  </a:lnTo>
                  <a:lnTo>
                    <a:pt x="1486" y="440"/>
                  </a:lnTo>
                  <a:lnTo>
                    <a:pt x="1483" y="445"/>
                  </a:lnTo>
                  <a:lnTo>
                    <a:pt x="1483" y="445"/>
                  </a:lnTo>
                  <a:lnTo>
                    <a:pt x="1481" y="440"/>
                  </a:lnTo>
                  <a:lnTo>
                    <a:pt x="1481" y="438"/>
                  </a:lnTo>
                  <a:lnTo>
                    <a:pt x="1481" y="436"/>
                  </a:lnTo>
                  <a:lnTo>
                    <a:pt x="1481" y="433"/>
                  </a:lnTo>
                  <a:lnTo>
                    <a:pt x="1483" y="431"/>
                  </a:lnTo>
                  <a:lnTo>
                    <a:pt x="1488" y="428"/>
                  </a:lnTo>
                  <a:lnTo>
                    <a:pt x="1488" y="424"/>
                  </a:lnTo>
                  <a:lnTo>
                    <a:pt x="1488" y="421"/>
                  </a:lnTo>
                  <a:lnTo>
                    <a:pt x="1486" y="419"/>
                  </a:lnTo>
                  <a:lnTo>
                    <a:pt x="1483" y="417"/>
                  </a:lnTo>
                  <a:lnTo>
                    <a:pt x="1483" y="414"/>
                  </a:lnTo>
                  <a:lnTo>
                    <a:pt x="1483" y="414"/>
                  </a:lnTo>
                  <a:lnTo>
                    <a:pt x="1483" y="412"/>
                  </a:lnTo>
                  <a:lnTo>
                    <a:pt x="1481" y="412"/>
                  </a:lnTo>
                  <a:lnTo>
                    <a:pt x="1481" y="412"/>
                  </a:lnTo>
                  <a:lnTo>
                    <a:pt x="1481" y="412"/>
                  </a:lnTo>
                  <a:lnTo>
                    <a:pt x="1481" y="409"/>
                  </a:lnTo>
                  <a:lnTo>
                    <a:pt x="1476" y="407"/>
                  </a:lnTo>
                  <a:lnTo>
                    <a:pt x="1476" y="405"/>
                  </a:lnTo>
                  <a:lnTo>
                    <a:pt x="1472" y="405"/>
                  </a:lnTo>
                  <a:lnTo>
                    <a:pt x="1467" y="409"/>
                  </a:lnTo>
                  <a:lnTo>
                    <a:pt x="1467" y="405"/>
                  </a:lnTo>
                  <a:lnTo>
                    <a:pt x="1467" y="402"/>
                  </a:lnTo>
                  <a:lnTo>
                    <a:pt x="1467" y="402"/>
                  </a:lnTo>
                  <a:lnTo>
                    <a:pt x="1469" y="402"/>
                  </a:lnTo>
                  <a:lnTo>
                    <a:pt x="1474" y="400"/>
                  </a:lnTo>
                  <a:lnTo>
                    <a:pt x="1474" y="400"/>
                  </a:lnTo>
                  <a:lnTo>
                    <a:pt x="1476" y="398"/>
                  </a:lnTo>
                  <a:lnTo>
                    <a:pt x="1476" y="395"/>
                  </a:lnTo>
                  <a:lnTo>
                    <a:pt x="1476" y="395"/>
                  </a:lnTo>
                  <a:lnTo>
                    <a:pt x="1476" y="393"/>
                  </a:lnTo>
                  <a:lnTo>
                    <a:pt x="1476" y="393"/>
                  </a:lnTo>
                  <a:lnTo>
                    <a:pt x="1474" y="393"/>
                  </a:lnTo>
                  <a:lnTo>
                    <a:pt x="1474" y="395"/>
                  </a:lnTo>
                  <a:lnTo>
                    <a:pt x="1472" y="395"/>
                  </a:lnTo>
                  <a:lnTo>
                    <a:pt x="1469" y="395"/>
                  </a:lnTo>
                  <a:lnTo>
                    <a:pt x="1469" y="395"/>
                  </a:lnTo>
                  <a:lnTo>
                    <a:pt x="1467" y="393"/>
                  </a:lnTo>
                  <a:lnTo>
                    <a:pt x="1467" y="393"/>
                  </a:lnTo>
                  <a:lnTo>
                    <a:pt x="1464" y="388"/>
                  </a:lnTo>
                  <a:lnTo>
                    <a:pt x="1464" y="388"/>
                  </a:lnTo>
                  <a:lnTo>
                    <a:pt x="1462" y="388"/>
                  </a:lnTo>
                  <a:lnTo>
                    <a:pt x="1455" y="388"/>
                  </a:lnTo>
                  <a:lnTo>
                    <a:pt x="1450" y="391"/>
                  </a:lnTo>
                  <a:lnTo>
                    <a:pt x="1448" y="388"/>
                  </a:lnTo>
                  <a:lnTo>
                    <a:pt x="1446" y="391"/>
                  </a:lnTo>
                  <a:lnTo>
                    <a:pt x="1443" y="391"/>
                  </a:lnTo>
                  <a:lnTo>
                    <a:pt x="1443" y="393"/>
                  </a:lnTo>
                  <a:lnTo>
                    <a:pt x="1443" y="398"/>
                  </a:lnTo>
                  <a:lnTo>
                    <a:pt x="1438" y="398"/>
                  </a:lnTo>
                  <a:lnTo>
                    <a:pt x="1436" y="395"/>
                  </a:lnTo>
                  <a:lnTo>
                    <a:pt x="1436" y="395"/>
                  </a:lnTo>
                  <a:lnTo>
                    <a:pt x="1436" y="395"/>
                  </a:lnTo>
                  <a:lnTo>
                    <a:pt x="1434" y="395"/>
                  </a:lnTo>
                  <a:lnTo>
                    <a:pt x="1434" y="395"/>
                  </a:lnTo>
                  <a:lnTo>
                    <a:pt x="1434" y="395"/>
                  </a:lnTo>
                  <a:lnTo>
                    <a:pt x="1434" y="398"/>
                  </a:lnTo>
                  <a:lnTo>
                    <a:pt x="1434" y="398"/>
                  </a:lnTo>
                  <a:lnTo>
                    <a:pt x="1431" y="398"/>
                  </a:lnTo>
                  <a:lnTo>
                    <a:pt x="1431" y="398"/>
                  </a:lnTo>
                  <a:lnTo>
                    <a:pt x="1434" y="400"/>
                  </a:lnTo>
                  <a:lnTo>
                    <a:pt x="1434" y="402"/>
                  </a:lnTo>
                  <a:lnTo>
                    <a:pt x="1431" y="402"/>
                  </a:lnTo>
                  <a:lnTo>
                    <a:pt x="1429" y="402"/>
                  </a:lnTo>
                  <a:lnTo>
                    <a:pt x="1429" y="402"/>
                  </a:lnTo>
                  <a:lnTo>
                    <a:pt x="1429" y="402"/>
                  </a:lnTo>
                  <a:lnTo>
                    <a:pt x="1429" y="400"/>
                  </a:lnTo>
                  <a:lnTo>
                    <a:pt x="1427" y="400"/>
                  </a:lnTo>
                  <a:lnTo>
                    <a:pt x="1427" y="402"/>
                  </a:lnTo>
                  <a:lnTo>
                    <a:pt x="1424" y="402"/>
                  </a:lnTo>
                  <a:lnTo>
                    <a:pt x="1422" y="402"/>
                  </a:lnTo>
                  <a:lnTo>
                    <a:pt x="1420" y="402"/>
                  </a:lnTo>
                  <a:lnTo>
                    <a:pt x="1420" y="407"/>
                  </a:lnTo>
                  <a:lnTo>
                    <a:pt x="1417" y="407"/>
                  </a:lnTo>
                  <a:lnTo>
                    <a:pt x="1417" y="407"/>
                  </a:lnTo>
                  <a:lnTo>
                    <a:pt x="1417" y="405"/>
                  </a:lnTo>
                  <a:lnTo>
                    <a:pt x="1417" y="405"/>
                  </a:lnTo>
                  <a:lnTo>
                    <a:pt x="1417" y="405"/>
                  </a:lnTo>
                  <a:lnTo>
                    <a:pt x="1415" y="405"/>
                  </a:lnTo>
                  <a:lnTo>
                    <a:pt x="1415" y="405"/>
                  </a:lnTo>
                  <a:lnTo>
                    <a:pt x="1412" y="405"/>
                  </a:lnTo>
                  <a:lnTo>
                    <a:pt x="1410" y="402"/>
                  </a:lnTo>
                  <a:lnTo>
                    <a:pt x="1408" y="402"/>
                  </a:lnTo>
                  <a:lnTo>
                    <a:pt x="1405" y="400"/>
                  </a:lnTo>
                  <a:lnTo>
                    <a:pt x="1403" y="400"/>
                  </a:lnTo>
                  <a:lnTo>
                    <a:pt x="1403" y="400"/>
                  </a:lnTo>
                  <a:lnTo>
                    <a:pt x="1403" y="400"/>
                  </a:lnTo>
                  <a:lnTo>
                    <a:pt x="1405" y="402"/>
                  </a:lnTo>
                  <a:lnTo>
                    <a:pt x="1405" y="402"/>
                  </a:lnTo>
                  <a:lnTo>
                    <a:pt x="1403" y="402"/>
                  </a:lnTo>
                  <a:lnTo>
                    <a:pt x="1401" y="400"/>
                  </a:lnTo>
                  <a:lnTo>
                    <a:pt x="1398" y="400"/>
                  </a:lnTo>
                  <a:lnTo>
                    <a:pt x="1396" y="400"/>
                  </a:lnTo>
                  <a:lnTo>
                    <a:pt x="1396" y="400"/>
                  </a:lnTo>
                  <a:lnTo>
                    <a:pt x="1393" y="400"/>
                  </a:lnTo>
                  <a:lnTo>
                    <a:pt x="1393" y="400"/>
                  </a:lnTo>
                  <a:lnTo>
                    <a:pt x="1393" y="398"/>
                  </a:lnTo>
                  <a:lnTo>
                    <a:pt x="1393" y="395"/>
                  </a:lnTo>
                  <a:lnTo>
                    <a:pt x="1389" y="393"/>
                  </a:lnTo>
                  <a:lnTo>
                    <a:pt x="1389" y="393"/>
                  </a:lnTo>
                  <a:lnTo>
                    <a:pt x="1386" y="391"/>
                  </a:lnTo>
                  <a:lnTo>
                    <a:pt x="1384" y="391"/>
                  </a:lnTo>
                  <a:lnTo>
                    <a:pt x="1384" y="393"/>
                  </a:lnTo>
                  <a:lnTo>
                    <a:pt x="1382" y="395"/>
                  </a:lnTo>
                  <a:lnTo>
                    <a:pt x="1379" y="398"/>
                  </a:lnTo>
                  <a:lnTo>
                    <a:pt x="1379" y="398"/>
                  </a:lnTo>
                  <a:lnTo>
                    <a:pt x="1377" y="398"/>
                  </a:lnTo>
                  <a:lnTo>
                    <a:pt x="1375" y="398"/>
                  </a:lnTo>
                  <a:lnTo>
                    <a:pt x="1375" y="398"/>
                  </a:lnTo>
                  <a:lnTo>
                    <a:pt x="1372" y="398"/>
                  </a:lnTo>
                  <a:lnTo>
                    <a:pt x="1372" y="400"/>
                  </a:lnTo>
                  <a:lnTo>
                    <a:pt x="1372" y="400"/>
                  </a:lnTo>
                  <a:lnTo>
                    <a:pt x="1370" y="402"/>
                  </a:lnTo>
                  <a:lnTo>
                    <a:pt x="1370" y="402"/>
                  </a:lnTo>
                  <a:lnTo>
                    <a:pt x="1367" y="402"/>
                  </a:lnTo>
                  <a:lnTo>
                    <a:pt x="1367" y="405"/>
                  </a:lnTo>
                  <a:lnTo>
                    <a:pt x="1370" y="407"/>
                  </a:lnTo>
                  <a:lnTo>
                    <a:pt x="1372" y="409"/>
                  </a:lnTo>
                  <a:lnTo>
                    <a:pt x="1367" y="412"/>
                  </a:lnTo>
                  <a:lnTo>
                    <a:pt x="1365" y="414"/>
                  </a:lnTo>
                  <a:lnTo>
                    <a:pt x="1363" y="414"/>
                  </a:lnTo>
                  <a:lnTo>
                    <a:pt x="1360" y="417"/>
                  </a:lnTo>
                  <a:lnTo>
                    <a:pt x="1358" y="417"/>
                  </a:lnTo>
                  <a:lnTo>
                    <a:pt x="1353" y="419"/>
                  </a:lnTo>
                  <a:lnTo>
                    <a:pt x="1353" y="419"/>
                  </a:lnTo>
                  <a:lnTo>
                    <a:pt x="1353" y="419"/>
                  </a:lnTo>
                  <a:lnTo>
                    <a:pt x="1351" y="419"/>
                  </a:lnTo>
                  <a:lnTo>
                    <a:pt x="1351" y="419"/>
                  </a:lnTo>
                  <a:lnTo>
                    <a:pt x="1349" y="419"/>
                  </a:lnTo>
                  <a:lnTo>
                    <a:pt x="1349" y="419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6" y="421"/>
                  </a:lnTo>
                  <a:lnTo>
                    <a:pt x="1346" y="421"/>
                  </a:lnTo>
                  <a:lnTo>
                    <a:pt x="1346" y="424"/>
                  </a:lnTo>
                  <a:lnTo>
                    <a:pt x="1346" y="424"/>
                  </a:lnTo>
                  <a:lnTo>
                    <a:pt x="1344" y="424"/>
                  </a:lnTo>
                  <a:lnTo>
                    <a:pt x="1341" y="426"/>
                  </a:lnTo>
                  <a:lnTo>
                    <a:pt x="1339" y="428"/>
                  </a:lnTo>
                  <a:lnTo>
                    <a:pt x="1337" y="428"/>
                  </a:lnTo>
                  <a:lnTo>
                    <a:pt x="1337" y="428"/>
                  </a:lnTo>
                  <a:lnTo>
                    <a:pt x="1337" y="428"/>
                  </a:lnTo>
                  <a:lnTo>
                    <a:pt x="1334" y="428"/>
                  </a:lnTo>
                  <a:lnTo>
                    <a:pt x="1334" y="428"/>
                  </a:lnTo>
                  <a:lnTo>
                    <a:pt x="1334" y="431"/>
                  </a:lnTo>
                  <a:lnTo>
                    <a:pt x="1332" y="431"/>
                  </a:lnTo>
                  <a:lnTo>
                    <a:pt x="1330" y="428"/>
                  </a:lnTo>
                  <a:lnTo>
                    <a:pt x="1325" y="431"/>
                  </a:lnTo>
                  <a:lnTo>
                    <a:pt x="1320" y="433"/>
                  </a:lnTo>
                  <a:lnTo>
                    <a:pt x="1318" y="433"/>
                  </a:lnTo>
                  <a:lnTo>
                    <a:pt x="1315" y="436"/>
                  </a:lnTo>
                  <a:lnTo>
                    <a:pt x="1313" y="438"/>
                  </a:lnTo>
                  <a:lnTo>
                    <a:pt x="1311" y="438"/>
                  </a:lnTo>
                  <a:lnTo>
                    <a:pt x="1308" y="440"/>
                  </a:lnTo>
                  <a:lnTo>
                    <a:pt x="1308" y="443"/>
                  </a:lnTo>
                  <a:lnTo>
                    <a:pt x="1308" y="445"/>
                  </a:lnTo>
                  <a:lnTo>
                    <a:pt x="1306" y="447"/>
                  </a:lnTo>
                  <a:lnTo>
                    <a:pt x="1306" y="447"/>
                  </a:lnTo>
                  <a:lnTo>
                    <a:pt x="1301" y="452"/>
                  </a:lnTo>
                  <a:lnTo>
                    <a:pt x="1299" y="452"/>
                  </a:lnTo>
                  <a:lnTo>
                    <a:pt x="1299" y="454"/>
                  </a:lnTo>
                  <a:lnTo>
                    <a:pt x="1297" y="454"/>
                  </a:lnTo>
                  <a:lnTo>
                    <a:pt x="1297" y="454"/>
                  </a:lnTo>
                  <a:lnTo>
                    <a:pt x="1294" y="454"/>
                  </a:lnTo>
                  <a:lnTo>
                    <a:pt x="1294" y="457"/>
                  </a:lnTo>
                  <a:lnTo>
                    <a:pt x="1292" y="459"/>
                  </a:lnTo>
                  <a:lnTo>
                    <a:pt x="1292" y="459"/>
                  </a:lnTo>
                  <a:lnTo>
                    <a:pt x="1292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7"/>
                  </a:lnTo>
                  <a:lnTo>
                    <a:pt x="1289" y="459"/>
                  </a:lnTo>
                  <a:lnTo>
                    <a:pt x="1285" y="459"/>
                  </a:lnTo>
                  <a:lnTo>
                    <a:pt x="1285" y="462"/>
                  </a:lnTo>
                  <a:lnTo>
                    <a:pt x="1282" y="464"/>
                  </a:lnTo>
                  <a:lnTo>
                    <a:pt x="1282" y="466"/>
                  </a:lnTo>
                  <a:lnTo>
                    <a:pt x="1282" y="466"/>
                  </a:lnTo>
                  <a:lnTo>
                    <a:pt x="1282" y="466"/>
                  </a:lnTo>
                  <a:lnTo>
                    <a:pt x="1285" y="466"/>
                  </a:lnTo>
                  <a:lnTo>
                    <a:pt x="1285" y="466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71"/>
                  </a:lnTo>
                  <a:lnTo>
                    <a:pt x="1282" y="473"/>
                  </a:lnTo>
                  <a:lnTo>
                    <a:pt x="1280" y="473"/>
                  </a:lnTo>
                  <a:lnTo>
                    <a:pt x="1280" y="476"/>
                  </a:lnTo>
                  <a:lnTo>
                    <a:pt x="1278" y="476"/>
                  </a:lnTo>
                  <a:lnTo>
                    <a:pt x="1278" y="476"/>
                  </a:lnTo>
                  <a:lnTo>
                    <a:pt x="1275" y="478"/>
                  </a:lnTo>
                  <a:lnTo>
                    <a:pt x="1275" y="478"/>
                  </a:lnTo>
                  <a:lnTo>
                    <a:pt x="1273" y="478"/>
                  </a:lnTo>
                  <a:lnTo>
                    <a:pt x="1271" y="480"/>
                  </a:lnTo>
                  <a:lnTo>
                    <a:pt x="1271" y="480"/>
                  </a:lnTo>
                  <a:lnTo>
                    <a:pt x="1271" y="480"/>
                  </a:lnTo>
                  <a:lnTo>
                    <a:pt x="1271" y="478"/>
                  </a:lnTo>
                  <a:lnTo>
                    <a:pt x="1268" y="478"/>
                  </a:lnTo>
                  <a:lnTo>
                    <a:pt x="1268" y="478"/>
                  </a:lnTo>
                  <a:lnTo>
                    <a:pt x="1268" y="480"/>
                  </a:lnTo>
                  <a:lnTo>
                    <a:pt x="1268" y="480"/>
                  </a:lnTo>
                  <a:lnTo>
                    <a:pt x="1266" y="480"/>
                  </a:lnTo>
                  <a:lnTo>
                    <a:pt x="1266" y="480"/>
                  </a:lnTo>
                  <a:lnTo>
                    <a:pt x="1266" y="480"/>
                  </a:lnTo>
                  <a:lnTo>
                    <a:pt x="1266" y="478"/>
                  </a:lnTo>
                  <a:lnTo>
                    <a:pt x="1266" y="480"/>
                  </a:lnTo>
                  <a:lnTo>
                    <a:pt x="1263" y="483"/>
                  </a:lnTo>
                  <a:lnTo>
                    <a:pt x="1263" y="480"/>
                  </a:lnTo>
                  <a:lnTo>
                    <a:pt x="1263" y="480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80"/>
                  </a:lnTo>
                  <a:lnTo>
                    <a:pt x="1261" y="480"/>
                  </a:lnTo>
                  <a:lnTo>
                    <a:pt x="1261" y="480"/>
                  </a:lnTo>
                  <a:lnTo>
                    <a:pt x="1259" y="480"/>
                  </a:lnTo>
                  <a:lnTo>
                    <a:pt x="1259" y="480"/>
                  </a:lnTo>
                  <a:lnTo>
                    <a:pt x="1254" y="480"/>
                  </a:lnTo>
                  <a:lnTo>
                    <a:pt x="1254" y="480"/>
                  </a:lnTo>
                  <a:lnTo>
                    <a:pt x="1252" y="480"/>
                  </a:lnTo>
                  <a:lnTo>
                    <a:pt x="1249" y="485"/>
                  </a:lnTo>
                  <a:lnTo>
                    <a:pt x="1247" y="485"/>
                  </a:lnTo>
                  <a:lnTo>
                    <a:pt x="1247" y="485"/>
                  </a:lnTo>
                  <a:lnTo>
                    <a:pt x="1244" y="485"/>
                  </a:lnTo>
                  <a:lnTo>
                    <a:pt x="1242" y="485"/>
                  </a:lnTo>
                  <a:lnTo>
                    <a:pt x="1240" y="485"/>
                  </a:lnTo>
                  <a:lnTo>
                    <a:pt x="1237" y="483"/>
                  </a:lnTo>
                  <a:lnTo>
                    <a:pt x="1237" y="483"/>
                  </a:lnTo>
                  <a:lnTo>
                    <a:pt x="1228" y="483"/>
                  </a:lnTo>
                  <a:lnTo>
                    <a:pt x="1228" y="485"/>
                  </a:lnTo>
                  <a:lnTo>
                    <a:pt x="1226" y="490"/>
                  </a:lnTo>
                  <a:lnTo>
                    <a:pt x="1226" y="492"/>
                  </a:lnTo>
                  <a:lnTo>
                    <a:pt x="1228" y="497"/>
                  </a:lnTo>
                  <a:lnTo>
                    <a:pt x="1228" y="497"/>
                  </a:lnTo>
                  <a:lnTo>
                    <a:pt x="1228" y="497"/>
                  </a:lnTo>
                  <a:lnTo>
                    <a:pt x="1230" y="499"/>
                  </a:lnTo>
                  <a:lnTo>
                    <a:pt x="1230" y="499"/>
                  </a:lnTo>
                  <a:lnTo>
                    <a:pt x="1233" y="499"/>
                  </a:lnTo>
                  <a:lnTo>
                    <a:pt x="1233" y="502"/>
                  </a:lnTo>
                  <a:lnTo>
                    <a:pt x="1235" y="502"/>
                  </a:lnTo>
                  <a:lnTo>
                    <a:pt x="1235" y="502"/>
                  </a:lnTo>
                  <a:lnTo>
                    <a:pt x="1235" y="502"/>
                  </a:lnTo>
                  <a:lnTo>
                    <a:pt x="1235" y="504"/>
                  </a:lnTo>
                  <a:lnTo>
                    <a:pt x="1235" y="504"/>
                  </a:lnTo>
                  <a:lnTo>
                    <a:pt x="1237" y="504"/>
                  </a:lnTo>
                  <a:lnTo>
                    <a:pt x="1240" y="502"/>
                  </a:lnTo>
                  <a:lnTo>
                    <a:pt x="1242" y="502"/>
                  </a:lnTo>
                  <a:lnTo>
                    <a:pt x="1244" y="502"/>
                  </a:lnTo>
                  <a:lnTo>
                    <a:pt x="1244" y="502"/>
                  </a:lnTo>
                  <a:lnTo>
                    <a:pt x="1247" y="502"/>
                  </a:lnTo>
                  <a:lnTo>
                    <a:pt x="1247" y="499"/>
                  </a:lnTo>
                  <a:lnTo>
                    <a:pt x="1249" y="502"/>
                  </a:lnTo>
                  <a:lnTo>
                    <a:pt x="1252" y="511"/>
                  </a:lnTo>
                  <a:lnTo>
                    <a:pt x="1254" y="511"/>
                  </a:lnTo>
                  <a:lnTo>
                    <a:pt x="1252" y="511"/>
                  </a:lnTo>
                  <a:lnTo>
                    <a:pt x="1252" y="514"/>
                  </a:lnTo>
                  <a:lnTo>
                    <a:pt x="1249" y="514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8"/>
                  </a:lnTo>
                  <a:lnTo>
                    <a:pt x="1249" y="518"/>
                  </a:lnTo>
                  <a:lnTo>
                    <a:pt x="1249" y="518"/>
                  </a:lnTo>
                  <a:lnTo>
                    <a:pt x="1247" y="518"/>
                  </a:lnTo>
                  <a:lnTo>
                    <a:pt x="1247" y="521"/>
                  </a:lnTo>
                  <a:lnTo>
                    <a:pt x="1247" y="521"/>
                  </a:lnTo>
                  <a:lnTo>
                    <a:pt x="1247" y="523"/>
                  </a:lnTo>
                  <a:lnTo>
                    <a:pt x="1249" y="523"/>
                  </a:lnTo>
                  <a:lnTo>
                    <a:pt x="1252" y="525"/>
                  </a:lnTo>
                  <a:lnTo>
                    <a:pt x="1252" y="528"/>
                  </a:lnTo>
                  <a:lnTo>
                    <a:pt x="1252" y="533"/>
                  </a:lnTo>
                  <a:lnTo>
                    <a:pt x="1252" y="533"/>
                  </a:lnTo>
                  <a:lnTo>
                    <a:pt x="1252" y="535"/>
                  </a:lnTo>
                  <a:lnTo>
                    <a:pt x="1249" y="537"/>
                  </a:lnTo>
                  <a:lnTo>
                    <a:pt x="1247" y="537"/>
                  </a:lnTo>
                  <a:lnTo>
                    <a:pt x="1247" y="537"/>
                  </a:lnTo>
                  <a:lnTo>
                    <a:pt x="1244" y="535"/>
                  </a:lnTo>
                  <a:lnTo>
                    <a:pt x="1244" y="535"/>
                  </a:lnTo>
                  <a:lnTo>
                    <a:pt x="1242" y="535"/>
                  </a:lnTo>
                  <a:lnTo>
                    <a:pt x="1242" y="535"/>
                  </a:lnTo>
                  <a:lnTo>
                    <a:pt x="1242" y="537"/>
                  </a:lnTo>
                  <a:lnTo>
                    <a:pt x="1242" y="537"/>
                  </a:lnTo>
                  <a:lnTo>
                    <a:pt x="1242" y="537"/>
                  </a:lnTo>
                  <a:lnTo>
                    <a:pt x="1242" y="540"/>
                  </a:lnTo>
                  <a:lnTo>
                    <a:pt x="1242" y="540"/>
                  </a:lnTo>
                  <a:lnTo>
                    <a:pt x="1242" y="540"/>
                  </a:lnTo>
                  <a:lnTo>
                    <a:pt x="1240" y="540"/>
                  </a:lnTo>
                  <a:lnTo>
                    <a:pt x="1240" y="537"/>
                  </a:lnTo>
                  <a:lnTo>
                    <a:pt x="1240" y="537"/>
                  </a:lnTo>
                  <a:lnTo>
                    <a:pt x="1240" y="537"/>
                  </a:lnTo>
                  <a:lnTo>
                    <a:pt x="1237" y="537"/>
                  </a:lnTo>
                  <a:lnTo>
                    <a:pt x="1235" y="540"/>
                  </a:lnTo>
                  <a:lnTo>
                    <a:pt x="1233" y="540"/>
                  </a:lnTo>
                  <a:lnTo>
                    <a:pt x="1230" y="540"/>
                  </a:lnTo>
                  <a:lnTo>
                    <a:pt x="1230" y="540"/>
                  </a:lnTo>
                  <a:lnTo>
                    <a:pt x="1228" y="540"/>
                  </a:lnTo>
                  <a:lnTo>
                    <a:pt x="1226" y="540"/>
                  </a:lnTo>
                  <a:lnTo>
                    <a:pt x="1223" y="540"/>
                  </a:lnTo>
                  <a:lnTo>
                    <a:pt x="1223" y="540"/>
                  </a:lnTo>
                  <a:lnTo>
                    <a:pt x="1223" y="540"/>
                  </a:lnTo>
                  <a:lnTo>
                    <a:pt x="1221" y="537"/>
                  </a:lnTo>
                  <a:lnTo>
                    <a:pt x="1221" y="535"/>
                  </a:lnTo>
                  <a:lnTo>
                    <a:pt x="1221" y="535"/>
                  </a:lnTo>
                  <a:lnTo>
                    <a:pt x="1218" y="535"/>
                  </a:lnTo>
                  <a:lnTo>
                    <a:pt x="1216" y="535"/>
                  </a:lnTo>
                  <a:lnTo>
                    <a:pt x="1216" y="537"/>
                  </a:lnTo>
                  <a:lnTo>
                    <a:pt x="1216" y="537"/>
                  </a:lnTo>
                  <a:lnTo>
                    <a:pt x="1216" y="537"/>
                  </a:lnTo>
                  <a:lnTo>
                    <a:pt x="1214" y="540"/>
                  </a:lnTo>
                  <a:lnTo>
                    <a:pt x="1214" y="540"/>
                  </a:lnTo>
                  <a:lnTo>
                    <a:pt x="1214" y="540"/>
                  </a:lnTo>
                  <a:lnTo>
                    <a:pt x="1211" y="542"/>
                  </a:lnTo>
                  <a:lnTo>
                    <a:pt x="1211" y="542"/>
                  </a:lnTo>
                  <a:lnTo>
                    <a:pt x="1211" y="542"/>
                  </a:lnTo>
                  <a:lnTo>
                    <a:pt x="1209" y="542"/>
                  </a:lnTo>
                  <a:lnTo>
                    <a:pt x="1209" y="540"/>
                  </a:lnTo>
                  <a:lnTo>
                    <a:pt x="1207" y="540"/>
                  </a:lnTo>
                  <a:lnTo>
                    <a:pt x="1202" y="540"/>
                  </a:lnTo>
                  <a:lnTo>
                    <a:pt x="1200" y="540"/>
                  </a:lnTo>
                  <a:lnTo>
                    <a:pt x="1200" y="540"/>
                  </a:lnTo>
                  <a:lnTo>
                    <a:pt x="1197" y="540"/>
                  </a:lnTo>
                  <a:lnTo>
                    <a:pt x="1197" y="542"/>
                  </a:lnTo>
                  <a:lnTo>
                    <a:pt x="1192" y="542"/>
                  </a:lnTo>
                  <a:lnTo>
                    <a:pt x="1181" y="542"/>
                  </a:lnTo>
                  <a:lnTo>
                    <a:pt x="1174" y="542"/>
                  </a:lnTo>
                  <a:lnTo>
                    <a:pt x="1169" y="537"/>
                  </a:lnTo>
                  <a:lnTo>
                    <a:pt x="1164" y="535"/>
                  </a:lnTo>
                  <a:lnTo>
                    <a:pt x="1162" y="535"/>
                  </a:lnTo>
                  <a:lnTo>
                    <a:pt x="1162" y="535"/>
                  </a:lnTo>
                  <a:lnTo>
                    <a:pt x="1159" y="535"/>
                  </a:lnTo>
                  <a:lnTo>
                    <a:pt x="1159" y="535"/>
                  </a:lnTo>
                  <a:lnTo>
                    <a:pt x="1159" y="537"/>
                  </a:lnTo>
                  <a:lnTo>
                    <a:pt x="1157" y="537"/>
                  </a:lnTo>
                  <a:lnTo>
                    <a:pt x="1155" y="537"/>
                  </a:lnTo>
                  <a:lnTo>
                    <a:pt x="1155" y="537"/>
                  </a:lnTo>
                  <a:lnTo>
                    <a:pt x="1152" y="537"/>
                  </a:lnTo>
                  <a:lnTo>
                    <a:pt x="1152" y="542"/>
                  </a:lnTo>
                  <a:lnTo>
                    <a:pt x="1150" y="542"/>
                  </a:lnTo>
                  <a:lnTo>
                    <a:pt x="1148" y="544"/>
                  </a:lnTo>
                  <a:lnTo>
                    <a:pt x="1143" y="544"/>
                  </a:lnTo>
                  <a:lnTo>
                    <a:pt x="1138" y="544"/>
                  </a:lnTo>
                  <a:lnTo>
                    <a:pt x="1138" y="544"/>
                  </a:lnTo>
                  <a:lnTo>
                    <a:pt x="1138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3" y="544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1" y="547"/>
                  </a:lnTo>
                  <a:lnTo>
                    <a:pt x="1131" y="547"/>
                  </a:lnTo>
                  <a:lnTo>
                    <a:pt x="1131" y="544"/>
                  </a:lnTo>
                  <a:lnTo>
                    <a:pt x="1126" y="544"/>
                  </a:lnTo>
                  <a:lnTo>
                    <a:pt x="1126" y="544"/>
                  </a:lnTo>
                  <a:lnTo>
                    <a:pt x="1124" y="544"/>
                  </a:lnTo>
                  <a:lnTo>
                    <a:pt x="1124" y="544"/>
                  </a:lnTo>
                  <a:lnTo>
                    <a:pt x="1121" y="544"/>
                  </a:lnTo>
                  <a:lnTo>
                    <a:pt x="1124" y="542"/>
                  </a:lnTo>
                  <a:lnTo>
                    <a:pt x="1124" y="542"/>
                  </a:lnTo>
                  <a:lnTo>
                    <a:pt x="1121" y="540"/>
                  </a:lnTo>
                  <a:lnTo>
                    <a:pt x="1119" y="540"/>
                  </a:lnTo>
                  <a:lnTo>
                    <a:pt x="1117" y="540"/>
                  </a:lnTo>
                  <a:lnTo>
                    <a:pt x="1114" y="540"/>
                  </a:lnTo>
                  <a:lnTo>
                    <a:pt x="1112" y="540"/>
                  </a:lnTo>
                  <a:lnTo>
                    <a:pt x="1110" y="537"/>
                  </a:lnTo>
                  <a:lnTo>
                    <a:pt x="1110" y="537"/>
                  </a:lnTo>
                  <a:lnTo>
                    <a:pt x="1107" y="537"/>
                  </a:lnTo>
                  <a:lnTo>
                    <a:pt x="1107" y="537"/>
                  </a:lnTo>
                  <a:lnTo>
                    <a:pt x="1105" y="537"/>
                  </a:lnTo>
                  <a:lnTo>
                    <a:pt x="1105" y="537"/>
                  </a:lnTo>
                  <a:lnTo>
                    <a:pt x="1105" y="537"/>
                  </a:lnTo>
                  <a:lnTo>
                    <a:pt x="1105" y="540"/>
                  </a:lnTo>
                  <a:lnTo>
                    <a:pt x="1103" y="540"/>
                  </a:lnTo>
                  <a:lnTo>
                    <a:pt x="1100" y="540"/>
                  </a:lnTo>
                  <a:lnTo>
                    <a:pt x="1098" y="540"/>
                  </a:lnTo>
                  <a:lnTo>
                    <a:pt x="1095" y="540"/>
                  </a:lnTo>
                  <a:lnTo>
                    <a:pt x="1095" y="537"/>
                  </a:lnTo>
                  <a:lnTo>
                    <a:pt x="1095" y="537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0"/>
                  </a:lnTo>
                  <a:lnTo>
                    <a:pt x="1088" y="530"/>
                  </a:lnTo>
                  <a:lnTo>
                    <a:pt x="1086" y="530"/>
                  </a:lnTo>
                  <a:lnTo>
                    <a:pt x="1086" y="530"/>
                  </a:lnTo>
                  <a:lnTo>
                    <a:pt x="1084" y="530"/>
                  </a:lnTo>
                  <a:lnTo>
                    <a:pt x="1084" y="530"/>
                  </a:lnTo>
                  <a:lnTo>
                    <a:pt x="1084" y="528"/>
                  </a:lnTo>
                  <a:lnTo>
                    <a:pt x="1084" y="525"/>
                  </a:lnTo>
                  <a:lnTo>
                    <a:pt x="1084" y="523"/>
                  </a:lnTo>
                  <a:lnTo>
                    <a:pt x="1081" y="523"/>
                  </a:lnTo>
                  <a:lnTo>
                    <a:pt x="1081" y="521"/>
                  </a:lnTo>
                  <a:lnTo>
                    <a:pt x="1079" y="521"/>
                  </a:lnTo>
                  <a:lnTo>
                    <a:pt x="1077" y="518"/>
                  </a:lnTo>
                  <a:lnTo>
                    <a:pt x="1077" y="518"/>
                  </a:lnTo>
                  <a:lnTo>
                    <a:pt x="1077" y="518"/>
                  </a:lnTo>
                  <a:lnTo>
                    <a:pt x="1079" y="516"/>
                  </a:lnTo>
                  <a:lnTo>
                    <a:pt x="1079" y="514"/>
                  </a:lnTo>
                  <a:lnTo>
                    <a:pt x="1081" y="514"/>
                  </a:lnTo>
                  <a:lnTo>
                    <a:pt x="1084" y="511"/>
                  </a:lnTo>
                  <a:lnTo>
                    <a:pt x="1084" y="511"/>
                  </a:lnTo>
                  <a:lnTo>
                    <a:pt x="1086" y="511"/>
                  </a:lnTo>
                  <a:lnTo>
                    <a:pt x="1086" y="509"/>
                  </a:lnTo>
                  <a:lnTo>
                    <a:pt x="1084" y="509"/>
                  </a:lnTo>
                  <a:lnTo>
                    <a:pt x="1084" y="509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79" y="504"/>
                  </a:lnTo>
                  <a:lnTo>
                    <a:pt x="1079" y="502"/>
                  </a:lnTo>
                  <a:lnTo>
                    <a:pt x="1079" y="502"/>
                  </a:lnTo>
                  <a:lnTo>
                    <a:pt x="1079" y="499"/>
                  </a:lnTo>
                  <a:lnTo>
                    <a:pt x="1079" y="497"/>
                  </a:lnTo>
                  <a:lnTo>
                    <a:pt x="1077" y="497"/>
                  </a:lnTo>
                  <a:lnTo>
                    <a:pt x="1077" y="497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2"/>
                  </a:lnTo>
                  <a:lnTo>
                    <a:pt x="1081" y="490"/>
                  </a:lnTo>
                  <a:lnTo>
                    <a:pt x="1084" y="478"/>
                  </a:lnTo>
                  <a:lnTo>
                    <a:pt x="1084" y="478"/>
                  </a:lnTo>
                  <a:lnTo>
                    <a:pt x="1084" y="476"/>
                  </a:lnTo>
                  <a:lnTo>
                    <a:pt x="1084" y="476"/>
                  </a:lnTo>
                  <a:lnTo>
                    <a:pt x="1081" y="473"/>
                  </a:lnTo>
                  <a:lnTo>
                    <a:pt x="1081" y="473"/>
                  </a:lnTo>
                  <a:lnTo>
                    <a:pt x="1081" y="473"/>
                  </a:lnTo>
                  <a:lnTo>
                    <a:pt x="1081" y="471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79" y="469"/>
                  </a:lnTo>
                  <a:lnTo>
                    <a:pt x="1077" y="466"/>
                  </a:lnTo>
                  <a:lnTo>
                    <a:pt x="1077" y="466"/>
                  </a:lnTo>
                  <a:lnTo>
                    <a:pt x="1074" y="466"/>
                  </a:lnTo>
                  <a:lnTo>
                    <a:pt x="1072" y="464"/>
                  </a:lnTo>
                  <a:lnTo>
                    <a:pt x="1072" y="464"/>
                  </a:lnTo>
                  <a:lnTo>
                    <a:pt x="1069" y="464"/>
                  </a:lnTo>
                  <a:lnTo>
                    <a:pt x="1067" y="464"/>
                  </a:lnTo>
                  <a:lnTo>
                    <a:pt x="1067" y="466"/>
                  </a:lnTo>
                  <a:lnTo>
                    <a:pt x="1067" y="466"/>
                  </a:lnTo>
                  <a:lnTo>
                    <a:pt x="1065" y="469"/>
                  </a:lnTo>
                  <a:lnTo>
                    <a:pt x="1065" y="466"/>
                  </a:lnTo>
                  <a:lnTo>
                    <a:pt x="1062" y="469"/>
                  </a:lnTo>
                  <a:lnTo>
                    <a:pt x="1060" y="469"/>
                  </a:lnTo>
                  <a:lnTo>
                    <a:pt x="1060" y="469"/>
                  </a:lnTo>
                  <a:lnTo>
                    <a:pt x="1060" y="469"/>
                  </a:lnTo>
                  <a:lnTo>
                    <a:pt x="1058" y="471"/>
                  </a:lnTo>
                  <a:lnTo>
                    <a:pt x="1048" y="471"/>
                  </a:lnTo>
                  <a:lnTo>
                    <a:pt x="1048" y="473"/>
                  </a:lnTo>
                  <a:lnTo>
                    <a:pt x="1048" y="473"/>
                  </a:lnTo>
                  <a:lnTo>
                    <a:pt x="1046" y="473"/>
                  </a:lnTo>
                  <a:lnTo>
                    <a:pt x="1046" y="473"/>
                  </a:lnTo>
                  <a:lnTo>
                    <a:pt x="1046" y="473"/>
                  </a:lnTo>
                  <a:lnTo>
                    <a:pt x="1043" y="473"/>
                  </a:lnTo>
                  <a:lnTo>
                    <a:pt x="1043" y="476"/>
                  </a:lnTo>
                  <a:lnTo>
                    <a:pt x="1043" y="476"/>
                  </a:lnTo>
                  <a:lnTo>
                    <a:pt x="1046" y="478"/>
                  </a:lnTo>
                  <a:lnTo>
                    <a:pt x="1046" y="478"/>
                  </a:lnTo>
                  <a:lnTo>
                    <a:pt x="1048" y="478"/>
                  </a:lnTo>
                  <a:lnTo>
                    <a:pt x="1048" y="478"/>
                  </a:lnTo>
                  <a:lnTo>
                    <a:pt x="1048" y="478"/>
                  </a:lnTo>
                  <a:lnTo>
                    <a:pt x="1048" y="480"/>
                  </a:lnTo>
                  <a:lnTo>
                    <a:pt x="1048" y="483"/>
                  </a:lnTo>
                  <a:lnTo>
                    <a:pt x="1046" y="485"/>
                  </a:lnTo>
                  <a:lnTo>
                    <a:pt x="1046" y="485"/>
                  </a:lnTo>
                  <a:lnTo>
                    <a:pt x="1046" y="490"/>
                  </a:lnTo>
                  <a:lnTo>
                    <a:pt x="1041" y="497"/>
                  </a:lnTo>
                  <a:lnTo>
                    <a:pt x="1041" y="499"/>
                  </a:lnTo>
                  <a:lnTo>
                    <a:pt x="1041" y="499"/>
                  </a:lnTo>
                  <a:lnTo>
                    <a:pt x="1041" y="499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39" y="507"/>
                  </a:lnTo>
                  <a:lnTo>
                    <a:pt x="1039" y="507"/>
                  </a:lnTo>
                  <a:lnTo>
                    <a:pt x="1039" y="507"/>
                  </a:lnTo>
                  <a:lnTo>
                    <a:pt x="1041" y="507"/>
                  </a:lnTo>
                  <a:lnTo>
                    <a:pt x="1041" y="509"/>
                  </a:lnTo>
                  <a:lnTo>
                    <a:pt x="1041" y="509"/>
                  </a:lnTo>
                  <a:lnTo>
                    <a:pt x="1041" y="511"/>
                  </a:lnTo>
                  <a:lnTo>
                    <a:pt x="1039" y="514"/>
                  </a:lnTo>
                  <a:lnTo>
                    <a:pt x="1039" y="516"/>
                  </a:lnTo>
                  <a:lnTo>
                    <a:pt x="1039" y="518"/>
                  </a:lnTo>
                  <a:lnTo>
                    <a:pt x="1036" y="521"/>
                  </a:lnTo>
                  <a:lnTo>
                    <a:pt x="1036" y="521"/>
                  </a:lnTo>
                  <a:lnTo>
                    <a:pt x="1036" y="523"/>
                  </a:lnTo>
                  <a:lnTo>
                    <a:pt x="1039" y="523"/>
                  </a:lnTo>
                  <a:lnTo>
                    <a:pt x="1039" y="523"/>
                  </a:lnTo>
                  <a:lnTo>
                    <a:pt x="1039" y="525"/>
                  </a:lnTo>
                  <a:lnTo>
                    <a:pt x="1041" y="525"/>
                  </a:lnTo>
                  <a:lnTo>
                    <a:pt x="1041" y="525"/>
                  </a:lnTo>
                  <a:lnTo>
                    <a:pt x="1041" y="528"/>
                  </a:lnTo>
                  <a:lnTo>
                    <a:pt x="1043" y="528"/>
                  </a:lnTo>
                  <a:lnTo>
                    <a:pt x="1043" y="530"/>
                  </a:lnTo>
                  <a:lnTo>
                    <a:pt x="1046" y="533"/>
                  </a:lnTo>
                  <a:lnTo>
                    <a:pt x="1046" y="533"/>
                  </a:lnTo>
                  <a:lnTo>
                    <a:pt x="1046" y="535"/>
                  </a:lnTo>
                  <a:lnTo>
                    <a:pt x="1046" y="537"/>
                  </a:lnTo>
                  <a:lnTo>
                    <a:pt x="1048" y="537"/>
                  </a:lnTo>
                  <a:lnTo>
                    <a:pt x="1048" y="540"/>
                  </a:lnTo>
                  <a:lnTo>
                    <a:pt x="1048" y="542"/>
                  </a:lnTo>
                  <a:lnTo>
                    <a:pt x="1048" y="542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46" y="547"/>
                  </a:lnTo>
                  <a:lnTo>
                    <a:pt x="1043" y="551"/>
                  </a:lnTo>
                  <a:lnTo>
                    <a:pt x="1043" y="554"/>
                  </a:lnTo>
                  <a:lnTo>
                    <a:pt x="1043" y="556"/>
                  </a:lnTo>
                  <a:lnTo>
                    <a:pt x="1043" y="556"/>
                  </a:lnTo>
                  <a:lnTo>
                    <a:pt x="1043" y="559"/>
                  </a:lnTo>
                  <a:lnTo>
                    <a:pt x="1043" y="561"/>
                  </a:lnTo>
                  <a:lnTo>
                    <a:pt x="1041" y="563"/>
                  </a:lnTo>
                  <a:lnTo>
                    <a:pt x="1039" y="566"/>
                  </a:lnTo>
                  <a:lnTo>
                    <a:pt x="1039" y="566"/>
                  </a:lnTo>
                  <a:lnTo>
                    <a:pt x="1036" y="563"/>
                  </a:lnTo>
                  <a:lnTo>
                    <a:pt x="1036" y="563"/>
                  </a:lnTo>
                  <a:lnTo>
                    <a:pt x="1034" y="563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2" y="559"/>
                  </a:lnTo>
                  <a:lnTo>
                    <a:pt x="1032" y="559"/>
                  </a:lnTo>
                  <a:lnTo>
                    <a:pt x="1032" y="559"/>
                  </a:lnTo>
                  <a:lnTo>
                    <a:pt x="1029" y="561"/>
                  </a:lnTo>
                  <a:lnTo>
                    <a:pt x="1029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5" y="563"/>
                  </a:lnTo>
                  <a:lnTo>
                    <a:pt x="1025" y="563"/>
                  </a:lnTo>
                  <a:lnTo>
                    <a:pt x="1025" y="563"/>
                  </a:lnTo>
                  <a:lnTo>
                    <a:pt x="1022" y="563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20" y="563"/>
                  </a:lnTo>
                  <a:lnTo>
                    <a:pt x="1020" y="563"/>
                  </a:lnTo>
                  <a:lnTo>
                    <a:pt x="1017" y="563"/>
                  </a:lnTo>
                  <a:lnTo>
                    <a:pt x="1015" y="563"/>
                  </a:lnTo>
                  <a:lnTo>
                    <a:pt x="1013" y="561"/>
                  </a:lnTo>
                  <a:lnTo>
                    <a:pt x="1010" y="561"/>
                  </a:lnTo>
                  <a:lnTo>
                    <a:pt x="1008" y="561"/>
                  </a:lnTo>
                  <a:lnTo>
                    <a:pt x="1006" y="561"/>
                  </a:lnTo>
                  <a:lnTo>
                    <a:pt x="1006" y="563"/>
                  </a:lnTo>
                  <a:lnTo>
                    <a:pt x="1006" y="563"/>
                  </a:lnTo>
                  <a:lnTo>
                    <a:pt x="1003" y="566"/>
                  </a:lnTo>
                  <a:lnTo>
                    <a:pt x="1003" y="566"/>
                  </a:lnTo>
                  <a:lnTo>
                    <a:pt x="1003" y="566"/>
                  </a:lnTo>
                  <a:lnTo>
                    <a:pt x="1001" y="566"/>
                  </a:lnTo>
                  <a:lnTo>
                    <a:pt x="999" y="566"/>
                  </a:lnTo>
                  <a:lnTo>
                    <a:pt x="999" y="563"/>
                  </a:lnTo>
                  <a:lnTo>
                    <a:pt x="999" y="563"/>
                  </a:lnTo>
                  <a:lnTo>
                    <a:pt x="999" y="563"/>
                  </a:lnTo>
                  <a:lnTo>
                    <a:pt x="996" y="563"/>
                  </a:lnTo>
                  <a:lnTo>
                    <a:pt x="994" y="563"/>
                  </a:lnTo>
                  <a:lnTo>
                    <a:pt x="991" y="563"/>
                  </a:lnTo>
                  <a:lnTo>
                    <a:pt x="991" y="561"/>
                  </a:lnTo>
                  <a:lnTo>
                    <a:pt x="989" y="559"/>
                  </a:lnTo>
                  <a:lnTo>
                    <a:pt x="989" y="559"/>
                  </a:lnTo>
                  <a:lnTo>
                    <a:pt x="989" y="559"/>
                  </a:lnTo>
                  <a:lnTo>
                    <a:pt x="989" y="554"/>
                  </a:lnTo>
                  <a:lnTo>
                    <a:pt x="989" y="554"/>
                  </a:lnTo>
                  <a:lnTo>
                    <a:pt x="989" y="551"/>
                  </a:lnTo>
                  <a:lnTo>
                    <a:pt x="989" y="551"/>
                  </a:lnTo>
                  <a:lnTo>
                    <a:pt x="987" y="554"/>
                  </a:lnTo>
                  <a:lnTo>
                    <a:pt x="987" y="554"/>
                  </a:lnTo>
                  <a:lnTo>
                    <a:pt x="984" y="556"/>
                  </a:lnTo>
                  <a:lnTo>
                    <a:pt x="984" y="556"/>
                  </a:lnTo>
                  <a:lnTo>
                    <a:pt x="982" y="556"/>
                  </a:lnTo>
                  <a:lnTo>
                    <a:pt x="980" y="559"/>
                  </a:lnTo>
                  <a:lnTo>
                    <a:pt x="980" y="559"/>
                  </a:lnTo>
                  <a:lnTo>
                    <a:pt x="980" y="561"/>
                  </a:lnTo>
                  <a:lnTo>
                    <a:pt x="977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3"/>
                  </a:lnTo>
                  <a:lnTo>
                    <a:pt x="970" y="561"/>
                  </a:lnTo>
                  <a:lnTo>
                    <a:pt x="968" y="561"/>
                  </a:lnTo>
                  <a:lnTo>
                    <a:pt x="963" y="559"/>
                  </a:lnTo>
                  <a:lnTo>
                    <a:pt x="963" y="559"/>
                  </a:lnTo>
                  <a:lnTo>
                    <a:pt x="963" y="559"/>
                  </a:lnTo>
                  <a:lnTo>
                    <a:pt x="961" y="556"/>
                  </a:lnTo>
                  <a:lnTo>
                    <a:pt x="961" y="556"/>
                  </a:lnTo>
                  <a:lnTo>
                    <a:pt x="961" y="556"/>
                  </a:lnTo>
                  <a:lnTo>
                    <a:pt x="958" y="556"/>
                  </a:lnTo>
                  <a:lnTo>
                    <a:pt x="958" y="554"/>
                  </a:lnTo>
                  <a:lnTo>
                    <a:pt x="954" y="554"/>
                  </a:lnTo>
                  <a:lnTo>
                    <a:pt x="954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49" y="551"/>
                  </a:lnTo>
                  <a:lnTo>
                    <a:pt x="949" y="551"/>
                  </a:lnTo>
                  <a:lnTo>
                    <a:pt x="946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39" y="551"/>
                  </a:lnTo>
                  <a:lnTo>
                    <a:pt x="939" y="551"/>
                  </a:lnTo>
                  <a:lnTo>
                    <a:pt x="937" y="549"/>
                  </a:lnTo>
                  <a:lnTo>
                    <a:pt x="935" y="549"/>
                  </a:lnTo>
                  <a:lnTo>
                    <a:pt x="932" y="549"/>
                  </a:lnTo>
                  <a:lnTo>
                    <a:pt x="932" y="549"/>
                  </a:lnTo>
                  <a:lnTo>
                    <a:pt x="930" y="549"/>
                  </a:lnTo>
                  <a:lnTo>
                    <a:pt x="928" y="551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1"/>
                  </a:lnTo>
                  <a:lnTo>
                    <a:pt x="925" y="551"/>
                  </a:lnTo>
                  <a:lnTo>
                    <a:pt x="925" y="551"/>
                  </a:lnTo>
                  <a:lnTo>
                    <a:pt x="923" y="551"/>
                  </a:lnTo>
                  <a:lnTo>
                    <a:pt x="923" y="551"/>
                  </a:lnTo>
                  <a:lnTo>
                    <a:pt x="923" y="551"/>
                  </a:lnTo>
                  <a:lnTo>
                    <a:pt x="920" y="549"/>
                  </a:lnTo>
                  <a:lnTo>
                    <a:pt x="918" y="549"/>
                  </a:lnTo>
                  <a:lnTo>
                    <a:pt x="918" y="547"/>
                  </a:lnTo>
                  <a:lnTo>
                    <a:pt x="918" y="542"/>
                  </a:lnTo>
                  <a:lnTo>
                    <a:pt x="918" y="540"/>
                  </a:lnTo>
                  <a:lnTo>
                    <a:pt x="918" y="540"/>
                  </a:lnTo>
                  <a:lnTo>
                    <a:pt x="913" y="537"/>
                  </a:lnTo>
                  <a:lnTo>
                    <a:pt x="913" y="537"/>
                  </a:lnTo>
                  <a:lnTo>
                    <a:pt x="909" y="537"/>
                  </a:lnTo>
                  <a:lnTo>
                    <a:pt x="906" y="540"/>
                  </a:lnTo>
                  <a:lnTo>
                    <a:pt x="904" y="540"/>
                  </a:lnTo>
                  <a:lnTo>
                    <a:pt x="904" y="542"/>
                  </a:lnTo>
                  <a:lnTo>
                    <a:pt x="904" y="540"/>
                  </a:lnTo>
                  <a:lnTo>
                    <a:pt x="902" y="540"/>
                  </a:lnTo>
                  <a:lnTo>
                    <a:pt x="902" y="542"/>
                  </a:lnTo>
                  <a:lnTo>
                    <a:pt x="902" y="542"/>
                  </a:lnTo>
                  <a:lnTo>
                    <a:pt x="902" y="542"/>
                  </a:lnTo>
                  <a:lnTo>
                    <a:pt x="899" y="542"/>
                  </a:lnTo>
                  <a:lnTo>
                    <a:pt x="897" y="544"/>
                  </a:lnTo>
                  <a:lnTo>
                    <a:pt x="897" y="544"/>
                  </a:lnTo>
                  <a:lnTo>
                    <a:pt x="892" y="542"/>
                  </a:lnTo>
                  <a:lnTo>
                    <a:pt x="890" y="540"/>
                  </a:lnTo>
                  <a:lnTo>
                    <a:pt x="890" y="540"/>
                  </a:lnTo>
                  <a:lnTo>
                    <a:pt x="890" y="537"/>
                  </a:lnTo>
                  <a:lnTo>
                    <a:pt x="887" y="535"/>
                  </a:lnTo>
                  <a:lnTo>
                    <a:pt x="887" y="537"/>
                  </a:lnTo>
                  <a:lnTo>
                    <a:pt x="885" y="537"/>
                  </a:lnTo>
                  <a:lnTo>
                    <a:pt x="883" y="537"/>
                  </a:lnTo>
                  <a:lnTo>
                    <a:pt x="883" y="537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0" y="535"/>
                  </a:lnTo>
                  <a:lnTo>
                    <a:pt x="880" y="535"/>
                  </a:lnTo>
                  <a:lnTo>
                    <a:pt x="880" y="535"/>
                  </a:lnTo>
                  <a:lnTo>
                    <a:pt x="878" y="533"/>
                  </a:lnTo>
                  <a:lnTo>
                    <a:pt x="878" y="533"/>
                  </a:lnTo>
                  <a:lnTo>
                    <a:pt x="878" y="530"/>
                  </a:lnTo>
                  <a:lnTo>
                    <a:pt x="878" y="530"/>
                  </a:lnTo>
                  <a:lnTo>
                    <a:pt x="873" y="530"/>
                  </a:lnTo>
                  <a:lnTo>
                    <a:pt x="873" y="528"/>
                  </a:lnTo>
                  <a:lnTo>
                    <a:pt x="873" y="528"/>
                  </a:lnTo>
                  <a:lnTo>
                    <a:pt x="873" y="528"/>
                  </a:lnTo>
                  <a:lnTo>
                    <a:pt x="871" y="528"/>
                  </a:lnTo>
                  <a:lnTo>
                    <a:pt x="871" y="528"/>
                  </a:lnTo>
                  <a:lnTo>
                    <a:pt x="871" y="528"/>
                  </a:lnTo>
                  <a:lnTo>
                    <a:pt x="868" y="528"/>
                  </a:lnTo>
                  <a:lnTo>
                    <a:pt x="864" y="525"/>
                  </a:lnTo>
                  <a:lnTo>
                    <a:pt x="861" y="525"/>
                  </a:lnTo>
                  <a:lnTo>
                    <a:pt x="861" y="525"/>
                  </a:lnTo>
                  <a:lnTo>
                    <a:pt x="864" y="523"/>
                  </a:lnTo>
                  <a:lnTo>
                    <a:pt x="864" y="523"/>
                  </a:lnTo>
                  <a:lnTo>
                    <a:pt x="864" y="521"/>
                  </a:lnTo>
                  <a:lnTo>
                    <a:pt x="864" y="518"/>
                  </a:lnTo>
                  <a:lnTo>
                    <a:pt x="864" y="516"/>
                  </a:lnTo>
                  <a:lnTo>
                    <a:pt x="864" y="514"/>
                  </a:lnTo>
                  <a:lnTo>
                    <a:pt x="864" y="511"/>
                  </a:lnTo>
                  <a:lnTo>
                    <a:pt x="861" y="509"/>
                  </a:lnTo>
                  <a:lnTo>
                    <a:pt x="859" y="509"/>
                  </a:lnTo>
                  <a:lnTo>
                    <a:pt x="845" y="507"/>
                  </a:lnTo>
                  <a:lnTo>
                    <a:pt x="845" y="507"/>
                  </a:lnTo>
                  <a:lnTo>
                    <a:pt x="842" y="504"/>
                  </a:lnTo>
                  <a:lnTo>
                    <a:pt x="842" y="502"/>
                  </a:lnTo>
                  <a:lnTo>
                    <a:pt x="842" y="502"/>
                  </a:lnTo>
                  <a:lnTo>
                    <a:pt x="840" y="502"/>
                  </a:lnTo>
                  <a:lnTo>
                    <a:pt x="840" y="502"/>
                  </a:lnTo>
                  <a:lnTo>
                    <a:pt x="838" y="502"/>
                  </a:lnTo>
                  <a:lnTo>
                    <a:pt x="838" y="499"/>
                  </a:lnTo>
                  <a:lnTo>
                    <a:pt x="838" y="499"/>
                  </a:lnTo>
                  <a:lnTo>
                    <a:pt x="835" y="499"/>
                  </a:lnTo>
                  <a:lnTo>
                    <a:pt x="835" y="499"/>
                  </a:lnTo>
                  <a:lnTo>
                    <a:pt x="835" y="497"/>
                  </a:lnTo>
                  <a:lnTo>
                    <a:pt x="835" y="497"/>
                  </a:lnTo>
                  <a:lnTo>
                    <a:pt x="833" y="499"/>
                  </a:lnTo>
                  <a:lnTo>
                    <a:pt x="831" y="502"/>
                  </a:lnTo>
                  <a:lnTo>
                    <a:pt x="831" y="502"/>
                  </a:lnTo>
                  <a:lnTo>
                    <a:pt x="828" y="502"/>
                  </a:lnTo>
                  <a:lnTo>
                    <a:pt x="826" y="502"/>
                  </a:lnTo>
                  <a:lnTo>
                    <a:pt x="826" y="502"/>
                  </a:lnTo>
                  <a:lnTo>
                    <a:pt x="826" y="502"/>
                  </a:lnTo>
                  <a:lnTo>
                    <a:pt x="823" y="502"/>
                  </a:lnTo>
                  <a:lnTo>
                    <a:pt x="821" y="502"/>
                  </a:lnTo>
                  <a:lnTo>
                    <a:pt x="821" y="502"/>
                  </a:lnTo>
                  <a:lnTo>
                    <a:pt x="821" y="504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1" y="509"/>
                  </a:lnTo>
                  <a:lnTo>
                    <a:pt x="821" y="509"/>
                  </a:lnTo>
                  <a:lnTo>
                    <a:pt x="821" y="507"/>
                  </a:lnTo>
                  <a:lnTo>
                    <a:pt x="819" y="507"/>
                  </a:lnTo>
                  <a:lnTo>
                    <a:pt x="812" y="502"/>
                  </a:lnTo>
                  <a:lnTo>
                    <a:pt x="809" y="502"/>
                  </a:lnTo>
                  <a:lnTo>
                    <a:pt x="802" y="502"/>
                  </a:lnTo>
                  <a:lnTo>
                    <a:pt x="797" y="499"/>
                  </a:lnTo>
                  <a:lnTo>
                    <a:pt x="795" y="502"/>
                  </a:lnTo>
                  <a:lnTo>
                    <a:pt x="795" y="502"/>
                  </a:lnTo>
                  <a:lnTo>
                    <a:pt x="795" y="502"/>
                  </a:lnTo>
                  <a:lnTo>
                    <a:pt x="795" y="504"/>
                  </a:lnTo>
                  <a:lnTo>
                    <a:pt x="797" y="504"/>
                  </a:lnTo>
                  <a:lnTo>
                    <a:pt x="797" y="504"/>
                  </a:lnTo>
                  <a:lnTo>
                    <a:pt x="795" y="507"/>
                  </a:lnTo>
                  <a:lnTo>
                    <a:pt x="795" y="507"/>
                  </a:lnTo>
                  <a:lnTo>
                    <a:pt x="795" y="509"/>
                  </a:lnTo>
                  <a:lnTo>
                    <a:pt x="793" y="509"/>
                  </a:lnTo>
                  <a:lnTo>
                    <a:pt x="793" y="509"/>
                  </a:lnTo>
                  <a:lnTo>
                    <a:pt x="790" y="509"/>
                  </a:lnTo>
                  <a:lnTo>
                    <a:pt x="790" y="509"/>
                  </a:lnTo>
                  <a:lnTo>
                    <a:pt x="790" y="507"/>
                  </a:lnTo>
                  <a:lnTo>
                    <a:pt x="790" y="507"/>
                  </a:lnTo>
                  <a:lnTo>
                    <a:pt x="788" y="504"/>
                  </a:lnTo>
                  <a:lnTo>
                    <a:pt x="786" y="502"/>
                  </a:lnTo>
                  <a:lnTo>
                    <a:pt x="783" y="502"/>
                  </a:lnTo>
                  <a:lnTo>
                    <a:pt x="779" y="502"/>
                  </a:lnTo>
                  <a:lnTo>
                    <a:pt x="774" y="502"/>
                  </a:lnTo>
                  <a:lnTo>
                    <a:pt x="771" y="499"/>
                  </a:lnTo>
                  <a:lnTo>
                    <a:pt x="771" y="499"/>
                  </a:lnTo>
                  <a:lnTo>
                    <a:pt x="764" y="499"/>
                  </a:lnTo>
                  <a:lnTo>
                    <a:pt x="762" y="497"/>
                  </a:lnTo>
                  <a:lnTo>
                    <a:pt x="762" y="495"/>
                  </a:lnTo>
                  <a:lnTo>
                    <a:pt x="762" y="492"/>
                  </a:lnTo>
                  <a:lnTo>
                    <a:pt x="762" y="490"/>
                  </a:lnTo>
                  <a:lnTo>
                    <a:pt x="760" y="488"/>
                  </a:lnTo>
                  <a:lnTo>
                    <a:pt x="760" y="488"/>
                  </a:lnTo>
                  <a:lnTo>
                    <a:pt x="760" y="488"/>
                  </a:lnTo>
                  <a:lnTo>
                    <a:pt x="753" y="488"/>
                  </a:lnTo>
                  <a:lnTo>
                    <a:pt x="748" y="490"/>
                  </a:lnTo>
                  <a:lnTo>
                    <a:pt x="745" y="488"/>
                  </a:lnTo>
                  <a:lnTo>
                    <a:pt x="743" y="485"/>
                  </a:lnTo>
                  <a:lnTo>
                    <a:pt x="738" y="483"/>
                  </a:lnTo>
                  <a:lnTo>
                    <a:pt x="734" y="478"/>
                  </a:lnTo>
                  <a:lnTo>
                    <a:pt x="731" y="478"/>
                  </a:lnTo>
                  <a:lnTo>
                    <a:pt x="729" y="478"/>
                  </a:lnTo>
                  <a:lnTo>
                    <a:pt x="729" y="476"/>
                  </a:lnTo>
                  <a:lnTo>
                    <a:pt x="727" y="476"/>
                  </a:lnTo>
                  <a:lnTo>
                    <a:pt x="727" y="476"/>
                  </a:lnTo>
                  <a:lnTo>
                    <a:pt x="724" y="473"/>
                  </a:lnTo>
                  <a:lnTo>
                    <a:pt x="722" y="476"/>
                  </a:lnTo>
                  <a:lnTo>
                    <a:pt x="719" y="478"/>
                  </a:lnTo>
                  <a:lnTo>
                    <a:pt x="719" y="478"/>
                  </a:lnTo>
                  <a:lnTo>
                    <a:pt x="717" y="478"/>
                  </a:lnTo>
                  <a:lnTo>
                    <a:pt x="717" y="478"/>
                  </a:lnTo>
                  <a:lnTo>
                    <a:pt x="715" y="476"/>
                  </a:lnTo>
                  <a:lnTo>
                    <a:pt x="712" y="476"/>
                  </a:lnTo>
                  <a:lnTo>
                    <a:pt x="710" y="473"/>
                  </a:lnTo>
                  <a:lnTo>
                    <a:pt x="708" y="471"/>
                  </a:lnTo>
                  <a:lnTo>
                    <a:pt x="708" y="471"/>
                  </a:lnTo>
                  <a:lnTo>
                    <a:pt x="705" y="471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698" y="466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2"/>
                  </a:lnTo>
                  <a:lnTo>
                    <a:pt x="693" y="462"/>
                  </a:lnTo>
                  <a:lnTo>
                    <a:pt x="693" y="459"/>
                  </a:lnTo>
                  <a:lnTo>
                    <a:pt x="691" y="459"/>
                  </a:lnTo>
                  <a:lnTo>
                    <a:pt x="691" y="459"/>
                  </a:lnTo>
                  <a:lnTo>
                    <a:pt x="691" y="459"/>
                  </a:lnTo>
                  <a:lnTo>
                    <a:pt x="691" y="462"/>
                  </a:lnTo>
                  <a:lnTo>
                    <a:pt x="691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6" y="462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9" y="459"/>
                  </a:lnTo>
                  <a:lnTo>
                    <a:pt x="686" y="459"/>
                  </a:lnTo>
                  <a:lnTo>
                    <a:pt x="684" y="454"/>
                  </a:lnTo>
                  <a:lnTo>
                    <a:pt x="684" y="452"/>
                  </a:lnTo>
                  <a:lnTo>
                    <a:pt x="682" y="450"/>
                  </a:lnTo>
                  <a:lnTo>
                    <a:pt x="682" y="447"/>
                  </a:lnTo>
                  <a:lnTo>
                    <a:pt x="679" y="447"/>
                  </a:lnTo>
                  <a:lnTo>
                    <a:pt x="674" y="447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3"/>
                  </a:lnTo>
                  <a:lnTo>
                    <a:pt x="670" y="445"/>
                  </a:lnTo>
                  <a:lnTo>
                    <a:pt x="670" y="445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0"/>
                  </a:lnTo>
                  <a:lnTo>
                    <a:pt x="665" y="440"/>
                  </a:lnTo>
                  <a:lnTo>
                    <a:pt x="665" y="440"/>
                  </a:lnTo>
                  <a:lnTo>
                    <a:pt x="663" y="440"/>
                  </a:lnTo>
                  <a:lnTo>
                    <a:pt x="663" y="440"/>
                  </a:lnTo>
                  <a:lnTo>
                    <a:pt x="660" y="438"/>
                  </a:lnTo>
                  <a:lnTo>
                    <a:pt x="660" y="438"/>
                  </a:lnTo>
                  <a:lnTo>
                    <a:pt x="658" y="436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53" y="433"/>
                  </a:lnTo>
                  <a:lnTo>
                    <a:pt x="653" y="433"/>
                  </a:lnTo>
                  <a:lnTo>
                    <a:pt x="651" y="431"/>
                  </a:lnTo>
                  <a:lnTo>
                    <a:pt x="651" y="431"/>
                  </a:lnTo>
                  <a:lnTo>
                    <a:pt x="651" y="431"/>
                  </a:lnTo>
                  <a:lnTo>
                    <a:pt x="648" y="431"/>
                  </a:lnTo>
                  <a:lnTo>
                    <a:pt x="648" y="431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6" y="431"/>
                  </a:lnTo>
                  <a:lnTo>
                    <a:pt x="646" y="431"/>
                  </a:lnTo>
                  <a:lnTo>
                    <a:pt x="646" y="431"/>
                  </a:lnTo>
                  <a:lnTo>
                    <a:pt x="646" y="436"/>
                  </a:lnTo>
                  <a:lnTo>
                    <a:pt x="646" y="436"/>
                  </a:lnTo>
                  <a:lnTo>
                    <a:pt x="644" y="436"/>
                  </a:lnTo>
                  <a:lnTo>
                    <a:pt x="644" y="433"/>
                  </a:lnTo>
                  <a:lnTo>
                    <a:pt x="641" y="433"/>
                  </a:lnTo>
                  <a:lnTo>
                    <a:pt x="641" y="433"/>
                  </a:lnTo>
                  <a:lnTo>
                    <a:pt x="639" y="433"/>
                  </a:lnTo>
                  <a:lnTo>
                    <a:pt x="639" y="433"/>
                  </a:lnTo>
                  <a:lnTo>
                    <a:pt x="637" y="433"/>
                  </a:lnTo>
                  <a:lnTo>
                    <a:pt x="637" y="431"/>
                  </a:lnTo>
                  <a:lnTo>
                    <a:pt x="637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2" y="426"/>
                  </a:lnTo>
                  <a:lnTo>
                    <a:pt x="632" y="426"/>
                  </a:lnTo>
                  <a:lnTo>
                    <a:pt x="632" y="426"/>
                  </a:lnTo>
                  <a:lnTo>
                    <a:pt x="630" y="426"/>
                  </a:lnTo>
                  <a:lnTo>
                    <a:pt x="630" y="424"/>
                  </a:lnTo>
                  <a:lnTo>
                    <a:pt x="627" y="424"/>
                  </a:lnTo>
                  <a:lnTo>
                    <a:pt x="627" y="421"/>
                  </a:lnTo>
                  <a:lnTo>
                    <a:pt x="625" y="421"/>
                  </a:lnTo>
                  <a:lnTo>
                    <a:pt x="625" y="421"/>
                  </a:lnTo>
                  <a:lnTo>
                    <a:pt x="622" y="421"/>
                  </a:lnTo>
                  <a:lnTo>
                    <a:pt x="622" y="419"/>
                  </a:lnTo>
                  <a:lnTo>
                    <a:pt x="622" y="417"/>
                  </a:lnTo>
                  <a:lnTo>
                    <a:pt x="622" y="417"/>
                  </a:lnTo>
                  <a:lnTo>
                    <a:pt x="622" y="414"/>
                  </a:lnTo>
                  <a:lnTo>
                    <a:pt x="622" y="414"/>
                  </a:lnTo>
                  <a:lnTo>
                    <a:pt x="622" y="414"/>
                  </a:lnTo>
                  <a:lnTo>
                    <a:pt x="625" y="412"/>
                  </a:lnTo>
                  <a:lnTo>
                    <a:pt x="625" y="412"/>
                  </a:lnTo>
                  <a:lnTo>
                    <a:pt x="625" y="412"/>
                  </a:lnTo>
                  <a:lnTo>
                    <a:pt x="625" y="409"/>
                  </a:lnTo>
                  <a:lnTo>
                    <a:pt x="625" y="409"/>
                  </a:lnTo>
                  <a:lnTo>
                    <a:pt x="625" y="409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2" y="398"/>
                  </a:lnTo>
                  <a:lnTo>
                    <a:pt x="632" y="398"/>
                  </a:lnTo>
                  <a:lnTo>
                    <a:pt x="632" y="398"/>
                  </a:lnTo>
                  <a:lnTo>
                    <a:pt x="634" y="398"/>
                  </a:lnTo>
                  <a:lnTo>
                    <a:pt x="634" y="398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2" y="388"/>
                  </a:lnTo>
                  <a:lnTo>
                    <a:pt x="632" y="386"/>
                  </a:lnTo>
                  <a:lnTo>
                    <a:pt x="632" y="386"/>
                  </a:lnTo>
                  <a:lnTo>
                    <a:pt x="632" y="383"/>
                  </a:lnTo>
                  <a:lnTo>
                    <a:pt x="632" y="383"/>
                  </a:lnTo>
                  <a:lnTo>
                    <a:pt x="634" y="383"/>
                  </a:lnTo>
                  <a:lnTo>
                    <a:pt x="634" y="383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7" y="381"/>
                  </a:lnTo>
                  <a:lnTo>
                    <a:pt x="637" y="381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6"/>
                  </a:lnTo>
                  <a:lnTo>
                    <a:pt x="637" y="376"/>
                  </a:lnTo>
                  <a:lnTo>
                    <a:pt x="639" y="376"/>
                  </a:lnTo>
                  <a:lnTo>
                    <a:pt x="639" y="376"/>
                  </a:lnTo>
                  <a:lnTo>
                    <a:pt x="639" y="376"/>
                  </a:lnTo>
                  <a:lnTo>
                    <a:pt x="641" y="374"/>
                  </a:lnTo>
                  <a:lnTo>
                    <a:pt x="641" y="372"/>
                  </a:lnTo>
                  <a:lnTo>
                    <a:pt x="639" y="372"/>
                  </a:lnTo>
                  <a:lnTo>
                    <a:pt x="639" y="369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5"/>
                  </a:lnTo>
                  <a:lnTo>
                    <a:pt x="641" y="365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57"/>
                  </a:lnTo>
                  <a:lnTo>
                    <a:pt x="648" y="357"/>
                  </a:lnTo>
                  <a:lnTo>
                    <a:pt x="651" y="355"/>
                  </a:lnTo>
                  <a:lnTo>
                    <a:pt x="651" y="353"/>
                  </a:lnTo>
                  <a:lnTo>
                    <a:pt x="651" y="353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6" y="353"/>
                  </a:lnTo>
                  <a:lnTo>
                    <a:pt x="656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3" y="343"/>
                  </a:lnTo>
                  <a:lnTo>
                    <a:pt x="665" y="341"/>
                  </a:lnTo>
                  <a:lnTo>
                    <a:pt x="665" y="341"/>
                  </a:lnTo>
                  <a:lnTo>
                    <a:pt x="665" y="338"/>
                  </a:lnTo>
                  <a:lnTo>
                    <a:pt x="665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72" y="338"/>
                  </a:lnTo>
                  <a:lnTo>
                    <a:pt x="672" y="338"/>
                  </a:lnTo>
                  <a:lnTo>
                    <a:pt x="672" y="338"/>
                  </a:lnTo>
                  <a:lnTo>
                    <a:pt x="672" y="336"/>
                  </a:lnTo>
                  <a:lnTo>
                    <a:pt x="672" y="334"/>
                  </a:lnTo>
                  <a:lnTo>
                    <a:pt x="670" y="334"/>
                  </a:lnTo>
                  <a:lnTo>
                    <a:pt x="665" y="334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29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6" y="324"/>
                  </a:lnTo>
                  <a:lnTo>
                    <a:pt x="651" y="322"/>
                  </a:lnTo>
                  <a:lnTo>
                    <a:pt x="651" y="322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1" y="320"/>
                  </a:lnTo>
                  <a:lnTo>
                    <a:pt x="637" y="317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lnTo>
                    <a:pt x="630" y="315"/>
                  </a:lnTo>
                  <a:lnTo>
                    <a:pt x="632" y="315"/>
                  </a:lnTo>
                  <a:lnTo>
                    <a:pt x="632" y="312"/>
                  </a:lnTo>
                  <a:lnTo>
                    <a:pt x="630" y="312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2" y="310"/>
                  </a:lnTo>
                  <a:lnTo>
                    <a:pt x="632" y="308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0" y="305"/>
                  </a:lnTo>
                  <a:lnTo>
                    <a:pt x="630" y="303"/>
                  </a:lnTo>
                  <a:lnTo>
                    <a:pt x="630" y="303"/>
                  </a:lnTo>
                  <a:lnTo>
                    <a:pt x="627" y="303"/>
                  </a:lnTo>
                  <a:lnTo>
                    <a:pt x="627" y="303"/>
                  </a:lnTo>
                  <a:lnTo>
                    <a:pt x="625" y="303"/>
                  </a:lnTo>
                  <a:lnTo>
                    <a:pt x="622" y="303"/>
                  </a:lnTo>
                  <a:lnTo>
                    <a:pt x="622" y="301"/>
                  </a:lnTo>
                  <a:lnTo>
                    <a:pt x="622" y="301"/>
                  </a:lnTo>
                  <a:lnTo>
                    <a:pt x="620" y="298"/>
                  </a:lnTo>
                  <a:lnTo>
                    <a:pt x="618" y="298"/>
                  </a:lnTo>
                  <a:lnTo>
                    <a:pt x="615" y="296"/>
                  </a:lnTo>
                  <a:lnTo>
                    <a:pt x="615" y="296"/>
                  </a:lnTo>
                  <a:lnTo>
                    <a:pt x="615" y="296"/>
                  </a:lnTo>
                  <a:lnTo>
                    <a:pt x="613" y="296"/>
                  </a:lnTo>
                  <a:lnTo>
                    <a:pt x="613" y="294"/>
                  </a:lnTo>
                  <a:lnTo>
                    <a:pt x="613" y="294"/>
                  </a:lnTo>
                  <a:lnTo>
                    <a:pt x="611" y="291"/>
                  </a:lnTo>
                  <a:lnTo>
                    <a:pt x="608" y="291"/>
                  </a:lnTo>
                  <a:lnTo>
                    <a:pt x="606" y="291"/>
                  </a:lnTo>
                  <a:lnTo>
                    <a:pt x="604" y="291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599" y="294"/>
                  </a:lnTo>
                  <a:lnTo>
                    <a:pt x="599" y="294"/>
                  </a:lnTo>
                  <a:lnTo>
                    <a:pt x="596" y="294"/>
                  </a:lnTo>
                  <a:lnTo>
                    <a:pt x="596" y="294"/>
                  </a:lnTo>
                  <a:lnTo>
                    <a:pt x="596" y="294"/>
                  </a:lnTo>
                  <a:lnTo>
                    <a:pt x="594" y="291"/>
                  </a:lnTo>
                  <a:lnTo>
                    <a:pt x="594" y="291"/>
                  </a:lnTo>
                  <a:lnTo>
                    <a:pt x="594" y="291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2" y="289"/>
                  </a:lnTo>
                  <a:lnTo>
                    <a:pt x="592" y="289"/>
                  </a:lnTo>
                  <a:lnTo>
                    <a:pt x="589" y="289"/>
                  </a:lnTo>
                  <a:lnTo>
                    <a:pt x="589" y="289"/>
                  </a:lnTo>
                  <a:lnTo>
                    <a:pt x="589" y="289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87" y="284"/>
                  </a:lnTo>
                  <a:lnTo>
                    <a:pt x="587" y="284"/>
                  </a:lnTo>
                  <a:lnTo>
                    <a:pt x="587" y="284"/>
                  </a:lnTo>
                  <a:lnTo>
                    <a:pt x="585" y="284"/>
                  </a:lnTo>
                  <a:lnTo>
                    <a:pt x="585" y="282"/>
                  </a:lnTo>
                  <a:lnTo>
                    <a:pt x="582" y="282"/>
                  </a:lnTo>
                  <a:lnTo>
                    <a:pt x="582" y="279"/>
                  </a:lnTo>
                  <a:lnTo>
                    <a:pt x="582" y="279"/>
                  </a:lnTo>
                  <a:lnTo>
                    <a:pt x="582" y="279"/>
                  </a:lnTo>
                  <a:lnTo>
                    <a:pt x="582" y="277"/>
                  </a:lnTo>
                  <a:lnTo>
                    <a:pt x="582" y="277"/>
                  </a:lnTo>
                  <a:lnTo>
                    <a:pt x="580" y="277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2"/>
                  </a:lnTo>
                  <a:lnTo>
                    <a:pt x="577" y="272"/>
                  </a:lnTo>
                  <a:lnTo>
                    <a:pt x="577" y="272"/>
                  </a:lnTo>
                  <a:lnTo>
                    <a:pt x="577" y="272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75" y="265"/>
                  </a:lnTo>
                  <a:lnTo>
                    <a:pt x="573" y="265"/>
                  </a:lnTo>
                  <a:lnTo>
                    <a:pt x="573" y="263"/>
                  </a:lnTo>
                  <a:lnTo>
                    <a:pt x="570" y="263"/>
                  </a:lnTo>
                  <a:lnTo>
                    <a:pt x="568" y="263"/>
                  </a:lnTo>
                  <a:lnTo>
                    <a:pt x="568" y="265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0"/>
                  </a:lnTo>
                  <a:lnTo>
                    <a:pt x="566" y="267"/>
                  </a:lnTo>
                  <a:lnTo>
                    <a:pt x="563" y="267"/>
                  </a:lnTo>
                  <a:lnTo>
                    <a:pt x="563" y="270"/>
                  </a:lnTo>
                  <a:lnTo>
                    <a:pt x="563" y="27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59" y="272"/>
                  </a:lnTo>
                  <a:lnTo>
                    <a:pt x="556" y="272"/>
                  </a:lnTo>
                  <a:lnTo>
                    <a:pt x="556" y="272"/>
                  </a:lnTo>
                  <a:lnTo>
                    <a:pt x="556" y="272"/>
                  </a:lnTo>
                  <a:lnTo>
                    <a:pt x="554" y="272"/>
                  </a:lnTo>
                  <a:lnTo>
                    <a:pt x="554" y="270"/>
                  </a:lnTo>
                  <a:lnTo>
                    <a:pt x="554" y="270"/>
                  </a:lnTo>
                  <a:lnTo>
                    <a:pt x="554" y="267"/>
                  </a:lnTo>
                  <a:lnTo>
                    <a:pt x="556" y="265"/>
                  </a:lnTo>
                  <a:lnTo>
                    <a:pt x="556" y="263"/>
                  </a:lnTo>
                  <a:lnTo>
                    <a:pt x="554" y="260"/>
                  </a:lnTo>
                  <a:lnTo>
                    <a:pt x="551" y="260"/>
                  </a:lnTo>
                  <a:lnTo>
                    <a:pt x="551" y="258"/>
                  </a:lnTo>
                  <a:lnTo>
                    <a:pt x="556" y="256"/>
                  </a:lnTo>
                  <a:lnTo>
                    <a:pt x="559" y="253"/>
                  </a:lnTo>
                  <a:lnTo>
                    <a:pt x="559" y="253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6"/>
                  </a:lnTo>
                  <a:lnTo>
                    <a:pt x="551" y="246"/>
                  </a:lnTo>
                  <a:lnTo>
                    <a:pt x="551" y="246"/>
                  </a:lnTo>
                  <a:lnTo>
                    <a:pt x="551" y="246"/>
                  </a:lnTo>
                  <a:lnTo>
                    <a:pt x="551" y="244"/>
                  </a:lnTo>
                  <a:lnTo>
                    <a:pt x="551" y="244"/>
                  </a:lnTo>
                  <a:lnTo>
                    <a:pt x="551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51" y="239"/>
                  </a:lnTo>
                  <a:lnTo>
                    <a:pt x="554" y="237"/>
                  </a:lnTo>
                  <a:lnTo>
                    <a:pt x="554" y="234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4" y="230"/>
                  </a:lnTo>
                  <a:lnTo>
                    <a:pt x="551" y="227"/>
                  </a:lnTo>
                  <a:lnTo>
                    <a:pt x="549" y="227"/>
                  </a:lnTo>
                  <a:lnTo>
                    <a:pt x="544" y="220"/>
                  </a:lnTo>
                  <a:lnTo>
                    <a:pt x="544" y="218"/>
                  </a:lnTo>
                  <a:lnTo>
                    <a:pt x="542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3"/>
                  </a:lnTo>
                  <a:lnTo>
                    <a:pt x="540" y="213"/>
                  </a:lnTo>
                  <a:lnTo>
                    <a:pt x="540" y="211"/>
                  </a:lnTo>
                  <a:lnTo>
                    <a:pt x="540" y="206"/>
                  </a:lnTo>
                  <a:lnTo>
                    <a:pt x="537" y="206"/>
                  </a:lnTo>
                  <a:lnTo>
                    <a:pt x="537" y="206"/>
                  </a:lnTo>
                  <a:lnTo>
                    <a:pt x="537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37" y="199"/>
                  </a:lnTo>
                  <a:lnTo>
                    <a:pt x="535" y="196"/>
                  </a:lnTo>
                  <a:lnTo>
                    <a:pt x="535" y="194"/>
                  </a:lnTo>
                  <a:lnTo>
                    <a:pt x="537" y="194"/>
                  </a:lnTo>
                  <a:lnTo>
                    <a:pt x="540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49" y="192"/>
                  </a:lnTo>
                  <a:lnTo>
                    <a:pt x="551" y="192"/>
                  </a:lnTo>
                  <a:lnTo>
                    <a:pt x="551" y="189"/>
                  </a:lnTo>
                  <a:lnTo>
                    <a:pt x="554" y="189"/>
                  </a:lnTo>
                  <a:lnTo>
                    <a:pt x="554" y="189"/>
                  </a:lnTo>
                  <a:lnTo>
                    <a:pt x="554" y="192"/>
                  </a:lnTo>
                  <a:lnTo>
                    <a:pt x="554" y="192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1" y="204"/>
                  </a:lnTo>
                  <a:lnTo>
                    <a:pt x="561" y="206"/>
                  </a:lnTo>
                  <a:lnTo>
                    <a:pt x="563" y="206"/>
                  </a:lnTo>
                  <a:lnTo>
                    <a:pt x="566" y="208"/>
                  </a:lnTo>
                  <a:lnTo>
                    <a:pt x="566" y="206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70" y="206"/>
                  </a:lnTo>
                  <a:lnTo>
                    <a:pt x="570" y="206"/>
                  </a:lnTo>
                  <a:lnTo>
                    <a:pt x="570" y="206"/>
                  </a:lnTo>
                  <a:lnTo>
                    <a:pt x="573" y="206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5" y="199"/>
                  </a:lnTo>
                  <a:lnTo>
                    <a:pt x="577" y="199"/>
                  </a:lnTo>
                  <a:lnTo>
                    <a:pt x="577" y="196"/>
                  </a:lnTo>
                  <a:lnTo>
                    <a:pt x="580" y="196"/>
                  </a:lnTo>
                  <a:lnTo>
                    <a:pt x="580" y="196"/>
                  </a:lnTo>
                  <a:lnTo>
                    <a:pt x="582" y="199"/>
                  </a:lnTo>
                  <a:lnTo>
                    <a:pt x="582" y="199"/>
                  </a:lnTo>
                  <a:lnTo>
                    <a:pt x="582" y="199"/>
                  </a:lnTo>
                  <a:lnTo>
                    <a:pt x="585" y="196"/>
                  </a:lnTo>
                  <a:lnTo>
                    <a:pt x="592" y="192"/>
                  </a:lnTo>
                  <a:lnTo>
                    <a:pt x="594" y="189"/>
                  </a:lnTo>
                  <a:lnTo>
                    <a:pt x="594" y="187"/>
                  </a:lnTo>
                  <a:lnTo>
                    <a:pt x="594" y="185"/>
                  </a:lnTo>
                  <a:lnTo>
                    <a:pt x="594" y="182"/>
                  </a:lnTo>
                  <a:lnTo>
                    <a:pt x="594" y="182"/>
                  </a:lnTo>
                  <a:lnTo>
                    <a:pt x="592" y="180"/>
                  </a:lnTo>
                  <a:lnTo>
                    <a:pt x="592" y="178"/>
                  </a:lnTo>
                  <a:lnTo>
                    <a:pt x="592" y="175"/>
                  </a:lnTo>
                  <a:lnTo>
                    <a:pt x="589" y="173"/>
                  </a:lnTo>
                  <a:lnTo>
                    <a:pt x="587" y="170"/>
                  </a:lnTo>
                  <a:lnTo>
                    <a:pt x="585" y="170"/>
                  </a:lnTo>
                  <a:lnTo>
                    <a:pt x="585" y="168"/>
                  </a:lnTo>
                  <a:lnTo>
                    <a:pt x="585" y="166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59"/>
                  </a:lnTo>
                  <a:lnTo>
                    <a:pt x="587" y="156"/>
                  </a:lnTo>
                  <a:lnTo>
                    <a:pt x="587" y="156"/>
                  </a:lnTo>
                  <a:lnTo>
                    <a:pt x="582" y="156"/>
                  </a:lnTo>
                  <a:lnTo>
                    <a:pt x="580" y="154"/>
                  </a:lnTo>
                  <a:lnTo>
                    <a:pt x="575" y="154"/>
                  </a:lnTo>
                  <a:lnTo>
                    <a:pt x="575" y="152"/>
                  </a:lnTo>
                  <a:lnTo>
                    <a:pt x="573" y="154"/>
                  </a:lnTo>
                  <a:lnTo>
                    <a:pt x="573" y="154"/>
                  </a:lnTo>
                  <a:lnTo>
                    <a:pt x="573" y="152"/>
                  </a:lnTo>
                  <a:lnTo>
                    <a:pt x="573" y="152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68" y="149"/>
                  </a:lnTo>
                  <a:lnTo>
                    <a:pt x="566" y="147"/>
                  </a:lnTo>
                  <a:lnTo>
                    <a:pt x="563" y="142"/>
                  </a:lnTo>
                  <a:lnTo>
                    <a:pt x="563" y="142"/>
                  </a:lnTo>
                  <a:lnTo>
                    <a:pt x="559" y="137"/>
                  </a:lnTo>
                  <a:lnTo>
                    <a:pt x="559" y="135"/>
                  </a:lnTo>
                  <a:lnTo>
                    <a:pt x="556" y="133"/>
                  </a:lnTo>
                  <a:lnTo>
                    <a:pt x="556" y="121"/>
                  </a:lnTo>
                  <a:lnTo>
                    <a:pt x="556" y="116"/>
                  </a:lnTo>
                  <a:lnTo>
                    <a:pt x="556" y="111"/>
                  </a:lnTo>
                  <a:lnTo>
                    <a:pt x="554" y="104"/>
                  </a:lnTo>
                  <a:lnTo>
                    <a:pt x="554" y="99"/>
                  </a:lnTo>
                  <a:lnTo>
                    <a:pt x="559" y="97"/>
                  </a:lnTo>
                  <a:lnTo>
                    <a:pt x="563" y="95"/>
                  </a:lnTo>
                  <a:lnTo>
                    <a:pt x="566" y="90"/>
                  </a:lnTo>
                  <a:lnTo>
                    <a:pt x="568" y="90"/>
                  </a:lnTo>
                  <a:lnTo>
                    <a:pt x="568" y="88"/>
                  </a:lnTo>
                  <a:lnTo>
                    <a:pt x="568" y="85"/>
                  </a:lnTo>
                  <a:lnTo>
                    <a:pt x="566" y="85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3" y="81"/>
                  </a:lnTo>
                  <a:lnTo>
                    <a:pt x="561" y="81"/>
                  </a:lnTo>
                  <a:lnTo>
                    <a:pt x="559" y="81"/>
                  </a:lnTo>
                  <a:lnTo>
                    <a:pt x="559" y="78"/>
                  </a:lnTo>
                  <a:lnTo>
                    <a:pt x="554" y="76"/>
                  </a:lnTo>
                  <a:lnTo>
                    <a:pt x="551" y="71"/>
                  </a:lnTo>
                  <a:lnTo>
                    <a:pt x="547" y="71"/>
                  </a:lnTo>
                  <a:lnTo>
                    <a:pt x="535" y="69"/>
                  </a:lnTo>
                  <a:lnTo>
                    <a:pt x="533" y="66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28" y="50"/>
                  </a:lnTo>
                  <a:lnTo>
                    <a:pt x="525" y="50"/>
                  </a:lnTo>
                  <a:lnTo>
                    <a:pt x="523" y="47"/>
                  </a:lnTo>
                  <a:lnTo>
                    <a:pt x="523" y="45"/>
                  </a:lnTo>
                  <a:lnTo>
                    <a:pt x="523" y="40"/>
                  </a:lnTo>
                  <a:lnTo>
                    <a:pt x="523" y="38"/>
                  </a:lnTo>
                  <a:lnTo>
                    <a:pt x="518" y="28"/>
                  </a:lnTo>
                  <a:lnTo>
                    <a:pt x="516" y="24"/>
                  </a:lnTo>
                  <a:lnTo>
                    <a:pt x="516" y="19"/>
                  </a:lnTo>
                  <a:lnTo>
                    <a:pt x="518" y="17"/>
                  </a:lnTo>
                  <a:lnTo>
                    <a:pt x="518" y="12"/>
                  </a:lnTo>
                  <a:lnTo>
                    <a:pt x="518" y="10"/>
                  </a:lnTo>
                  <a:lnTo>
                    <a:pt x="516" y="10"/>
                  </a:lnTo>
                  <a:lnTo>
                    <a:pt x="514" y="10"/>
                  </a:lnTo>
                  <a:lnTo>
                    <a:pt x="511" y="12"/>
                  </a:lnTo>
                  <a:lnTo>
                    <a:pt x="509" y="14"/>
                  </a:lnTo>
                  <a:lnTo>
                    <a:pt x="509" y="14"/>
                  </a:lnTo>
                  <a:lnTo>
                    <a:pt x="507" y="12"/>
                  </a:lnTo>
                  <a:lnTo>
                    <a:pt x="507" y="12"/>
                  </a:lnTo>
                  <a:lnTo>
                    <a:pt x="504" y="10"/>
                  </a:lnTo>
                  <a:lnTo>
                    <a:pt x="504" y="10"/>
                  </a:lnTo>
                  <a:lnTo>
                    <a:pt x="504" y="10"/>
                  </a:lnTo>
                  <a:lnTo>
                    <a:pt x="502" y="10"/>
                  </a:lnTo>
                  <a:lnTo>
                    <a:pt x="502" y="12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0" y="10"/>
                  </a:lnTo>
                  <a:lnTo>
                    <a:pt x="490" y="10"/>
                  </a:lnTo>
                  <a:lnTo>
                    <a:pt x="488" y="12"/>
                  </a:lnTo>
                  <a:lnTo>
                    <a:pt x="485" y="12"/>
                  </a:lnTo>
                  <a:lnTo>
                    <a:pt x="483" y="12"/>
                  </a:lnTo>
                  <a:lnTo>
                    <a:pt x="481" y="10"/>
                  </a:lnTo>
                  <a:lnTo>
                    <a:pt x="478" y="7"/>
                  </a:lnTo>
                  <a:lnTo>
                    <a:pt x="478" y="7"/>
                  </a:lnTo>
                  <a:lnTo>
                    <a:pt x="476" y="7"/>
                  </a:lnTo>
                  <a:lnTo>
                    <a:pt x="473" y="7"/>
                  </a:lnTo>
                  <a:lnTo>
                    <a:pt x="471" y="7"/>
                  </a:lnTo>
                  <a:lnTo>
                    <a:pt x="469" y="7"/>
                  </a:lnTo>
                  <a:lnTo>
                    <a:pt x="469" y="7"/>
                  </a:lnTo>
                  <a:lnTo>
                    <a:pt x="466" y="5"/>
                  </a:lnTo>
                  <a:lnTo>
                    <a:pt x="466" y="5"/>
                  </a:lnTo>
                  <a:lnTo>
                    <a:pt x="466" y="5"/>
                  </a:lnTo>
                  <a:lnTo>
                    <a:pt x="464" y="5"/>
                  </a:lnTo>
                  <a:lnTo>
                    <a:pt x="462" y="5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57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9" y="17"/>
                  </a:lnTo>
                  <a:lnTo>
                    <a:pt x="466" y="33"/>
                  </a:lnTo>
                  <a:lnTo>
                    <a:pt x="466" y="33"/>
                  </a:lnTo>
                  <a:lnTo>
                    <a:pt x="464" y="36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4" y="40"/>
                  </a:lnTo>
                  <a:lnTo>
                    <a:pt x="464" y="43"/>
                  </a:lnTo>
                  <a:lnTo>
                    <a:pt x="462" y="45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59" y="45"/>
                  </a:lnTo>
                  <a:lnTo>
                    <a:pt x="457" y="45"/>
                  </a:lnTo>
                  <a:lnTo>
                    <a:pt x="455" y="45"/>
                  </a:lnTo>
                  <a:lnTo>
                    <a:pt x="455" y="45"/>
                  </a:lnTo>
                  <a:lnTo>
                    <a:pt x="452" y="45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45" y="57"/>
                  </a:lnTo>
                  <a:lnTo>
                    <a:pt x="445" y="57"/>
                  </a:lnTo>
                  <a:lnTo>
                    <a:pt x="440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6" y="57"/>
                  </a:lnTo>
                  <a:lnTo>
                    <a:pt x="433" y="57"/>
                  </a:lnTo>
                  <a:lnTo>
                    <a:pt x="431" y="57"/>
                  </a:lnTo>
                  <a:lnTo>
                    <a:pt x="424" y="62"/>
                  </a:lnTo>
                  <a:lnTo>
                    <a:pt x="419" y="62"/>
                  </a:lnTo>
                  <a:lnTo>
                    <a:pt x="417" y="62"/>
                  </a:lnTo>
                  <a:lnTo>
                    <a:pt x="414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10" y="64"/>
                  </a:lnTo>
                  <a:lnTo>
                    <a:pt x="410" y="66"/>
                  </a:lnTo>
                  <a:lnTo>
                    <a:pt x="410" y="66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2" y="71"/>
                  </a:lnTo>
                  <a:lnTo>
                    <a:pt x="400" y="73"/>
                  </a:lnTo>
                  <a:lnTo>
                    <a:pt x="400" y="73"/>
                  </a:lnTo>
                  <a:lnTo>
                    <a:pt x="398" y="73"/>
                  </a:lnTo>
                  <a:lnTo>
                    <a:pt x="395" y="73"/>
                  </a:lnTo>
                  <a:lnTo>
                    <a:pt x="393" y="73"/>
                  </a:lnTo>
                  <a:lnTo>
                    <a:pt x="391" y="73"/>
                  </a:lnTo>
                  <a:lnTo>
                    <a:pt x="376" y="69"/>
                  </a:lnTo>
                  <a:lnTo>
                    <a:pt x="374" y="69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2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7" y="64"/>
                  </a:lnTo>
                  <a:lnTo>
                    <a:pt x="365" y="64"/>
                  </a:lnTo>
                  <a:lnTo>
                    <a:pt x="360" y="64"/>
                  </a:lnTo>
                  <a:lnTo>
                    <a:pt x="341" y="62"/>
                  </a:lnTo>
                  <a:lnTo>
                    <a:pt x="327" y="57"/>
                  </a:lnTo>
                  <a:lnTo>
                    <a:pt x="324" y="54"/>
                  </a:lnTo>
                  <a:lnTo>
                    <a:pt x="322" y="57"/>
                  </a:lnTo>
                  <a:lnTo>
                    <a:pt x="317" y="57"/>
                  </a:lnTo>
                  <a:lnTo>
                    <a:pt x="315" y="59"/>
                  </a:lnTo>
                  <a:lnTo>
                    <a:pt x="313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4"/>
                  </a:lnTo>
                  <a:lnTo>
                    <a:pt x="303" y="66"/>
                  </a:lnTo>
                  <a:lnTo>
                    <a:pt x="303" y="66"/>
                  </a:lnTo>
                  <a:lnTo>
                    <a:pt x="303" y="69"/>
                  </a:lnTo>
                  <a:lnTo>
                    <a:pt x="301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8" y="73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81"/>
                  </a:lnTo>
                  <a:lnTo>
                    <a:pt x="294" y="81"/>
                  </a:lnTo>
                  <a:lnTo>
                    <a:pt x="296" y="83"/>
                  </a:lnTo>
                  <a:lnTo>
                    <a:pt x="296" y="83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5" y="90"/>
                  </a:lnTo>
                  <a:lnTo>
                    <a:pt x="305" y="90"/>
                  </a:lnTo>
                  <a:lnTo>
                    <a:pt x="305" y="92"/>
                  </a:lnTo>
                  <a:lnTo>
                    <a:pt x="305" y="92"/>
                  </a:lnTo>
                  <a:lnTo>
                    <a:pt x="305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9"/>
                  </a:lnTo>
                  <a:lnTo>
                    <a:pt x="301" y="102"/>
                  </a:lnTo>
                  <a:lnTo>
                    <a:pt x="301" y="102"/>
                  </a:lnTo>
                  <a:lnTo>
                    <a:pt x="303" y="104"/>
                  </a:lnTo>
                  <a:lnTo>
                    <a:pt x="305" y="104"/>
                  </a:lnTo>
                  <a:lnTo>
                    <a:pt x="308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5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20" y="104"/>
                  </a:lnTo>
                  <a:lnTo>
                    <a:pt x="320" y="107"/>
                  </a:lnTo>
                  <a:lnTo>
                    <a:pt x="320" y="109"/>
                  </a:lnTo>
                  <a:lnTo>
                    <a:pt x="320" y="111"/>
                  </a:lnTo>
                  <a:lnTo>
                    <a:pt x="317" y="111"/>
                  </a:lnTo>
                  <a:lnTo>
                    <a:pt x="315" y="114"/>
                  </a:lnTo>
                  <a:lnTo>
                    <a:pt x="313" y="114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5" y="118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303" y="123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8" y="128"/>
                  </a:lnTo>
                  <a:lnTo>
                    <a:pt x="310" y="130"/>
                  </a:lnTo>
                  <a:lnTo>
                    <a:pt x="313" y="133"/>
                  </a:lnTo>
                  <a:lnTo>
                    <a:pt x="315" y="135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0" y="147"/>
                  </a:lnTo>
                  <a:lnTo>
                    <a:pt x="310" y="147"/>
                  </a:lnTo>
                  <a:lnTo>
                    <a:pt x="310" y="149"/>
                  </a:lnTo>
                  <a:lnTo>
                    <a:pt x="310" y="149"/>
                  </a:lnTo>
                  <a:lnTo>
                    <a:pt x="308" y="149"/>
                  </a:lnTo>
                  <a:lnTo>
                    <a:pt x="305" y="149"/>
                  </a:lnTo>
                  <a:lnTo>
                    <a:pt x="305" y="152"/>
                  </a:lnTo>
                  <a:lnTo>
                    <a:pt x="305" y="154"/>
                  </a:lnTo>
                  <a:lnTo>
                    <a:pt x="305" y="156"/>
                  </a:lnTo>
                  <a:lnTo>
                    <a:pt x="308" y="156"/>
                  </a:lnTo>
                  <a:lnTo>
                    <a:pt x="310" y="159"/>
                  </a:lnTo>
                  <a:lnTo>
                    <a:pt x="313" y="161"/>
                  </a:lnTo>
                  <a:lnTo>
                    <a:pt x="315" y="163"/>
                  </a:lnTo>
                  <a:lnTo>
                    <a:pt x="317" y="166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73"/>
                  </a:lnTo>
                  <a:lnTo>
                    <a:pt x="324" y="175"/>
                  </a:lnTo>
                  <a:lnTo>
                    <a:pt x="324" y="175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80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7" y="182"/>
                  </a:lnTo>
                  <a:lnTo>
                    <a:pt x="329" y="180"/>
                  </a:lnTo>
                  <a:lnTo>
                    <a:pt x="329" y="180"/>
                  </a:lnTo>
                  <a:lnTo>
                    <a:pt x="329" y="180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4" y="182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9" y="182"/>
                  </a:lnTo>
                  <a:lnTo>
                    <a:pt x="339" y="180"/>
                  </a:lnTo>
                  <a:lnTo>
                    <a:pt x="339" y="180"/>
                  </a:lnTo>
                  <a:lnTo>
                    <a:pt x="339" y="178"/>
                  </a:lnTo>
                  <a:lnTo>
                    <a:pt x="341" y="178"/>
                  </a:lnTo>
                  <a:lnTo>
                    <a:pt x="341" y="178"/>
                  </a:lnTo>
                  <a:lnTo>
                    <a:pt x="341" y="178"/>
                  </a:lnTo>
                  <a:lnTo>
                    <a:pt x="343" y="180"/>
                  </a:lnTo>
                  <a:lnTo>
                    <a:pt x="341" y="180"/>
                  </a:lnTo>
                  <a:lnTo>
                    <a:pt x="341" y="182"/>
                  </a:lnTo>
                  <a:lnTo>
                    <a:pt x="341" y="185"/>
                  </a:lnTo>
                  <a:lnTo>
                    <a:pt x="341" y="185"/>
                  </a:lnTo>
                  <a:lnTo>
                    <a:pt x="341" y="187"/>
                  </a:lnTo>
                  <a:lnTo>
                    <a:pt x="341" y="189"/>
                  </a:lnTo>
                  <a:lnTo>
                    <a:pt x="341" y="189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41" y="199"/>
                  </a:lnTo>
                  <a:lnTo>
                    <a:pt x="343" y="199"/>
                  </a:lnTo>
                  <a:lnTo>
                    <a:pt x="343" y="201"/>
                  </a:lnTo>
                  <a:lnTo>
                    <a:pt x="346" y="201"/>
                  </a:lnTo>
                  <a:lnTo>
                    <a:pt x="348" y="199"/>
                  </a:lnTo>
                  <a:lnTo>
                    <a:pt x="350" y="199"/>
                  </a:lnTo>
                  <a:lnTo>
                    <a:pt x="353" y="201"/>
                  </a:lnTo>
                  <a:lnTo>
                    <a:pt x="355" y="201"/>
                  </a:lnTo>
                  <a:lnTo>
                    <a:pt x="358" y="201"/>
                  </a:lnTo>
                  <a:lnTo>
                    <a:pt x="360" y="199"/>
                  </a:lnTo>
                  <a:lnTo>
                    <a:pt x="362" y="201"/>
                  </a:lnTo>
                  <a:lnTo>
                    <a:pt x="365" y="201"/>
                  </a:lnTo>
                  <a:lnTo>
                    <a:pt x="365" y="204"/>
                  </a:lnTo>
                  <a:lnTo>
                    <a:pt x="369" y="204"/>
                  </a:lnTo>
                  <a:lnTo>
                    <a:pt x="372" y="206"/>
                  </a:lnTo>
                  <a:lnTo>
                    <a:pt x="374" y="208"/>
                  </a:lnTo>
                  <a:lnTo>
                    <a:pt x="376" y="208"/>
                  </a:lnTo>
                  <a:lnTo>
                    <a:pt x="376" y="211"/>
                  </a:lnTo>
                  <a:lnTo>
                    <a:pt x="376" y="213"/>
                  </a:lnTo>
                  <a:lnTo>
                    <a:pt x="376" y="213"/>
                  </a:lnTo>
                  <a:lnTo>
                    <a:pt x="374" y="215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2" y="220"/>
                  </a:lnTo>
                  <a:lnTo>
                    <a:pt x="372" y="220"/>
                  </a:lnTo>
                  <a:lnTo>
                    <a:pt x="369" y="220"/>
                  </a:lnTo>
                  <a:lnTo>
                    <a:pt x="369" y="220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5" y="223"/>
                  </a:lnTo>
                  <a:lnTo>
                    <a:pt x="365" y="225"/>
                  </a:lnTo>
                  <a:lnTo>
                    <a:pt x="365" y="225"/>
                  </a:lnTo>
                  <a:lnTo>
                    <a:pt x="365" y="225"/>
                  </a:lnTo>
                  <a:lnTo>
                    <a:pt x="360" y="223"/>
                  </a:lnTo>
                  <a:lnTo>
                    <a:pt x="360" y="223"/>
                  </a:lnTo>
                  <a:lnTo>
                    <a:pt x="360" y="225"/>
                  </a:lnTo>
                  <a:lnTo>
                    <a:pt x="360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7"/>
                  </a:lnTo>
                  <a:lnTo>
                    <a:pt x="355" y="227"/>
                  </a:lnTo>
                  <a:lnTo>
                    <a:pt x="355" y="227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0" y="227"/>
                  </a:lnTo>
                  <a:lnTo>
                    <a:pt x="348" y="230"/>
                  </a:lnTo>
                  <a:lnTo>
                    <a:pt x="348" y="230"/>
                  </a:lnTo>
                  <a:lnTo>
                    <a:pt x="348" y="232"/>
                  </a:lnTo>
                  <a:lnTo>
                    <a:pt x="346" y="232"/>
                  </a:lnTo>
                  <a:lnTo>
                    <a:pt x="343" y="232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4" y="241"/>
                  </a:lnTo>
                  <a:lnTo>
                    <a:pt x="334" y="241"/>
                  </a:lnTo>
                  <a:lnTo>
                    <a:pt x="334" y="241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6" y="253"/>
                  </a:lnTo>
                  <a:lnTo>
                    <a:pt x="336" y="258"/>
                  </a:lnTo>
                  <a:lnTo>
                    <a:pt x="339" y="260"/>
                  </a:lnTo>
                  <a:lnTo>
                    <a:pt x="339" y="263"/>
                  </a:lnTo>
                  <a:lnTo>
                    <a:pt x="339" y="263"/>
                  </a:lnTo>
                  <a:lnTo>
                    <a:pt x="339" y="265"/>
                  </a:lnTo>
                  <a:lnTo>
                    <a:pt x="336" y="265"/>
                  </a:lnTo>
                  <a:lnTo>
                    <a:pt x="336" y="265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9"/>
                  </a:lnTo>
                  <a:lnTo>
                    <a:pt x="334" y="282"/>
                  </a:lnTo>
                  <a:lnTo>
                    <a:pt x="334" y="282"/>
                  </a:lnTo>
                  <a:lnTo>
                    <a:pt x="334" y="282"/>
                  </a:lnTo>
                  <a:lnTo>
                    <a:pt x="336" y="284"/>
                  </a:lnTo>
                  <a:lnTo>
                    <a:pt x="339" y="282"/>
                  </a:lnTo>
                  <a:lnTo>
                    <a:pt x="339" y="282"/>
                  </a:lnTo>
                  <a:lnTo>
                    <a:pt x="339" y="284"/>
                  </a:lnTo>
                  <a:lnTo>
                    <a:pt x="341" y="284"/>
                  </a:lnTo>
                  <a:lnTo>
                    <a:pt x="341" y="284"/>
                  </a:lnTo>
                  <a:lnTo>
                    <a:pt x="339" y="286"/>
                  </a:lnTo>
                  <a:lnTo>
                    <a:pt x="336" y="286"/>
                  </a:lnTo>
                  <a:lnTo>
                    <a:pt x="336" y="289"/>
                  </a:lnTo>
                  <a:lnTo>
                    <a:pt x="336" y="289"/>
                  </a:lnTo>
                  <a:lnTo>
                    <a:pt x="334" y="291"/>
                  </a:lnTo>
                  <a:lnTo>
                    <a:pt x="334" y="291"/>
                  </a:lnTo>
                  <a:lnTo>
                    <a:pt x="334" y="291"/>
                  </a:lnTo>
                  <a:lnTo>
                    <a:pt x="332" y="294"/>
                  </a:lnTo>
                  <a:lnTo>
                    <a:pt x="332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4" y="296"/>
                  </a:lnTo>
                  <a:lnTo>
                    <a:pt x="324" y="296"/>
                  </a:lnTo>
                  <a:lnTo>
                    <a:pt x="324" y="296"/>
                  </a:lnTo>
                  <a:lnTo>
                    <a:pt x="322" y="296"/>
                  </a:lnTo>
                  <a:lnTo>
                    <a:pt x="322" y="296"/>
                  </a:lnTo>
                  <a:lnTo>
                    <a:pt x="322" y="298"/>
                  </a:lnTo>
                  <a:lnTo>
                    <a:pt x="322" y="298"/>
                  </a:lnTo>
                  <a:lnTo>
                    <a:pt x="322" y="301"/>
                  </a:lnTo>
                  <a:lnTo>
                    <a:pt x="322" y="301"/>
                  </a:lnTo>
                  <a:lnTo>
                    <a:pt x="320" y="301"/>
                  </a:lnTo>
                  <a:lnTo>
                    <a:pt x="320" y="301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3" y="310"/>
                  </a:lnTo>
                  <a:lnTo>
                    <a:pt x="313" y="312"/>
                  </a:lnTo>
                  <a:lnTo>
                    <a:pt x="310" y="312"/>
                  </a:lnTo>
                  <a:lnTo>
                    <a:pt x="310" y="312"/>
                  </a:lnTo>
                  <a:lnTo>
                    <a:pt x="310" y="312"/>
                  </a:lnTo>
                  <a:lnTo>
                    <a:pt x="310" y="315"/>
                  </a:lnTo>
                  <a:lnTo>
                    <a:pt x="310" y="315"/>
                  </a:lnTo>
                  <a:lnTo>
                    <a:pt x="310" y="317"/>
                  </a:lnTo>
                  <a:lnTo>
                    <a:pt x="310" y="317"/>
                  </a:lnTo>
                  <a:lnTo>
                    <a:pt x="308" y="320"/>
                  </a:lnTo>
                  <a:lnTo>
                    <a:pt x="305" y="320"/>
                  </a:lnTo>
                  <a:lnTo>
                    <a:pt x="305" y="320"/>
                  </a:lnTo>
                  <a:lnTo>
                    <a:pt x="305" y="322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1" y="324"/>
                  </a:lnTo>
                  <a:lnTo>
                    <a:pt x="301" y="324"/>
                  </a:lnTo>
                  <a:lnTo>
                    <a:pt x="301" y="324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298" y="327"/>
                  </a:lnTo>
                  <a:lnTo>
                    <a:pt x="298" y="327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301" y="331"/>
                  </a:lnTo>
                  <a:lnTo>
                    <a:pt x="301" y="331"/>
                  </a:lnTo>
                  <a:lnTo>
                    <a:pt x="303" y="334"/>
                  </a:lnTo>
                  <a:lnTo>
                    <a:pt x="303" y="336"/>
                  </a:lnTo>
                  <a:lnTo>
                    <a:pt x="303" y="338"/>
                  </a:lnTo>
                  <a:lnTo>
                    <a:pt x="303" y="33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284" y="350"/>
                  </a:lnTo>
                  <a:lnTo>
                    <a:pt x="275" y="353"/>
                  </a:lnTo>
                  <a:lnTo>
                    <a:pt x="272" y="355"/>
                  </a:lnTo>
                  <a:lnTo>
                    <a:pt x="270" y="362"/>
                  </a:lnTo>
                  <a:lnTo>
                    <a:pt x="270" y="369"/>
                  </a:lnTo>
                  <a:lnTo>
                    <a:pt x="265" y="379"/>
                  </a:lnTo>
                  <a:lnTo>
                    <a:pt x="263" y="383"/>
                  </a:lnTo>
                  <a:lnTo>
                    <a:pt x="261" y="388"/>
                  </a:lnTo>
                  <a:lnTo>
                    <a:pt x="256" y="398"/>
                  </a:lnTo>
                  <a:lnTo>
                    <a:pt x="253" y="400"/>
                  </a:lnTo>
                  <a:lnTo>
                    <a:pt x="251" y="402"/>
                  </a:lnTo>
                  <a:lnTo>
                    <a:pt x="251" y="407"/>
                  </a:lnTo>
                  <a:lnTo>
                    <a:pt x="249" y="407"/>
                  </a:lnTo>
                  <a:lnTo>
                    <a:pt x="249" y="409"/>
                  </a:lnTo>
                  <a:lnTo>
                    <a:pt x="242" y="412"/>
                  </a:lnTo>
                  <a:lnTo>
                    <a:pt x="237" y="417"/>
                  </a:lnTo>
                  <a:lnTo>
                    <a:pt x="230" y="419"/>
                  </a:lnTo>
                  <a:lnTo>
                    <a:pt x="223" y="424"/>
                  </a:lnTo>
                  <a:lnTo>
                    <a:pt x="220" y="424"/>
                  </a:lnTo>
                  <a:lnTo>
                    <a:pt x="216" y="428"/>
                  </a:lnTo>
                  <a:lnTo>
                    <a:pt x="216" y="431"/>
                  </a:lnTo>
                  <a:lnTo>
                    <a:pt x="211" y="443"/>
                  </a:lnTo>
                  <a:lnTo>
                    <a:pt x="211" y="445"/>
                  </a:lnTo>
                  <a:lnTo>
                    <a:pt x="209" y="447"/>
                  </a:lnTo>
                  <a:lnTo>
                    <a:pt x="209" y="450"/>
                  </a:lnTo>
                  <a:lnTo>
                    <a:pt x="201" y="457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4"/>
                  </a:lnTo>
                  <a:lnTo>
                    <a:pt x="194" y="471"/>
                  </a:lnTo>
                  <a:lnTo>
                    <a:pt x="194" y="471"/>
                  </a:lnTo>
                  <a:lnTo>
                    <a:pt x="194" y="473"/>
                  </a:lnTo>
                  <a:lnTo>
                    <a:pt x="185" y="476"/>
                  </a:lnTo>
                  <a:lnTo>
                    <a:pt x="178" y="478"/>
                  </a:lnTo>
                  <a:lnTo>
                    <a:pt x="175" y="478"/>
                  </a:lnTo>
                  <a:lnTo>
                    <a:pt x="171" y="478"/>
                  </a:lnTo>
                  <a:lnTo>
                    <a:pt x="166" y="478"/>
                  </a:lnTo>
                  <a:lnTo>
                    <a:pt x="161" y="478"/>
                  </a:lnTo>
                  <a:lnTo>
                    <a:pt x="156" y="480"/>
                  </a:lnTo>
                  <a:lnTo>
                    <a:pt x="152" y="483"/>
                  </a:lnTo>
                  <a:lnTo>
                    <a:pt x="145" y="485"/>
                  </a:lnTo>
                  <a:lnTo>
                    <a:pt x="140" y="488"/>
                  </a:lnTo>
                  <a:lnTo>
                    <a:pt x="138" y="488"/>
                  </a:lnTo>
                  <a:lnTo>
                    <a:pt x="135" y="485"/>
                  </a:lnTo>
                  <a:lnTo>
                    <a:pt x="133" y="483"/>
                  </a:lnTo>
                  <a:lnTo>
                    <a:pt x="130" y="478"/>
                  </a:lnTo>
                  <a:lnTo>
                    <a:pt x="130" y="476"/>
                  </a:lnTo>
                  <a:lnTo>
                    <a:pt x="130" y="476"/>
                  </a:lnTo>
                  <a:lnTo>
                    <a:pt x="130" y="473"/>
                  </a:lnTo>
                  <a:lnTo>
                    <a:pt x="130" y="473"/>
                  </a:lnTo>
                  <a:lnTo>
                    <a:pt x="128" y="471"/>
                  </a:lnTo>
                  <a:lnTo>
                    <a:pt x="126" y="469"/>
                  </a:lnTo>
                  <a:lnTo>
                    <a:pt x="126" y="469"/>
                  </a:lnTo>
                  <a:lnTo>
                    <a:pt x="123" y="469"/>
                  </a:lnTo>
                  <a:lnTo>
                    <a:pt x="121" y="466"/>
                  </a:lnTo>
                  <a:lnTo>
                    <a:pt x="121" y="466"/>
                  </a:lnTo>
                  <a:lnTo>
                    <a:pt x="121" y="466"/>
                  </a:lnTo>
                  <a:lnTo>
                    <a:pt x="119" y="469"/>
                  </a:lnTo>
                  <a:lnTo>
                    <a:pt x="116" y="469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2" y="473"/>
                  </a:lnTo>
                  <a:lnTo>
                    <a:pt x="107" y="476"/>
                  </a:lnTo>
                  <a:lnTo>
                    <a:pt x="107" y="476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97" y="492"/>
                  </a:lnTo>
                  <a:lnTo>
                    <a:pt x="97" y="495"/>
                  </a:lnTo>
                  <a:lnTo>
                    <a:pt x="93" y="499"/>
                  </a:lnTo>
                  <a:lnTo>
                    <a:pt x="88" y="504"/>
                  </a:lnTo>
                  <a:lnTo>
                    <a:pt x="83" y="509"/>
                  </a:lnTo>
                  <a:lnTo>
                    <a:pt x="78" y="511"/>
                  </a:lnTo>
                  <a:lnTo>
                    <a:pt x="74" y="516"/>
                  </a:lnTo>
                  <a:lnTo>
                    <a:pt x="74" y="521"/>
                  </a:lnTo>
                  <a:lnTo>
                    <a:pt x="71" y="525"/>
                  </a:lnTo>
                  <a:lnTo>
                    <a:pt x="69" y="533"/>
                  </a:lnTo>
                  <a:lnTo>
                    <a:pt x="69" y="540"/>
                  </a:lnTo>
                  <a:lnTo>
                    <a:pt x="69" y="542"/>
                  </a:lnTo>
                  <a:lnTo>
                    <a:pt x="71" y="544"/>
                  </a:lnTo>
                  <a:lnTo>
                    <a:pt x="78" y="547"/>
                  </a:lnTo>
                  <a:lnTo>
                    <a:pt x="81" y="549"/>
                  </a:lnTo>
                  <a:lnTo>
                    <a:pt x="86" y="551"/>
                  </a:lnTo>
                  <a:lnTo>
                    <a:pt x="88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4" y="554"/>
                  </a:lnTo>
                  <a:lnTo>
                    <a:pt x="104" y="556"/>
                  </a:lnTo>
                  <a:lnTo>
                    <a:pt x="104" y="559"/>
                  </a:lnTo>
                  <a:lnTo>
                    <a:pt x="104" y="563"/>
                  </a:lnTo>
                  <a:lnTo>
                    <a:pt x="104" y="566"/>
                  </a:lnTo>
                  <a:lnTo>
                    <a:pt x="104" y="566"/>
                  </a:lnTo>
                  <a:lnTo>
                    <a:pt x="104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4" y="573"/>
                  </a:lnTo>
                  <a:lnTo>
                    <a:pt x="104" y="573"/>
                  </a:lnTo>
                  <a:lnTo>
                    <a:pt x="104" y="575"/>
                  </a:lnTo>
                  <a:lnTo>
                    <a:pt x="102" y="580"/>
                  </a:lnTo>
                  <a:lnTo>
                    <a:pt x="100" y="582"/>
                  </a:lnTo>
                  <a:lnTo>
                    <a:pt x="100" y="585"/>
                  </a:lnTo>
                  <a:lnTo>
                    <a:pt x="100" y="587"/>
                  </a:lnTo>
                  <a:lnTo>
                    <a:pt x="100" y="587"/>
                  </a:lnTo>
                  <a:lnTo>
                    <a:pt x="102" y="589"/>
                  </a:lnTo>
                  <a:lnTo>
                    <a:pt x="102" y="594"/>
                  </a:lnTo>
                  <a:lnTo>
                    <a:pt x="104" y="596"/>
                  </a:lnTo>
                  <a:lnTo>
                    <a:pt x="107" y="596"/>
                  </a:lnTo>
                  <a:lnTo>
                    <a:pt x="109" y="599"/>
                  </a:lnTo>
                  <a:lnTo>
                    <a:pt x="109" y="601"/>
                  </a:lnTo>
                  <a:lnTo>
                    <a:pt x="109" y="604"/>
                  </a:lnTo>
                  <a:lnTo>
                    <a:pt x="112" y="604"/>
                  </a:lnTo>
                  <a:lnTo>
                    <a:pt x="114" y="604"/>
                  </a:lnTo>
                  <a:lnTo>
                    <a:pt x="116" y="606"/>
                  </a:lnTo>
                  <a:lnTo>
                    <a:pt x="121" y="606"/>
                  </a:lnTo>
                  <a:lnTo>
                    <a:pt x="123" y="604"/>
                  </a:lnTo>
                  <a:lnTo>
                    <a:pt x="126" y="604"/>
                  </a:lnTo>
                  <a:lnTo>
                    <a:pt x="128" y="604"/>
                  </a:lnTo>
                  <a:lnTo>
                    <a:pt x="130" y="604"/>
                  </a:lnTo>
                  <a:lnTo>
                    <a:pt x="130" y="606"/>
                  </a:lnTo>
                  <a:lnTo>
                    <a:pt x="130" y="608"/>
                  </a:lnTo>
                  <a:lnTo>
                    <a:pt x="130" y="613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33" y="622"/>
                  </a:lnTo>
                  <a:lnTo>
                    <a:pt x="135" y="625"/>
                  </a:lnTo>
                  <a:lnTo>
                    <a:pt x="135" y="627"/>
                  </a:lnTo>
                  <a:lnTo>
                    <a:pt x="135" y="627"/>
                  </a:lnTo>
                  <a:lnTo>
                    <a:pt x="135" y="630"/>
                  </a:lnTo>
                  <a:lnTo>
                    <a:pt x="138" y="630"/>
                  </a:lnTo>
                  <a:lnTo>
                    <a:pt x="140" y="634"/>
                  </a:lnTo>
                  <a:lnTo>
                    <a:pt x="142" y="634"/>
                  </a:lnTo>
                  <a:lnTo>
                    <a:pt x="142" y="637"/>
                  </a:lnTo>
                  <a:lnTo>
                    <a:pt x="145" y="644"/>
                  </a:lnTo>
                  <a:lnTo>
                    <a:pt x="145" y="646"/>
                  </a:lnTo>
                  <a:lnTo>
                    <a:pt x="147" y="651"/>
                  </a:lnTo>
                  <a:lnTo>
                    <a:pt x="149" y="656"/>
                  </a:lnTo>
                  <a:lnTo>
                    <a:pt x="152" y="660"/>
                  </a:lnTo>
                  <a:lnTo>
                    <a:pt x="152" y="663"/>
                  </a:lnTo>
                  <a:lnTo>
                    <a:pt x="152" y="663"/>
                  </a:lnTo>
                  <a:lnTo>
                    <a:pt x="152" y="663"/>
                  </a:lnTo>
                  <a:lnTo>
                    <a:pt x="147" y="665"/>
                  </a:lnTo>
                  <a:lnTo>
                    <a:pt x="147" y="665"/>
                  </a:lnTo>
                  <a:lnTo>
                    <a:pt x="147" y="667"/>
                  </a:lnTo>
                  <a:lnTo>
                    <a:pt x="147" y="670"/>
                  </a:lnTo>
                  <a:lnTo>
                    <a:pt x="147" y="670"/>
                  </a:lnTo>
                  <a:lnTo>
                    <a:pt x="149" y="670"/>
                  </a:lnTo>
                  <a:lnTo>
                    <a:pt x="149" y="672"/>
                  </a:lnTo>
                  <a:lnTo>
                    <a:pt x="149" y="672"/>
                  </a:lnTo>
                  <a:lnTo>
                    <a:pt x="147" y="672"/>
                  </a:lnTo>
                  <a:lnTo>
                    <a:pt x="147" y="672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9" y="675"/>
                  </a:lnTo>
                  <a:lnTo>
                    <a:pt x="152" y="677"/>
                  </a:lnTo>
                  <a:lnTo>
                    <a:pt x="154" y="677"/>
                  </a:lnTo>
                  <a:lnTo>
                    <a:pt x="154" y="677"/>
                  </a:lnTo>
                  <a:lnTo>
                    <a:pt x="154" y="679"/>
                  </a:lnTo>
                  <a:lnTo>
                    <a:pt x="152" y="679"/>
                  </a:lnTo>
                  <a:lnTo>
                    <a:pt x="149" y="679"/>
                  </a:lnTo>
                  <a:lnTo>
                    <a:pt x="149" y="682"/>
                  </a:lnTo>
                  <a:lnTo>
                    <a:pt x="149" y="682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47" y="679"/>
                  </a:lnTo>
                  <a:lnTo>
                    <a:pt x="145" y="682"/>
                  </a:lnTo>
                  <a:lnTo>
                    <a:pt x="142" y="682"/>
                  </a:lnTo>
                  <a:lnTo>
                    <a:pt x="140" y="684"/>
                  </a:lnTo>
                  <a:lnTo>
                    <a:pt x="142" y="684"/>
                  </a:lnTo>
                  <a:lnTo>
                    <a:pt x="142" y="686"/>
                  </a:lnTo>
                  <a:lnTo>
                    <a:pt x="142" y="686"/>
                  </a:lnTo>
                  <a:lnTo>
                    <a:pt x="140" y="686"/>
                  </a:lnTo>
                  <a:lnTo>
                    <a:pt x="140" y="686"/>
                  </a:lnTo>
                  <a:lnTo>
                    <a:pt x="138" y="689"/>
                  </a:lnTo>
                  <a:lnTo>
                    <a:pt x="138" y="689"/>
                  </a:lnTo>
                  <a:lnTo>
                    <a:pt x="130" y="686"/>
                  </a:lnTo>
                  <a:lnTo>
                    <a:pt x="128" y="686"/>
                  </a:lnTo>
                  <a:lnTo>
                    <a:pt x="126" y="686"/>
                  </a:lnTo>
                  <a:lnTo>
                    <a:pt x="126" y="684"/>
                  </a:lnTo>
                  <a:lnTo>
                    <a:pt x="126" y="682"/>
                  </a:lnTo>
                  <a:lnTo>
                    <a:pt x="126" y="682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8" y="679"/>
                  </a:lnTo>
                  <a:lnTo>
                    <a:pt x="126" y="677"/>
                  </a:lnTo>
                  <a:lnTo>
                    <a:pt x="123" y="677"/>
                  </a:lnTo>
                  <a:lnTo>
                    <a:pt x="119" y="679"/>
                  </a:lnTo>
                  <a:lnTo>
                    <a:pt x="116" y="679"/>
                  </a:lnTo>
                  <a:lnTo>
                    <a:pt x="116" y="679"/>
                  </a:lnTo>
                  <a:lnTo>
                    <a:pt x="112" y="682"/>
                  </a:lnTo>
                  <a:lnTo>
                    <a:pt x="112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07" y="682"/>
                  </a:lnTo>
                  <a:lnTo>
                    <a:pt x="104" y="684"/>
                  </a:lnTo>
                  <a:lnTo>
                    <a:pt x="102" y="684"/>
                  </a:lnTo>
                  <a:lnTo>
                    <a:pt x="102" y="684"/>
                  </a:lnTo>
                  <a:lnTo>
                    <a:pt x="102" y="684"/>
                  </a:lnTo>
                  <a:lnTo>
                    <a:pt x="100" y="689"/>
                  </a:lnTo>
                  <a:lnTo>
                    <a:pt x="100" y="689"/>
                  </a:lnTo>
                  <a:lnTo>
                    <a:pt x="97" y="691"/>
                  </a:lnTo>
                  <a:lnTo>
                    <a:pt x="95" y="691"/>
                  </a:lnTo>
                  <a:lnTo>
                    <a:pt x="86" y="691"/>
                  </a:lnTo>
                  <a:lnTo>
                    <a:pt x="83" y="691"/>
                  </a:lnTo>
                  <a:lnTo>
                    <a:pt x="81" y="691"/>
                  </a:lnTo>
                  <a:lnTo>
                    <a:pt x="76" y="686"/>
                  </a:lnTo>
                  <a:lnTo>
                    <a:pt x="74" y="686"/>
                  </a:lnTo>
                  <a:lnTo>
                    <a:pt x="60" y="684"/>
                  </a:lnTo>
                  <a:lnTo>
                    <a:pt x="55" y="686"/>
                  </a:lnTo>
                  <a:lnTo>
                    <a:pt x="52" y="686"/>
                  </a:lnTo>
                  <a:lnTo>
                    <a:pt x="52" y="686"/>
                  </a:lnTo>
                  <a:lnTo>
                    <a:pt x="50" y="684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45" y="686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6" y="686"/>
                  </a:lnTo>
                  <a:lnTo>
                    <a:pt x="36" y="689"/>
                  </a:lnTo>
                  <a:lnTo>
                    <a:pt x="36" y="686"/>
                  </a:lnTo>
                  <a:lnTo>
                    <a:pt x="36" y="684"/>
                  </a:lnTo>
                  <a:lnTo>
                    <a:pt x="33" y="682"/>
                  </a:lnTo>
                  <a:lnTo>
                    <a:pt x="31" y="682"/>
                  </a:lnTo>
                  <a:lnTo>
                    <a:pt x="31" y="684"/>
                  </a:lnTo>
                  <a:lnTo>
                    <a:pt x="31" y="689"/>
                  </a:lnTo>
                  <a:lnTo>
                    <a:pt x="31" y="696"/>
                  </a:lnTo>
                  <a:lnTo>
                    <a:pt x="31" y="703"/>
                  </a:lnTo>
                  <a:lnTo>
                    <a:pt x="26" y="703"/>
                  </a:lnTo>
                  <a:lnTo>
                    <a:pt x="22" y="703"/>
                  </a:lnTo>
                  <a:lnTo>
                    <a:pt x="15" y="703"/>
                  </a:lnTo>
                  <a:lnTo>
                    <a:pt x="12" y="703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3" y="708"/>
                  </a:lnTo>
                  <a:lnTo>
                    <a:pt x="3" y="708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0" y="712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3" y="715"/>
                  </a:lnTo>
                  <a:lnTo>
                    <a:pt x="3" y="715"/>
                  </a:lnTo>
                  <a:lnTo>
                    <a:pt x="3" y="715"/>
                  </a:lnTo>
                  <a:lnTo>
                    <a:pt x="3" y="717"/>
                  </a:lnTo>
                  <a:lnTo>
                    <a:pt x="3" y="717"/>
                  </a:lnTo>
                  <a:lnTo>
                    <a:pt x="3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7" y="719"/>
                  </a:lnTo>
                  <a:lnTo>
                    <a:pt x="7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5" y="722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22"/>
                  </a:lnTo>
                  <a:lnTo>
                    <a:pt x="3" y="722"/>
                  </a:lnTo>
                  <a:lnTo>
                    <a:pt x="3" y="722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3" y="724"/>
                  </a:lnTo>
                  <a:lnTo>
                    <a:pt x="5" y="724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2"/>
                  </a:lnTo>
                  <a:lnTo>
                    <a:pt x="10" y="722"/>
                  </a:lnTo>
                  <a:lnTo>
                    <a:pt x="15" y="717"/>
                  </a:lnTo>
                  <a:lnTo>
                    <a:pt x="15" y="717"/>
                  </a:lnTo>
                  <a:lnTo>
                    <a:pt x="17" y="717"/>
                  </a:lnTo>
                  <a:lnTo>
                    <a:pt x="17" y="717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22" y="715"/>
                  </a:lnTo>
                  <a:lnTo>
                    <a:pt x="24" y="715"/>
                  </a:lnTo>
                  <a:lnTo>
                    <a:pt x="24" y="715"/>
                  </a:lnTo>
                  <a:lnTo>
                    <a:pt x="24" y="712"/>
                  </a:lnTo>
                  <a:lnTo>
                    <a:pt x="24" y="712"/>
                  </a:lnTo>
                  <a:lnTo>
                    <a:pt x="26" y="710"/>
                  </a:lnTo>
                  <a:lnTo>
                    <a:pt x="26" y="710"/>
                  </a:lnTo>
                  <a:lnTo>
                    <a:pt x="29" y="710"/>
                  </a:lnTo>
                  <a:lnTo>
                    <a:pt x="29" y="710"/>
                  </a:lnTo>
                  <a:lnTo>
                    <a:pt x="31" y="710"/>
                  </a:lnTo>
                  <a:lnTo>
                    <a:pt x="33" y="708"/>
                  </a:lnTo>
                  <a:lnTo>
                    <a:pt x="33" y="708"/>
                  </a:lnTo>
                  <a:lnTo>
                    <a:pt x="33" y="708"/>
                  </a:lnTo>
                  <a:lnTo>
                    <a:pt x="36" y="708"/>
                  </a:lnTo>
                  <a:lnTo>
                    <a:pt x="33" y="710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31" y="712"/>
                  </a:lnTo>
                  <a:lnTo>
                    <a:pt x="29" y="712"/>
                  </a:lnTo>
                  <a:lnTo>
                    <a:pt x="29" y="712"/>
                  </a:lnTo>
                  <a:lnTo>
                    <a:pt x="26" y="712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4" y="715"/>
                  </a:lnTo>
                  <a:lnTo>
                    <a:pt x="22" y="717"/>
                  </a:lnTo>
                  <a:lnTo>
                    <a:pt x="22" y="717"/>
                  </a:lnTo>
                  <a:lnTo>
                    <a:pt x="22" y="719"/>
                  </a:lnTo>
                  <a:lnTo>
                    <a:pt x="19" y="719"/>
                  </a:lnTo>
                  <a:lnTo>
                    <a:pt x="19" y="719"/>
                  </a:lnTo>
                  <a:lnTo>
                    <a:pt x="19" y="719"/>
                  </a:lnTo>
                  <a:lnTo>
                    <a:pt x="17" y="719"/>
                  </a:lnTo>
                  <a:lnTo>
                    <a:pt x="17" y="719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5" y="722"/>
                  </a:lnTo>
                  <a:lnTo>
                    <a:pt x="15" y="722"/>
                  </a:lnTo>
                  <a:lnTo>
                    <a:pt x="15" y="724"/>
                  </a:lnTo>
                  <a:lnTo>
                    <a:pt x="15" y="727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7"/>
                  </a:lnTo>
                  <a:lnTo>
                    <a:pt x="15" y="727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5" y="731"/>
                  </a:lnTo>
                  <a:lnTo>
                    <a:pt x="15" y="731"/>
                  </a:lnTo>
                  <a:lnTo>
                    <a:pt x="15" y="734"/>
                  </a:lnTo>
                  <a:lnTo>
                    <a:pt x="15" y="734"/>
                  </a:lnTo>
                  <a:lnTo>
                    <a:pt x="15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6"/>
                  </a:lnTo>
                  <a:lnTo>
                    <a:pt x="17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22" y="734"/>
                  </a:lnTo>
                  <a:lnTo>
                    <a:pt x="19" y="734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4" y="738"/>
                  </a:lnTo>
                  <a:lnTo>
                    <a:pt x="24" y="738"/>
                  </a:lnTo>
                  <a:lnTo>
                    <a:pt x="24" y="738"/>
                  </a:lnTo>
                  <a:lnTo>
                    <a:pt x="24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2" y="743"/>
                  </a:lnTo>
                  <a:lnTo>
                    <a:pt x="22" y="743"/>
                  </a:lnTo>
                  <a:lnTo>
                    <a:pt x="22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9" y="750"/>
                  </a:lnTo>
                  <a:lnTo>
                    <a:pt x="38" y="757"/>
                  </a:lnTo>
                  <a:lnTo>
                    <a:pt x="48" y="760"/>
                  </a:lnTo>
                  <a:lnTo>
                    <a:pt x="52" y="764"/>
                  </a:lnTo>
                  <a:lnTo>
                    <a:pt x="55" y="767"/>
                  </a:lnTo>
                  <a:lnTo>
                    <a:pt x="57" y="767"/>
                  </a:lnTo>
                  <a:lnTo>
                    <a:pt x="62" y="767"/>
                  </a:lnTo>
                  <a:lnTo>
                    <a:pt x="64" y="769"/>
                  </a:lnTo>
                  <a:lnTo>
                    <a:pt x="67" y="769"/>
                  </a:lnTo>
                  <a:lnTo>
                    <a:pt x="67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71" y="769"/>
                  </a:lnTo>
                  <a:lnTo>
                    <a:pt x="71" y="769"/>
                  </a:lnTo>
                  <a:lnTo>
                    <a:pt x="71" y="772"/>
                  </a:lnTo>
                  <a:lnTo>
                    <a:pt x="74" y="769"/>
                  </a:lnTo>
                  <a:lnTo>
                    <a:pt x="74" y="772"/>
                  </a:lnTo>
                  <a:lnTo>
                    <a:pt x="74" y="772"/>
                  </a:lnTo>
                  <a:lnTo>
                    <a:pt x="76" y="772"/>
                  </a:lnTo>
                  <a:lnTo>
                    <a:pt x="78" y="772"/>
                  </a:lnTo>
                  <a:lnTo>
                    <a:pt x="81" y="772"/>
                  </a:lnTo>
                  <a:lnTo>
                    <a:pt x="83" y="772"/>
                  </a:lnTo>
                  <a:lnTo>
                    <a:pt x="83" y="772"/>
                  </a:lnTo>
                  <a:lnTo>
                    <a:pt x="86" y="769"/>
                  </a:lnTo>
                  <a:lnTo>
                    <a:pt x="86" y="767"/>
                  </a:lnTo>
                  <a:lnTo>
                    <a:pt x="88" y="767"/>
                  </a:lnTo>
                  <a:lnTo>
                    <a:pt x="88" y="767"/>
                  </a:lnTo>
                  <a:lnTo>
                    <a:pt x="90" y="767"/>
                  </a:lnTo>
                  <a:lnTo>
                    <a:pt x="90" y="764"/>
                  </a:lnTo>
                  <a:lnTo>
                    <a:pt x="95" y="764"/>
                  </a:lnTo>
                  <a:lnTo>
                    <a:pt x="97" y="764"/>
                  </a:lnTo>
                  <a:lnTo>
                    <a:pt x="100" y="762"/>
                  </a:lnTo>
                  <a:lnTo>
                    <a:pt x="102" y="762"/>
                  </a:lnTo>
                  <a:lnTo>
                    <a:pt x="104" y="762"/>
                  </a:lnTo>
                  <a:lnTo>
                    <a:pt x="104" y="762"/>
                  </a:lnTo>
                  <a:lnTo>
                    <a:pt x="104" y="760"/>
                  </a:lnTo>
                  <a:lnTo>
                    <a:pt x="102" y="760"/>
                  </a:lnTo>
                  <a:lnTo>
                    <a:pt x="104" y="757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9" y="760"/>
                  </a:lnTo>
                  <a:lnTo>
                    <a:pt x="109" y="760"/>
                  </a:lnTo>
                  <a:lnTo>
                    <a:pt x="109" y="757"/>
                  </a:lnTo>
                  <a:lnTo>
                    <a:pt x="109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9" y="762"/>
                  </a:lnTo>
                  <a:lnTo>
                    <a:pt x="119" y="762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57"/>
                  </a:lnTo>
                  <a:lnTo>
                    <a:pt x="119" y="757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3"/>
                  </a:lnTo>
                  <a:lnTo>
                    <a:pt x="121" y="753"/>
                  </a:lnTo>
                  <a:lnTo>
                    <a:pt x="121" y="753"/>
                  </a:lnTo>
                  <a:lnTo>
                    <a:pt x="121" y="750"/>
                  </a:lnTo>
                  <a:lnTo>
                    <a:pt x="123" y="750"/>
                  </a:lnTo>
                  <a:lnTo>
                    <a:pt x="123" y="753"/>
                  </a:lnTo>
                  <a:lnTo>
                    <a:pt x="123" y="753"/>
                  </a:lnTo>
                  <a:lnTo>
                    <a:pt x="123" y="755"/>
                  </a:lnTo>
                  <a:lnTo>
                    <a:pt x="126" y="755"/>
                  </a:lnTo>
                  <a:lnTo>
                    <a:pt x="126" y="757"/>
                  </a:lnTo>
                  <a:lnTo>
                    <a:pt x="123" y="757"/>
                  </a:lnTo>
                  <a:lnTo>
                    <a:pt x="123" y="757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19" y="762"/>
                  </a:lnTo>
                  <a:lnTo>
                    <a:pt x="116" y="762"/>
                  </a:lnTo>
                  <a:lnTo>
                    <a:pt x="116" y="764"/>
                  </a:lnTo>
                  <a:lnTo>
                    <a:pt x="114" y="767"/>
                  </a:lnTo>
                  <a:lnTo>
                    <a:pt x="114" y="767"/>
                  </a:lnTo>
                  <a:lnTo>
                    <a:pt x="114" y="769"/>
                  </a:lnTo>
                  <a:lnTo>
                    <a:pt x="114" y="769"/>
                  </a:lnTo>
                  <a:lnTo>
                    <a:pt x="114" y="769"/>
                  </a:lnTo>
                  <a:lnTo>
                    <a:pt x="114" y="772"/>
                  </a:lnTo>
                  <a:lnTo>
                    <a:pt x="112" y="774"/>
                  </a:lnTo>
                  <a:lnTo>
                    <a:pt x="109" y="779"/>
                  </a:lnTo>
                  <a:lnTo>
                    <a:pt x="107" y="779"/>
                  </a:lnTo>
                  <a:lnTo>
                    <a:pt x="107" y="781"/>
                  </a:lnTo>
                  <a:lnTo>
                    <a:pt x="107" y="783"/>
                  </a:lnTo>
                  <a:lnTo>
                    <a:pt x="104" y="783"/>
                  </a:lnTo>
                  <a:lnTo>
                    <a:pt x="100" y="783"/>
                  </a:lnTo>
                  <a:lnTo>
                    <a:pt x="97" y="783"/>
                  </a:lnTo>
                  <a:lnTo>
                    <a:pt x="97" y="783"/>
                  </a:lnTo>
                  <a:lnTo>
                    <a:pt x="97" y="783"/>
                  </a:lnTo>
                  <a:lnTo>
                    <a:pt x="95" y="783"/>
                  </a:lnTo>
                  <a:lnTo>
                    <a:pt x="95" y="783"/>
                  </a:lnTo>
                  <a:lnTo>
                    <a:pt x="95" y="783"/>
                  </a:lnTo>
                  <a:lnTo>
                    <a:pt x="93" y="788"/>
                  </a:lnTo>
                  <a:lnTo>
                    <a:pt x="90" y="788"/>
                  </a:lnTo>
                  <a:lnTo>
                    <a:pt x="90" y="788"/>
                  </a:lnTo>
                  <a:lnTo>
                    <a:pt x="90" y="78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86" y="790"/>
                  </a:lnTo>
                  <a:lnTo>
                    <a:pt x="86" y="790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78" y="790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6" y="793"/>
                  </a:lnTo>
                  <a:lnTo>
                    <a:pt x="76" y="793"/>
                  </a:lnTo>
                  <a:lnTo>
                    <a:pt x="76" y="795"/>
                  </a:lnTo>
                  <a:lnTo>
                    <a:pt x="76" y="793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74" y="790"/>
                  </a:lnTo>
                  <a:lnTo>
                    <a:pt x="74" y="788"/>
                  </a:lnTo>
                  <a:lnTo>
                    <a:pt x="74" y="788"/>
                  </a:lnTo>
                  <a:lnTo>
                    <a:pt x="71" y="788"/>
                  </a:lnTo>
                  <a:lnTo>
                    <a:pt x="71" y="788"/>
                  </a:lnTo>
                  <a:lnTo>
                    <a:pt x="71" y="788"/>
                  </a:lnTo>
                  <a:lnTo>
                    <a:pt x="71" y="790"/>
                  </a:lnTo>
                  <a:lnTo>
                    <a:pt x="71" y="790"/>
                  </a:lnTo>
                  <a:lnTo>
                    <a:pt x="71" y="790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69" y="795"/>
                  </a:lnTo>
                  <a:lnTo>
                    <a:pt x="69" y="795"/>
                  </a:lnTo>
                  <a:lnTo>
                    <a:pt x="69" y="795"/>
                  </a:lnTo>
                  <a:lnTo>
                    <a:pt x="67" y="795"/>
                  </a:lnTo>
                  <a:lnTo>
                    <a:pt x="64" y="795"/>
                  </a:lnTo>
                  <a:lnTo>
                    <a:pt x="62" y="795"/>
                  </a:lnTo>
                  <a:lnTo>
                    <a:pt x="62" y="798"/>
                  </a:lnTo>
                  <a:lnTo>
                    <a:pt x="60" y="798"/>
                  </a:lnTo>
                  <a:lnTo>
                    <a:pt x="55" y="800"/>
                  </a:lnTo>
                  <a:lnTo>
                    <a:pt x="55" y="798"/>
                  </a:lnTo>
                  <a:lnTo>
                    <a:pt x="55" y="798"/>
                  </a:lnTo>
                  <a:lnTo>
                    <a:pt x="55" y="798"/>
                  </a:lnTo>
                  <a:lnTo>
                    <a:pt x="52" y="795"/>
                  </a:lnTo>
                  <a:lnTo>
                    <a:pt x="55" y="795"/>
                  </a:lnTo>
                  <a:lnTo>
                    <a:pt x="55" y="793"/>
                  </a:lnTo>
                  <a:lnTo>
                    <a:pt x="55" y="793"/>
                  </a:lnTo>
                  <a:lnTo>
                    <a:pt x="55" y="790"/>
                  </a:lnTo>
                  <a:lnTo>
                    <a:pt x="55" y="790"/>
                  </a:lnTo>
                  <a:lnTo>
                    <a:pt x="55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0" y="790"/>
                  </a:lnTo>
                  <a:lnTo>
                    <a:pt x="50" y="790"/>
                  </a:lnTo>
                  <a:lnTo>
                    <a:pt x="50" y="793"/>
                  </a:lnTo>
                  <a:lnTo>
                    <a:pt x="50" y="793"/>
                  </a:lnTo>
                  <a:lnTo>
                    <a:pt x="48" y="793"/>
                  </a:lnTo>
                  <a:lnTo>
                    <a:pt x="48" y="790"/>
                  </a:lnTo>
                  <a:lnTo>
                    <a:pt x="48" y="790"/>
                  </a:lnTo>
                  <a:lnTo>
                    <a:pt x="48" y="790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88"/>
                  </a:lnTo>
                  <a:lnTo>
                    <a:pt x="50" y="788"/>
                  </a:lnTo>
                  <a:lnTo>
                    <a:pt x="48" y="788"/>
                  </a:lnTo>
                  <a:lnTo>
                    <a:pt x="48" y="788"/>
                  </a:lnTo>
                  <a:lnTo>
                    <a:pt x="45" y="790"/>
                  </a:lnTo>
                  <a:lnTo>
                    <a:pt x="45" y="790"/>
                  </a:lnTo>
                  <a:lnTo>
                    <a:pt x="43" y="790"/>
                  </a:lnTo>
                  <a:lnTo>
                    <a:pt x="43" y="790"/>
                  </a:lnTo>
                  <a:lnTo>
                    <a:pt x="43" y="793"/>
                  </a:lnTo>
                  <a:lnTo>
                    <a:pt x="43" y="793"/>
                  </a:lnTo>
                  <a:lnTo>
                    <a:pt x="43" y="795"/>
                  </a:lnTo>
                  <a:lnTo>
                    <a:pt x="43" y="795"/>
                  </a:lnTo>
                  <a:lnTo>
                    <a:pt x="41" y="798"/>
                  </a:lnTo>
                  <a:lnTo>
                    <a:pt x="41" y="798"/>
                  </a:lnTo>
                  <a:lnTo>
                    <a:pt x="43" y="800"/>
                  </a:lnTo>
                  <a:lnTo>
                    <a:pt x="43" y="800"/>
                  </a:lnTo>
                  <a:lnTo>
                    <a:pt x="45" y="802"/>
                  </a:lnTo>
                  <a:lnTo>
                    <a:pt x="45" y="805"/>
                  </a:lnTo>
                  <a:lnTo>
                    <a:pt x="48" y="805"/>
                  </a:lnTo>
                  <a:lnTo>
                    <a:pt x="50" y="809"/>
                  </a:lnTo>
                  <a:lnTo>
                    <a:pt x="50" y="809"/>
                  </a:lnTo>
                  <a:lnTo>
                    <a:pt x="50" y="812"/>
                  </a:lnTo>
                  <a:lnTo>
                    <a:pt x="52" y="812"/>
                  </a:lnTo>
                  <a:lnTo>
                    <a:pt x="55" y="817"/>
                  </a:lnTo>
                  <a:lnTo>
                    <a:pt x="55" y="817"/>
                  </a:lnTo>
                  <a:lnTo>
                    <a:pt x="57" y="817"/>
                  </a:lnTo>
                  <a:lnTo>
                    <a:pt x="62" y="821"/>
                  </a:lnTo>
                  <a:lnTo>
                    <a:pt x="64" y="824"/>
                  </a:lnTo>
                  <a:lnTo>
                    <a:pt x="64" y="824"/>
                  </a:lnTo>
                  <a:lnTo>
                    <a:pt x="64" y="821"/>
                  </a:lnTo>
                  <a:lnTo>
                    <a:pt x="64" y="821"/>
                  </a:lnTo>
                  <a:lnTo>
                    <a:pt x="64" y="824"/>
                  </a:lnTo>
                  <a:lnTo>
                    <a:pt x="67" y="824"/>
                  </a:lnTo>
                  <a:lnTo>
                    <a:pt x="67" y="826"/>
                  </a:lnTo>
                  <a:lnTo>
                    <a:pt x="69" y="828"/>
                  </a:lnTo>
                  <a:lnTo>
                    <a:pt x="69" y="828"/>
                  </a:lnTo>
                  <a:lnTo>
                    <a:pt x="71" y="831"/>
                  </a:lnTo>
                  <a:lnTo>
                    <a:pt x="71" y="831"/>
                  </a:lnTo>
                  <a:lnTo>
                    <a:pt x="74" y="833"/>
                  </a:lnTo>
                  <a:lnTo>
                    <a:pt x="74" y="833"/>
                  </a:lnTo>
                  <a:lnTo>
                    <a:pt x="78" y="835"/>
                  </a:lnTo>
                  <a:lnTo>
                    <a:pt x="83" y="843"/>
                  </a:lnTo>
                  <a:lnTo>
                    <a:pt x="86" y="843"/>
                  </a:lnTo>
                  <a:lnTo>
                    <a:pt x="86" y="845"/>
                  </a:lnTo>
                  <a:lnTo>
                    <a:pt x="88" y="845"/>
                  </a:lnTo>
                  <a:lnTo>
                    <a:pt x="88" y="845"/>
                  </a:lnTo>
                  <a:lnTo>
                    <a:pt x="88" y="850"/>
                  </a:lnTo>
                  <a:lnTo>
                    <a:pt x="93" y="852"/>
                  </a:lnTo>
                  <a:lnTo>
                    <a:pt x="95" y="854"/>
                  </a:lnTo>
                  <a:lnTo>
                    <a:pt x="95" y="857"/>
                  </a:lnTo>
                  <a:lnTo>
                    <a:pt x="95" y="857"/>
                  </a:lnTo>
                  <a:lnTo>
                    <a:pt x="100" y="861"/>
                  </a:lnTo>
                  <a:lnTo>
                    <a:pt x="104" y="866"/>
                  </a:lnTo>
                  <a:lnTo>
                    <a:pt x="112" y="871"/>
                  </a:lnTo>
                  <a:lnTo>
                    <a:pt x="112" y="873"/>
                  </a:lnTo>
                  <a:lnTo>
                    <a:pt x="114" y="873"/>
                  </a:lnTo>
                  <a:lnTo>
                    <a:pt x="119" y="876"/>
                  </a:lnTo>
                  <a:lnTo>
                    <a:pt x="119" y="876"/>
                  </a:lnTo>
                  <a:lnTo>
                    <a:pt x="121" y="878"/>
                  </a:lnTo>
                  <a:lnTo>
                    <a:pt x="121" y="878"/>
                  </a:lnTo>
                  <a:lnTo>
                    <a:pt x="123" y="878"/>
                  </a:lnTo>
                  <a:lnTo>
                    <a:pt x="126" y="880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5"/>
                  </a:lnTo>
                  <a:lnTo>
                    <a:pt x="135" y="885"/>
                  </a:lnTo>
                  <a:lnTo>
                    <a:pt x="138" y="885"/>
                  </a:lnTo>
                  <a:lnTo>
                    <a:pt x="138" y="885"/>
                  </a:lnTo>
                  <a:lnTo>
                    <a:pt x="138" y="885"/>
                  </a:lnTo>
                  <a:lnTo>
                    <a:pt x="140" y="888"/>
                  </a:lnTo>
                  <a:lnTo>
                    <a:pt x="140" y="888"/>
                  </a:lnTo>
                  <a:lnTo>
                    <a:pt x="140" y="888"/>
                  </a:lnTo>
                  <a:lnTo>
                    <a:pt x="147" y="888"/>
                  </a:lnTo>
                  <a:lnTo>
                    <a:pt x="149" y="888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52" y="885"/>
                  </a:lnTo>
                  <a:lnTo>
                    <a:pt x="152" y="885"/>
                  </a:lnTo>
                  <a:lnTo>
                    <a:pt x="154" y="885"/>
                  </a:lnTo>
                  <a:lnTo>
                    <a:pt x="154" y="883"/>
                  </a:lnTo>
                  <a:lnTo>
                    <a:pt x="154" y="883"/>
                  </a:lnTo>
                  <a:lnTo>
                    <a:pt x="154" y="883"/>
                  </a:lnTo>
                  <a:lnTo>
                    <a:pt x="156" y="883"/>
                  </a:lnTo>
                  <a:lnTo>
                    <a:pt x="156" y="883"/>
                  </a:lnTo>
                  <a:lnTo>
                    <a:pt x="166" y="878"/>
                  </a:lnTo>
                  <a:lnTo>
                    <a:pt x="168" y="878"/>
                  </a:lnTo>
                  <a:lnTo>
                    <a:pt x="173" y="876"/>
                  </a:lnTo>
                  <a:lnTo>
                    <a:pt x="175" y="876"/>
                  </a:lnTo>
                  <a:lnTo>
                    <a:pt x="175" y="876"/>
                  </a:lnTo>
                  <a:lnTo>
                    <a:pt x="175" y="873"/>
                  </a:lnTo>
                  <a:lnTo>
                    <a:pt x="178" y="873"/>
                  </a:lnTo>
                  <a:lnTo>
                    <a:pt x="178" y="871"/>
                  </a:lnTo>
                  <a:lnTo>
                    <a:pt x="180" y="871"/>
                  </a:lnTo>
                  <a:lnTo>
                    <a:pt x="178" y="871"/>
                  </a:lnTo>
                  <a:lnTo>
                    <a:pt x="178" y="873"/>
                  </a:lnTo>
                  <a:lnTo>
                    <a:pt x="178" y="873"/>
                  </a:lnTo>
                  <a:lnTo>
                    <a:pt x="180" y="873"/>
                  </a:lnTo>
                  <a:lnTo>
                    <a:pt x="183" y="871"/>
                  </a:lnTo>
                  <a:lnTo>
                    <a:pt x="185" y="869"/>
                  </a:lnTo>
                  <a:lnTo>
                    <a:pt x="187" y="869"/>
                  </a:lnTo>
                  <a:lnTo>
                    <a:pt x="187" y="869"/>
                  </a:lnTo>
                  <a:lnTo>
                    <a:pt x="187" y="869"/>
                  </a:lnTo>
                  <a:lnTo>
                    <a:pt x="190" y="869"/>
                  </a:lnTo>
                  <a:lnTo>
                    <a:pt x="190" y="869"/>
                  </a:lnTo>
                  <a:lnTo>
                    <a:pt x="192" y="866"/>
                  </a:lnTo>
                  <a:lnTo>
                    <a:pt x="197" y="864"/>
                  </a:lnTo>
                  <a:lnTo>
                    <a:pt x="199" y="864"/>
                  </a:lnTo>
                  <a:lnTo>
                    <a:pt x="201" y="864"/>
                  </a:lnTo>
                  <a:lnTo>
                    <a:pt x="204" y="861"/>
                  </a:lnTo>
                  <a:lnTo>
                    <a:pt x="204" y="861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9" y="854"/>
                  </a:lnTo>
                  <a:lnTo>
                    <a:pt x="209" y="854"/>
                  </a:lnTo>
                  <a:lnTo>
                    <a:pt x="206" y="852"/>
                  </a:lnTo>
                  <a:lnTo>
                    <a:pt x="209" y="852"/>
                  </a:lnTo>
                  <a:lnTo>
                    <a:pt x="209" y="850"/>
                  </a:lnTo>
                  <a:lnTo>
                    <a:pt x="211" y="850"/>
                  </a:lnTo>
                  <a:lnTo>
                    <a:pt x="211" y="847"/>
                  </a:lnTo>
                  <a:lnTo>
                    <a:pt x="213" y="845"/>
                  </a:lnTo>
                  <a:lnTo>
                    <a:pt x="213" y="843"/>
                  </a:lnTo>
                  <a:lnTo>
                    <a:pt x="216" y="838"/>
                  </a:lnTo>
                  <a:lnTo>
                    <a:pt x="216" y="838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3"/>
                  </a:lnTo>
                  <a:lnTo>
                    <a:pt x="218" y="833"/>
                  </a:lnTo>
                  <a:lnTo>
                    <a:pt x="216" y="833"/>
                  </a:lnTo>
                  <a:lnTo>
                    <a:pt x="216" y="833"/>
                  </a:lnTo>
                  <a:lnTo>
                    <a:pt x="216" y="831"/>
                  </a:lnTo>
                  <a:lnTo>
                    <a:pt x="216" y="831"/>
                  </a:lnTo>
                  <a:lnTo>
                    <a:pt x="216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28"/>
                  </a:lnTo>
                  <a:lnTo>
                    <a:pt x="213" y="828"/>
                  </a:lnTo>
                  <a:lnTo>
                    <a:pt x="211" y="828"/>
                  </a:lnTo>
                  <a:lnTo>
                    <a:pt x="211" y="828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6" y="826"/>
                  </a:lnTo>
                  <a:lnTo>
                    <a:pt x="206" y="826"/>
                  </a:lnTo>
                  <a:lnTo>
                    <a:pt x="206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4"/>
                  </a:lnTo>
                  <a:lnTo>
                    <a:pt x="201" y="824"/>
                  </a:lnTo>
                  <a:lnTo>
                    <a:pt x="201" y="821"/>
                  </a:lnTo>
                  <a:lnTo>
                    <a:pt x="204" y="824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4" y="821"/>
                  </a:lnTo>
                  <a:lnTo>
                    <a:pt x="204" y="821"/>
                  </a:lnTo>
                  <a:lnTo>
                    <a:pt x="204" y="821"/>
                  </a:lnTo>
                  <a:lnTo>
                    <a:pt x="204" y="819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9" y="821"/>
                  </a:lnTo>
                  <a:lnTo>
                    <a:pt x="209" y="824"/>
                  </a:lnTo>
                  <a:lnTo>
                    <a:pt x="209" y="824"/>
                  </a:lnTo>
                  <a:lnTo>
                    <a:pt x="211" y="824"/>
                  </a:lnTo>
                  <a:lnTo>
                    <a:pt x="211" y="824"/>
                  </a:lnTo>
                  <a:lnTo>
                    <a:pt x="211" y="824"/>
                  </a:lnTo>
                  <a:lnTo>
                    <a:pt x="211" y="821"/>
                  </a:lnTo>
                  <a:lnTo>
                    <a:pt x="211" y="821"/>
                  </a:lnTo>
                  <a:lnTo>
                    <a:pt x="211" y="821"/>
                  </a:lnTo>
                  <a:lnTo>
                    <a:pt x="209" y="821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4" y="819"/>
                  </a:lnTo>
                  <a:lnTo>
                    <a:pt x="204" y="817"/>
                  </a:lnTo>
                  <a:lnTo>
                    <a:pt x="204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9" y="817"/>
                  </a:lnTo>
                  <a:lnTo>
                    <a:pt x="209" y="817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06" y="814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11" y="814"/>
                  </a:lnTo>
                  <a:lnTo>
                    <a:pt x="211" y="817"/>
                  </a:lnTo>
                  <a:lnTo>
                    <a:pt x="211" y="817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6" y="814"/>
                  </a:lnTo>
                  <a:lnTo>
                    <a:pt x="216" y="814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8" y="805"/>
                  </a:lnTo>
                  <a:lnTo>
                    <a:pt x="218" y="802"/>
                  </a:lnTo>
                  <a:lnTo>
                    <a:pt x="216" y="802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6" y="800"/>
                  </a:lnTo>
                  <a:lnTo>
                    <a:pt x="213" y="798"/>
                  </a:lnTo>
                  <a:lnTo>
                    <a:pt x="213" y="800"/>
                  </a:lnTo>
                  <a:lnTo>
                    <a:pt x="211" y="800"/>
                  </a:lnTo>
                  <a:lnTo>
                    <a:pt x="211" y="800"/>
                  </a:lnTo>
                  <a:lnTo>
                    <a:pt x="209" y="798"/>
                  </a:lnTo>
                  <a:lnTo>
                    <a:pt x="211" y="798"/>
                  </a:lnTo>
                  <a:lnTo>
                    <a:pt x="213" y="800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6" y="798"/>
                  </a:lnTo>
                  <a:lnTo>
                    <a:pt x="216" y="798"/>
                  </a:lnTo>
                  <a:lnTo>
                    <a:pt x="216" y="800"/>
                  </a:lnTo>
                  <a:lnTo>
                    <a:pt x="216" y="800"/>
                  </a:lnTo>
                  <a:lnTo>
                    <a:pt x="216" y="800"/>
                  </a:lnTo>
                  <a:lnTo>
                    <a:pt x="218" y="800"/>
                  </a:lnTo>
                  <a:lnTo>
                    <a:pt x="218" y="800"/>
                  </a:lnTo>
                  <a:lnTo>
                    <a:pt x="220" y="798"/>
                  </a:lnTo>
                  <a:lnTo>
                    <a:pt x="220" y="798"/>
                  </a:lnTo>
                  <a:lnTo>
                    <a:pt x="220" y="795"/>
                  </a:lnTo>
                  <a:lnTo>
                    <a:pt x="220" y="795"/>
                  </a:lnTo>
                  <a:lnTo>
                    <a:pt x="220" y="795"/>
                  </a:lnTo>
                  <a:lnTo>
                    <a:pt x="223" y="793"/>
                  </a:lnTo>
                  <a:lnTo>
                    <a:pt x="223" y="795"/>
                  </a:lnTo>
                  <a:lnTo>
                    <a:pt x="223" y="795"/>
                  </a:lnTo>
                  <a:lnTo>
                    <a:pt x="223" y="795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223" y="800"/>
                  </a:lnTo>
                  <a:lnTo>
                    <a:pt x="223" y="800"/>
                  </a:lnTo>
                  <a:lnTo>
                    <a:pt x="223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2"/>
                  </a:lnTo>
                  <a:lnTo>
                    <a:pt x="227" y="802"/>
                  </a:lnTo>
                  <a:lnTo>
                    <a:pt x="227" y="800"/>
                  </a:lnTo>
                  <a:lnTo>
                    <a:pt x="230" y="800"/>
                  </a:lnTo>
                  <a:lnTo>
                    <a:pt x="230" y="798"/>
                  </a:lnTo>
                  <a:lnTo>
                    <a:pt x="232" y="798"/>
                  </a:lnTo>
                  <a:lnTo>
                    <a:pt x="232" y="798"/>
                  </a:lnTo>
                  <a:lnTo>
                    <a:pt x="235" y="798"/>
                  </a:lnTo>
                  <a:lnTo>
                    <a:pt x="235" y="800"/>
                  </a:lnTo>
                  <a:lnTo>
                    <a:pt x="235" y="800"/>
                  </a:lnTo>
                  <a:lnTo>
                    <a:pt x="235" y="800"/>
                  </a:lnTo>
                  <a:lnTo>
                    <a:pt x="237" y="800"/>
                  </a:lnTo>
                  <a:lnTo>
                    <a:pt x="239" y="800"/>
                  </a:lnTo>
                  <a:lnTo>
                    <a:pt x="242" y="800"/>
                  </a:lnTo>
                  <a:lnTo>
                    <a:pt x="242" y="800"/>
                  </a:lnTo>
                  <a:lnTo>
                    <a:pt x="244" y="800"/>
                  </a:lnTo>
                  <a:lnTo>
                    <a:pt x="244" y="800"/>
                  </a:lnTo>
                  <a:lnTo>
                    <a:pt x="246" y="800"/>
                  </a:lnTo>
                  <a:lnTo>
                    <a:pt x="246" y="800"/>
                  </a:lnTo>
                  <a:lnTo>
                    <a:pt x="246" y="800"/>
                  </a:lnTo>
                  <a:lnTo>
                    <a:pt x="249" y="800"/>
                  </a:lnTo>
                  <a:lnTo>
                    <a:pt x="249" y="800"/>
                  </a:lnTo>
                  <a:lnTo>
                    <a:pt x="249" y="798"/>
                  </a:lnTo>
                  <a:lnTo>
                    <a:pt x="249" y="800"/>
                  </a:lnTo>
                  <a:lnTo>
                    <a:pt x="251" y="800"/>
                  </a:lnTo>
                  <a:lnTo>
                    <a:pt x="249" y="800"/>
                  </a:lnTo>
                  <a:lnTo>
                    <a:pt x="249" y="802"/>
                  </a:lnTo>
                  <a:lnTo>
                    <a:pt x="249" y="802"/>
                  </a:lnTo>
                  <a:lnTo>
                    <a:pt x="249" y="802"/>
                  </a:lnTo>
                  <a:lnTo>
                    <a:pt x="246" y="802"/>
                  </a:lnTo>
                  <a:lnTo>
                    <a:pt x="246" y="800"/>
                  </a:lnTo>
                  <a:lnTo>
                    <a:pt x="244" y="802"/>
                  </a:lnTo>
                  <a:lnTo>
                    <a:pt x="244" y="802"/>
                  </a:lnTo>
                  <a:lnTo>
                    <a:pt x="242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7" y="805"/>
                  </a:lnTo>
                  <a:lnTo>
                    <a:pt x="237" y="805"/>
                  </a:lnTo>
                  <a:lnTo>
                    <a:pt x="237" y="805"/>
                  </a:lnTo>
                  <a:lnTo>
                    <a:pt x="237" y="802"/>
                  </a:lnTo>
                  <a:lnTo>
                    <a:pt x="235" y="802"/>
                  </a:lnTo>
                  <a:lnTo>
                    <a:pt x="235" y="802"/>
                  </a:lnTo>
                  <a:lnTo>
                    <a:pt x="232" y="802"/>
                  </a:lnTo>
                  <a:lnTo>
                    <a:pt x="232" y="802"/>
                  </a:lnTo>
                  <a:lnTo>
                    <a:pt x="230" y="805"/>
                  </a:lnTo>
                  <a:lnTo>
                    <a:pt x="230" y="805"/>
                  </a:lnTo>
                  <a:lnTo>
                    <a:pt x="230" y="807"/>
                  </a:lnTo>
                  <a:lnTo>
                    <a:pt x="230" y="807"/>
                  </a:lnTo>
                  <a:lnTo>
                    <a:pt x="230" y="809"/>
                  </a:lnTo>
                  <a:lnTo>
                    <a:pt x="230" y="809"/>
                  </a:lnTo>
                  <a:lnTo>
                    <a:pt x="230" y="809"/>
                  </a:lnTo>
                  <a:lnTo>
                    <a:pt x="230" y="812"/>
                  </a:lnTo>
                  <a:lnTo>
                    <a:pt x="230" y="812"/>
                  </a:lnTo>
                  <a:lnTo>
                    <a:pt x="230" y="812"/>
                  </a:lnTo>
                  <a:lnTo>
                    <a:pt x="227" y="814"/>
                  </a:lnTo>
                  <a:lnTo>
                    <a:pt x="227" y="817"/>
                  </a:lnTo>
                  <a:lnTo>
                    <a:pt x="227" y="817"/>
                  </a:lnTo>
                  <a:lnTo>
                    <a:pt x="230" y="819"/>
                  </a:lnTo>
                  <a:lnTo>
                    <a:pt x="230" y="819"/>
                  </a:lnTo>
                  <a:lnTo>
                    <a:pt x="230" y="819"/>
                  </a:lnTo>
                  <a:lnTo>
                    <a:pt x="232" y="819"/>
                  </a:lnTo>
                  <a:lnTo>
                    <a:pt x="232" y="817"/>
                  </a:lnTo>
                  <a:lnTo>
                    <a:pt x="235" y="817"/>
                  </a:lnTo>
                  <a:lnTo>
                    <a:pt x="235" y="817"/>
                  </a:lnTo>
                  <a:lnTo>
                    <a:pt x="237" y="817"/>
                  </a:lnTo>
                  <a:lnTo>
                    <a:pt x="237" y="817"/>
                  </a:lnTo>
                  <a:lnTo>
                    <a:pt x="239" y="817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7"/>
                  </a:lnTo>
                  <a:lnTo>
                    <a:pt x="239" y="817"/>
                  </a:lnTo>
                  <a:lnTo>
                    <a:pt x="237" y="819"/>
                  </a:lnTo>
                  <a:lnTo>
                    <a:pt x="237" y="817"/>
                  </a:lnTo>
                  <a:lnTo>
                    <a:pt x="235" y="819"/>
                  </a:lnTo>
                  <a:lnTo>
                    <a:pt x="235" y="819"/>
                  </a:lnTo>
                  <a:lnTo>
                    <a:pt x="232" y="821"/>
                  </a:lnTo>
                  <a:lnTo>
                    <a:pt x="232" y="821"/>
                  </a:lnTo>
                  <a:lnTo>
                    <a:pt x="232" y="824"/>
                  </a:lnTo>
                  <a:lnTo>
                    <a:pt x="232" y="824"/>
                  </a:lnTo>
                  <a:lnTo>
                    <a:pt x="230" y="826"/>
                  </a:lnTo>
                  <a:lnTo>
                    <a:pt x="230" y="828"/>
                  </a:lnTo>
                  <a:lnTo>
                    <a:pt x="230" y="831"/>
                  </a:lnTo>
                  <a:lnTo>
                    <a:pt x="230" y="831"/>
                  </a:lnTo>
                  <a:lnTo>
                    <a:pt x="230" y="833"/>
                  </a:lnTo>
                  <a:lnTo>
                    <a:pt x="230" y="833"/>
                  </a:lnTo>
                  <a:lnTo>
                    <a:pt x="232" y="833"/>
                  </a:lnTo>
                  <a:lnTo>
                    <a:pt x="235" y="833"/>
                  </a:lnTo>
                  <a:lnTo>
                    <a:pt x="235" y="833"/>
                  </a:lnTo>
                  <a:lnTo>
                    <a:pt x="237" y="833"/>
                  </a:lnTo>
                  <a:lnTo>
                    <a:pt x="237" y="833"/>
                  </a:lnTo>
                  <a:lnTo>
                    <a:pt x="239" y="831"/>
                  </a:lnTo>
                  <a:lnTo>
                    <a:pt x="242" y="833"/>
                  </a:lnTo>
                  <a:lnTo>
                    <a:pt x="244" y="833"/>
                  </a:lnTo>
                  <a:lnTo>
                    <a:pt x="244" y="833"/>
                  </a:lnTo>
                  <a:lnTo>
                    <a:pt x="246" y="831"/>
                  </a:lnTo>
                  <a:lnTo>
                    <a:pt x="246" y="831"/>
                  </a:lnTo>
                  <a:lnTo>
                    <a:pt x="249" y="831"/>
                  </a:lnTo>
                  <a:lnTo>
                    <a:pt x="251" y="833"/>
                  </a:lnTo>
                  <a:lnTo>
                    <a:pt x="251" y="831"/>
                  </a:lnTo>
                  <a:lnTo>
                    <a:pt x="253" y="831"/>
                  </a:lnTo>
                  <a:lnTo>
                    <a:pt x="253" y="831"/>
                  </a:lnTo>
                  <a:lnTo>
                    <a:pt x="256" y="831"/>
                  </a:lnTo>
                  <a:lnTo>
                    <a:pt x="256" y="828"/>
                  </a:lnTo>
                  <a:lnTo>
                    <a:pt x="256" y="828"/>
                  </a:lnTo>
                  <a:lnTo>
                    <a:pt x="258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58" y="828"/>
                  </a:lnTo>
                  <a:lnTo>
                    <a:pt x="256" y="831"/>
                  </a:lnTo>
                  <a:lnTo>
                    <a:pt x="251" y="833"/>
                  </a:lnTo>
                  <a:lnTo>
                    <a:pt x="251" y="833"/>
                  </a:lnTo>
                  <a:lnTo>
                    <a:pt x="249" y="835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5"/>
                  </a:lnTo>
                  <a:lnTo>
                    <a:pt x="244" y="835"/>
                  </a:lnTo>
                  <a:lnTo>
                    <a:pt x="244" y="838"/>
                  </a:lnTo>
                  <a:lnTo>
                    <a:pt x="242" y="838"/>
                  </a:lnTo>
                  <a:lnTo>
                    <a:pt x="242" y="838"/>
                  </a:lnTo>
                  <a:lnTo>
                    <a:pt x="239" y="840"/>
                  </a:lnTo>
                  <a:lnTo>
                    <a:pt x="239" y="840"/>
                  </a:lnTo>
                  <a:lnTo>
                    <a:pt x="237" y="840"/>
                  </a:lnTo>
                  <a:lnTo>
                    <a:pt x="235" y="843"/>
                  </a:lnTo>
                  <a:lnTo>
                    <a:pt x="235" y="843"/>
                  </a:lnTo>
                  <a:lnTo>
                    <a:pt x="235" y="843"/>
                  </a:lnTo>
                  <a:lnTo>
                    <a:pt x="232" y="847"/>
                  </a:lnTo>
                  <a:lnTo>
                    <a:pt x="232" y="847"/>
                  </a:lnTo>
                  <a:lnTo>
                    <a:pt x="235" y="847"/>
                  </a:lnTo>
                  <a:lnTo>
                    <a:pt x="237" y="845"/>
                  </a:lnTo>
                  <a:lnTo>
                    <a:pt x="237" y="845"/>
                  </a:lnTo>
                  <a:lnTo>
                    <a:pt x="239" y="843"/>
                  </a:lnTo>
                  <a:lnTo>
                    <a:pt x="242" y="843"/>
                  </a:lnTo>
                  <a:lnTo>
                    <a:pt x="242" y="845"/>
                  </a:lnTo>
                  <a:lnTo>
                    <a:pt x="242" y="845"/>
                  </a:lnTo>
                  <a:lnTo>
                    <a:pt x="239" y="845"/>
                  </a:lnTo>
                  <a:lnTo>
                    <a:pt x="237" y="847"/>
                  </a:lnTo>
                  <a:lnTo>
                    <a:pt x="237" y="847"/>
                  </a:lnTo>
                  <a:lnTo>
                    <a:pt x="235" y="847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2" y="850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4"/>
                  </a:lnTo>
                  <a:lnTo>
                    <a:pt x="232" y="854"/>
                  </a:lnTo>
                  <a:lnTo>
                    <a:pt x="235" y="857"/>
                  </a:lnTo>
                  <a:lnTo>
                    <a:pt x="235" y="857"/>
                  </a:lnTo>
                  <a:lnTo>
                    <a:pt x="235" y="854"/>
                  </a:lnTo>
                  <a:lnTo>
                    <a:pt x="235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7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7" y="861"/>
                  </a:lnTo>
                  <a:lnTo>
                    <a:pt x="235" y="864"/>
                  </a:lnTo>
                  <a:lnTo>
                    <a:pt x="235" y="864"/>
                  </a:lnTo>
                  <a:lnTo>
                    <a:pt x="235" y="864"/>
                  </a:lnTo>
                  <a:lnTo>
                    <a:pt x="235" y="866"/>
                  </a:lnTo>
                  <a:lnTo>
                    <a:pt x="235" y="866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9" y="861"/>
                  </a:lnTo>
                  <a:lnTo>
                    <a:pt x="239" y="861"/>
                  </a:lnTo>
                  <a:lnTo>
                    <a:pt x="239" y="861"/>
                  </a:lnTo>
                  <a:lnTo>
                    <a:pt x="239" y="864"/>
                  </a:lnTo>
                  <a:lnTo>
                    <a:pt x="239" y="864"/>
                  </a:lnTo>
                  <a:lnTo>
                    <a:pt x="239" y="866"/>
                  </a:lnTo>
                  <a:lnTo>
                    <a:pt x="239" y="866"/>
                  </a:lnTo>
                  <a:lnTo>
                    <a:pt x="239" y="866"/>
                  </a:lnTo>
                  <a:lnTo>
                    <a:pt x="239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6" y="869"/>
                  </a:lnTo>
                  <a:lnTo>
                    <a:pt x="246" y="869"/>
                  </a:lnTo>
                  <a:lnTo>
                    <a:pt x="244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9" y="871"/>
                  </a:lnTo>
                  <a:lnTo>
                    <a:pt x="249" y="873"/>
                  </a:lnTo>
                  <a:lnTo>
                    <a:pt x="246" y="873"/>
                  </a:lnTo>
                  <a:lnTo>
                    <a:pt x="246" y="873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6" y="878"/>
                  </a:lnTo>
                  <a:lnTo>
                    <a:pt x="246" y="880"/>
                  </a:lnTo>
                  <a:lnTo>
                    <a:pt x="246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51" y="880"/>
                  </a:lnTo>
                  <a:lnTo>
                    <a:pt x="251" y="880"/>
                  </a:lnTo>
                  <a:lnTo>
                    <a:pt x="249" y="883"/>
                  </a:lnTo>
                  <a:lnTo>
                    <a:pt x="249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49" y="885"/>
                  </a:lnTo>
                  <a:lnTo>
                    <a:pt x="249" y="885"/>
                  </a:lnTo>
                  <a:lnTo>
                    <a:pt x="249" y="888"/>
                  </a:lnTo>
                  <a:lnTo>
                    <a:pt x="249" y="890"/>
                  </a:lnTo>
                  <a:lnTo>
                    <a:pt x="249" y="890"/>
                  </a:lnTo>
                  <a:lnTo>
                    <a:pt x="249" y="890"/>
                  </a:lnTo>
                  <a:lnTo>
                    <a:pt x="249" y="892"/>
                  </a:lnTo>
                  <a:lnTo>
                    <a:pt x="249" y="892"/>
                  </a:lnTo>
                  <a:lnTo>
                    <a:pt x="249" y="892"/>
                  </a:lnTo>
                  <a:lnTo>
                    <a:pt x="249" y="895"/>
                  </a:lnTo>
                  <a:lnTo>
                    <a:pt x="249" y="895"/>
                  </a:lnTo>
                  <a:lnTo>
                    <a:pt x="249" y="897"/>
                  </a:lnTo>
                  <a:lnTo>
                    <a:pt x="249" y="897"/>
                  </a:lnTo>
                  <a:lnTo>
                    <a:pt x="246" y="899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244" y="904"/>
                  </a:lnTo>
                  <a:lnTo>
                    <a:pt x="244" y="904"/>
                  </a:lnTo>
                  <a:lnTo>
                    <a:pt x="244" y="906"/>
                  </a:lnTo>
                  <a:lnTo>
                    <a:pt x="244" y="906"/>
                  </a:lnTo>
                  <a:lnTo>
                    <a:pt x="242" y="906"/>
                  </a:lnTo>
                  <a:lnTo>
                    <a:pt x="242" y="906"/>
                  </a:lnTo>
                  <a:lnTo>
                    <a:pt x="242" y="906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2" y="911"/>
                  </a:lnTo>
                  <a:lnTo>
                    <a:pt x="242" y="911"/>
                  </a:lnTo>
                  <a:lnTo>
                    <a:pt x="242" y="911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39" y="916"/>
                  </a:lnTo>
                  <a:lnTo>
                    <a:pt x="239" y="916"/>
                  </a:lnTo>
                  <a:lnTo>
                    <a:pt x="239" y="918"/>
                  </a:lnTo>
                  <a:lnTo>
                    <a:pt x="239" y="921"/>
                  </a:lnTo>
                  <a:lnTo>
                    <a:pt x="239" y="923"/>
                  </a:lnTo>
                  <a:lnTo>
                    <a:pt x="239" y="925"/>
                  </a:lnTo>
                  <a:lnTo>
                    <a:pt x="239" y="925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30"/>
                  </a:lnTo>
                  <a:lnTo>
                    <a:pt x="237" y="930"/>
                  </a:lnTo>
                  <a:lnTo>
                    <a:pt x="237" y="932"/>
                  </a:lnTo>
                  <a:lnTo>
                    <a:pt x="237" y="932"/>
                  </a:lnTo>
                  <a:lnTo>
                    <a:pt x="235" y="935"/>
                  </a:lnTo>
                  <a:lnTo>
                    <a:pt x="235" y="935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9" y="937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7" y="942"/>
                  </a:lnTo>
                  <a:lnTo>
                    <a:pt x="237" y="942"/>
                  </a:lnTo>
                  <a:lnTo>
                    <a:pt x="239" y="944"/>
                  </a:lnTo>
                  <a:lnTo>
                    <a:pt x="239" y="947"/>
                  </a:lnTo>
                  <a:lnTo>
                    <a:pt x="239" y="949"/>
                  </a:lnTo>
                  <a:lnTo>
                    <a:pt x="239" y="951"/>
                  </a:lnTo>
                  <a:lnTo>
                    <a:pt x="239" y="954"/>
                  </a:lnTo>
                  <a:lnTo>
                    <a:pt x="242" y="954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39" y="951"/>
                  </a:lnTo>
                  <a:lnTo>
                    <a:pt x="239" y="951"/>
                  </a:lnTo>
                  <a:lnTo>
                    <a:pt x="239" y="949"/>
                  </a:lnTo>
                  <a:lnTo>
                    <a:pt x="239" y="949"/>
                  </a:lnTo>
                  <a:lnTo>
                    <a:pt x="239" y="949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4" y="951"/>
                  </a:lnTo>
                  <a:lnTo>
                    <a:pt x="244" y="951"/>
                  </a:lnTo>
                  <a:lnTo>
                    <a:pt x="244" y="951"/>
                  </a:lnTo>
                  <a:lnTo>
                    <a:pt x="246" y="951"/>
                  </a:lnTo>
                  <a:lnTo>
                    <a:pt x="246" y="951"/>
                  </a:lnTo>
                  <a:lnTo>
                    <a:pt x="249" y="951"/>
                  </a:lnTo>
                  <a:lnTo>
                    <a:pt x="242" y="954"/>
                  </a:lnTo>
                  <a:lnTo>
                    <a:pt x="242" y="954"/>
                  </a:lnTo>
                  <a:lnTo>
                    <a:pt x="242" y="956"/>
                  </a:lnTo>
                  <a:lnTo>
                    <a:pt x="242" y="956"/>
                  </a:lnTo>
                  <a:lnTo>
                    <a:pt x="242" y="959"/>
                  </a:lnTo>
                  <a:lnTo>
                    <a:pt x="242" y="961"/>
                  </a:lnTo>
                  <a:lnTo>
                    <a:pt x="244" y="963"/>
                  </a:lnTo>
                  <a:lnTo>
                    <a:pt x="244" y="963"/>
                  </a:lnTo>
                  <a:lnTo>
                    <a:pt x="244" y="963"/>
                  </a:lnTo>
                  <a:lnTo>
                    <a:pt x="246" y="961"/>
                  </a:lnTo>
                  <a:lnTo>
                    <a:pt x="246" y="963"/>
                  </a:lnTo>
                  <a:lnTo>
                    <a:pt x="249" y="963"/>
                  </a:lnTo>
                  <a:lnTo>
                    <a:pt x="249" y="963"/>
                  </a:lnTo>
                  <a:lnTo>
                    <a:pt x="249" y="963"/>
                  </a:lnTo>
                  <a:lnTo>
                    <a:pt x="253" y="963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6" y="966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70"/>
                  </a:lnTo>
                  <a:lnTo>
                    <a:pt x="253" y="968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1" y="966"/>
                  </a:lnTo>
                  <a:lnTo>
                    <a:pt x="251" y="966"/>
                  </a:lnTo>
                  <a:lnTo>
                    <a:pt x="251" y="966"/>
                  </a:lnTo>
                  <a:lnTo>
                    <a:pt x="249" y="966"/>
                  </a:lnTo>
                  <a:lnTo>
                    <a:pt x="249" y="966"/>
                  </a:lnTo>
                  <a:lnTo>
                    <a:pt x="246" y="963"/>
                  </a:lnTo>
                  <a:lnTo>
                    <a:pt x="246" y="963"/>
                  </a:lnTo>
                  <a:lnTo>
                    <a:pt x="242" y="963"/>
                  </a:lnTo>
                  <a:lnTo>
                    <a:pt x="242" y="966"/>
                  </a:lnTo>
                  <a:lnTo>
                    <a:pt x="242" y="966"/>
                  </a:lnTo>
                  <a:lnTo>
                    <a:pt x="242" y="970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70"/>
                  </a:lnTo>
                  <a:lnTo>
                    <a:pt x="242" y="973"/>
                  </a:lnTo>
                  <a:lnTo>
                    <a:pt x="242" y="973"/>
                  </a:lnTo>
                  <a:lnTo>
                    <a:pt x="242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0"/>
                  </a:lnTo>
                  <a:lnTo>
                    <a:pt x="244" y="970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5"/>
                  </a:lnTo>
                  <a:lnTo>
                    <a:pt x="244" y="975"/>
                  </a:lnTo>
                  <a:lnTo>
                    <a:pt x="244" y="975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2"/>
                  </a:lnTo>
                  <a:lnTo>
                    <a:pt x="244" y="982"/>
                  </a:lnTo>
                  <a:lnTo>
                    <a:pt x="242" y="982"/>
                  </a:lnTo>
                  <a:lnTo>
                    <a:pt x="242" y="985"/>
                  </a:lnTo>
                  <a:lnTo>
                    <a:pt x="242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7"/>
                  </a:lnTo>
                  <a:lnTo>
                    <a:pt x="244" y="987"/>
                  </a:lnTo>
                  <a:lnTo>
                    <a:pt x="244" y="987"/>
                  </a:lnTo>
                  <a:lnTo>
                    <a:pt x="244" y="985"/>
                  </a:lnTo>
                  <a:lnTo>
                    <a:pt x="246" y="982"/>
                  </a:lnTo>
                  <a:lnTo>
                    <a:pt x="246" y="982"/>
                  </a:lnTo>
                  <a:lnTo>
                    <a:pt x="246" y="980"/>
                  </a:lnTo>
                  <a:lnTo>
                    <a:pt x="249" y="980"/>
                  </a:lnTo>
                  <a:lnTo>
                    <a:pt x="249" y="982"/>
                  </a:lnTo>
                  <a:lnTo>
                    <a:pt x="249" y="982"/>
                  </a:lnTo>
                  <a:lnTo>
                    <a:pt x="251" y="980"/>
                  </a:lnTo>
                  <a:lnTo>
                    <a:pt x="251" y="977"/>
                  </a:lnTo>
                  <a:lnTo>
                    <a:pt x="251" y="977"/>
                  </a:lnTo>
                  <a:lnTo>
                    <a:pt x="251" y="977"/>
                  </a:lnTo>
                  <a:lnTo>
                    <a:pt x="251" y="975"/>
                  </a:lnTo>
                  <a:lnTo>
                    <a:pt x="251" y="975"/>
                  </a:lnTo>
                  <a:lnTo>
                    <a:pt x="251" y="973"/>
                  </a:lnTo>
                  <a:lnTo>
                    <a:pt x="253" y="973"/>
                  </a:lnTo>
                  <a:lnTo>
                    <a:pt x="251" y="975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80"/>
                  </a:lnTo>
                  <a:lnTo>
                    <a:pt x="253" y="980"/>
                  </a:lnTo>
                  <a:lnTo>
                    <a:pt x="253" y="982"/>
                  </a:lnTo>
                  <a:lnTo>
                    <a:pt x="253" y="980"/>
                  </a:lnTo>
                  <a:lnTo>
                    <a:pt x="256" y="980"/>
                  </a:lnTo>
                  <a:lnTo>
                    <a:pt x="256" y="980"/>
                  </a:lnTo>
                  <a:lnTo>
                    <a:pt x="256" y="982"/>
                  </a:lnTo>
                  <a:lnTo>
                    <a:pt x="256" y="982"/>
                  </a:lnTo>
                  <a:lnTo>
                    <a:pt x="253" y="982"/>
                  </a:lnTo>
                  <a:lnTo>
                    <a:pt x="253" y="982"/>
                  </a:lnTo>
                  <a:lnTo>
                    <a:pt x="251" y="982"/>
                  </a:lnTo>
                  <a:lnTo>
                    <a:pt x="251" y="982"/>
                  </a:lnTo>
                  <a:lnTo>
                    <a:pt x="253" y="982"/>
                  </a:lnTo>
                  <a:lnTo>
                    <a:pt x="253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7"/>
                  </a:lnTo>
                  <a:lnTo>
                    <a:pt x="249" y="985"/>
                  </a:lnTo>
                  <a:lnTo>
                    <a:pt x="249" y="987"/>
                  </a:lnTo>
                  <a:lnTo>
                    <a:pt x="249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3" y="987"/>
                  </a:lnTo>
                  <a:lnTo>
                    <a:pt x="253" y="987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92"/>
                  </a:lnTo>
                  <a:lnTo>
                    <a:pt x="256" y="992"/>
                  </a:lnTo>
                  <a:lnTo>
                    <a:pt x="253" y="992"/>
                  </a:lnTo>
                  <a:lnTo>
                    <a:pt x="253" y="994"/>
                  </a:lnTo>
                  <a:lnTo>
                    <a:pt x="253" y="994"/>
                  </a:lnTo>
                  <a:lnTo>
                    <a:pt x="253" y="996"/>
                  </a:lnTo>
                  <a:lnTo>
                    <a:pt x="253" y="996"/>
                  </a:lnTo>
                  <a:lnTo>
                    <a:pt x="253" y="994"/>
                  </a:lnTo>
                  <a:lnTo>
                    <a:pt x="251" y="994"/>
                  </a:lnTo>
                  <a:lnTo>
                    <a:pt x="253" y="994"/>
                  </a:lnTo>
                  <a:lnTo>
                    <a:pt x="251" y="992"/>
                  </a:lnTo>
                  <a:lnTo>
                    <a:pt x="251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6" y="992"/>
                  </a:lnTo>
                  <a:lnTo>
                    <a:pt x="246" y="994"/>
                  </a:lnTo>
                  <a:lnTo>
                    <a:pt x="246" y="994"/>
                  </a:lnTo>
                  <a:lnTo>
                    <a:pt x="246" y="996"/>
                  </a:lnTo>
                  <a:lnTo>
                    <a:pt x="246" y="999"/>
                  </a:lnTo>
                  <a:lnTo>
                    <a:pt x="246" y="1001"/>
                  </a:lnTo>
                  <a:lnTo>
                    <a:pt x="249" y="1001"/>
                  </a:lnTo>
                  <a:lnTo>
                    <a:pt x="249" y="1003"/>
                  </a:lnTo>
                  <a:lnTo>
                    <a:pt x="249" y="1006"/>
                  </a:lnTo>
                  <a:lnTo>
                    <a:pt x="249" y="1006"/>
                  </a:lnTo>
                  <a:lnTo>
                    <a:pt x="251" y="1006"/>
                  </a:lnTo>
                  <a:lnTo>
                    <a:pt x="251" y="1006"/>
                  </a:lnTo>
                  <a:lnTo>
                    <a:pt x="253" y="1006"/>
                  </a:lnTo>
                  <a:lnTo>
                    <a:pt x="253" y="1008"/>
                  </a:lnTo>
                  <a:lnTo>
                    <a:pt x="253" y="1008"/>
                  </a:lnTo>
                  <a:lnTo>
                    <a:pt x="253" y="1008"/>
                  </a:lnTo>
                  <a:lnTo>
                    <a:pt x="253" y="1011"/>
                  </a:lnTo>
                  <a:lnTo>
                    <a:pt x="256" y="1011"/>
                  </a:lnTo>
                  <a:lnTo>
                    <a:pt x="253" y="1011"/>
                  </a:lnTo>
                  <a:lnTo>
                    <a:pt x="253" y="1011"/>
                  </a:lnTo>
                  <a:lnTo>
                    <a:pt x="251" y="1008"/>
                  </a:lnTo>
                  <a:lnTo>
                    <a:pt x="251" y="1006"/>
                  </a:lnTo>
                  <a:lnTo>
                    <a:pt x="251" y="1006"/>
                  </a:lnTo>
                  <a:lnTo>
                    <a:pt x="249" y="1008"/>
                  </a:lnTo>
                  <a:lnTo>
                    <a:pt x="249" y="1008"/>
                  </a:lnTo>
                  <a:lnTo>
                    <a:pt x="249" y="1011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51" y="1015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3" y="1018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6" y="1020"/>
                  </a:lnTo>
                  <a:lnTo>
                    <a:pt x="256" y="1020"/>
                  </a:lnTo>
                  <a:lnTo>
                    <a:pt x="258" y="1020"/>
                  </a:lnTo>
                  <a:lnTo>
                    <a:pt x="258" y="1022"/>
                  </a:lnTo>
                  <a:lnTo>
                    <a:pt x="258" y="1025"/>
                  </a:lnTo>
                  <a:lnTo>
                    <a:pt x="258" y="1025"/>
                  </a:lnTo>
                  <a:lnTo>
                    <a:pt x="256" y="1025"/>
                  </a:lnTo>
                  <a:lnTo>
                    <a:pt x="256" y="1025"/>
                  </a:lnTo>
                  <a:lnTo>
                    <a:pt x="256" y="1025"/>
                  </a:lnTo>
                  <a:lnTo>
                    <a:pt x="258" y="1025"/>
                  </a:lnTo>
                  <a:lnTo>
                    <a:pt x="256" y="1022"/>
                  </a:lnTo>
                  <a:lnTo>
                    <a:pt x="256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5"/>
                  </a:lnTo>
                  <a:lnTo>
                    <a:pt x="251" y="1025"/>
                  </a:lnTo>
                  <a:lnTo>
                    <a:pt x="251" y="1025"/>
                  </a:lnTo>
                  <a:lnTo>
                    <a:pt x="253" y="1030"/>
                  </a:lnTo>
                  <a:lnTo>
                    <a:pt x="253" y="1030"/>
                  </a:lnTo>
                  <a:lnTo>
                    <a:pt x="253" y="1030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4"/>
                  </a:lnTo>
                  <a:lnTo>
                    <a:pt x="253" y="1034"/>
                  </a:lnTo>
                  <a:lnTo>
                    <a:pt x="256" y="1034"/>
                  </a:lnTo>
                  <a:lnTo>
                    <a:pt x="256" y="1032"/>
                  </a:lnTo>
                  <a:lnTo>
                    <a:pt x="256" y="1032"/>
                  </a:lnTo>
                  <a:lnTo>
                    <a:pt x="256" y="1032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3" y="1034"/>
                  </a:lnTo>
                  <a:lnTo>
                    <a:pt x="253" y="1034"/>
                  </a:lnTo>
                  <a:lnTo>
                    <a:pt x="253" y="1037"/>
                  </a:lnTo>
                  <a:lnTo>
                    <a:pt x="256" y="1037"/>
                  </a:lnTo>
                  <a:lnTo>
                    <a:pt x="256" y="1037"/>
                  </a:lnTo>
                  <a:lnTo>
                    <a:pt x="256" y="1037"/>
                  </a:lnTo>
                  <a:lnTo>
                    <a:pt x="256" y="1039"/>
                  </a:lnTo>
                  <a:lnTo>
                    <a:pt x="258" y="1044"/>
                  </a:lnTo>
                  <a:lnTo>
                    <a:pt x="258" y="1044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61" y="1048"/>
                  </a:lnTo>
                  <a:lnTo>
                    <a:pt x="261" y="1048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3"/>
                  </a:lnTo>
                  <a:lnTo>
                    <a:pt x="261" y="1053"/>
                  </a:lnTo>
                  <a:lnTo>
                    <a:pt x="261" y="1053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8"/>
                  </a:lnTo>
                  <a:lnTo>
                    <a:pt x="261" y="1058"/>
                  </a:lnTo>
                  <a:lnTo>
                    <a:pt x="263" y="1058"/>
                  </a:lnTo>
                  <a:lnTo>
                    <a:pt x="263" y="1058"/>
                  </a:lnTo>
                  <a:lnTo>
                    <a:pt x="265" y="1058"/>
                  </a:lnTo>
                  <a:lnTo>
                    <a:pt x="263" y="1060"/>
                  </a:lnTo>
                  <a:lnTo>
                    <a:pt x="263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3" y="1063"/>
                  </a:lnTo>
                  <a:lnTo>
                    <a:pt x="263" y="1065"/>
                  </a:lnTo>
                  <a:lnTo>
                    <a:pt x="263" y="1065"/>
                  </a:lnTo>
                  <a:lnTo>
                    <a:pt x="263" y="1067"/>
                  </a:lnTo>
                  <a:lnTo>
                    <a:pt x="263" y="1067"/>
                  </a:lnTo>
                  <a:lnTo>
                    <a:pt x="263" y="1067"/>
                  </a:lnTo>
                  <a:lnTo>
                    <a:pt x="263" y="1070"/>
                  </a:lnTo>
                  <a:lnTo>
                    <a:pt x="263" y="1070"/>
                  </a:lnTo>
                  <a:lnTo>
                    <a:pt x="265" y="1070"/>
                  </a:lnTo>
                  <a:lnTo>
                    <a:pt x="265" y="1072"/>
                  </a:lnTo>
                  <a:lnTo>
                    <a:pt x="265" y="1074"/>
                  </a:lnTo>
                  <a:lnTo>
                    <a:pt x="268" y="1074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3" y="1074"/>
                  </a:lnTo>
                  <a:lnTo>
                    <a:pt x="263" y="1074"/>
                  </a:lnTo>
                  <a:lnTo>
                    <a:pt x="265" y="1074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65" y="1079"/>
                  </a:lnTo>
                  <a:lnTo>
                    <a:pt x="265" y="1079"/>
                  </a:lnTo>
                  <a:lnTo>
                    <a:pt x="268" y="1082"/>
                  </a:lnTo>
                  <a:lnTo>
                    <a:pt x="268" y="1082"/>
                  </a:lnTo>
                  <a:lnTo>
                    <a:pt x="268" y="1084"/>
                  </a:lnTo>
                  <a:lnTo>
                    <a:pt x="268" y="1084"/>
                  </a:lnTo>
                  <a:lnTo>
                    <a:pt x="268" y="1084"/>
                  </a:lnTo>
                  <a:lnTo>
                    <a:pt x="268" y="1086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91"/>
                  </a:lnTo>
                  <a:lnTo>
                    <a:pt x="268" y="1091"/>
                  </a:lnTo>
                  <a:lnTo>
                    <a:pt x="270" y="1091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8" y="1098"/>
                  </a:lnTo>
                  <a:lnTo>
                    <a:pt x="268" y="1098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0" y="1103"/>
                  </a:lnTo>
                  <a:lnTo>
                    <a:pt x="270" y="1103"/>
                  </a:lnTo>
                  <a:lnTo>
                    <a:pt x="270" y="1105"/>
                  </a:lnTo>
                  <a:lnTo>
                    <a:pt x="270" y="1105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10"/>
                  </a:lnTo>
                  <a:lnTo>
                    <a:pt x="270" y="1110"/>
                  </a:lnTo>
                  <a:lnTo>
                    <a:pt x="270" y="1110"/>
                  </a:lnTo>
                  <a:lnTo>
                    <a:pt x="270" y="1112"/>
                  </a:lnTo>
                  <a:lnTo>
                    <a:pt x="272" y="1110"/>
                  </a:lnTo>
                  <a:lnTo>
                    <a:pt x="272" y="1110"/>
                  </a:lnTo>
                  <a:lnTo>
                    <a:pt x="272" y="1110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5" y="1117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2" y="1119"/>
                  </a:lnTo>
                  <a:lnTo>
                    <a:pt x="272" y="1122"/>
                  </a:lnTo>
                  <a:lnTo>
                    <a:pt x="272" y="1122"/>
                  </a:lnTo>
                  <a:lnTo>
                    <a:pt x="272" y="1122"/>
                  </a:lnTo>
                  <a:lnTo>
                    <a:pt x="275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5" y="1124"/>
                  </a:lnTo>
                  <a:lnTo>
                    <a:pt x="275" y="1127"/>
                  </a:lnTo>
                  <a:lnTo>
                    <a:pt x="275" y="1127"/>
                  </a:lnTo>
                  <a:lnTo>
                    <a:pt x="275" y="1127"/>
                  </a:lnTo>
                  <a:lnTo>
                    <a:pt x="275" y="1131"/>
                  </a:lnTo>
                  <a:lnTo>
                    <a:pt x="275" y="1131"/>
                  </a:lnTo>
                  <a:lnTo>
                    <a:pt x="275" y="1134"/>
                  </a:lnTo>
                  <a:lnTo>
                    <a:pt x="275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6"/>
                  </a:lnTo>
                  <a:lnTo>
                    <a:pt x="277" y="1138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9" y="1134"/>
                  </a:lnTo>
                  <a:lnTo>
                    <a:pt x="279" y="1136"/>
                  </a:lnTo>
                  <a:lnTo>
                    <a:pt x="279" y="1136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82" y="1143"/>
                  </a:lnTo>
                  <a:lnTo>
                    <a:pt x="282" y="1143"/>
                  </a:lnTo>
                  <a:lnTo>
                    <a:pt x="279" y="1143"/>
                  </a:lnTo>
                  <a:lnTo>
                    <a:pt x="279" y="1145"/>
                  </a:lnTo>
                  <a:lnTo>
                    <a:pt x="279" y="1145"/>
                  </a:lnTo>
                  <a:lnTo>
                    <a:pt x="282" y="1148"/>
                  </a:lnTo>
                  <a:lnTo>
                    <a:pt x="284" y="1150"/>
                  </a:lnTo>
                  <a:lnTo>
                    <a:pt x="287" y="1150"/>
                  </a:lnTo>
                  <a:lnTo>
                    <a:pt x="287" y="1155"/>
                  </a:lnTo>
                  <a:lnTo>
                    <a:pt x="289" y="1155"/>
                  </a:lnTo>
                  <a:lnTo>
                    <a:pt x="287" y="1157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91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2"/>
                  </a:lnTo>
                  <a:lnTo>
                    <a:pt x="291" y="1162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96" y="1164"/>
                  </a:lnTo>
                  <a:lnTo>
                    <a:pt x="296" y="1162"/>
                  </a:lnTo>
                  <a:lnTo>
                    <a:pt x="298" y="1162"/>
                  </a:lnTo>
                  <a:lnTo>
                    <a:pt x="298" y="1164"/>
                  </a:lnTo>
                  <a:lnTo>
                    <a:pt x="296" y="1164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94" y="1167"/>
                  </a:lnTo>
                  <a:lnTo>
                    <a:pt x="294" y="1167"/>
                  </a:lnTo>
                  <a:lnTo>
                    <a:pt x="294" y="1167"/>
                  </a:lnTo>
                  <a:lnTo>
                    <a:pt x="291" y="1167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72"/>
                  </a:lnTo>
                  <a:lnTo>
                    <a:pt x="294" y="1172"/>
                  </a:lnTo>
                  <a:lnTo>
                    <a:pt x="296" y="1172"/>
                  </a:lnTo>
                  <a:lnTo>
                    <a:pt x="296" y="1172"/>
                  </a:lnTo>
                  <a:lnTo>
                    <a:pt x="298" y="1169"/>
                  </a:lnTo>
                  <a:lnTo>
                    <a:pt x="298" y="1169"/>
                  </a:lnTo>
                  <a:lnTo>
                    <a:pt x="298" y="1172"/>
                  </a:lnTo>
                  <a:lnTo>
                    <a:pt x="298" y="1172"/>
                  </a:lnTo>
                  <a:lnTo>
                    <a:pt x="298" y="1172"/>
                  </a:lnTo>
                  <a:lnTo>
                    <a:pt x="301" y="1172"/>
                  </a:lnTo>
                  <a:lnTo>
                    <a:pt x="298" y="1172"/>
                  </a:lnTo>
                  <a:lnTo>
                    <a:pt x="296" y="1172"/>
                  </a:lnTo>
                  <a:lnTo>
                    <a:pt x="296" y="1172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8" y="1174"/>
                  </a:lnTo>
                  <a:lnTo>
                    <a:pt x="298" y="1174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303" y="1176"/>
                  </a:lnTo>
                  <a:lnTo>
                    <a:pt x="303" y="1176"/>
                  </a:lnTo>
                  <a:lnTo>
                    <a:pt x="303" y="1179"/>
                  </a:lnTo>
                  <a:lnTo>
                    <a:pt x="305" y="1179"/>
                  </a:lnTo>
                  <a:lnTo>
                    <a:pt x="305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6" y="1176"/>
                  </a:lnTo>
                  <a:lnTo>
                    <a:pt x="296" y="1179"/>
                  </a:lnTo>
                  <a:lnTo>
                    <a:pt x="298" y="1179"/>
                  </a:lnTo>
                  <a:lnTo>
                    <a:pt x="298" y="1179"/>
                  </a:lnTo>
                  <a:lnTo>
                    <a:pt x="298" y="1179"/>
                  </a:lnTo>
                  <a:lnTo>
                    <a:pt x="301" y="1179"/>
                  </a:lnTo>
                  <a:lnTo>
                    <a:pt x="301" y="1181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3"/>
                  </a:lnTo>
                  <a:lnTo>
                    <a:pt x="303" y="1193"/>
                  </a:lnTo>
                  <a:lnTo>
                    <a:pt x="303" y="1193"/>
                  </a:lnTo>
                  <a:lnTo>
                    <a:pt x="301" y="1195"/>
                  </a:lnTo>
                  <a:lnTo>
                    <a:pt x="305" y="1195"/>
                  </a:lnTo>
                  <a:lnTo>
                    <a:pt x="305" y="1195"/>
                  </a:lnTo>
                  <a:lnTo>
                    <a:pt x="305" y="1198"/>
                  </a:lnTo>
                  <a:lnTo>
                    <a:pt x="305" y="1198"/>
                  </a:lnTo>
                  <a:lnTo>
                    <a:pt x="308" y="1200"/>
                  </a:lnTo>
                  <a:lnTo>
                    <a:pt x="308" y="1200"/>
                  </a:lnTo>
                  <a:lnTo>
                    <a:pt x="308" y="1200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5" y="1207"/>
                  </a:lnTo>
                  <a:lnTo>
                    <a:pt x="315" y="1207"/>
                  </a:lnTo>
                  <a:lnTo>
                    <a:pt x="315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20" y="1205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5" y="1207"/>
                  </a:lnTo>
                  <a:lnTo>
                    <a:pt x="315" y="1207"/>
                  </a:lnTo>
                  <a:lnTo>
                    <a:pt x="315" y="1209"/>
                  </a:lnTo>
                  <a:lnTo>
                    <a:pt x="315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9"/>
                  </a:lnTo>
                  <a:lnTo>
                    <a:pt x="313" y="1209"/>
                  </a:lnTo>
                  <a:lnTo>
                    <a:pt x="313" y="1209"/>
                  </a:lnTo>
                  <a:lnTo>
                    <a:pt x="310" y="1209"/>
                  </a:lnTo>
                  <a:lnTo>
                    <a:pt x="310" y="1209"/>
                  </a:lnTo>
                  <a:lnTo>
                    <a:pt x="313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7" y="1214"/>
                  </a:lnTo>
                  <a:lnTo>
                    <a:pt x="317" y="1214"/>
                  </a:lnTo>
                  <a:lnTo>
                    <a:pt x="317" y="1214"/>
                  </a:lnTo>
                  <a:lnTo>
                    <a:pt x="320" y="1214"/>
                  </a:lnTo>
                  <a:lnTo>
                    <a:pt x="320" y="1214"/>
                  </a:lnTo>
                  <a:lnTo>
                    <a:pt x="320" y="1214"/>
                  </a:lnTo>
                  <a:lnTo>
                    <a:pt x="320" y="1216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2" y="1221"/>
                  </a:lnTo>
                  <a:lnTo>
                    <a:pt x="322" y="1219"/>
                  </a:lnTo>
                  <a:lnTo>
                    <a:pt x="322" y="1219"/>
                  </a:lnTo>
                  <a:lnTo>
                    <a:pt x="324" y="1219"/>
                  </a:lnTo>
                  <a:lnTo>
                    <a:pt x="324" y="1219"/>
                  </a:lnTo>
                  <a:lnTo>
                    <a:pt x="324" y="1221"/>
                  </a:lnTo>
                  <a:lnTo>
                    <a:pt x="322" y="1221"/>
                  </a:lnTo>
                  <a:lnTo>
                    <a:pt x="322" y="1221"/>
                  </a:lnTo>
                  <a:lnTo>
                    <a:pt x="322" y="1221"/>
                  </a:lnTo>
                  <a:lnTo>
                    <a:pt x="322" y="1224"/>
                  </a:lnTo>
                  <a:lnTo>
                    <a:pt x="322" y="1224"/>
                  </a:lnTo>
                  <a:lnTo>
                    <a:pt x="322" y="1224"/>
                  </a:lnTo>
                  <a:lnTo>
                    <a:pt x="324" y="1226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1"/>
                  </a:lnTo>
                  <a:lnTo>
                    <a:pt x="324" y="1221"/>
                  </a:lnTo>
                  <a:lnTo>
                    <a:pt x="324" y="1221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9" y="1226"/>
                  </a:lnTo>
                  <a:lnTo>
                    <a:pt x="327" y="1226"/>
                  </a:lnTo>
                  <a:lnTo>
                    <a:pt x="327" y="1226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7" y="1226"/>
                  </a:lnTo>
                  <a:lnTo>
                    <a:pt x="324" y="1226"/>
                  </a:lnTo>
                  <a:lnTo>
                    <a:pt x="324" y="1224"/>
                  </a:lnTo>
                  <a:lnTo>
                    <a:pt x="324" y="1226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9" y="1235"/>
                  </a:lnTo>
                  <a:lnTo>
                    <a:pt x="329" y="1238"/>
                  </a:lnTo>
                  <a:lnTo>
                    <a:pt x="329" y="1238"/>
                  </a:lnTo>
                  <a:lnTo>
                    <a:pt x="332" y="1238"/>
                  </a:lnTo>
                  <a:lnTo>
                    <a:pt x="334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29" y="1238"/>
                  </a:lnTo>
                  <a:lnTo>
                    <a:pt x="329" y="1238"/>
                  </a:lnTo>
                  <a:lnTo>
                    <a:pt x="329" y="1240"/>
                  </a:lnTo>
                  <a:lnTo>
                    <a:pt x="329" y="1240"/>
                  </a:lnTo>
                  <a:lnTo>
                    <a:pt x="332" y="1243"/>
                  </a:lnTo>
                  <a:lnTo>
                    <a:pt x="332" y="1245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2"/>
                  </a:lnTo>
                  <a:lnTo>
                    <a:pt x="334" y="1252"/>
                  </a:lnTo>
                  <a:lnTo>
                    <a:pt x="334" y="1254"/>
                  </a:lnTo>
                  <a:lnTo>
                    <a:pt x="336" y="1254"/>
                  </a:lnTo>
                  <a:lnTo>
                    <a:pt x="336" y="1257"/>
                  </a:lnTo>
                  <a:lnTo>
                    <a:pt x="339" y="1259"/>
                  </a:lnTo>
                  <a:lnTo>
                    <a:pt x="339" y="1261"/>
                  </a:lnTo>
                  <a:lnTo>
                    <a:pt x="339" y="1264"/>
                  </a:lnTo>
                  <a:lnTo>
                    <a:pt x="341" y="1269"/>
                  </a:lnTo>
                  <a:lnTo>
                    <a:pt x="341" y="1271"/>
                  </a:lnTo>
                  <a:lnTo>
                    <a:pt x="341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6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6"/>
                  </a:lnTo>
                  <a:lnTo>
                    <a:pt x="341" y="1278"/>
                  </a:lnTo>
                  <a:lnTo>
                    <a:pt x="343" y="1280"/>
                  </a:lnTo>
                  <a:lnTo>
                    <a:pt x="343" y="1283"/>
                  </a:lnTo>
                  <a:lnTo>
                    <a:pt x="343" y="1283"/>
                  </a:lnTo>
                  <a:lnTo>
                    <a:pt x="343" y="1285"/>
                  </a:lnTo>
                  <a:lnTo>
                    <a:pt x="343" y="1283"/>
                  </a:lnTo>
                  <a:lnTo>
                    <a:pt x="343" y="1283"/>
                  </a:lnTo>
                  <a:lnTo>
                    <a:pt x="341" y="1280"/>
                  </a:lnTo>
                  <a:lnTo>
                    <a:pt x="341" y="1283"/>
                  </a:lnTo>
                  <a:lnTo>
                    <a:pt x="343" y="1285"/>
                  </a:lnTo>
                  <a:lnTo>
                    <a:pt x="343" y="1285"/>
                  </a:lnTo>
                  <a:lnTo>
                    <a:pt x="343" y="1285"/>
                  </a:lnTo>
                  <a:lnTo>
                    <a:pt x="343" y="1287"/>
                  </a:lnTo>
                  <a:lnTo>
                    <a:pt x="343" y="1287"/>
                  </a:lnTo>
                  <a:lnTo>
                    <a:pt x="343" y="1287"/>
                  </a:lnTo>
                  <a:lnTo>
                    <a:pt x="346" y="1292"/>
                  </a:lnTo>
                  <a:lnTo>
                    <a:pt x="346" y="1295"/>
                  </a:lnTo>
                  <a:lnTo>
                    <a:pt x="346" y="1297"/>
                  </a:lnTo>
                  <a:lnTo>
                    <a:pt x="346" y="1297"/>
                  </a:lnTo>
                  <a:lnTo>
                    <a:pt x="346" y="1297"/>
                  </a:lnTo>
                  <a:lnTo>
                    <a:pt x="346" y="1299"/>
                  </a:lnTo>
                  <a:lnTo>
                    <a:pt x="346" y="1299"/>
                  </a:lnTo>
                  <a:lnTo>
                    <a:pt x="346" y="1302"/>
                  </a:lnTo>
                  <a:lnTo>
                    <a:pt x="346" y="1302"/>
                  </a:lnTo>
                  <a:lnTo>
                    <a:pt x="348" y="1302"/>
                  </a:lnTo>
                  <a:lnTo>
                    <a:pt x="346" y="1304"/>
                  </a:lnTo>
                  <a:lnTo>
                    <a:pt x="348" y="1314"/>
                  </a:lnTo>
                  <a:lnTo>
                    <a:pt x="350" y="1314"/>
                  </a:lnTo>
                  <a:lnTo>
                    <a:pt x="353" y="1314"/>
                  </a:lnTo>
                  <a:lnTo>
                    <a:pt x="355" y="1314"/>
                  </a:lnTo>
                  <a:lnTo>
                    <a:pt x="355" y="1314"/>
                  </a:lnTo>
                  <a:lnTo>
                    <a:pt x="355" y="1314"/>
                  </a:lnTo>
                  <a:lnTo>
                    <a:pt x="353" y="1314"/>
                  </a:lnTo>
                  <a:lnTo>
                    <a:pt x="353" y="1314"/>
                  </a:lnTo>
                  <a:lnTo>
                    <a:pt x="353" y="1314"/>
                  </a:lnTo>
                  <a:lnTo>
                    <a:pt x="353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8"/>
                  </a:lnTo>
                  <a:lnTo>
                    <a:pt x="350" y="1318"/>
                  </a:lnTo>
                  <a:lnTo>
                    <a:pt x="350" y="1318"/>
                  </a:lnTo>
                  <a:lnTo>
                    <a:pt x="353" y="1321"/>
                  </a:lnTo>
                  <a:lnTo>
                    <a:pt x="353" y="1321"/>
                  </a:lnTo>
                  <a:lnTo>
                    <a:pt x="355" y="1330"/>
                  </a:lnTo>
                  <a:lnTo>
                    <a:pt x="358" y="1332"/>
                  </a:lnTo>
                  <a:lnTo>
                    <a:pt x="358" y="1332"/>
                  </a:lnTo>
                  <a:lnTo>
                    <a:pt x="358" y="1335"/>
                  </a:lnTo>
                  <a:lnTo>
                    <a:pt x="358" y="1335"/>
                  </a:lnTo>
                  <a:lnTo>
                    <a:pt x="358" y="1335"/>
                  </a:lnTo>
                  <a:lnTo>
                    <a:pt x="360" y="1335"/>
                  </a:lnTo>
                  <a:lnTo>
                    <a:pt x="360" y="1335"/>
                  </a:lnTo>
                  <a:lnTo>
                    <a:pt x="360" y="1337"/>
                  </a:lnTo>
                  <a:lnTo>
                    <a:pt x="360" y="1337"/>
                  </a:lnTo>
                  <a:lnTo>
                    <a:pt x="362" y="1344"/>
                  </a:lnTo>
                  <a:lnTo>
                    <a:pt x="365" y="1344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7" y="1347"/>
                  </a:lnTo>
                  <a:lnTo>
                    <a:pt x="367" y="1347"/>
                  </a:lnTo>
                  <a:lnTo>
                    <a:pt x="365" y="1349"/>
                  </a:lnTo>
                  <a:lnTo>
                    <a:pt x="367" y="1351"/>
                  </a:lnTo>
                  <a:lnTo>
                    <a:pt x="367" y="1356"/>
                  </a:lnTo>
                  <a:lnTo>
                    <a:pt x="369" y="1356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4" y="1361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4" y="1356"/>
                  </a:lnTo>
                  <a:lnTo>
                    <a:pt x="374" y="1356"/>
                  </a:lnTo>
                  <a:lnTo>
                    <a:pt x="376" y="1358"/>
                  </a:lnTo>
                  <a:lnTo>
                    <a:pt x="376" y="1358"/>
                  </a:lnTo>
                  <a:lnTo>
                    <a:pt x="374" y="1358"/>
                  </a:lnTo>
                  <a:lnTo>
                    <a:pt x="374" y="1358"/>
                  </a:lnTo>
                  <a:lnTo>
                    <a:pt x="374" y="1358"/>
                  </a:lnTo>
                  <a:lnTo>
                    <a:pt x="374" y="1361"/>
                  </a:lnTo>
                  <a:lnTo>
                    <a:pt x="374" y="1361"/>
                  </a:lnTo>
                  <a:lnTo>
                    <a:pt x="374" y="1361"/>
                  </a:lnTo>
                  <a:lnTo>
                    <a:pt x="376" y="1363"/>
                  </a:lnTo>
                  <a:lnTo>
                    <a:pt x="376" y="1363"/>
                  </a:lnTo>
                  <a:lnTo>
                    <a:pt x="376" y="1361"/>
                  </a:lnTo>
                  <a:lnTo>
                    <a:pt x="379" y="1361"/>
                  </a:lnTo>
                  <a:lnTo>
                    <a:pt x="379" y="1361"/>
                  </a:lnTo>
                  <a:lnTo>
                    <a:pt x="379" y="1361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6" y="1363"/>
                  </a:lnTo>
                  <a:lnTo>
                    <a:pt x="374" y="1363"/>
                  </a:lnTo>
                  <a:lnTo>
                    <a:pt x="376" y="1366"/>
                  </a:lnTo>
                  <a:lnTo>
                    <a:pt x="376" y="1366"/>
                  </a:lnTo>
                  <a:lnTo>
                    <a:pt x="376" y="1366"/>
                  </a:lnTo>
                  <a:lnTo>
                    <a:pt x="376" y="1368"/>
                  </a:lnTo>
                  <a:lnTo>
                    <a:pt x="379" y="1366"/>
                  </a:lnTo>
                  <a:lnTo>
                    <a:pt x="379" y="1366"/>
                  </a:lnTo>
                  <a:lnTo>
                    <a:pt x="386" y="1375"/>
                  </a:lnTo>
                  <a:lnTo>
                    <a:pt x="386" y="1375"/>
                  </a:lnTo>
                  <a:lnTo>
                    <a:pt x="388" y="1382"/>
                  </a:lnTo>
                  <a:lnTo>
                    <a:pt x="388" y="1382"/>
                  </a:lnTo>
                  <a:lnTo>
                    <a:pt x="391" y="1385"/>
                  </a:lnTo>
                  <a:lnTo>
                    <a:pt x="391" y="1385"/>
                  </a:lnTo>
                  <a:lnTo>
                    <a:pt x="391" y="1387"/>
                  </a:lnTo>
                  <a:lnTo>
                    <a:pt x="391" y="1387"/>
                  </a:lnTo>
                  <a:lnTo>
                    <a:pt x="391" y="1387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3" y="1389"/>
                  </a:lnTo>
                  <a:lnTo>
                    <a:pt x="395" y="1389"/>
                  </a:lnTo>
                  <a:lnTo>
                    <a:pt x="395" y="1392"/>
                  </a:lnTo>
                  <a:lnTo>
                    <a:pt x="395" y="1394"/>
                  </a:lnTo>
                  <a:lnTo>
                    <a:pt x="398" y="1392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6"/>
                  </a:lnTo>
                  <a:lnTo>
                    <a:pt x="398" y="1396"/>
                  </a:lnTo>
                  <a:lnTo>
                    <a:pt x="398" y="1396"/>
                  </a:lnTo>
                  <a:lnTo>
                    <a:pt x="402" y="1408"/>
                  </a:lnTo>
                  <a:lnTo>
                    <a:pt x="405" y="1415"/>
                  </a:lnTo>
                  <a:lnTo>
                    <a:pt x="405" y="1420"/>
                  </a:lnTo>
                  <a:lnTo>
                    <a:pt x="407" y="1422"/>
                  </a:lnTo>
                  <a:lnTo>
                    <a:pt x="407" y="1422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7"/>
                  </a:lnTo>
                  <a:lnTo>
                    <a:pt x="407" y="1427"/>
                  </a:lnTo>
                  <a:lnTo>
                    <a:pt x="412" y="1434"/>
                  </a:lnTo>
                  <a:lnTo>
                    <a:pt x="412" y="1437"/>
                  </a:lnTo>
                  <a:lnTo>
                    <a:pt x="412" y="1437"/>
                  </a:lnTo>
                  <a:lnTo>
                    <a:pt x="414" y="1437"/>
                  </a:lnTo>
                  <a:lnTo>
                    <a:pt x="414" y="1439"/>
                  </a:lnTo>
                  <a:lnTo>
                    <a:pt x="414" y="1441"/>
                  </a:lnTo>
                  <a:lnTo>
                    <a:pt x="414" y="1441"/>
                  </a:lnTo>
                  <a:lnTo>
                    <a:pt x="414" y="1444"/>
                  </a:lnTo>
                  <a:lnTo>
                    <a:pt x="417" y="1446"/>
                  </a:lnTo>
                  <a:lnTo>
                    <a:pt x="417" y="1448"/>
                  </a:lnTo>
                  <a:lnTo>
                    <a:pt x="419" y="1451"/>
                  </a:lnTo>
                  <a:lnTo>
                    <a:pt x="419" y="1453"/>
                  </a:lnTo>
                  <a:lnTo>
                    <a:pt x="419" y="1455"/>
                  </a:lnTo>
                  <a:lnTo>
                    <a:pt x="419" y="1455"/>
                  </a:lnTo>
                  <a:lnTo>
                    <a:pt x="421" y="1455"/>
                  </a:lnTo>
                  <a:lnTo>
                    <a:pt x="421" y="1455"/>
                  </a:lnTo>
                  <a:lnTo>
                    <a:pt x="421" y="1453"/>
                  </a:lnTo>
                  <a:lnTo>
                    <a:pt x="421" y="1453"/>
                  </a:lnTo>
                  <a:lnTo>
                    <a:pt x="421" y="1451"/>
                  </a:lnTo>
                  <a:lnTo>
                    <a:pt x="421" y="1451"/>
                  </a:lnTo>
                  <a:lnTo>
                    <a:pt x="421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5"/>
                  </a:lnTo>
                  <a:lnTo>
                    <a:pt x="421" y="1455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60"/>
                  </a:lnTo>
                  <a:lnTo>
                    <a:pt x="421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3"/>
                  </a:lnTo>
                  <a:lnTo>
                    <a:pt x="424" y="1460"/>
                  </a:lnTo>
                  <a:lnTo>
                    <a:pt x="421" y="1460"/>
                  </a:lnTo>
                  <a:lnTo>
                    <a:pt x="421" y="1460"/>
                  </a:lnTo>
                  <a:lnTo>
                    <a:pt x="421" y="1458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3"/>
                  </a:lnTo>
                  <a:lnTo>
                    <a:pt x="426" y="1463"/>
                  </a:lnTo>
                  <a:lnTo>
                    <a:pt x="426" y="1465"/>
                  </a:lnTo>
                  <a:lnTo>
                    <a:pt x="426" y="1467"/>
                  </a:lnTo>
                  <a:lnTo>
                    <a:pt x="426" y="1467"/>
                  </a:lnTo>
                  <a:lnTo>
                    <a:pt x="426" y="1467"/>
                  </a:lnTo>
                  <a:lnTo>
                    <a:pt x="428" y="1467"/>
                  </a:lnTo>
                  <a:lnTo>
                    <a:pt x="431" y="1470"/>
                  </a:lnTo>
                  <a:lnTo>
                    <a:pt x="431" y="1470"/>
                  </a:lnTo>
                  <a:lnTo>
                    <a:pt x="431" y="1472"/>
                  </a:lnTo>
                  <a:lnTo>
                    <a:pt x="431" y="1474"/>
                  </a:lnTo>
                  <a:lnTo>
                    <a:pt x="431" y="1474"/>
                  </a:lnTo>
                  <a:lnTo>
                    <a:pt x="431" y="1474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3" y="1482"/>
                  </a:lnTo>
                  <a:lnTo>
                    <a:pt x="433" y="1482"/>
                  </a:lnTo>
                  <a:lnTo>
                    <a:pt x="433" y="1484"/>
                  </a:lnTo>
                  <a:lnTo>
                    <a:pt x="433" y="1486"/>
                  </a:lnTo>
                  <a:lnTo>
                    <a:pt x="433" y="1486"/>
                  </a:lnTo>
                  <a:lnTo>
                    <a:pt x="433" y="1489"/>
                  </a:lnTo>
                  <a:lnTo>
                    <a:pt x="433" y="1489"/>
                  </a:lnTo>
                  <a:lnTo>
                    <a:pt x="433" y="1489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8" y="1491"/>
                  </a:lnTo>
                  <a:lnTo>
                    <a:pt x="436" y="1491"/>
                  </a:lnTo>
                  <a:lnTo>
                    <a:pt x="436" y="1491"/>
                  </a:lnTo>
                  <a:lnTo>
                    <a:pt x="433" y="1491"/>
                  </a:lnTo>
                  <a:lnTo>
                    <a:pt x="433" y="1491"/>
                  </a:lnTo>
                  <a:lnTo>
                    <a:pt x="431" y="1491"/>
                  </a:lnTo>
                  <a:lnTo>
                    <a:pt x="428" y="1491"/>
                  </a:lnTo>
                  <a:lnTo>
                    <a:pt x="428" y="1491"/>
                  </a:lnTo>
                  <a:lnTo>
                    <a:pt x="431" y="1486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4"/>
                  </a:lnTo>
                  <a:lnTo>
                    <a:pt x="428" y="1474"/>
                  </a:lnTo>
                  <a:lnTo>
                    <a:pt x="428" y="1472"/>
                  </a:lnTo>
                  <a:lnTo>
                    <a:pt x="428" y="1472"/>
                  </a:lnTo>
                  <a:lnTo>
                    <a:pt x="428" y="1472"/>
                  </a:lnTo>
                  <a:lnTo>
                    <a:pt x="428" y="1474"/>
                  </a:lnTo>
                  <a:lnTo>
                    <a:pt x="428" y="1474"/>
                  </a:lnTo>
                  <a:lnTo>
                    <a:pt x="428" y="1477"/>
                  </a:lnTo>
                  <a:lnTo>
                    <a:pt x="428" y="1479"/>
                  </a:lnTo>
                  <a:lnTo>
                    <a:pt x="428" y="1482"/>
                  </a:lnTo>
                  <a:lnTo>
                    <a:pt x="428" y="1482"/>
                  </a:lnTo>
                  <a:lnTo>
                    <a:pt x="428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4" y="1472"/>
                  </a:lnTo>
                  <a:lnTo>
                    <a:pt x="424" y="1472"/>
                  </a:lnTo>
                  <a:lnTo>
                    <a:pt x="424" y="1470"/>
                  </a:lnTo>
                  <a:lnTo>
                    <a:pt x="424" y="1470"/>
                  </a:lnTo>
                  <a:lnTo>
                    <a:pt x="424" y="1470"/>
                  </a:lnTo>
                  <a:lnTo>
                    <a:pt x="426" y="1470"/>
                  </a:lnTo>
                  <a:lnTo>
                    <a:pt x="426" y="1470"/>
                  </a:lnTo>
                  <a:lnTo>
                    <a:pt x="426" y="1470"/>
                  </a:lnTo>
                  <a:lnTo>
                    <a:pt x="426" y="1467"/>
                  </a:lnTo>
                  <a:lnTo>
                    <a:pt x="424" y="1467"/>
                  </a:lnTo>
                  <a:lnTo>
                    <a:pt x="424" y="1467"/>
                  </a:lnTo>
                  <a:lnTo>
                    <a:pt x="424" y="1470"/>
                  </a:lnTo>
                  <a:lnTo>
                    <a:pt x="424" y="1472"/>
                  </a:lnTo>
                  <a:lnTo>
                    <a:pt x="424" y="1472"/>
                  </a:lnTo>
                  <a:lnTo>
                    <a:pt x="426" y="147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91"/>
                  </a:lnTo>
                  <a:lnTo>
                    <a:pt x="431" y="1500"/>
                  </a:lnTo>
                  <a:lnTo>
                    <a:pt x="433" y="1510"/>
                  </a:lnTo>
                  <a:lnTo>
                    <a:pt x="436" y="1510"/>
                  </a:lnTo>
                  <a:lnTo>
                    <a:pt x="433" y="1510"/>
                  </a:lnTo>
                  <a:lnTo>
                    <a:pt x="433" y="1505"/>
                  </a:lnTo>
                  <a:lnTo>
                    <a:pt x="433" y="1505"/>
                  </a:lnTo>
                  <a:lnTo>
                    <a:pt x="433" y="1505"/>
                  </a:lnTo>
                  <a:lnTo>
                    <a:pt x="433" y="1508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0"/>
                  </a:lnTo>
                  <a:lnTo>
                    <a:pt x="436" y="1512"/>
                  </a:lnTo>
                  <a:lnTo>
                    <a:pt x="436" y="1515"/>
                  </a:lnTo>
                  <a:lnTo>
                    <a:pt x="438" y="1517"/>
                  </a:lnTo>
                  <a:lnTo>
                    <a:pt x="438" y="1517"/>
                  </a:lnTo>
                  <a:lnTo>
                    <a:pt x="438" y="1519"/>
                  </a:lnTo>
                  <a:lnTo>
                    <a:pt x="438" y="1519"/>
                  </a:lnTo>
                  <a:lnTo>
                    <a:pt x="438" y="1519"/>
                  </a:lnTo>
                  <a:lnTo>
                    <a:pt x="438" y="1522"/>
                  </a:lnTo>
                  <a:lnTo>
                    <a:pt x="438" y="1522"/>
                  </a:lnTo>
                  <a:lnTo>
                    <a:pt x="438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22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7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0" y="1519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4"/>
                  </a:lnTo>
                  <a:lnTo>
                    <a:pt x="440" y="1524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4"/>
                  </a:lnTo>
                  <a:lnTo>
                    <a:pt x="445" y="1526"/>
                  </a:lnTo>
                  <a:lnTo>
                    <a:pt x="445" y="1529"/>
                  </a:lnTo>
                  <a:lnTo>
                    <a:pt x="447" y="1531"/>
                  </a:lnTo>
                  <a:lnTo>
                    <a:pt x="450" y="1534"/>
                  </a:lnTo>
                  <a:lnTo>
                    <a:pt x="450" y="1534"/>
                  </a:lnTo>
                  <a:lnTo>
                    <a:pt x="455" y="1538"/>
                  </a:lnTo>
                  <a:lnTo>
                    <a:pt x="455" y="1541"/>
                  </a:lnTo>
                  <a:lnTo>
                    <a:pt x="457" y="1543"/>
                  </a:lnTo>
                  <a:lnTo>
                    <a:pt x="462" y="1550"/>
                  </a:lnTo>
                  <a:lnTo>
                    <a:pt x="464" y="1553"/>
                  </a:lnTo>
                  <a:lnTo>
                    <a:pt x="469" y="1555"/>
                  </a:lnTo>
                  <a:lnTo>
                    <a:pt x="471" y="1557"/>
                  </a:lnTo>
                  <a:lnTo>
                    <a:pt x="476" y="1562"/>
                  </a:lnTo>
                  <a:lnTo>
                    <a:pt x="476" y="1562"/>
                  </a:lnTo>
                  <a:lnTo>
                    <a:pt x="478" y="1562"/>
                  </a:lnTo>
                  <a:lnTo>
                    <a:pt x="478" y="1562"/>
                  </a:lnTo>
                  <a:lnTo>
                    <a:pt x="478" y="1562"/>
                  </a:lnTo>
                  <a:lnTo>
                    <a:pt x="481" y="1564"/>
                  </a:lnTo>
                  <a:lnTo>
                    <a:pt x="481" y="1564"/>
                  </a:lnTo>
                  <a:lnTo>
                    <a:pt x="488" y="1567"/>
                  </a:lnTo>
                  <a:lnTo>
                    <a:pt x="490" y="1567"/>
                  </a:lnTo>
                  <a:lnTo>
                    <a:pt x="492" y="1567"/>
                  </a:lnTo>
                  <a:lnTo>
                    <a:pt x="492" y="1564"/>
                  </a:lnTo>
                  <a:lnTo>
                    <a:pt x="495" y="1564"/>
                  </a:lnTo>
                  <a:lnTo>
                    <a:pt x="497" y="1562"/>
                  </a:lnTo>
                  <a:lnTo>
                    <a:pt x="502" y="1562"/>
                  </a:lnTo>
                  <a:lnTo>
                    <a:pt x="504" y="1562"/>
                  </a:lnTo>
                  <a:lnTo>
                    <a:pt x="504" y="1560"/>
                  </a:lnTo>
                  <a:lnTo>
                    <a:pt x="507" y="1560"/>
                  </a:lnTo>
                  <a:lnTo>
                    <a:pt x="516" y="1553"/>
                  </a:lnTo>
                  <a:lnTo>
                    <a:pt x="518" y="1553"/>
                  </a:lnTo>
                  <a:lnTo>
                    <a:pt x="518" y="1553"/>
                  </a:lnTo>
                  <a:lnTo>
                    <a:pt x="518" y="1550"/>
                  </a:lnTo>
                  <a:lnTo>
                    <a:pt x="521" y="1548"/>
                  </a:lnTo>
                  <a:lnTo>
                    <a:pt x="521" y="1548"/>
                  </a:lnTo>
                  <a:lnTo>
                    <a:pt x="521" y="1545"/>
                  </a:lnTo>
                  <a:lnTo>
                    <a:pt x="523" y="1545"/>
                  </a:lnTo>
                  <a:lnTo>
                    <a:pt x="523" y="1545"/>
                  </a:lnTo>
                  <a:lnTo>
                    <a:pt x="523" y="1541"/>
                  </a:lnTo>
                  <a:lnTo>
                    <a:pt x="523" y="1538"/>
                  </a:lnTo>
                  <a:lnTo>
                    <a:pt x="521" y="1536"/>
                  </a:lnTo>
                  <a:lnTo>
                    <a:pt x="523" y="1536"/>
                  </a:lnTo>
                  <a:lnTo>
                    <a:pt x="523" y="1536"/>
                  </a:lnTo>
                  <a:lnTo>
                    <a:pt x="523" y="1536"/>
                  </a:lnTo>
                  <a:lnTo>
                    <a:pt x="523" y="1534"/>
                  </a:lnTo>
                  <a:lnTo>
                    <a:pt x="523" y="1534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8" y="1531"/>
                  </a:lnTo>
                  <a:lnTo>
                    <a:pt x="525" y="1529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3" y="1531"/>
                  </a:lnTo>
                  <a:lnTo>
                    <a:pt x="525" y="1531"/>
                  </a:lnTo>
                  <a:lnTo>
                    <a:pt x="525" y="1529"/>
                  </a:lnTo>
                  <a:lnTo>
                    <a:pt x="525" y="1526"/>
                  </a:lnTo>
                  <a:lnTo>
                    <a:pt x="525" y="1524"/>
                  </a:lnTo>
                  <a:lnTo>
                    <a:pt x="528" y="1522"/>
                  </a:lnTo>
                  <a:lnTo>
                    <a:pt x="528" y="1519"/>
                  </a:lnTo>
                  <a:lnTo>
                    <a:pt x="535" y="1515"/>
                  </a:lnTo>
                  <a:lnTo>
                    <a:pt x="537" y="1512"/>
                  </a:lnTo>
                  <a:lnTo>
                    <a:pt x="540" y="1512"/>
                  </a:lnTo>
                  <a:lnTo>
                    <a:pt x="542" y="1512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51" y="1508"/>
                  </a:lnTo>
                  <a:lnTo>
                    <a:pt x="554" y="1508"/>
                  </a:lnTo>
                  <a:lnTo>
                    <a:pt x="554" y="1508"/>
                  </a:lnTo>
                  <a:lnTo>
                    <a:pt x="554" y="1508"/>
                  </a:lnTo>
                  <a:lnTo>
                    <a:pt x="556" y="1508"/>
                  </a:lnTo>
                  <a:lnTo>
                    <a:pt x="556" y="1508"/>
                  </a:lnTo>
                  <a:lnTo>
                    <a:pt x="559" y="1505"/>
                  </a:lnTo>
                  <a:lnTo>
                    <a:pt x="561" y="1505"/>
                  </a:lnTo>
                  <a:lnTo>
                    <a:pt x="561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6" y="1503"/>
                  </a:lnTo>
                  <a:lnTo>
                    <a:pt x="566" y="1503"/>
                  </a:lnTo>
                  <a:lnTo>
                    <a:pt x="568" y="1503"/>
                  </a:lnTo>
                  <a:lnTo>
                    <a:pt x="570" y="1503"/>
                  </a:lnTo>
                  <a:lnTo>
                    <a:pt x="570" y="1505"/>
                  </a:lnTo>
                  <a:lnTo>
                    <a:pt x="573" y="1505"/>
                  </a:lnTo>
                  <a:lnTo>
                    <a:pt x="573" y="1505"/>
                  </a:lnTo>
                  <a:lnTo>
                    <a:pt x="575" y="1505"/>
                  </a:lnTo>
                  <a:lnTo>
                    <a:pt x="577" y="1503"/>
                  </a:lnTo>
                  <a:lnTo>
                    <a:pt x="577" y="1503"/>
                  </a:lnTo>
                  <a:lnTo>
                    <a:pt x="577" y="1505"/>
                  </a:lnTo>
                  <a:lnTo>
                    <a:pt x="580" y="1505"/>
                  </a:lnTo>
                  <a:lnTo>
                    <a:pt x="580" y="1505"/>
                  </a:lnTo>
                  <a:lnTo>
                    <a:pt x="582" y="1505"/>
                  </a:lnTo>
                  <a:lnTo>
                    <a:pt x="587" y="1508"/>
                  </a:lnTo>
                  <a:lnTo>
                    <a:pt x="589" y="1510"/>
                  </a:lnTo>
                  <a:lnTo>
                    <a:pt x="592" y="1510"/>
                  </a:lnTo>
                  <a:lnTo>
                    <a:pt x="592" y="1510"/>
                  </a:lnTo>
                  <a:lnTo>
                    <a:pt x="592" y="1510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5" y="1505"/>
                  </a:lnTo>
                  <a:lnTo>
                    <a:pt x="585" y="1505"/>
                  </a:lnTo>
                  <a:lnTo>
                    <a:pt x="585" y="1503"/>
                  </a:lnTo>
                  <a:lnTo>
                    <a:pt x="585" y="1503"/>
                  </a:lnTo>
                  <a:lnTo>
                    <a:pt x="587" y="1503"/>
                  </a:lnTo>
                  <a:lnTo>
                    <a:pt x="587" y="1503"/>
                  </a:lnTo>
                  <a:lnTo>
                    <a:pt x="587" y="1500"/>
                  </a:lnTo>
                  <a:lnTo>
                    <a:pt x="585" y="1500"/>
                  </a:lnTo>
                  <a:lnTo>
                    <a:pt x="585" y="1500"/>
                  </a:lnTo>
                  <a:lnTo>
                    <a:pt x="582" y="1503"/>
                  </a:lnTo>
                  <a:lnTo>
                    <a:pt x="582" y="1503"/>
                  </a:lnTo>
                  <a:lnTo>
                    <a:pt x="575" y="1503"/>
                  </a:lnTo>
                  <a:lnTo>
                    <a:pt x="573" y="1503"/>
                  </a:lnTo>
                  <a:lnTo>
                    <a:pt x="570" y="1500"/>
                  </a:lnTo>
                  <a:lnTo>
                    <a:pt x="566" y="1498"/>
                  </a:lnTo>
                  <a:lnTo>
                    <a:pt x="563" y="1496"/>
                  </a:lnTo>
                  <a:lnTo>
                    <a:pt x="563" y="1493"/>
                  </a:lnTo>
                  <a:lnTo>
                    <a:pt x="563" y="1493"/>
                  </a:lnTo>
                  <a:lnTo>
                    <a:pt x="563" y="1491"/>
                  </a:lnTo>
                  <a:lnTo>
                    <a:pt x="563" y="1489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4"/>
                  </a:lnTo>
                  <a:lnTo>
                    <a:pt x="566" y="1484"/>
                  </a:lnTo>
                  <a:lnTo>
                    <a:pt x="568" y="1484"/>
                  </a:lnTo>
                  <a:lnTo>
                    <a:pt x="568" y="1484"/>
                  </a:lnTo>
                  <a:lnTo>
                    <a:pt x="568" y="1484"/>
                  </a:lnTo>
                  <a:lnTo>
                    <a:pt x="570" y="1479"/>
                  </a:lnTo>
                  <a:lnTo>
                    <a:pt x="573" y="1477"/>
                  </a:lnTo>
                  <a:lnTo>
                    <a:pt x="573" y="1477"/>
                  </a:lnTo>
                  <a:lnTo>
                    <a:pt x="573" y="1474"/>
                  </a:lnTo>
                  <a:lnTo>
                    <a:pt x="573" y="1474"/>
                  </a:lnTo>
                  <a:lnTo>
                    <a:pt x="575" y="1474"/>
                  </a:lnTo>
                  <a:lnTo>
                    <a:pt x="575" y="1472"/>
                  </a:lnTo>
                  <a:lnTo>
                    <a:pt x="577" y="1467"/>
                  </a:lnTo>
                  <a:lnTo>
                    <a:pt x="580" y="1465"/>
                  </a:lnTo>
                  <a:lnTo>
                    <a:pt x="582" y="1463"/>
                  </a:lnTo>
                  <a:lnTo>
                    <a:pt x="582" y="1463"/>
                  </a:lnTo>
                  <a:lnTo>
                    <a:pt x="580" y="1460"/>
                  </a:lnTo>
                  <a:lnTo>
                    <a:pt x="580" y="1458"/>
                  </a:lnTo>
                  <a:lnTo>
                    <a:pt x="580" y="1455"/>
                  </a:lnTo>
                  <a:lnTo>
                    <a:pt x="580" y="1455"/>
                  </a:lnTo>
                  <a:lnTo>
                    <a:pt x="580" y="1455"/>
                  </a:lnTo>
                  <a:lnTo>
                    <a:pt x="582" y="1455"/>
                  </a:lnTo>
                  <a:lnTo>
                    <a:pt x="582" y="1455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5" y="1451"/>
                  </a:lnTo>
                  <a:lnTo>
                    <a:pt x="587" y="1448"/>
                  </a:lnTo>
                  <a:lnTo>
                    <a:pt x="587" y="1448"/>
                  </a:lnTo>
                  <a:lnTo>
                    <a:pt x="589" y="1448"/>
                  </a:lnTo>
                  <a:lnTo>
                    <a:pt x="589" y="1448"/>
                  </a:lnTo>
                  <a:lnTo>
                    <a:pt x="592" y="1448"/>
                  </a:lnTo>
                  <a:lnTo>
                    <a:pt x="592" y="1448"/>
                  </a:lnTo>
                  <a:lnTo>
                    <a:pt x="594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9" y="1448"/>
                  </a:lnTo>
                  <a:lnTo>
                    <a:pt x="599" y="1446"/>
                  </a:lnTo>
                  <a:lnTo>
                    <a:pt x="599" y="1448"/>
                  </a:lnTo>
                  <a:lnTo>
                    <a:pt x="599" y="1448"/>
                  </a:lnTo>
                  <a:lnTo>
                    <a:pt x="599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51"/>
                  </a:lnTo>
                  <a:lnTo>
                    <a:pt x="596" y="1451"/>
                  </a:lnTo>
                  <a:lnTo>
                    <a:pt x="599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6" y="1451"/>
                  </a:lnTo>
                  <a:lnTo>
                    <a:pt x="606" y="1451"/>
                  </a:lnTo>
                  <a:lnTo>
                    <a:pt x="604" y="1451"/>
                  </a:lnTo>
                  <a:lnTo>
                    <a:pt x="604" y="1451"/>
                  </a:lnTo>
                  <a:lnTo>
                    <a:pt x="604" y="1448"/>
                  </a:lnTo>
                  <a:lnTo>
                    <a:pt x="604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8" y="1448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11" y="1451"/>
                  </a:lnTo>
                  <a:lnTo>
                    <a:pt x="611" y="1451"/>
                  </a:lnTo>
                  <a:lnTo>
                    <a:pt x="611" y="1451"/>
                  </a:lnTo>
                  <a:lnTo>
                    <a:pt x="613" y="1451"/>
                  </a:lnTo>
                  <a:lnTo>
                    <a:pt x="613" y="1451"/>
                  </a:lnTo>
                  <a:lnTo>
                    <a:pt x="613" y="1446"/>
                  </a:lnTo>
                  <a:lnTo>
                    <a:pt x="613" y="1437"/>
                  </a:lnTo>
                  <a:lnTo>
                    <a:pt x="613" y="1434"/>
                  </a:lnTo>
                  <a:lnTo>
                    <a:pt x="613" y="1425"/>
                  </a:lnTo>
                  <a:lnTo>
                    <a:pt x="613" y="1422"/>
                  </a:lnTo>
                  <a:lnTo>
                    <a:pt x="613" y="1415"/>
                  </a:lnTo>
                  <a:lnTo>
                    <a:pt x="613" y="1413"/>
                  </a:lnTo>
                  <a:lnTo>
                    <a:pt x="613" y="1413"/>
                  </a:lnTo>
                  <a:lnTo>
                    <a:pt x="613" y="1403"/>
                  </a:lnTo>
                  <a:lnTo>
                    <a:pt x="611" y="1399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08" y="1394"/>
                  </a:lnTo>
                  <a:lnTo>
                    <a:pt x="608" y="1394"/>
                  </a:lnTo>
                  <a:lnTo>
                    <a:pt x="608" y="1394"/>
                  </a:lnTo>
                  <a:lnTo>
                    <a:pt x="606" y="1394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6" y="1394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11" y="1392"/>
                  </a:lnTo>
                  <a:lnTo>
                    <a:pt x="611" y="1392"/>
                  </a:lnTo>
                  <a:lnTo>
                    <a:pt x="611" y="1392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08" y="1389"/>
                  </a:lnTo>
                  <a:lnTo>
                    <a:pt x="608" y="1387"/>
                  </a:lnTo>
                  <a:lnTo>
                    <a:pt x="608" y="1385"/>
                  </a:lnTo>
                  <a:lnTo>
                    <a:pt x="608" y="1382"/>
                  </a:lnTo>
                  <a:lnTo>
                    <a:pt x="608" y="1380"/>
                  </a:lnTo>
                  <a:lnTo>
                    <a:pt x="608" y="1380"/>
                  </a:lnTo>
                  <a:lnTo>
                    <a:pt x="608" y="1377"/>
                  </a:lnTo>
                  <a:lnTo>
                    <a:pt x="608" y="1373"/>
                  </a:lnTo>
                  <a:lnTo>
                    <a:pt x="611" y="1370"/>
                  </a:lnTo>
                  <a:lnTo>
                    <a:pt x="611" y="1370"/>
                  </a:lnTo>
                  <a:lnTo>
                    <a:pt x="611" y="1366"/>
                  </a:lnTo>
                  <a:lnTo>
                    <a:pt x="613" y="1363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58"/>
                  </a:lnTo>
                  <a:lnTo>
                    <a:pt x="613" y="1358"/>
                  </a:lnTo>
                  <a:lnTo>
                    <a:pt x="613" y="1358"/>
                  </a:lnTo>
                  <a:lnTo>
                    <a:pt x="615" y="1356"/>
                  </a:lnTo>
                  <a:lnTo>
                    <a:pt x="615" y="1351"/>
                  </a:lnTo>
                  <a:lnTo>
                    <a:pt x="618" y="1351"/>
                  </a:lnTo>
                  <a:lnTo>
                    <a:pt x="618" y="1351"/>
                  </a:lnTo>
                  <a:lnTo>
                    <a:pt x="620" y="1347"/>
                  </a:lnTo>
                  <a:lnTo>
                    <a:pt x="620" y="1347"/>
                  </a:lnTo>
                  <a:lnTo>
                    <a:pt x="618" y="1349"/>
                  </a:lnTo>
                  <a:lnTo>
                    <a:pt x="618" y="1347"/>
                  </a:lnTo>
                  <a:lnTo>
                    <a:pt x="618" y="1347"/>
                  </a:lnTo>
                  <a:lnTo>
                    <a:pt x="620" y="1347"/>
                  </a:lnTo>
                  <a:lnTo>
                    <a:pt x="622" y="1344"/>
                  </a:lnTo>
                  <a:lnTo>
                    <a:pt x="622" y="1342"/>
                  </a:lnTo>
                  <a:lnTo>
                    <a:pt x="622" y="1342"/>
                  </a:lnTo>
                  <a:lnTo>
                    <a:pt x="622" y="1342"/>
                  </a:lnTo>
                  <a:lnTo>
                    <a:pt x="625" y="1340"/>
                  </a:lnTo>
                  <a:lnTo>
                    <a:pt x="625" y="1340"/>
                  </a:lnTo>
                  <a:lnTo>
                    <a:pt x="627" y="1337"/>
                  </a:lnTo>
                  <a:lnTo>
                    <a:pt x="627" y="1337"/>
                  </a:lnTo>
                  <a:lnTo>
                    <a:pt x="630" y="1335"/>
                  </a:lnTo>
                  <a:lnTo>
                    <a:pt x="630" y="1330"/>
                  </a:lnTo>
                  <a:lnTo>
                    <a:pt x="630" y="1330"/>
                  </a:lnTo>
                  <a:lnTo>
                    <a:pt x="630" y="1330"/>
                  </a:lnTo>
                  <a:lnTo>
                    <a:pt x="630" y="1328"/>
                  </a:lnTo>
                  <a:lnTo>
                    <a:pt x="632" y="1325"/>
                  </a:lnTo>
                  <a:lnTo>
                    <a:pt x="632" y="1325"/>
                  </a:lnTo>
                  <a:lnTo>
                    <a:pt x="632" y="1323"/>
                  </a:lnTo>
                  <a:lnTo>
                    <a:pt x="632" y="1321"/>
                  </a:lnTo>
                  <a:lnTo>
                    <a:pt x="634" y="1318"/>
                  </a:lnTo>
                  <a:lnTo>
                    <a:pt x="634" y="1316"/>
                  </a:lnTo>
                  <a:lnTo>
                    <a:pt x="634" y="1309"/>
                  </a:lnTo>
                  <a:lnTo>
                    <a:pt x="634" y="1304"/>
                  </a:lnTo>
                  <a:lnTo>
                    <a:pt x="634" y="1302"/>
                  </a:lnTo>
                  <a:lnTo>
                    <a:pt x="634" y="1302"/>
                  </a:lnTo>
                  <a:lnTo>
                    <a:pt x="637" y="1302"/>
                  </a:lnTo>
                  <a:lnTo>
                    <a:pt x="637" y="1299"/>
                  </a:lnTo>
                  <a:lnTo>
                    <a:pt x="637" y="1299"/>
                  </a:lnTo>
                  <a:lnTo>
                    <a:pt x="637" y="1299"/>
                  </a:lnTo>
                  <a:lnTo>
                    <a:pt x="637" y="1297"/>
                  </a:lnTo>
                  <a:lnTo>
                    <a:pt x="637" y="1297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2"/>
                  </a:lnTo>
                  <a:lnTo>
                    <a:pt x="637" y="1292"/>
                  </a:lnTo>
                  <a:lnTo>
                    <a:pt x="637" y="1292"/>
                  </a:lnTo>
                  <a:lnTo>
                    <a:pt x="639" y="1292"/>
                  </a:lnTo>
                  <a:lnTo>
                    <a:pt x="639" y="1290"/>
                  </a:lnTo>
                  <a:lnTo>
                    <a:pt x="639" y="1287"/>
                  </a:lnTo>
                  <a:lnTo>
                    <a:pt x="639" y="1285"/>
                  </a:lnTo>
                  <a:lnTo>
                    <a:pt x="637" y="1285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5"/>
                  </a:lnTo>
                  <a:lnTo>
                    <a:pt x="637" y="1283"/>
                  </a:lnTo>
                  <a:lnTo>
                    <a:pt x="634" y="1283"/>
                  </a:lnTo>
                  <a:lnTo>
                    <a:pt x="634" y="1283"/>
                  </a:lnTo>
                  <a:lnTo>
                    <a:pt x="634" y="1280"/>
                  </a:lnTo>
                  <a:lnTo>
                    <a:pt x="634" y="1280"/>
                  </a:lnTo>
                  <a:lnTo>
                    <a:pt x="634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0" y="1280"/>
                  </a:lnTo>
                  <a:lnTo>
                    <a:pt x="627" y="1280"/>
                  </a:lnTo>
                  <a:lnTo>
                    <a:pt x="627" y="1280"/>
                  </a:lnTo>
                  <a:lnTo>
                    <a:pt x="627" y="1280"/>
                  </a:lnTo>
                  <a:lnTo>
                    <a:pt x="627" y="1278"/>
                  </a:lnTo>
                  <a:lnTo>
                    <a:pt x="625" y="1278"/>
                  </a:lnTo>
                  <a:lnTo>
                    <a:pt x="625" y="1276"/>
                  </a:lnTo>
                  <a:lnTo>
                    <a:pt x="622" y="1273"/>
                  </a:lnTo>
                  <a:lnTo>
                    <a:pt x="622" y="1273"/>
                  </a:lnTo>
                  <a:lnTo>
                    <a:pt x="625" y="1271"/>
                  </a:lnTo>
                  <a:lnTo>
                    <a:pt x="625" y="1271"/>
                  </a:lnTo>
                  <a:lnTo>
                    <a:pt x="625" y="1271"/>
                  </a:lnTo>
                  <a:lnTo>
                    <a:pt x="625" y="1269"/>
                  </a:lnTo>
                  <a:lnTo>
                    <a:pt x="625" y="1269"/>
                  </a:lnTo>
                  <a:lnTo>
                    <a:pt x="627" y="1269"/>
                  </a:lnTo>
                  <a:lnTo>
                    <a:pt x="627" y="1271"/>
                  </a:lnTo>
                  <a:lnTo>
                    <a:pt x="627" y="1271"/>
                  </a:lnTo>
                  <a:lnTo>
                    <a:pt x="627" y="1271"/>
                  </a:lnTo>
                  <a:lnTo>
                    <a:pt x="627" y="1273"/>
                  </a:lnTo>
                  <a:lnTo>
                    <a:pt x="627" y="1273"/>
                  </a:lnTo>
                  <a:lnTo>
                    <a:pt x="627" y="1271"/>
                  </a:lnTo>
                  <a:lnTo>
                    <a:pt x="627" y="1266"/>
                  </a:lnTo>
                  <a:lnTo>
                    <a:pt x="627" y="1269"/>
                  </a:lnTo>
                  <a:lnTo>
                    <a:pt x="630" y="1271"/>
                  </a:lnTo>
                  <a:lnTo>
                    <a:pt x="630" y="1271"/>
                  </a:lnTo>
                  <a:lnTo>
                    <a:pt x="634" y="1273"/>
                  </a:lnTo>
                  <a:lnTo>
                    <a:pt x="634" y="1278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0"/>
                  </a:lnTo>
                  <a:lnTo>
                    <a:pt x="634" y="1278"/>
                  </a:lnTo>
                  <a:lnTo>
                    <a:pt x="634" y="1273"/>
                  </a:lnTo>
                  <a:lnTo>
                    <a:pt x="632" y="1271"/>
                  </a:lnTo>
                  <a:lnTo>
                    <a:pt x="632" y="1271"/>
                  </a:lnTo>
                  <a:lnTo>
                    <a:pt x="632" y="1269"/>
                  </a:lnTo>
                  <a:lnTo>
                    <a:pt x="632" y="1269"/>
                  </a:lnTo>
                  <a:lnTo>
                    <a:pt x="634" y="1266"/>
                  </a:lnTo>
                  <a:lnTo>
                    <a:pt x="634" y="1264"/>
                  </a:lnTo>
                  <a:lnTo>
                    <a:pt x="632" y="1261"/>
                  </a:lnTo>
                  <a:lnTo>
                    <a:pt x="630" y="1254"/>
                  </a:lnTo>
                  <a:lnTo>
                    <a:pt x="627" y="1252"/>
                  </a:lnTo>
                  <a:lnTo>
                    <a:pt x="627" y="1245"/>
                  </a:lnTo>
                  <a:lnTo>
                    <a:pt x="627" y="1243"/>
                  </a:lnTo>
                  <a:lnTo>
                    <a:pt x="627" y="1240"/>
                  </a:lnTo>
                  <a:lnTo>
                    <a:pt x="627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43"/>
                  </a:lnTo>
                  <a:lnTo>
                    <a:pt x="622" y="1243"/>
                  </a:lnTo>
                  <a:lnTo>
                    <a:pt x="622" y="1243"/>
                  </a:lnTo>
                  <a:lnTo>
                    <a:pt x="622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38"/>
                  </a:lnTo>
                  <a:lnTo>
                    <a:pt x="627" y="1238"/>
                  </a:lnTo>
                  <a:lnTo>
                    <a:pt x="627" y="1238"/>
                  </a:lnTo>
                  <a:lnTo>
                    <a:pt x="630" y="1235"/>
                  </a:lnTo>
                  <a:lnTo>
                    <a:pt x="630" y="1233"/>
                  </a:lnTo>
                  <a:lnTo>
                    <a:pt x="630" y="1231"/>
                  </a:lnTo>
                  <a:lnTo>
                    <a:pt x="630" y="1228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27" y="1221"/>
                  </a:lnTo>
                  <a:lnTo>
                    <a:pt x="627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19"/>
                  </a:lnTo>
                  <a:lnTo>
                    <a:pt x="630" y="1219"/>
                  </a:lnTo>
                  <a:lnTo>
                    <a:pt x="630" y="1216"/>
                  </a:lnTo>
                  <a:lnTo>
                    <a:pt x="627" y="1216"/>
                  </a:lnTo>
                  <a:lnTo>
                    <a:pt x="627" y="1216"/>
                  </a:lnTo>
                  <a:lnTo>
                    <a:pt x="627" y="1214"/>
                  </a:lnTo>
                  <a:lnTo>
                    <a:pt x="627" y="1214"/>
                  </a:lnTo>
                  <a:lnTo>
                    <a:pt x="625" y="1214"/>
                  </a:lnTo>
                  <a:lnTo>
                    <a:pt x="625" y="1212"/>
                  </a:lnTo>
                  <a:lnTo>
                    <a:pt x="625" y="1202"/>
                  </a:lnTo>
                  <a:lnTo>
                    <a:pt x="625" y="1202"/>
                  </a:lnTo>
                  <a:lnTo>
                    <a:pt x="622" y="1200"/>
                  </a:lnTo>
                  <a:lnTo>
                    <a:pt x="622" y="1198"/>
                  </a:lnTo>
                  <a:lnTo>
                    <a:pt x="622" y="1193"/>
                  </a:lnTo>
                  <a:lnTo>
                    <a:pt x="625" y="1188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7" y="1179"/>
                  </a:lnTo>
                  <a:lnTo>
                    <a:pt x="627" y="1179"/>
                  </a:lnTo>
                  <a:lnTo>
                    <a:pt x="627" y="1176"/>
                  </a:lnTo>
                  <a:lnTo>
                    <a:pt x="630" y="1176"/>
                  </a:lnTo>
                  <a:lnTo>
                    <a:pt x="630" y="1174"/>
                  </a:lnTo>
                  <a:lnTo>
                    <a:pt x="632" y="1174"/>
                  </a:lnTo>
                  <a:lnTo>
                    <a:pt x="632" y="1172"/>
                  </a:lnTo>
                  <a:lnTo>
                    <a:pt x="630" y="1172"/>
                  </a:lnTo>
                  <a:lnTo>
                    <a:pt x="632" y="1172"/>
                  </a:lnTo>
                  <a:lnTo>
                    <a:pt x="632" y="1169"/>
                  </a:lnTo>
                  <a:lnTo>
                    <a:pt x="632" y="1169"/>
                  </a:lnTo>
                  <a:lnTo>
                    <a:pt x="634" y="1162"/>
                  </a:lnTo>
                  <a:lnTo>
                    <a:pt x="634" y="1162"/>
                  </a:lnTo>
                  <a:lnTo>
                    <a:pt x="639" y="1157"/>
                  </a:lnTo>
                  <a:lnTo>
                    <a:pt x="641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6" y="1153"/>
                  </a:lnTo>
                  <a:lnTo>
                    <a:pt x="646" y="1153"/>
                  </a:lnTo>
                  <a:lnTo>
                    <a:pt x="646" y="1153"/>
                  </a:lnTo>
                  <a:lnTo>
                    <a:pt x="648" y="1153"/>
                  </a:lnTo>
                  <a:lnTo>
                    <a:pt x="648" y="1153"/>
                  </a:lnTo>
                  <a:lnTo>
                    <a:pt x="648" y="1150"/>
                  </a:lnTo>
                  <a:lnTo>
                    <a:pt x="648" y="1150"/>
                  </a:lnTo>
                  <a:lnTo>
                    <a:pt x="651" y="1153"/>
                  </a:lnTo>
                  <a:lnTo>
                    <a:pt x="651" y="1153"/>
                  </a:lnTo>
                  <a:lnTo>
                    <a:pt x="651" y="1150"/>
                  </a:lnTo>
                  <a:lnTo>
                    <a:pt x="653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8" y="1150"/>
                  </a:lnTo>
                  <a:lnTo>
                    <a:pt x="660" y="1150"/>
                  </a:lnTo>
                  <a:lnTo>
                    <a:pt x="660" y="1150"/>
                  </a:lnTo>
                  <a:lnTo>
                    <a:pt x="663" y="1153"/>
                  </a:lnTo>
                  <a:lnTo>
                    <a:pt x="663" y="1155"/>
                  </a:lnTo>
                  <a:lnTo>
                    <a:pt x="663" y="1160"/>
                  </a:lnTo>
                  <a:lnTo>
                    <a:pt x="663" y="1160"/>
                  </a:lnTo>
                  <a:lnTo>
                    <a:pt x="663" y="1157"/>
                  </a:lnTo>
                  <a:lnTo>
                    <a:pt x="665" y="1155"/>
                  </a:lnTo>
                  <a:lnTo>
                    <a:pt x="667" y="1150"/>
                  </a:lnTo>
                  <a:lnTo>
                    <a:pt x="667" y="1148"/>
                  </a:lnTo>
                  <a:lnTo>
                    <a:pt x="667" y="1145"/>
                  </a:lnTo>
                  <a:lnTo>
                    <a:pt x="665" y="1143"/>
                  </a:lnTo>
                  <a:lnTo>
                    <a:pt x="667" y="1143"/>
                  </a:lnTo>
                  <a:lnTo>
                    <a:pt x="667" y="1145"/>
                  </a:lnTo>
                  <a:lnTo>
                    <a:pt x="667" y="1145"/>
                  </a:lnTo>
                  <a:lnTo>
                    <a:pt x="667" y="1143"/>
                  </a:lnTo>
                  <a:lnTo>
                    <a:pt x="667" y="1143"/>
                  </a:lnTo>
                  <a:lnTo>
                    <a:pt x="667" y="1143"/>
                  </a:lnTo>
                  <a:lnTo>
                    <a:pt x="667" y="1145"/>
                  </a:lnTo>
                  <a:lnTo>
                    <a:pt x="667" y="1145"/>
                  </a:lnTo>
                  <a:lnTo>
                    <a:pt x="667" y="1148"/>
                  </a:lnTo>
                  <a:lnTo>
                    <a:pt x="667" y="1150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70" y="1155"/>
                  </a:lnTo>
                  <a:lnTo>
                    <a:pt x="670" y="1155"/>
                  </a:lnTo>
                  <a:lnTo>
                    <a:pt x="672" y="1155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4" y="1157"/>
                  </a:lnTo>
                  <a:lnTo>
                    <a:pt x="674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3"/>
                  </a:lnTo>
                  <a:lnTo>
                    <a:pt x="674" y="1150"/>
                  </a:lnTo>
                  <a:lnTo>
                    <a:pt x="674" y="1150"/>
                  </a:lnTo>
                  <a:lnTo>
                    <a:pt x="677" y="1150"/>
                  </a:lnTo>
                  <a:lnTo>
                    <a:pt x="679" y="1145"/>
                  </a:lnTo>
                  <a:lnTo>
                    <a:pt x="682" y="1145"/>
                  </a:lnTo>
                  <a:lnTo>
                    <a:pt x="682" y="1145"/>
                  </a:lnTo>
                  <a:lnTo>
                    <a:pt x="682" y="1143"/>
                  </a:lnTo>
                  <a:lnTo>
                    <a:pt x="682" y="1141"/>
                  </a:lnTo>
                  <a:lnTo>
                    <a:pt x="682" y="1141"/>
                  </a:lnTo>
                  <a:lnTo>
                    <a:pt x="682" y="1138"/>
                  </a:lnTo>
                  <a:lnTo>
                    <a:pt x="684" y="1134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6" y="1129"/>
                  </a:lnTo>
                  <a:lnTo>
                    <a:pt x="686" y="1129"/>
                  </a:lnTo>
                  <a:lnTo>
                    <a:pt x="686" y="1129"/>
                  </a:lnTo>
                  <a:lnTo>
                    <a:pt x="686" y="1127"/>
                  </a:lnTo>
                  <a:lnTo>
                    <a:pt x="686" y="1127"/>
                  </a:lnTo>
                  <a:lnTo>
                    <a:pt x="689" y="1124"/>
                  </a:lnTo>
                  <a:lnTo>
                    <a:pt x="691" y="1124"/>
                  </a:lnTo>
                  <a:lnTo>
                    <a:pt x="691" y="1124"/>
                  </a:lnTo>
                  <a:lnTo>
                    <a:pt x="691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6" y="1124"/>
                  </a:lnTo>
                  <a:lnTo>
                    <a:pt x="696" y="1124"/>
                  </a:lnTo>
                  <a:lnTo>
                    <a:pt x="696" y="1127"/>
                  </a:lnTo>
                  <a:lnTo>
                    <a:pt x="696" y="1127"/>
                  </a:lnTo>
                  <a:lnTo>
                    <a:pt x="693" y="1127"/>
                  </a:lnTo>
                  <a:lnTo>
                    <a:pt x="698" y="1127"/>
                  </a:lnTo>
                  <a:lnTo>
                    <a:pt x="698" y="1124"/>
                  </a:lnTo>
                  <a:lnTo>
                    <a:pt x="700" y="1127"/>
                  </a:lnTo>
                  <a:lnTo>
                    <a:pt x="700" y="1127"/>
                  </a:lnTo>
                  <a:lnTo>
                    <a:pt x="700" y="1124"/>
                  </a:lnTo>
                  <a:lnTo>
                    <a:pt x="703" y="1124"/>
                  </a:lnTo>
                  <a:lnTo>
                    <a:pt x="703" y="1124"/>
                  </a:lnTo>
                  <a:lnTo>
                    <a:pt x="703" y="1127"/>
                  </a:lnTo>
                  <a:lnTo>
                    <a:pt x="703" y="1127"/>
                  </a:lnTo>
                  <a:lnTo>
                    <a:pt x="703" y="1127"/>
                  </a:lnTo>
                  <a:lnTo>
                    <a:pt x="705" y="1127"/>
                  </a:lnTo>
                  <a:lnTo>
                    <a:pt x="705" y="1127"/>
                  </a:lnTo>
                  <a:lnTo>
                    <a:pt x="708" y="1127"/>
                  </a:lnTo>
                  <a:lnTo>
                    <a:pt x="708" y="1127"/>
                  </a:lnTo>
                  <a:lnTo>
                    <a:pt x="710" y="1129"/>
                  </a:lnTo>
                  <a:lnTo>
                    <a:pt x="710" y="1129"/>
                  </a:lnTo>
                  <a:lnTo>
                    <a:pt x="710" y="1129"/>
                  </a:lnTo>
                  <a:lnTo>
                    <a:pt x="712" y="1127"/>
                  </a:lnTo>
                  <a:lnTo>
                    <a:pt x="715" y="1127"/>
                  </a:lnTo>
                  <a:lnTo>
                    <a:pt x="717" y="1124"/>
                  </a:lnTo>
                  <a:lnTo>
                    <a:pt x="719" y="1124"/>
                  </a:lnTo>
                  <a:lnTo>
                    <a:pt x="719" y="1124"/>
                  </a:lnTo>
                  <a:lnTo>
                    <a:pt x="722" y="1124"/>
                  </a:lnTo>
                  <a:lnTo>
                    <a:pt x="722" y="1124"/>
                  </a:lnTo>
                  <a:lnTo>
                    <a:pt x="722" y="1122"/>
                  </a:lnTo>
                  <a:lnTo>
                    <a:pt x="724" y="1122"/>
                  </a:lnTo>
                  <a:lnTo>
                    <a:pt x="724" y="1122"/>
                  </a:lnTo>
                  <a:lnTo>
                    <a:pt x="724" y="1122"/>
                  </a:lnTo>
                  <a:lnTo>
                    <a:pt x="727" y="1122"/>
                  </a:lnTo>
                  <a:lnTo>
                    <a:pt x="727" y="1122"/>
                  </a:lnTo>
                  <a:lnTo>
                    <a:pt x="727" y="1119"/>
                  </a:lnTo>
                  <a:lnTo>
                    <a:pt x="729" y="1122"/>
                  </a:lnTo>
                  <a:lnTo>
                    <a:pt x="729" y="1119"/>
                  </a:lnTo>
                  <a:lnTo>
                    <a:pt x="731" y="1119"/>
                  </a:lnTo>
                  <a:lnTo>
                    <a:pt x="734" y="1117"/>
                  </a:lnTo>
                  <a:lnTo>
                    <a:pt x="736" y="1117"/>
                  </a:lnTo>
                  <a:lnTo>
                    <a:pt x="736" y="1117"/>
                  </a:lnTo>
                  <a:lnTo>
                    <a:pt x="738" y="1115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0"/>
                  </a:lnTo>
                  <a:lnTo>
                    <a:pt x="741" y="1110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0"/>
                  </a:lnTo>
                  <a:lnTo>
                    <a:pt x="743" y="1108"/>
                  </a:lnTo>
                  <a:lnTo>
                    <a:pt x="743" y="1108"/>
                  </a:lnTo>
                  <a:lnTo>
                    <a:pt x="743" y="1103"/>
                  </a:lnTo>
                  <a:lnTo>
                    <a:pt x="743" y="1101"/>
                  </a:lnTo>
                  <a:lnTo>
                    <a:pt x="743" y="1098"/>
                  </a:lnTo>
                  <a:lnTo>
                    <a:pt x="743" y="1096"/>
                  </a:lnTo>
                  <a:lnTo>
                    <a:pt x="743" y="1093"/>
                  </a:lnTo>
                  <a:lnTo>
                    <a:pt x="743" y="1093"/>
                  </a:lnTo>
                  <a:lnTo>
                    <a:pt x="743" y="1096"/>
                  </a:lnTo>
                  <a:lnTo>
                    <a:pt x="743" y="1096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38" y="1098"/>
                  </a:lnTo>
                  <a:lnTo>
                    <a:pt x="738" y="1096"/>
                  </a:lnTo>
                  <a:lnTo>
                    <a:pt x="738" y="1096"/>
                  </a:lnTo>
                  <a:lnTo>
                    <a:pt x="738" y="1093"/>
                  </a:lnTo>
                  <a:lnTo>
                    <a:pt x="741" y="1091"/>
                  </a:lnTo>
                  <a:lnTo>
                    <a:pt x="741" y="1089"/>
                  </a:lnTo>
                  <a:lnTo>
                    <a:pt x="741" y="1089"/>
                  </a:lnTo>
                  <a:lnTo>
                    <a:pt x="743" y="1086"/>
                  </a:lnTo>
                  <a:lnTo>
                    <a:pt x="745" y="1084"/>
                  </a:lnTo>
                  <a:lnTo>
                    <a:pt x="745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48" y="1082"/>
                  </a:lnTo>
                  <a:lnTo>
                    <a:pt x="750" y="1079"/>
                  </a:lnTo>
                  <a:lnTo>
                    <a:pt x="762" y="1072"/>
                  </a:lnTo>
                  <a:lnTo>
                    <a:pt x="764" y="1072"/>
                  </a:lnTo>
                  <a:lnTo>
                    <a:pt x="767" y="1070"/>
                  </a:lnTo>
                  <a:lnTo>
                    <a:pt x="769" y="1070"/>
                  </a:lnTo>
                  <a:lnTo>
                    <a:pt x="769" y="1070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4" y="1067"/>
                  </a:lnTo>
                  <a:lnTo>
                    <a:pt x="774" y="1067"/>
                  </a:lnTo>
                  <a:lnTo>
                    <a:pt x="776" y="1065"/>
                  </a:lnTo>
                  <a:lnTo>
                    <a:pt x="776" y="1065"/>
                  </a:lnTo>
                  <a:lnTo>
                    <a:pt x="776" y="1065"/>
                  </a:lnTo>
                  <a:lnTo>
                    <a:pt x="779" y="1063"/>
                  </a:lnTo>
                  <a:lnTo>
                    <a:pt x="781" y="1063"/>
                  </a:lnTo>
                  <a:lnTo>
                    <a:pt x="781" y="1063"/>
                  </a:lnTo>
                  <a:lnTo>
                    <a:pt x="786" y="1060"/>
                  </a:lnTo>
                  <a:lnTo>
                    <a:pt x="788" y="1060"/>
                  </a:lnTo>
                  <a:lnTo>
                    <a:pt x="788" y="1058"/>
                  </a:lnTo>
                  <a:lnTo>
                    <a:pt x="788" y="1058"/>
                  </a:lnTo>
                  <a:lnTo>
                    <a:pt x="790" y="1058"/>
                  </a:lnTo>
                  <a:lnTo>
                    <a:pt x="790" y="1058"/>
                  </a:lnTo>
                  <a:lnTo>
                    <a:pt x="788" y="1056"/>
                  </a:lnTo>
                  <a:lnTo>
                    <a:pt x="790" y="1056"/>
                  </a:lnTo>
                  <a:lnTo>
                    <a:pt x="790" y="1056"/>
                  </a:lnTo>
                  <a:lnTo>
                    <a:pt x="790" y="1056"/>
                  </a:lnTo>
                  <a:lnTo>
                    <a:pt x="793" y="1056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0" y="1053"/>
                  </a:lnTo>
                  <a:lnTo>
                    <a:pt x="790" y="1053"/>
                  </a:lnTo>
                  <a:lnTo>
                    <a:pt x="790" y="1053"/>
                  </a:lnTo>
                  <a:lnTo>
                    <a:pt x="790" y="1051"/>
                  </a:lnTo>
                  <a:lnTo>
                    <a:pt x="790" y="1051"/>
                  </a:lnTo>
                  <a:lnTo>
                    <a:pt x="793" y="1051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5" y="1053"/>
                  </a:lnTo>
                  <a:lnTo>
                    <a:pt x="795" y="1051"/>
                  </a:lnTo>
                  <a:lnTo>
                    <a:pt x="797" y="1048"/>
                  </a:lnTo>
                  <a:lnTo>
                    <a:pt x="800" y="1046"/>
                  </a:lnTo>
                  <a:lnTo>
                    <a:pt x="800" y="1044"/>
                  </a:lnTo>
                  <a:lnTo>
                    <a:pt x="800" y="1044"/>
                  </a:lnTo>
                  <a:lnTo>
                    <a:pt x="800" y="1044"/>
                  </a:lnTo>
                  <a:lnTo>
                    <a:pt x="800" y="1041"/>
                  </a:lnTo>
                  <a:lnTo>
                    <a:pt x="800" y="1041"/>
                  </a:lnTo>
                  <a:lnTo>
                    <a:pt x="800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5" y="1039"/>
                  </a:lnTo>
                  <a:lnTo>
                    <a:pt x="805" y="1039"/>
                  </a:lnTo>
                  <a:lnTo>
                    <a:pt x="805" y="1039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4"/>
                  </a:lnTo>
                  <a:lnTo>
                    <a:pt x="809" y="1034"/>
                  </a:lnTo>
                  <a:lnTo>
                    <a:pt x="819" y="1030"/>
                  </a:lnTo>
                  <a:lnTo>
                    <a:pt x="833" y="1020"/>
                  </a:lnTo>
                  <a:lnTo>
                    <a:pt x="835" y="1020"/>
                  </a:lnTo>
                  <a:lnTo>
                    <a:pt x="835" y="1018"/>
                  </a:lnTo>
                  <a:lnTo>
                    <a:pt x="838" y="1018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3"/>
                  </a:lnTo>
                  <a:lnTo>
                    <a:pt x="840" y="1013"/>
                  </a:lnTo>
                  <a:lnTo>
                    <a:pt x="842" y="1011"/>
                  </a:lnTo>
                  <a:lnTo>
                    <a:pt x="842" y="1011"/>
                  </a:lnTo>
                  <a:lnTo>
                    <a:pt x="845" y="1008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5" y="1008"/>
                  </a:lnTo>
                  <a:lnTo>
                    <a:pt x="845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5" y="1008"/>
                  </a:lnTo>
                  <a:lnTo>
                    <a:pt x="845" y="1008"/>
                  </a:lnTo>
                  <a:lnTo>
                    <a:pt x="845" y="1006"/>
                  </a:lnTo>
                  <a:lnTo>
                    <a:pt x="845" y="1006"/>
                  </a:lnTo>
                  <a:lnTo>
                    <a:pt x="845" y="1006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9" y="1003"/>
                  </a:lnTo>
                  <a:lnTo>
                    <a:pt x="852" y="1001"/>
                  </a:lnTo>
                  <a:lnTo>
                    <a:pt x="852" y="1001"/>
                  </a:lnTo>
                  <a:lnTo>
                    <a:pt x="852" y="999"/>
                  </a:lnTo>
                  <a:lnTo>
                    <a:pt x="854" y="999"/>
                  </a:lnTo>
                  <a:lnTo>
                    <a:pt x="859" y="994"/>
                  </a:lnTo>
                  <a:lnTo>
                    <a:pt x="859" y="992"/>
                  </a:lnTo>
                  <a:lnTo>
                    <a:pt x="864" y="987"/>
                  </a:lnTo>
                  <a:lnTo>
                    <a:pt x="864" y="985"/>
                  </a:lnTo>
                  <a:lnTo>
                    <a:pt x="866" y="985"/>
                  </a:lnTo>
                  <a:lnTo>
                    <a:pt x="866" y="982"/>
                  </a:lnTo>
                  <a:lnTo>
                    <a:pt x="868" y="980"/>
                  </a:lnTo>
                  <a:lnTo>
                    <a:pt x="868" y="977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7"/>
                  </a:lnTo>
                  <a:lnTo>
                    <a:pt x="868" y="977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3"/>
                  </a:lnTo>
                  <a:lnTo>
                    <a:pt x="868" y="973"/>
                  </a:lnTo>
                  <a:lnTo>
                    <a:pt x="868" y="973"/>
                  </a:lnTo>
                  <a:lnTo>
                    <a:pt x="868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6" y="968"/>
                  </a:lnTo>
                  <a:lnTo>
                    <a:pt x="883" y="963"/>
                  </a:lnTo>
                  <a:lnTo>
                    <a:pt x="885" y="961"/>
                  </a:lnTo>
                  <a:lnTo>
                    <a:pt x="892" y="954"/>
                  </a:lnTo>
                  <a:lnTo>
                    <a:pt x="894" y="951"/>
                  </a:lnTo>
                  <a:lnTo>
                    <a:pt x="897" y="951"/>
                  </a:lnTo>
                  <a:lnTo>
                    <a:pt x="899" y="949"/>
                  </a:lnTo>
                  <a:lnTo>
                    <a:pt x="902" y="949"/>
                  </a:lnTo>
                  <a:lnTo>
                    <a:pt x="906" y="947"/>
                  </a:lnTo>
                  <a:lnTo>
                    <a:pt x="911" y="944"/>
                  </a:lnTo>
                  <a:lnTo>
                    <a:pt x="911" y="942"/>
                  </a:lnTo>
                  <a:lnTo>
                    <a:pt x="899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9" y="949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9"/>
                  </a:lnTo>
                  <a:lnTo>
                    <a:pt x="902" y="949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4" y="947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2" y="942"/>
                  </a:lnTo>
                  <a:lnTo>
                    <a:pt x="902" y="944"/>
                  </a:lnTo>
                  <a:lnTo>
                    <a:pt x="902" y="944"/>
                  </a:lnTo>
                  <a:lnTo>
                    <a:pt x="902" y="944"/>
                  </a:lnTo>
                  <a:lnTo>
                    <a:pt x="899" y="944"/>
                  </a:lnTo>
                  <a:lnTo>
                    <a:pt x="899" y="947"/>
                  </a:lnTo>
                  <a:lnTo>
                    <a:pt x="894" y="944"/>
                  </a:lnTo>
                  <a:lnTo>
                    <a:pt x="894" y="944"/>
                  </a:lnTo>
                  <a:lnTo>
                    <a:pt x="894" y="944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9"/>
                  </a:lnTo>
                  <a:lnTo>
                    <a:pt x="894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4" y="951"/>
                  </a:lnTo>
                  <a:lnTo>
                    <a:pt x="894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4"/>
                  </a:lnTo>
                  <a:lnTo>
                    <a:pt x="892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87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87" y="951"/>
                  </a:lnTo>
                  <a:lnTo>
                    <a:pt x="887" y="954"/>
                  </a:lnTo>
                  <a:lnTo>
                    <a:pt x="887" y="954"/>
                  </a:lnTo>
                  <a:lnTo>
                    <a:pt x="887" y="954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90" y="951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7"/>
                  </a:lnTo>
                  <a:lnTo>
                    <a:pt x="890" y="947"/>
                  </a:lnTo>
                  <a:lnTo>
                    <a:pt x="892" y="947"/>
                  </a:lnTo>
                  <a:lnTo>
                    <a:pt x="892" y="944"/>
                  </a:lnTo>
                  <a:lnTo>
                    <a:pt x="892" y="944"/>
                  </a:lnTo>
                  <a:lnTo>
                    <a:pt x="892" y="942"/>
                  </a:lnTo>
                  <a:lnTo>
                    <a:pt x="894" y="940"/>
                  </a:lnTo>
                  <a:lnTo>
                    <a:pt x="894" y="940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9" y="937"/>
                  </a:lnTo>
                  <a:lnTo>
                    <a:pt x="902" y="935"/>
                  </a:lnTo>
                  <a:lnTo>
                    <a:pt x="904" y="932"/>
                  </a:lnTo>
                  <a:lnTo>
                    <a:pt x="904" y="932"/>
                  </a:lnTo>
                  <a:lnTo>
                    <a:pt x="906" y="930"/>
                  </a:lnTo>
                  <a:lnTo>
                    <a:pt x="906" y="932"/>
                  </a:lnTo>
                  <a:lnTo>
                    <a:pt x="909" y="932"/>
                  </a:lnTo>
                  <a:lnTo>
                    <a:pt x="911" y="932"/>
                  </a:lnTo>
                  <a:lnTo>
                    <a:pt x="911" y="932"/>
                  </a:lnTo>
                  <a:lnTo>
                    <a:pt x="911" y="937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06" y="942"/>
                  </a:lnTo>
                  <a:lnTo>
                    <a:pt x="906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6" y="942"/>
                  </a:lnTo>
                  <a:lnTo>
                    <a:pt x="906" y="942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11" y="942"/>
                  </a:lnTo>
                  <a:lnTo>
                    <a:pt x="913" y="942"/>
                  </a:lnTo>
                  <a:lnTo>
                    <a:pt x="916" y="940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8" y="940"/>
                  </a:lnTo>
                  <a:lnTo>
                    <a:pt x="920" y="940"/>
                  </a:lnTo>
                  <a:lnTo>
                    <a:pt x="920" y="940"/>
                  </a:lnTo>
                  <a:lnTo>
                    <a:pt x="920" y="940"/>
                  </a:lnTo>
                  <a:lnTo>
                    <a:pt x="923" y="940"/>
                  </a:lnTo>
                  <a:lnTo>
                    <a:pt x="923" y="940"/>
                  </a:lnTo>
                  <a:lnTo>
                    <a:pt x="925" y="940"/>
                  </a:lnTo>
                  <a:lnTo>
                    <a:pt x="925" y="937"/>
                  </a:lnTo>
                  <a:lnTo>
                    <a:pt x="928" y="937"/>
                  </a:lnTo>
                  <a:lnTo>
                    <a:pt x="935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9" y="935"/>
                  </a:lnTo>
                  <a:lnTo>
                    <a:pt x="939" y="935"/>
                  </a:lnTo>
                  <a:lnTo>
                    <a:pt x="939" y="935"/>
                  </a:lnTo>
                  <a:lnTo>
                    <a:pt x="949" y="930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6" y="923"/>
                  </a:lnTo>
                  <a:lnTo>
                    <a:pt x="946" y="923"/>
                  </a:lnTo>
                  <a:lnTo>
                    <a:pt x="944" y="923"/>
                  </a:lnTo>
                  <a:lnTo>
                    <a:pt x="944" y="923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3"/>
                  </a:lnTo>
                  <a:lnTo>
                    <a:pt x="946" y="923"/>
                  </a:lnTo>
                  <a:lnTo>
                    <a:pt x="949" y="923"/>
                  </a:lnTo>
                  <a:lnTo>
                    <a:pt x="954" y="925"/>
                  </a:lnTo>
                  <a:lnTo>
                    <a:pt x="956" y="928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4" y="925"/>
                  </a:lnTo>
                  <a:lnTo>
                    <a:pt x="956" y="923"/>
                  </a:lnTo>
                  <a:lnTo>
                    <a:pt x="958" y="921"/>
                  </a:lnTo>
                  <a:lnTo>
                    <a:pt x="958" y="921"/>
                  </a:lnTo>
                  <a:lnTo>
                    <a:pt x="958" y="918"/>
                  </a:lnTo>
                  <a:lnTo>
                    <a:pt x="961" y="916"/>
                  </a:lnTo>
                  <a:lnTo>
                    <a:pt x="961" y="916"/>
                  </a:lnTo>
                  <a:lnTo>
                    <a:pt x="961" y="916"/>
                  </a:lnTo>
                  <a:lnTo>
                    <a:pt x="963" y="914"/>
                  </a:lnTo>
                  <a:lnTo>
                    <a:pt x="965" y="914"/>
                  </a:lnTo>
                  <a:lnTo>
                    <a:pt x="968" y="914"/>
                  </a:lnTo>
                  <a:lnTo>
                    <a:pt x="972" y="909"/>
                  </a:lnTo>
                  <a:lnTo>
                    <a:pt x="975" y="909"/>
                  </a:lnTo>
                  <a:lnTo>
                    <a:pt x="972" y="909"/>
                  </a:lnTo>
                  <a:lnTo>
                    <a:pt x="970" y="911"/>
                  </a:lnTo>
                  <a:lnTo>
                    <a:pt x="970" y="909"/>
                  </a:lnTo>
                  <a:lnTo>
                    <a:pt x="970" y="909"/>
                  </a:lnTo>
                  <a:lnTo>
                    <a:pt x="972" y="909"/>
                  </a:lnTo>
                  <a:lnTo>
                    <a:pt x="972" y="909"/>
                  </a:lnTo>
                  <a:lnTo>
                    <a:pt x="972" y="909"/>
                  </a:lnTo>
                  <a:lnTo>
                    <a:pt x="975" y="906"/>
                  </a:lnTo>
                  <a:lnTo>
                    <a:pt x="975" y="904"/>
                  </a:lnTo>
                  <a:lnTo>
                    <a:pt x="977" y="902"/>
                  </a:lnTo>
                  <a:lnTo>
                    <a:pt x="975" y="902"/>
                  </a:lnTo>
                  <a:lnTo>
                    <a:pt x="975" y="902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2" y="904"/>
                  </a:lnTo>
                  <a:lnTo>
                    <a:pt x="972" y="906"/>
                  </a:lnTo>
                  <a:lnTo>
                    <a:pt x="972" y="902"/>
                  </a:lnTo>
                  <a:lnTo>
                    <a:pt x="972" y="899"/>
                  </a:lnTo>
                  <a:lnTo>
                    <a:pt x="972" y="899"/>
                  </a:lnTo>
                  <a:lnTo>
                    <a:pt x="975" y="897"/>
                  </a:lnTo>
                  <a:lnTo>
                    <a:pt x="982" y="892"/>
                  </a:lnTo>
                  <a:lnTo>
                    <a:pt x="984" y="890"/>
                  </a:lnTo>
                  <a:lnTo>
                    <a:pt x="987" y="890"/>
                  </a:lnTo>
                  <a:lnTo>
                    <a:pt x="989" y="888"/>
                  </a:lnTo>
                  <a:lnTo>
                    <a:pt x="989" y="888"/>
                  </a:lnTo>
                  <a:lnTo>
                    <a:pt x="989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5"/>
                  </a:lnTo>
                  <a:lnTo>
                    <a:pt x="984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3"/>
                  </a:lnTo>
                  <a:lnTo>
                    <a:pt x="984" y="885"/>
                  </a:lnTo>
                  <a:lnTo>
                    <a:pt x="982" y="883"/>
                  </a:lnTo>
                  <a:lnTo>
                    <a:pt x="982" y="883"/>
                  </a:lnTo>
                  <a:lnTo>
                    <a:pt x="980" y="883"/>
                  </a:lnTo>
                  <a:lnTo>
                    <a:pt x="982" y="883"/>
                  </a:lnTo>
                  <a:lnTo>
                    <a:pt x="984" y="883"/>
                  </a:lnTo>
                  <a:lnTo>
                    <a:pt x="984" y="883"/>
                  </a:lnTo>
                  <a:lnTo>
                    <a:pt x="984" y="880"/>
                  </a:lnTo>
                  <a:lnTo>
                    <a:pt x="984" y="878"/>
                  </a:lnTo>
                  <a:lnTo>
                    <a:pt x="980" y="866"/>
                  </a:lnTo>
                  <a:lnTo>
                    <a:pt x="977" y="861"/>
                  </a:lnTo>
                  <a:lnTo>
                    <a:pt x="980" y="857"/>
                  </a:lnTo>
                  <a:lnTo>
                    <a:pt x="982" y="852"/>
                  </a:lnTo>
                  <a:lnTo>
                    <a:pt x="989" y="845"/>
                  </a:lnTo>
                  <a:lnTo>
                    <a:pt x="991" y="843"/>
                  </a:lnTo>
                  <a:lnTo>
                    <a:pt x="996" y="840"/>
                  </a:lnTo>
                  <a:lnTo>
                    <a:pt x="999" y="840"/>
                  </a:lnTo>
                  <a:lnTo>
                    <a:pt x="999" y="840"/>
                  </a:lnTo>
                  <a:lnTo>
                    <a:pt x="999" y="840"/>
                  </a:lnTo>
                  <a:lnTo>
                    <a:pt x="1001" y="838"/>
                  </a:lnTo>
                  <a:lnTo>
                    <a:pt x="1001" y="840"/>
                  </a:lnTo>
                  <a:lnTo>
                    <a:pt x="1006" y="838"/>
                  </a:lnTo>
                  <a:lnTo>
                    <a:pt x="1008" y="838"/>
                  </a:lnTo>
                  <a:lnTo>
                    <a:pt x="1010" y="835"/>
                  </a:lnTo>
                  <a:lnTo>
                    <a:pt x="1013" y="835"/>
                  </a:lnTo>
                  <a:lnTo>
                    <a:pt x="1020" y="833"/>
                  </a:lnTo>
                  <a:lnTo>
                    <a:pt x="1020" y="833"/>
                  </a:lnTo>
                  <a:lnTo>
                    <a:pt x="1022" y="833"/>
                  </a:lnTo>
                  <a:lnTo>
                    <a:pt x="1025" y="833"/>
                  </a:lnTo>
                  <a:lnTo>
                    <a:pt x="1027" y="831"/>
                  </a:lnTo>
                  <a:lnTo>
                    <a:pt x="1029" y="831"/>
                  </a:lnTo>
                  <a:lnTo>
                    <a:pt x="1032" y="828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6" y="824"/>
                  </a:lnTo>
                  <a:lnTo>
                    <a:pt x="1036" y="824"/>
                  </a:lnTo>
                  <a:lnTo>
                    <a:pt x="1036" y="824"/>
                  </a:lnTo>
                  <a:lnTo>
                    <a:pt x="1039" y="824"/>
                  </a:lnTo>
                  <a:lnTo>
                    <a:pt x="1041" y="817"/>
                  </a:lnTo>
                  <a:lnTo>
                    <a:pt x="1041" y="817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3" y="814"/>
                  </a:lnTo>
                  <a:lnTo>
                    <a:pt x="1046" y="812"/>
                  </a:lnTo>
                  <a:lnTo>
                    <a:pt x="1046" y="812"/>
                  </a:lnTo>
                  <a:lnTo>
                    <a:pt x="1048" y="809"/>
                  </a:lnTo>
                  <a:lnTo>
                    <a:pt x="1048" y="807"/>
                  </a:lnTo>
                  <a:lnTo>
                    <a:pt x="1048" y="805"/>
                  </a:lnTo>
                  <a:lnTo>
                    <a:pt x="1046" y="805"/>
                  </a:lnTo>
                  <a:lnTo>
                    <a:pt x="1043" y="805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39" y="802"/>
                  </a:lnTo>
                  <a:lnTo>
                    <a:pt x="1039" y="802"/>
                  </a:lnTo>
                  <a:lnTo>
                    <a:pt x="1036" y="800"/>
                  </a:lnTo>
                  <a:lnTo>
                    <a:pt x="1036" y="800"/>
                  </a:lnTo>
                  <a:lnTo>
                    <a:pt x="1036" y="798"/>
                  </a:lnTo>
                  <a:lnTo>
                    <a:pt x="1036" y="795"/>
                  </a:lnTo>
                  <a:lnTo>
                    <a:pt x="1034" y="793"/>
                  </a:lnTo>
                  <a:lnTo>
                    <a:pt x="1034" y="790"/>
                  </a:lnTo>
                  <a:lnTo>
                    <a:pt x="1034" y="790"/>
                  </a:lnTo>
                  <a:lnTo>
                    <a:pt x="1034" y="790"/>
                  </a:lnTo>
                  <a:lnTo>
                    <a:pt x="1036" y="790"/>
                  </a:lnTo>
                  <a:lnTo>
                    <a:pt x="1036" y="793"/>
                  </a:lnTo>
                  <a:lnTo>
                    <a:pt x="1036" y="793"/>
                  </a:lnTo>
                  <a:lnTo>
                    <a:pt x="1036" y="795"/>
                  </a:lnTo>
                  <a:lnTo>
                    <a:pt x="1036" y="798"/>
                  </a:lnTo>
                  <a:lnTo>
                    <a:pt x="1036" y="798"/>
                  </a:lnTo>
                  <a:lnTo>
                    <a:pt x="1036" y="798"/>
                  </a:lnTo>
                  <a:lnTo>
                    <a:pt x="1039" y="800"/>
                  </a:lnTo>
                  <a:lnTo>
                    <a:pt x="1039" y="800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43" y="800"/>
                  </a:lnTo>
                  <a:lnTo>
                    <a:pt x="1043" y="802"/>
                  </a:lnTo>
                  <a:lnTo>
                    <a:pt x="1046" y="802"/>
                  </a:lnTo>
                  <a:lnTo>
                    <a:pt x="1048" y="805"/>
                  </a:lnTo>
                  <a:lnTo>
                    <a:pt x="1048" y="805"/>
                  </a:lnTo>
                  <a:lnTo>
                    <a:pt x="1051" y="805"/>
                  </a:lnTo>
                  <a:lnTo>
                    <a:pt x="1051" y="809"/>
                  </a:lnTo>
                  <a:lnTo>
                    <a:pt x="1051" y="809"/>
                  </a:lnTo>
                  <a:lnTo>
                    <a:pt x="1051" y="812"/>
                  </a:lnTo>
                  <a:lnTo>
                    <a:pt x="1048" y="814"/>
                  </a:lnTo>
                  <a:lnTo>
                    <a:pt x="1048" y="814"/>
                  </a:lnTo>
                  <a:lnTo>
                    <a:pt x="1046" y="817"/>
                  </a:lnTo>
                  <a:lnTo>
                    <a:pt x="1046" y="817"/>
                  </a:lnTo>
                  <a:lnTo>
                    <a:pt x="1048" y="819"/>
                  </a:lnTo>
                  <a:lnTo>
                    <a:pt x="1048" y="821"/>
                  </a:lnTo>
                  <a:lnTo>
                    <a:pt x="1046" y="821"/>
                  </a:lnTo>
                  <a:lnTo>
                    <a:pt x="1051" y="826"/>
                  </a:lnTo>
                  <a:lnTo>
                    <a:pt x="1051" y="826"/>
                  </a:lnTo>
                  <a:lnTo>
                    <a:pt x="1051" y="826"/>
                  </a:lnTo>
                  <a:lnTo>
                    <a:pt x="1051" y="828"/>
                  </a:lnTo>
                  <a:lnTo>
                    <a:pt x="1051" y="831"/>
                  </a:lnTo>
                  <a:lnTo>
                    <a:pt x="1048" y="831"/>
                  </a:lnTo>
                  <a:lnTo>
                    <a:pt x="1048" y="833"/>
                  </a:lnTo>
                  <a:lnTo>
                    <a:pt x="1048" y="833"/>
                  </a:lnTo>
                  <a:lnTo>
                    <a:pt x="1048" y="835"/>
                  </a:lnTo>
                  <a:lnTo>
                    <a:pt x="1051" y="835"/>
                  </a:lnTo>
                  <a:lnTo>
                    <a:pt x="1051" y="835"/>
                  </a:lnTo>
                  <a:lnTo>
                    <a:pt x="1051" y="838"/>
                  </a:lnTo>
                  <a:lnTo>
                    <a:pt x="1053" y="838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3" y="838"/>
                  </a:lnTo>
                  <a:lnTo>
                    <a:pt x="1053" y="835"/>
                  </a:lnTo>
                  <a:lnTo>
                    <a:pt x="1053" y="835"/>
                  </a:lnTo>
                  <a:lnTo>
                    <a:pt x="1055" y="835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5" y="828"/>
                  </a:lnTo>
                  <a:lnTo>
                    <a:pt x="1055" y="828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8" y="835"/>
                  </a:lnTo>
                  <a:lnTo>
                    <a:pt x="1058" y="835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3"/>
                  </a:lnTo>
                  <a:lnTo>
                    <a:pt x="1060" y="835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5" y="833"/>
                  </a:lnTo>
                  <a:lnTo>
                    <a:pt x="1062" y="833"/>
                  </a:lnTo>
                  <a:lnTo>
                    <a:pt x="1062" y="831"/>
                  </a:lnTo>
                  <a:lnTo>
                    <a:pt x="1062" y="831"/>
                  </a:lnTo>
                  <a:lnTo>
                    <a:pt x="1062" y="828"/>
                  </a:lnTo>
                  <a:lnTo>
                    <a:pt x="1062" y="828"/>
                  </a:lnTo>
                  <a:lnTo>
                    <a:pt x="1062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4"/>
                  </a:lnTo>
                  <a:lnTo>
                    <a:pt x="1065" y="824"/>
                  </a:lnTo>
                  <a:lnTo>
                    <a:pt x="1065" y="821"/>
                  </a:lnTo>
                  <a:lnTo>
                    <a:pt x="1065" y="821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17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21"/>
                  </a:lnTo>
                  <a:lnTo>
                    <a:pt x="1067" y="824"/>
                  </a:lnTo>
                  <a:lnTo>
                    <a:pt x="1067" y="824"/>
                  </a:lnTo>
                  <a:lnTo>
                    <a:pt x="1067" y="826"/>
                  </a:lnTo>
                  <a:lnTo>
                    <a:pt x="1065" y="828"/>
                  </a:lnTo>
                  <a:lnTo>
                    <a:pt x="1065" y="828"/>
                  </a:lnTo>
                  <a:lnTo>
                    <a:pt x="1065" y="831"/>
                  </a:lnTo>
                  <a:lnTo>
                    <a:pt x="1067" y="833"/>
                  </a:lnTo>
                  <a:lnTo>
                    <a:pt x="1067" y="833"/>
                  </a:lnTo>
                  <a:lnTo>
                    <a:pt x="1067" y="835"/>
                  </a:lnTo>
                  <a:lnTo>
                    <a:pt x="1067" y="835"/>
                  </a:lnTo>
                  <a:lnTo>
                    <a:pt x="1067" y="835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40"/>
                  </a:lnTo>
                  <a:lnTo>
                    <a:pt x="1065" y="840"/>
                  </a:lnTo>
                  <a:lnTo>
                    <a:pt x="1065" y="840"/>
                  </a:lnTo>
                  <a:lnTo>
                    <a:pt x="1067" y="840"/>
                  </a:lnTo>
                  <a:lnTo>
                    <a:pt x="1067" y="840"/>
                  </a:lnTo>
                  <a:lnTo>
                    <a:pt x="1067" y="840"/>
                  </a:lnTo>
                  <a:lnTo>
                    <a:pt x="1067" y="838"/>
                  </a:lnTo>
                  <a:lnTo>
                    <a:pt x="1067" y="838"/>
                  </a:lnTo>
                  <a:lnTo>
                    <a:pt x="1067" y="838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69" y="838"/>
                  </a:lnTo>
                  <a:lnTo>
                    <a:pt x="1069" y="835"/>
                  </a:lnTo>
                  <a:lnTo>
                    <a:pt x="1069" y="835"/>
                  </a:lnTo>
                  <a:lnTo>
                    <a:pt x="1069" y="835"/>
                  </a:lnTo>
                  <a:lnTo>
                    <a:pt x="1069" y="831"/>
                  </a:lnTo>
                  <a:lnTo>
                    <a:pt x="1069" y="831"/>
                  </a:lnTo>
                  <a:lnTo>
                    <a:pt x="1072" y="831"/>
                  </a:lnTo>
                  <a:lnTo>
                    <a:pt x="1072" y="831"/>
                  </a:lnTo>
                  <a:lnTo>
                    <a:pt x="1072" y="828"/>
                  </a:lnTo>
                  <a:lnTo>
                    <a:pt x="1072" y="828"/>
                  </a:lnTo>
                  <a:lnTo>
                    <a:pt x="1072" y="826"/>
                  </a:lnTo>
                  <a:lnTo>
                    <a:pt x="1069" y="826"/>
                  </a:lnTo>
                  <a:lnTo>
                    <a:pt x="1069" y="828"/>
                  </a:lnTo>
                  <a:lnTo>
                    <a:pt x="1069" y="828"/>
                  </a:lnTo>
                  <a:lnTo>
                    <a:pt x="1069" y="828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19"/>
                  </a:lnTo>
                  <a:lnTo>
                    <a:pt x="1069" y="817"/>
                  </a:lnTo>
                  <a:lnTo>
                    <a:pt x="1069" y="814"/>
                  </a:lnTo>
                  <a:lnTo>
                    <a:pt x="1069" y="814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72" y="809"/>
                  </a:lnTo>
                  <a:lnTo>
                    <a:pt x="1072" y="809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5"/>
                  </a:lnTo>
                  <a:lnTo>
                    <a:pt x="1072" y="805"/>
                  </a:lnTo>
                  <a:lnTo>
                    <a:pt x="1072" y="805"/>
                  </a:lnTo>
                  <a:lnTo>
                    <a:pt x="1074" y="805"/>
                  </a:lnTo>
                  <a:lnTo>
                    <a:pt x="1074" y="802"/>
                  </a:lnTo>
                  <a:lnTo>
                    <a:pt x="1074" y="802"/>
                  </a:lnTo>
                  <a:lnTo>
                    <a:pt x="1074" y="802"/>
                  </a:lnTo>
                  <a:lnTo>
                    <a:pt x="1074" y="805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2" y="807"/>
                  </a:lnTo>
                  <a:lnTo>
                    <a:pt x="1072" y="809"/>
                  </a:lnTo>
                  <a:lnTo>
                    <a:pt x="1072" y="809"/>
                  </a:lnTo>
                  <a:lnTo>
                    <a:pt x="1072" y="812"/>
                  </a:lnTo>
                  <a:lnTo>
                    <a:pt x="1074" y="812"/>
                  </a:lnTo>
                  <a:lnTo>
                    <a:pt x="1074" y="814"/>
                  </a:lnTo>
                  <a:lnTo>
                    <a:pt x="1072" y="814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4" y="817"/>
                  </a:lnTo>
                  <a:lnTo>
                    <a:pt x="1074" y="817"/>
                  </a:lnTo>
                  <a:lnTo>
                    <a:pt x="1074" y="819"/>
                  </a:lnTo>
                  <a:lnTo>
                    <a:pt x="1074" y="817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14"/>
                  </a:lnTo>
                  <a:lnTo>
                    <a:pt x="1077" y="812"/>
                  </a:lnTo>
                  <a:lnTo>
                    <a:pt x="1077" y="812"/>
                  </a:lnTo>
                  <a:lnTo>
                    <a:pt x="1077" y="812"/>
                  </a:lnTo>
                  <a:lnTo>
                    <a:pt x="1074" y="812"/>
                  </a:lnTo>
                  <a:lnTo>
                    <a:pt x="1074" y="809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07"/>
                  </a:lnTo>
                  <a:lnTo>
                    <a:pt x="1079" y="807"/>
                  </a:lnTo>
                  <a:lnTo>
                    <a:pt x="1079" y="807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12"/>
                  </a:lnTo>
                  <a:lnTo>
                    <a:pt x="1079" y="812"/>
                  </a:lnTo>
                  <a:lnTo>
                    <a:pt x="1079" y="814"/>
                  </a:lnTo>
                  <a:lnTo>
                    <a:pt x="1079" y="814"/>
                  </a:lnTo>
                  <a:lnTo>
                    <a:pt x="1079" y="814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21"/>
                  </a:lnTo>
                  <a:lnTo>
                    <a:pt x="1074" y="824"/>
                  </a:lnTo>
                  <a:lnTo>
                    <a:pt x="1077" y="824"/>
                  </a:lnTo>
                  <a:lnTo>
                    <a:pt x="1077" y="826"/>
                  </a:lnTo>
                  <a:lnTo>
                    <a:pt x="1074" y="831"/>
                  </a:lnTo>
                  <a:lnTo>
                    <a:pt x="1074" y="833"/>
                  </a:lnTo>
                  <a:lnTo>
                    <a:pt x="1077" y="835"/>
                  </a:lnTo>
                  <a:lnTo>
                    <a:pt x="1077" y="838"/>
                  </a:lnTo>
                  <a:lnTo>
                    <a:pt x="1077" y="840"/>
                  </a:lnTo>
                  <a:lnTo>
                    <a:pt x="1079" y="840"/>
                  </a:lnTo>
                  <a:lnTo>
                    <a:pt x="1081" y="838"/>
                  </a:lnTo>
                  <a:lnTo>
                    <a:pt x="1081" y="838"/>
                  </a:lnTo>
                  <a:lnTo>
                    <a:pt x="1081" y="838"/>
                  </a:lnTo>
                  <a:lnTo>
                    <a:pt x="1079" y="835"/>
                  </a:lnTo>
                  <a:lnTo>
                    <a:pt x="1079" y="835"/>
                  </a:lnTo>
                  <a:lnTo>
                    <a:pt x="1079" y="835"/>
                  </a:lnTo>
                  <a:lnTo>
                    <a:pt x="1079" y="833"/>
                  </a:lnTo>
                  <a:lnTo>
                    <a:pt x="1079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1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5"/>
                  </a:lnTo>
                  <a:lnTo>
                    <a:pt x="1081" y="835"/>
                  </a:lnTo>
                  <a:lnTo>
                    <a:pt x="1081" y="835"/>
                  </a:lnTo>
                  <a:lnTo>
                    <a:pt x="1084" y="835"/>
                  </a:lnTo>
                  <a:lnTo>
                    <a:pt x="1084" y="835"/>
                  </a:lnTo>
                  <a:lnTo>
                    <a:pt x="1084" y="833"/>
                  </a:lnTo>
                  <a:lnTo>
                    <a:pt x="1084" y="833"/>
                  </a:lnTo>
                  <a:lnTo>
                    <a:pt x="1084" y="831"/>
                  </a:lnTo>
                  <a:lnTo>
                    <a:pt x="1084" y="831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8" y="835"/>
                  </a:lnTo>
                  <a:lnTo>
                    <a:pt x="1091" y="835"/>
                  </a:lnTo>
                  <a:lnTo>
                    <a:pt x="1091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5" y="835"/>
                  </a:lnTo>
                  <a:lnTo>
                    <a:pt x="1095" y="835"/>
                  </a:lnTo>
                  <a:lnTo>
                    <a:pt x="1095" y="835"/>
                  </a:lnTo>
                  <a:lnTo>
                    <a:pt x="1095" y="833"/>
                  </a:lnTo>
                  <a:lnTo>
                    <a:pt x="1095" y="833"/>
                  </a:lnTo>
                  <a:lnTo>
                    <a:pt x="1095" y="831"/>
                  </a:lnTo>
                  <a:lnTo>
                    <a:pt x="1093" y="831"/>
                  </a:lnTo>
                  <a:lnTo>
                    <a:pt x="1093" y="828"/>
                  </a:lnTo>
                  <a:lnTo>
                    <a:pt x="1093" y="828"/>
                  </a:lnTo>
                  <a:lnTo>
                    <a:pt x="1093" y="824"/>
                  </a:lnTo>
                  <a:lnTo>
                    <a:pt x="1091" y="821"/>
                  </a:lnTo>
                  <a:lnTo>
                    <a:pt x="1091" y="819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86" y="817"/>
                  </a:lnTo>
                  <a:lnTo>
                    <a:pt x="1086" y="817"/>
                  </a:lnTo>
                  <a:lnTo>
                    <a:pt x="1086" y="814"/>
                  </a:lnTo>
                  <a:lnTo>
                    <a:pt x="1088" y="814"/>
                  </a:lnTo>
                  <a:lnTo>
                    <a:pt x="1088" y="817"/>
                  </a:lnTo>
                  <a:lnTo>
                    <a:pt x="1088" y="817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91" y="819"/>
                  </a:lnTo>
                  <a:lnTo>
                    <a:pt x="1091" y="819"/>
                  </a:lnTo>
                  <a:lnTo>
                    <a:pt x="1091" y="819"/>
                  </a:lnTo>
                  <a:lnTo>
                    <a:pt x="1093" y="819"/>
                  </a:lnTo>
                  <a:lnTo>
                    <a:pt x="1093" y="819"/>
                  </a:lnTo>
                  <a:lnTo>
                    <a:pt x="1093" y="819"/>
                  </a:lnTo>
                  <a:lnTo>
                    <a:pt x="1095" y="819"/>
                  </a:lnTo>
                  <a:lnTo>
                    <a:pt x="1095" y="817"/>
                  </a:lnTo>
                  <a:lnTo>
                    <a:pt x="1093" y="812"/>
                  </a:lnTo>
                  <a:lnTo>
                    <a:pt x="1093" y="812"/>
                  </a:lnTo>
                  <a:lnTo>
                    <a:pt x="1093" y="809"/>
                  </a:lnTo>
                  <a:lnTo>
                    <a:pt x="1093" y="809"/>
                  </a:lnTo>
                  <a:lnTo>
                    <a:pt x="1093" y="809"/>
                  </a:lnTo>
                  <a:lnTo>
                    <a:pt x="1093" y="807"/>
                  </a:lnTo>
                  <a:lnTo>
                    <a:pt x="1093" y="807"/>
                  </a:lnTo>
                  <a:lnTo>
                    <a:pt x="1093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5"/>
                  </a:lnTo>
                  <a:lnTo>
                    <a:pt x="1095" y="802"/>
                  </a:lnTo>
                  <a:lnTo>
                    <a:pt x="1095" y="802"/>
                  </a:lnTo>
                  <a:lnTo>
                    <a:pt x="1093" y="800"/>
                  </a:lnTo>
                  <a:lnTo>
                    <a:pt x="1091" y="798"/>
                  </a:lnTo>
                  <a:lnTo>
                    <a:pt x="1093" y="798"/>
                  </a:lnTo>
                  <a:lnTo>
                    <a:pt x="1091" y="795"/>
                  </a:lnTo>
                  <a:lnTo>
                    <a:pt x="1091" y="795"/>
                  </a:lnTo>
                  <a:lnTo>
                    <a:pt x="1091" y="793"/>
                  </a:lnTo>
                  <a:lnTo>
                    <a:pt x="1091" y="793"/>
                  </a:lnTo>
                  <a:lnTo>
                    <a:pt x="1091" y="790"/>
                  </a:lnTo>
                  <a:lnTo>
                    <a:pt x="1091" y="790"/>
                  </a:lnTo>
                  <a:lnTo>
                    <a:pt x="1091" y="790"/>
                  </a:lnTo>
                  <a:lnTo>
                    <a:pt x="1091" y="788"/>
                  </a:lnTo>
                  <a:lnTo>
                    <a:pt x="1091" y="786"/>
                  </a:lnTo>
                  <a:lnTo>
                    <a:pt x="1091" y="786"/>
                  </a:lnTo>
                  <a:lnTo>
                    <a:pt x="1088" y="783"/>
                  </a:lnTo>
                  <a:lnTo>
                    <a:pt x="1088" y="783"/>
                  </a:lnTo>
                  <a:lnTo>
                    <a:pt x="1088" y="783"/>
                  </a:lnTo>
                  <a:lnTo>
                    <a:pt x="1088" y="781"/>
                  </a:lnTo>
                  <a:lnTo>
                    <a:pt x="1088" y="781"/>
                  </a:lnTo>
                  <a:lnTo>
                    <a:pt x="1088" y="779"/>
                  </a:lnTo>
                  <a:lnTo>
                    <a:pt x="1088" y="776"/>
                  </a:lnTo>
                  <a:lnTo>
                    <a:pt x="1088" y="776"/>
                  </a:lnTo>
                  <a:lnTo>
                    <a:pt x="1086" y="776"/>
                  </a:lnTo>
                  <a:lnTo>
                    <a:pt x="1086" y="774"/>
                  </a:lnTo>
                  <a:lnTo>
                    <a:pt x="1086" y="772"/>
                  </a:lnTo>
                  <a:lnTo>
                    <a:pt x="1086" y="772"/>
                  </a:lnTo>
                  <a:lnTo>
                    <a:pt x="1088" y="772"/>
                  </a:lnTo>
                  <a:lnTo>
                    <a:pt x="1088" y="769"/>
                  </a:lnTo>
                  <a:lnTo>
                    <a:pt x="1088" y="769"/>
                  </a:lnTo>
                  <a:lnTo>
                    <a:pt x="1088" y="769"/>
                  </a:lnTo>
                  <a:lnTo>
                    <a:pt x="1088" y="767"/>
                  </a:lnTo>
                  <a:lnTo>
                    <a:pt x="1088" y="767"/>
                  </a:lnTo>
                  <a:lnTo>
                    <a:pt x="1088" y="767"/>
                  </a:lnTo>
                  <a:lnTo>
                    <a:pt x="1086" y="764"/>
                  </a:lnTo>
                  <a:lnTo>
                    <a:pt x="1086" y="764"/>
                  </a:lnTo>
                  <a:lnTo>
                    <a:pt x="1084" y="762"/>
                  </a:lnTo>
                  <a:lnTo>
                    <a:pt x="1084" y="762"/>
                  </a:lnTo>
                  <a:lnTo>
                    <a:pt x="1084" y="760"/>
                  </a:lnTo>
                  <a:lnTo>
                    <a:pt x="1084" y="760"/>
                  </a:lnTo>
                  <a:lnTo>
                    <a:pt x="1084" y="757"/>
                  </a:lnTo>
                  <a:lnTo>
                    <a:pt x="1084" y="757"/>
                  </a:lnTo>
                  <a:lnTo>
                    <a:pt x="1084" y="753"/>
                  </a:lnTo>
                  <a:lnTo>
                    <a:pt x="1084" y="753"/>
                  </a:lnTo>
                  <a:lnTo>
                    <a:pt x="1086" y="750"/>
                  </a:lnTo>
                  <a:lnTo>
                    <a:pt x="1088" y="748"/>
                  </a:lnTo>
                  <a:lnTo>
                    <a:pt x="1088" y="748"/>
                  </a:lnTo>
                  <a:lnTo>
                    <a:pt x="1088" y="748"/>
                  </a:lnTo>
                  <a:lnTo>
                    <a:pt x="1088" y="746"/>
                  </a:lnTo>
                  <a:lnTo>
                    <a:pt x="1088" y="746"/>
                  </a:lnTo>
                  <a:lnTo>
                    <a:pt x="1088" y="746"/>
                  </a:lnTo>
                  <a:lnTo>
                    <a:pt x="1086" y="746"/>
                  </a:lnTo>
                  <a:lnTo>
                    <a:pt x="1086" y="746"/>
                  </a:lnTo>
                  <a:lnTo>
                    <a:pt x="1084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79" y="746"/>
                  </a:lnTo>
                  <a:lnTo>
                    <a:pt x="1079" y="746"/>
                  </a:lnTo>
                  <a:lnTo>
                    <a:pt x="1077" y="746"/>
                  </a:lnTo>
                  <a:lnTo>
                    <a:pt x="1074" y="743"/>
                  </a:lnTo>
                  <a:lnTo>
                    <a:pt x="1074" y="743"/>
                  </a:lnTo>
                  <a:lnTo>
                    <a:pt x="1074" y="741"/>
                  </a:lnTo>
                  <a:lnTo>
                    <a:pt x="1074" y="741"/>
                  </a:lnTo>
                  <a:lnTo>
                    <a:pt x="1077" y="738"/>
                  </a:lnTo>
                  <a:lnTo>
                    <a:pt x="1079" y="731"/>
                  </a:lnTo>
                  <a:lnTo>
                    <a:pt x="1079" y="731"/>
                  </a:lnTo>
                  <a:lnTo>
                    <a:pt x="1079" y="729"/>
                  </a:lnTo>
                  <a:lnTo>
                    <a:pt x="1079" y="731"/>
                  </a:lnTo>
                  <a:lnTo>
                    <a:pt x="1077" y="731"/>
                  </a:lnTo>
                  <a:lnTo>
                    <a:pt x="1077" y="731"/>
                  </a:lnTo>
                  <a:lnTo>
                    <a:pt x="1077" y="729"/>
                  </a:lnTo>
                  <a:lnTo>
                    <a:pt x="1074" y="729"/>
                  </a:lnTo>
                  <a:lnTo>
                    <a:pt x="1074" y="729"/>
                  </a:lnTo>
                  <a:lnTo>
                    <a:pt x="1072" y="727"/>
                  </a:lnTo>
                  <a:lnTo>
                    <a:pt x="1072" y="727"/>
                  </a:lnTo>
                  <a:lnTo>
                    <a:pt x="1072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2"/>
                  </a:lnTo>
                  <a:lnTo>
                    <a:pt x="1069" y="722"/>
                  </a:lnTo>
                  <a:lnTo>
                    <a:pt x="1067" y="722"/>
                  </a:lnTo>
                  <a:lnTo>
                    <a:pt x="1067" y="722"/>
                  </a:lnTo>
                  <a:lnTo>
                    <a:pt x="1067" y="722"/>
                  </a:lnTo>
                  <a:lnTo>
                    <a:pt x="1069" y="717"/>
                  </a:lnTo>
                  <a:lnTo>
                    <a:pt x="1067" y="715"/>
                  </a:lnTo>
                  <a:lnTo>
                    <a:pt x="1067" y="715"/>
                  </a:lnTo>
                  <a:lnTo>
                    <a:pt x="1067" y="715"/>
                  </a:lnTo>
                  <a:lnTo>
                    <a:pt x="1067" y="712"/>
                  </a:lnTo>
                  <a:lnTo>
                    <a:pt x="1069" y="712"/>
                  </a:lnTo>
                  <a:lnTo>
                    <a:pt x="1069" y="712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08"/>
                  </a:lnTo>
                  <a:lnTo>
                    <a:pt x="1072" y="708"/>
                  </a:lnTo>
                  <a:lnTo>
                    <a:pt x="1072" y="710"/>
                  </a:lnTo>
                  <a:lnTo>
                    <a:pt x="1074" y="708"/>
                  </a:lnTo>
                  <a:lnTo>
                    <a:pt x="1074" y="708"/>
                  </a:lnTo>
                  <a:lnTo>
                    <a:pt x="1077" y="705"/>
                  </a:lnTo>
                  <a:lnTo>
                    <a:pt x="1077" y="705"/>
                  </a:lnTo>
                  <a:lnTo>
                    <a:pt x="1077" y="705"/>
                  </a:lnTo>
                  <a:lnTo>
                    <a:pt x="1077" y="703"/>
                  </a:lnTo>
                  <a:lnTo>
                    <a:pt x="1077" y="703"/>
                  </a:lnTo>
                  <a:lnTo>
                    <a:pt x="1077" y="701"/>
                  </a:lnTo>
                  <a:lnTo>
                    <a:pt x="1077" y="701"/>
                  </a:lnTo>
                  <a:lnTo>
                    <a:pt x="1077" y="701"/>
                  </a:lnTo>
                  <a:lnTo>
                    <a:pt x="1077" y="698"/>
                  </a:lnTo>
                  <a:lnTo>
                    <a:pt x="1077" y="698"/>
                  </a:lnTo>
                  <a:lnTo>
                    <a:pt x="1077" y="698"/>
                  </a:lnTo>
                  <a:lnTo>
                    <a:pt x="1074" y="698"/>
                  </a:lnTo>
                  <a:lnTo>
                    <a:pt x="1074" y="696"/>
                  </a:lnTo>
                  <a:lnTo>
                    <a:pt x="1074" y="696"/>
                  </a:lnTo>
                  <a:lnTo>
                    <a:pt x="1074" y="696"/>
                  </a:lnTo>
                  <a:lnTo>
                    <a:pt x="1074" y="693"/>
                  </a:lnTo>
                  <a:lnTo>
                    <a:pt x="1074" y="693"/>
                  </a:lnTo>
                  <a:lnTo>
                    <a:pt x="1074" y="693"/>
                  </a:lnTo>
                  <a:lnTo>
                    <a:pt x="1074" y="691"/>
                  </a:lnTo>
                  <a:lnTo>
                    <a:pt x="1074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9" y="689"/>
                  </a:lnTo>
                  <a:lnTo>
                    <a:pt x="1079" y="689"/>
                  </a:lnTo>
                  <a:lnTo>
                    <a:pt x="1079" y="689"/>
                  </a:lnTo>
                  <a:lnTo>
                    <a:pt x="1079" y="686"/>
                  </a:lnTo>
                  <a:lnTo>
                    <a:pt x="1079" y="686"/>
                  </a:lnTo>
                  <a:lnTo>
                    <a:pt x="1077" y="684"/>
                  </a:lnTo>
                  <a:lnTo>
                    <a:pt x="1077" y="684"/>
                  </a:lnTo>
                  <a:lnTo>
                    <a:pt x="1074" y="682"/>
                  </a:lnTo>
                  <a:lnTo>
                    <a:pt x="1074" y="682"/>
                  </a:lnTo>
                  <a:lnTo>
                    <a:pt x="1072" y="684"/>
                  </a:lnTo>
                  <a:lnTo>
                    <a:pt x="1072" y="684"/>
                  </a:lnTo>
                  <a:lnTo>
                    <a:pt x="1072" y="684"/>
                  </a:lnTo>
                  <a:lnTo>
                    <a:pt x="1069" y="684"/>
                  </a:lnTo>
                  <a:lnTo>
                    <a:pt x="1065" y="684"/>
                  </a:lnTo>
                  <a:lnTo>
                    <a:pt x="1065" y="684"/>
                  </a:lnTo>
                  <a:lnTo>
                    <a:pt x="1060" y="679"/>
                  </a:lnTo>
                  <a:lnTo>
                    <a:pt x="1046" y="672"/>
                  </a:lnTo>
                  <a:lnTo>
                    <a:pt x="1046" y="672"/>
                  </a:lnTo>
                  <a:lnTo>
                    <a:pt x="1043" y="672"/>
                  </a:lnTo>
                  <a:lnTo>
                    <a:pt x="1043" y="672"/>
                  </a:lnTo>
                  <a:lnTo>
                    <a:pt x="1043" y="670"/>
                  </a:lnTo>
                  <a:lnTo>
                    <a:pt x="1043" y="670"/>
                  </a:lnTo>
                  <a:lnTo>
                    <a:pt x="1043" y="670"/>
                  </a:lnTo>
                  <a:lnTo>
                    <a:pt x="1043" y="667"/>
                  </a:lnTo>
                  <a:lnTo>
                    <a:pt x="1043" y="667"/>
                  </a:lnTo>
                  <a:lnTo>
                    <a:pt x="1043" y="665"/>
                  </a:lnTo>
                  <a:lnTo>
                    <a:pt x="1041" y="665"/>
                  </a:lnTo>
                  <a:lnTo>
                    <a:pt x="1041" y="665"/>
                  </a:lnTo>
                  <a:lnTo>
                    <a:pt x="1041" y="665"/>
                  </a:lnTo>
                  <a:lnTo>
                    <a:pt x="1041" y="663"/>
                  </a:lnTo>
                  <a:lnTo>
                    <a:pt x="1041" y="663"/>
                  </a:lnTo>
                  <a:lnTo>
                    <a:pt x="1041" y="660"/>
                  </a:lnTo>
                  <a:lnTo>
                    <a:pt x="1041" y="658"/>
                  </a:lnTo>
                  <a:lnTo>
                    <a:pt x="1043" y="658"/>
                  </a:lnTo>
                  <a:lnTo>
                    <a:pt x="1043" y="658"/>
                  </a:lnTo>
                  <a:lnTo>
                    <a:pt x="1043" y="658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46" y="651"/>
                  </a:lnTo>
                  <a:lnTo>
                    <a:pt x="1046" y="651"/>
                  </a:lnTo>
                  <a:lnTo>
                    <a:pt x="1046" y="649"/>
                  </a:lnTo>
                  <a:lnTo>
                    <a:pt x="1046" y="649"/>
                  </a:lnTo>
                  <a:lnTo>
                    <a:pt x="1046" y="649"/>
                  </a:lnTo>
                  <a:lnTo>
                    <a:pt x="1048" y="649"/>
                  </a:lnTo>
                  <a:lnTo>
                    <a:pt x="1048" y="646"/>
                  </a:lnTo>
                  <a:lnTo>
                    <a:pt x="1051" y="646"/>
                  </a:lnTo>
                  <a:lnTo>
                    <a:pt x="1051" y="649"/>
                  </a:lnTo>
                  <a:lnTo>
                    <a:pt x="1051" y="649"/>
                  </a:lnTo>
                  <a:lnTo>
                    <a:pt x="1051" y="651"/>
                  </a:lnTo>
                  <a:lnTo>
                    <a:pt x="1051" y="651"/>
                  </a:lnTo>
                  <a:lnTo>
                    <a:pt x="1053" y="651"/>
                  </a:lnTo>
                  <a:lnTo>
                    <a:pt x="1055" y="651"/>
                  </a:lnTo>
                  <a:lnTo>
                    <a:pt x="1055" y="651"/>
                  </a:lnTo>
                  <a:lnTo>
                    <a:pt x="1055" y="651"/>
                  </a:lnTo>
                  <a:lnTo>
                    <a:pt x="1058" y="649"/>
                  </a:lnTo>
                  <a:lnTo>
                    <a:pt x="1058" y="646"/>
                  </a:lnTo>
                  <a:lnTo>
                    <a:pt x="1060" y="646"/>
                  </a:lnTo>
                  <a:lnTo>
                    <a:pt x="1060" y="644"/>
                  </a:lnTo>
                  <a:lnTo>
                    <a:pt x="1060" y="644"/>
                  </a:lnTo>
                  <a:lnTo>
                    <a:pt x="1062" y="641"/>
                  </a:lnTo>
                  <a:lnTo>
                    <a:pt x="1062" y="637"/>
                  </a:lnTo>
                  <a:lnTo>
                    <a:pt x="1062" y="634"/>
                  </a:lnTo>
                  <a:lnTo>
                    <a:pt x="1062" y="632"/>
                  </a:lnTo>
                  <a:lnTo>
                    <a:pt x="1065" y="632"/>
                  </a:lnTo>
                  <a:lnTo>
                    <a:pt x="1065" y="632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9" y="634"/>
                  </a:lnTo>
                  <a:lnTo>
                    <a:pt x="1069" y="634"/>
                  </a:lnTo>
                  <a:lnTo>
                    <a:pt x="1069" y="632"/>
                  </a:lnTo>
                  <a:lnTo>
                    <a:pt x="1069" y="632"/>
                  </a:lnTo>
                  <a:lnTo>
                    <a:pt x="1072" y="632"/>
                  </a:lnTo>
                  <a:lnTo>
                    <a:pt x="1074" y="634"/>
                  </a:lnTo>
                  <a:lnTo>
                    <a:pt x="1077" y="634"/>
                  </a:lnTo>
                  <a:lnTo>
                    <a:pt x="1079" y="634"/>
                  </a:lnTo>
                  <a:lnTo>
                    <a:pt x="1081" y="634"/>
                  </a:lnTo>
                  <a:lnTo>
                    <a:pt x="1081" y="634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6" y="634"/>
                  </a:lnTo>
                  <a:lnTo>
                    <a:pt x="1088" y="634"/>
                  </a:lnTo>
                  <a:lnTo>
                    <a:pt x="1086" y="634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0"/>
                  </a:lnTo>
                  <a:lnTo>
                    <a:pt x="1091" y="630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88" y="627"/>
                  </a:lnTo>
                  <a:lnTo>
                    <a:pt x="1086" y="627"/>
                  </a:lnTo>
                  <a:lnTo>
                    <a:pt x="1086" y="625"/>
                  </a:lnTo>
                  <a:lnTo>
                    <a:pt x="1086" y="625"/>
                  </a:lnTo>
                  <a:lnTo>
                    <a:pt x="1084" y="625"/>
                  </a:lnTo>
                  <a:lnTo>
                    <a:pt x="1084" y="625"/>
                  </a:lnTo>
                  <a:lnTo>
                    <a:pt x="1084" y="625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0"/>
                  </a:lnTo>
                  <a:lnTo>
                    <a:pt x="1081" y="620"/>
                  </a:lnTo>
                  <a:lnTo>
                    <a:pt x="1081" y="618"/>
                  </a:lnTo>
                  <a:lnTo>
                    <a:pt x="1081" y="618"/>
                  </a:lnTo>
                  <a:lnTo>
                    <a:pt x="1081" y="618"/>
                  </a:lnTo>
                  <a:lnTo>
                    <a:pt x="1081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4" y="615"/>
                  </a:lnTo>
                  <a:lnTo>
                    <a:pt x="1074" y="618"/>
                  </a:lnTo>
                  <a:lnTo>
                    <a:pt x="1074" y="618"/>
                  </a:lnTo>
                  <a:lnTo>
                    <a:pt x="1074" y="618"/>
                  </a:lnTo>
                  <a:lnTo>
                    <a:pt x="1072" y="618"/>
                  </a:lnTo>
                  <a:lnTo>
                    <a:pt x="1072" y="615"/>
                  </a:lnTo>
                  <a:lnTo>
                    <a:pt x="1069" y="615"/>
                  </a:lnTo>
                  <a:lnTo>
                    <a:pt x="1067" y="615"/>
                  </a:lnTo>
                  <a:lnTo>
                    <a:pt x="1067" y="615"/>
                  </a:lnTo>
                  <a:lnTo>
                    <a:pt x="1067" y="615"/>
                  </a:lnTo>
                  <a:lnTo>
                    <a:pt x="1065" y="613"/>
                  </a:lnTo>
                  <a:lnTo>
                    <a:pt x="1065" y="613"/>
                  </a:lnTo>
                  <a:lnTo>
                    <a:pt x="1065" y="611"/>
                  </a:lnTo>
                  <a:lnTo>
                    <a:pt x="1062" y="611"/>
                  </a:lnTo>
                  <a:lnTo>
                    <a:pt x="1060" y="611"/>
                  </a:lnTo>
                  <a:lnTo>
                    <a:pt x="1060" y="606"/>
                  </a:lnTo>
                  <a:lnTo>
                    <a:pt x="1060" y="606"/>
                  </a:lnTo>
                  <a:lnTo>
                    <a:pt x="1055" y="601"/>
                  </a:lnTo>
                  <a:lnTo>
                    <a:pt x="1053" y="599"/>
                  </a:lnTo>
                  <a:lnTo>
                    <a:pt x="1051" y="599"/>
                  </a:lnTo>
                  <a:lnTo>
                    <a:pt x="1048" y="599"/>
                  </a:lnTo>
                  <a:lnTo>
                    <a:pt x="1048" y="599"/>
                  </a:lnTo>
                  <a:lnTo>
                    <a:pt x="1046" y="599"/>
                  </a:lnTo>
                  <a:lnTo>
                    <a:pt x="1046" y="599"/>
                  </a:lnTo>
                  <a:lnTo>
                    <a:pt x="1046" y="599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4"/>
                  </a:lnTo>
                  <a:lnTo>
                    <a:pt x="1043" y="594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87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8" y="582"/>
                  </a:lnTo>
                  <a:lnTo>
                    <a:pt x="1048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0"/>
                  </a:lnTo>
                  <a:lnTo>
                    <a:pt x="1048" y="580"/>
                  </a:lnTo>
                  <a:lnTo>
                    <a:pt x="1048" y="578"/>
                  </a:lnTo>
                  <a:lnTo>
                    <a:pt x="1048" y="578"/>
                  </a:lnTo>
                  <a:lnTo>
                    <a:pt x="1051" y="578"/>
                  </a:lnTo>
                  <a:lnTo>
                    <a:pt x="1051" y="575"/>
                  </a:lnTo>
                  <a:lnTo>
                    <a:pt x="1051" y="575"/>
                  </a:lnTo>
                  <a:lnTo>
                    <a:pt x="1051" y="575"/>
                  </a:lnTo>
                  <a:lnTo>
                    <a:pt x="1053" y="575"/>
                  </a:lnTo>
                  <a:lnTo>
                    <a:pt x="1055" y="575"/>
                  </a:lnTo>
                  <a:lnTo>
                    <a:pt x="1055" y="573"/>
                  </a:lnTo>
                  <a:lnTo>
                    <a:pt x="1055" y="573"/>
                  </a:lnTo>
                  <a:lnTo>
                    <a:pt x="1055" y="570"/>
                  </a:lnTo>
                  <a:lnTo>
                    <a:pt x="1058" y="570"/>
                  </a:lnTo>
                  <a:lnTo>
                    <a:pt x="1058" y="568"/>
                  </a:lnTo>
                  <a:lnTo>
                    <a:pt x="1058" y="568"/>
                  </a:lnTo>
                  <a:lnTo>
                    <a:pt x="1060" y="566"/>
                  </a:lnTo>
                  <a:lnTo>
                    <a:pt x="1060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5" y="566"/>
                  </a:lnTo>
                  <a:lnTo>
                    <a:pt x="1065" y="566"/>
                  </a:lnTo>
                  <a:lnTo>
                    <a:pt x="1065" y="563"/>
                  </a:lnTo>
                  <a:lnTo>
                    <a:pt x="1065" y="561"/>
                  </a:lnTo>
                  <a:lnTo>
                    <a:pt x="1062" y="561"/>
                  </a:lnTo>
                  <a:lnTo>
                    <a:pt x="1062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61"/>
                  </a:lnTo>
                  <a:lnTo>
                    <a:pt x="1058" y="561"/>
                  </a:lnTo>
                  <a:lnTo>
                    <a:pt x="1055" y="561"/>
                  </a:lnTo>
                  <a:lnTo>
                    <a:pt x="1055" y="559"/>
                  </a:lnTo>
                  <a:lnTo>
                    <a:pt x="1055" y="559"/>
                  </a:lnTo>
                  <a:lnTo>
                    <a:pt x="1055" y="559"/>
                  </a:lnTo>
                  <a:lnTo>
                    <a:pt x="1055" y="556"/>
                  </a:lnTo>
                  <a:lnTo>
                    <a:pt x="1058" y="554"/>
                  </a:lnTo>
                  <a:lnTo>
                    <a:pt x="1058" y="551"/>
                  </a:lnTo>
                  <a:lnTo>
                    <a:pt x="1058" y="551"/>
                  </a:lnTo>
                  <a:lnTo>
                    <a:pt x="1060" y="549"/>
                  </a:lnTo>
                  <a:lnTo>
                    <a:pt x="1060" y="551"/>
                  </a:lnTo>
                  <a:lnTo>
                    <a:pt x="1060" y="551"/>
                  </a:lnTo>
                  <a:lnTo>
                    <a:pt x="1060" y="554"/>
                  </a:lnTo>
                  <a:lnTo>
                    <a:pt x="1060" y="554"/>
                  </a:lnTo>
                  <a:lnTo>
                    <a:pt x="1060" y="554"/>
                  </a:lnTo>
                  <a:lnTo>
                    <a:pt x="1062" y="556"/>
                  </a:lnTo>
                  <a:lnTo>
                    <a:pt x="1062" y="556"/>
                  </a:lnTo>
                  <a:lnTo>
                    <a:pt x="1065" y="556"/>
                  </a:lnTo>
                  <a:lnTo>
                    <a:pt x="1065" y="556"/>
                  </a:lnTo>
                  <a:lnTo>
                    <a:pt x="1065" y="559"/>
                  </a:lnTo>
                  <a:lnTo>
                    <a:pt x="1065" y="559"/>
                  </a:lnTo>
                  <a:lnTo>
                    <a:pt x="1067" y="559"/>
                  </a:lnTo>
                  <a:lnTo>
                    <a:pt x="1067" y="559"/>
                  </a:lnTo>
                  <a:lnTo>
                    <a:pt x="1067" y="559"/>
                  </a:lnTo>
                  <a:lnTo>
                    <a:pt x="1069" y="559"/>
                  </a:lnTo>
                  <a:lnTo>
                    <a:pt x="1069" y="559"/>
                  </a:lnTo>
                  <a:lnTo>
                    <a:pt x="1069" y="561"/>
                  </a:lnTo>
                  <a:lnTo>
                    <a:pt x="1069" y="561"/>
                  </a:lnTo>
                  <a:lnTo>
                    <a:pt x="1072" y="561"/>
                  </a:lnTo>
                  <a:lnTo>
                    <a:pt x="1072" y="561"/>
                  </a:lnTo>
                  <a:lnTo>
                    <a:pt x="1072" y="561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2" y="563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4" y="566"/>
                  </a:lnTo>
                  <a:lnTo>
                    <a:pt x="1074" y="566"/>
                  </a:lnTo>
                  <a:lnTo>
                    <a:pt x="1074" y="566"/>
                  </a:lnTo>
                  <a:lnTo>
                    <a:pt x="1077" y="566"/>
                  </a:lnTo>
                  <a:lnTo>
                    <a:pt x="1077" y="568"/>
                  </a:lnTo>
                  <a:lnTo>
                    <a:pt x="1077" y="568"/>
                  </a:lnTo>
                  <a:lnTo>
                    <a:pt x="1074" y="568"/>
                  </a:lnTo>
                  <a:lnTo>
                    <a:pt x="1074" y="570"/>
                  </a:lnTo>
                  <a:lnTo>
                    <a:pt x="1072" y="570"/>
                  </a:lnTo>
                  <a:lnTo>
                    <a:pt x="1074" y="570"/>
                  </a:lnTo>
                  <a:lnTo>
                    <a:pt x="1079" y="570"/>
                  </a:lnTo>
                  <a:lnTo>
                    <a:pt x="1079" y="570"/>
                  </a:lnTo>
                  <a:lnTo>
                    <a:pt x="1081" y="570"/>
                  </a:lnTo>
                  <a:lnTo>
                    <a:pt x="1081" y="573"/>
                  </a:lnTo>
                  <a:lnTo>
                    <a:pt x="1081" y="573"/>
                  </a:lnTo>
                  <a:lnTo>
                    <a:pt x="1081" y="573"/>
                  </a:lnTo>
                  <a:lnTo>
                    <a:pt x="1084" y="573"/>
                  </a:lnTo>
                  <a:lnTo>
                    <a:pt x="1084" y="570"/>
                  </a:lnTo>
                  <a:lnTo>
                    <a:pt x="1084" y="570"/>
                  </a:lnTo>
                  <a:lnTo>
                    <a:pt x="1086" y="570"/>
                  </a:lnTo>
                  <a:lnTo>
                    <a:pt x="1088" y="573"/>
                  </a:lnTo>
                  <a:lnTo>
                    <a:pt x="1091" y="573"/>
                  </a:lnTo>
                  <a:lnTo>
                    <a:pt x="1093" y="573"/>
                  </a:lnTo>
                  <a:lnTo>
                    <a:pt x="1093" y="573"/>
                  </a:lnTo>
                  <a:lnTo>
                    <a:pt x="1093" y="570"/>
                  </a:lnTo>
                  <a:lnTo>
                    <a:pt x="1093" y="570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68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68"/>
                  </a:lnTo>
                  <a:lnTo>
                    <a:pt x="1088" y="568"/>
                  </a:lnTo>
                  <a:lnTo>
                    <a:pt x="1088" y="566"/>
                  </a:lnTo>
                  <a:lnTo>
                    <a:pt x="1086" y="566"/>
                  </a:lnTo>
                  <a:lnTo>
                    <a:pt x="1086" y="566"/>
                  </a:lnTo>
                  <a:lnTo>
                    <a:pt x="1086" y="563"/>
                  </a:lnTo>
                  <a:lnTo>
                    <a:pt x="1086" y="563"/>
                  </a:lnTo>
                  <a:lnTo>
                    <a:pt x="1086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91" y="561"/>
                  </a:lnTo>
                  <a:lnTo>
                    <a:pt x="1091" y="563"/>
                  </a:lnTo>
                  <a:lnTo>
                    <a:pt x="1091" y="563"/>
                  </a:lnTo>
                  <a:lnTo>
                    <a:pt x="1091" y="563"/>
                  </a:lnTo>
                  <a:lnTo>
                    <a:pt x="1093" y="563"/>
                  </a:lnTo>
                  <a:lnTo>
                    <a:pt x="1093" y="563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5" y="566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8" y="568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5" y="570"/>
                  </a:lnTo>
                  <a:lnTo>
                    <a:pt x="1095" y="570"/>
                  </a:lnTo>
                  <a:lnTo>
                    <a:pt x="1095" y="573"/>
                  </a:lnTo>
                  <a:lnTo>
                    <a:pt x="1095" y="573"/>
                  </a:lnTo>
                  <a:lnTo>
                    <a:pt x="1098" y="578"/>
                  </a:lnTo>
                  <a:lnTo>
                    <a:pt x="1098" y="578"/>
                  </a:lnTo>
                  <a:lnTo>
                    <a:pt x="1098" y="578"/>
                  </a:lnTo>
                  <a:lnTo>
                    <a:pt x="1103" y="580"/>
                  </a:lnTo>
                  <a:lnTo>
                    <a:pt x="1103" y="580"/>
                  </a:lnTo>
                  <a:lnTo>
                    <a:pt x="1103" y="582"/>
                  </a:lnTo>
                  <a:lnTo>
                    <a:pt x="1103" y="582"/>
                  </a:lnTo>
                  <a:lnTo>
                    <a:pt x="1103" y="582"/>
                  </a:lnTo>
                  <a:lnTo>
                    <a:pt x="1105" y="585"/>
                  </a:lnTo>
                  <a:lnTo>
                    <a:pt x="1107" y="585"/>
                  </a:lnTo>
                  <a:lnTo>
                    <a:pt x="1107" y="587"/>
                  </a:lnTo>
                  <a:lnTo>
                    <a:pt x="1110" y="587"/>
                  </a:lnTo>
                  <a:lnTo>
                    <a:pt x="1110" y="587"/>
                  </a:lnTo>
                  <a:lnTo>
                    <a:pt x="1110" y="587"/>
                  </a:lnTo>
                  <a:lnTo>
                    <a:pt x="1112" y="585"/>
                  </a:lnTo>
                  <a:lnTo>
                    <a:pt x="1112" y="585"/>
                  </a:lnTo>
                  <a:lnTo>
                    <a:pt x="1112" y="587"/>
                  </a:lnTo>
                  <a:lnTo>
                    <a:pt x="1112" y="587"/>
                  </a:lnTo>
                  <a:lnTo>
                    <a:pt x="1112" y="587"/>
                  </a:lnTo>
                  <a:lnTo>
                    <a:pt x="1114" y="587"/>
                  </a:lnTo>
                  <a:lnTo>
                    <a:pt x="1114" y="587"/>
                  </a:lnTo>
                  <a:lnTo>
                    <a:pt x="1114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9" y="589"/>
                  </a:lnTo>
                  <a:lnTo>
                    <a:pt x="1119" y="589"/>
                  </a:lnTo>
                  <a:lnTo>
                    <a:pt x="1119" y="589"/>
                  </a:lnTo>
                  <a:lnTo>
                    <a:pt x="1119" y="587"/>
                  </a:lnTo>
                  <a:lnTo>
                    <a:pt x="1119" y="587"/>
                  </a:lnTo>
                  <a:lnTo>
                    <a:pt x="1119" y="587"/>
                  </a:lnTo>
                  <a:lnTo>
                    <a:pt x="1121" y="585"/>
                  </a:lnTo>
                  <a:lnTo>
                    <a:pt x="1124" y="582"/>
                  </a:lnTo>
                  <a:lnTo>
                    <a:pt x="1124" y="582"/>
                  </a:lnTo>
                  <a:lnTo>
                    <a:pt x="1124" y="582"/>
                  </a:lnTo>
                  <a:lnTo>
                    <a:pt x="1121" y="582"/>
                  </a:lnTo>
                  <a:lnTo>
                    <a:pt x="1121" y="582"/>
                  </a:lnTo>
                  <a:lnTo>
                    <a:pt x="1121" y="582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4" y="580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4" y="578"/>
                  </a:lnTo>
                  <a:lnTo>
                    <a:pt x="1124" y="578"/>
                  </a:lnTo>
                  <a:lnTo>
                    <a:pt x="1124" y="575"/>
                  </a:lnTo>
                  <a:lnTo>
                    <a:pt x="1124" y="575"/>
                  </a:lnTo>
                  <a:lnTo>
                    <a:pt x="1124" y="573"/>
                  </a:lnTo>
                  <a:lnTo>
                    <a:pt x="1124" y="573"/>
                  </a:lnTo>
                  <a:lnTo>
                    <a:pt x="1126" y="573"/>
                  </a:lnTo>
                  <a:lnTo>
                    <a:pt x="1126" y="575"/>
                  </a:lnTo>
                  <a:lnTo>
                    <a:pt x="1126" y="575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9" y="578"/>
                  </a:lnTo>
                  <a:lnTo>
                    <a:pt x="1129" y="578"/>
                  </a:lnTo>
                  <a:lnTo>
                    <a:pt x="1129" y="578"/>
                  </a:lnTo>
                  <a:lnTo>
                    <a:pt x="1129" y="580"/>
                  </a:lnTo>
                  <a:lnTo>
                    <a:pt x="1129" y="580"/>
                  </a:lnTo>
                  <a:lnTo>
                    <a:pt x="1131" y="580"/>
                  </a:lnTo>
                  <a:lnTo>
                    <a:pt x="1131" y="582"/>
                  </a:lnTo>
                  <a:lnTo>
                    <a:pt x="1131" y="582"/>
                  </a:lnTo>
                  <a:lnTo>
                    <a:pt x="1131" y="582"/>
                  </a:lnTo>
                  <a:lnTo>
                    <a:pt x="1131" y="585"/>
                  </a:lnTo>
                  <a:lnTo>
                    <a:pt x="1131" y="585"/>
                  </a:lnTo>
                  <a:lnTo>
                    <a:pt x="1131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6" y="587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6" y="589"/>
                  </a:lnTo>
                  <a:lnTo>
                    <a:pt x="1136" y="592"/>
                  </a:lnTo>
                  <a:lnTo>
                    <a:pt x="1133" y="596"/>
                  </a:lnTo>
                  <a:lnTo>
                    <a:pt x="1133" y="596"/>
                  </a:lnTo>
                  <a:lnTo>
                    <a:pt x="1133" y="601"/>
                  </a:lnTo>
                  <a:lnTo>
                    <a:pt x="1133" y="606"/>
                  </a:lnTo>
                  <a:lnTo>
                    <a:pt x="1136" y="608"/>
                  </a:lnTo>
                  <a:lnTo>
                    <a:pt x="1133" y="611"/>
                  </a:lnTo>
                  <a:lnTo>
                    <a:pt x="1133" y="615"/>
                  </a:lnTo>
                  <a:lnTo>
                    <a:pt x="1133" y="618"/>
                  </a:lnTo>
                  <a:lnTo>
                    <a:pt x="1133" y="620"/>
                  </a:lnTo>
                  <a:lnTo>
                    <a:pt x="1133" y="620"/>
                  </a:lnTo>
                  <a:lnTo>
                    <a:pt x="1133" y="622"/>
                  </a:lnTo>
                  <a:lnTo>
                    <a:pt x="1133" y="625"/>
                  </a:lnTo>
                  <a:lnTo>
                    <a:pt x="1133" y="627"/>
                  </a:lnTo>
                  <a:lnTo>
                    <a:pt x="1133" y="627"/>
                  </a:lnTo>
                  <a:lnTo>
                    <a:pt x="1136" y="627"/>
                  </a:lnTo>
                  <a:lnTo>
                    <a:pt x="1136" y="627"/>
                  </a:lnTo>
                  <a:lnTo>
                    <a:pt x="1138" y="627"/>
                  </a:lnTo>
                  <a:lnTo>
                    <a:pt x="1150" y="632"/>
                  </a:lnTo>
                  <a:lnTo>
                    <a:pt x="1159" y="634"/>
                  </a:lnTo>
                  <a:lnTo>
                    <a:pt x="1162" y="634"/>
                  </a:lnTo>
                  <a:lnTo>
                    <a:pt x="1164" y="634"/>
                  </a:lnTo>
                  <a:lnTo>
                    <a:pt x="1169" y="634"/>
                  </a:lnTo>
                  <a:lnTo>
                    <a:pt x="1174" y="634"/>
                  </a:lnTo>
                  <a:lnTo>
                    <a:pt x="1176" y="634"/>
                  </a:lnTo>
                  <a:lnTo>
                    <a:pt x="1176" y="634"/>
                  </a:lnTo>
                  <a:lnTo>
                    <a:pt x="1178" y="634"/>
                  </a:lnTo>
                  <a:lnTo>
                    <a:pt x="1178" y="634"/>
                  </a:lnTo>
                  <a:lnTo>
                    <a:pt x="1181" y="634"/>
                  </a:lnTo>
                  <a:lnTo>
                    <a:pt x="1181" y="634"/>
                  </a:lnTo>
                  <a:lnTo>
                    <a:pt x="1181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5" y="634"/>
                  </a:lnTo>
                  <a:lnTo>
                    <a:pt x="1185" y="637"/>
                  </a:lnTo>
                  <a:lnTo>
                    <a:pt x="1188" y="637"/>
                  </a:lnTo>
                  <a:lnTo>
                    <a:pt x="1192" y="634"/>
                  </a:lnTo>
                  <a:lnTo>
                    <a:pt x="1192" y="634"/>
                  </a:lnTo>
                  <a:lnTo>
                    <a:pt x="1195" y="634"/>
                  </a:lnTo>
                  <a:lnTo>
                    <a:pt x="1202" y="632"/>
                  </a:lnTo>
                  <a:lnTo>
                    <a:pt x="1207" y="634"/>
                  </a:lnTo>
                  <a:lnTo>
                    <a:pt x="1207" y="632"/>
                  </a:lnTo>
                  <a:lnTo>
                    <a:pt x="1207" y="632"/>
                  </a:lnTo>
                  <a:lnTo>
                    <a:pt x="1209" y="632"/>
                  </a:lnTo>
                  <a:lnTo>
                    <a:pt x="1211" y="634"/>
                  </a:lnTo>
                  <a:lnTo>
                    <a:pt x="1218" y="637"/>
                  </a:lnTo>
                  <a:lnTo>
                    <a:pt x="1221" y="637"/>
                  </a:lnTo>
                  <a:lnTo>
                    <a:pt x="1221" y="637"/>
                  </a:lnTo>
                  <a:lnTo>
                    <a:pt x="1223" y="637"/>
                  </a:lnTo>
                  <a:lnTo>
                    <a:pt x="1223" y="637"/>
                  </a:lnTo>
                  <a:lnTo>
                    <a:pt x="1223" y="637"/>
                  </a:lnTo>
                  <a:lnTo>
                    <a:pt x="1223" y="634"/>
                  </a:lnTo>
                  <a:lnTo>
                    <a:pt x="1226" y="634"/>
                  </a:lnTo>
                  <a:lnTo>
                    <a:pt x="1226" y="634"/>
                  </a:lnTo>
                  <a:lnTo>
                    <a:pt x="1226" y="634"/>
                  </a:lnTo>
                  <a:lnTo>
                    <a:pt x="1226" y="637"/>
                  </a:lnTo>
                  <a:lnTo>
                    <a:pt x="1228" y="637"/>
                  </a:lnTo>
                  <a:lnTo>
                    <a:pt x="1228" y="637"/>
                  </a:lnTo>
                  <a:lnTo>
                    <a:pt x="1230" y="637"/>
                  </a:lnTo>
                  <a:lnTo>
                    <a:pt x="1230" y="637"/>
                  </a:lnTo>
                  <a:lnTo>
                    <a:pt x="1230" y="637"/>
                  </a:lnTo>
                  <a:lnTo>
                    <a:pt x="1230" y="634"/>
                  </a:lnTo>
                  <a:lnTo>
                    <a:pt x="1233" y="634"/>
                  </a:lnTo>
                  <a:lnTo>
                    <a:pt x="1233" y="637"/>
                  </a:lnTo>
                  <a:lnTo>
                    <a:pt x="1233" y="637"/>
                  </a:lnTo>
                  <a:lnTo>
                    <a:pt x="1233" y="634"/>
                  </a:lnTo>
                  <a:lnTo>
                    <a:pt x="1233" y="634"/>
                  </a:lnTo>
                  <a:lnTo>
                    <a:pt x="1235" y="634"/>
                  </a:lnTo>
                  <a:lnTo>
                    <a:pt x="1235" y="634"/>
                  </a:lnTo>
                  <a:lnTo>
                    <a:pt x="1237" y="634"/>
                  </a:lnTo>
                  <a:lnTo>
                    <a:pt x="1242" y="634"/>
                  </a:lnTo>
                  <a:lnTo>
                    <a:pt x="1247" y="634"/>
                  </a:lnTo>
                  <a:lnTo>
                    <a:pt x="1247" y="634"/>
                  </a:lnTo>
                  <a:lnTo>
                    <a:pt x="1249" y="634"/>
                  </a:lnTo>
                  <a:lnTo>
                    <a:pt x="1249" y="634"/>
                  </a:lnTo>
                  <a:lnTo>
                    <a:pt x="1252" y="634"/>
                  </a:lnTo>
                  <a:lnTo>
                    <a:pt x="1254" y="634"/>
                  </a:lnTo>
                  <a:lnTo>
                    <a:pt x="1254" y="634"/>
                  </a:lnTo>
                  <a:lnTo>
                    <a:pt x="1254" y="637"/>
                  </a:lnTo>
                  <a:lnTo>
                    <a:pt x="1254" y="637"/>
                  </a:lnTo>
                  <a:lnTo>
                    <a:pt x="1254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9" y="637"/>
                  </a:lnTo>
                  <a:lnTo>
                    <a:pt x="1259" y="637"/>
                  </a:lnTo>
                  <a:lnTo>
                    <a:pt x="1259" y="639"/>
                  </a:lnTo>
                  <a:lnTo>
                    <a:pt x="1259" y="639"/>
                  </a:lnTo>
                  <a:lnTo>
                    <a:pt x="1261" y="639"/>
                  </a:lnTo>
                  <a:lnTo>
                    <a:pt x="1261" y="639"/>
                  </a:lnTo>
                  <a:lnTo>
                    <a:pt x="1263" y="639"/>
                  </a:lnTo>
                  <a:lnTo>
                    <a:pt x="1263" y="639"/>
                  </a:lnTo>
                  <a:lnTo>
                    <a:pt x="1266" y="641"/>
                  </a:lnTo>
                  <a:lnTo>
                    <a:pt x="1266" y="641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6"/>
                  </a:lnTo>
                  <a:lnTo>
                    <a:pt x="1271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5" y="651"/>
                  </a:lnTo>
                  <a:lnTo>
                    <a:pt x="1273" y="651"/>
                  </a:lnTo>
                  <a:lnTo>
                    <a:pt x="1273" y="651"/>
                  </a:lnTo>
                  <a:lnTo>
                    <a:pt x="1271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3" y="651"/>
                  </a:lnTo>
                  <a:lnTo>
                    <a:pt x="1263" y="651"/>
                  </a:lnTo>
                  <a:lnTo>
                    <a:pt x="1261" y="649"/>
                  </a:lnTo>
                  <a:lnTo>
                    <a:pt x="1261" y="651"/>
                  </a:lnTo>
                  <a:lnTo>
                    <a:pt x="1259" y="651"/>
                  </a:lnTo>
                  <a:lnTo>
                    <a:pt x="1259" y="653"/>
                  </a:lnTo>
                  <a:lnTo>
                    <a:pt x="1259" y="653"/>
                  </a:lnTo>
                  <a:lnTo>
                    <a:pt x="1261" y="653"/>
                  </a:lnTo>
                  <a:lnTo>
                    <a:pt x="1261" y="653"/>
                  </a:lnTo>
                  <a:lnTo>
                    <a:pt x="1261" y="656"/>
                  </a:lnTo>
                  <a:lnTo>
                    <a:pt x="1261" y="656"/>
                  </a:lnTo>
                  <a:lnTo>
                    <a:pt x="1261" y="658"/>
                  </a:lnTo>
                  <a:lnTo>
                    <a:pt x="1259" y="665"/>
                  </a:lnTo>
                  <a:lnTo>
                    <a:pt x="1256" y="667"/>
                  </a:lnTo>
                  <a:lnTo>
                    <a:pt x="1256" y="667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4" y="672"/>
                  </a:lnTo>
                  <a:lnTo>
                    <a:pt x="1254" y="672"/>
                  </a:lnTo>
                  <a:lnTo>
                    <a:pt x="1254" y="672"/>
                  </a:lnTo>
                  <a:lnTo>
                    <a:pt x="1254" y="677"/>
                  </a:lnTo>
                  <a:lnTo>
                    <a:pt x="1254" y="677"/>
                  </a:lnTo>
                  <a:lnTo>
                    <a:pt x="1254" y="679"/>
                  </a:lnTo>
                  <a:lnTo>
                    <a:pt x="1252" y="679"/>
                  </a:lnTo>
                  <a:lnTo>
                    <a:pt x="1249" y="679"/>
                  </a:lnTo>
                  <a:lnTo>
                    <a:pt x="1244" y="679"/>
                  </a:lnTo>
                  <a:lnTo>
                    <a:pt x="1244" y="682"/>
                  </a:lnTo>
                  <a:lnTo>
                    <a:pt x="1247" y="682"/>
                  </a:lnTo>
                  <a:lnTo>
                    <a:pt x="1247" y="684"/>
                  </a:lnTo>
                  <a:lnTo>
                    <a:pt x="1247" y="682"/>
                  </a:lnTo>
                  <a:lnTo>
                    <a:pt x="1244" y="682"/>
                  </a:lnTo>
                  <a:lnTo>
                    <a:pt x="1244" y="682"/>
                  </a:lnTo>
                  <a:lnTo>
                    <a:pt x="1242" y="682"/>
                  </a:lnTo>
                  <a:lnTo>
                    <a:pt x="1242" y="684"/>
                  </a:lnTo>
                  <a:lnTo>
                    <a:pt x="1244" y="686"/>
                  </a:lnTo>
                  <a:lnTo>
                    <a:pt x="1244" y="686"/>
                  </a:lnTo>
                  <a:lnTo>
                    <a:pt x="1242" y="691"/>
                  </a:lnTo>
                  <a:lnTo>
                    <a:pt x="1242" y="691"/>
                  </a:lnTo>
                  <a:lnTo>
                    <a:pt x="1242" y="693"/>
                  </a:lnTo>
                  <a:lnTo>
                    <a:pt x="1240" y="693"/>
                  </a:lnTo>
                  <a:lnTo>
                    <a:pt x="1237" y="691"/>
                  </a:lnTo>
                  <a:lnTo>
                    <a:pt x="1237" y="691"/>
                  </a:lnTo>
                  <a:lnTo>
                    <a:pt x="1237" y="689"/>
                  </a:lnTo>
                  <a:lnTo>
                    <a:pt x="1237" y="689"/>
                  </a:lnTo>
                  <a:lnTo>
                    <a:pt x="1237" y="689"/>
                  </a:lnTo>
                  <a:lnTo>
                    <a:pt x="1235" y="689"/>
                  </a:lnTo>
                  <a:lnTo>
                    <a:pt x="1233" y="689"/>
                  </a:lnTo>
                  <a:lnTo>
                    <a:pt x="1235" y="689"/>
                  </a:lnTo>
                  <a:lnTo>
                    <a:pt x="1235" y="691"/>
                  </a:lnTo>
                  <a:lnTo>
                    <a:pt x="1235" y="691"/>
                  </a:lnTo>
                  <a:lnTo>
                    <a:pt x="1233" y="693"/>
                  </a:lnTo>
                  <a:lnTo>
                    <a:pt x="1233" y="693"/>
                  </a:lnTo>
                  <a:lnTo>
                    <a:pt x="1233" y="693"/>
                  </a:lnTo>
                  <a:lnTo>
                    <a:pt x="1230" y="693"/>
                  </a:lnTo>
                  <a:lnTo>
                    <a:pt x="1230" y="691"/>
                  </a:lnTo>
                  <a:lnTo>
                    <a:pt x="1230" y="689"/>
                  </a:lnTo>
                  <a:lnTo>
                    <a:pt x="1228" y="689"/>
                  </a:lnTo>
                  <a:lnTo>
                    <a:pt x="1228" y="689"/>
                  </a:lnTo>
                  <a:lnTo>
                    <a:pt x="1228" y="693"/>
                  </a:lnTo>
                  <a:lnTo>
                    <a:pt x="1228" y="693"/>
                  </a:lnTo>
                  <a:lnTo>
                    <a:pt x="1228" y="696"/>
                  </a:lnTo>
                  <a:lnTo>
                    <a:pt x="1226" y="696"/>
                  </a:lnTo>
                  <a:lnTo>
                    <a:pt x="1226" y="696"/>
                  </a:lnTo>
                  <a:lnTo>
                    <a:pt x="1223" y="696"/>
                  </a:lnTo>
                  <a:lnTo>
                    <a:pt x="1221" y="696"/>
                  </a:lnTo>
                  <a:lnTo>
                    <a:pt x="1216" y="696"/>
                  </a:lnTo>
                  <a:lnTo>
                    <a:pt x="1214" y="696"/>
                  </a:lnTo>
                  <a:lnTo>
                    <a:pt x="1214" y="696"/>
                  </a:lnTo>
                  <a:lnTo>
                    <a:pt x="1214" y="698"/>
                  </a:lnTo>
                  <a:lnTo>
                    <a:pt x="1214" y="701"/>
                  </a:lnTo>
                  <a:lnTo>
                    <a:pt x="1214" y="703"/>
                  </a:lnTo>
                  <a:lnTo>
                    <a:pt x="1211" y="703"/>
                  </a:lnTo>
                  <a:lnTo>
                    <a:pt x="1211" y="701"/>
                  </a:lnTo>
                  <a:lnTo>
                    <a:pt x="1211" y="701"/>
                  </a:lnTo>
                  <a:lnTo>
                    <a:pt x="1211" y="701"/>
                  </a:lnTo>
                  <a:lnTo>
                    <a:pt x="1211" y="703"/>
                  </a:lnTo>
                  <a:lnTo>
                    <a:pt x="1209" y="703"/>
                  </a:lnTo>
                  <a:lnTo>
                    <a:pt x="1209" y="703"/>
                  </a:lnTo>
                  <a:lnTo>
                    <a:pt x="1207" y="705"/>
                  </a:lnTo>
                  <a:lnTo>
                    <a:pt x="1207" y="708"/>
                  </a:lnTo>
                  <a:lnTo>
                    <a:pt x="1207" y="708"/>
                  </a:lnTo>
                  <a:lnTo>
                    <a:pt x="1207" y="710"/>
                  </a:lnTo>
                  <a:lnTo>
                    <a:pt x="1209" y="710"/>
                  </a:lnTo>
                  <a:lnTo>
                    <a:pt x="1207" y="710"/>
                  </a:lnTo>
                  <a:lnTo>
                    <a:pt x="1207" y="715"/>
                  </a:lnTo>
                  <a:lnTo>
                    <a:pt x="1207" y="715"/>
                  </a:lnTo>
                  <a:lnTo>
                    <a:pt x="1204" y="715"/>
                  </a:lnTo>
                  <a:lnTo>
                    <a:pt x="1204" y="715"/>
                  </a:lnTo>
                  <a:lnTo>
                    <a:pt x="1204" y="717"/>
                  </a:lnTo>
                  <a:lnTo>
                    <a:pt x="1202" y="717"/>
                  </a:lnTo>
                  <a:lnTo>
                    <a:pt x="1202" y="719"/>
                  </a:lnTo>
                  <a:lnTo>
                    <a:pt x="1204" y="719"/>
                  </a:lnTo>
                  <a:lnTo>
                    <a:pt x="1204" y="719"/>
                  </a:lnTo>
                  <a:lnTo>
                    <a:pt x="1204" y="719"/>
                  </a:lnTo>
                  <a:lnTo>
                    <a:pt x="1204" y="722"/>
                  </a:lnTo>
                  <a:lnTo>
                    <a:pt x="1204" y="722"/>
                  </a:lnTo>
                  <a:lnTo>
                    <a:pt x="1204" y="722"/>
                  </a:lnTo>
                  <a:lnTo>
                    <a:pt x="1202" y="722"/>
                  </a:lnTo>
                  <a:lnTo>
                    <a:pt x="1204" y="724"/>
                  </a:lnTo>
                  <a:lnTo>
                    <a:pt x="1204" y="727"/>
                  </a:lnTo>
                  <a:lnTo>
                    <a:pt x="1204" y="727"/>
                  </a:lnTo>
                  <a:lnTo>
                    <a:pt x="1207" y="729"/>
                  </a:lnTo>
                  <a:lnTo>
                    <a:pt x="1207" y="729"/>
                  </a:lnTo>
                  <a:lnTo>
                    <a:pt x="1207" y="731"/>
                  </a:lnTo>
                  <a:lnTo>
                    <a:pt x="1207" y="731"/>
                  </a:lnTo>
                  <a:lnTo>
                    <a:pt x="1207" y="731"/>
                  </a:lnTo>
                  <a:lnTo>
                    <a:pt x="1209" y="731"/>
                  </a:lnTo>
                  <a:lnTo>
                    <a:pt x="1209" y="734"/>
                  </a:lnTo>
                  <a:lnTo>
                    <a:pt x="1209" y="736"/>
                  </a:lnTo>
                  <a:lnTo>
                    <a:pt x="1209" y="736"/>
                  </a:lnTo>
                  <a:lnTo>
                    <a:pt x="1209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09" y="738"/>
                  </a:lnTo>
                  <a:lnTo>
                    <a:pt x="1209" y="741"/>
                  </a:lnTo>
                  <a:lnTo>
                    <a:pt x="1211" y="741"/>
                  </a:lnTo>
                  <a:lnTo>
                    <a:pt x="1211" y="741"/>
                  </a:lnTo>
                  <a:lnTo>
                    <a:pt x="1211" y="750"/>
                  </a:lnTo>
                  <a:lnTo>
                    <a:pt x="1211" y="753"/>
                  </a:lnTo>
                  <a:lnTo>
                    <a:pt x="1214" y="755"/>
                  </a:lnTo>
                  <a:lnTo>
                    <a:pt x="1216" y="755"/>
                  </a:lnTo>
                  <a:lnTo>
                    <a:pt x="1216" y="753"/>
                  </a:lnTo>
                  <a:lnTo>
                    <a:pt x="1214" y="748"/>
                  </a:lnTo>
                  <a:lnTo>
                    <a:pt x="1214" y="746"/>
                  </a:lnTo>
                  <a:lnTo>
                    <a:pt x="1214" y="743"/>
                  </a:lnTo>
                  <a:lnTo>
                    <a:pt x="1216" y="743"/>
                  </a:lnTo>
                  <a:lnTo>
                    <a:pt x="1216" y="743"/>
                  </a:lnTo>
                  <a:lnTo>
                    <a:pt x="1218" y="743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8"/>
                  </a:lnTo>
                  <a:lnTo>
                    <a:pt x="1221" y="748"/>
                  </a:lnTo>
                  <a:lnTo>
                    <a:pt x="1221" y="748"/>
                  </a:lnTo>
                  <a:lnTo>
                    <a:pt x="1221" y="750"/>
                  </a:lnTo>
                  <a:lnTo>
                    <a:pt x="1221" y="750"/>
                  </a:lnTo>
                  <a:lnTo>
                    <a:pt x="1221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7"/>
                  </a:lnTo>
                  <a:lnTo>
                    <a:pt x="1223" y="757"/>
                  </a:lnTo>
                  <a:lnTo>
                    <a:pt x="1223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2"/>
                  </a:lnTo>
                  <a:lnTo>
                    <a:pt x="1226" y="762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3" y="760"/>
                  </a:lnTo>
                  <a:lnTo>
                    <a:pt x="1233" y="757"/>
                  </a:lnTo>
                  <a:lnTo>
                    <a:pt x="1233" y="757"/>
                  </a:lnTo>
                  <a:lnTo>
                    <a:pt x="1235" y="757"/>
                  </a:lnTo>
                  <a:lnTo>
                    <a:pt x="1235" y="757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7" y="755"/>
                  </a:lnTo>
                  <a:lnTo>
                    <a:pt x="1237" y="755"/>
                  </a:lnTo>
                  <a:lnTo>
                    <a:pt x="1237" y="753"/>
                  </a:lnTo>
                  <a:lnTo>
                    <a:pt x="1237" y="753"/>
                  </a:lnTo>
                  <a:lnTo>
                    <a:pt x="1237" y="753"/>
                  </a:lnTo>
                  <a:lnTo>
                    <a:pt x="1237" y="750"/>
                  </a:lnTo>
                  <a:lnTo>
                    <a:pt x="1235" y="746"/>
                  </a:lnTo>
                  <a:lnTo>
                    <a:pt x="1235" y="746"/>
                  </a:lnTo>
                  <a:lnTo>
                    <a:pt x="1235" y="743"/>
                  </a:lnTo>
                  <a:lnTo>
                    <a:pt x="1235" y="741"/>
                  </a:lnTo>
                  <a:lnTo>
                    <a:pt x="1237" y="736"/>
                  </a:lnTo>
                  <a:lnTo>
                    <a:pt x="1240" y="736"/>
                  </a:lnTo>
                  <a:lnTo>
                    <a:pt x="1240" y="734"/>
                  </a:lnTo>
                  <a:lnTo>
                    <a:pt x="1242" y="734"/>
                  </a:lnTo>
                  <a:lnTo>
                    <a:pt x="1242" y="734"/>
                  </a:lnTo>
                  <a:lnTo>
                    <a:pt x="1244" y="731"/>
                  </a:lnTo>
                  <a:lnTo>
                    <a:pt x="1244" y="729"/>
                  </a:lnTo>
                  <a:lnTo>
                    <a:pt x="1244" y="727"/>
                  </a:lnTo>
                  <a:lnTo>
                    <a:pt x="1244" y="722"/>
                  </a:lnTo>
                  <a:lnTo>
                    <a:pt x="1244" y="719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7" y="719"/>
                  </a:lnTo>
                  <a:lnTo>
                    <a:pt x="1249" y="722"/>
                  </a:lnTo>
                  <a:lnTo>
                    <a:pt x="1249" y="722"/>
                  </a:lnTo>
                  <a:lnTo>
                    <a:pt x="1252" y="722"/>
                  </a:lnTo>
                  <a:lnTo>
                    <a:pt x="1252" y="719"/>
                  </a:lnTo>
                  <a:lnTo>
                    <a:pt x="1254" y="717"/>
                  </a:lnTo>
                  <a:lnTo>
                    <a:pt x="1254" y="717"/>
                  </a:lnTo>
                  <a:lnTo>
                    <a:pt x="1256" y="717"/>
                  </a:lnTo>
                  <a:lnTo>
                    <a:pt x="1256" y="717"/>
                  </a:lnTo>
                  <a:lnTo>
                    <a:pt x="1259" y="719"/>
                  </a:lnTo>
                  <a:lnTo>
                    <a:pt x="1259" y="722"/>
                  </a:lnTo>
                  <a:lnTo>
                    <a:pt x="1259" y="719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9"/>
                  </a:lnTo>
                  <a:lnTo>
                    <a:pt x="1261" y="722"/>
                  </a:lnTo>
                  <a:lnTo>
                    <a:pt x="1261" y="724"/>
                  </a:lnTo>
                  <a:lnTo>
                    <a:pt x="1263" y="729"/>
                  </a:lnTo>
                  <a:lnTo>
                    <a:pt x="1263" y="734"/>
                  </a:lnTo>
                  <a:lnTo>
                    <a:pt x="1263" y="734"/>
                  </a:lnTo>
                  <a:lnTo>
                    <a:pt x="1263" y="734"/>
                  </a:lnTo>
                  <a:lnTo>
                    <a:pt x="1266" y="734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41"/>
                  </a:lnTo>
                  <a:lnTo>
                    <a:pt x="1266" y="741"/>
                  </a:lnTo>
                  <a:lnTo>
                    <a:pt x="1266" y="741"/>
                  </a:lnTo>
                  <a:lnTo>
                    <a:pt x="1266" y="743"/>
                  </a:lnTo>
                  <a:lnTo>
                    <a:pt x="1266" y="743"/>
                  </a:lnTo>
                  <a:lnTo>
                    <a:pt x="1266" y="746"/>
                  </a:lnTo>
                  <a:lnTo>
                    <a:pt x="1266" y="746"/>
                  </a:lnTo>
                  <a:lnTo>
                    <a:pt x="1266" y="748"/>
                  </a:lnTo>
                  <a:lnTo>
                    <a:pt x="1266" y="757"/>
                  </a:lnTo>
                  <a:lnTo>
                    <a:pt x="1266" y="760"/>
                  </a:lnTo>
                  <a:lnTo>
                    <a:pt x="1268" y="762"/>
                  </a:lnTo>
                  <a:lnTo>
                    <a:pt x="1268" y="764"/>
                  </a:lnTo>
                  <a:lnTo>
                    <a:pt x="1271" y="764"/>
                  </a:lnTo>
                  <a:lnTo>
                    <a:pt x="1271" y="764"/>
                  </a:lnTo>
                  <a:lnTo>
                    <a:pt x="1271" y="769"/>
                  </a:lnTo>
                  <a:lnTo>
                    <a:pt x="1271" y="772"/>
                  </a:lnTo>
                  <a:lnTo>
                    <a:pt x="1273" y="772"/>
                  </a:lnTo>
                  <a:lnTo>
                    <a:pt x="1273" y="774"/>
                  </a:lnTo>
                  <a:lnTo>
                    <a:pt x="1273" y="774"/>
                  </a:lnTo>
                  <a:lnTo>
                    <a:pt x="1275" y="776"/>
                  </a:lnTo>
                  <a:lnTo>
                    <a:pt x="1275" y="779"/>
                  </a:lnTo>
                  <a:lnTo>
                    <a:pt x="1275" y="783"/>
                  </a:lnTo>
                  <a:lnTo>
                    <a:pt x="1275" y="783"/>
                  </a:lnTo>
                  <a:lnTo>
                    <a:pt x="1275" y="786"/>
                  </a:lnTo>
                  <a:lnTo>
                    <a:pt x="1275" y="786"/>
                  </a:lnTo>
                  <a:lnTo>
                    <a:pt x="1278" y="805"/>
                  </a:lnTo>
                  <a:lnTo>
                    <a:pt x="1278" y="807"/>
                  </a:lnTo>
                  <a:lnTo>
                    <a:pt x="1278" y="807"/>
                  </a:lnTo>
                  <a:lnTo>
                    <a:pt x="1278" y="807"/>
                  </a:lnTo>
                  <a:lnTo>
                    <a:pt x="1275" y="807"/>
                  </a:lnTo>
                  <a:lnTo>
                    <a:pt x="1278" y="812"/>
                  </a:lnTo>
                  <a:lnTo>
                    <a:pt x="1278" y="814"/>
                  </a:lnTo>
                  <a:lnTo>
                    <a:pt x="1278" y="814"/>
                  </a:lnTo>
                  <a:lnTo>
                    <a:pt x="1278" y="817"/>
                  </a:lnTo>
                  <a:lnTo>
                    <a:pt x="1280" y="817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2" y="814"/>
                  </a:lnTo>
                  <a:lnTo>
                    <a:pt x="1282" y="814"/>
                  </a:lnTo>
                  <a:lnTo>
                    <a:pt x="1282" y="812"/>
                  </a:lnTo>
                  <a:lnTo>
                    <a:pt x="1282" y="812"/>
                  </a:lnTo>
                  <a:lnTo>
                    <a:pt x="1282" y="812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5" y="809"/>
                  </a:lnTo>
                  <a:lnTo>
                    <a:pt x="1282" y="807"/>
                  </a:lnTo>
                  <a:lnTo>
                    <a:pt x="1282" y="807"/>
                  </a:lnTo>
                  <a:lnTo>
                    <a:pt x="1285" y="805"/>
                  </a:lnTo>
                  <a:lnTo>
                    <a:pt x="1285" y="807"/>
                  </a:lnTo>
                  <a:lnTo>
                    <a:pt x="1289" y="809"/>
                  </a:lnTo>
                  <a:lnTo>
                    <a:pt x="1292" y="812"/>
                  </a:lnTo>
                  <a:lnTo>
                    <a:pt x="1292" y="814"/>
                  </a:lnTo>
                  <a:lnTo>
                    <a:pt x="1294" y="814"/>
                  </a:lnTo>
                  <a:lnTo>
                    <a:pt x="1294" y="817"/>
                  </a:lnTo>
                  <a:lnTo>
                    <a:pt x="1294" y="817"/>
                  </a:lnTo>
                  <a:lnTo>
                    <a:pt x="1294" y="817"/>
                  </a:lnTo>
                  <a:lnTo>
                    <a:pt x="1294" y="814"/>
                  </a:lnTo>
                  <a:lnTo>
                    <a:pt x="1297" y="814"/>
                  </a:lnTo>
                  <a:lnTo>
                    <a:pt x="1297" y="814"/>
                  </a:lnTo>
                  <a:lnTo>
                    <a:pt x="1297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2"/>
                  </a:lnTo>
                  <a:lnTo>
                    <a:pt x="1299" y="812"/>
                  </a:lnTo>
                  <a:lnTo>
                    <a:pt x="1299" y="812"/>
                  </a:lnTo>
                  <a:lnTo>
                    <a:pt x="1299" y="809"/>
                  </a:lnTo>
                  <a:lnTo>
                    <a:pt x="1301" y="809"/>
                  </a:lnTo>
                  <a:lnTo>
                    <a:pt x="1301" y="809"/>
                  </a:lnTo>
                  <a:lnTo>
                    <a:pt x="1301" y="807"/>
                  </a:lnTo>
                  <a:lnTo>
                    <a:pt x="1301" y="807"/>
                  </a:lnTo>
                  <a:lnTo>
                    <a:pt x="1301" y="805"/>
                  </a:lnTo>
                  <a:lnTo>
                    <a:pt x="1301" y="802"/>
                  </a:lnTo>
                  <a:lnTo>
                    <a:pt x="1301" y="802"/>
                  </a:lnTo>
                  <a:lnTo>
                    <a:pt x="1304" y="802"/>
                  </a:lnTo>
                  <a:lnTo>
                    <a:pt x="1304" y="802"/>
                  </a:lnTo>
                  <a:lnTo>
                    <a:pt x="1304" y="802"/>
                  </a:lnTo>
                  <a:lnTo>
                    <a:pt x="1306" y="802"/>
                  </a:lnTo>
                  <a:lnTo>
                    <a:pt x="1306" y="805"/>
                  </a:lnTo>
                  <a:lnTo>
                    <a:pt x="1306" y="805"/>
                  </a:lnTo>
                  <a:lnTo>
                    <a:pt x="1308" y="805"/>
                  </a:lnTo>
                  <a:lnTo>
                    <a:pt x="1306" y="802"/>
                  </a:lnTo>
                  <a:lnTo>
                    <a:pt x="1306" y="802"/>
                  </a:lnTo>
                  <a:lnTo>
                    <a:pt x="1306" y="802"/>
                  </a:lnTo>
                  <a:lnTo>
                    <a:pt x="1308" y="802"/>
                  </a:lnTo>
                  <a:lnTo>
                    <a:pt x="1308" y="800"/>
                  </a:lnTo>
                  <a:lnTo>
                    <a:pt x="1308" y="800"/>
                  </a:lnTo>
                  <a:lnTo>
                    <a:pt x="1308" y="800"/>
                  </a:lnTo>
                  <a:lnTo>
                    <a:pt x="1311" y="800"/>
                  </a:lnTo>
                  <a:lnTo>
                    <a:pt x="1311" y="800"/>
                  </a:lnTo>
                  <a:lnTo>
                    <a:pt x="1308" y="793"/>
                  </a:lnTo>
                  <a:lnTo>
                    <a:pt x="1308" y="790"/>
                  </a:lnTo>
                  <a:lnTo>
                    <a:pt x="1306" y="788"/>
                  </a:lnTo>
                  <a:lnTo>
                    <a:pt x="1306" y="788"/>
                  </a:lnTo>
                  <a:lnTo>
                    <a:pt x="1306" y="786"/>
                  </a:lnTo>
                  <a:lnTo>
                    <a:pt x="1306" y="783"/>
                  </a:lnTo>
                  <a:lnTo>
                    <a:pt x="1306" y="781"/>
                  </a:lnTo>
                  <a:lnTo>
                    <a:pt x="1306" y="781"/>
                  </a:lnTo>
                  <a:lnTo>
                    <a:pt x="1306" y="779"/>
                  </a:lnTo>
                  <a:lnTo>
                    <a:pt x="1306" y="779"/>
                  </a:lnTo>
                  <a:lnTo>
                    <a:pt x="1304" y="776"/>
                  </a:lnTo>
                  <a:lnTo>
                    <a:pt x="1304" y="776"/>
                  </a:lnTo>
                  <a:lnTo>
                    <a:pt x="1304" y="772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8" y="767"/>
                  </a:lnTo>
                  <a:lnTo>
                    <a:pt x="1311" y="764"/>
                  </a:lnTo>
                  <a:lnTo>
                    <a:pt x="1311" y="764"/>
                  </a:lnTo>
                  <a:lnTo>
                    <a:pt x="1308" y="762"/>
                  </a:lnTo>
                  <a:lnTo>
                    <a:pt x="1308" y="760"/>
                  </a:lnTo>
                  <a:lnTo>
                    <a:pt x="1308" y="760"/>
                  </a:lnTo>
                  <a:lnTo>
                    <a:pt x="1308" y="757"/>
                  </a:lnTo>
                  <a:lnTo>
                    <a:pt x="1308" y="757"/>
                  </a:lnTo>
                  <a:lnTo>
                    <a:pt x="1308" y="755"/>
                  </a:lnTo>
                  <a:lnTo>
                    <a:pt x="1311" y="755"/>
                  </a:lnTo>
                  <a:lnTo>
                    <a:pt x="1311" y="755"/>
                  </a:lnTo>
                  <a:lnTo>
                    <a:pt x="1311" y="755"/>
                  </a:lnTo>
                  <a:lnTo>
                    <a:pt x="1313" y="757"/>
                  </a:lnTo>
                  <a:lnTo>
                    <a:pt x="1313" y="757"/>
                  </a:lnTo>
                  <a:lnTo>
                    <a:pt x="1315" y="757"/>
                  </a:lnTo>
                  <a:lnTo>
                    <a:pt x="1315" y="757"/>
                  </a:lnTo>
                  <a:lnTo>
                    <a:pt x="1318" y="755"/>
                  </a:lnTo>
                  <a:lnTo>
                    <a:pt x="1318" y="755"/>
                  </a:lnTo>
                  <a:lnTo>
                    <a:pt x="1320" y="750"/>
                  </a:lnTo>
                  <a:lnTo>
                    <a:pt x="1320" y="750"/>
                  </a:lnTo>
                  <a:lnTo>
                    <a:pt x="1320" y="750"/>
                  </a:lnTo>
                  <a:lnTo>
                    <a:pt x="1320" y="748"/>
                  </a:lnTo>
                  <a:lnTo>
                    <a:pt x="1320" y="746"/>
                  </a:lnTo>
                  <a:lnTo>
                    <a:pt x="1320" y="743"/>
                  </a:lnTo>
                  <a:lnTo>
                    <a:pt x="1320" y="741"/>
                  </a:lnTo>
                  <a:lnTo>
                    <a:pt x="1320" y="741"/>
                  </a:lnTo>
                  <a:lnTo>
                    <a:pt x="1323" y="738"/>
                  </a:lnTo>
                  <a:lnTo>
                    <a:pt x="1323" y="738"/>
                  </a:lnTo>
                  <a:lnTo>
                    <a:pt x="1323" y="738"/>
                  </a:lnTo>
                  <a:lnTo>
                    <a:pt x="1323" y="736"/>
                  </a:lnTo>
                  <a:lnTo>
                    <a:pt x="1323" y="734"/>
                  </a:lnTo>
                  <a:lnTo>
                    <a:pt x="1323" y="731"/>
                  </a:lnTo>
                  <a:lnTo>
                    <a:pt x="1323" y="722"/>
                  </a:lnTo>
                  <a:lnTo>
                    <a:pt x="1323" y="719"/>
                  </a:lnTo>
                  <a:lnTo>
                    <a:pt x="1323" y="719"/>
                  </a:lnTo>
                  <a:lnTo>
                    <a:pt x="1323" y="717"/>
                  </a:lnTo>
                  <a:lnTo>
                    <a:pt x="1323" y="717"/>
                  </a:lnTo>
                  <a:lnTo>
                    <a:pt x="1320" y="717"/>
                  </a:lnTo>
                  <a:lnTo>
                    <a:pt x="1320" y="710"/>
                  </a:lnTo>
                  <a:lnTo>
                    <a:pt x="1320" y="708"/>
                  </a:lnTo>
                  <a:lnTo>
                    <a:pt x="1320" y="708"/>
                  </a:lnTo>
                  <a:lnTo>
                    <a:pt x="1318" y="705"/>
                  </a:lnTo>
                  <a:lnTo>
                    <a:pt x="1318" y="705"/>
                  </a:lnTo>
                  <a:lnTo>
                    <a:pt x="1318" y="705"/>
                  </a:lnTo>
                  <a:lnTo>
                    <a:pt x="1318" y="703"/>
                  </a:lnTo>
                  <a:lnTo>
                    <a:pt x="1318" y="703"/>
                  </a:lnTo>
                  <a:lnTo>
                    <a:pt x="1315" y="701"/>
                  </a:lnTo>
                  <a:lnTo>
                    <a:pt x="1315" y="701"/>
                  </a:lnTo>
                  <a:lnTo>
                    <a:pt x="1315" y="698"/>
                  </a:lnTo>
                  <a:lnTo>
                    <a:pt x="1315" y="698"/>
                  </a:lnTo>
                  <a:lnTo>
                    <a:pt x="1318" y="698"/>
                  </a:lnTo>
                  <a:lnTo>
                    <a:pt x="1318" y="696"/>
                  </a:lnTo>
                  <a:lnTo>
                    <a:pt x="1318" y="696"/>
                  </a:lnTo>
                  <a:lnTo>
                    <a:pt x="1320" y="696"/>
                  </a:lnTo>
                  <a:lnTo>
                    <a:pt x="1320" y="698"/>
                  </a:lnTo>
                  <a:lnTo>
                    <a:pt x="1323" y="701"/>
                  </a:lnTo>
                  <a:lnTo>
                    <a:pt x="1323" y="701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7" y="703"/>
                  </a:lnTo>
                  <a:lnTo>
                    <a:pt x="1327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2" y="703"/>
                  </a:lnTo>
                  <a:lnTo>
                    <a:pt x="1332" y="703"/>
                  </a:lnTo>
                  <a:lnTo>
                    <a:pt x="1332" y="701"/>
                  </a:lnTo>
                  <a:lnTo>
                    <a:pt x="1332" y="701"/>
                  </a:lnTo>
                  <a:lnTo>
                    <a:pt x="1334" y="701"/>
                  </a:lnTo>
                  <a:lnTo>
                    <a:pt x="1337" y="701"/>
                  </a:lnTo>
                  <a:lnTo>
                    <a:pt x="1339" y="701"/>
                  </a:lnTo>
                  <a:lnTo>
                    <a:pt x="1341" y="705"/>
                  </a:lnTo>
                  <a:lnTo>
                    <a:pt x="1341" y="705"/>
                  </a:lnTo>
                  <a:lnTo>
                    <a:pt x="1346" y="705"/>
                  </a:lnTo>
                  <a:lnTo>
                    <a:pt x="1349" y="705"/>
                  </a:lnTo>
                  <a:lnTo>
                    <a:pt x="1351" y="705"/>
                  </a:lnTo>
                  <a:lnTo>
                    <a:pt x="1351" y="705"/>
                  </a:lnTo>
                  <a:lnTo>
                    <a:pt x="1353" y="705"/>
                  </a:lnTo>
                  <a:lnTo>
                    <a:pt x="1356" y="708"/>
                  </a:lnTo>
                  <a:lnTo>
                    <a:pt x="1356" y="708"/>
                  </a:lnTo>
                  <a:lnTo>
                    <a:pt x="1358" y="710"/>
                  </a:lnTo>
                  <a:lnTo>
                    <a:pt x="1358" y="710"/>
                  </a:lnTo>
                  <a:lnTo>
                    <a:pt x="1358" y="710"/>
                  </a:lnTo>
                  <a:lnTo>
                    <a:pt x="1360" y="710"/>
                  </a:lnTo>
                  <a:lnTo>
                    <a:pt x="1360" y="708"/>
                  </a:lnTo>
                  <a:lnTo>
                    <a:pt x="1360" y="708"/>
                  </a:lnTo>
                  <a:lnTo>
                    <a:pt x="1360" y="705"/>
                  </a:lnTo>
                  <a:lnTo>
                    <a:pt x="1360" y="705"/>
                  </a:lnTo>
                  <a:lnTo>
                    <a:pt x="1363" y="701"/>
                  </a:lnTo>
                  <a:lnTo>
                    <a:pt x="1363" y="701"/>
                  </a:lnTo>
                  <a:lnTo>
                    <a:pt x="1363" y="698"/>
                  </a:lnTo>
                  <a:lnTo>
                    <a:pt x="1363" y="698"/>
                  </a:lnTo>
                  <a:lnTo>
                    <a:pt x="1365" y="698"/>
                  </a:lnTo>
                  <a:lnTo>
                    <a:pt x="1365" y="696"/>
                  </a:lnTo>
                  <a:lnTo>
                    <a:pt x="1365" y="693"/>
                  </a:lnTo>
                  <a:lnTo>
                    <a:pt x="1365" y="691"/>
                  </a:lnTo>
                  <a:lnTo>
                    <a:pt x="1367" y="686"/>
                  </a:lnTo>
                  <a:lnTo>
                    <a:pt x="1367" y="684"/>
                  </a:lnTo>
                  <a:lnTo>
                    <a:pt x="1367" y="684"/>
                  </a:lnTo>
                  <a:lnTo>
                    <a:pt x="1367" y="682"/>
                  </a:lnTo>
                  <a:lnTo>
                    <a:pt x="1370" y="682"/>
                  </a:lnTo>
                  <a:lnTo>
                    <a:pt x="1370" y="682"/>
                  </a:lnTo>
                  <a:lnTo>
                    <a:pt x="1370" y="682"/>
                  </a:lnTo>
                  <a:lnTo>
                    <a:pt x="1370" y="679"/>
                  </a:lnTo>
                  <a:lnTo>
                    <a:pt x="1370" y="679"/>
                  </a:lnTo>
                  <a:lnTo>
                    <a:pt x="1370" y="679"/>
                  </a:lnTo>
                  <a:lnTo>
                    <a:pt x="1370" y="677"/>
                  </a:lnTo>
                  <a:lnTo>
                    <a:pt x="1372" y="677"/>
                  </a:lnTo>
                  <a:lnTo>
                    <a:pt x="1372" y="677"/>
                  </a:lnTo>
                  <a:lnTo>
                    <a:pt x="1372" y="675"/>
                  </a:lnTo>
                  <a:lnTo>
                    <a:pt x="1372" y="675"/>
                  </a:lnTo>
                  <a:lnTo>
                    <a:pt x="1372" y="675"/>
                  </a:lnTo>
                  <a:lnTo>
                    <a:pt x="1375" y="672"/>
                  </a:lnTo>
                  <a:lnTo>
                    <a:pt x="1375" y="670"/>
                  </a:lnTo>
                  <a:lnTo>
                    <a:pt x="1375" y="670"/>
                  </a:lnTo>
                  <a:lnTo>
                    <a:pt x="1375" y="670"/>
                  </a:lnTo>
                  <a:lnTo>
                    <a:pt x="1377" y="667"/>
                  </a:lnTo>
                  <a:lnTo>
                    <a:pt x="1379" y="665"/>
                  </a:lnTo>
                  <a:lnTo>
                    <a:pt x="1379" y="663"/>
                  </a:lnTo>
                  <a:lnTo>
                    <a:pt x="1379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4" y="660"/>
                  </a:lnTo>
                  <a:lnTo>
                    <a:pt x="1384" y="658"/>
                  </a:lnTo>
                  <a:lnTo>
                    <a:pt x="1384" y="658"/>
                  </a:lnTo>
                  <a:lnTo>
                    <a:pt x="1384" y="656"/>
                  </a:lnTo>
                  <a:lnTo>
                    <a:pt x="1384" y="656"/>
                  </a:lnTo>
                  <a:lnTo>
                    <a:pt x="1386" y="651"/>
                  </a:lnTo>
                  <a:lnTo>
                    <a:pt x="1386" y="651"/>
                  </a:lnTo>
                  <a:lnTo>
                    <a:pt x="1389" y="646"/>
                  </a:lnTo>
                  <a:lnTo>
                    <a:pt x="1389" y="644"/>
                  </a:lnTo>
                  <a:lnTo>
                    <a:pt x="1391" y="641"/>
                  </a:lnTo>
                  <a:lnTo>
                    <a:pt x="1391" y="639"/>
                  </a:lnTo>
                  <a:lnTo>
                    <a:pt x="1389" y="637"/>
                  </a:lnTo>
                  <a:lnTo>
                    <a:pt x="1389" y="637"/>
                  </a:lnTo>
                  <a:lnTo>
                    <a:pt x="1386" y="634"/>
                  </a:lnTo>
                  <a:lnTo>
                    <a:pt x="1384" y="634"/>
                  </a:lnTo>
                  <a:lnTo>
                    <a:pt x="1384" y="634"/>
                  </a:lnTo>
                  <a:lnTo>
                    <a:pt x="1382" y="632"/>
                  </a:lnTo>
                  <a:lnTo>
                    <a:pt x="1382" y="630"/>
                  </a:lnTo>
                  <a:lnTo>
                    <a:pt x="1384" y="622"/>
                  </a:lnTo>
                  <a:lnTo>
                    <a:pt x="1386" y="620"/>
                  </a:lnTo>
                  <a:lnTo>
                    <a:pt x="1386" y="618"/>
                  </a:lnTo>
                  <a:lnTo>
                    <a:pt x="1386" y="618"/>
                  </a:lnTo>
                  <a:lnTo>
                    <a:pt x="1389" y="618"/>
                  </a:lnTo>
                  <a:lnTo>
                    <a:pt x="1391" y="615"/>
                  </a:lnTo>
                  <a:lnTo>
                    <a:pt x="1391" y="615"/>
                  </a:lnTo>
                  <a:lnTo>
                    <a:pt x="1393" y="615"/>
                  </a:lnTo>
                  <a:lnTo>
                    <a:pt x="1393" y="615"/>
                  </a:lnTo>
                  <a:lnTo>
                    <a:pt x="1396" y="613"/>
                  </a:lnTo>
                  <a:lnTo>
                    <a:pt x="1396" y="613"/>
                  </a:lnTo>
                  <a:lnTo>
                    <a:pt x="1396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403" y="604"/>
                  </a:lnTo>
                  <a:lnTo>
                    <a:pt x="1403" y="601"/>
                  </a:lnTo>
                  <a:lnTo>
                    <a:pt x="1403" y="601"/>
                  </a:lnTo>
                  <a:lnTo>
                    <a:pt x="1405" y="601"/>
                  </a:lnTo>
                  <a:lnTo>
                    <a:pt x="1405" y="601"/>
                  </a:lnTo>
                  <a:lnTo>
                    <a:pt x="1405" y="601"/>
                  </a:lnTo>
                  <a:lnTo>
                    <a:pt x="1405" y="599"/>
                  </a:lnTo>
                  <a:lnTo>
                    <a:pt x="1405" y="594"/>
                  </a:lnTo>
                  <a:lnTo>
                    <a:pt x="1405" y="592"/>
                  </a:lnTo>
                  <a:lnTo>
                    <a:pt x="1405" y="592"/>
                  </a:lnTo>
                  <a:lnTo>
                    <a:pt x="1405" y="589"/>
                  </a:lnTo>
                  <a:lnTo>
                    <a:pt x="1408" y="589"/>
                  </a:lnTo>
                  <a:lnTo>
                    <a:pt x="1408" y="589"/>
                  </a:lnTo>
                  <a:lnTo>
                    <a:pt x="1410" y="587"/>
                  </a:lnTo>
                  <a:lnTo>
                    <a:pt x="1412" y="585"/>
                  </a:lnTo>
                  <a:lnTo>
                    <a:pt x="1412" y="585"/>
                  </a:lnTo>
                  <a:lnTo>
                    <a:pt x="1412" y="582"/>
                  </a:lnTo>
                  <a:lnTo>
                    <a:pt x="1412" y="582"/>
                  </a:lnTo>
                  <a:lnTo>
                    <a:pt x="1410" y="580"/>
                  </a:lnTo>
                  <a:lnTo>
                    <a:pt x="1410" y="580"/>
                  </a:lnTo>
                  <a:lnTo>
                    <a:pt x="1410" y="578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08" y="575"/>
                  </a:lnTo>
                  <a:lnTo>
                    <a:pt x="1408" y="573"/>
                  </a:lnTo>
                  <a:lnTo>
                    <a:pt x="1408" y="573"/>
                  </a:lnTo>
                  <a:lnTo>
                    <a:pt x="1408" y="570"/>
                  </a:lnTo>
                  <a:lnTo>
                    <a:pt x="1408" y="568"/>
                  </a:lnTo>
                  <a:lnTo>
                    <a:pt x="1408" y="566"/>
                  </a:lnTo>
                  <a:lnTo>
                    <a:pt x="1408" y="563"/>
                  </a:lnTo>
                  <a:lnTo>
                    <a:pt x="1408" y="563"/>
                  </a:lnTo>
                  <a:lnTo>
                    <a:pt x="1408" y="561"/>
                  </a:lnTo>
                  <a:lnTo>
                    <a:pt x="1408" y="559"/>
                  </a:lnTo>
                  <a:lnTo>
                    <a:pt x="1408" y="559"/>
                  </a:lnTo>
                  <a:lnTo>
                    <a:pt x="1408" y="559"/>
                  </a:lnTo>
                  <a:lnTo>
                    <a:pt x="1410" y="556"/>
                  </a:lnTo>
                  <a:lnTo>
                    <a:pt x="1410" y="556"/>
                  </a:lnTo>
                  <a:lnTo>
                    <a:pt x="1410" y="554"/>
                  </a:lnTo>
                  <a:lnTo>
                    <a:pt x="1412" y="554"/>
                  </a:lnTo>
                  <a:lnTo>
                    <a:pt x="1412" y="554"/>
                  </a:lnTo>
                  <a:lnTo>
                    <a:pt x="1412" y="554"/>
                  </a:lnTo>
                  <a:lnTo>
                    <a:pt x="1412" y="551"/>
                  </a:lnTo>
                  <a:lnTo>
                    <a:pt x="1412" y="551"/>
                  </a:lnTo>
                  <a:lnTo>
                    <a:pt x="1412" y="549"/>
                  </a:lnTo>
                  <a:lnTo>
                    <a:pt x="1412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7"/>
                  </a:lnTo>
                  <a:lnTo>
                    <a:pt x="1417" y="547"/>
                  </a:lnTo>
                  <a:lnTo>
                    <a:pt x="1417" y="549"/>
                  </a:lnTo>
                  <a:lnTo>
                    <a:pt x="1417" y="549"/>
                  </a:lnTo>
                  <a:lnTo>
                    <a:pt x="1420" y="549"/>
                  </a:lnTo>
                  <a:lnTo>
                    <a:pt x="1420" y="549"/>
                  </a:lnTo>
                  <a:lnTo>
                    <a:pt x="1422" y="547"/>
                  </a:lnTo>
                  <a:lnTo>
                    <a:pt x="1427" y="547"/>
                  </a:lnTo>
                  <a:lnTo>
                    <a:pt x="1427" y="544"/>
                  </a:lnTo>
                  <a:lnTo>
                    <a:pt x="1429" y="544"/>
                  </a:lnTo>
                  <a:lnTo>
                    <a:pt x="1429" y="542"/>
                  </a:lnTo>
                  <a:lnTo>
                    <a:pt x="1431" y="540"/>
                  </a:lnTo>
                  <a:lnTo>
                    <a:pt x="1434" y="540"/>
                  </a:lnTo>
                  <a:lnTo>
                    <a:pt x="1434" y="540"/>
                  </a:lnTo>
                  <a:lnTo>
                    <a:pt x="1436" y="540"/>
                  </a:lnTo>
                  <a:lnTo>
                    <a:pt x="1436" y="537"/>
                  </a:lnTo>
                  <a:lnTo>
                    <a:pt x="1436" y="537"/>
                  </a:lnTo>
                  <a:lnTo>
                    <a:pt x="1438" y="535"/>
                  </a:lnTo>
                  <a:lnTo>
                    <a:pt x="1438" y="535"/>
                  </a:lnTo>
                  <a:lnTo>
                    <a:pt x="1438" y="535"/>
                  </a:lnTo>
                  <a:lnTo>
                    <a:pt x="1441" y="535"/>
                  </a:lnTo>
                  <a:lnTo>
                    <a:pt x="1441" y="535"/>
                  </a:lnTo>
                  <a:lnTo>
                    <a:pt x="1443" y="533"/>
                  </a:lnTo>
                  <a:lnTo>
                    <a:pt x="1443" y="530"/>
                  </a:lnTo>
                  <a:lnTo>
                    <a:pt x="1446" y="528"/>
                  </a:lnTo>
                  <a:lnTo>
                    <a:pt x="1448" y="528"/>
                  </a:lnTo>
                  <a:lnTo>
                    <a:pt x="1450" y="528"/>
                  </a:lnTo>
                  <a:lnTo>
                    <a:pt x="1453" y="525"/>
                  </a:lnTo>
                  <a:lnTo>
                    <a:pt x="1453" y="525"/>
                  </a:lnTo>
                  <a:lnTo>
                    <a:pt x="1455" y="523"/>
                  </a:lnTo>
                  <a:lnTo>
                    <a:pt x="1457" y="521"/>
                  </a:lnTo>
                  <a:lnTo>
                    <a:pt x="1457" y="516"/>
                  </a:lnTo>
                  <a:lnTo>
                    <a:pt x="1462" y="514"/>
                  </a:lnTo>
                  <a:lnTo>
                    <a:pt x="1464" y="514"/>
                  </a:lnTo>
                  <a:lnTo>
                    <a:pt x="1479" y="511"/>
                  </a:lnTo>
                  <a:lnTo>
                    <a:pt x="1483" y="511"/>
                  </a:lnTo>
                  <a:lnTo>
                    <a:pt x="1483" y="511"/>
                  </a:lnTo>
                  <a:lnTo>
                    <a:pt x="1483" y="511"/>
                  </a:lnTo>
                  <a:lnTo>
                    <a:pt x="1486" y="511"/>
                  </a:lnTo>
                  <a:lnTo>
                    <a:pt x="1486" y="511"/>
                  </a:lnTo>
                  <a:lnTo>
                    <a:pt x="1488" y="509"/>
                  </a:lnTo>
                  <a:lnTo>
                    <a:pt x="1488" y="509"/>
                  </a:lnTo>
                  <a:lnTo>
                    <a:pt x="1488" y="507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3" y="509"/>
                  </a:lnTo>
                  <a:lnTo>
                    <a:pt x="1493" y="507"/>
                  </a:lnTo>
                  <a:lnTo>
                    <a:pt x="1493" y="507"/>
                  </a:lnTo>
                  <a:lnTo>
                    <a:pt x="1495" y="507"/>
                  </a:lnTo>
                  <a:lnTo>
                    <a:pt x="1495" y="507"/>
                  </a:lnTo>
                  <a:lnTo>
                    <a:pt x="1498" y="509"/>
                  </a:lnTo>
                  <a:lnTo>
                    <a:pt x="1498" y="509"/>
                  </a:lnTo>
                  <a:lnTo>
                    <a:pt x="1500" y="509"/>
                  </a:lnTo>
                  <a:lnTo>
                    <a:pt x="1500" y="511"/>
                  </a:lnTo>
                  <a:lnTo>
                    <a:pt x="1500" y="511"/>
                  </a:lnTo>
                  <a:lnTo>
                    <a:pt x="1502" y="514"/>
                  </a:lnTo>
                  <a:lnTo>
                    <a:pt x="1502" y="514"/>
                  </a:lnTo>
                  <a:lnTo>
                    <a:pt x="1502" y="516"/>
                  </a:lnTo>
                  <a:lnTo>
                    <a:pt x="1502" y="516"/>
                  </a:lnTo>
                  <a:lnTo>
                    <a:pt x="1502" y="516"/>
                  </a:lnTo>
                  <a:lnTo>
                    <a:pt x="1502" y="518"/>
                  </a:lnTo>
                  <a:lnTo>
                    <a:pt x="1509" y="521"/>
                  </a:lnTo>
                  <a:lnTo>
                    <a:pt x="1509" y="521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6" y="523"/>
                  </a:lnTo>
                  <a:lnTo>
                    <a:pt x="1516" y="523"/>
                  </a:lnTo>
                  <a:lnTo>
                    <a:pt x="1516" y="523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18"/>
                  </a:lnTo>
                  <a:lnTo>
                    <a:pt x="1516" y="518"/>
                  </a:lnTo>
                  <a:lnTo>
                    <a:pt x="1514" y="518"/>
                  </a:lnTo>
                  <a:lnTo>
                    <a:pt x="1514" y="518"/>
                  </a:lnTo>
                  <a:lnTo>
                    <a:pt x="1514" y="516"/>
                  </a:lnTo>
                  <a:lnTo>
                    <a:pt x="1514" y="516"/>
                  </a:lnTo>
                  <a:lnTo>
                    <a:pt x="1505" y="504"/>
                  </a:lnTo>
                  <a:lnTo>
                    <a:pt x="1505" y="502"/>
                  </a:lnTo>
                  <a:lnTo>
                    <a:pt x="1502" y="502"/>
                  </a:lnTo>
                  <a:lnTo>
                    <a:pt x="1505" y="499"/>
                  </a:lnTo>
                  <a:lnTo>
                    <a:pt x="1505" y="499"/>
                  </a:lnTo>
                  <a:lnTo>
                    <a:pt x="1505" y="497"/>
                  </a:lnTo>
                  <a:lnTo>
                    <a:pt x="1505" y="497"/>
                  </a:lnTo>
                  <a:lnTo>
                    <a:pt x="1505" y="497"/>
                  </a:lnTo>
                  <a:lnTo>
                    <a:pt x="1502" y="495"/>
                  </a:lnTo>
                  <a:lnTo>
                    <a:pt x="1502" y="495"/>
                  </a:lnTo>
                  <a:lnTo>
                    <a:pt x="1502" y="495"/>
                  </a:lnTo>
                  <a:lnTo>
                    <a:pt x="1502" y="492"/>
                  </a:lnTo>
                  <a:lnTo>
                    <a:pt x="1502" y="492"/>
                  </a:lnTo>
                  <a:lnTo>
                    <a:pt x="1505" y="490"/>
                  </a:lnTo>
                  <a:lnTo>
                    <a:pt x="1505" y="490"/>
                  </a:lnTo>
                  <a:lnTo>
                    <a:pt x="1507" y="488"/>
                  </a:lnTo>
                  <a:lnTo>
                    <a:pt x="1507" y="488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12" y="485"/>
                  </a:lnTo>
                  <a:lnTo>
                    <a:pt x="1512" y="485"/>
                  </a:lnTo>
                  <a:lnTo>
                    <a:pt x="1512" y="485"/>
                  </a:lnTo>
                  <a:lnTo>
                    <a:pt x="1514" y="485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9" y="478"/>
                  </a:lnTo>
                  <a:lnTo>
                    <a:pt x="1521" y="476"/>
                  </a:lnTo>
                  <a:lnTo>
                    <a:pt x="1521" y="476"/>
                  </a:lnTo>
                  <a:lnTo>
                    <a:pt x="1521" y="476"/>
                  </a:lnTo>
                  <a:lnTo>
                    <a:pt x="1524" y="476"/>
                  </a:lnTo>
                  <a:lnTo>
                    <a:pt x="1524" y="476"/>
                  </a:lnTo>
                  <a:lnTo>
                    <a:pt x="1524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8" y="476"/>
                  </a:lnTo>
                  <a:lnTo>
                    <a:pt x="1528" y="476"/>
                  </a:lnTo>
                  <a:lnTo>
                    <a:pt x="1528" y="473"/>
                  </a:lnTo>
                  <a:lnTo>
                    <a:pt x="1528" y="473"/>
                  </a:lnTo>
                  <a:lnTo>
                    <a:pt x="1528" y="473"/>
                  </a:lnTo>
                  <a:lnTo>
                    <a:pt x="1528" y="471"/>
                  </a:lnTo>
                  <a:lnTo>
                    <a:pt x="1528" y="469"/>
                  </a:lnTo>
                  <a:lnTo>
                    <a:pt x="1528" y="469"/>
                  </a:lnTo>
                  <a:close/>
                  <a:moveTo>
                    <a:pt x="1367" y="1283"/>
                  </a:moveTo>
                  <a:lnTo>
                    <a:pt x="1367" y="1283"/>
                  </a:lnTo>
                  <a:lnTo>
                    <a:pt x="1367" y="1283"/>
                  </a:lnTo>
                  <a:lnTo>
                    <a:pt x="1367" y="1283"/>
                  </a:lnTo>
                  <a:lnTo>
                    <a:pt x="1367" y="1283"/>
                  </a:lnTo>
                  <a:close/>
                  <a:moveTo>
                    <a:pt x="1349" y="1621"/>
                  </a:moveTo>
                  <a:lnTo>
                    <a:pt x="1349" y="1621"/>
                  </a:lnTo>
                  <a:lnTo>
                    <a:pt x="1349" y="1621"/>
                  </a:lnTo>
                  <a:lnTo>
                    <a:pt x="1346" y="1619"/>
                  </a:lnTo>
                  <a:lnTo>
                    <a:pt x="1346" y="1619"/>
                  </a:lnTo>
                  <a:lnTo>
                    <a:pt x="1346" y="1616"/>
                  </a:lnTo>
                  <a:lnTo>
                    <a:pt x="1346" y="1614"/>
                  </a:lnTo>
                  <a:lnTo>
                    <a:pt x="1346" y="1614"/>
                  </a:lnTo>
                  <a:lnTo>
                    <a:pt x="1346" y="1612"/>
                  </a:lnTo>
                  <a:lnTo>
                    <a:pt x="1346" y="1612"/>
                  </a:lnTo>
                  <a:lnTo>
                    <a:pt x="1344" y="1612"/>
                  </a:lnTo>
                  <a:lnTo>
                    <a:pt x="1344" y="1609"/>
                  </a:lnTo>
                  <a:lnTo>
                    <a:pt x="1341" y="1612"/>
                  </a:lnTo>
                  <a:lnTo>
                    <a:pt x="1341" y="1612"/>
                  </a:lnTo>
                  <a:lnTo>
                    <a:pt x="1341" y="1612"/>
                  </a:lnTo>
                  <a:lnTo>
                    <a:pt x="1339" y="1612"/>
                  </a:lnTo>
                  <a:lnTo>
                    <a:pt x="1339" y="1612"/>
                  </a:lnTo>
                  <a:lnTo>
                    <a:pt x="1339" y="1612"/>
                  </a:lnTo>
                  <a:lnTo>
                    <a:pt x="1339" y="1614"/>
                  </a:lnTo>
                  <a:lnTo>
                    <a:pt x="1339" y="1614"/>
                  </a:lnTo>
                  <a:lnTo>
                    <a:pt x="1337" y="1614"/>
                  </a:lnTo>
                  <a:lnTo>
                    <a:pt x="1337" y="1614"/>
                  </a:lnTo>
                  <a:lnTo>
                    <a:pt x="1337" y="1614"/>
                  </a:lnTo>
                  <a:lnTo>
                    <a:pt x="1334" y="1616"/>
                  </a:lnTo>
                  <a:lnTo>
                    <a:pt x="1334" y="1616"/>
                  </a:lnTo>
                  <a:lnTo>
                    <a:pt x="1334" y="1624"/>
                  </a:lnTo>
                  <a:lnTo>
                    <a:pt x="1334" y="1621"/>
                  </a:lnTo>
                  <a:lnTo>
                    <a:pt x="1337" y="1621"/>
                  </a:lnTo>
                  <a:lnTo>
                    <a:pt x="1337" y="1624"/>
                  </a:lnTo>
                  <a:lnTo>
                    <a:pt x="1339" y="1624"/>
                  </a:lnTo>
                  <a:lnTo>
                    <a:pt x="1339" y="1626"/>
                  </a:lnTo>
                  <a:lnTo>
                    <a:pt x="1339" y="1626"/>
                  </a:lnTo>
                  <a:lnTo>
                    <a:pt x="1339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3"/>
                  </a:lnTo>
                  <a:lnTo>
                    <a:pt x="1344" y="1633"/>
                  </a:lnTo>
                  <a:lnTo>
                    <a:pt x="1344" y="1633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6" y="1633"/>
                  </a:lnTo>
                  <a:lnTo>
                    <a:pt x="1346" y="1631"/>
                  </a:lnTo>
                  <a:lnTo>
                    <a:pt x="1346" y="1631"/>
                  </a:lnTo>
                  <a:lnTo>
                    <a:pt x="1349" y="1626"/>
                  </a:lnTo>
                  <a:lnTo>
                    <a:pt x="1349" y="1626"/>
                  </a:lnTo>
                  <a:lnTo>
                    <a:pt x="1349" y="1624"/>
                  </a:lnTo>
                  <a:lnTo>
                    <a:pt x="1349" y="1621"/>
                  </a:lnTo>
                  <a:close/>
                  <a:moveTo>
                    <a:pt x="1306" y="1349"/>
                  </a:move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4" y="1349"/>
                  </a:lnTo>
                  <a:lnTo>
                    <a:pt x="1304" y="1349"/>
                  </a:lnTo>
                  <a:lnTo>
                    <a:pt x="1304" y="1351"/>
                  </a:lnTo>
                  <a:lnTo>
                    <a:pt x="1304" y="1351"/>
                  </a:lnTo>
                  <a:lnTo>
                    <a:pt x="1304" y="1351"/>
                  </a:lnTo>
                  <a:lnTo>
                    <a:pt x="1304" y="1354"/>
                  </a:lnTo>
                  <a:lnTo>
                    <a:pt x="1304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1"/>
                  </a:lnTo>
                  <a:lnTo>
                    <a:pt x="1306" y="1351"/>
                  </a:lnTo>
                  <a:lnTo>
                    <a:pt x="1306" y="1349"/>
                  </a:lnTo>
                  <a:close/>
                  <a:moveTo>
                    <a:pt x="1289" y="1505"/>
                  </a:moveTo>
                  <a:lnTo>
                    <a:pt x="1289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8"/>
                  </a:lnTo>
                  <a:lnTo>
                    <a:pt x="1285" y="1508"/>
                  </a:lnTo>
                  <a:lnTo>
                    <a:pt x="1285" y="1508"/>
                  </a:lnTo>
                  <a:lnTo>
                    <a:pt x="1285" y="1510"/>
                  </a:lnTo>
                  <a:lnTo>
                    <a:pt x="1287" y="1510"/>
                  </a:lnTo>
                  <a:lnTo>
                    <a:pt x="1287" y="1512"/>
                  </a:lnTo>
                  <a:lnTo>
                    <a:pt x="1289" y="1512"/>
                  </a:lnTo>
                  <a:lnTo>
                    <a:pt x="1292" y="1510"/>
                  </a:lnTo>
                  <a:lnTo>
                    <a:pt x="1292" y="1508"/>
                  </a:lnTo>
                  <a:lnTo>
                    <a:pt x="1292" y="1505"/>
                  </a:lnTo>
                  <a:lnTo>
                    <a:pt x="1289" y="1505"/>
                  </a:lnTo>
                  <a:close/>
                  <a:moveTo>
                    <a:pt x="1282" y="1314"/>
                  </a:moveTo>
                  <a:lnTo>
                    <a:pt x="1282" y="1314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4"/>
                  </a:lnTo>
                  <a:lnTo>
                    <a:pt x="1285" y="1314"/>
                  </a:lnTo>
                  <a:lnTo>
                    <a:pt x="1287" y="1314"/>
                  </a:lnTo>
                  <a:lnTo>
                    <a:pt x="1287" y="1311"/>
                  </a:lnTo>
                  <a:lnTo>
                    <a:pt x="1287" y="1309"/>
                  </a:lnTo>
                  <a:lnTo>
                    <a:pt x="1287" y="1309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9"/>
                  </a:lnTo>
                  <a:lnTo>
                    <a:pt x="1285" y="1309"/>
                  </a:lnTo>
                  <a:lnTo>
                    <a:pt x="1285" y="1311"/>
                  </a:lnTo>
                  <a:lnTo>
                    <a:pt x="1282" y="1314"/>
                  </a:lnTo>
                  <a:close/>
                  <a:moveTo>
                    <a:pt x="1308" y="1560"/>
                  </a:moveTo>
                  <a:lnTo>
                    <a:pt x="1308" y="1557"/>
                  </a:lnTo>
                  <a:lnTo>
                    <a:pt x="1306" y="1557"/>
                  </a:lnTo>
                  <a:lnTo>
                    <a:pt x="1306" y="1557"/>
                  </a:lnTo>
                  <a:lnTo>
                    <a:pt x="1306" y="1555"/>
                  </a:lnTo>
                  <a:lnTo>
                    <a:pt x="1306" y="1553"/>
                  </a:lnTo>
                  <a:lnTo>
                    <a:pt x="1306" y="1553"/>
                  </a:lnTo>
                  <a:lnTo>
                    <a:pt x="1306" y="1553"/>
                  </a:lnTo>
                  <a:lnTo>
                    <a:pt x="1304" y="1553"/>
                  </a:lnTo>
                  <a:lnTo>
                    <a:pt x="1304" y="1553"/>
                  </a:lnTo>
                  <a:lnTo>
                    <a:pt x="1304" y="1555"/>
                  </a:lnTo>
                  <a:lnTo>
                    <a:pt x="1304" y="1555"/>
                  </a:lnTo>
                  <a:lnTo>
                    <a:pt x="1304" y="1557"/>
                  </a:lnTo>
                  <a:lnTo>
                    <a:pt x="1306" y="1557"/>
                  </a:lnTo>
                  <a:lnTo>
                    <a:pt x="1306" y="1560"/>
                  </a:lnTo>
                  <a:lnTo>
                    <a:pt x="1306" y="1560"/>
                  </a:lnTo>
                  <a:lnTo>
                    <a:pt x="1308" y="1560"/>
                  </a:lnTo>
                  <a:lnTo>
                    <a:pt x="1308" y="1560"/>
                  </a:lnTo>
                  <a:lnTo>
                    <a:pt x="1311" y="1560"/>
                  </a:lnTo>
                  <a:lnTo>
                    <a:pt x="1311" y="1560"/>
                  </a:lnTo>
                  <a:lnTo>
                    <a:pt x="1308" y="1560"/>
                  </a:lnTo>
                  <a:close/>
                  <a:moveTo>
                    <a:pt x="1285" y="1392"/>
                  </a:moveTo>
                  <a:lnTo>
                    <a:pt x="1285" y="1392"/>
                  </a:lnTo>
                  <a:lnTo>
                    <a:pt x="1285" y="1389"/>
                  </a:lnTo>
                  <a:lnTo>
                    <a:pt x="1285" y="1389"/>
                  </a:lnTo>
                  <a:lnTo>
                    <a:pt x="1285" y="1389"/>
                  </a:lnTo>
                  <a:lnTo>
                    <a:pt x="1285" y="1387"/>
                  </a:lnTo>
                  <a:lnTo>
                    <a:pt x="1285" y="1387"/>
                  </a:lnTo>
                  <a:lnTo>
                    <a:pt x="1282" y="1385"/>
                  </a:lnTo>
                  <a:lnTo>
                    <a:pt x="1282" y="1385"/>
                  </a:lnTo>
                  <a:lnTo>
                    <a:pt x="1280" y="1387"/>
                  </a:lnTo>
                  <a:lnTo>
                    <a:pt x="1282" y="1389"/>
                  </a:lnTo>
                  <a:lnTo>
                    <a:pt x="1282" y="1389"/>
                  </a:lnTo>
                  <a:lnTo>
                    <a:pt x="1282" y="1389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4"/>
                  </a:lnTo>
                  <a:lnTo>
                    <a:pt x="1280" y="1394"/>
                  </a:lnTo>
                  <a:lnTo>
                    <a:pt x="1282" y="1394"/>
                  </a:lnTo>
                  <a:lnTo>
                    <a:pt x="1282" y="1394"/>
                  </a:lnTo>
                  <a:lnTo>
                    <a:pt x="1282" y="1394"/>
                  </a:lnTo>
                  <a:lnTo>
                    <a:pt x="1285" y="1392"/>
                  </a:lnTo>
                  <a:lnTo>
                    <a:pt x="1285" y="1392"/>
                  </a:lnTo>
                  <a:lnTo>
                    <a:pt x="1285" y="1392"/>
                  </a:lnTo>
                  <a:lnTo>
                    <a:pt x="1285" y="1392"/>
                  </a:lnTo>
                  <a:close/>
                  <a:moveTo>
                    <a:pt x="1299" y="1335"/>
                  </a:moveTo>
                  <a:lnTo>
                    <a:pt x="1299" y="1335"/>
                  </a:lnTo>
                  <a:lnTo>
                    <a:pt x="1299" y="1335"/>
                  </a:lnTo>
                  <a:lnTo>
                    <a:pt x="1299" y="1332"/>
                  </a:lnTo>
                  <a:lnTo>
                    <a:pt x="1299" y="1332"/>
                  </a:lnTo>
                  <a:lnTo>
                    <a:pt x="1301" y="1332"/>
                  </a:lnTo>
                  <a:lnTo>
                    <a:pt x="1301" y="1330"/>
                  </a:lnTo>
                  <a:lnTo>
                    <a:pt x="1299" y="1328"/>
                  </a:lnTo>
                  <a:lnTo>
                    <a:pt x="1299" y="1325"/>
                  </a:lnTo>
                  <a:lnTo>
                    <a:pt x="1299" y="1325"/>
                  </a:lnTo>
                  <a:lnTo>
                    <a:pt x="1301" y="1323"/>
                  </a:lnTo>
                  <a:lnTo>
                    <a:pt x="1301" y="1321"/>
                  </a:lnTo>
                  <a:lnTo>
                    <a:pt x="1299" y="1321"/>
                  </a:lnTo>
                  <a:lnTo>
                    <a:pt x="1299" y="1318"/>
                  </a:lnTo>
                  <a:lnTo>
                    <a:pt x="1299" y="1318"/>
                  </a:lnTo>
                  <a:lnTo>
                    <a:pt x="1299" y="1316"/>
                  </a:lnTo>
                  <a:lnTo>
                    <a:pt x="1299" y="1316"/>
                  </a:lnTo>
                  <a:lnTo>
                    <a:pt x="1299" y="1314"/>
                  </a:lnTo>
                  <a:lnTo>
                    <a:pt x="1299" y="1314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09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9"/>
                  </a:lnTo>
                  <a:lnTo>
                    <a:pt x="1297" y="1309"/>
                  </a:lnTo>
                  <a:lnTo>
                    <a:pt x="1299" y="1309"/>
                  </a:lnTo>
                  <a:lnTo>
                    <a:pt x="1299" y="1306"/>
                  </a:lnTo>
                  <a:lnTo>
                    <a:pt x="1299" y="1306"/>
                  </a:lnTo>
                  <a:lnTo>
                    <a:pt x="1297" y="1306"/>
                  </a:lnTo>
                  <a:lnTo>
                    <a:pt x="1297" y="1304"/>
                  </a:lnTo>
                  <a:lnTo>
                    <a:pt x="1297" y="1304"/>
                  </a:lnTo>
                  <a:lnTo>
                    <a:pt x="1297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301" y="1304"/>
                  </a:lnTo>
                  <a:lnTo>
                    <a:pt x="1301" y="1304"/>
                  </a:lnTo>
                  <a:lnTo>
                    <a:pt x="1301" y="1304"/>
                  </a:lnTo>
                  <a:lnTo>
                    <a:pt x="1304" y="1302"/>
                  </a:lnTo>
                  <a:lnTo>
                    <a:pt x="1304" y="1302"/>
                  </a:lnTo>
                  <a:lnTo>
                    <a:pt x="1304" y="1299"/>
                  </a:lnTo>
                  <a:lnTo>
                    <a:pt x="1304" y="1295"/>
                  </a:lnTo>
                  <a:lnTo>
                    <a:pt x="1304" y="1295"/>
                  </a:lnTo>
                  <a:lnTo>
                    <a:pt x="1304" y="1292"/>
                  </a:lnTo>
                  <a:lnTo>
                    <a:pt x="1304" y="1292"/>
                  </a:lnTo>
                  <a:lnTo>
                    <a:pt x="1304" y="1290"/>
                  </a:lnTo>
                  <a:lnTo>
                    <a:pt x="1304" y="1290"/>
                  </a:lnTo>
                  <a:lnTo>
                    <a:pt x="1301" y="1290"/>
                  </a:lnTo>
                  <a:lnTo>
                    <a:pt x="1301" y="1290"/>
                  </a:lnTo>
                  <a:lnTo>
                    <a:pt x="1301" y="1290"/>
                  </a:lnTo>
                  <a:lnTo>
                    <a:pt x="1299" y="1287"/>
                  </a:lnTo>
                  <a:lnTo>
                    <a:pt x="1299" y="1287"/>
                  </a:lnTo>
                  <a:lnTo>
                    <a:pt x="1299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4" y="1287"/>
                  </a:lnTo>
                  <a:lnTo>
                    <a:pt x="1304" y="1287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0"/>
                  </a:lnTo>
                  <a:lnTo>
                    <a:pt x="1304" y="1280"/>
                  </a:lnTo>
                  <a:lnTo>
                    <a:pt x="1304" y="1278"/>
                  </a:lnTo>
                  <a:lnTo>
                    <a:pt x="1304" y="1276"/>
                  </a:lnTo>
                  <a:lnTo>
                    <a:pt x="1304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8"/>
                  </a:lnTo>
                  <a:lnTo>
                    <a:pt x="1301" y="1278"/>
                  </a:lnTo>
                  <a:lnTo>
                    <a:pt x="1301" y="1276"/>
                  </a:lnTo>
                  <a:lnTo>
                    <a:pt x="1299" y="1276"/>
                  </a:lnTo>
                  <a:lnTo>
                    <a:pt x="1299" y="1276"/>
                  </a:lnTo>
                  <a:lnTo>
                    <a:pt x="1299" y="1276"/>
                  </a:lnTo>
                  <a:lnTo>
                    <a:pt x="1299" y="1278"/>
                  </a:lnTo>
                  <a:lnTo>
                    <a:pt x="1299" y="1278"/>
                  </a:lnTo>
                  <a:lnTo>
                    <a:pt x="1299" y="1278"/>
                  </a:lnTo>
                  <a:lnTo>
                    <a:pt x="1297" y="1278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4" y="1283"/>
                  </a:lnTo>
                  <a:lnTo>
                    <a:pt x="1294" y="1283"/>
                  </a:lnTo>
                  <a:lnTo>
                    <a:pt x="1294" y="1283"/>
                  </a:lnTo>
                  <a:lnTo>
                    <a:pt x="1294" y="1285"/>
                  </a:lnTo>
                  <a:lnTo>
                    <a:pt x="1294" y="1285"/>
                  </a:lnTo>
                  <a:lnTo>
                    <a:pt x="1294" y="1285"/>
                  </a:lnTo>
                  <a:lnTo>
                    <a:pt x="1292" y="1287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4" y="1292"/>
                  </a:lnTo>
                  <a:lnTo>
                    <a:pt x="1294" y="1295"/>
                  </a:lnTo>
                  <a:lnTo>
                    <a:pt x="1292" y="1295"/>
                  </a:lnTo>
                  <a:lnTo>
                    <a:pt x="1292" y="1295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9"/>
                  </a:lnTo>
                  <a:lnTo>
                    <a:pt x="1292" y="1299"/>
                  </a:lnTo>
                  <a:lnTo>
                    <a:pt x="1292" y="1299"/>
                  </a:lnTo>
                  <a:lnTo>
                    <a:pt x="1292" y="1302"/>
                  </a:lnTo>
                  <a:lnTo>
                    <a:pt x="1289" y="1304"/>
                  </a:lnTo>
                  <a:lnTo>
                    <a:pt x="1289" y="1304"/>
                  </a:lnTo>
                  <a:lnTo>
                    <a:pt x="1292" y="1306"/>
                  </a:lnTo>
                  <a:lnTo>
                    <a:pt x="1292" y="1306"/>
                  </a:lnTo>
                  <a:lnTo>
                    <a:pt x="1292" y="1306"/>
                  </a:lnTo>
                  <a:lnTo>
                    <a:pt x="1292" y="1309"/>
                  </a:lnTo>
                  <a:lnTo>
                    <a:pt x="1292" y="1311"/>
                  </a:lnTo>
                  <a:lnTo>
                    <a:pt x="1289" y="1311"/>
                  </a:lnTo>
                  <a:lnTo>
                    <a:pt x="1289" y="1314"/>
                  </a:lnTo>
                  <a:lnTo>
                    <a:pt x="1289" y="1314"/>
                  </a:lnTo>
                  <a:lnTo>
                    <a:pt x="1289" y="1314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8"/>
                  </a:lnTo>
                  <a:lnTo>
                    <a:pt x="1287" y="1323"/>
                  </a:lnTo>
                  <a:lnTo>
                    <a:pt x="1287" y="1323"/>
                  </a:lnTo>
                  <a:lnTo>
                    <a:pt x="1289" y="1323"/>
                  </a:lnTo>
                  <a:lnTo>
                    <a:pt x="1289" y="1323"/>
                  </a:lnTo>
                  <a:lnTo>
                    <a:pt x="1289" y="1323"/>
                  </a:lnTo>
                  <a:lnTo>
                    <a:pt x="1289" y="1325"/>
                  </a:lnTo>
                  <a:lnTo>
                    <a:pt x="1289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8"/>
                  </a:lnTo>
                  <a:lnTo>
                    <a:pt x="1287" y="1328"/>
                  </a:lnTo>
                  <a:lnTo>
                    <a:pt x="1285" y="1340"/>
                  </a:lnTo>
                  <a:lnTo>
                    <a:pt x="1287" y="1342"/>
                  </a:lnTo>
                  <a:lnTo>
                    <a:pt x="1287" y="1342"/>
                  </a:lnTo>
                  <a:lnTo>
                    <a:pt x="1287" y="1342"/>
                  </a:lnTo>
                  <a:lnTo>
                    <a:pt x="1289" y="1342"/>
                  </a:lnTo>
                  <a:lnTo>
                    <a:pt x="1289" y="1342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7" y="1344"/>
                  </a:lnTo>
                  <a:lnTo>
                    <a:pt x="1287" y="1344"/>
                  </a:lnTo>
                  <a:lnTo>
                    <a:pt x="1287" y="1344"/>
                  </a:lnTo>
                  <a:lnTo>
                    <a:pt x="1287" y="1347"/>
                  </a:lnTo>
                  <a:lnTo>
                    <a:pt x="1289" y="1347"/>
                  </a:lnTo>
                  <a:lnTo>
                    <a:pt x="1289" y="1347"/>
                  </a:lnTo>
                  <a:lnTo>
                    <a:pt x="1289" y="1347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5" y="1349"/>
                  </a:lnTo>
                  <a:lnTo>
                    <a:pt x="1287" y="1349"/>
                  </a:lnTo>
                  <a:lnTo>
                    <a:pt x="1287" y="1347"/>
                  </a:lnTo>
                  <a:lnTo>
                    <a:pt x="1285" y="1347"/>
                  </a:lnTo>
                  <a:lnTo>
                    <a:pt x="1285" y="1347"/>
                  </a:lnTo>
                  <a:lnTo>
                    <a:pt x="1285" y="1349"/>
                  </a:lnTo>
                  <a:lnTo>
                    <a:pt x="1285" y="1349"/>
                  </a:lnTo>
                  <a:lnTo>
                    <a:pt x="1285" y="1347"/>
                  </a:lnTo>
                  <a:lnTo>
                    <a:pt x="1282" y="1349"/>
                  </a:lnTo>
                  <a:lnTo>
                    <a:pt x="1282" y="1351"/>
                  </a:lnTo>
                  <a:lnTo>
                    <a:pt x="1282" y="1351"/>
                  </a:lnTo>
                  <a:lnTo>
                    <a:pt x="1282" y="1358"/>
                  </a:lnTo>
                  <a:lnTo>
                    <a:pt x="1282" y="1358"/>
                  </a:lnTo>
                  <a:lnTo>
                    <a:pt x="1280" y="1358"/>
                  </a:lnTo>
                  <a:lnTo>
                    <a:pt x="1280" y="1361"/>
                  </a:lnTo>
                  <a:lnTo>
                    <a:pt x="1280" y="1361"/>
                  </a:lnTo>
                  <a:lnTo>
                    <a:pt x="1280" y="1361"/>
                  </a:lnTo>
                  <a:lnTo>
                    <a:pt x="1282" y="1363"/>
                  </a:lnTo>
                  <a:lnTo>
                    <a:pt x="1280" y="1363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78" y="1363"/>
                  </a:lnTo>
                  <a:lnTo>
                    <a:pt x="1278" y="1363"/>
                  </a:lnTo>
                  <a:lnTo>
                    <a:pt x="1278" y="1363"/>
                  </a:lnTo>
                  <a:lnTo>
                    <a:pt x="1278" y="1366"/>
                  </a:lnTo>
                  <a:lnTo>
                    <a:pt x="1275" y="1366"/>
                  </a:lnTo>
                  <a:lnTo>
                    <a:pt x="1275" y="1366"/>
                  </a:lnTo>
                  <a:lnTo>
                    <a:pt x="1275" y="1366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70"/>
                  </a:lnTo>
                  <a:lnTo>
                    <a:pt x="1278" y="1373"/>
                  </a:lnTo>
                  <a:lnTo>
                    <a:pt x="1278" y="1375"/>
                  </a:lnTo>
                  <a:lnTo>
                    <a:pt x="1278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7"/>
                  </a:lnTo>
                  <a:lnTo>
                    <a:pt x="1280" y="1377"/>
                  </a:lnTo>
                  <a:lnTo>
                    <a:pt x="1280" y="1377"/>
                  </a:lnTo>
                  <a:lnTo>
                    <a:pt x="1282" y="1377"/>
                  </a:lnTo>
                  <a:lnTo>
                    <a:pt x="1282" y="1377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7"/>
                  </a:lnTo>
                  <a:lnTo>
                    <a:pt x="1287" y="1385"/>
                  </a:lnTo>
                  <a:lnTo>
                    <a:pt x="1287" y="1385"/>
                  </a:lnTo>
                  <a:lnTo>
                    <a:pt x="1287" y="1382"/>
                  </a:lnTo>
                  <a:lnTo>
                    <a:pt x="1287" y="1382"/>
                  </a:lnTo>
                  <a:lnTo>
                    <a:pt x="1287" y="1380"/>
                  </a:lnTo>
                  <a:lnTo>
                    <a:pt x="1287" y="1380"/>
                  </a:lnTo>
                  <a:lnTo>
                    <a:pt x="1289" y="1380"/>
                  </a:lnTo>
                  <a:lnTo>
                    <a:pt x="1289" y="1380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5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5" y="1377"/>
                  </a:lnTo>
                  <a:lnTo>
                    <a:pt x="1285" y="1377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77"/>
                  </a:lnTo>
                  <a:lnTo>
                    <a:pt x="1285" y="1377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9" y="1366"/>
                  </a:lnTo>
                  <a:lnTo>
                    <a:pt x="1289" y="1366"/>
                  </a:lnTo>
                  <a:lnTo>
                    <a:pt x="1289" y="1363"/>
                  </a:lnTo>
                  <a:lnTo>
                    <a:pt x="1289" y="1363"/>
                  </a:lnTo>
                  <a:lnTo>
                    <a:pt x="1289" y="1363"/>
                  </a:lnTo>
                  <a:lnTo>
                    <a:pt x="1287" y="1363"/>
                  </a:lnTo>
                  <a:lnTo>
                    <a:pt x="1287" y="1363"/>
                  </a:lnTo>
                  <a:lnTo>
                    <a:pt x="1287" y="1363"/>
                  </a:lnTo>
                  <a:lnTo>
                    <a:pt x="1287" y="1366"/>
                  </a:lnTo>
                  <a:lnTo>
                    <a:pt x="1287" y="1366"/>
                  </a:lnTo>
                  <a:lnTo>
                    <a:pt x="1287" y="1361"/>
                  </a:lnTo>
                  <a:lnTo>
                    <a:pt x="1287" y="1361"/>
                  </a:lnTo>
                  <a:lnTo>
                    <a:pt x="1287" y="1358"/>
                  </a:lnTo>
                  <a:lnTo>
                    <a:pt x="1289" y="1358"/>
                  </a:lnTo>
                  <a:lnTo>
                    <a:pt x="1287" y="1358"/>
                  </a:lnTo>
                  <a:lnTo>
                    <a:pt x="1287" y="1358"/>
                  </a:lnTo>
                  <a:lnTo>
                    <a:pt x="1289" y="1358"/>
                  </a:lnTo>
                  <a:lnTo>
                    <a:pt x="1289" y="1358"/>
                  </a:lnTo>
                  <a:lnTo>
                    <a:pt x="1289" y="1358"/>
                  </a:lnTo>
                  <a:lnTo>
                    <a:pt x="1289" y="1356"/>
                  </a:lnTo>
                  <a:lnTo>
                    <a:pt x="1287" y="1356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92" y="1354"/>
                  </a:lnTo>
                  <a:lnTo>
                    <a:pt x="1292" y="1354"/>
                  </a:lnTo>
                  <a:lnTo>
                    <a:pt x="1292" y="1354"/>
                  </a:lnTo>
                  <a:lnTo>
                    <a:pt x="1292" y="1351"/>
                  </a:lnTo>
                  <a:lnTo>
                    <a:pt x="1292" y="1351"/>
                  </a:lnTo>
                  <a:lnTo>
                    <a:pt x="1294" y="1351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4"/>
                  </a:lnTo>
                  <a:lnTo>
                    <a:pt x="1297" y="1344"/>
                  </a:lnTo>
                  <a:lnTo>
                    <a:pt x="1297" y="1344"/>
                  </a:lnTo>
                  <a:lnTo>
                    <a:pt x="1294" y="1344"/>
                  </a:lnTo>
                  <a:lnTo>
                    <a:pt x="1294" y="1344"/>
                  </a:lnTo>
                  <a:lnTo>
                    <a:pt x="1294" y="1344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2" y="1337"/>
                  </a:lnTo>
                  <a:lnTo>
                    <a:pt x="1292" y="1337"/>
                  </a:lnTo>
                  <a:lnTo>
                    <a:pt x="1292" y="1337"/>
                  </a:lnTo>
                  <a:lnTo>
                    <a:pt x="1294" y="1337"/>
                  </a:lnTo>
                  <a:lnTo>
                    <a:pt x="1297" y="1337"/>
                  </a:lnTo>
                  <a:lnTo>
                    <a:pt x="1294" y="1335"/>
                  </a:lnTo>
                  <a:lnTo>
                    <a:pt x="1294" y="1335"/>
                  </a:lnTo>
                  <a:lnTo>
                    <a:pt x="1297" y="1335"/>
                  </a:lnTo>
                  <a:lnTo>
                    <a:pt x="1297" y="1335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9" y="1335"/>
                  </a:lnTo>
                  <a:lnTo>
                    <a:pt x="1299" y="1335"/>
                  </a:lnTo>
                  <a:close/>
                  <a:moveTo>
                    <a:pt x="1304" y="1361"/>
                  </a:moveTo>
                  <a:lnTo>
                    <a:pt x="1304" y="1361"/>
                  </a:lnTo>
                  <a:lnTo>
                    <a:pt x="1304" y="1361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299" y="1358"/>
                  </a:lnTo>
                  <a:lnTo>
                    <a:pt x="1299" y="1358"/>
                  </a:lnTo>
                  <a:lnTo>
                    <a:pt x="1299" y="1358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301" y="1361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4" y="1366"/>
                  </a:lnTo>
                  <a:lnTo>
                    <a:pt x="1304" y="1366"/>
                  </a:lnTo>
                  <a:lnTo>
                    <a:pt x="1304" y="1361"/>
                  </a:lnTo>
                  <a:close/>
                  <a:moveTo>
                    <a:pt x="1280" y="1425"/>
                  </a:moveTo>
                  <a:lnTo>
                    <a:pt x="1278" y="1425"/>
                  </a:lnTo>
                  <a:lnTo>
                    <a:pt x="1278" y="1422"/>
                  </a:lnTo>
                  <a:lnTo>
                    <a:pt x="1278" y="1420"/>
                  </a:lnTo>
                  <a:lnTo>
                    <a:pt x="1278" y="1420"/>
                  </a:lnTo>
                  <a:lnTo>
                    <a:pt x="1275" y="1418"/>
                  </a:lnTo>
                  <a:lnTo>
                    <a:pt x="1273" y="1418"/>
                  </a:lnTo>
                  <a:lnTo>
                    <a:pt x="1271" y="1420"/>
                  </a:lnTo>
                  <a:lnTo>
                    <a:pt x="1271" y="1422"/>
                  </a:lnTo>
                  <a:lnTo>
                    <a:pt x="1271" y="1422"/>
                  </a:lnTo>
                  <a:lnTo>
                    <a:pt x="1271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7"/>
                  </a:lnTo>
                  <a:lnTo>
                    <a:pt x="1268" y="1429"/>
                  </a:lnTo>
                  <a:lnTo>
                    <a:pt x="1268" y="1429"/>
                  </a:lnTo>
                  <a:lnTo>
                    <a:pt x="1271" y="1432"/>
                  </a:lnTo>
                  <a:lnTo>
                    <a:pt x="1271" y="1432"/>
                  </a:lnTo>
                  <a:lnTo>
                    <a:pt x="1271" y="1434"/>
                  </a:lnTo>
                  <a:lnTo>
                    <a:pt x="1268" y="1434"/>
                  </a:lnTo>
                  <a:lnTo>
                    <a:pt x="1268" y="1437"/>
                  </a:lnTo>
                  <a:lnTo>
                    <a:pt x="1268" y="1437"/>
                  </a:lnTo>
                  <a:lnTo>
                    <a:pt x="1271" y="1437"/>
                  </a:lnTo>
                  <a:lnTo>
                    <a:pt x="1271" y="1437"/>
                  </a:lnTo>
                  <a:lnTo>
                    <a:pt x="1271" y="1437"/>
                  </a:lnTo>
                  <a:lnTo>
                    <a:pt x="1273" y="1437"/>
                  </a:lnTo>
                  <a:lnTo>
                    <a:pt x="1273" y="1439"/>
                  </a:lnTo>
                  <a:lnTo>
                    <a:pt x="1275" y="1439"/>
                  </a:lnTo>
                  <a:lnTo>
                    <a:pt x="1275" y="1437"/>
                  </a:lnTo>
                  <a:lnTo>
                    <a:pt x="1278" y="1437"/>
                  </a:lnTo>
                  <a:lnTo>
                    <a:pt x="1278" y="1434"/>
                  </a:lnTo>
                  <a:lnTo>
                    <a:pt x="1278" y="1434"/>
                  </a:lnTo>
                  <a:lnTo>
                    <a:pt x="1278" y="1434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80" y="1429"/>
                  </a:lnTo>
                  <a:lnTo>
                    <a:pt x="1280" y="1427"/>
                  </a:lnTo>
                  <a:lnTo>
                    <a:pt x="1280" y="1427"/>
                  </a:lnTo>
                  <a:lnTo>
                    <a:pt x="1280" y="1425"/>
                  </a:lnTo>
                  <a:close/>
                  <a:moveTo>
                    <a:pt x="1301" y="1271"/>
                  </a:moveTo>
                  <a:lnTo>
                    <a:pt x="1304" y="1271"/>
                  </a:lnTo>
                  <a:lnTo>
                    <a:pt x="1304" y="1271"/>
                  </a:lnTo>
                  <a:lnTo>
                    <a:pt x="1304" y="1271"/>
                  </a:lnTo>
                  <a:lnTo>
                    <a:pt x="1301" y="1269"/>
                  </a:lnTo>
                  <a:lnTo>
                    <a:pt x="1301" y="1269"/>
                  </a:lnTo>
                  <a:lnTo>
                    <a:pt x="1301" y="1271"/>
                  </a:lnTo>
                  <a:lnTo>
                    <a:pt x="1301" y="1271"/>
                  </a:lnTo>
                  <a:lnTo>
                    <a:pt x="1301" y="127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B020879-8950-4188-944A-E4A0B2E04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2" y="4083"/>
              <a:ext cx="172" cy="73"/>
            </a:xfrm>
            <a:custGeom>
              <a:avLst/>
              <a:gdLst>
                <a:gd name="T0" fmla="*/ 19 w 172"/>
                <a:gd name="T1" fmla="*/ 56 h 73"/>
                <a:gd name="T2" fmla="*/ 7 w 172"/>
                <a:gd name="T3" fmla="*/ 61 h 73"/>
                <a:gd name="T4" fmla="*/ 2 w 172"/>
                <a:gd name="T5" fmla="*/ 68 h 73"/>
                <a:gd name="T6" fmla="*/ 7 w 172"/>
                <a:gd name="T7" fmla="*/ 66 h 73"/>
                <a:gd name="T8" fmla="*/ 12 w 172"/>
                <a:gd name="T9" fmla="*/ 68 h 73"/>
                <a:gd name="T10" fmla="*/ 12 w 172"/>
                <a:gd name="T11" fmla="*/ 71 h 73"/>
                <a:gd name="T12" fmla="*/ 14 w 172"/>
                <a:gd name="T13" fmla="*/ 73 h 73"/>
                <a:gd name="T14" fmla="*/ 16 w 172"/>
                <a:gd name="T15" fmla="*/ 71 h 73"/>
                <a:gd name="T16" fmla="*/ 16 w 172"/>
                <a:gd name="T17" fmla="*/ 68 h 73"/>
                <a:gd name="T18" fmla="*/ 19 w 172"/>
                <a:gd name="T19" fmla="*/ 66 h 73"/>
                <a:gd name="T20" fmla="*/ 21 w 172"/>
                <a:gd name="T21" fmla="*/ 61 h 73"/>
                <a:gd name="T22" fmla="*/ 78 w 172"/>
                <a:gd name="T23" fmla="*/ 9 h 73"/>
                <a:gd name="T24" fmla="*/ 83 w 172"/>
                <a:gd name="T25" fmla="*/ 9 h 73"/>
                <a:gd name="T26" fmla="*/ 85 w 172"/>
                <a:gd name="T27" fmla="*/ 2 h 73"/>
                <a:gd name="T28" fmla="*/ 80 w 172"/>
                <a:gd name="T29" fmla="*/ 4 h 73"/>
                <a:gd name="T30" fmla="*/ 78 w 172"/>
                <a:gd name="T31" fmla="*/ 9 h 73"/>
                <a:gd name="T32" fmla="*/ 168 w 172"/>
                <a:gd name="T33" fmla="*/ 11 h 73"/>
                <a:gd name="T34" fmla="*/ 165 w 172"/>
                <a:gd name="T35" fmla="*/ 11 h 73"/>
                <a:gd name="T36" fmla="*/ 161 w 172"/>
                <a:gd name="T37" fmla="*/ 11 h 73"/>
                <a:gd name="T38" fmla="*/ 146 w 172"/>
                <a:gd name="T39" fmla="*/ 14 h 73"/>
                <a:gd name="T40" fmla="*/ 142 w 172"/>
                <a:gd name="T41" fmla="*/ 16 h 73"/>
                <a:gd name="T42" fmla="*/ 132 w 172"/>
                <a:gd name="T43" fmla="*/ 19 h 73"/>
                <a:gd name="T44" fmla="*/ 125 w 172"/>
                <a:gd name="T45" fmla="*/ 16 h 73"/>
                <a:gd name="T46" fmla="*/ 120 w 172"/>
                <a:gd name="T47" fmla="*/ 16 h 73"/>
                <a:gd name="T48" fmla="*/ 111 w 172"/>
                <a:gd name="T49" fmla="*/ 21 h 73"/>
                <a:gd name="T50" fmla="*/ 106 w 172"/>
                <a:gd name="T51" fmla="*/ 21 h 73"/>
                <a:gd name="T52" fmla="*/ 87 w 172"/>
                <a:gd name="T53" fmla="*/ 21 h 73"/>
                <a:gd name="T54" fmla="*/ 80 w 172"/>
                <a:gd name="T55" fmla="*/ 23 h 73"/>
                <a:gd name="T56" fmla="*/ 71 w 172"/>
                <a:gd name="T57" fmla="*/ 23 h 73"/>
                <a:gd name="T58" fmla="*/ 64 w 172"/>
                <a:gd name="T59" fmla="*/ 26 h 73"/>
                <a:gd name="T60" fmla="*/ 57 w 172"/>
                <a:gd name="T61" fmla="*/ 28 h 73"/>
                <a:gd name="T62" fmla="*/ 54 w 172"/>
                <a:gd name="T63" fmla="*/ 37 h 73"/>
                <a:gd name="T64" fmla="*/ 47 w 172"/>
                <a:gd name="T65" fmla="*/ 45 h 73"/>
                <a:gd name="T66" fmla="*/ 47 w 172"/>
                <a:gd name="T67" fmla="*/ 49 h 73"/>
                <a:gd name="T68" fmla="*/ 49 w 172"/>
                <a:gd name="T69" fmla="*/ 49 h 73"/>
                <a:gd name="T70" fmla="*/ 54 w 172"/>
                <a:gd name="T71" fmla="*/ 47 h 73"/>
                <a:gd name="T72" fmla="*/ 57 w 172"/>
                <a:gd name="T73" fmla="*/ 47 h 73"/>
                <a:gd name="T74" fmla="*/ 59 w 172"/>
                <a:gd name="T75" fmla="*/ 52 h 73"/>
                <a:gd name="T76" fmla="*/ 59 w 172"/>
                <a:gd name="T77" fmla="*/ 56 h 73"/>
                <a:gd name="T78" fmla="*/ 57 w 172"/>
                <a:gd name="T79" fmla="*/ 56 h 73"/>
                <a:gd name="T80" fmla="*/ 54 w 172"/>
                <a:gd name="T81" fmla="*/ 56 h 73"/>
                <a:gd name="T82" fmla="*/ 49 w 172"/>
                <a:gd name="T83" fmla="*/ 56 h 73"/>
                <a:gd name="T84" fmla="*/ 52 w 172"/>
                <a:gd name="T85" fmla="*/ 63 h 73"/>
                <a:gd name="T86" fmla="*/ 52 w 172"/>
                <a:gd name="T87" fmla="*/ 66 h 73"/>
                <a:gd name="T88" fmla="*/ 57 w 172"/>
                <a:gd name="T89" fmla="*/ 71 h 73"/>
                <a:gd name="T90" fmla="*/ 64 w 172"/>
                <a:gd name="T91" fmla="*/ 68 h 73"/>
                <a:gd name="T92" fmla="*/ 68 w 172"/>
                <a:gd name="T93" fmla="*/ 61 h 73"/>
                <a:gd name="T94" fmla="*/ 83 w 172"/>
                <a:gd name="T95" fmla="*/ 56 h 73"/>
                <a:gd name="T96" fmla="*/ 92 w 172"/>
                <a:gd name="T97" fmla="*/ 54 h 73"/>
                <a:gd name="T98" fmla="*/ 97 w 172"/>
                <a:gd name="T99" fmla="*/ 52 h 73"/>
                <a:gd name="T100" fmla="*/ 111 w 172"/>
                <a:gd name="T101" fmla="*/ 47 h 73"/>
                <a:gd name="T102" fmla="*/ 132 w 172"/>
                <a:gd name="T103" fmla="*/ 37 h 73"/>
                <a:gd name="T104" fmla="*/ 137 w 172"/>
                <a:gd name="T105" fmla="*/ 35 h 73"/>
                <a:gd name="T106" fmla="*/ 149 w 172"/>
                <a:gd name="T107" fmla="*/ 33 h 73"/>
                <a:gd name="T108" fmla="*/ 161 w 172"/>
                <a:gd name="T109" fmla="*/ 26 h 73"/>
                <a:gd name="T110" fmla="*/ 172 w 172"/>
                <a:gd name="T111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73">
                  <a:moveTo>
                    <a:pt x="23" y="56"/>
                  </a:moveTo>
                  <a:lnTo>
                    <a:pt x="21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4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close/>
                  <a:moveTo>
                    <a:pt x="78" y="9"/>
                  </a:moveTo>
                  <a:lnTo>
                    <a:pt x="78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5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9"/>
                  </a:lnTo>
                  <a:close/>
                  <a:moveTo>
                    <a:pt x="172" y="14"/>
                  </a:moveTo>
                  <a:lnTo>
                    <a:pt x="170" y="14"/>
                  </a:lnTo>
                  <a:lnTo>
                    <a:pt x="168" y="14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11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5" y="19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3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30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4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9" y="59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73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8" y="61"/>
                  </a:lnTo>
                  <a:lnTo>
                    <a:pt x="71" y="61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80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6" y="49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3" y="45"/>
                  </a:lnTo>
                  <a:lnTo>
                    <a:pt x="125" y="45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32" y="37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9" y="35"/>
                  </a:lnTo>
                  <a:lnTo>
                    <a:pt x="13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8"/>
                  </a:lnTo>
                  <a:lnTo>
                    <a:pt x="158" y="28"/>
                  </a:lnTo>
                  <a:lnTo>
                    <a:pt x="161" y="26"/>
                  </a:lnTo>
                  <a:lnTo>
                    <a:pt x="165" y="21"/>
                  </a:lnTo>
                  <a:lnTo>
                    <a:pt x="168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4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CD33248-68B9-4DC1-9C4E-88A491290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" y="341"/>
              <a:ext cx="3200" cy="2487"/>
            </a:xfrm>
            <a:custGeom>
              <a:avLst/>
              <a:gdLst>
                <a:gd name="T0" fmla="*/ 2114 w 3200"/>
                <a:gd name="T1" fmla="*/ 2125 h 2487"/>
                <a:gd name="T2" fmla="*/ 2126 w 3200"/>
                <a:gd name="T3" fmla="*/ 2132 h 2487"/>
                <a:gd name="T4" fmla="*/ 1927 w 3200"/>
                <a:gd name="T5" fmla="*/ 2220 h 2487"/>
                <a:gd name="T6" fmla="*/ 1870 w 3200"/>
                <a:gd name="T7" fmla="*/ 2262 h 2487"/>
                <a:gd name="T8" fmla="*/ 1887 w 3200"/>
                <a:gd name="T9" fmla="*/ 2352 h 2487"/>
                <a:gd name="T10" fmla="*/ 1956 w 3200"/>
                <a:gd name="T11" fmla="*/ 2277 h 2487"/>
                <a:gd name="T12" fmla="*/ 2053 w 3200"/>
                <a:gd name="T13" fmla="*/ 2156 h 2487"/>
                <a:gd name="T14" fmla="*/ 3107 w 3200"/>
                <a:gd name="T15" fmla="*/ 457 h 2487"/>
                <a:gd name="T16" fmla="*/ 2880 w 3200"/>
                <a:gd name="T17" fmla="*/ 334 h 2487"/>
                <a:gd name="T18" fmla="*/ 2734 w 3200"/>
                <a:gd name="T19" fmla="*/ 62 h 2487"/>
                <a:gd name="T20" fmla="*/ 2466 w 3200"/>
                <a:gd name="T21" fmla="*/ 123 h 2487"/>
                <a:gd name="T22" fmla="*/ 2310 w 3200"/>
                <a:gd name="T23" fmla="*/ 341 h 2487"/>
                <a:gd name="T24" fmla="*/ 2228 w 3200"/>
                <a:gd name="T25" fmla="*/ 620 h 2487"/>
                <a:gd name="T26" fmla="*/ 1163 w 3200"/>
                <a:gd name="T27" fmla="*/ 817 h 2487"/>
                <a:gd name="T28" fmla="*/ 842 w 3200"/>
                <a:gd name="T29" fmla="*/ 471 h 2487"/>
                <a:gd name="T30" fmla="*/ 574 w 3200"/>
                <a:gd name="T31" fmla="*/ 540 h 2487"/>
                <a:gd name="T32" fmla="*/ 345 w 3200"/>
                <a:gd name="T33" fmla="*/ 897 h 2487"/>
                <a:gd name="T34" fmla="*/ 11 w 3200"/>
                <a:gd name="T35" fmla="*/ 1077 h 2487"/>
                <a:gd name="T36" fmla="*/ 123 w 3200"/>
                <a:gd name="T37" fmla="*/ 1280 h 2487"/>
                <a:gd name="T38" fmla="*/ 253 w 3200"/>
                <a:gd name="T39" fmla="*/ 1545 h 2487"/>
                <a:gd name="T40" fmla="*/ 418 w 3200"/>
                <a:gd name="T41" fmla="*/ 1657 h 2487"/>
                <a:gd name="T42" fmla="*/ 598 w 3200"/>
                <a:gd name="T43" fmla="*/ 1761 h 2487"/>
                <a:gd name="T44" fmla="*/ 761 w 3200"/>
                <a:gd name="T45" fmla="*/ 1803 h 2487"/>
                <a:gd name="T46" fmla="*/ 998 w 3200"/>
                <a:gd name="T47" fmla="*/ 1799 h 2487"/>
                <a:gd name="T48" fmla="*/ 1246 w 3200"/>
                <a:gd name="T49" fmla="*/ 1777 h 2487"/>
                <a:gd name="T50" fmla="*/ 1263 w 3200"/>
                <a:gd name="T51" fmla="*/ 1967 h 2487"/>
                <a:gd name="T52" fmla="*/ 1336 w 3200"/>
                <a:gd name="T53" fmla="*/ 2137 h 2487"/>
                <a:gd name="T54" fmla="*/ 1459 w 3200"/>
                <a:gd name="T55" fmla="*/ 2130 h 2487"/>
                <a:gd name="T56" fmla="*/ 1636 w 3200"/>
                <a:gd name="T57" fmla="*/ 2078 h 2487"/>
                <a:gd name="T58" fmla="*/ 1788 w 3200"/>
                <a:gd name="T59" fmla="*/ 2163 h 2487"/>
                <a:gd name="T60" fmla="*/ 1823 w 3200"/>
                <a:gd name="T61" fmla="*/ 2156 h 2487"/>
                <a:gd name="T62" fmla="*/ 1847 w 3200"/>
                <a:gd name="T63" fmla="*/ 2165 h 2487"/>
                <a:gd name="T64" fmla="*/ 1889 w 3200"/>
                <a:gd name="T65" fmla="*/ 2210 h 2487"/>
                <a:gd name="T66" fmla="*/ 1920 w 3200"/>
                <a:gd name="T67" fmla="*/ 2208 h 2487"/>
                <a:gd name="T68" fmla="*/ 1963 w 3200"/>
                <a:gd name="T69" fmla="*/ 2175 h 2487"/>
                <a:gd name="T70" fmla="*/ 2060 w 3200"/>
                <a:gd name="T71" fmla="*/ 2149 h 2487"/>
                <a:gd name="T72" fmla="*/ 2095 w 3200"/>
                <a:gd name="T73" fmla="*/ 2102 h 2487"/>
                <a:gd name="T74" fmla="*/ 2124 w 3200"/>
                <a:gd name="T75" fmla="*/ 2120 h 2487"/>
                <a:gd name="T76" fmla="*/ 2164 w 3200"/>
                <a:gd name="T77" fmla="*/ 2106 h 2487"/>
                <a:gd name="T78" fmla="*/ 2244 w 3200"/>
                <a:gd name="T79" fmla="*/ 2076 h 2487"/>
                <a:gd name="T80" fmla="*/ 2327 w 3200"/>
                <a:gd name="T81" fmla="*/ 2014 h 2487"/>
                <a:gd name="T82" fmla="*/ 2374 w 3200"/>
                <a:gd name="T83" fmla="*/ 1976 h 2487"/>
                <a:gd name="T84" fmla="*/ 2407 w 3200"/>
                <a:gd name="T85" fmla="*/ 1950 h 2487"/>
                <a:gd name="T86" fmla="*/ 2414 w 3200"/>
                <a:gd name="T87" fmla="*/ 1893 h 2487"/>
                <a:gd name="T88" fmla="*/ 2438 w 3200"/>
                <a:gd name="T89" fmla="*/ 1863 h 2487"/>
                <a:gd name="T90" fmla="*/ 2457 w 3200"/>
                <a:gd name="T91" fmla="*/ 1792 h 2487"/>
                <a:gd name="T92" fmla="*/ 2507 w 3200"/>
                <a:gd name="T93" fmla="*/ 1742 h 2487"/>
                <a:gd name="T94" fmla="*/ 2516 w 3200"/>
                <a:gd name="T95" fmla="*/ 1709 h 2487"/>
                <a:gd name="T96" fmla="*/ 2507 w 3200"/>
                <a:gd name="T97" fmla="*/ 1631 h 2487"/>
                <a:gd name="T98" fmla="*/ 2471 w 3200"/>
                <a:gd name="T99" fmla="*/ 1515 h 2487"/>
                <a:gd name="T100" fmla="*/ 2436 w 3200"/>
                <a:gd name="T101" fmla="*/ 1314 h 2487"/>
                <a:gd name="T102" fmla="*/ 2507 w 3200"/>
                <a:gd name="T103" fmla="*/ 1259 h 2487"/>
                <a:gd name="T104" fmla="*/ 2509 w 3200"/>
                <a:gd name="T105" fmla="*/ 1212 h 2487"/>
                <a:gd name="T106" fmla="*/ 2332 w 3200"/>
                <a:gd name="T107" fmla="*/ 1101 h 2487"/>
                <a:gd name="T108" fmla="*/ 2519 w 3200"/>
                <a:gd name="T109" fmla="*/ 985 h 2487"/>
                <a:gd name="T110" fmla="*/ 2485 w 3200"/>
                <a:gd name="T111" fmla="*/ 1122 h 2487"/>
                <a:gd name="T112" fmla="*/ 2618 w 3200"/>
                <a:gd name="T113" fmla="*/ 1053 h 2487"/>
                <a:gd name="T114" fmla="*/ 2791 w 3200"/>
                <a:gd name="T115" fmla="*/ 921 h 2487"/>
                <a:gd name="T116" fmla="*/ 2937 w 3200"/>
                <a:gd name="T117" fmla="*/ 861 h 2487"/>
                <a:gd name="T118" fmla="*/ 3077 w 3200"/>
                <a:gd name="T119" fmla="*/ 677 h 2487"/>
                <a:gd name="T120" fmla="*/ 2523 w 3200"/>
                <a:gd name="T121" fmla="*/ 1678 h 2487"/>
                <a:gd name="T122" fmla="*/ 2533 w 3200"/>
                <a:gd name="T123" fmla="*/ 1680 h 2487"/>
                <a:gd name="T124" fmla="*/ 2490 w 3200"/>
                <a:gd name="T125" fmla="*/ 1794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0" h="2487">
                  <a:moveTo>
                    <a:pt x="2086" y="2094"/>
                  </a:moveTo>
                  <a:lnTo>
                    <a:pt x="2083" y="2092"/>
                  </a:lnTo>
                  <a:lnTo>
                    <a:pt x="2081" y="2092"/>
                  </a:lnTo>
                  <a:lnTo>
                    <a:pt x="2081" y="2094"/>
                  </a:lnTo>
                  <a:lnTo>
                    <a:pt x="2081" y="2094"/>
                  </a:lnTo>
                  <a:lnTo>
                    <a:pt x="2083" y="2097"/>
                  </a:lnTo>
                  <a:lnTo>
                    <a:pt x="2083" y="2097"/>
                  </a:lnTo>
                  <a:lnTo>
                    <a:pt x="2086" y="2097"/>
                  </a:lnTo>
                  <a:lnTo>
                    <a:pt x="2086" y="2097"/>
                  </a:lnTo>
                  <a:lnTo>
                    <a:pt x="2086" y="2097"/>
                  </a:lnTo>
                  <a:lnTo>
                    <a:pt x="2086" y="2099"/>
                  </a:lnTo>
                  <a:lnTo>
                    <a:pt x="2086" y="2099"/>
                  </a:lnTo>
                  <a:lnTo>
                    <a:pt x="2088" y="2099"/>
                  </a:lnTo>
                  <a:lnTo>
                    <a:pt x="2088" y="2099"/>
                  </a:lnTo>
                  <a:lnTo>
                    <a:pt x="2088" y="2099"/>
                  </a:lnTo>
                  <a:lnTo>
                    <a:pt x="2088" y="2102"/>
                  </a:lnTo>
                  <a:lnTo>
                    <a:pt x="2090" y="2102"/>
                  </a:lnTo>
                  <a:lnTo>
                    <a:pt x="2090" y="2102"/>
                  </a:lnTo>
                  <a:lnTo>
                    <a:pt x="2090" y="2102"/>
                  </a:lnTo>
                  <a:lnTo>
                    <a:pt x="2093" y="2102"/>
                  </a:lnTo>
                  <a:lnTo>
                    <a:pt x="2093" y="2102"/>
                  </a:lnTo>
                  <a:lnTo>
                    <a:pt x="2090" y="2099"/>
                  </a:lnTo>
                  <a:lnTo>
                    <a:pt x="2090" y="2099"/>
                  </a:lnTo>
                  <a:lnTo>
                    <a:pt x="2090" y="2097"/>
                  </a:lnTo>
                  <a:lnTo>
                    <a:pt x="2090" y="2097"/>
                  </a:lnTo>
                  <a:lnTo>
                    <a:pt x="2088" y="2097"/>
                  </a:lnTo>
                  <a:lnTo>
                    <a:pt x="2088" y="2097"/>
                  </a:lnTo>
                  <a:lnTo>
                    <a:pt x="2086" y="2094"/>
                  </a:lnTo>
                  <a:lnTo>
                    <a:pt x="2086" y="2094"/>
                  </a:lnTo>
                  <a:close/>
                  <a:moveTo>
                    <a:pt x="2086" y="2104"/>
                  </a:moveTo>
                  <a:lnTo>
                    <a:pt x="2086" y="2104"/>
                  </a:lnTo>
                  <a:lnTo>
                    <a:pt x="2088" y="2106"/>
                  </a:lnTo>
                  <a:lnTo>
                    <a:pt x="2090" y="2106"/>
                  </a:lnTo>
                  <a:lnTo>
                    <a:pt x="2093" y="2111"/>
                  </a:lnTo>
                  <a:lnTo>
                    <a:pt x="2093" y="2111"/>
                  </a:lnTo>
                  <a:lnTo>
                    <a:pt x="2093" y="2111"/>
                  </a:lnTo>
                  <a:lnTo>
                    <a:pt x="2093" y="2109"/>
                  </a:lnTo>
                  <a:lnTo>
                    <a:pt x="2093" y="2106"/>
                  </a:lnTo>
                  <a:lnTo>
                    <a:pt x="2093" y="2106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88" y="2102"/>
                  </a:lnTo>
                  <a:lnTo>
                    <a:pt x="2088" y="2102"/>
                  </a:lnTo>
                  <a:lnTo>
                    <a:pt x="2086" y="2104"/>
                  </a:lnTo>
                  <a:lnTo>
                    <a:pt x="2086" y="2104"/>
                  </a:lnTo>
                  <a:lnTo>
                    <a:pt x="2086" y="2104"/>
                  </a:lnTo>
                  <a:close/>
                  <a:moveTo>
                    <a:pt x="2088" y="2090"/>
                  </a:moveTo>
                  <a:lnTo>
                    <a:pt x="2086" y="2090"/>
                  </a:lnTo>
                  <a:lnTo>
                    <a:pt x="2086" y="2092"/>
                  </a:lnTo>
                  <a:lnTo>
                    <a:pt x="2088" y="2094"/>
                  </a:lnTo>
                  <a:lnTo>
                    <a:pt x="2088" y="2094"/>
                  </a:lnTo>
                  <a:lnTo>
                    <a:pt x="2088" y="2094"/>
                  </a:lnTo>
                  <a:lnTo>
                    <a:pt x="2088" y="2092"/>
                  </a:lnTo>
                  <a:lnTo>
                    <a:pt x="2088" y="2092"/>
                  </a:lnTo>
                  <a:lnTo>
                    <a:pt x="2088" y="2092"/>
                  </a:lnTo>
                  <a:lnTo>
                    <a:pt x="2088" y="2090"/>
                  </a:lnTo>
                  <a:lnTo>
                    <a:pt x="2088" y="2090"/>
                  </a:lnTo>
                  <a:close/>
                  <a:moveTo>
                    <a:pt x="2088" y="2139"/>
                  </a:move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6" y="2137"/>
                  </a:lnTo>
                  <a:lnTo>
                    <a:pt x="2083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close/>
                  <a:moveTo>
                    <a:pt x="2090" y="2137"/>
                  </a:move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90" y="2137"/>
                  </a:lnTo>
                  <a:lnTo>
                    <a:pt x="2090" y="2139"/>
                  </a:lnTo>
                  <a:lnTo>
                    <a:pt x="2090" y="2139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close/>
                  <a:moveTo>
                    <a:pt x="2088" y="2132"/>
                  </a:move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90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close/>
                  <a:moveTo>
                    <a:pt x="2114" y="2125"/>
                  </a:moveTo>
                  <a:lnTo>
                    <a:pt x="2114" y="2125"/>
                  </a:lnTo>
                  <a:lnTo>
                    <a:pt x="2114" y="2125"/>
                  </a:lnTo>
                  <a:lnTo>
                    <a:pt x="2112" y="2125"/>
                  </a:lnTo>
                  <a:lnTo>
                    <a:pt x="2112" y="2128"/>
                  </a:lnTo>
                  <a:lnTo>
                    <a:pt x="2112" y="2128"/>
                  </a:lnTo>
                  <a:lnTo>
                    <a:pt x="2112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7" y="2128"/>
                  </a:lnTo>
                  <a:lnTo>
                    <a:pt x="2107" y="2128"/>
                  </a:lnTo>
                  <a:lnTo>
                    <a:pt x="2107" y="2128"/>
                  </a:lnTo>
                  <a:lnTo>
                    <a:pt x="2107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0"/>
                  </a:lnTo>
                  <a:lnTo>
                    <a:pt x="2112" y="2130"/>
                  </a:lnTo>
                  <a:lnTo>
                    <a:pt x="2112" y="2132"/>
                  </a:lnTo>
                  <a:lnTo>
                    <a:pt x="2112" y="2132"/>
                  </a:lnTo>
                  <a:lnTo>
                    <a:pt x="2112" y="2132"/>
                  </a:lnTo>
                  <a:lnTo>
                    <a:pt x="2114" y="2132"/>
                  </a:lnTo>
                  <a:lnTo>
                    <a:pt x="2112" y="2130"/>
                  </a:lnTo>
                  <a:lnTo>
                    <a:pt x="2114" y="2130"/>
                  </a:lnTo>
                  <a:lnTo>
                    <a:pt x="2112" y="2130"/>
                  </a:lnTo>
                  <a:lnTo>
                    <a:pt x="2112" y="2130"/>
                  </a:lnTo>
                  <a:lnTo>
                    <a:pt x="2114" y="2130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6" y="2125"/>
                  </a:lnTo>
                  <a:lnTo>
                    <a:pt x="2114" y="2125"/>
                  </a:lnTo>
                  <a:lnTo>
                    <a:pt x="2114" y="2125"/>
                  </a:lnTo>
                  <a:close/>
                  <a:moveTo>
                    <a:pt x="2093" y="2120"/>
                  </a:moveTo>
                  <a:lnTo>
                    <a:pt x="2093" y="2120"/>
                  </a:lnTo>
                  <a:lnTo>
                    <a:pt x="2093" y="2120"/>
                  </a:lnTo>
                  <a:lnTo>
                    <a:pt x="2093" y="2120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3" y="2120"/>
                  </a:lnTo>
                  <a:close/>
                  <a:moveTo>
                    <a:pt x="2100" y="2144"/>
                  </a:moveTo>
                  <a:lnTo>
                    <a:pt x="2100" y="2144"/>
                  </a:lnTo>
                  <a:lnTo>
                    <a:pt x="2100" y="2144"/>
                  </a:lnTo>
                  <a:lnTo>
                    <a:pt x="2100" y="2144"/>
                  </a:lnTo>
                  <a:lnTo>
                    <a:pt x="2100" y="2147"/>
                  </a:lnTo>
                  <a:lnTo>
                    <a:pt x="2100" y="2147"/>
                  </a:lnTo>
                  <a:lnTo>
                    <a:pt x="2100" y="2144"/>
                  </a:lnTo>
                  <a:lnTo>
                    <a:pt x="2100" y="2144"/>
                  </a:lnTo>
                  <a:lnTo>
                    <a:pt x="2100" y="2144"/>
                  </a:lnTo>
                  <a:close/>
                  <a:moveTo>
                    <a:pt x="2332" y="2000"/>
                  </a:moveTo>
                  <a:lnTo>
                    <a:pt x="2329" y="2000"/>
                  </a:lnTo>
                  <a:lnTo>
                    <a:pt x="2329" y="2000"/>
                  </a:lnTo>
                  <a:lnTo>
                    <a:pt x="2327" y="2000"/>
                  </a:lnTo>
                  <a:lnTo>
                    <a:pt x="2327" y="2000"/>
                  </a:lnTo>
                  <a:lnTo>
                    <a:pt x="2327" y="2000"/>
                  </a:lnTo>
                  <a:lnTo>
                    <a:pt x="2327" y="2002"/>
                  </a:lnTo>
                  <a:lnTo>
                    <a:pt x="2325" y="2002"/>
                  </a:lnTo>
                  <a:lnTo>
                    <a:pt x="2325" y="2005"/>
                  </a:lnTo>
                  <a:lnTo>
                    <a:pt x="2327" y="2005"/>
                  </a:lnTo>
                  <a:lnTo>
                    <a:pt x="2327" y="2002"/>
                  </a:lnTo>
                  <a:lnTo>
                    <a:pt x="2327" y="2005"/>
                  </a:lnTo>
                  <a:lnTo>
                    <a:pt x="2327" y="2005"/>
                  </a:lnTo>
                  <a:lnTo>
                    <a:pt x="2327" y="2005"/>
                  </a:lnTo>
                  <a:lnTo>
                    <a:pt x="2325" y="2005"/>
                  </a:lnTo>
                  <a:lnTo>
                    <a:pt x="2325" y="2005"/>
                  </a:lnTo>
                  <a:lnTo>
                    <a:pt x="2325" y="2005"/>
                  </a:lnTo>
                  <a:lnTo>
                    <a:pt x="2327" y="2007"/>
                  </a:lnTo>
                  <a:lnTo>
                    <a:pt x="2327" y="2007"/>
                  </a:lnTo>
                  <a:lnTo>
                    <a:pt x="2327" y="2007"/>
                  </a:lnTo>
                  <a:lnTo>
                    <a:pt x="2329" y="2007"/>
                  </a:lnTo>
                  <a:lnTo>
                    <a:pt x="2329" y="2007"/>
                  </a:lnTo>
                  <a:lnTo>
                    <a:pt x="2329" y="2005"/>
                  </a:lnTo>
                  <a:lnTo>
                    <a:pt x="2329" y="2005"/>
                  </a:lnTo>
                  <a:lnTo>
                    <a:pt x="2332" y="2005"/>
                  </a:lnTo>
                  <a:lnTo>
                    <a:pt x="2332" y="2005"/>
                  </a:lnTo>
                  <a:lnTo>
                    <a:pt x="2332" y="2002"/>
                  </a:lnTo>
                  <a:lnTo>
                    <a:pt x="2332" y="2002"/>
                  </a:lnTo>
                  <a:lnTo>
                    <a:pt x="2332" y="2002"/>
                  </a:lnTo>
                  <a:lnTo>
                    <a:pt x="2332" y="2000"/>
                  </a:lnTo>
                  <a:close/>
                  <a:moveTo>
                    <a:pt x="2294" y="2045"/>
                  </a:moveTo>
                  <a:lnTo>
                    <a:pt x="2294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7"/>
                  </a:lnTo>
                  <a:lnTo>
                    <a:pt x="2287" y="2049"/>
                  </a:lnTo>
                  <a:lnTo>
                    <a:pt x="2287" y="2049"/>
                  </a:lnTo>
                  <a:lnTo>
                    <a:pt x="2287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52"/>
                  </a:lnTo>
                  <a:lnTo>
                    <a:pt x="2287" y="2054"/>
                  </a:lnTo>
                  <a:lnTo>
                    <a:pt x="2287" y="2057"/>
                  </a:lnTo>
                  <a:lnTo>
                    <a:pt x="2289" y="2057"/>
                  </a:lnTo>
                  <a:lnTo>
                    <a:pt x="2291" y="2054"/>
                  </a:lnTo>
                  <a:lnTo>
                    <a:pt x="2291" y="2054"/>
                  </a:lnTo>
                  <a:lnTo>
                    <a:pt x="2291" y="2054"/>
                  </a:lnTo>
                  <a:lnTo>
                    <a:pt x="2291" y="2052"/>
                  </a:lnTo>
                  <a:lnTo>
                    <a:pt x="2291" y="2052"/>
                  </a:lnTo>
                  <a:lnTo>
                    <a:pt x="2291" y="2049"/>
                  </a:lnTo>
                  <a:lnTo>
                    <a:pt x="2294" y="2049"/>
                  </a:lnTo>
                  <a:lnTo>
                    <a:pt x="2294" y="2052"/>
                  </a:lnTo>
                  <a:lnTo>
                    <a:pt x="2294" y="2049"/>
                  </a:lnTo>
                  <a:lnTo>
                    <a:pt x="2294" y="2049"/>
                  </a:lnTo>
                  <a:lnTo>
                    <a:pt x="2294" y="2047"/>
                  </a:lnTo>
                  <a:lnTo>
                    <a:pt x="2296" y="2047"/>
                  </a:lnTo>
                  <a:lnTo>
                    <a:pt x="2296" y="2047"/>
                  </a:lnTo>
                  <a:lnTo>
                    <a:pt x="2296" y="2047"/>
                  </a:lnTo>
                  <a:lnTo>
                    <a:pt x="2296" y="2045"/>
                  </a:lnTo>
                  <a:lnTo>
                    <a:pt x="2294" y="2045"/>
                  </a:lnTo>
                  <a:close/>
                  <a:moveTo>
                    <a:pt x="2403" y="1962"/>
                  </a:moveTo>
                  <a:lnTo>
                    <a:pt x="2403" y="1962"/>
                  </a:lnTo>
                  <a:lnTo>
                    <a:pt x="2403" y="1962"/>
                  </a:lnTo>
                  <a:lnTo>
                    <a:pt x="2403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2"/>
                  </a:lnTo>
                  <a:lnTo>
                    <a:pt x="2398" y="1962"/>
                  </a:lnTo>
                  <a:lnTo>
                    <a:pt x="2398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4"/>
                  </a:lnTo>
                  <a:lnTo>
                    <a:pt x="2400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2"/>
                  </a:lnTo>
                  <a:lnTo>
                    <a:pt x="2403" y="1962"/>
                  </a:lnTo>
                  <a:lnTo>
                    <a:pt x="2405" y="1962"/>
                  </a:lnTo>
                  <a:lnTo>
                    <a:pt x="2403" y="1962"/>
                  </a:lnTo>
                  <a:lnTo>
                    <a:pt x="2403" y="1962"/>
                  </a:lnTo>
                  <a:close/>
                  <a:moveTo>
                    <a:pt x="2417" y="1941"/>
                  </a:moveTo>
                  <a:lnTo>
                    <a:pt x="2417" y="1941"/>
                  </a:lnTo>
                  <a:lnTo>
                    <a:pt x="2417" y="1941"/>
                  </a:lnTo>
                  <a:lnTo>
                    <a:pt x="2417" y="1938"/>
                  </a:lnTo>
                  <a:lnTo>
                    <a:pt x="2417" y="1938"/>
                  </a:lnTo>
                  <a:lnTo>
                    <a:pt x="2417" y="1938"/>
                  </a:lnTo>
                  <a:lnTo>
                    <a:pt x="2414" y="1938"/>
                  </a:lnTo>
                  <a:lnTo>
                    <a:pt x="2414" y="1938"/>
                  </a:lnTo>
                  <a:lnTo>
                    <a:pt x="2414" y="1938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2" y="1936"/>
                  </a:lnTo>
                  <a:lnTo>
                    <a:pt x="2412" y="1936"/>
                  </a:lnTo>
                  <a:lnTo>
                    <a:pt x="2412" y="1938"/>
                  </a:lnTo>
                  <a:lnTo>
                    <a:pt x="2410" y="1938"/>
                  </a:lnTo>
                  <a:lnTo>
                    <a:pt x="2410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3"/>
                  </a:lnTo>
                  <a:lnTo>
                    <a:pt x="2412" y="1943"/>
                  </a:lnTo>
                  <a:lnTo>
                    <a:pt x="2412" y="1943"/>
                  </a:lnTo>
                  <a:lnTo>
                    <a:pt x="2414" y="1943"/>
                  </a:lnTo>
                  <a:lnTo>
                    <a:pt x="2414" y="1943"/>
                  </a:lnTo>
                  <a:lnTo>
                    <a:pt x="2414" y="1945"/>
                  </a:lnTo>
                  <a:lnTo>
                    <a:pt x="2414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2" y="1945"/>
                  </a:lnTo>
                  <a:lnTo>
                    <a:pt x="2412" y="1945"/>
                  </a:lnTo>
                  <a:lnTo>
                    <a:pt x="2412" y="1945"/>
                  </a:lnTo>
                  <a:lnTo>
                    <a:pt x="2412" y="1948"/>
                  </a:lnTo>
                  <a:lnTo>
                    <a:pt x="2412" y="1948"/>
                  </a:lnTo>
                  <a:lnTo>
                    <a:pt x="2412" y="1948"/>
                  </a:lnTo>
                  <a:lnTo>
                    <a:pt x="2410" y="1948"/>
                  </a:lnTo>
                  <a:lnTo>
                    <a:pt x="2410" y="1948"/>
                  </a:lnTo>
                  <a:lnTo>
                    <a:pt x="2410" y="1948"/>
                  </a:lnTo>
                  <a:lnTo>
                    <a:pt x="2412" y="1950"/>
                  </a:lnTo>
                  <a:lnTo>
                    <a:pt x="2412" y="1950"/>
                  </a:lnTo>
                  <a:lnTo>
                    <a:pt x="2412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48"/>
                  </a:lnTo>
                  <a:lnTo>
                    <a:pt x="2417" y="1948"/>
                  </a:lnTo>
                  <a:lnTo>
                    <a:pt x="2417" y="1948"/>
                  </a:lnTo>
                  <a:lnTo>
                    <a:pt x="2419" y="1948"/>
                  </a:lnTo>
                  <a:lnTo>
                    <a:pt x="2419" y="1945"/>
                  </a:lnTo>
                  <a:lnTo>
                    <a:pt x="2417" y="1945"/>
                  </a:lnTo>
                  <a:lnTo>
                    <a:pt x="2417" y="1945"/>
                  </a:lnTo>
                  <a:lnTo>
                    <a:pt x="2417" y="1943"/>
                  </a:lnTo>
                  <a:lnTo>
                    <a:pt x="2417" y="1943"/>
                  </a:lnTo>
                  <a:lnTo>
                    <a:pt x="2417" y="1943"/>
                  </a:lnTo>
                  <a:lnTo>
                    <a:pt x="2419" y="1943"/>
                  </a:lnTo>
                  <a:lnTo>
                    <a:pt x="2419" y="1943"/>
                  </a:lnTo>
                  <a:lnTo>
                    <a:pt x="2419" y="1943"/>
                  </a:lnTo>
                  <a:lnTo>
                    <a:pt x="2419" y="1941"/>
                  </a:lnTo>
                  <a:lnTo>
                    <a:pt x="2417" y="1941"/>
                  </a:lnTo>
                  <a:close/>
                  <a:moveTo>
                    <a:pt x="2268" y="2059"/>
                  </a:moveTo>
                  <a:lnTo>
                    <a:pt x="2268" y="2059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5" y="2057"/>
                  </a:lnTo>
                  <a:lnTo>
                    <a:pt x="2265" y="2059"/>
                  </a:lnTo>
                  <a:lnTo>
                    <a:pt x="2268" y="2059"/>
                  </a:lnTo>
                  <a:lnTo>
                    <a:pt x="2268" y="2059"/>
                  </a:lnTo>
                  <a:close/>
                  <a:moveTo>
                    <a:pt x="2124" y="2135"/>
                  </a:moveTo>
                  <a:lnTo>
                    <a:pt x="2124" y="2135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0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21" y="2130"/>
                  </a:lnTo>
                  <a:lnTo>
                    <a:pt x="2121" y="2130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0"/>
                  </a:lnTo>
                  <a:lnTo>
                    <a:pt x="2121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5"/>
                  </a:lnTo>
                  <a:close/>
                  <a:moveTo>
                    <a:pt x="2275" y="2061"/>
                  </a:moveTo>
                  <a:lnTo>
                    <a:pt x="2275" y="2061"/>
                  </a:lnTo>
                  <a:lnTo>
                    <a:pt x="2275" y="2061"/>
                  </a:lnTo>
                  <a:lnTo>
                    <a:pt x="2275" y="2061"/>
                  </a:lnTo>
                  <a:lnTo>
                    <a:pt x="2275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68" y="2061"/>
                  </a:lnTo>
                  <a:lnTo>
                    <a:pt x="2268" y="2061"/>
                  </a:lnTo>
                  <a:lnTo>
                    <a:pt x="2268" y="2061"/>
                  </a:lnTo>
                  <a:lnTo>
                    <a:pt x="2268" y="2064"/>
                  </a:lnTo>
                  <a:lnTo>
                    <a:pt x="2265" y="2064"/>
                  </a:lnTo>
                  <a:lnTo>
                    <a:pt x="2268" y="2064"/>
                  </a:lnTo>
                  <a:lnTo>
                    <a:pt x="2268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3" y="2066"/>
                  </a:lnTo>
                  <a:lnTo>
                    <a:pt x="2275" y="2064"/>
                  </a:lnTo>
                  <a:lnTo>
                    <a:pt x="2275" y="2066"/>
                  </a:lnTo>
                  <a:lnTo>
                    <a:pt x="2277" y="2066"/>
                  </a:lnTo>
                  <a:lnTo>
                    <a:pt x="2277" y="2064"/>
                  </a:lnTo>
                  <a:lnTo>
                    <a:pt x="2277" y="2064"/>
                  </a:lnTo>
                  <a:lnTo>
                    <a:pt x="2277" y="2061"/>
                  </a:lnTo>
                  <a:lnTo>
                    <a:pt x="2275" y="2061"/>
                  </a:lnTo>
                  <a:close/>
                  <a:moveTo>
                    <a:pt x="2445" y="1863"/>
                  </a:moveTo>
                  <a:lnTo>
                    <a:pt x="2445" y="1863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3"/>
                  </a:lnTo>
                  <a:lnTo>
                    <a:pt x="2445" y="1863"/>
                  </a:lnTo>
                  <a:lnTo>
                    <a:pt x="2448" y="1863"/>
                  </a:lnTo>
                  <a:lnTo>
                    <a:pt x="2448" y="1863"/>
                  </a:lnTo>
                  <a:lnTo>
                    <a:pt x="2445" y="1863"/>
                  </a:lnTo>
                  <a:close/>
                  <a:moveTo>
                    <a:pt x="2121" y="2132"/>
                  </a:moveTo>
                  <a:lnTo>
                    <a:pt x="2121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0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5"/>
                  </a:lnTo>
                  <a:lnTo>
                    <a:pt x="2119" y="2135"/>
                  </a:lnTo>
                  <a:lnTo>
                    <a:pt x="2119" y="2135"/>
                  </a:lnTo>
                  <a:lnTo>
                    <a:pt x="2121" y="2135"/>
                  </a:lnTo>
                  <a:lnTo>
                    <a:pt x="2119" y="2135"/>
                  </a:lnTo>
                  <a:lnTo>
                    <a:pt x="2121" y="2132"/>
                  </a:lnTo>
                  <a:lnTo>
                    <a:pt x="2121" y="2132"/>
                  </a:lnTo>
                  <a:close/>
                  <a:moveTo>
                    <a:pt x="2128" y="2139"/>
                  </a:move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6" y="2142"/>
                  </a:lnTo>
                  <a:lnTo>
                    <a:pt x="2124" y="2142"/>
                  </a:lnTo>
                  <a:lnTo>
                    <a:pt x="2124" y="2142"/>
                  </a:lnTo>
                  <a:lnTo>
                    <a:pt x="2124" y="2144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39"/>
                  </a:lnTo>
                  <a:lnTo>
                    <a:pt x="2128" y="2139"/>
                  </a:lnTo>
                  <a:lnTo>
                    <a:pt x="2128" y="2139"/>
                  </a:lnTo>
                  <a:close/>
                  <a:moveTo>
                    <a:pt x="1991" y="2442"/>
                  </a:moveTo>
                  <a:lnTo>
                    <a:pt x="1991" y="2442"/>
                  </a:lnTo>
                  <a:lnTo>
                    <a:pt x="1991" y="2442"/>
                  </a:lnTo>
                  <a:lnTo>
                    <a:pt x="1991" y="2442"/>
                  </a:lnTo>
                  <a:close/>
                  <a:moveTo>
                    <a:pt x="1965" y="2487"/>
                  </a:move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7" y="2487"/>
                  </a:lnTo>
                  <a:lnTo>
                    <a:pt x="1967" y="2487"/>
                  </a:lnTo>
                  <a:lnTo>
                    <a:pt x="1967" y="2487"/>
                  </a:lnTo>
                  <a:lnTo>
                    <a:pt x="1965" y="2487"/>
                  </a:lnTo>
                  <a:close/>
                  <a:moveTo>
                    <a:pt x="1930" y="2189"/>
                  </a:moveTo>
                  <a:lnTo>
                    <a:pt x="1930" y="2189"/>
                  </a:lnTo>
                  <a:lnTo>
                    <a:pt x="1930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91"/>
                  </a:lnTo>
                  <a:lnTo>
                    <a:pt x="1925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4"/>
                  </a:lnTo>
                  <a:lnTo>
                    <a:pt x="1930" y="2194"/>
                  </a:lnTo>
                  <a:lnTo>
                    <a:pt x="1932" y="2194"/>
                  </a:lnTo>
                  <a:lnTo>
                    <a:pt x="1932" y="2194"/>
                  </a:lnTo>
                  <a:lnTo>
                    <a:pt x="1934" y="2194"/>
                  </a:lnTo>
                  <a:lnTo>
                    <a:pt x="1934" y="2191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0" y="2189"/>
                  </a:lnTo>
                  <a:lnTo>
                    <a:pt x="1930" y="2189"/>
                  </a:lnTo>
                  <a:lnTo>
                    <a:pt x="1930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30" y="2189"/>
                  </a:lnTo>
                  <a:close/>
                  <a:moveTo>
                    <a:pt x="1986" y="2447"/>
                  </a:move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close/>
                  <a:moveTo>
                    <a:pt x="1934" y="2203"/>
                  </a:moveTo>
                  <a:lnTo>
                    <a:pt x="1934" y="2203"/>
                  </a:lnTo>
                  <a:lnTo>
                    <a:pt x="1932" y="2206"/>
                  </a:lnTo>
                  <a:lnTo>
                    <a:pt x="1932" y="2206"/>
                  </a:lnTo>
                  <a:lnTo>
                    <a:pt x="1934" y="2206"/>
                  </a:lnTo>
                  <a:lnTo>
                    <a:pt x="1934" y="2206"/>
                  </a:lnTo>
                  <a:lnTo>
                    <a:pt x="1934" y="2206"/>
                  </a:lnTo>
                  <a:lnTo>
                    <a:pt x="1937" y="2206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4" y="2203"/>
                  </a:lnTo>
                  <a:lnTo>
                    <a:pt x="1934" y="2203"/>
                  </a:lnTo>
                  <a:lnTo>
                    <a:pt x="1934" y="2203"/>
                  </a:lnTo>
                  <a:lnTo>
                    <a:pt x="1934" y="2203"/>
                  </a:lnTo>
                  <a:close/>
                  <a:moveTo>
                    <a:pt x="1927" y="2220"/>
                  </a:moveTo>
                  <a:lnTo>
                    <a:pt x="1927" y="2220"/>
                  </a:lnTo>
                  <a:lnTo>
                    <a:pt x="1927" y="2220"/>
                  </a:lnTo>
                  <a:lnTo>
                    <a:pt x="1927" y="2220"/>
                  </a:lnTo>
                  <a:lnTo>
                    <a:pt x="1927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7" y="2220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0"/>
                  </a:lnTo>
                  <a:lnTo>
                    <a:pt x="1927" y="2220"/>
                  </a:lnTo>
                  <a:close/>
                  <a:moveTo>
                    <a:pt x="1956" y="2274"/>
                  </a:moveTo>
                  <a:lnTo>
                    <a:pt x="1956" y="2274"/>
                  </a:lnTo>
                  <a:lnTo>
                    <a:pt x="1956" y="2272"/>
                  </a:lnTo>
                  <a:lnTo>
                    <a:pt x="1956" y="2272"/>
                  </a:lnTo>
                  <a:lnTo>
                    <a:pt x="1956" y="2270"/>
                  </a:lnTo>
                  <a:lnTo>
                    <a:pt x="1956" y="2267"/>
                  </a:lnTo>
                  <a:lnTo>
                    <a:pt x="1953" y="2262"/>
                  </a:lnTo>
                  <a:lnTo>
                    <a:pt x="1953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49" y="2255"/>
                  </a:lnTo>
                  <a:lnTo>
                    <a:pt x="1944" y="2255"/>
                  </a:lnTo>
                  <a:lnTo>
                    <a:pt x="1944" y="2255"/>
                  </a:lnTo>
                  <a:lnTo>
                    <a:pt x="1941" y="2253"/>
                  </a:lnTo>
                  <a:lnTo>
                    <a:pt x="1941" y="2253"/>
                  </a:lnTo>
                  <a:lnTo>
                    <a:pt x="1941" y="2251"/>
                  </a:lnTo>
                  <a:lnTo>
                    <a:pt x="1939" y="2248"/>
                  </a:lnTo>
                  <a:lnTo>
                    <a:pt x="1939" y="2246"/>
                  </a:lnTo>
                  <a:lnTo>
                    <a:pt x="1939" y="2248"/>
                  </a:lnTo>
                  <a:lnTo>
                    <a:pt x="1937" y="2248"/>
                  </a:lnTo>
                  <a:lnTo>
                    <a:pt x="1937" y="2251"/>
                  </a:lnTo>
                  <a:lnTo>
                    <a:pt x="1934" y="2251"/>
                  </a:lnTo>
                  <a:lnTo>
                    <a:pt x="1934" y="2251"/>
                  </a:lnTo>
                  <a:lnTo>
                    <a:pt x="1932" y="2251"/>
                  </a:lnTo>
                  <a:lnTo>
                    <a:pt x="1932" y="2253"/>
                  </a:lnTo>
                  <a:lnTo>
                    <a:pt x="1932" y="2253"/>
                  </a:lnTo>
                  <a:lnTo>
                    <a:pt x="1934" y="2253"/>
                  </a:lnTo>
                  <a:lnTo>
                    <a:pt x="1932" y="2253"/>
                  </a:lnTo>
                  <a:lnTo>
                    <a:pt x="1932" y="2253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60"/>
                  </a:lnTo>
                  <a:lnTo>
                    <a:pt x="1937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58"/>
                  </a:lnTo>
                  <a:lnTo>
                    <a:pt x="1934" y="2255"/>
                  </a:lnTo>
                  <a:lnTo>
                    <a:pt x="1932" y="2258"/>
                  </a:lnTo>
                  <a:lnTo>
                    <a:pt x="1932" y="2255"/>
                  </a:lnTo>
                  <a:lnTo>
                    <a:pt x="1932" y="2255"/>
                  </a:lnTo>
                  <a:lnTo>
                    <a:pt x="1930" y="2255"/>
                  </a:lnTo>
                  <a:lnTo>
                    <a:pt x="1930" y="2255"/>
                  </a:lnTo>
                  <a:lnTo>
                    <a:pt x="1932" y="2255"/>
                  </a:lnTo>
                  <a:lnTo>
                    <a:pt x="1932" y="2255"/>
                  </a:lnTo>
                  <a:lnTo>
                    <a:pt x="1930" y="2255"/>
                  </a:lnTo>
                  <a:lnTo>
                    <a:pt x="1927" y="2253"/>
                  </a:lnTo>
                  <a:lnTo>
                    <a:pt x="1925" y="2253"/>
                  </a:lnTo>
                  <a:lnTo>
                    <a:pt x="1925" y="2253"/>
                  </a:lnTo>
                  <a:lnTo>
                    <a:pt x="1922" y="2251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0" y="2253"/>
                  </a:lnTo>
                  <a:lnTo>
                    <a:pt x="1920" y="2253"/>
                  </a:lnTo>
                  <a:lnTo>
                    <a:pt x="1920" y="2253"/>
                  </a:lnTo>
                  <a:lnTo>
                    <a:pt x="1918" y="2253"/>
                  </a:lnTo>
                  <a:lnTo>
                    <a:pt x="1918" y="2253"/>
                  </a:lnTo>
                  <a:lnTo>
                    <a:pt x="1918" y="2253"/>
                  </a:lnTo>
                  <a:lnTo>
                    <a:pt x="1915" y="2253"/>
                  </a:lnTo>
                  <a:lnTo>
                    <a:pt x="1915" y="2253"/>
                  </a:lnTo>
                  <a:lnTo>
                    <a:pt x="1915" y="2253"/>
                  </a:lnTo>
                  <a:lnTo>
                    <a:pt x="1913" y="2253"/>
                  </a:lnTo>
                  <a:lnTo>
                    <a:pt x="1913" y="2253"/>
                  </a:lnTo>
                  <a:lnTo>
                    <a:pt x="1911" y="2253"/>
                  </a:lnTo>
                  <a:lnTo>
                    <a:pt x="1911" y="2253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08" y="2255"/>
                  </a:lnTo>
                  <a:lnTo>
                    <a:pt x="1906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6" y="2258"/>
                  </a:lnTo>
                  <a:lnTo>
                    <a:pt x="1906" y="2258"/>
                  </a:lnTo>
                  <a:lnTo>
                    <a:pt x="1904" y="2258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5"/>
                  </a:lnTo>
                  <a:lnTo>
                    <a:pt x="1899" y="2255"/>
                  </a:lnTo>
                  <a:lnTo>
                    <a:pt x="1899" y="2255"/>
                  </a:lnTo>
                  <a:lnTo>
                    <a:pt x="1899" y="2258"/>
                  </a:lnTo>
                  <a:lnTo>
                    <a:pt x="1899" y="2258"/>
                  </a:lnTo>
                  <a:lnTo>
                    <a:pt x="1899" y="2255"/>
                  </a:lnTo>
                  <a:lnTo>
                    <a:pt x="1899" y="2255"/>
                  </a:lnTo>
                  <a:lnTo>
                    <a:pt x="1899" y="2258"/>
                  </a:lnTo>
                  <a:lnTo>
                    <a:pt x="1896" y="2258"/>
                  </a:lnTo>
                  <a:lnTo>
                    <a:pt x="1896" y="2258"/>
                  </a:lnTo>
                  <a:lnTo>
                    <a:pt x="1896" y="2258"/>
                  </a:lnTo>
                  <a:lnTo>
                    <a:pt x="1896" y="2260"/>
                  </a:lnTo>
                  <a:lnTo>
                    <a:pt x="1894" y="2260"/>
                  </a:lnTo>
                  <a:lnTo>
                    <a:pt x="1894" y="2260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5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2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5"/>
                  </a:lnTo>
                  <a:lnTo>
                    <a:pt x="1889" y="2255"/>
                  </a:lnTo>
                  <a:lnTo>
                    <a:pt x="1889" y="2255"/>
                  </a:lnTo>
                  <a:lnTo>
                    <a:pt x="1887" y="2255"/>
                  </a:lnTo>
                  <a:lnTo>
                    <a:pt x="1887" y="2255"/>
                  </a:lnTo>
                  <a:lnTo>
                    <a:pt x="1887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2" y="2255"/>
                  </a:lnTo>
                  <a:lnTo>
                    <a:pt x="1882" y="2255"/>
                  </a:lnTo>
                  <a:lnTo>
                    <a:pt x="1882" y="2258"/>
                  </a:lnTo>
                  <a:lnTo>
                    <a:pt x="1878" y="2258"/>
                  </a:lnTo>
                  <a:lnTo>
                    <a:pt x="1878" y="2260"/>
                  </a:lnTo>
                  <a:lnTo>
                    <a:pt x="1878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78" y="2260"/>
                  </a:lnTo>
                  <a:lnTo>
                    <a:pt x="1878" y="2260"/>
                  </a:lnTo>
                  <a:lnTo>
                    <a:pt x="1878" y="2262"/>
                  </a:lnTo>
                  <a:lnTo>
                    <a:pt x="1878" y="2262"/>
                  </a:lnTo>
                  <a:lnTo>
                    <a:pt x="1882" y="2262"/>
                  </a:lnTo>
                  <a:lnTo>
                    <a:pt x="1882" y="2265"/>
                  </a:lnTo>
                  <a:lnTo>
                    <a:pt x="1880" y="2265"/>
                  </a:lnTo>
                  <a:lnTo>
                    <a:pt x="1880" y="2265"/>
                  </a:lnTo>
                  <a:lnTo>
                    <a:pt x="1880" y="2265"/>
                  </a:lnTo>
                  <a:lnTo>
                    <a:pt x="1878" y="2262"/>
                  </a:lnTo>
                  <a:lnTo>
                    <a:pt x="1878" y="2265"/>
                  </a:lnTo>
                  <a:lnTo>
                    <a:pt x="1878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2"/>
                  </a:lnTo>
                  <a:lnTo>
                    <a:pt x="1875" y="2262"/>
                  </a:lnTo>
                  <a:lnTo>
                    <a:pt x="1873" y="2262"/>
                  </a:lnTo>
                  <a:lnTo>
                    <a:pt x="1873" y="2262"/>
                  </a:lnTo>
                  <a:lnTo>
                    <a:pt x="1870" y="2262"/>
                  </a:lnTo>
                  <a:lnTo>
                    <a:pt x="1870" y="2262"/>
                  </a:lnTo>
                  <a:lnTo>
                    <a:pt x="1868" y="2262"/>
                  </a:lnTo>
                  <a:lnTo>
                    <a:pt x="1868" y="2262"/>
                  </a:lnTo>
                  <a:lnTo>
                    <a:pt x="1868" y="2262"/>
                  </a:lnTo>
                  <a:lnTo>
                    <a:pt x="1868" y="2260"/>
                  </a:lnTo>
                  <a:lnTo>
                    <a:pt x="1866" y="2260"/>
                  </a:lnTo>
                  <a:lnTo>
                    <a:pt x="1866" y="2260"/>
                  </a:lnTo>
                  <a:lnTo>
                    <a:pt x="1866" y="2262"/>
                  </a:lnTo>
                  <a:lnTo>
                    <a:pt x="1866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7"/>
                  </a:lnTo>
                  <a:lnTo>
                    <a:pt x="1859" y="2267"/>
                  </a:lnTo>
                  <a:lnTo>
                    <a:pt x="1859" y="2267"/>
                  </a:lnTo>
                  <a:lnTo>
                    <a:pt x="1859" y="2270"/>
                  </a:lnTo>
                  <a:lnTo>
                    <a:pt x="1859" y="2272"/>
                  </a:lnTo>
                  <a:lnTo>
                    <a:pt x="1859" y="2272"/>
                  </a:lnTo>
                  <a:lnTo>
                    <a:pt x="1861" y="2272"/>
                  </a:lnTo>
                  <a:lnTo>
                    <a:pt x="1861" y="2270"/>
                  </a:lnTo>
                  <a:lnTo>
                    <a:pt x="1861" y="2270"/>
                  </a:lnTo>
                  <a:lnTo>
                    <a:pt x="1861" y="2270"/>
                  </a:lnTo>
                  <a:lnTo>
                    <a:pt x="1863" y="2270"/>
                  </a:lnTo>
                  <a:lnTo>
                    <a:pt x="1863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8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2"/>
                  </a:lnTo>
                  <a:lnTo>
                    <a:pt x="1868" y="2272"/>
                  </a:lnTo>
                  <a:lnTo>
                    <a:pt x="1866" y="2272"/>
                  </a:lnTo>
                  <a:lnTo>
                    <a:pt x="1866" y="2272"/>
                  </a:lnTo>
                  <a:lnTo>
                    <a:pt x="1866" y="2272"/>
                  </a:lnTo>
                  <a:lnTo>
                    <a:pt x="1863" y="2270"/>
                  </a:lnTo>
                  <a:lnTo>
                    <a:pt x="1863" y="2272"/>
                  </a:lnTo>
                  <a:lnTo>
                    <a:pt x="1863" y="2272"/>
                  </a:lnTo>
                  <a:lnTo>
                    <a:pt x="1861" y="2272"/>
                  </a:lnTo>
                  <a:lnTo>
                    <a:pt x="1861" y="2272"/>
                  </a:lnTo>
                  <a:lnTo>
                    <a:pt x="1861" y="2272"/>
                  </a:lnTo>
                  <a:lnTo>
                    <a:pt x="1861" y="2274"/>
                  </a:lnTo>
                  <a:lnTo>
                    <a:pt x="1859" y="2274"/>
                  </a:lnTo>
                  <a:lnTo>
                    <a:pt x="1859" y="2277"/>
                  </a:lnTo>
                  <a:lnTo>
                    <a:pt x="1859" y="2277"/>
                  </a:lnTo>
                  <a:lnTo>
                    <a:pt x="1859" y="2277"/>
                  </a:lnTo>
                  <a:lnTo>
                    <a:pt x="1856" y="2277"/>
                  </a:lnTo>
                  <a:lnTo>
                    <a:pt x="1856" y="2277"/>
                  </a:lnTo>
                  <a:lnTo>
                    <a:pt x="1854" y="2277"/>
                  </a:lnTo>
                  <a:lnTo>
                    <a:pt x="1854" y="2277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49" y="2281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4" y="2286"/>
                  </a:lnTo>
                  <a:lnTo>
                    <a:pt x="1842" y="2286"/>
                  </a:lnTo>
                  <a:lnTo>
                    <a:pt x="1842" y="2286"/>
                  </a:lnTo>
                  <a:lnTo>
                    <a:pt x="1840" y="2289"/>
                  </a:lnTo>
                  <a:lnTo>
                    <a:pt x="1840" y="2289"/>
                  </a:lnTo>
                  <a:lnTo>
                    <a:pt x="1840" y="2289"/>
                  </a:lnTo>
                  <a:lnTo>
                    <a:pt x="1837" y="2289"/>
                  </a:lnTo>
                  <a:lnTo>
                    <a:pt x="1837" y="2291"/>
                  </a:lnTo>
                  <a:lnTo>
                    <a:pt x="1837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3" y="2291"/>
                  </a:lnTo>
                  <a:lnTo>
                    <a:pt x="1833" y="2293"/>
                  </a:lnTo>
                  <a:lnTo>
                    <a:pt x="1835" y="2293"/>
                  </a:lnTo>
                  <a:lnTo>
                    <a:pt x="1835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6"/>
                  </a:lnTo>
                  <a:lnTo>
                    <a:pt x="1833" y="2296"/>
                  </a:lnTo>
                  <a:lnTo>
                    <a:pt x="1833" y="2296"/>
                  </a:lnTo>
                  <a:lnTo>
                    <a:pt x="1830" y="2296"/>
                  </a:lnTo>
                  <a:lnTo>
                    <a:pt x="1833" y="2298"/>
                  </a:lnTo>
                  <a:lnTo>
                    <a:pt x="1833" y="2298"/>
                  </a:lnTo>
                  <a:lnTo>
                    <a:pt x="1830" y="2298"/>
                  </a:lnTo>
                  <a:lnTo>
                    <a:pt x="1830" y="2298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3" y="2303"/>
                  </a:lnTo>
                  <a:lnTo>
                    <a:pt x="1833" y="2303"/>
                  </a:lnTo>
                  <a:lnTo>
                    <a:pt x="1833" y="2305"/>
                  </a:lnTo>
                  <a:lnTo>
                    <a:pt x="1833" y="2305"/>
                  </a:lnTo>
                  <a:lnTo>
                    <a:pt x="1830" y="2305"/>
                  </a:lnTo>
                  <a:lnTo>
                    <a:pt x="1833" y="2310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5"/>
                  </a:lnTo>
                  <a:lnTo>
                    <a:pt x="1833" y="2315"/>
                  </a:lnTo>
                  <a:lnTo>
                    <a:pt x="1833" y="2317"/>
                  </a:lnTo>
                  <a:lnTo>
                    <a:pt x="1833" y="2319"/>
                  </a:lnTo>
                  <a:lnTo>
                    <a:pt x="1830" y="2319"/>
                  </a:lnTo>
                  <a:lnTo>
                    <a:pt x="1830" y="2319"/>
                  </a:lnTo>
                  <a:lnTo>
                    <a:pt x="1833" y="2322"/>
                  </a:lnTo>
                  <a:lnTo>
                    <a:pt x="1833" y="2322"/>
                  </a:lnTo>
                  <a:lnTo>
                    <a:pt x="1833" y="2322"/>
                  </a:lnTo>
                  <a:lnTo>
                    <a:pt x="1835" y="2324"/>
                  </a:lnTo>
                  <a:lnTo>
                    <a:pt x="1835" y="2326"/>
                  </a:lnTo>
                  <a:lnTo>
                    <a:pt x="1835" y="2329"/>
                  </a:lnTo>
                  <a:lnTo>
                    <a:pt x="1835" y="2333"/>
                  </a:lnTo>
                  <a:lnTo>
                    <a:pt x="1835" y="2333"/>
                  </a:lnTo>
                  <a:lnTo>
                    <a:pt x="1835" y="2333"/>
                  </a:lnTo>
                  <a:lnTo>
                    <a:pt x="1835" y="2336"/>
                  </a:lnTo>
                  <a:lnTo>
                    <a:pt x="1835" y="2336"/>
                  </a:lnTo>
                  <a:lnTo>
                    <a:pt x="1835" y="2338"/>
                  </a:lnTo>
                  <a:lnTo>
                    <a:pt x="1835" y="2338"/>
                  </a:lnTo>
                  <a:lnTo>
                    <a:pt x="1835" y="2338"/>
                  </a:lnTo>
                  <a:lnTo>
                    <a:pt x="1837" y="2338"/>
                  </a:lnTo>
                  <a:lnTo>
                    <a:pt x="1840" y="2338"/>
                  </a:lnTo>
                  <a:lnTo>
                    <a:pt x="1840" y="2338"/>
                  </a:lnTo>
                  <a:lnTo>
                    <a:pt x="1842" y="2341"/>
                  </a:lnTo>
                  <a:lnTo>
                    <a:pt x="1844" y="2341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7" y="2343"/>
                  </a:lnTo>
                  <a:lnTo>
                    <a:pt x="1849" y="2343"/>
                  </a:lnTo>
                  <a:lnTo>
                    <a:pt x="1849" y="2345"/>
                  </a:lnTo>
                  <a:lnTo>
                    <a:pt x="1849" y="2345"/>
                  </a:lnTo>
                  <a:lnTo>
                    <a:pt x="1849" y="2345"/>
                  </a:lnTo>
                  <a:lnTo>
                    <a:pt x="1852" y="2345"/>
                  </a:lnTo>
                  <a:lnTo>
                    <a:pt x="1852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9" y="2345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50"/>
                  </a:lnTo>
                  <a:lnTo>
                    <a:pt x="1859" y="2350"/>
                  </a:lnTo>
                  <a:lnTo>
                    <a:pt x="1861" y="2350"/>
                  </a:lnTo>
                  <a:lnTo>
                    <a:pt x="1861" y="2350"/>
                  </a:lnTo>
                  <a:lnTo>
                    <a:pt x="1863" y="2350"/>
                  </a:lnTo>
                  <a:lnTo>
                    <a:pt x="1868" y="2350"/>
                  </a:lnTo>
                  <a:lnTo>
                    <a:pt x="1873" y="2350"/>
                  </a:lnTo>
                  <a:lnTo>
                    <a:pt x="1875" y="2350"/>
                  </a:lnTo>
                  <a:lnTo>
                    <a:pt x="1875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8" y="2355"/>
                  </a:lnTo>
                  <a:lnTo>
                    <a:pt x="1880" y="2355"/>
                  </a:lnTo>
                  <a:lnTo>
                    <a:pt x="1878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5" y="2352"/>
                  </a:lnTo>
                  <a:lnTo>
                    <a:pt x="1885" y="2352"/>
                  </a:lnTo>
                  <a:lnTo>
                    <a:pt x="1887" y="2352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9" y="2355"/>
                  </a:lnTo>
                  <a:lnTo>
                    <a:pt x="1889" y="2355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9" y="2350"/>
                  </a:lnTo>
                  <a:lnTo>
                    <a:pt x="1889" y="2350"/>
                  </a:lnTo>
                  <a:lnTo>
                    <a:pt x="1889" y="2350"/>
                  </a:lnTo>
                  <a:lnTo>
                    <a:pt x="1889" y="2345"/>
                  </a:lnTo>
                  <a:lnTo>
                    <a:pt x="1889" y="2345"/>
                  </a:lnTo>
                  <a:lnTo>
                    <a:pt x="1892" y="2343"/>
                  </a:lnTo>
                  <a:lnTo>
                    <a:pt x="1892" y="2343"/>
                  </a:lnTo>
                  <a:lnTo>
                    <a:pt x="1892" y="2343"/>
                  </a:lnTo>
                  <a:lnTo>
                    <a:pt x="1894" y="2343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6" y="2343"/>
                  </a:lnTo>
                  <a:lnTo>
                    <a:pt x="1899" y="2343"/>
                  </a:lnTo>
                  <a:lnTo>
                    <a:pt x="1899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1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1"/>
                  </a:lnTo>
                  <a:lnTo>
                    <a:pt x="1904" y="2341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5"/>
                  </a:lnTo>
                  <a:lnTo>
                    <a:pt x="1904" y="2345"/>
                  </a:lnTo>
                  <a:lnTo>
                    <a:pt x="1904" y="2345"/>
                  </a:lnTo>
                  <a:lnTo>
                    <a:pt x="1906" y="2345"/>
                  </a:lnTo>
                  <a:lnTo>
                    <a:pt x="1906" y="2345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8" y="2341"/>
                  </a:lnTo>
                  <a:lnTo>
                    <a:pt x="1908" y="2341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8" y="2338"/>
                  </a:lnTo>
                  <a:lnTo>
                    <a:pt x="1908" y="2336"/>
                  </a:lnTo>
                  <a:lnTo>
                    <a:pt x="1911" y="2336"/>
                  </a:lnTo>
                  <a:lnTo>
                    <a:pt x="1911" y="2333"/>
                  </a:lnTo>
                  <a:lnTo>
                    <a:pt x="1915" y="2331"/>
                  </a:lnTo>
                  <a:lnTo>
                    <a:pt x="1918" y="2329"/>
                  </a:lnTo>
                  <a:lnTo>
                    <a:pt x="1918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2" y="2329"/>
                  </a:lnTo>
                  <a:lnTo>
                    <a:pt x="1925" y="2326"/>
                  </a:lnTo>
                  <a:lnTo>
                    <a:pt x="1925" y="2326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2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2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6"/>
                  </a:lnTo>
                  <a:lnTo>
                    <a:pt x="1927" y="2324"/>
                  </a:lnTo>
                  <a:lnTo>
                    <a:pt x="1927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2" y="2324"/>
                  </a:lnTo>
                  <a:lnTo>
                    <a:pt x="1930" y="2319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9"/>
                  </a:lnTo>
                  <a:lnTo>
                    <a:pt x="1930" y="2319"/>
                  </a:lnTo>
                  <a:lnTo>
                    <a:pt x="1930" y="2322"/>
                  </a:lnTo>
                  <a:lnTo>
                    <a:pt x="1930" y="2322"/>
                  </a:lnTo>
                  <a:lnTo>
                    <a:pt x="1930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5" y="2322"/>
                  </a:lnTo>
                  <a:lnTo>
                    <a:pt x="1925" y="2322"/>
                  </a:lnTo>
                  <a:lnTo>
                    <a:pt x="1925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5"/>
                  </a:lnTo>
                  <a:lnTo>
                    <a:pt x="1930" y="2315"/>
                  </a:lnTo>
                  <a:lnTo>
                    <a:pt x="1930" y="2312"/>
                  </a:lnTo>
                  <a:lnTo>
                    <a:pt x="1930" y="2312"/>
                  </a:lnTo>
                  <a:lnTo>
                    <a:pt x="1932" y="2310"/>
                  </a:lnTo>
                  <a:lnTo>
                    <a:pt x="1932" y="2310"/>
                  </a:lnTo>
                  <a:lnTo>
                    <a:pt x="1932" y="2307"/>
                  </a:lnTo>
                  <a:lnTo>
                    <a:pt x="1932" y="2307"/>
                  </a:lnTo>
                  <a:lnTo>
                    <a:pt x="1932" y="2305"/>
                  </a:lnTo>
                  <a:lnTo>
                    <a:pt x="1934" y="2303"/>
                  </a:lnTo>
                  <a:lnTo>
                    <a:pt x="1934" y="2303"/>
                  </a:lnTo>
                  <a:lnTo>
                    <a:pt x="1932" y="2305"/>
                  </a:lnTo>
                  <a:lnTo>
                    <a:pt x="1932" y="2307"/>
                  </a:lnTo>
                  <a:lnTo>
                    <a:pt x="1932" y="2305"/>
                  </a:lnTo>
                  <a:lnTo>
                    <a:pt x="1932" y="2305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0" y="2305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27" y="2303"/>
                  </a:lnTo>
                  <a:lnTo>
                    <a:pt x="1927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4" y="2303"/>
                  </a:lnTo>
                  <a:lnTo>
                    <a:pt x="1934" y="2303"/>
                  </a:lnTo>
                  <a:lnTo>
                    <a:pt x="1934" y="2300"/>
                  </a:lnTo>
                  <a:lnTo>
                    <a:pt x="1934" y="2300"/>
                  </a:lnTo>
                  <a:lnTo>
                    <a:pt x="1937" y="2298"/>
                  </a:lnTo>
                  <a:lnTo>
                    <a:pt x="1937" y="2296"/>
                  </a:lnTo>
                  <a:lnTo>
                    <a:pt x="1937" y="2296"/>
                  </a:lnTo>
                  <a:lnTo>
                    <a:pt x="1937" y="2293"/>
                  </a:lnTo>
                  <a:lnTo>
                    <a:pt x="1939" y="2293"/>
                  </a:lnTo>
                  <a:lnTo>
                    <a:pt x="1939" y="2293"/>
                  </a:lnTo>
                  <a:lnTo>
                    <a:pt x="1939" y="2291"/>
                  </a:lnTo>
                  <a:lnTo>
                    <a:pt x="1939" y="2291"/>
                  </a:lnTo>
                  <a:lnTo>
                    <a:pt x="1939" y="2291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41" y="2289"/>
                  </a:lnTo>
                  <a:lnTo>
                    <a:pt x="1941" y="2289"/>
                  </a:lnTo>
                  <a:lnTo>
                    <a:pt x="1941" y="2289"/>
                  </a:lnTo>
                  <a:lnTo>
                    <a:pt x="1944" y="2289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4"/>
                  </a:lnTo>
                  <a:lnTo>
                    <a:pt x="1946" y="2284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6" y="2279"/>
                  </a:lnTo>
                  <a:lnTo>
                    <a:pt x="1946" y="2279"/>
                  </a:lnTo>
                  <a:lnTo>
                    <a:pt x="1944" y="2279"/>
                  </a:lnTo>
                  <a:lnTo>
                    <a:pt x="1946" y="2277"/>
                  </a:lnTo>
                  <a:lnTo>
                    <a:pt x="1946" y="2277"/>
                  </a:lnTo>
                  <a:lnTo>
                    <a:pt x="1949" y="2277"/>
                  </a:lnTo>
                  <a:lnTo>
                    <a:pt x="1949" y="2277"/>
                  </a:lnTo>
                  <a:lnTo>
                    <a:pt x="1946" y="2277"/>
                  </a:lnTo>
                  <a:lnTo>
                    <a:pt x="1946" y="2277"/>
                  </a:lnTo>
                  <a:lnTo>
                    <a:pt x="1946" y="2279"/>
                  </a:lnTo>
                  <a:lnTo>
                    <a:pt x="1946" y="2279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9" y="2281"/>
                  </a:lnTo>
                  <a:lnTo>
                    <a:pt x="1949" y="2281"/>
                  </a:lnTo>
                  <a:lnTo>
                    <a:pt x="1949" y="2281"/>
                  </a:lnTo>
                  <a:lnTo>
                    <a:pt x="1951" y="2279"/>
                  </a:lnTo>
                  <a:lnTo>
                    <a:pt x="1953" y="2277"/>
                  </a:lnTo>
                  <a:lnTo>
                    <a:pt x="1953" y="2277"/>
                  </a:lnTo>
                  <a:lnTo>
                    <a:pt x="1956" y="2277"/>
                  </a:lnTo>
                  <a:lnTo>
                    <a:pt x="1956" y="2277"/>
                  </a:lnTo>
                  <a:lnTo>
                    <a:pt x="1956" y="2277"/>
                  </a:lnTo>
                  <a:lnTo>
                    <a:pt x="1958" y="2277"/>
                  </a:lnTo>
                  <a:lnTo>
                    <a:pt x="1956" y="2274"/>
                  </a:lnTo>
                  <a:lnTo>
                    <a:pt x="1956" y="2274"/>
                  </a:lnTo>
                  <a:close/>
                  <a:moveTo>
                    <a:pt x="1856" y="2199"/>
                  </a:moveTo>
                  <a:lnTo>
                    <a:pt x="1856" y="2199"/>
                  </a:lnTo>
                  <a:lnTo>
                    <a:pt x="1859" y="2199"/>
                  </a:lnTo>
                  <a:lnTo>
                    <a:pt x="1859" y="2199"/>
                  </a:lnTo>
                  <a:lnTo>
                    <a:pt x="1856" y="2196"/>
                  </a:lnTo>
                  <a:lnTo>
                    <a:pt x="1856" y="2196"/>
                  </a:lnTo>
                  <a:lnTo>
                    <a:pt x="1856" y="2199"/>
                  </a:lnTo>
                  <a:lnTo>
                    <a:pt x="1856" y="2199"/>
                  </a:lnTo>
                  <a:lnTo>
                    <a:pt x="1856" y="2199"/>
                  </a:lnTo>
                  <a:lnTo>
                    <a:pt x="1856" y="2199"/>
                  </a:lnTo>
                  <a:close/>
                  <a:moveTo>
                    <a:pt x="1932" y="2199"/>
                  </a:moveTo>
                  <a:lnTo>
                    <a:pt x="1932" y="2199"/>
                  </a:lnTo>
                  <a:lnTo>
                    <a:pt x="1932" y="2196"/>
                  </a:lnTo>
                  <a:lnTo>
                    <a:pt x="1932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5" y="2196"/>
                  </a:lnTo>
                  <a:lnTo>
                    <a:pt x="1925" y="2199"/>
                  </a:lnTo>
                  <a:lnTo>
                    <a:pt x="1925" y="2199"/>
                  </a:lnTo>
                  <a:lnTo>
                    <a:pt x="1925" y="2199"/>
                  </a:lnTo>
                  <a:lnTo>
                    <a:pt x="1925" y="2196"/>
                  </a:lnTo>
                  <a:lnTo>
                    <a:pt x="1922" y="2194"/>
                  </a:lnTo>
                  <a:lnTo>
                    <a:pt x="1922" y="2196"/>
                  </a:lnTo>
                  <a:lnTo>
                    <a:pt x="1920" y="2196"/>
                  </a:lnTo>
                  <a:lnTo>
                    <a:pt x="1918" y="2196"/>
                  </a:lnTo>
                  <a:lnTo>
                    <a:pt x="1918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18" y="2196"/>
                  </a:lnTo>
                  <a:lnTo>
                    <a:pt x="1918" y="2196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5" y="2199"/>
                  </a:lnTo>
                  <a:lnTo>
                    <a:pt x="1918" y="2199"/>
                  </a:lnTo>
                  <a:lnTo>
                    <a:pt x="1918" y="2201"/>
                  </a:lnTo>
                  <a:lnTo>
                    <a:pt x="1918" y="2201"/>
                  </a:lnTo>
                  <a:lnTo>
                    <a:pt x="1915" y="2201"/>
                  </a:lnTo>
                  <a:lnTo>
                    <a:pt x="1918" y="2201"/>
                  </a:lnTo>
                  <a:lnTo>
                    <a:pt x="1918" y="2201"/>
                  </a:lnTo>
                  <a:lnTo>
                    <a:pt x="1920" y="2201"/>
                  </a:lnTo>
                  <a:lnTo>
                    <a:pt x="1922" y="2201"/>
                  </a:lnTo>
                  <a:lnTo>
                    <a:pt x="1927" y="2201"/>
                  </a:lnTo>
                  <a:lnTo>
                    <a:pt x="1927" y="2201"/>
                  </a:lnTo>
                  <a:lnTo>
                    <a:pt x="1927" y="2201"/>
                  </a:lnTo>
                  <a:lnTo>
                    <a:pt x="1930" y="2201"/>
                  </a:lnTo>
                  <a:lnTo>
                    <a:pt x="1930" y="2201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1"/>
                  </a:lnTo>
                  <a:lnTo>
                    <a:pt x="1930" y="2201"/>
                  </a:lnTo>
                  <a:lnTo>
                    <a:pt x="1932" y="2199"/>
                  </a:lnTo>
                  <a:close/>
                  <a:moveTo>
                    <a:pt x="2027" y="2423"/>
                  </a:moveTo>
                  <a:lnTo>
                    <a:pt x="2027" y="2423"/>
                  </a:lnTo>
                  <a:lnTo>
                    <a:pt x="2024" y="2423"/>
                  </a:lnTo>
                  <a:lnTo>
                    <a:pt x="2024" y="2423"/>
                  </a:lnTo>
                  <a:lnTo>
                    <a:pt x="2027" y="2426"/>
                  </a:lnTo>
                  <a:lnTo>
                    <a:pt x="2027" y="2426"/>
                  </a:lnTo>
                  <a:lnTo>
                    <a:pt x="2027" y="2423"/>
                  </a:lnTo>
                  <a:lnTo>
                    <a:pt x="2027" y="2423"/>
                  </a:lnTo>
                  <a:lnTo>
                    <a:pt x="2027" y="2423"/>
                  </a:lnTo>
                  <a:close/>
                  <a:moveTo>
                    <a:pt x="2074" y="2149"/>
                  </a:moveTo>
                  <a:lnTo>
                    <a:pt x="2074" y="2149"/>
                  </a:lnTo>
                  <a:lnTo>
                    <a:pt x="2074" y="2147"/>
                  </a:lnTo>
                  <a:lnTo>
                    <a:pt x="2074" y="2147"/>
                  </a:lnTo>
                  <a:lnTo>
                    <a:pt x="2074" y="2147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49"/>
                  </a:lnTo>
                  <a:lnTo>
                    <a:pt x="2074" y="2149"/>
                  </a:lnTo>
                  <a:lnTo>
                    <a:pt x="2076" y="2149"/>
                  </a:lnTo>
                  <a:lnTo>
                    <a:pt x="2074" y="2149"/>
                  </a:lnTo>
                  <a:lnTo>
                    <a:pt x="2074" y="2149"/>
                  </a:lnTo>
                  <a:close/>
                  <a:moveTo>
                    <a:pt x="2041" y="2161"/>
                  </a:moveTo>
                  <a:lnTo>
                    <a:pt x="2038" y="2163"/>
                  </a:lnTo>
                  <a:lnTo>
                    <a:pt x="2036" y="2163"/>
                  </a:lnTo>
                  <a:lnTo>
                    <a:pt x="2038" y="2163"/>
                  </a:lnTo>
                  <a:lnTo>
                    <a:pt x="2036" y="2163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6" y="2168"/>
                  </a:lnTo>
                  <a:lnTo>
                    <a:pt x="2036" y="2168"/>
                  </a:lnTo>
                  <a:lnTo>
                    <a:pt x="2036" y="2168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8" y="2165"/>
                  </a:lnTo>
                  <a:lnTo>
                    <a:pt x="2038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3"/>
                  </a:lnTo>
                  <a:lnTo>
                    <a:pt x="2041" y="2163"/>
                  </a:lnTo>
                  <a:lnTo>
                    <a:pt x="2041" y="2163"/>
                  </a:lnTo>
                  <a:lnTo>
                    <a:pt x="2043" y="2161"/>
                  </a:lnTo>
                  <a:lnTo>
                    <a:pt x="2043" y="2161"/>
                  </a:lnTo>
                  <a:lnTo>
                    <a:pt x="2041" y="2161"/>
                  </a:lnTo>
                  <a:lnTo>
                    <a:pt x="2041" y="2161"/>
                  </a:lnTo>
                  <a:close/>
                  <a:moveTo>
                    <a:pt x="2045" y="2438"/>
                  </a:moveTo>
                  <a:lnTo>
                    <a:pt x="2045" y="2438"/>
                  </a:lnTo>
                  <a:lnTo>
                    <a:pt x="2045" y="2438"/>
                  </a:lnTo>
                  <a:lnTo>
                    <a:pt x="2045" y="2440"/>
                  </a:lnTo>
                  <a:lnTo>
                    <a:pt x="2045" y="2440"/>
                  </a:lnTo>
                  <a:lnTo>
                    <a:pt x="2045" y="2440"/>
                  </a:lnTo>
                  <a:lnTo>
                    <a:pt x="2045" y="2438"/>
                  </a:lnTo>
                  <a:lnTo>
                    <a:pt x="2045" y="2438"/>
                  </a:lnTo>
                  <a:close/>
                  <a:moveTo>
                    <a:pt x="2079" y="2139"/>
                  </a:moveTo>
                  <a:lnTo>
                    <a:pt x="2079" y="2137"/>
                  </a:lnTo>
                  <a:lnTo>
                    <a:pt x="2079" y="2135"/>
                  </a:lnTo>
                  <a:lnTo>
                    <a:pt x="2079" y="2135"/>
                  </a:lnTo>
                  <a:lnTo>
                    <a:pt x="2079" y="2137"/>
                  </a:lnTo>
                  <a:lnTo>
                    <a:pt x="2076" y="2137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6" y="2139"/>
                  </a:lnTo>
                  <a:lnTo>
                    <a:pt x="2076" y="2139"/>
                  </a:lnTo>
                  <a:lnTo>
                    <a:pt x="2079" y="2139"/>
                  </a:lnTo>
                  <a:close/>
                  <a:moveTo>
                    <a:pt x="2081" y="2139"/>
                  </a:move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6" y="2144"/>
                  </a:lnTo>
                  <a:lnTo>
                    <a:pt x="2076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2"/>
                  </a:lnTo>
                  <a:lnTo>
                    <a:pt x="2081" y="2142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close/>
                  <a:moveTo>
                    <a:pt x="2008" y="2163"/>
                  </a:move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3" y="2163"/>
                  </a:lnTo>
                  <a:lnTo>
                    <a:pt x="2003" y="2163"/>
                  </a:lnTo>
                  <a:lnTo>
                    <a:pt x="2003" y="2163"/>
                  </a:lnTo>
                  <a:lnTo>
                    <a:pt x="2001" y="2163"/>
                  </a:lnTo>
                  <a:lnTo>
                    <a:pt x="1998" y="2165"/>
                  </a:lnTo>
                  <a:lnTo>
                    <a:pt x="2001" y="2165"/>
                  </a:lnTo>
                  <a:lnTo>
                    <a:pt x="2001" y="2165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2001" y="2168"/>
                  </a:lnTo>
                  <a:lnTo>
                    <a:pt x="2001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5" y="2168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3"/>
                  </a:lnTo>
                  <a:lnTo>
                    <a:pt x="2008" y="2163"/>
                  </a:lnTo>
                  <a:close/>
                  <a:moveTo>
                    <a:pt x="2024" y="2431"/>
                  </a:moveTo>
                  <a:lnTo>
                    <a:pt x="2024" y="2431"/>
                  </a:lnTo>
                  <a:lnTo>
                    <a:pt x="2024" y="2431"/>
                  </a:lnTo>
                  <a:lnTo>
                    <a:pt x="2024" y="2431"/>
                  </a:lnTo>
                  <a:lnTo>
                    <a:pt x="2024" y="2431"/>
                  </a:lnTo>
                  <a:lnTo>
                    <a:pt x="2027" y="2431"/>
                  </a:lnTo>
                  <a:lnTo>
                    <a:pt x="2027" y="2431"/>
                  </a:lnTo>
                  <a:lnTo>
                    <a:pt x="2024" y="2431"/>
                  </a:lnTo>
                  <a:close/>
                  <a:moveTo>
                    <a:pt x="1996" y="2473"/>
                  </a:move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close/>
                  <a:moveTo>
                    <a:pt x="2053" y="2156"/>
                  </a:moveTo>
                  <a:lnTo>
                    <a:pt x="2053" y="2156"/>
                  </a:lnTo>
                  <a:lnTo>
                    <a:pt x="2050" y="2156"/>
                  </a:lnTo>
                  <a:lnTo>
                    <a:pt x="2050" y="2156"/>
                  </a:lnTo>
                  <a:lnTo>
                    <a:pt x="2050" y="2158"/>
                  </a:lnTo>
                  <a:lnTo>
                    <a:pt x="2048" y="2156"/>
                  </a:lnTo>
                  <a:lnTo>
                    <a:pt x="2048" y="2158"/>
                  </a:lnTo>
                  <a:lnTo>
                    <a:pt x="2048" y="2158"/>
                  </a:lnTo>
                  <a:lnTo>
                    <a:pt x="2045" y="2161"/>
                  </a:lnTo>
                  <a:lnTo>
                    <a:pt x="2045" y="2161"/>
                  </a:lnTo>
                  <a:lnTo>
                    <a:pt x="2045" y="2161"/>
                  </a:lnTo>
                  <a:lnTo>
                    <a:pt x="2045" y="2163"/>
                  </a:lnTo>
                  <a:lnTo>
                    <a:pt x="2045" y="2163"/>
                  </a:lnTo>
                  <a:lnTo>
                    <a:pt x="2048" y="2163"/>
                  </a:lnTo>
                  <a:lnTo>
                    <a:pt x="2048" y="2161"/>
                  </a:lnTo>
                  <a:lnTo>
                    <a:pt x="2048" y="2163"/>
                  </a:lnTo>
                  <a:lnTo>
                    <a:pt x="2045" y="2165"/>
                  </a:lnTo>
                  <a:lnTo>
                    <a:pt x="2045" y="2165"/>
                  </a:lnTo>
                  <a:lnTo>
                    <a:pt x="2048" y="2165"/>
                  </a:lnTo>
                  <a:lnTo>
                    <a:pt x="2048" y="2165"/>
                  </a:lnTo>
                  <a:lnTo>
                    <a:pt x="2048" y="2165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50" y="2168"/>
                  </a:lnTo>
                  <a:lnTo>
                    <a:pt x="2050" y="2168"/>
                  </a:lnTo>
                  <a:lnTo>
                    <a:pt x="2050" y="2168"/>
                  </a:lnTo>
                  <a:lnTo>
                    <a:pt x="2050" y="2165"/>
                  </a:lnTo>
                  <a:lnTo>
                    <a:pt x="2050" y="2165"/>
                  </a:lnTo>
                  <a:lnTo>
                    <a:pt x="2050" y="2165"/>
                  </a:lnTo>
                  <a:lnTo>
                    <a:pt x="2050" y="2163"/>
                  </a:lnTo>
                  <a:lnTo>
                    <a:pt x="2050" y="2163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58"/>
                  </a:lnTo>
                  <a:lnTo>
                    <a:pt x="2053" y="2158"/>
                  </a:lnTo>
                  <a:lnTo>
                    <a:pt x="2053" y="2158"/>
                  </a:lnTo>
                  <a:lnTo>
                    <a:pt x="2053" y="2158"/>
                  </a:lnTo>
                  <a:lnTo>
                    <a:pt x="2053" y="2156"/>
                  </a:lnTo>
                  <a:close/>
                  <a:moveTo>
                    <a:pt x="2469" y="1157"/>
                  </a:move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71" y="1157"/>
                  </a:lnTo>
                  <a:lnTo>
                    <a:pt x="2471" y="1155"/>
                  </a:lnTo>
                  <a:lnTo>
                    <a:pt x="2469" y="1155"/>
                  </a:lnTo>
                  <a:lnTo>
                    <a:pt x="2469" y="1157"/>
                  </a:lnTo>
                  <a:close/>
                  <a:moveTo>
                    <a:pt x="2474" y="1150"/>
                  </a:moveTo>
                  <a:lnTo>
                    <a:pt x="2474" y="1150"/>
                  </a:lnTo>
                  <a:lnTo>
                    <a:pt x="2474" y="1150"/>
                  </a:lnTo>
                  <a:lnTo>
                    <a:pt x="2474" y="1150"/>
                  </a:lnTo>
                  <a:lnTo>
                    <a:pt x="2476" y="1150"/>
                  </a:lnTo>
                  <a:lnTo>
                    <a:pt x="2476" y="1150"/>
                  </a:lnTo>
                  <a:lnTo>
                    <a:pt x="2474" y="1150"/>
                  </a:lnTo>
                  <a:lnTo>
                    <a:pt x="2474" y="1150"/>
                  </a:lnTo>
                  <a:close/>
                  <a:moveTo>
                    <a:pt x="2464" y="1183"/>
                  </a:moveTo>
                  <a:lnTo>
                    <a:pt x="2466" y="1183"/>
                  </a:lnTo>
                  <a:lnTo>
                    <a:pt x="2466" y="1183"/>
                  </a:lnTo>
                  <a:lnTo>
                    <a:pt x="2466" y="1183"/>
                  </a:lnTo>
                  <a:lnTo>
                    <a:pt x="2466" y="1181"/>
                  </a:lnTo>
                  <a:lnTo>
                    <a:pt x="2466" y="1181"/>
                  </a:lnTo>
                  <a:lnTo>
                    <a:pt x="2464" y="1181"/>
                  </a:lnTo>
                  <a:lnTo>
                    <a:pt x="2464" y="1181"/>
                  </a:lnTo>
                  <a:lnTo>
                    <a:pt x="2464" y="1181"/>
                  </a:lnTo>
                  <a:lnTo>
                    <a:pt x="2464" y="1183"/>
                  </a:lnTo>
                  <a:lnTo>
                    <a:pt x="2464" y="1183"/>
                  </a:lnTo>
                  <a:close/>
                  <a:moveTo>
                    <a:pt x="2464" y="1179"/>
                  </a:moveTo>
                  <a:lnTo>
                    <a:pt x="2464" y="1176"/>
                  </a:lnTo>
                  <a:lnTo>
                    <a:pt x="2462" y="1176"/>
                  </a:lnTo>
                  <a:lnTo>
                    <a:pt x="2462" y="1179"/>
                  </a:lnTo>
                  <a:lnTo>
                    <a:pt x="2462" y="1179"/>
                  </a:lnTo>
                  <a:lnTo>
                    <a:pt x="2462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close/>
                  <a:moveTo>
                    <a:pt x="2483" y="1801"/>
                  </a:moveTo>
                  <a:lnTo>
                    <a:pt x="2483" y="1801"/>
                  </a:lnTo>
                  <a:lnTo>
                    <a:pt x="2483" y="1803"/>
                  </a:lnTo>
                  <a:lnTo>
                    <a:pt x="2483" y="1803"/>
                  </a:lnTo>
                  <a:lnTo>
                    <a:pt x="2485" y="1803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1" y="1801"/>
                  </a:lnTo>
                  <a:lnTo>
                    <a:pt x="2481" y="1801"/>
                  </a:lnTo>
                  <a:lnTo>
                    <a:pt x="2481" y="1803"/>
                  </a:lnTo>
                  <a:lnTo>
                    <a:pt x="2481" y="1803"/>
                  </a:lnTo>
                  <a:lnTo>
                    <a:pt x="2483" y="1801"/>
                  </a:lnTo>
                  <a:close/>
                  <a:moveTo>
                    <a:pt x="2592" y="1103"/>
                  </a:moveTo>
                  <a:lnTo>
                    <a:pt x="2592" y="1103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4" y="1108"/>
                  </a:lnTo>
                  <a:lnTo>
                    <a:pt x="2594" y="1108"/>
                  </a:lnTo>
                  <a:lnTo>
                    <a:pt x="2594" y="1105"/>
                  </a:lnTo>
                  <a:lnTo>
                    <a:pt x="2594" y="1105"/>
                  </a:lnTo>
                  <a:lnTo>
                    <a:pt x="2592" y="1103"/>
                  </a:lnTo>
                  <a:close/>
                  <a:moveTo>
                    <a:pt x="2552" y="1096"/>
                  </a:moveTo>
                  <a:lnTo>
                    <a:pt x="2552" y="1096"/>
                  </a:lnTo>
                  <a:lnTo>
                    <a:pt x="2552" y="1096"/>
                  </a:lnTo>
                  <a:lnTo>
                    <a:pt x="2549" y="1096"/>
                  </a:lnTo>
                  <a:lnTo>
                    <a:pt x="2549" y="1098"/>
                  </a:lnTo>
                  <a:lnTo>
                    <a:pt x="2547" y="1098"/>
                  </a:lnTo>
                  <a:lnTo>
                    <a:pt x="2549" y="1101"/>
                  </a:lnTo>
                  <a:lnTo>
                    <a:pt x="2549" y="1101"/>
                  </a:lnTo>
                  <a:lnTo>
                    <a:pt x="2552" y="1098"/>
                  </a:lnTo>
                  <a:lnTo>
                    <a:pt x="2552" y="1101"/>
                  </a:lnTo>
                  <a:lnTo>
                    <a:pt x="2552" y="1098"/>
                  </a:lnTo>
                  <a:lnTo>
                    <a:pt x="2552" y="1098"/>
                  </a:lnTo>
                  <a:lnTo>
                    <a:pt x="2552" y="1098"/>
                  </a:lnTo>
                  <a:lnTo>
                    <a:pt x="2552" y="1096"/>
                  </a:lnTo>
                  <a:lnTo>
                    <a:pt x="2552" y="1096"/>
                  </a:lnTo>
                  <a:close/>
                  <a:moveTo>
                    <a:pt x="2582" y="1072"/>
                  </a:moveTo>
                  <a:lnTo>
                    <a:pt x="2582" y="1074"/>
                  </a:lnTo>
                  <a:lnTo>
                    <a:pt x="2582" y="1074"/>
                  </a:lnTo>
                  <a:lnTo>
                    <a:pt x="2582" y="1077"/>
                  </a:lnTo>
                  <a:lnTo>
                    <a:pt x="2585" y="1077"/>
                  </a:lnTo>
                  <a:lnTo>
                    <a:pt x="2585" y="1077"/>
                  </a:lnTo>
                  <a:lnTo>
                    <a:pt x="2585" y="1074"/>
                  </a:lnTo>
                  <a:lnTo>
                    <a:pt x="2585" y="1072"/>
                  </a:lnTo>
                  <a:lnTo>
                    <a:pt x="2582" y="1072"/>
                  </a:lnTo>
                  <a:close/>
                  <a:moveTo>
                    <a:pt x="3200" y="483"/>
                  </a:moveTo>
                  <a:lnTo>
                    <a:pt x="3200" y="480"/>
                  </a:lnTo>
                  <a:lnTo>
                    <a:pt x="3195" y="476"/>
                  </a:lnTo>
                  <a:lnTo>
                    <a:pt x="3195" y="473"/>
                  </a:lnTo>
                  <a:lnTo>
                    <a:pt x="3195" y="473"/>
                  </a:lnTo>
                  <a:lnTo>
                    <a:pt x="3195" y="471"/>
                  </a:lnTo>
                  <a:lnTo>
                    <a:pt x="3193" y="469"/>
                  </a:lnTo>
                  <a:lnTo>
                    <a:pt x="3193" y="469"/>
                  </a:lnTo>
                  <a:lnTo>
                    <a:pt x="3193" y="469"/>
                  </a:lnTo>
                  <a:lnTo>
                    <a:pt x="3190" y="469"/>
                  </a:lnTo>
                  <a:lnTo>
                    <a:pt x="3190" y="466"/>
                  </a:lnTo>
                  <a:lnTo>
                    <a:pt x="3190" y="464"/>
                  </a:lnTo>
                  <a:lnTo>
                    <a:pt x="3188" y="462"/>
                  </a:lnTo>
                  <a:lnTo>
                    <a:pt x="3188" y="459"/>
                  </a:lnTo>
                  <a:lnTo>
                    <a:pt x="3188" y="457"/>
                  </a:lnTo>
                  <a:lnTo>
                    <a:pt x="3190" y="457"/>
                  </a:lnTo>
                  <a:lnTo>
                    <a:pt x="3193" y="452"/>
                  </a:lnTo>
                  <a:lnTo>
                    <a:pt x="3195" y="452"/>
                  </a:lnTo>
                  <a:lnTo>
                    <a:pt x="3195" y="450"/>
                  </a:lnTo>
                  <a:lnTo>
                    <a:pt x="3195" y="443"/>
                  </a:lnTo>
                  <a:lnTo>
                    <a:pt x="3195" y="440"/>
                  </a:lnTo>
                  <a:lnTo>
                    <a:pt x="3197" y="440"/>
                  </a:lnTo>
                  <a:lnTo>
                    <a:pt x="3195" y="440"/>
                  </a:lnTo>
                  <a:lnTo>
                    <a:pt x="3193" y="440"/>
                  </a:lnTo>
                  <a:lnTo>
                    <a:pt x="3190" y="438"/>
                  </a:lnTo>
                  <a:lnTo>
                    <a:pt x="3188" y="436"/>
                  </a:lnTo>
                  <a:lnTo>
                    <a:pt x="3188" y="433"/>
                  </a:lnTo>
                  <a:lnTo>
                    <a:pt x="3186" y="433"/>
                  </a:lnTo>
                  <a:lnTo>
                    <a:pt x="3186" y="433"/>
                  </a:lnTo>
                  <a:lnTo>
                    <a:pt x="3186" y="433"/>
                  </a:lnTo>
                  <a:lnTo>
                    <a:pt x="3183" y="433"/>
                  </a:lnTo>
                  <a:lnTo>
                    <a:pt x="3183" y="433"/>
                  </a:lnTo>
                  <a:lnTo>
                    <a:pt x="3181" y="431"/>
                  </a:lnTo>
                  <a:lnTo>
                    <a:pt x="3178" y="431"/>
                  </a:lnTo>
                  <a:lnTo>
                    <a:pt x="3178" y="431"/>
                  </a:lnTo>
                  <a:lnTo>
                    <a:pt x="3169" y="433"/>
                  </a:lnTo>
                  <a:lnTo>
                    <a:pt x="3164" y="436"/>
                  </a:lnTo>
                  <a:lnTo>
                    <a:pt x="3162" y="436"/>
                  </a:lnTo>
                  <a:lnTo>
                    <a:pt x="3162" y="436"/>
                  </a:lnTo>
                  <a:lnTo>
                    <a:pt x="3159" y="436"/>
                  </a:lnTo>
                  <a:lnTo>
                    <a:pt x="3157" y="438"/>
                  </a:lnTo>
                  <a:lnTo>
                    <a:pt x="3157" y="438"/>
                  </a:lnTo>
                  <a:lnTo>
                    <a:pt x="3155" y="440"/>
                  </a:lnTo>
                  <a:lnTo>
                    <a:pt x="3152" y="440"/>
                  </a:lnTo>
                  <a:lnTo>
                    <a:pt x="3152" y="440"/>
                  </a:lnTo>
                  <a:lnTo>
                    <a:pt x="3152" y="440"/>
                  </a:lnTo>
                  <a:lnTo>
                    <a:pt x="3150" y="440"/>
                  </a:lnTo>
                  <a:lnTo>
                    <a:pt x="3148" y="440"/>
                  </a:lnTo>
                  <a:lnTo>
                    <a:pt x="3145" y="440"/>
                  </a:lnTo>
                  <a:lnTo>
                    <a:pt x="3145" y="443"/>
                  </a:lnTo>
                  <a:lnTo>
                    <a:pt x="3143" y="443"/>
                  </a:lnTo>
                  <a:lnTo>
                    <a:pt x="3143" y="445"/>
                  </a:lnTo>
                  <a:lnTo>
                    <a:pt x="3143" y="445"/>
                  </a:lnTo>
                  <a:lnTo>
                    <a:pt x="3141" y="447"/>
                  </a:lnTo>
                  <a:lnTo>
                    <a:pt x="3138" y="447"/>
                  </a:lnTo>
                  <a:lnTo>
                    <a:pt x="3138" y="447"/>
                  </a:lnTo>
                  <a:lnTo>
                    <a:pt x="3138" y="447"/>
                  </a:lnTo>
                  <a:lnTo>
                    <a:pt x="3138" y="450"/>
                  </a:lnTo>
                  <a:lnTo>
                    <a:pt x="3136" y="450"/>
                  </a:lnTo>
                  <a:lnTo>
                    <a:pt x="3136" y="450"/>
                  </a:lnTo>
                  <a:lnTo>
                    <a:pt x="3136" y="452"/>
                  </a:lnTo>
                  <a:lnTo>
                    <a:pt x="3136" y="452"/>
                  </a:lnTo>
                  <a:lnTo>
                    <a:pt x="3133" y="452"/>
                  </a:lnTo>
                  <a:lnTo>
                    <a:pt x="3131" y="454"/>
                  </a:lnTo>
                  <a:lnTo>
                    <a:pt x="3131" y="454"/>
                  </a:lnTo>
                  <a:lnTo>
                    <a:pt x="3129" y="452"/>
                  </a:lnTo>
                  <a:lnTo>
                    <a:pt x="3126" y="452"/>
                  </a:lnTo>
                  <a:lnTo>
                    <a:pt x="3126" y="452"/>
                  </a:lnTo>
                  <a:lnTo>
                    <a:pt x="3124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19" y="450"/>
                  </a:lnTo>
                  <a:lnTo>
                    <a:pt x="3117" y="452"/>
                  </a:lnTo>
                  <a:lnTo>
                    <a:pt x="3112" y="452"/>
                  </a:lnTo>
                  <a:lnTo>
                    <a:pt x="3110" y="452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3" y="459"/>
                  </a:lnTo>
                  <a:lnTo>
                    <a:pt x="3103" y="459"/>
                  </a:lnTo>
                  <a:lnTo>
                    <a:pt x="3100" y="462"/>
                  </a:lnTo>
                  <a:lnTo>
                    <a:pt x="3098" y="462"/>
                  </a:lnTo>
                  <a:lnTo>
                    <a:pt x="3098" y="464"/>
                  </a:lnTo>
                  <a:lnTo>
                    <a:pt x="3098" y="466"/>
                  </a:lnTo>
                  <a:lnTo>
                    <a:pt x="3096" y="466"/>
                  </a:lnTo>
                  <a:lnTo>
                    <a:pt x="3096" y="466"/>
                  </a:lnTo>
                  <a:lnTo>
                    <a:pt x="3096" y="466"/>
                  </a:lnTo>
                  <a:lnTo>
                    <a:pt x="3093" y="466"/>
                  </a:lnTo>
                  <a:lnTo>
                    <a:pt x="3093" y="464"/>
                  </a:lnTo>
                  <a:lnTo>
                    <a:pt x="3093" y="464"/>
                  </a:lnTo>
                  <a:lnTo>
                    <a:pt x="3091" y="464"/>
                  </a:lnTo>
                  <a:lnTo>
                    <a:pt x="3091" y="464"/>
                  </a:lnTo>
                  <a:lnTo>
                    <a:pt x="3091" y="464"/>
                  </a:lnTo>
                  <a:lnTo>
                    <a:pt x="3089" y="464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9"/>
                  </a:lnTo>
                  <a:lnTo>
                    <a:pt x="3089" y="469"/>
                  </a:lnTo>
                  <a:lnTo>
                    <a:pt x="3089" y="469"/>
                  </a:lnTo>
                  <a:lnTo>
                    <a:pt x="3089" y="471"/>
                  </a:lnTo>
                  <a:lnTo>
                    <a:pt x="3089" y="471"/>
                  </a:lnTo>
                  <a:lnTo>
                    <a:pt x="3086" y="473"/>
                  </a:lnTo>
                  <a:lnTo>
                    <a:pt x="3084" y="476"/>
                  </a:lnTo>
                  <a:lnTo>
                    <a:pt x="3084" y="476"/>
                  </a:lnTo>
                  <a:lnTo>
                    <a:pt x="3084" y="478"/>
                  </a:lnTo>
                  <a:lnTo>
                    <a:pt x="3084" y="478"/>
                  </a:lnTo>
                  <a:lnTo>
                    <a:pt x="3084" y="478"/>
                  </a:lnTo>
                  <a:lnTo>
                    <a:pt x="3084" y="480"/>
                  </a:lnTo>
                  <a:lnTo>
                    <a:pt x="3084" y="480"/>
                  </a:lnTo>
                  <a:lnTo>
                    <a:pt x="3084" y="480"/>
                  </a:lnTo>
                  <a:lnTo>
                    <a:pt x="3084" y="483"/>
                  </a:lnTo>
                  <a:lnTo>
                    <a:pt x="3084" y="483"/>
                  </a:lnTo>
                  <a:lnTo>
                    <a:pt x="3081" y="483"/>
                  </a:lnTo>
                  <a:lnTo>
                    <a:pt x="3081" y="483"/>
                  </a:lnTo>
                  <a:lnTo>
                    <a:pt x="3079" y="483"/>
                  </a:lnTo>
                  <a:lnTo>
                    <a:pt x="3079" y="483"/>
                  </a:lnTo>
                  <a:lnTo>
                    <a:pt x="3074" y="483"/>
                  </a:lnTo>
                  <a:lnTo>
                    <a:pt x="3074" y="480"/>
                  </a:lnTo>
                  <a:lnTo>
                    <a:pt x="3072" y="480"/>
                  </a:lnTo>
                  <a:lnTo>
                    <a:pt x="3067" y="483"/>
                  </a:lnTo>
                  <a:lnTo>
                    <a:pt x="3067" y="483"/>
                  </a:lnTo>
                  <a:lnTo>
                    <a:pt x="3065" y="483"/>
                  </a:lnTo>
                  <a:lnTo>
                    <a:pt x="3065" y="485"/>
                  </a:lnTo>
                  <a:lnTo>
                    <a:pt x="3063" y="485"/>
                  </a:lnTo>
                  <a:lnTo>
                    <a:pt x="3060" y="485"/>
                  </a:lnTo>
                  <a:lnTo>
                    <a:pt x="3060" y="485"/>
                  </a:lnTo>
                  <a:lnTo>
                    <a:pt x="3055" y="485"/>
                  </a:lnTo>
                  <a:lnTo>
                    <a:pt x="3053" y="485"/>
                  </a:lnTo>
                  <a:lnTo>
                    <a:pt x="3053" y="485"/>
                  </a:lnTo>
                  <a:lnTo>
                    <a:pt x="3051" y="485"/>
                  </a:lnTo>
                  <a:lnTo>
                    <a:pt x="3051" y="488"/>
                  </a:lnTo>
                  <a:lnTo>
                    <a:pt x="3051" y="488"/>
                  </a:lnTo>
                  <a:lnTo>
                    <a:pt x="3048" y="488"/>
                  </a:lnTo>
                  <a:lnTo>
                    <a:pt x="3048" y="485"/>
                  </a:lnTo>
                  <a:lnTo>
                    <a:pt x="3048" y="485"/>
                  </a:lnTo>
                  <a:lnTo>
                    <a:pt x="3046" y="485"/>
                  </a:lnTo>
                  <a:lnTo>
                    <a:pt x="3046" y="485"/>
                  </a:lnTo>
                  <a:lnTo>
                    <a:pt x="3044" y="485"/>
                  </a:lnTo>
                  <a:lnTo>
                    <a:pt x="3044" y="485"/>
                  </a:lnTo>
                  <a:lnTo>
                    <a:pt x="3039" y="485"/>
                  </a:lnTo>
                  <a:lnTo>
                    <a:pt x="3039" y="485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2" y="488"/>
                  </a:lnTo>
                  <a:lnTo>
                    <a:pt x="3032" y="488"/>
                  </a:lnTo>
                  <a:lnTo>
                    <a:pt x="3029" y="483"/>
                  </a:lnTo>
                  <a:lnTo>
                    <a:pt x="3029" y="483"/>
                  </a:lnTo>
                  <a:lnTo>
                    <a:pt x="3027" y="480"/>
                  </a:lnTo>
                  <a:lnTo>
                    <a:pt x="3025" y="480"/>
                  </a:lnTo>
                  <a:lnTo>
                    <a:pt x="3025" y="480"/>
                  </a:lnTo>
                  <a:lnTo>
                    <a:pt x="3013" y="483"/>
                  </a:lnTo>
                  <a:lnTo>
                    <a:pt x="3010" y="485"/>
                  </a:lnTo>
                  <a:lnTo>
                    <a:pt x="3008" y="485"/>
                  </a:lnTo>
                  <a:lnTo>
                    <a:pt x="3008" y="485"/>
                  </a:lnTo>
                  <a:lnTo>
                    <a:pt x="3006" y="485"/>
                  </a:lnTo>
                  <a:lnTo>
                    <a:pt x="3003" y="485"/>
                  </a:lnTo>
                  <a:lnTo>
                    <a:pt x="3003" y="485"/>
                  </a:lnTo>
                  <a:lnTo>
                    <a:pt x="3001" y="485"/>
                  </a:lnTo>
                  <a:lnTo>
                    <a:pt x="3001" y="483"/>
                  </a:lnTo>
                  <a:lnTo>
                    <a:pt x="2999" y="483"/>
                  </a:lnTo>
                  <a:lnTo>
                    <a:pt x="2999" y="480"/>
                  </a:lnTo>
                  <a:lnTo>
                    <a:pt x="2999" y="478"/>
                  </a:lnTo>
                  <a:lnTo>
                    <a:pt x="2999" y="476"/>
                  </a:lnTo>
                  <a:lnTo>
                    <a:pt x="2996" y="469"/>
                  </a:lnTo>
                  <a:lnTo>
                    <a:pt x="2994" y="466"/>
                  </a:lnTo>
                  <a:lnTo>
                    <a:pt x="2984" y="457"/>
                  </a:lnTo>
                  <a:lnTo>
                    <a:pt x="2984" y="457"/>
                  </a:lnTo>
                  <a:lnTo>
                    <a:pt x="2984" y="454"/>
                  </a:lnTo>
                  <a:lnTo>
                    <a:pt x="2984" y="452"/>
                  </a:lnTo>
                  <a:lnTo>
                    <a:pt x="2984" y="452"/>
                  </a:lnTo>
                  <a:lnTo>
                    <a:pt x="2984" y="450"/>
                  </a:lnTo>
                  <a:lnTo>
                    <a:pt x="2987" y="447"/>
                  </a:lnTo>
                  <a:lnTo>
                    <a:pt x="2987" y="447"/>
                  </a:lnTo>
                  <a:lnTo>
                    <a:pt x="2989" y="447"/>
                  </a:lnTo>
                  <a:lnTo>
                    <a:pt x="2989" y="445"/>
                  </a:lnTo>
                  <a:lnTo>
                    <a:pt x="2989" y="443"/>
                  </a:lnTo>
                  <a:lnTo>
                    <a:pt x="2989" y="443"/>
                  </a:lnTo>
                  <a:lnTo>
                    <a:pt x="2989" y="443"/>
                  </a:lnTo>
                  <a:lnTo>
                    <a:pt x="2992" y="438"/>
                  </a:lnTo>
                  <a:lnTo>
                    <a:pt x="2994" y="438"/>
                  </a:lnTo>
                  <a:lnTo>
                    <a:pt x="2994" y="436"/>
                  </a:lnTo>
                  <a:lnTo>
                    <a:pt x="2994" y="436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89" y="433"/>
                  </a:lnTo>
                  <a:lnTo>
                    <a:pt x="2989" y="431"/>
                  </a:lnTo>
                  <a:lnTo>
                    <a:pt x="2989" y="428"/>
                  </a:lnTo>
                  <a:lnTo>
                    <a:pt x="2989" y="426"/>
                  </a:lnTo>
                  <a:lnTo>
                    <a:pt x="2989" y="426"/>
                  </a:lnTo>
                  <a:lnTo>
                    <a:pt x="2989" y="424"/>
                  </a:lnTo>
                  <a:lnTo>
                    <a:pt x="2989" y="424"/>
                  </a:lnTo>
                  <a:lnTo>
                    <a:pt x="2989" y="421"/>
                  </a:lnTo>
                  <a:lnTo>
                    <a:pt x="2987" y="421"/>
                  </a:lnTo>
                  <a:lnTo>
                    <a:pt x="2982" y="424"/>
                  </a:lnTo>
                  <a:lnTo>
                    <a:pt x="2982" y="424"/>
                  </a:lnTo>
                  <a:lnTo>
                    <a:pt x="2982" y="421"/>
                  </a:lnTo>
                  <a:lnTo>
                    <a:pt x="2982" y="421"/>
                  </a:lnTo>
                  <a:lnTo>
                    <a:pt x="2982" y="419"/>
                  </a:lnTo>
                  <a:lnTo>
                    <a:pt x="2982" y="419"/>
                  </a:lnTo>
                  <a:lnTo>
                    <a:pt x="2982" y="417"/>
                  </a:lnTo>
                  <a:lnTo>
                    <a:pt x="2982" y="417"/>
                  </a:lnTo>
                  <a:lnTo>
                    <a:pt x="2982" y="417"/>
                  </a:lnTo>
                  <a:lnTo>
                    <a:pt x="2980" y="414"/>
                  </a:lnTo>
                  <a:lnTo>
                    <a:pt x="2980" y="414"/>
                  </a:lnTo>
                  <a:lnTo>
                    <a:pt x="2977" y="414"/>
                  </a:lnTo>
                  <a:lnTo>
                    <a:pt x="2977" y="412"/>
                  </a:lnTo>
                  <a:lnTo>
                    <a:pt x="2977" y="412"/>
                  </a:lnTo>
                  <a:lnTo>
                    <a:pt x="2982" y="398"/>
                  </a:lnTo>
                  <a:lnTo>
                    <a:pt x="2984" y="395"/>
                  </a:lnTo>
                  <a:lnTo>
                    <a:pt x="2984" y="393"/>
                  </a:lnTo>
                  <a:lnTo>
                    <a:pt x="2984" y="393"/>
                  </a:lnTo>
                  <a:lnTo>
                    <a:pt x="2984" y="393"/>
                  </a:lnTo>
                  <a:lnTo>
                    <a:pt x="2982" y="393"/>
                  </a:lnTo>
                  <a:lnTo>
                    <a:pt x="2982" y="393"/>
                  </a:lnTo>
                  <a:lnTo>
                    <a:pt x="2980" y="393"/>
                  </a:lnTo>
                  <a:lnTo>
                    <a:pt x="2977" y="393"/>
                  </a:lnTo>
                  <a:lnTo>
                    <a:pt x="2977" y="393"/>
                  </a:lnTo>
                  <a:lnTo>
                    <a:pt x="2975" y="393"/>
                  </a:lnTo>
                  <a:lnTo>
                    <a:pt x="2975" y="391"/>
                  </a:lnTo>
                  <a:lnTo>
                    <a:pt x="2975" y="391"/>
                  </a:lnTo>
                  <a:lnTo>
                    <a:pt x="2973" y="391"/>
                  </a:lnTo>
                  <a:lnTo>
                    <a:pt x="2970" y="391"/>
                  </a:lnTo>
                  <a:lnTo>
                    <a:pt x="2968" y="391"/>
                  </a:lnTo>
                  <a:lnTo>
                    <a:pt x="2966" y="393"/>
                  </a:lnTo>
                  <a:lnTo>
                    <a:pt x="2963" y="393"/>
                  </a:lnTo>
                  <a:lnTo>
                    <a:pt x="2961" y="391"/>
                  </a:lnTo>
                  <a:lnTo>
                    <a:pt x="2951" y="383"/>
                  </a:lnTo>
                  <a:lnTo>
                    <a:pt x="2949" y="381"/>
                  </a:lnTo>
                  <a:lnTo>
                    <a:pt x="2949" y="381"/>
                  </a:lnTo>
                  <a:lnTo>
                    <a:pt x="2947" y="379"/>
                  </a:lnTo>
                  <a:lnTo>
                    <a:pt x="2944" y="379"/>
                  </a:lnTo>
                  <a:lnTo>
                    <a:pt x="2944" y="376"/>
                  </a:lnTo>
                  <a:lnTo>
                    <a:pt x="2947" y="376"/>
                  </a:lnTo>
                  <a:lnTo>
                    <a:pt x="2944" y="374"/>
                  </a:lnTo>
                  <a:lnTo>
                    <a:pt x="2942" y="374"/>
                  </a:lnTo>
                  <a:lnTo>
                    <a:pt x="2942" y="374"/>
                  </a:lnTo>
                  <a:lnTo>
                    <a:pt x="2942" y="369"/>
                  </a:lnTo>
                  <a:lnTo>
                    <a:pt x="2942" y="369"/>
                  </a:lnTo>
                  <a:lnTo>
                    <a:pt x="2940" y="367"/>
                  </a:lnTo>
                  <a:lnTo>
                    <a:pt x="2937" y="367"/>
                  </a:lnTo>
                  <a:lnTo>
                    <a:pt x="2937" y="367"/>
                  </a:lnTo>
                  <a:lnTo>
                    <a:pt x="2937" y="367"/>
                  </a:lnTo>
                  <a:lnTo>
                    <a:pt x="2937" y="365"/>
                  </a:lnTo>
                  <a:lnTo>
                    <a:pt x="2935" y="362"/>
                  </a:lnTo>
                  <a:lnTo>
                    <a:pt x="2935" y="360"/>
                  </a:lnTo>
                  <a:lnTo>
                    <a:pt x="2932" y="360"/>
                  </a:lnTo>
                  <a:lnTo>
                    <a:pt x="2930" y="360"/>
                  </a:lnTo>
                  <a:lnTo>
                    <a:pt x="2928" y="360"/>
                  </a:lnTo>
                  <a:lnTo>
                    <a:pt x="2925" y="360"/>
                  </a:lnTo>
                  <a:lnTo>
                    <a:pt x="2925" y="357"/>
                  </a:lnTo>
                  <a:lnTo>
                    <a:pt x="2925" y="357"/>
                  </a:lnTo>
                  <a:lnTo>
                    <a:pt x="2925" y="353"/>
                  </a:lnTo>
                  <a:lnTo>
                    <a:pt x="2925" y="350"/>
                  </a:lnTo>
                  <a:lnTo>
                    <a:pt x="2925" y="350"/>
                  </a:lnTo>
                  <a:lnTo>
                    <a:pt x="2923" y="348"/>
                  </a:lnTo>
                  <a:lnTo>
                    <a:pt x="2923" y="348"/>
                  </a:lnTo>
                  <a:lnTo>
                    <a:pt x="2921" y="348"/>
                  </a:lnTo>
                  <a:lnTo>
                    <a:pt x="2918" y="348"/>
                  </a:lnTo>
                  <a:lnTo>
                    <a:pt x="2918" y="348"/>
                  </a:lnTo>
                  <a:lnTo>
                    <a:pt x="2916" y="348"/>
                  </a:lnTo>
                  <a:lnTo>
                    <a:pt x="2916" y="353"/>
                  </a:lnTo>
                  <a:lnTo>
                    <a:pt x="2916" y="355"/>
                  </a:lnTo>
                  <a:lnTo>
                    <a:pt x="2916" y="355"/>
                  </a:lnTo>
                  <a:lnTo>
                    <a:pt x="2914" y="355"/>
                  </a:lnTo>
                  <a:lnTo>
                    <a:pt x="2911" y="353"/>
                  </a:lnTo>
                  <a:lnTo>
                    <a:pt x="2911" y="350"/>
                  </a:lnTo>
                  <a:lnTo>
                    <a:pt x="2909" y="350"/>
                  </a:lnTo>
                  <a:lnTo>
                    <a:pt x="2909" y="350"/>
                  </a:lnTo>
                  <a:lnTo>
                    <a:pt x="2906" y="353"/>
                  </a:lnTo>
                  <a:lnTo>
                    <a:pt x="2904" y="353"/>
                  </a:lnTo>
                  <a:lnTo>
                    <a:pt x="2904" y="355"/>
                  </a:lnTo>
                  <a:lnTo>
                    <a:pt x="2902" y="353"/>
                  </a:lnTo>
                  <a:lnTo>
                    <a:pt x="2902" y="353"/>
                  </a:lnTo>
                  <a:lnTo>
                    <a:pt x="2899" y="353"/>
                  </a:lnTo>
                  <a:lnTo>
                    <a:pt x="2899" y="348"/>
                  </a:lnTo>
                  <a:lnTo>
                    <a:pt x="2897" y="346"/>
                  </a:lnTo>
                  <a:lnTo>
                    <a:pt x="2895" y="346"/>
                  </a:lnTo>
                  <a:lnTo>
                    <a:pt x="2892" y="343"/>
                  </a:lnTo>
                  <a:lnTo>
                    <a:pt x="2892" y="343"/>
                  </a:lnTo>
                  <a:lnTo>
                    <a:pt x="2890" y="343"/>
                  </a:lnTo>
                  <a:lnTo>
                    <a:pt x="2887" y="346"/>
                  </a:lnTo>
                  <a:lnTo>
                    <a:pt x="2885" y="346"/>
                  </a:lnTo>
                  <a:lnTo>
                    <a:pt x="2885" y="343"/>
                  </a:lnTo>
                  <a:lnTo>
                    <a:pt x="2885" y="343"/>
                  </a:lnTo>
                  <a:lnTo>
                    <a:pt x="2885" y="341"/>
                  </a:lnTo>
                  <a:lnTo>
                    <a:pt x="2885" y="341"/>
                  </a:lnTo>
                  <a:lnTo>
                    <a:pt x="2885" y="341"/>
                  </a:lnTo>
                  <a:lnTo>
                    <a:pt x="2887" y="341"/>
                  </a:lnTo>
                  <a:lnTo>
                    <a:pt x="2887" y="338"/>
                  </a:lnTo>
                  <a:lnTo>
                    <a:pt x="2887" y="338"/>
                  </a:lnTo>
                  <a:lnTo>
                    <a:pt x="2887" y="338"/>
                  </a:lnTo>
                  <a:lnTo>
                    <a:pt x="2887" y="336"/>
                  </a:lnTo>
                  <a:lnTo>
                    <a:pt x="2887" y="336"/>
                  </a:lnTo>
                  <a:lnTo>
                    <a:pt x="2885" y="336"/>
                  </a:lnTo>
                  <a:lnTo>
                    <a:pt x="2885" y="336"/>
                  </a:lnTo>
                  <a:lnTo>
                    <a:pt x="2883" y="336"/>
                  </a:lnTo>
                  <a:lnTo>
                    <a:pt x="2880" y="334"/>
                  </a:lnTo>
                  <a:lnTo>
                    <a:pt x="2880" y="334"/>
                  </a:lnTo>
                  <a:lnTo>
                    <a:pt x="2880" y="334"/>
                  </a:lnTo>
                  <a:lnTo>
                    <a:pt x="2878" y="336"/>
                  </a:lnTo>
                  <a:lnTo>
                    <a:pt x="2878" y="336"/>
                  </a:lnTo>
                  <a:lnTo>
                    <a:pt x="2873" y="334"/>
                  </a:lnTo>
                  <a:lnTo>
                    <a:pt x="2866" y="336"/>
                  </a:lnTo>
                  <a:lnTo>
                    <a:pt x="2864" y="336"/>
                  </a:lnTo>
                  <a:lnTo>
                    <a:pt x="2864" y="336"/>
                  </a:lnTo>
                  <a:lnTo>
                    <a:pt x="2864" y="338"/>
                  </a:lnTo>
                  <a:lnTo>
                    <a:pt x="2864" y="338"/>
                  </a:lnTo>
                  <a:lnTo>
                    <a:pt x="2861" y="338"/>
                  </a:lnTo>
                  <a:lnTo>
                    <a:pt x="2859" y="336"/>
                  </a:lnTo>
                  <a:lnTo>
                    <a:pt x="2859" y="338"/>
                  </a:lnTo>
                  <a:lnTo>
                    <a:pt x="2857" y="338"/>
                  </a:lnTo>
                  <a:lnTo>
                    <a:pt x="2854" y="338"/>
                  </a:lnTo>
                  <a:lnTo>
                    <a:pt x="2850" y="338"/>
                  </a:lnTo>
                  <a:lnTo>
                    <a:pt x="2850" y="338"/>
                  </a:lnTo>
                  <a:lnTo>
                    <a:pt x="2847" y="336"/>
                  </a:lnTo>
                  <a:lnTo>
                    <a:pt x="2845" y="334"/>
                  </a:lnTo>
                  <a:lnTo>
                    <a:pt x="2845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6"/>
                  </a:lnTo>
                  <a:lnTo>
                    <a:pt x="2840" y="336"/>
                  </a:lnTo>
                  <a:lnTo>
                    <a:pt x="2840" y="336"/>
                  </a:lnTo>
                  <a:lnTo>
                    <a:pt x="2838" y="336"/>
                  </a:lnTo>
                  <a:lnTo>
                    <a:pt x="2835" y="334"/>
                  </a:lnTo>
                  <a:lnTo>
                    <a:pt x="2835" y="334"/>
                  </a:lnTo>
                  <a:lnTo>
                    <a:pt x="2833" y="331"/>
                  </a:lnTo>
                  <a:lnTo>
                    <a:pt x="2833" y="331"/>
                  </a:lnTo>
                  <a:lnTo>
                    <a:pt x="2831" y="329"/>
                  </a:lnTo>
                  <a:lnTo>
                    <a:pt x="2831" y="329"/>
                  </a:lnTo>
                  <a:lnTo>
                    <a:pt x="2828" y="327"/>
                  </a:lnTo>
                  <a:lnTo>
                    <a:pt x="2828" y="327"/>
                  </a:lnTo>
                  <a:lnTo>
                    <a:pt x="2828" y="324"/>
                  </a:lnTo>
                  <a:lnTo>
                    <a:pt x="2828" y="322"/>
                  </a:lnTo>
                  <a:lnTo>
                    <a:pt x="2826" y="320"/>
                  </a:lnTo>
                  <a:lnTo>
                    <a:pt x="2821" y="320"/>
                  </a:lnTo>
                  <a:lnTo>
                    <a:pt x="2819" y="315"/>
                  </a:lnTo>
                  <a:lnTo>
                    <a:pt x="2819" y="315"/>
                  </a:lnTo>
                  <a:lnTo>
                    <a:pt x="2819" y="312"/>
                  </a:lnTo>
                  <a:lnTo>
                    <a:pt x="2819" y="310"/>
                  </a:lnTo>
                  <a:lnTo>
                    <a:pt x="2821" y="310"/>
                  </a:lnTo>
                  <a:lnTo>
                    <a:pt x="2821" y="308"/>
                  </a:lnTo>
                  <a:lnTo>
                    <a:pt x="2821" y="305"/>
                  </a:lnTo>
                  <a:lnTo>
                    <a:pt x="2819" y="303"/>
                  </a:lnTo>
                  <a:lnTo>
                    <a:pt x="2819" y="298"/>
                  </a:lnTo>
                  <a:lnTo>
                    <a:pt x="2819" y="296"/>
                  </a:lnTo>
                  <a:lnTo>
                    <a:pt x="2824" y="291"/>
                  </a:lnTo>
                  <a:lnTo>
                    <a:pt x="2824" y="289"/>
                  </a:lnTo>
                  <a:lnTo>
                    <a:pt x="2824" y="289"/>
                  </a:lnTo>
                  <a:lnTo>
                    <a:pt x="2824" y="286"/>
                  </a:lnTo>
                  <a:lnTo>
                    <a:pt x="2824" y="284"/>
                  </a:lnTo>
                  <a:lnTo>
                    <a:pt x="2824" y="284"/>
                  </a:lnTo>
                  <a:lnTo>
                    <a:pt x="2814" y="279"/>
                  </a:lnTo>
                  <a:lnTo>
                    <a:pt x="2812" y="277"/>
                  </a:lnTo>
                  <a:lnTo>
                    <a:pt x="2809" y="275"/>
                  </a:lnTo>
                  <a:lnTo>
                    <a:pt x="2809" y="275"/>
                  </a:lnTo>
                  <a:lnTo>
                    <a:pt x="2809" y="272"/>
                  </a:lnTo>
                  <a:lnTo>
                    <a:pt x="2812" y="272"/>
                  </a:lnTo>
                  <a:lnTo>
                    <a:pt x="2812" y="272"/>
                  </a:lnTo>
                  <a:lnTo>
                    <a:pt x="2812" y="270"/>
                  </a:lnTo>
                  <a:lnTo>
                    <a:pt x="2812" y="270"/>
                  </a:lnTo>
                  <a:lnTo>
                    <a:pt x="2812" y="267"/>
                  </a:lnTo>
                  <a:lnTo>
                    <a:pt x="2812" y="267"/>
                  </a:lnTo>
                  <a:lnTo>
                    <a:pt x="2809" y="265"/>
                  </a:lnTo>
                  <a:lnTo>
                    <a:pt x="2807" y="263"/>
                  </a:lnTo>
                  <a:lnTo>
                    <a:pt x="2809" y="263"/>
                  </a:lnTo>
                  <a:lnTo>
                    <a:pt x="2809" y="263"/>
                  </a:lnTo>
                  <a:lnTo>
                    <a:pt x="2809" y="260"/>
                  </a:lnTo>
                  <a:lnTo>
                    <a:pt x="2809" y="258"/>
                  </a:lnTo>
                  <a:lnTo>
                    <a:pt x="2812" y="258"/>
                  </a:lnTo>
                  <a:lnTo>
                    <a:pt x="2812" y="256"/>
                  </a:lnTo>
                  <a:lnTo>
                    <a:pt x="2812" y="253"/>
                  </a:lnTo>
                  <a:lnTo>
                    <a:pt x="2812" y="251"/>
                  </a:lnTo>
                  <a:lnTo>
                    <a:pt x="2812" y="251"/>
                  </a:lnTo>
                  <a:lnTo>
                    <a:pt x="2809" y="249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9" y="241"/>
                  </a:lnTo>
                  <a:lnTo>
                    <a:pt x="2809" y="241"/>
                  </a:lnTo>
                  <a:lnTo>
                    <a:pt x="2807" y="239"/>
                  </a:lnTo>
                  <a:lnTo>
                    <a:pt x="2807" y="239"/>
                  </a:lnTo>
                  <a:lnTo>
                    <a:pt x="2805" y="239"/>
                  </a:lnTo>
                  <a:lnTo>
                    <a:pt x="2805" y="237"/>
                  </a:lnTo>
                  <a:lnTo>
                    <a:pt x="2800" y="227"/>
                  </a:lnTo>
                  <a:lnTo>
                    <a:pt x="2798" y="225"/>
                  </a:lnTo>
                  <a:lnTo>
                    <a:pt x="2795" y="223"/>
                  </a:lnTo>
                  <a:lnTo>
                    <a:pt x="2795" y="223"/>
                  </a:lnTo>
                  <a:lnTo>
                    <a:pt x="2793" y="218"/>
                  </a:lnTo>
                  <a:lnTo>
                    <a:pt x="2791" y="215"/>
                  </a:lnTo>
                  <a:lnTo>
                    <a:pt x="2788" y="213"/>
                  </a:lnTo>
                  <a:lnTo>
                    <a:pt x="2788" y="213"/>
                  </a:lnTo>
                  <a:lnTo>
                    <a:pt x="2788" y="211"/>
                  </a:lnTo>
                  <a:lnTo>
                    <a:pt x="2788" y="208"/>
                  </a:lnTo>
                  <a:lnTo>
                    <a:pt x="2788" y="206"/>
                  </a:lnTo>
                  <a:lnTo>
                    <a:pt x="2788" y="204"/>
                  </a:lnTo>
                  <a:lnTo>
                    <a:pt x="2788" y="201"/>
                  </a:lnTo>
                  <a:lnTo>
                    <a:pt x="2788" y="201"/>
                  </a:lnTo>
                  <a:lnTo>
                    <a:pt x="2788" y="201"/>
                  </a:lnTo>
                  <a:lnTo>
                    <a:pt x="2791" y="199"/>
                  </a:lnTo>
                  <a:lnTo>
                    <a:pt x="2791" y="196"/>
                  </a:lnTo>
                  <a:lnTo>
                    <a:pt x="2791" y="194"/>
                  </a:lnTo>
                  <a:lnTo>
                    <a:pt x="2793" y="194"/>
                  </a:lnTo>
                  <a:lnTo>
                    <a:pt x="2791" y="192"/>
                  </a:lnTo>
                  <a:lnTo>
                    <a:pt x="2791" y="192"/>
                  </a:lnTo>
                  <a:lnTo>
                    <a:pt x="2791" y="192"/>
                  </a:lnTo>
                  <a:lnTo>
                    <a:pt x="2788" y="192"/>
                  </a:lnTo>
                  <a:lnTo>
                    <a:pt x="2788" y="192"/>
                  </a:lnTo>
                  <a:lnTo>
                    <a:pt x="2788" y="194"/>
                  </a:lnTo>
                  <a:lnTo>
                    <a:pt x="2788" y="194"/>
                  </a:lnTo>
                  <a:lnTo>
                    <a:pt x="2786" y="194"/>
                  </a:lnTo>
                  <a:lnTo>
                    <a:pt x="2786" y="194"/>
                  </a:lnTo>
                  <a:lnTo>
                    <a:pt x="2788" y="196"/>
                  </a:lnTo>
                  <a:lnTo>
                    <a:pt x="2788" y="196"/>
                  </a:lnTo>
                  <a:lnTo>
                    <a:pt x="2788" y="196"/>
                  </a:lnTo>
                  <a:lnTo>
                    <a:pt x="2786" y="199"/>
                  </a:lnTo>
                  <a:lnTo>
                    <a:pt x="2786" y="199"/>
                  </a:lnTo>
                  <a:lnTo>
                    <a:pt x="2783" y="196"/>
                  </a:lnTo>
                  <a:lnTo>
                    <a:pt x="2783" y="196"/>
                  </a:lnTo>
                  <a:lnTo>
                    <a:pt x="2783" y="194"/>
                  </a:lnTo>
                  <a:lnTo>
                    <a:pt x="2783" y="192"/>
                  </a:lnTo>
                  <a:lnTo>
                    <a:pt x="2783" y="192"/>
                  </a:lnTo>
                  <a:lnTo>
                    <a:pt x="2786" y="189"/>
                  </a:lnTo>
                  <a:lnTo>
                    <a:pt x="2786" y="189"/>
                  </a:lnTo>
                  <a:lnTo>
                    <a:pt x="2786" y="189"/>
                  </a:lnTo>
                  <a:lnTo>
                    <a:pt x="2788" y="189"/>
                  </a:lnTo>
                  <a:lnTo>
                    <a:pt x="2788" y="187"/>
                  </a:lnTo>
                  <a:lnTo>
                    <a:pt x="2788" y="187"/>
                  </a:lnTo>
                  <a:lnTo>
                    <a:pt x="2788" y="187"/>
                  </a:lnTo>
                  <a:lnTo>
                    <a:pt x="2788" y="185"/>
                  </a:lnTo>
                  <a:lnTo>
                    <a:pt x="2786" y="185"/>
                  </a:lnTo>
                  <a:lnTo>
                    <a:pt x="2783" y="185"/>
                  </a:lnTo>
                  <a:lnTo>
                    <a:pt x="2783" y="185"/>
                  </a:lnTo>
                  <a:lnTo>
                    <a:pt x="2781" y="182"/>
                  </a:lnTo>
                  <a:lnTo>
                    <a:pt x="2781" y="182"/>
                  </a:lnTo>
                  <a:lnTo>
                    <a:pt x="2783" y="180"/>
                  </a:lnTo>
                  <a:lnTo>
                    <a:pt x="2783" y="178"/>
                  </a:lnTo>
                  <a:lnTo>
                    <a:pt x="2783" y="175"/>
                  </a:lnTo>
                  <a:lnTo>
                    <a:pt x="2781" y="173"/>
                  </a:lnTo>
                  <a:lnTo>
                    <a:pt x="2776" y="173"/>
                  </a:lnTo>
                  <a:lnTo>
                    <a:pt x="2776" y="170"/>
                  </a:lnTo>
                  <a:lnTo>
                    <a:pt x="2776" y="170"/>
                  </a:lnTo>
                  <a:lnTo>
                    <a:pt x="2776" y="168"/>
                  </a:lnTo>
                  <a:lnTo>
                    <a:pt x="2779" y="166"/>
                  </a:lnTo>
                  <a:lnTo>
                    <a:pt x="2779" y="166"/>
                  </a:lnTo>
                  <a:lnTo>
                    <a:pt x="2779" y="163"/>
                  </a:lnTo>
                  <a:lnTo>
                    <a:pt x="2776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59"/>
                  </a:lnTo>
                  <a:lnTo>
                    <a:pt x="2779" y="159"/>
                  </a:lnTo>
                  <a:lnTo>
                    <a:pt x="2774" y="159"/>
                  </a:lnTo>
                  <a:lnTo>
                    <a:pt x="2774" y="156"/>
                  </a:lnTo>
                  <a:lnTo>
                    <a:pt x="2765" y="137"/>
                  </a:lnTo>
                  <a:lnTo>
                    <a:pt x="2765" y="135"/>
                  </a:lnTo>
                  <a:lnTo>
                    <a:pt x="2765" y="135"/>
                  </a:lnTo>
                  <a:lnTo>
                    <a:pt x="2765" y="133"/>
                  </a:lnTo>
                  <a:lnTo>
                    <a:pt x="2767" y="133"/>
                  </a:lnTo>
                  <a:lnTo>
                    <a:pt x="2767" y="133"/>
                  </a:lnTo>
                  <a:lnTo>
                    <a:pt x="2767" y="130"/>
                  </a:lnTo>
                  <a:lnTo>
                    <a:pt x="2767" y="130"/>
                  </a:lnTo>
                  <a:lnTo>
                    <a:pt x="2769" y="125"/>
                  </a:lnTo>
                  <a:lnTo>
                    <a:pt x="2769" y="125"/>
                  </a:lnTo>
                  <a:lnTo>
                    <a:pt x="2769" y="123"/>
                  </a:lnTo>
                  <a:lnTo>
                    <a:pt x="2767" y="121"/>
                  </a:lnTo>
                  <a:lnTo>
                    <a:pt x="2765" y="121"/>
                  </a:lnTo>
                  <a:lnTo>
                    <a:pt x="2760" y="118"/>
                  </a:lnTo>
                  <a:lnTo>
                    <a:pt x="2757" y="118"/>
                  </a:lnTo>
                  <a:lnTo>
                    <a:pt x="2757" y="118"/>
                  </a:lnTo>
                  <a:lnTo>
                    <a:pt x="2757" y="118"/>
                  </a:lnTo>
                  <a:lnTo>
                    <a:pt x="2757" y="116"/>
                  </a:lnTo>
                  <a:lnTo>
                    <a:pt x="2762" y="114"/>
                  </a:lnTo>
                  <a:lnTo>
                    <a:pt x="2765" y="111"/>
                  </a:lnTo>
                  <a:lnTo>
                    <a:pt x="2762" y="111"/>
                  </a:lnTo>
                  <a:lnTo>
                    <a:pt x="2757" y="109"/>
                  </a:lnTo>
                  <a:lnTo>
                    <a:pt x="2757" y="109"/>
                  </a:lnTo>
                  <a:lnTo>
                    <a:pt x="2757" y="104"/>
                  </a:lnTo>
                  <a:lnTo>
                    <a:pt x="2760" y="104"/>
                  </a:lnTo>
                  <a:lnTo>
                    <a:pt x="2757" y="102"/>
                  </a:lnTo>
                  <a:lnTo>
                    <a:pt x="2757" y="99"/>
                  </a:lnTo>
                  <a:lnTo>
                    <a:pt x="2755" y="99"/>
                  </a:lnTo>
                  <a:lnTo>
                    <a:pt x="2755" y="97"/>
                  </a:lnTo>
                  <a:lnTo>
                    <a:pt x="2755" y="97"/>
                  </a:lnTo>
                  <a:lnTo>
                    <a:pt x="2753" y="95"/>
                  </a:lnTo>
                  <a:lnTo>
                    <a:pt x="2753" y="95"/>
                  </a:lnTo>
                  <a:lnTo>
                    <a:pt x="2750" y="95"/>
                  </a:lnTo>
                  <a:lnTo>
                    <a:pt x="2750" y="95"/>
                  </a:lnTo>
                  <a:lnTo>
                    <a:pt x="2750" y="92"/>
                  </a:lnTo>
                  <a:lnTo>
                    <a:pt x="2753" y="90"/>
                  </a:lnTo>
                  <a:lnTo>
                    <a:pt x="2750" y="88"/>
                  </a:lnTo>
                  <a:lnTo>
                    <a:pt x="2746" y="85"/>
                  </a:lnTo>
                  <a:lnTo>
                    <a:pt x="2743" y="85"/>
                  </a:lnTo>
                  <a:lnTo>
                    <a:pt x="2743" y="85"/>
                  </a:lnTo>
                  <a:lnTo>
                    <a:pt x="2743" y="85"/>
                  </a:lnTo>
                  <a:lnTo>
                    <a:pt x="2743" y="88"/>
                  </a:lnTo>
                  <a:lnTo>
                    <a:pt x="2743" y="88"/>
                  </a:lnTo>
                  <a:lnTo>
                    <a:pt x="2741" y="88"/>
                  </a:lnTo>
                  <a:lnTo>
                    <a:pt x="2741" y="88"/>
                  </a:lnTo>
                  <a:lnTo>
                    <a:pt x="2741" y="85"/>
                  </a:lnTo>
                  <a:lnTo>
                    <a:pt x="2738" y="83"/>
                  </a:lnTo>
                  <a:lnTo>
                    <a:pt x="2738" y="81"/>
                  </a:lnTo>
                  <a:lnTo>
                    <a:pt x="2738" y="81"/>
                  </a:lnTo>
                  <a:lnTo>
                    <a:pt x="2741" y="78"/>
                  </a:lnTo>
                  <a:lnTo>
                    <a:pt x="2741" y="78"/>
                  </a:lnTo>
                  <a:lnTo>
                    <a:pt x="2743" y="78"/>
                  </a:lnTo>
                  <a:lnTo>
                    <a:pt x="2743" y="78"/>
                  </a:lnTo>
                  <a:lnTo>
                    <a:pt x="2743" y="76"/>
                  </a:lnTo>
                  <a:lnTo>
                    <a:pt x="2743" y="73"/>
                  </a:lnTo>
                  <a:lnTo>
                    <a:pt x="2743" y="73"/>
                  </a:lnTo>
                  <a:lnTo>
                    <a:pt x="2743" y="71"/>
                  </a:lnTo>
                  <a:lnTo>
                    <a:pt x="2746" y="71"/>
                  </a:lnTo>
                  <a:lnTo>
                    <a:pt x="2746" y="69"/>
                  </a:lnTo>
                  <a:lnTo>
                    <a:pt x="2743" y="69"/>
                  </a:lnTo>
                  <a:lnTo>
                    <a:pt x="2741" y="69"/>
                  </a:lnTo>
                  <a:lnTo>
                    <a:pt x="2741" y="69"/>
                  </a:lnTo>
                  <a:lnTo>
                    <a:pt x="2741" y="71"/>
                  </a:lnTo>
                  <a:lnTo>
                    <a:pt x="2738" y="71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59"/>
                  </a:lnTo>
                  <a:lnTo>
                    <a:pt x="2734" y="59"/>
                  </a:lnTo>
                  <a:lnTo>
                    <a:pt x="2734" y="59"/>
                  </a:lnTo>
                  <a:lnTo>
                    <a:pt x="2731" y="57"/>
                  </a:lnTo>
                  <a:lnTo>
                    <a:pt x="2727" y="59"/>
                  </a:lnTo>
                  <a:lnTo>
                    <a:pt x="2724" y="59"/>
                  </a:lnTo>
                  <a:lnTo>
                    <a:pt x="2724" y="59"/>
                  </a:lnTo>
                  <a:lnTo>
                    <a:pt x="2722" y="59"/>
                  </a:lnTo>
                  <a:lnTo>
                    <a:pt x="2722" y="59"/>
                  </a:lnTo>
                  <a:lnTo>
                    <a:pt x="2722" y="57"/>
                  </a:lnTo>
                  <a:lnTo>
                    <a:pt x="2724" y="54"/>
                  </a:lnTo>
                  <a:lnTo>
                    <a:pt x="2724" y="54"/>
                  </a:lnTo>
                  <a:lnTo>
                    <a:pt x="2724" y="54"/>
                  </a:lnTo>
                  <a:lnTo>
                    <a:pt x="2727" y="54"/>
                  </a:lnTo>
                  <a:lnTo>
                    <a:pt x="2727" y="54"/>
                  </a:lnTo>
                  <a:lnTo>
                    <a:pt x="2727" y="52"/>
                  </a:lnTo>
                  <a:lnTo>
                    <a:pt x="2724" y="50"/>
                  </a:lnTo>
                  <a:lnTo>
                    <a:pt x="2722" y="47"/>
                  </a:lnTo>
                  <a:lnTo>
                    <a:pt x="2722" y="45"/>
                  </a:lnTo>
                  <a:lnTo>
                    <a:pt x="2720" y="45"/>
                  </a:lnTo>
                  <a:lnTo>
                    <a:pt x="2720" y="45"/>
                  </a:lnTo>
                  <a:lnTo>
                    <a:pt x="2715" y="45"/>
                  </a:lnTo>
                  <a:lnTo>
                    <a:pt x="2715" y="45"/>
                  </a:lnTo>
                  <a:lnTo>
                    <a:pt x="2712" y="43"/>
                  </a:lnTo>
                  <a:lnTo>
                    <a:pt x="2712" y="43"/>
                  </a:lnTo>
                  <a:lnTo>
                    <a:pt x="2710" y="43"/>
                  </a:lnTo>
                  <a:lnTo>
                    <a:pt x="2696" y="31"/>
                  </a:lnTo>
                  <a:lnTo>
                    <a:pt x="2691" y="31"/>
                  </a:lnTo>
                  <a:lnTo>
                    <a:pt x="2689" y="31"/>
                  </a:lnTo>
                  <a:lnTo>
                    <a:pt x="2684" y="33"/>
                  </a:lnTo>
                  <a:lnTo>
                    <a:pt x="2682" y="33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8"/>
                  </a:lnTo>
                  <a:lnTo>
                    <a:pt x="2682" y="40"/>
                  </a:lnTo>
                  <a:lnTo>
                    <a:pt x="2682" y="40"/>
                  </a:lnTo>
                  <a:lnTo>
                    <a:pt x="2679" y="40"/>
                  </a:lnTo>
                  <a:lnTo>
                    <a:pt x="2679" y="38"/>
                  </a:lnTo>
                  <a:lnTo>
                    <a:pt x="2677" y="36"/>
                  </a:lnTo>
                  <a:lnTo>
                    <a:pt x="2675" y="38"/>
                  </a:lnTo>
                  <a:lnTo>
                    <a:pt x="2675" y="38"/>
                  </a:lnTo>
                  <a:lnTo>
                    <a:pt x="2672" y="36"/>
                  </a:lnTo>
                  <a:lnTo>
                    <a:pt x="2672" y="36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0" y="31"/>
                  </a:lnTo>
                  <a:lnTo>
                    <a:pt x="2670" y="31"/>
                  </a:lnTo>
                  <a:lnTo>
                    <a:pt x="2663" y="31"/>
                  </a:lnTo>
                  <a:lnTo>
                    <a:pt x="2663" y="31"/>
                  </a:lnTo>
                  <a:lnTo>
                    <a:pt x="2660" y="31"/>
                  </a:lnTo>
                  <a:lnTo>
                    <a:pt x="2658" y="28"/>
                  </a:lnTo>
                  <a:lnTo>
                    <a:pt x="2656" y="28"/>
                  </a:lnTo>
                  <a:lnTo>
                    <a:pt x="2656" y="26"/>
                  </a:lnTo>
                  <a:lnTo>
                    <a:pt x="2653" y="26"/>
                  </a:lnTo>
                  <a:lnTo>
                    <a:pt x="2653" y="24"/>
                  </a:lnTo>
                  <a:lnTo>
                    <a:pt x="2653" y="24"/>
                  </a:lnTo>
                  <a:lnTo>
                    <a:pt x="2651" y="21"/>
                  </a:lnTo>
                  <a:lnTo>
                    <a:pt x="2651" y="19"/>
                  </a:lnTo>
                  <a:lnTo>
                    <a:pt x="2651" y="19"/>
                  </a:lnTo>
                  <a:lnTo>
                    <a:pt x="2649" y="17"/>
                  </a:lnTo>
                  <a:lnTo>
                    <a:pt x="2649" y="17"/>
                  </a:lnTo>
                  <a:lnTo>
                    <a:pt x="2646" y="17"/>
                  </a:lnTo>
                  <a:lnTo>
                    <a:pt x="2646" y="17"/>
                  </a:lnTo>
                  <a:lnTo>
                    <a:pt x="2644" y="17"/>
                  </a:lnTo>
                  <a:lnTo>
                    <a:pt x="2644" y="19"/>
                  </a:lnTo>
                  <a:lnTo>
                    <a:pt x="2642" y="19"/>
                  </a:lnTo>
                  <a:lnTo>
                    <a:pt x="2642" y="19"/>
                  </a:lnTo>
                  <a:lnTo>
                    <a:pt x="2639" y="17"/>
                  </a:lnTo>
                  <a:lnTo>
                    <a:pt x="2639" y="14"/>
                  </a:lnTo>
                  <a:lnTo>
                    <a:pt x="2637" y="14"/>
                  </a:lnTo>
                  <a:lnTo>
                    <a:pt x="2637" y="14"/>
                  </a:lnTo>
                  <a:lnTo>
                    <a:pt x="2637" y="14"/>
                  </a:lnTo>
                  <a:lnTo>
                    <a:pt x="2634" y="12"/>
                  </a:lnTo>
                  <a:lnTo>
                    <a:pt x="2634" y="10"/>
                  </a:lnTo>
                  <a:lnTo>
                    <a:pt x="2630" y="7"/>
                  </a:lnTo>
                  <a:lnTo>
                    <a:pt x="2627" y="7"/>
                  </a:lnTo>
                  <a:lnTo>
                    <a:pt x="2623" y="5"/>
                  </a:lnTo>
                  <a:lnTo>
                    <a:pt x="2620" y="5"/>
                  </a:lnTo>
                  <a:lnTo>
                    <a:pt x="2618" y="5"/>
                  </a:lnTo>
                  <a:lnTo>
                    <a:pt x="2618" y="2"/>
                  </a:lnTo>
                  <a:lnTo>
                    <a:pt x="2615" y="0"/>
                  </a:lnTo>
                  <a:lnTo>
                    <a:pt x="2615" y="0"/>
                  </a:lnTo>
                  <a:lnTo>
                    <a:pt x="2613" y="5"/>
                  </a:lnTo>
                  <a:lnTo>
                    <a:pt x="2611" y="5"/>
                  </a:lnTo>
                  <a:lnTo>
                    <a:pt x="2611" y="5"/>
                  </a:lnTo>
                  <a:lnTo>
                    <a:pt x="2611" y="2"/>
                  </a:lnTo>
                  <a:lnTo>
                    <a:pt x="2611" y="2"/>
                  </a:lnTo>
                  <a:lnTo>
                    <a:pt x="2613" y="2"/>
                  </a:lnTo>
                  <a:lnTo>
                    <a:pt x="2611" y="2"/>
                  </a:lnTo>
                  <a:lnTo>
                    <a:pt x="2611" y="0"/>
                  </a:lnTo>
                  <a:lnTo>
                    <a:pt x="2608" y="0"/>
                  </a:lnTo>
                  <a:lnTo>
                    <a:pt x="2608" y="2"/>
                  </a:lnTo>
                  <a:lnTo>
                    <a:pt x="2608" y="5"/>
                  </a:lnTo>
                  <a:lnTo>
                    <a:pt x="2608" y="5"/>
                  </a:lnTo>
                  <a:lnTo>
                    <a:pt x="2608" y="5"/>
                  </a:lnTo>
                  <a:lnTo>
                    <a:pt x="2606" y="2"/>
                  </a:lnTo>
                  <a:lnTo>
                    <a:pt x="2606" y="2"/>
                  </a:lnTo>
                  <a:lnTo>
                    <a:pt x="2604" y="2"/>
                  </a:lnTo>
                  <a:lnTo>
                    <a:pt x="2604" y="2"/>
                  </a:lnTo>
                  <a:lnTo>
                    <a:pt x="2601" y="0"/>
                  </a:lnTo>
                  <a:lnTo>
                    <a:pt x="2599" y="0"/>
                  </a:lnTo>
                  <a:lnTo>
                    <a:pt x="2599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4" y="2"/>
                  </a:lnTo>
                  <a:lnTo>
                    <a:pt x="2592" y="2"/>
                  </a:lnTo>
                  <a:lnTo>
                    <a:pt x="2592" y="5"/>
                  </a:lnTo>
                  <a:lnTo>
                    <a:pt x="2592" y="5"/>
                  </a:lnTo>
                  <a:lnTo>
                    <a:pt x="2585" y="5"/>
                  </a:lnTo>
                  <a:lnTo>
                    <a:pt x="2575" y="10"/>
                  </a:lnTo>
                  <a:lnTo>
                    <a:pt x="2556" y="10"/>
                  </a:lnTo>
                  <a:lnTo>
                    <a:pt x="2554" y="10"/>
                  </a:lnTo>
                  <a:lnTo>
                    <a:pt x="2552" y="10"/>
                  </a:lnTo>
                  <a:lnTo>
                    <a:pt x="2552" y="10"/>
                  </a:lnTo>
                  <a:lnTo>
                    <a:pt x="2549" y="7"/>
                  </a:lnTo>
                  <a:lnTo>
                    <a:pt x="2549" y="7"/>
                  </a:lnTo>
                  <a:lnTo>
                    <a:pt x="2547" y="7"/>
                  </a:lnTo>
                  <a:lnTo>
                    <a:pt x="2547" y="7"/>
                  </a:lnTo>
                  <a:lnTo>
                    <a:pt x="2542" y="10"/>
                  </a:lnTo>
                  <a:lnTo>
                    <a:pt x="2540" y="10"/>
                  </a:lnTo>
                  <a:lnTo>
                    <a:pt x="2540" y="10"/>
                  </a:lnTo>
                  <a:lnTo>
                    <a:pt x="2537" y="12"/>
                  </a:lnTo>
                  <a:lnTo>
                    <a:pt x="2535" y="12"/>
                  </a:lnTo>
                  <a:lnTo>
                    <a:pt x="2533" y="12"/>
                  </a:lnTo>
                  <a:lnTo>
                    <a:pt x="2526" y="12"/>
                  </a:lnTo>
                  <a:lnTo>
                    <a:pt x="2511" y="17"/>
                  </a:lnTo>
                  <a:lnTo>
                    <a:pt x="2507" y="21"/>
                  </a:lnTo>
                  <a:lnTo>
                    <a:pt x="2502" y="21"/>
                  </a:lnTo>
                  <a:lnTo>
                    <a:pt x="2500" y="21"/>
                  </a:lnTo>
                  <a:lnTo>
                    <a:pt x="2500" y="21"/>
                  </a:lnTo>
                  <a:lnTo>
                    <a:pt x="2497" y="21"/>
                  </a:lnTo>
                  <a:lnTo>
                    <a:pt x="2497" y="21"/>
                  </a:lnTo>
                  <a:lnTo>
                    <a:pt x="2495" y="21"/>
                  </a:lnTo>
                  <a:lnTo>
                    <a:pt x="2495" y="24"/>
                  </a:lnTo>
                  <a:lnTo>
                    <a:pt x="2493" y="24"/>
                  </a:lnTo>
                  <a:lnTo>
                    <a:pt x="2490" y="26"/>
                  </a:lnTo>
                  <a:lnTo>
                    <a:pt x="2488" y="26"/>
                  </a:lnTo>
                  <a:lnTo>
                    <a:pt x="2481" y="24"/>
                  </a:lnTo>
                  <a:lnTo>
                    <a:pt x="2471" y="26"/>
                  </a:lnTo>
                  <a:lnTo>
                    <a:pt x="2471" y="26"/>
                  </a:lnTo>
                  <a:lnTo>
                    <a:pt x="2469" y="26"/>
                  </a:lnTo>
                  <a:lnTo>
                    <a:pt x="2469" y="28"/>
                  </a:lnTo>
                  <a:lnTo>
                    <a:pt x="2469" y="28"/>
                  </a:lnTo>
                  <a:lnTo>
                    <a:pt x="2466" y="31"/>
                  </a:lnTo>
                  <a:lnTo>
                    <a:pt x="2464" y="33"/>
                  </a:lnTo>
                  <a:lnTo>
                    <a:pt x="2462" y="38"/>
                  </a:lnTo>
                  <a:lnTo>
                    <a:pt x="2459" y="40"/>
                  </a:lnTo>
                  <a:lnTo>
                    <a:pt x="2455" y="45"/>
                  </a:lnTo>
                  <a:lnTo>
                    <a:pt x="2450" y="50"/>
                  </a:lnTo>
                  <a:lnTo>
                    <a:pt x="2448" y="54"/>
                  </a:lnTo>
                  <a:lnTo>
                    <a:pt x="2445" y="54"/>
                  </a:lnTo>
                  <a:lnTo>
                    <a:pt x="2445" y="54"/>
                  </a:lnTo>
                  <a:lnTo>
                    <a:pt x="2445" y="57"/>
                  </a:lnTo>
                  <a:lnTo>
                    <a:pt x="2445" y="57"/>
                  </a:lnTo>
                  <a:lnTo>
                    <a:pt x="2445" y="57"/>
                  </a:lnTo>
                  <a:lnTo>
                    <a:pt x="2443" y="59"/>
                  </a:lnTo>
                  <a:lnTo>
                    <a:pt x="2443" y="59"/>
                  </a:lnTo>
                  <a:lnTo>
                    <a:pt x="2443" y="59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38" y="64"/>
                  </a:lnTo>
                  <a:lnTo>
                    <a:pt x="2436" y="66"/>
                  </a:lnTo>
                  <a:lnTo>
                    <a:pt x="2436" y="66"/>
                  </a:lnTo>
                  <a:lnTo>
                    <a:pt x="2431" y="69"/>
                  </a:lnTo>
                  <a:lnTo>
                    <a:pt x="2429" y="71"/>
                  </a:lnTo>
                  <a:lnTo>
                    <a:pt x="2429" y="73"/>
                  </a:lnTo>
                  <a:lnTo>
                    <a:pt x="2429" y="73"/>
                  </a:lnTo>
                  <a:lnTo>
                    <a:pt x="2429" y="76"/>
                  </a:lnTo>
                  <a:lnTo>
                    <a:pt x="2429" y="76"/>
                  </a:lnTo>
                  <a:lnTo>
                    <a:pt x="2429" y="78"/>
                  </a:lnTo>
                  <a:lnTo>
                    <a:pt x="2429" y="78"/>
                  </a:lnTo>
                  <a:lnTo>
                    <a:pt x="2429" y="81"/>
                  </a:lnTo>
                  <a:lnTo>
                    <a:pt x="2429" y="83"/>
                  </a:lnTo>
                  <a:lnTo>
                    <a:pt x="2429" y="83"/>
                  </a:lnTo>
                  <a:lnTo>
                    <a:pt x="2429" y="85"/>
                  </a:lnTo>
                  <a:lnTo>
                    <a:pt x="2431" y="85"/>
                  </a:lnTo>
                  <a:lnTo>
                    <a:pt x="2433" y="85"/>
                  </a:lnTo>
                  <a:lnTo>
                    <a:pt x="2436" y="85"/>
                  </a:lnTo>
                  <a:lnTo>
                    <a:pt x="2436" y="85"/>
                  </a:lnTo>
                  <a:lnTo>
                    <a:pt x="2438" y="83"/>
                  </a:lnTo>
                  <a:lnTo>
                    <a:pt x="2440" y="83"/>
                  </a:lnTo>
                  <a:lnTo>
                    <a:pt x="2445" y="83"/>
                  </a:lnTo>
                  <a:lnTo>
                    <a:pt x="2448" y="83"/>
                  </a:lnTo>
                  <a:lnTo>
                    <a:pt x="2450" y="81"/>
                  </a:lnTo>
                  <a:lnTo>
                    <a:pt x="2450" y="81"/>
                  </a:lnTo>
                  <a:lnTo>
                    <a:pt x="2450" y="81"/>
                  </a:lnTo>
                  <a:lnTo>
                    <a:pt x="2452" y="83"/>
                  </a:lnTo>
                  <a:lnTo>
                    <a:pt x="2455" y="83"/>
                  </a:lnTo>
                  <a:lnTo>
                    <a:pt x="2459" y="88"/>
                  </a:lnTo>
                  <a:lnTo>
                    <a:pt x="2462" y="88"/>
                  </a:lnTo>
                  <a:lnTo>
                    <a:pt x="2464" y="88"/>
                  </a:lnTo>
                  <a:lnTo>
                    <a:pt x="2464" y="90"/>
                  </a:lnTo>
                  <a:lnTo>
                    <a:pt x="2464" y="92"/>
                  </a:lnTo>
                  <a:lnTo>
                    <a:pt x="2464" y="92"/>
                  </a:lnTo>
                  <a:lnTo>
                    <a:pt x="2464" y="92"/>
                  </a:lnTo>
                  <a:lnTo>
                    <a:pt x="2464" y="95"/>
                  </a:lnTo>
                  <a:lnTo>
                    <a:pt x="2462" y="95"/>
                  </a:lnTo>
                  <a:lnTo>
                    <a:pt x="2462" y="95"/>
                  </a:lnTo>
                  <a:lnTo>
                    <a:pt x="2462" y="97"/>
                  </a:lnTo>
                  <a:lnTo>
                    <a:pt x="2462" y="99"/>
                  </a:lnTo>
                  <a:lnTo>
                    <a:pt x="2462" y="102"/>
                  </a:lnTo>
                  <a:lnTo>
                    <a:pt x="2462" y="104"/>
                  </a:lnTo>
                  <a:lnTo>
                    <a:pt x="2462" y="104"/>
                  </a:lnTo>
                  <a:lnTo>
                    <a:pt x="2459" y="104"/>
                  </a:lnTo>
                  <a:lnTo>
                    <a:pt x="2459" y="104"/>
                  </a:lnTo>
                  <a:lnTo>
                    <a:pt x="2459" y="104"/>
                  </a:lnTo>
                  <a:lnTo>
                    <a:pt x="2459" y="107"/>
                  </a:lnTo>
                  <a:lnTo>
                    <a:pt x="2459" y="107"/>
                  </a:lnTo>
                  <a:lnTo>
                    <a:pt x="2459" y="107"/>
                  </a:lnTo>
                  <a:lnTo>
                    <a:pt x="2459" y="109"/>
                  </a:lnTo>
                  <a:lnTo>
                    <a:pt x="2462" y="109"/>
                  </a:lnTo>
                  <a:lnTo>
                    <a:pt x="2464" y="114"/>
                  </a:lnTo>
                  <a:lnTo>
                    <a:pt x="2466" y="116"/>
                  </a:lnTo>
                  <a:lnTo>
                    <a:pt x="2466" y="116"/>
                  </a:lnTo>
                  <a:lnTo>
                    <a:pt x="2466" y="118"/>
                  </a:lnTo>
                  <a:lnTo>
                    <a:pt x="2466" y="118"/>
                  </a:lnTo>
                  <a:lnTo>
                    <a:pt x="2466" y="118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5"/>
                  </a:lnTo>
                  <a:lnTo>
                    <a:pt x="2466" y="125"/>
                  </a:lnTo>
                  <a:lnTo>
                    <a:pt x="2466" y="125"/>
                  </a:lnTo>
                  <a:lnTo>
                    <a:pt x="2466" y="128"/>
                  </a:lnTo>
                  <a:lnTo>
                    <a:pt x="2466" y="128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2" y="133"/>
                  </a:lnTo>
                  <a:lnTo>
                    <a:pt x="2464" y="133"/>
                  </a:lnTo>
                  <a:lnTo>
                    <a:pt x="2464" y="135"/>
                  </a:lnTo>
                  <a:lnTo>
                    <a:pt x="2464" y="135"/>
                  </a:lnTo>
                  <a:lnTo>
                    <a:pt x="2464" y="137"/>
                  </a:lnTo>
                  <a:lnTo>
                    <a:pt x="2464" y="137"/>
                  </a:lnTo>
                  <a:lnTo>
                    <a:pt x="2462" y="140"/>
                  </a:lnTo>
                  <a:lnTo>
                    <a:pt x="2462" y="142"/>
                  </a:lnTo>
                  <a:lnTo>
                    <a:pt x="2459" y="142"/>
                  </a:lnTo>
                  <a:lnTo>
                    <a:pt x="2459" y="144"/>
                  </a:lnTo>
                  <a:lnTo>
                    <a:pt x="2457" y="144"/>
                  </a:lnTo>
                  <a:lnTo>
                    <a:pt x="2457" y="144"/>
                  </a:lnTo>
                  <a:lnTo>
                    <a:pt x="2455" y="144"/>
                  </a:lnTo>
                  <a:lnTo>
                    <a:pt x="2455" y="144"/>
                  </a:lnTo>
                  <a:lnTo>
                    <a:pt x="2455" y="144"/>
                  </a:lnTo>
                  <a:lnTo>
                    <a:pt x="2455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9"/>
                  </a:lnTo>
                  <a:lnTo>
                    <a:pt x="2450" y="149"/>
                  </a:lnTo>
                  <a:lnTo>
                    <a:pt x="2450" y="149"/>
                  </a:lnTo>
                  <a:lnTo>
                    <a:pt x="2450" y="149"/>
                  </a:lnTo>
                  <a:lnTo>
                    <a:pt x="2448" y="149"/>
                  </a:lnTo>
                  <a:lnTo>
                    <a:pt x="2445" y="152"/>
                  </a:lnTo>
                  <a:lnTo>
                    <a:pt x="2443" y="154"/>
                  </a:lnTo>
                  <a:lnTo>
                    <a:pt x="2436" y="163"/>
                  </a:lnTo>
                  <a:lnTo>
                    <a:pt x="2436" y="163"/>
                  </a:lnTo>
                  <a:lnTo>
                    <a:pt x="2433" y="163"/>
                  </a:lnTo>
                  <a:lnTo>
                    <a:pt x="2433" y="163"/>
                  </a:lnTo>
                  <a:lnTo>
                    <a:pt x="2431" y="163"/>
                  </a:lnTo>
                  <a:lnTo>
                    <a:pt x="2431" y="163"/>
                  </a:lnTo>
                  <a:lnTo>
                    <a:pt x="2431" y="166"/>
                  </a:lnTo>
                  <a:lnTo>
                    <a:pt x="2431" y="168"/>
                  </a:lnTo>
                  <a:lnTo>
                    <a:pt x="2429" y="170"/>
                  </a:lnTo>
                  <a:lnTo>
                    <a:pt x="2429" y="170"/>
                  </a:lnTo>
                  <a:lnTo>
                    <a:pt x="2429" y="173"/>
                  </a:lnTo>
                  <a:lnTo>
                    <a:pt x="2429" y="175"/>
                  </a:lnTo>
                  <a:lnTo>
                    <a:pt x="2426" y="178"/>
                  </a:lnTo>
                  <a:lnTo>
                    <a:pt x="2426" y="180"/>
                  </a:lnTo>
                  <a:lnTo>
                    <a:pt x="2426" y="180"/>
                  </a:lnTo>
                  <a:lnTo>
                    <a:pt x="2426" y="182"/>
                  </a:lnTo>
                  <a:lnTo>
                    <a:pt x="2426" y="182"/>
                  </a:lnTo>
                  <a:lnTo>
                    <a:pt x="2424" y="185"/>
                  </a:lnTo>
                  <a:lnTo>
                    <a:pt x="2424" y="185"/>
                  </a:lnTo>
                  <a:lnTo>
                    <a:pt x="2424" y="185"/>
                  </a:lnTo>
                  <a:lnTo>
                    <a:pt x="2424" y="187"/>
                  </a:lnTo>
                  <a:lnTo>
                    <a:pt x="2424" y="187"/>
                  </a:lnTo>
                  <a:lnTo>
                    <a:pt x="2422" y="187"/>
                  </a:lnTo>
                  <a:lnTo>
                    <a:pt x="2422" y="189"/>
                  </a:lnTo>
                  <a:lnTo>
                    <a:pt x="2422" y="189"/>
                  </a:lnTo>
                  <a:lnTo>
                    <a:pt x="2422" y="192"/>
                  </a:lnTo>
                  <a:lnTo>
                    <a:pt x="2422" y="192"/>
                  </a:lnTo>
                  <a:lnTo>
                    <a:pt x="2422" y="192"/>
                  </a:lnTo>
                  <a:lnTo>
                    <a:pt x="2419" y="196"/>
                  </a:lnTo>
                  <a:lnTo>
                    <a:pt x="2419" y="196"/>
                  </a:lnTo>
                  <a:lnTo>
                    <a:pt x="2417" y="196"/>
                  </a:lnTo>
                  <a:lnTo>
                    <a:pt x="2417" y="196"/>
                  </a:lnTo>
                  <a:lnTo>
                    <a:pt x="2417" y="196"/>
                  </a:lnTo>
                  <a:lnTo>
                    <a:pt x="2417" y="199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4" y="201"/>
                  </a:lnTo>
                  <a:lnTo>
                    <a:pt x="2414" y="201"/>
                  </a:lnTo>
                  <a:lnTo>
                    <a:pt x="2414" y="204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8"/>
                  </a:lnTo>
                  <a:lnTo>
                    <a:pt x="2414" y="208"/>
                  </a:lnTo>
                  <a:lnTo>
                    <a:pt x="2414" y="211"/>
                  </a:lnTo>
                  <a:lnTo>
                    <a:pt x="2414" y="211"/>
                  </a:lnTo>
                  <a:lnTo>
                    <a:pt x="2414" y="213"/>
                  </a:lnTo>
                  <a:lnTo>
                    <a:pt x="2412" y="213"/>
                  </a:lnTo>
                  <a:lnTo>
                    <a:pt x="2412" y="213"/>
                  </a:lnTo>
                  <a:lnTo>
                    <a:pt x="2412" y="213"/>
                  </a:lnTo>
                  <a:lnTo>
                    <a:pt x="2412" y="215"/>
                  </a:lnTo>
                  <a:lnTo>
                    <a:pt x="2410" y="218"/>
                  </a:lnTo>
                  <a:lnTo>
                    <a:pt x="2405" y="220"/>
                  </a:lnTo>
                  <a:lnTo>
                    <a:pt x="2405" y="223"/>
                  </a:lnTo>
                  <a:lnTo>
                    <a:pt x="2405" y="225"/>
                  </a:lnTo>
                  <a:lnTo>
                    <a:pt x="2400" y="227"/>
                  </a:lnTo>
                  <a:lnTo>
                    <a:pt x="2403" y="230"/>
                  </a:lnTo>
                  <a:lnTo>
                    <a:pt x="2403" y="230"/>
                  </a:lnTo>
                  <a:lnTo>
                    <a:pt x="2400" y="232"/>
                  </a:lnTo>
                  <a:lnTo>
                    <a:pt x="2400" y="232"/>
                  </a:lnTo>
                  <a:lnTo>
                    <a:pt x="2400" y="234"/>
                  </a:lnTo>
                  <a:lnTo>
                    <a:pt x="2400" y="237"/>
                  </a:lnTo>
                  <a:lnTo>
                    <a:pt x="2400" y="239"/>
                  </a:lnTo>
                  <a:lnTo>
                    <a:pt x="2400" y="241"/>
                  </a:lnTo>
                  <a:lnTo>
                    <a:pt x="2398" y="244"/>
                  </a:lnTo>
                  <a:lnTo>
                    <a:pt x="2398" y="246"/>
                  </a:lnTo>
                  <a:lnTo>
                    <a:pt x="2396" y="246"/>
                  </a:lnTo>
                  <a:lnTo>
                    <a:pt x="2396" y="246"/>
                  </a:lnTo>
                  <a:lnTo>
                    <a:pt x="2396" y="246"/>
                  </a:lnTo>
                  <a:lnTo>
                    <a:pt x="2393" y="246"/>
                  </a:lnTo>
                  <a:lnTo>
                    <a:pt x="2393" y="249"/>
                  </a:lnTo>
                  <a:lnTo>
                    <a:pt x="2393" y="249"/>
                  </a:lnTo>
                  <a:lnTo>
                    <a:pt x="2393" y="249"/>
                  </a:lnTo>
                  <a:lnTo>
                    <a:pt x="2393" y="251"/>
                  </a:lnTo>
                  <a:lnTo>
                    <a:pt x="2391" y="251"/>
                  </a:lnTo>
                  <a:lnTo>
                    <a:pt x="2391" y="251"/>
                  </a:lnTo>
                  <a:lnTo>
                    <a:pt x="2391" y="251"/>
                  </a:lnTo>
                  <a:lnTo>
                    <a:pt x="2391" y="253"/>
                  </a:lnTo>
                  <a:lnTo>
                    <a:pt x="2388" y="253"/>
                  </a:lnTo>
                  <a:lnTo>
                    <a:pt x="2388" y="253"/>
                  </a:lnTo>
                  <a:lnTo>
                    <a:pt x="2388" y="253"/>
                  </a:lnTo>
                  <a:lnTo>
                    <a:pt x="2388" y="258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3"/>
                  </a:lnTo>
                  <a:lnTo>
                    <a:pt x="2388" y="263"/>
                  </a:lnTo>
                  <a:lnTo>
                    <a:pt x="2386" y="265"/>
                  </a:lnTo>
                  <a:lnTo>
                    <a:pt x="2386" y="267"/>
                  </a:lnTo>
                  <a:lnTo>
                    <a:pt x="2386" y="267"/>
                  </a:lnTo>
                  <a:lnTo>
                    <a:pt x="2384" y="267"/>
                  </a:lnTo>
                  <a:lnTo>
                    <a:pt x="2384" y="267"/>
                  </a:lnTo>
                  <a:lnTo>
                    <a:pt x="2381" y="267"/>
                  </a:lnTo>
                  <a:lnTo>
                    <a:pt x="2381" y="267"/>
                  </a:lnTo>
                  <a:lnTo>
                    <a:pt x="2381" y="270"/>
                  </a:lnTo>
                  <a:lnTo>
                    <a:pt x="2381" y="270"/>
                  </a:lnTo>
                  <a:lnTo>
                    <a:pt x="2381" y="270"/>
                  </a:lnTo>
                  <a:lnTo>
                    <a:pt x="2384" y="270"/>
                  </a:lnTo>
                  <a:lnTo>
                    <a:pt x="2384" y="272"/>
                  </a:lnTo>
                  <a:lnTo>
                    <a:pt x="2384" y="272"/>
                  </a:lnTo>
                  <a:lnTo>
                    <a:pt x="2384" y="272"/>
                  </a:lnTo>
                  <a:lnTo>
                    <a:pt x="2386" y="272"/>
                  </a:lnTo>
                  <a:lnTo>
                    <a:pt x="2386" y="272"/>
                  </a:lnTo>
                  <a:lnTo>
                    <a:pt x="2386" y="272"/>
                  </a:lnTo>
                  <a:lnTo>
                    <a:pt x="2386" y="275"/>
                  </a:lnTo>
                  <a:lnTo>
                    <a:pt x="2388" y="275"/>
                  </a:lnTo>
                  <a:lnTo>
                    <a:pt x="2391" y="272"/>
                  </a:lnTo>
                  <a:lnTo>
                    <a:pt x="2391" y="272"/>
                  </a:lnTo>
                  <a:lnTo>
                    <a:pt x="2393" y="272"/>
                  </a:lnTo>
                  <a:lnTo>
                    <a:pt x="2393" y="275"/>
                  </a:lnTo>
                  <a:lnTo>
                    <a:pt x="2393" y="275"/>
                  </a:lnTo>
                  <a:lnTo>
                    <a:pt x="2393" y="277"/>
                  </a:lnTo>
                  <a:lnTo>
                    <a:pt x="2393" y="277"/>
                  </a:lnTo>
                  <a:lnTo>
                    <a:pt x="2393" y="277"/>
                  </a:lnTo>
                  <a:lnTo>
                    <a:pt x="2391" y="277"/>
                  </a:lnTo>
                  <a:lnTo>
                    <a:pt x="2391" y="279"/>
                  </a:lnTo>
                  <a:lnTo>
                    <a:pt x="2391" y="284"/>
                  </a:lnTo>
                  <a:lnTo>
                    <a:pt x="2391" y="284"/>
                  </a:lnTo>
                  <a:lnTo>
                    <a:pt x="2393" y="284"/>
                  </a:lnTo>
                  <a:lnTo>
                    <a:pt x="2393" y="286"/>
                  </a:lnTo>
                  <a:lnTo>
                    <a:pt x="2393" y="286"/>
                  </a:lnTo>
                  <a:lnTo>
                    <a:pt x="2393" y="289"/>
                  </a:lnTo>
                  <a:lnTo>
                    <a:pt x="2391" y="291"/>
                  </a:lnTo>
                  <a:lnTo>
                    <a:pt x="2391" y="294"/>
                  </a:lnTo>
                  <a:lnTo>
                    <a:pt x="2391" y="294"/>
                  </a:lnTo>
                  <a:lnTo>
                    <a:pt x="2391" y="296"/>
                  </a:lnTo>
                  <a:lnTo>
                    <a:pt x="2388" y="298"/>
                  </a:lnTo>
                  <a:lnTo>
                    <a:pt x="2386" y="301"/>
                  </a:lnTo>
                  <a:lnTo>
                    <a:pt x="2386" y="301"/>
                  </a:lnTo>
                  <a:lnTo>
                    <a:pt x="2384" y="301"/>
                  </a:lnTo>
                  <a:lnTo>
                    <a:pt x="2379" y="303"/>
                  </a:lnTo>
                  <a:lnTo>
                    <a:pt x="2374" y="303"/>
                  </a:lnTo>
                  <a:lnTo>
                    <a:pt x="2372" y="303"/>
                  </a:lnTo>
                  <a:lnTo>
                    <a:pt x="2372" y="303"/>
                  </a:lnTo>
                  <a:lnTo>
                    <a:pt x="2372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62" y="305"/>
                  </a:lnTo>
                  <a:lnTo>
                    <a:pt x="2360" y="305"/>
                  </a:lnTo>
                  <a:lnTo>
                    <a:pt x="2360" y="305"/>
                  </a:lnTo>
                  <a:lnTo>
                    <a:pt x="2358" y="305"/>
                  </a:lnTo>
                  <a:lnTo>
                    <a:pt x="2355" y="305"/>
                  </a:lnTo>
                  <a:lnTo>
                    <a:pt x="2353" y="308"/>
                  </a:lnTo>
                  <a:lnTo>
                    <a:pt x="2351" y="308"/>
                  </a:lnTo>
                  <a:lnTo>
                    <a:pt x="2351" y="308"/>
                  </a:lnTo>
                  <a:lnTo>
                    <a:pt x="2348" y="310"/>
                  </a:lnTo>
                  <a:lnTo>
                    <a:pt x="2348" y="312"/>
                  </a:lnTo>
                  <a:lnTo>
                    <a:pt x="2348" y="312"/>
                  </a:lnTo>
                  <a:lnTo>
                    <a:pt x="2348" y="312"/>
                  </a:lnTo>
                  <a:lnTo>
                    <a:pt x="2346" y="315"/>
                  </a:lnTo>
                  <a:lnTo>
                    <a:pt x="2346" y="315"/>
                  </a:lnTo>
                  <a:lnTo>
                    <a:pt x="2346" y="315"/>
                  </a:lnTo>
                  <a:lnTo>
                    <a:pt x="2343" y="317"/>
                  </a:lnTo>
                  <a:lnTo>
                    <a:pt x="2341" y="317"/>
                  </a:lnTo>
                  <a:lnTo>
                    <a:pt x="2341" y="320"/>
                  </a:lnTo>
                  <a:lnTo>
                    <a:pt x="2341" y="320"/>
                  </a:lnTo>
                  <a:lnTo>
                    <a:pt x="2339" y="320"/>
                  </a:lnTo>
                  <a:lnTo>
                    <a:pt x="2339" y="320"/>
                  </a:lnTo>
                  <a:lnTo>
                    <a:pt x="2334" y="324"/>
                  </a:lnTo>
                  <a:lnTo>
                    <a:pt x="2334" y="324"/>
                  </a:lnTo>
                  <a:lnTo>
                    <a:pt x="2334" y="324"/>
                  </a:lnTo>
                  <a:lnTo>
                    <a:pt x="2332" y="327"/>
                  </a:lnTo>
                  <a:lnTo>
                    <a:pt x="2332" y="327"/>
                  </a:lnTo>
                  <a:lnTo>
                    <a:pt x="2332" y="329"/>
                  </a:lnTo>
                  <a:lnTo>
                    <a:pt x="2327" y="329"/>
                  </a:lnTo>
                  <a:lnTo>
                    <a:pt x="2327" y="331"/>
                  </a:lnTo>
                  <a:lnTo>
                    <a:pt x="2325" y="331"/>
                  </a:lnTo>
                  <a:lnTo>
                    <a:pt x="2325" y="334"/>
                  </a:lnTo>
                  <a:lnTo>
                    <a:pt x="2322" y="334"/>
                  </a:lnTo>
                  <a:lnTo>
                    <a:pt x="2317" y="336"/>
                  </a:lnTo>
                  <a:lnTo>
                    <a:pt x="2317" y="338"/>
                  </a:lnTo>
                  <a:lnTo>
                    <a:pt x="2315" y="338"/>
                  </a:lnTo>
                  <a:lnTo>
                    <a:pt x="2315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294" y="334"/>
                  </a:lnTo>
                  <a:lnTo>
                    <a:pt x="2282" y="331"/>
                  </a:lnTo>
                  <a:lnTo>
                    <a:pt x="2273" y="329"/>
                  </a:lnTo>
                  <a:lnTo>
                    <a:pt x="2256" y="317"/>
                  </a:lnTo>
                  <a:lnTo>
                    <a:pt x="2254" y="315"/>
                  </a:lnTo>
                  <a:lnTo>
                    <a:pt x="2242" y="341"/>
                  </a:lnTo>
                  <a:lnTo>
                    <a:pt x="2242" y="343"/>
                  </a:lnTo>
                  <a:lnTo>
                    <a:pt x="2230" y="367"/>
                  </a:lnTo>
                  <a:lnTo>
                    <a:pt x="2218" y="393"/>
                  </a:lnTo>
                  <a:lnTo>
                    <a:pt x="2218" y="393"/>
                  </a:lnTo>
                  <a:lnTo>
                    <a:pt x="2221" y="395"/>
                  </a:lnTo>
                  <a:lnTo>
                    <a:pt x="2221" y="398"/>
                  </a:lnTo>
                  <a:lnTo>
                    <a:pt x="2218" y="400"/>
                  </a:lnTo>
                  <a:lnTo>
                    <a:pt x="2206" y="419"/>
                  </a:lnTo>
                  <a:lnTo>
                    <a:pt x="2206" y="421"/>
                  </a:lnTo>
                  <a:lnTo>
                    <a:pt x="2206" y="421"/>
                  </a:lnTo>
                  <a:lnTo>
                    <a:pt x="2206" y="424"/>
                  </a:lnTo>
                  <a:lnTo>
                    <a:pt x="2206" y="440"/>
                  </a:lnTo>
                  <a:lnTo>
                    <a:pt x="2206" y="443"/>
                  </a:lnTo>
                  <a:lnTo>
                    <a:pt x="2206" y="443"/>
                  </a:lnTo>
                  <a:lnTo>
                    <a:pt x="2192" y="450"/>
                  </a:lnTo>
                  <a:lnTo>
                    <a:pt x="2192" y="450"/>
                  </a:lnTo>
                  <a:lnTo>
                    <a:pt x="2192" y="452"/>
                  </a:lnTo>
                  <a:lnTo>
                    <a:pt x="2194" y="462"/>
                  </a:lnTo>
                  <a:lnTo>
                    <a:pt x="2194" y="466"/>
                  </a:lnTo>
                  <a:lnTo>
                    <a:pt x="2194" y="469"/>
                  </a:lnTo>
                  <a:lnTo>
                    <a:pt x="2197" y="469"/>
                  </a:lnTo>
                  <a:lnTo>
                    <a:pt x="2209" y="483"/>
                  </a:lnTo>
                  <a:lnTo>
                    <a:pt x="2213" y="485"/>
                  </a:lnTo>
                  <a:lnTo>
                    <a:pt x="2216" y="483"/>
                  </a:lnTo>
                  <a:lnTo>
                    <a:pt x="2221" y="476"/>
                  </a:lnTo>
                  <a:lnTo>
                    <a:pt x="2228" y="473"/>
                  </a:lnTo>
                  <a:lnTo>
                    <a:pt x="2230" y="471"/>
                  </a:lnTo>
                  <a:lnTo>
                    <a:pt x="2239" y="473"/>
                  </a:lnTo>
                  <a:lnTo>
                    <a:pt x="2244" y="473"/>
                  </a:lnTo>
                  <a:lnTo>
                    <a:pt x="2256" y="471"/>
                  </a:lnTo>
                  <a:lnTo>
                    <a:pt x="2261" y="471"/>
                  </a:lnTo>
                  <a:lnTo>
                    <a:pt x="2261" y="471"/>
                  </a:lnTo>
                  <a:lnTo>
                    <a:pt x="2268" y="473"/>
                  </a:lnTo>
                  <a:lnTo>
                    <a:pt x="2273" y="476"/>
                  </a:lnTo>
                  <a:lnTo>
                    <a:pt x="2273" y="476"/>
                  </a:lnTo>
                  <a:lnTo>
                    <a:pt x="2287" y="488"/>
                  </a:lnTo>
                  <a:lnTo>
                    <a:pt x="2289" y="488"/>
                  </a:lnTo>
                  <a:lnTo>
                    <a:pt x="2291" y="485"/>
                  </a:lnTo>
                  <a:lnTo>
                    <a:pt x="2291" y="483"/>
                  </a:lnTo>
                  <a:lnTo>
                    <a:pt x="2294" y="480"/>
                  </a:lnTo>
                  <a:lnTo>
                    <a:pt x="2296" y="478"/>
                  </a:lnTo>
                  <a:lnTo>
                    <a:pt x="2308" y="462"/>
                  </a:lnTo>
                  <a:lnTo>
                    <a:pt x="2310" y="462"/>
                  </a:lnTo>
                  <a:lnTo>
                    <a:pt x="2313" y="459"/>
                  </a:lnTo>
                  <a:lnTo>
                    <a:pt x="2320" y="462"/>
                  </a:lnTo>
                  <a:lnTo>
                    <a:pt x="2322" y="462"/>
                  </a:lnTo>
                  <a:lnTo>
                    <a:pt x="2325" y="459"/>
                  </a:lnTo>
                  <a:lnTo>
                    <a:pt x="2329" y="459"/>
                  </a:lnTo>
                  <a:lnTo>
                    <a:pt x="2332" y="459"/>
                  </a:lnTo>
                  <a:lnTo>
                    <a:pt x="2332" y="459"/>
                  </a:lnTo>
                  <a:lnTo>
                    <a:pt x="2334" y="462"/>
                  </a:lnTo>
                  <a:lnTo>
                    <a:pt x="2336" y="462"/>
                  </a:lnTo>
                  <a:lnTo>
                    <a:pt x="2346" y="462"/>
                  </a:lnTo>
                  <a:lnTo>
                    <a:pt x="2351" y="464"/>
                  </a:lnTo>
                  <a:lnTo>
                    <a:pt x="2353" y="466"/>
                  </a:lnTo>
                  <a:lnTo>
                    <a:pt x="2360" y="476"/>
                  </a:lnTo>
                  <a:lnTo>
                    <a:pt x="2362" y="480"/>
                  </a:lnTo>
                  <a:lnTo>
                    <a:pt x="2372" y="485"/>
                  </a:lnTo>
                  <a:lnTo>
                    <a:pt x="2377" y="485"/>
                  </a:lnTo>
                  <a:lnTo>
                    <a:pt x="2379" y="488"/>
                  </a:lnTo>
                  <a:lnTo>
                    <a:pt x="2379" y="488"/>
                  </a:lnTo>
                  <a:lnTo>
                    <a:pt x="2379" y="490"/>
                  </a:lnTo>
                  <a:lnTo>
                    <a:pt x="2381" y="495"/>
                  </a:lnTo>
                  <a:lnTo>
                    <a:pt x="2381" y="497"/>
                  </a:lnTo>
                  <a:lnTo>
                    <a:pt x="2381" y="497"/>
                  </a:lnTo>
                  <a:lnTo>
                    <a:pt x="2381" y="497"/>
                  </a:lnTo>
                  <a:lnTo>
                    <a:pt x="2388" y="499"/>
                  </a:lnTo>
                  <a:lnTo>
                    <a:pt x="2388" y="502"/>
                  </a:lnTo>
                  <a:lnTo>
                    <a:pt x="2391" y="502"/>
                  </a:lnTo>
                  <a:lnTo>
                    <a:pt x="2391" y="502"/>
                  </a:lnTo>
                  <a:lnTo>
                    <a:pt x="2391" y="504"/>
                  </a:lnTo>
                  <a:lnTo>
                    <a:pt x="2388" y="504"/>
                  </a:lnTo>
                  <a:lnTo>
                    <a:pt x="2388" y="507"/>
                  </a:lnTo>
                  <a:lnTo>
                    <a:pt x="2391" y="507"/>
                  </a:lnTo>
                  <a:lnTo>
                    <a:pt x="2398" y="514"/>
                  </a:lnTo>
                  <a:lnTo>
                    <a:pt x="2400" y="516"/>
                  </a:lnTo>
                  <a:lnTo>
                    <a:pt x="2400" y="516"/>
                  </a:lnTo>
                  <a:lnTo>
                    <a:pt x="2400" y="518"/>
                  </a:lnTo>
                  <a:lnTo>
                    <a:pt x="2403" y="518"/>
                  </a:lnTo>
                  <a:lnTo>
                    <a:pt x="2405" y="521"/>
                  </a:lnTo>
                  <a:lnTo>
                    <a:pt x="2407" y="521"/>
                  </a:lnTo>
                  <a:lnTo>
                    <a:pt x="2410" y="525"/>
                  </a:lnTo>
                  <a:lnTo>
                    <a:pt x="2412" y="528"/>
                  </a:lnTo>
                  <a:lnTo>
                    <a:pt x="2414" y="530"/>
                  </a:lnTo>
                  <a:lnTo>
                    <a:pt x="2414" y="533"/>
                  </a:lnTo>
                  <a:lnTo>
                    <a:pt x="2414" y="537"/>
                  </a:lnTo>
                  <a:lnTo>
                    <a:pt x="2414" y="537"/>
                  </a:lnTo>
                  <a:lnTo>
                    <a:pt x="2414" y="537"/>
                  </a:lnTo>
                  <a:lnTo>
                    <a:pt x="2414" y="540"/>
                  </a:lnTo>
                  <a:lnTo>
                    <a:pt x="2414" y="540"/>
                  </a:lnTo>
                  <a:lnTo>
                    <a:pt x="2417" y="542"/>
                  </a:lnTo>
                  <a:lnTo>
                    <a:pt x="2417" y="542"/>
                  </a:lnTo>
                  <a:lnTo>
                    <a:pt x="2417" y="542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22" y="544"/>
                  </a:lnTo>
                  <a:lnTo>
                    <a:pt x="2422" y="547"/>
                  </a:lnTo>
                  <a:lnTo>
                    <a:pt x="2422" y="547"/>
                  </a:lnTo>
                  <a:lnTo>
                    <a:pt x="2422" y="547"/>
                  </a:lnTo>
                  <a:lnTo>
                    <a:pt x="2419" y="547"/>
                  </a:lnTo>
                  <a:lnTo>
                    <a:pt x="2419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51"/>
                  </a:lnTo>
                  <a:lnTo>
                    <a:pt x="2422" y="551"/>
                  </a:lnTo>
                  <a:lnTo>
                    <a:pt x="2422" y="551"/>
                  </a:lnTo>
                  <a:lnTo>
                    <a:pt x="2422" y="554"/>
                  </a:lnTo>
                  <a:lnTo>
                    <a:pt x="2422" y="556"/>
                  </a:lnTo>
                  <a:lnTo>
                    <a:pt x="2422" y="556"/>
                  </a:lnTo>
                  <a:lnTo>
                    <a:pt x="2422" y="559"/>
                  </a:lnTo>
                  <a:lnTo>
                    <a:pt x="2422" y="559"/>
                  </a:lnTo>
                  <a:lnTo>
                    <a:pt x="2422" y="559"/>
                  </a:lnTo>
                  <a:lnTo>
                    <a:pt x="2422" y="561"/>
                  </a:lnTo>
                  <a:lnTo>
                    <a:pt x="2422" y="561"/>
                  </a:lnTo>
                  <a:lnTo>
                    <a:pt x="2422" y="561"/>
                  </a:lnTo>
                  <a:lnTo>
                    <a:pt x="2419" y="563"/>
                  </a:lnTo>
                  <a:lnTo>
                    <a:pt x="2419" y="563"/>
                  </a:lnTo>
                  <a:lnTo>
                    <a:pt x="2417" y="566"/>
                  </a:lnTo>
                  <a:lnTo>
                    <a:pt x="2417" y="566"/>
                  </a:lnTo>
                  <a:lnTo>
                    <a:pt x="2417" y="563"/>
                  </a:lnTo>
                  <a:lnTo>
                    <a:pt x="2414" y="563"/>
                  </a:lnTo>
                  <a:lnTo>
                    <a:pt x="2414" y="566"/>
                  </a:lnTo>
                  <a:lnTo>
                    <a:pt x="2414" y="566"/>
                  </a:lnTo>
                  <a:lnTo>
                    <a:pt x="2412" y="568"/>
                  </a:lnTo>
                  <a:lnTo>
                    <a:pt x="2412" y="568"/>
                  </a:lnTo>
                  <a:lnTo>
                    <a:pt x="2410" y="568"/>
                  </a:lnTo>
                  <a:lnTo>
                    <a:pt x="2410" y="568"/>
                  </a:lnTo>
                  <a:lnTo>
                    <a:pt x="2410" y="568"/>
                  </a:lnTo>
                  <a:lnTo>
                    <a:pt x="2407" y="568"/>
                  </a:lnTo>
                  <a:lnTo>
                    <a:pt x="2405" y="568"/>
                  </a:lnTo>
                  <a:lnTo>
                    <a:pt x="2405" y="568"/>
                  </a:lnTo>
                  <a:lnTo>
                    <a:pt x="2400" y="566"/>
                  </a:lnTo>
                  <a:lnTo>
                    <a:pt x="2398" y="566"/>
                  </a:lnTo>
                  <a:lnTo>
                    <a:pt x="2393" y="568"/>
                  </a:lnTo>
                  <a:lnTo>
                    <a:pt x="2391" y="568"/>
                  </a:lnTo>
                  <a:lnTo>
                    <a:pt x="2377" y="563"/>
                  </a:lnTo>
                  <a:lnTo>
                    <a:pt x="2377" y="563"/>
                  </a:lnTo>
                  <a:lnTo>
                    <a:pt x="2374" y="563"/>
                  </a:lnTo>
                  <a:lnTo>
                    <a:pt x="2374" y="559"/>
                  </a:lnTo>
                  <a:lnTo>
                    <a:pt x="2372" y="559"/>
                  </a:lnTo>
                  <a:lnTo>
                    <a:pt x="2372" y="559"/>
                  </a:lnTo>
                  <a:lnTo>
                    <a:pt x="2370" y="559"/>
                  </a:lnTo>
                  <a:lnTo>
                    <a:pt x="2370" y="561"/>
                  </a:lnTo>
                  <a:lnTo>
                    <a:pt x="2370" y="561"/>
                  </a:lnTo>
                  <a:lnTo>
                    <a:pt x="2367" y="559"/>
                  </a:lnTo>
                  <a:lnTo>
                    <a:pt x="2367" y="559"/>
                  </a:lnTo>
                  <a:lnTo>
                    <a:pt x="2367" y="556"/>
                  </a:lnTo>
                  <a:lnTo>
                    <a:pt x="2367" y="556"/>
                  </a:lnTo>
                  <a:lnTo>
                    <a:pt x="2365" y="556"/>
                  </a:lnTo>
                  <a:lnTo>
                    <a:pt x="2362" y="559"/>
                  </a:lnTo>
                  <a:lnTo>
                    <a:pt x="2362" y="561"/>
                  </a:lnTo>
                  <a:lnTo>
                    <a:pt x="2360" y="563"/>
                  </a:lnTo>
                  <a:lnTo>
                    <a:pt x="2358" y="561"/>
                  </a:lnTo>
                  <a:lnTo>
                    <a:pt x="2355" y="561"/>
                  </a:lnTo>
                  <a:lnTo>
                    <a:pt x="2353" y="561"/>
                  </a:lnTo>
                  <a:lnTo>
                    <a:pt x="2353" y="561"/>
                  </a:lnTo>
                  <a:lnTo>
                    <a:pt x="2351" y="561"/>
                  </a:lnTo>
                  <a:lnTo>
                    <a:pt x="2351" y="561"/>
                  </a:lnTo>
                  <a:lnTo>
                    <a:pt x="2346" y="561"/>
                  </a:lnTo>
                  <a:lnTo>
                    <a:pt x="2343" y="561"/>
                  </a:lnTo>
                  <a:lnTo>
                    <a:pt x="2341" y="561"/>
                  </a:lnTo>
                  <a:lnTo>
                    <a:pt x="2339" y="559"/>
                  </a:lnTo>
                  <a:lnTo>
                    <a:pt x="2336" y="559"/>
                  </a:lnTo>
                  <a:lnTo>
                    <a:pt x="2336" y="559"/>
                  </a:lnTo>
                  <a:lnTo>
                    <a:pt x="2334" y="559"/>
                  </a:lnTo>
                  <a:lnTo>
                    <a:pt x="2332" y="561"/>
                  </a:lnTo>
                  <a:lnTo>
                    <a:pt x="2332" y="563"/>
                  </a:lnTo>
                  <a:lnTo>
                    <a:pt x="2329" y="563"/>
                  </a:lnTo>
                  <a:lnTo>
                    <a:pt x="2327" y="563"/>
                  </a:lnTo>
                  <a:lnTo>
                    <a:pt x="2327" y="563"/>
                  </a:lnTo>
                  <a:lnTo>
                    <a:pt x="2322" y="566"/>
                  </a:lnTo>
                  <a:lnTo>
                    <a:pt x="2320" y="566"/>
                  </a:lnTo>
                  <a:lnTo>
                    <a:pt x="2317" y="568"/>
                  </a:lnTo>
                  <a:lnTo>
                    <a:pt x="2317" y="568"/>
                  </a:lnTo>
                  <a:lnTo>
                    <a:pt x="2315" y="568"/>
                  </a:lnTo>
                  <a:lnTo>
                    <a:pt x="2315" y="570"/>
                  </a:lnTo>
                  <a:lnTo>
                    <a:pt x="2313" y="573"/>
                  </a:lnTo>
                  <a:lnTo>
                    <a:pt x="2313" y="575"/>
                  </a:lnTo>
                  <a:lnTo>
                    <a:pt x="2310" y="575"/>
                  </a:lnTo>
                  <a:lnTo>
                    <a:pt x="2306" y="575"/>
                  </a:lnTo>
                  <a:lnTo>
                    <a:pt x="2306" y="575"/>
                  </a:lnTo>
                  <a:lnTo>
                    <a:pt x="2303" y="573"/>
                  </a:lnTo>
                  <a:lnTo>
                    <a:pt x="2301" y="573"/>
                  </a:lnTo>
                  <a:lnTo>
                    <a:pt x="2301" y="568"/>
                  </a:lnTo>
                  <a:lnTo>
                    <a:pt x="2299" y="568"/>
                  </a:lnTo>
                  <a:lnTo>
                    <a:pt x="2299" y="568"/>
                  </a:lnTo>
                  <a:lnTo>
                    <a:pt x="2296" y="570"/>
                  </a:lnTo>
                  <a:lnTo>
                    <a:pt x="2296" y="570"/>
                  </a:lnTo>
                  <a:lnTo>
                    <a:pt x="2296" y="570"/>
                  </a:lnTo>
                  <a:lnTo>
                    <a:pt x="2294" y="570"/>
                  </a:lnTo>
                  <a:lnTo>
                    <a:pt x="2289" y="570"/>
                  </a:lnTo>
                  <a:lnTo>
                    <a:pt x="2291" y="573"/>
                  </a:lnTo>
                  <a:lnTo>
                    <a:pt x="2291" y="575"/>
                  </a:lnTo>
                  <a:lnTo>
                    <a:pt x="2291" y="575"/>
                  </a:lnTo>
                  <a:lnTo>
                    <a:pt x="2289" y="578"/>
                  </a:lnTo>
                  <a:lnTo>
                    <a:pt x="2289" y="580"/>
                  </a:lnTo>
                  <a:lnTo>
                    <a:pt x="2289" y="585"/>
                  </a:lnTo>
                  <a:lnTo>
                    <a:pt x="2287" y="587"/>
                  </a:lnTo>
                  <a:lnTo>
                    <a:pt x="2284" y="587"/>
                  </a:lnTo>
                  <a:lnTo>
                    <a:pt x="2268" y="587"/>
                  </a:lnTo>
                  <a:lnTo>
                    <a:pt x="2261" y="585"/>
                  </a:lnTo>
                  <a:lnTo>
                    <a:pt x="2261" y="585"/>
                  </a:lnTo>
                  <a:lnTo>
                    <a:pt x="2258" y="585"/>
                  </a:lnTo>
                  <a:lnTo>
                    <a:pt x="2258" y="587"/>
                  </a:lnTo>
                  <a:lnTo>
                    <a:pt x="2256" y="589"/>
                  </a:lnTo>
                  <a:lnTo>
                    <a:pt x="2254" y="589"/>
                  </a:lnTo>
                  <a:lnTo>
                    <a:pt x="2251" y="589"/>
                  </a:lnTo>
                  <a:lnTo>
                    <a:pt x="2249" y="589"/>
                  </a:lnTo>
                  <a:lnTo>
                    <a:pt x="2247" y="592"/>
                  </a:lnTo>
                  <a:lnTo>
                    <a:pt x="2247" y="592"/>
                  </a:lnTo>
                  <a:lnTo>
                    <a:pt x="2247" y="594"/>
                  </a:lnTo>
                  <a:lnTo>
                    <a:pt x="2247" y="596"/>
                  </a:lnTo>
                  <a:lnTo>
                    <a:pt x="2244" y="596"/>
                  </a:lnTo>
                  <a:lnTo>
                    <a:pt x="2235" y="606"/>
                  </a:lnTo>
                  <a:lnTo>
                    <a:pt x="2228" y="620"/>
                  </a:lnTo>
                  <a:lnTo>
                    <a:pt x="2228" y="622"/>
                  </a:lnTo>
                  <a:lnTo>
                    <a:pt x="2228" y="625"/>
                  </a:lnTo>
                  <a:lnTo>
                    <a:pt x="2230" y="627"/>
                  </a:lnTo>
                  <a:lnTo>
                    <a:pt x="2230" y="630"/>
                  </a:lnTo>
                  <a:lnTo>
                    <a:pt x="2230" y="632"/>
                  </a:lnTo>
                  <a:lnTo>
                    <a:pt x="2225" y="637"/>
                  </a:lnTo>
                  <a:lnTo>
                    <a:pt x="2225" y="637"/>
                  </a:lnTo>
                  <a:lnTo>
                    <a:pt x="2223" y="639"/>
                  </a:lnTo>
                  <a:lnTo>
                    <a:pt x="2221" y="639"/>
                  </a:lnTo>
                  <a:lnTo>
                    <a:pt x="2221" y="639"/>
                  </a:lnTo>
                  <a:lnTo>
                    <a:pt x="2218" y="639"/>
                  </a:lnTo>
                  <a:lnTo>
                    <a:pt x="2218" y="639"/>
                  </a:lnTo>
                  <a:lnTo>
                    <a:pt x="2216" y="639"/>
                  </a:lnTo>
                  <a:lnTo>
                    <a:pt x="2204" y="649"/>
                  </a:lnTo>
                  <a:lnTo>
                    <a:pt x="2202" y="653"/>
                  </a:lnTo>
                  <a:lnTo>
                    <a:pt x="2199" y="656"/>
                  </a:lnTo>
                  <a:lnTo>
                    <a:pt x="2199" y="656"/>
                  </a:lnTo>
                  <a:lnTo>
                    <a:pt x="2190" y="658"/>
                  </a:lnTo>
                  <a:lnTo>
                    <a:pt x="2183" y="658"/>
                  </a:lnTo>
                  <a:lnTo>
                    <a:pt x="2171" y="658"/>
                  </a:lnTo>
                  <a:lnTo>
                    <a:pt x="2161" y="660"/>
                  </a:lnTo>
                  <a:lnTo>
                    <a:pt x="2159" y="660"/>
                  </a:lnTo>
                  <a:lnTo>
                    <a:pt x="2152" y="656"/>
                  </a:lnTo>
                  <a:lnTo>
                    <a:pt x="2150" y="656"/>
                  </a:lnTo>
                  <a:lnTo>
                    <a:pt x="2147" y="658"/>
                  </a:lnTo>
                  <a:lnTo>
                    <a:pt x="2140" y="660"/>
                  </a:lnTo>
                  <a:lnTo>
                    <a:pt x="2140" y="660"/>
                  </a:lnTo>
                  <a:lnTo>
                    <a:pt x="2140" y="660"/>
                  </a:lnTo>
                  <a:lnTo>
                    <a:pt x="2140" y="665"/>
                  </a:lnTo>
                  <a:lnTo>
                    <a:pt x="2138" y="665"/>
                  </a:lnTo>
                  <a:lnTo>
                    <a:pt x="2138" y="670"/>
                  </a:lnTo>
                  <a:lnTo>
                    <a:pt x="2135" y="675"/>
                  </a:lnTo>
                  <a:lnTo>
                    <a:pt x="2124" y="684"/>
                  </a:lnTo>
                  <a:lnTo>
                    <a:pt x="2121" y="686"/>
                  </a:lnTo>
                  <a:lnTo>
                    <a:pt x="2121" y="686"/>
                  </a:lnTo>
                  <a:lnTo>
                    <a:pt x="2119" y="686"/>
                  </a:lnTo>
                  <a:lnTo>
                    <a:pt x="2119" y="689"/>
                  </a:lnTo>
                  <a:lnTo>
                    <a:pt x="2116" y="691"/>
                  </a:lnTo>
                  <a:lnTo>
                    <a:pt x="2116" y="693"/>
                  </a:lnTo>
                  <a:lnTo>
                    <a:pt x="2114" y="693"/>
                  </a:lnTo>
                  <a:lnTo>
                    <a:pt x="2112" y="693"/>
                  </a:lnTo>
                  <a:lnTo>
                    <a:pt x="2107" y="693"/>
                  </a:lnTo>
                  <a:lnTo>
                    <a:pt x="2107" y="696"/>
                  </a:lnTo>
                  <a:lnTo>
                    <a:pt x="2105" y="698"/>
                  </a:lnTo>
                  <a:lnTo>
                    <a:pt x="2098" y="703"/>
                  </a:lnTo>
                  <a:lnTo>
                    <a:pt x="2095" y="705"/>
                  </a:lnTo>
                  <a:lnTo>
                    <a:pt x="2093" y="708"/>
                  </a:lnTo>
                  <a:lnTo>
                    <a:pt x="2093" y="708"/>
                  </a:lnTo>
                  <a:lnTo>
                    <a:pt x="2088" y="708"/>
                  </a:lnTo>
                  <a:lnTo>
                    <a:pt x="2088" y="708"/>
                  </a:lnTo>
                  <a:lnTo>
                    <a:pt x="2086" y="705"/>
                  </a:lnTo>
                  <a:lnTo>
                    <a:pt x="2086" y="705"/>
                  </a:lnTo>
                  <a:lnTo>
                    <a:pt x="2067" y="703"/>
                  </a:lnTo>
                  <a:lnTo>
                    <a:pt x="2062" y="701"/>
                  </a:lnTo>
                  <a:lnTo>
                    <a:pt x="2060" y="701"/>
                  </a:lnTo>
                  <a:lnTo>
                    <a:pt x="2048" y="698"/>
                  </a:lnTo>
                  <a:lnTo>
                    <a:pt x="2041" y="696"/>
                  </a:lnTo>
                  <a:lnTo>
                    <a:pt x="2038" y="693"/>
                  </a:lnTo>
                  <a:lnTo>
                    <a:pt x="2038" y="693"/>
                  </a:lnTo>
                  <a:lnTo>
                    <a:pt x="2036" y="689"/>
                  </a:lnTo>
                  <a:lnTo>
                    <a:pt x="2031" y="684"/>
                  </a:lnTo>
                  <a:lnTo>
                    <a:pt x="2029" y="684"/>
                  </a:lnTo>
                  <a:lnTo>
                    <a:pt x="2027" y="684"/>
                  </a:lnTo>
                  <a:lnTo>
                    <a:pt x="2012" y="684"/>
                  </a:lnTo>
                  <a:lnTo>
                    <a:pt x="2008" y="682"/>
                  </a:lnTo>
                  <a:lnTo>
                    <a:pt x="2008" y="682"/>
                  </a:lnTo>
                  <a:lnTo>
                    <a:pt x="2005" y="682"/>
                  </a:lnTo>
                  <a:lnTo>
                    <a:pt x="2005" y="682"/>
                  </a:lnTo>
                  <a:lnTo>
                    <a:pt x="2005" y="682"/>
                  </a:lnTo>
                  <a:lnTo>
                    <a:pt x="2005" y="684"/>
                  </a:lnTo>
                  <a:lnTo>
                    <a:pt x="2003" y="684"/>
                  </a:lnTo>
                  <a:lnTo>
                    <a:pt x="2003" y="684"/>
                  </a:lnTo>
                  <a:lnTo>
                    <a:pt x="2001" y="684"/>
                  </a:lnTo>
                  <a:lnTo>
                    <a:pt x="2001" y="686"/>
                  </a:lnTo>
                  <a:lnTo>
                    <a:pt x="1996" y="689"/>
                  </a:lnTo>
                  <a:lnTo>
                    <a:pt x="1996" y="689"/>
                  </a:lnTo>
                  <a:lnTo>
                    <a:pt x="1993" y="691"/>
                  </a:lnTo>
                  <a:lnTo>
                    <a:pt x="1984" y="710"/>
                  </a:lnTo>
                  <a:lnTo>
                    <a:pt x="1984" y="712"/>
                  </a:lnTo>
                  <a:lnTo>
                    <a:pt x="1984" y="715"/>
                  </a:lnTo>
                  <a:lnTo>
                    <a:pt x="1984" y="717"/>
                  </a:lnTo>
                  <a:lnTo>
                    <a:pt x="1984" y="717"/>
                  </a:lnTo>
                  <a:lnTo>
                    <a:pt x="1984" y="719"/>
                  </a:lnTo>
                  <a:lnTo>
                    <a:pt x="1984" y="719"/>
                  </a:lnTo>
                  <a:lnTo>
                    <a:pt x="1982" y="722"/>
                  </a:lnTo>
                  <a:lnTo>
                    <a:pt x="1982" y="724"/>
                  </a:lnTo>
                  <a:lnTo>
                    <a:pt x="1979" y="724"/>
                  </a:lnTo>
                  <a:lnTo>
                    <a:pt x="1979" y="727"/>
                  </a:lnTo>
                  <a:lnTo>
                    <a:pt x="1979" y="727"/>
                  </a:lnTo>
                  <a:lnTo>
                    <a:pt x="1977" y="729"/>
                  </a:lnTo>
                  <a:lnTo>
                    <a:pt x="1977" y="731"/>
                  </a:lnTo>
                  <a:lnTo>
                    <a:pt x="1977" y="734"/>
                  </a:lnTo>
                  <a:lnTo>
                    <a:pt x="1977" y="736"/>
                  </a:lnTo>
                  <a:lnTo>
                    <a:pt x="1977" y="738"/>
                  </a:lnTo>
                  <a:lnTo>
                    <a:pt x="1979" y="741"/>
                  </a:lnTo>
                  <a:lnTo>
                    <a:pt x="1982" y="741"/>
                  </a:lnTo>
                  <a:lnTo>
                    <a:pt x="1982" y="743"/>
                  </a:lnTo>
                  <a:lnTo>
                    <a:pt x="1982" y="746"/>
                  </a:lnTo>
                  <a:lnTo>
                    <a:pt x="1982" y="748"/>
                  </a:lnTo>
                  <a:lnTo>
                    <a:pt x="1984" y="750"/>
                  </a:lnTo>
                  <a:lnTo>
                    <a:pt x="1989" y="757"/>
                  </a:lnTo>
                  <a:lnTo>
                    <a:pt x="1991" y="757"/>
                  </a:lnTo>
                  <a:lnTo>
                    <a:pt x="1996" y="762"/>
                  </a:lnTo>
                  <a:lnTo>
                    <a:pt x="1998" y="764"/>
                  </a:lnTo>
                  <a:lnTo>
                    <a:pt x="2001" y="767"/>
                  </a:lnTo>
                  <a:lnTo>
                    <a:pt x="2005" y="774"/>
                  </a:lnTo>
                  <a:lnTo>
                    <a:pt x="2005" y="776"/>
                  </a:lnTo>
                  <a:lnTo>
                    <a:pt x="2005" y="779"/>
                  </a:lnTo>
                  <a:lnTo>
                    <a:pt x="2005" y="781"/>
                  </a:lnTo>
                  <a:lnTo>
                    <a:pt x="2005" y="783"/>
                  </a:lnTo>
                  <a:lnTo>
                    <a:pt x="2003" y="783"/>
                  </a:lnTo>
                  <a:lnTo>
                    <a:pt x="2003" y="783"/>
                  </a:lnTo>
                  <a:lnTo>
                    <a:pt x="2001" y="786"/>
                  </a:lnTo>
                  <a:lnTo>
                    <a:pt x="1996" y="786"/>
                  </a:lnTo>
                  <a:lnTo>
                    <a:pt x="1996" y="786"/>
                  </a:lnTo>
                  <a:lnTo>
                    <a:pt x="1986" y="795"/>
                  </a:lnTo>
                  <a:lnTo>
                    <a:pt x="1986" y="798"/>
                  </a:lnTo>
                  <a:lnTo>
                    <a:pt x="1984" y="798"/>
                  </a:lnTo>
                  <a:lnTo>
                    <a:pt x="1977" y="798"/>
                  </a:lnTo>
                  <a:lnTo>
                    <a:pt x="1977" y="800"/>
                  </a:lnTo>
                  <a:lnTo>
                    <a:pt x="1972" y="802"/>
                  </a:lnTo>
                  <a:lnTo>
                    <a:pt x="1960" y="807"/>
                  </a:lnTo>
                  <a:lnTo>
                    <a:pt x="1953" y="812"/>
                  </a:lnTo>
                  <a:lnTo>
                    <a:pt x="1951" y="812"/>
                  </a:lnTo>
                  <a:lnTo>
                    <a:pt x="1944" y="824"/>
                  </a:lnTo>
                  <a:lnTo>
                    <a:pt x="1939" y="828"/>
                  </a:lnTo>
                  <a:lnTo>
                    <a:pt x="1939" y="831"/>
                  </a:lnTo>
                  <a:lnTo>
                    <a:pt x="1937" y="833"/>
                  </a:lnTo>
                  <a:lnTo>
                    <a:pt x="1934" y="838"/>
                  </a:lnTo>
                  <a:lnTo>
                    <a:pt x="1932" y="840"/>
                  </a:lnTo>
                  <a:lnTo>
                    <a:pt x="1927" y="843"/>
                  </a:lnTo>
                  <a:lnTo>
                    <a:pt x="1927" y="845"/>
                  </a:lnTo>
                  <a:lnTo>
                    <a:pt x="1925" y="850"/>
                  </a:lnTo>
                  <a:lnTo>
                    <a:pt x="1925" y="850"/>
                  </a:lnTo>
                  <a:lnTo>
                    <a:pt x="1911" y="857"/>
                  </a:lnTo>
                  <a:lnTo>
                    <a:pt x="1908" y="857"/>
                  </a:lnTo>
                  <a:lnTo>
                    <a:pt x="1908" y="857"/>
                  </a:lnTo>
                  <a:lnTo>
                    <a:pt x="1908" y="859"/>
                  </a:lnTo>
                  <a:lnTo>
                    <a:pt x="1906" y="859"/>
                  </a:lnTo>
                  <a:lnTo>
                    <a:pt x="1906" y="859"/>
                  </a:lnTo>
                  <a:lnTo>
                    <a:pt x="1906" y="859"/>
                  </a:lnTo>
                  <a:lnTo>
                    <a:pt x="1904" y="859"/>
                  </a:lnTo>
                  <a:lnTo>
                    <a:pt x="1899" y="859"/>
                  </a:lnTo>
                  <a:lnTo>
                    <a:pt x="1885" y="866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3"/>
                  </a:lnTo>
                  <a:lnTo>
                    <a:pt x="1875" y="873"/>
                  </a:lnTo>
                  <a:lnTo>
                    <a:pt x="1868" y="873"/>
                  </a:lnTo>
                  <a:lnTo>
                    <a:pt x="1866" y="873"/>
                  </a:lnTo>
                  <a:lnTo>
                    <a:pt x="1863" y="873"/>
                  </a:lnTo>
                  <a:lnTo>
                    <a:pt x="1852" y="873"/>
                  </a:lnTo>
                  <a:lnTo>
                    <a:pt x="1849" y="873"/>
                  </a:lnTo>
                  <a:lnTo>
                    <a:pt x="1844" y="876"/>
                  </a:lnTo>
                  <a:lnTo>
                    <a:pt x="1842" y="876"/>
                  </a:lnTo>
                  <a:lnTo>
                    <a:pt x="1840" y="876"/>
                  </a:lnTo>
                  <a:lnTo>
                    <a:pt x="1826" y="873"/>
                  </a:lnTo>
                  <a:lnTo>
                    <a:pt x="1816" y="873"/>
                  </a:lnTo>
                  <a:lnTo>
                    <a:pt x="1811" y="873"/>
                  </a:lnTo>
                  <a:lnTo>
                    <a:pt x="1809" y="871"/>
                  </a:lnTo>
                  <a:lnTo>
                    <a:pt x="1802" y="873"/>
                  </a:lnTo>
                  <a:lnTo>
                    <a:pt x="1778" y="876"/>
                  </a:lnTo>
                  <a:lnTo>
                    <a:pt x="1757" y="880"/>
                  </a:lnTo>
                  <a:lnTo>
                    <a:pt x="1733" y="883"/>
                  </a:lnTo>
                  <a:lnTo>
                    <a:pt x="1710" y="895"/>
                  </a:lnTo>
                  <a:lnTo>
                    <a:pt x="1686" y="904"/>
                  </a:lnTo>
                  <a:lnTo>
                    <a:pt x="1667" y="916"/>
                  </a:lnTo>
                  <a:lnTo>
                    <a:pt x="1662" y="918"/>
                  </a:lnTo>
                  <a:lnTo>
                    <a:pt x="1660" y="918"/>
                  </a:lnTo>
                  <a:lnTo>
                    <a:pt x="1660" y="918"/>
                  </a:lnTo>
                  <a:lnTo>
                    <a:pt x="1658" y="921"/>
                  </a:lnTo>
                  <a:lnTo>
                    <a:pt x="1655" y="921"/>
                  </a:lnTo>
                  <a:lnTo>
                    <a:pt x="1653" y="921"/>
                  </a:lnTo>
                  <a:lnTo>
                    <a:pt x="1653" y="923"/>
                  </a:lnTo>
                  <a:lnTo>
                    <a:pt x="1643" y="932"/>
                  </a:lnTo>
                  <a:lnTo>
                    <a:pt x="1641" y="932"/>
                  </a:lnTo>
                  <a:lnTo>
                    <a:pt x="1639" y="930"/>
                  </a:lnTo>
                  <a:lnTo>
                    <a:pt x="1636" y="930"/>
                  </a:lnTo>
                  <a:lnTo>
                    <a:pt x="1636" y="930"/>
                  </a:lnTo>
                  <a:lnTo>
                    <a:pt x="1620" y="928"/>
                  </a:lnTo>
                  <a:lnTo>
                    <a:pt x="1615" y="928"/>
                  </a:lnTo>
                  <a:lnTo>
                    <a:pt x="1615" y="928"/>
                  </a:lnTo>
                  <a:lnTo>
                    <a:pt x="1615" y="914"/>
                  </a:lnTo>
                  <a:lnTo>
                    <a:pt x="1596" y="918"/>
                  </a:lnTo>
                  <a:lnTo>
                    <a:pt x="1575" y="921"/>
                  </a:lnTo>
                  <a:lnTo>
                    <a:pt x="1572" y="921"/>
                  </a:lnTo>
                  <a:lnTo>
                    <a:pt x="1558" y="91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23" y="899"/>
                  </a:lnTo>
                  <a:lnTo>
                    <a:pt x="1504" y="895"/>
                  </a:lnTo>
                  <a:lnTo>
                    <a:pt x="1487" y="892"/>
                  </a:lnTo>
                  <a:lnTo>
                    <a:pt x="1483" y="890"/>
                  </a:lnTo>
                  <a:lnTo>
                    <a:pt x="1478" y="885"/>
                  </a:lnTo>
                  <a:lnTo>
                    <a:pt x="1471" y="871"/>
                  </a:lnTo>
                  <a:lnTo>
                    <a:pt x="1466" y="869"/>
                  </a:lnTo>
                  <a:lnTo>
                    <a:pt x="1459" y="866"/>
                  </a:lnTo>
                  <a:lnTo>
                    <a:pt x="1454" y="866"/>
                  </a:lnTo>
                  <a:lnTo>
                    <a:pt x="1445" y="866"/>
                  </a:lnTo>
                  <a:lnTo>
                    <a:pt x="1423" y="864"/>
                  </a:lnTo>
                  <a:lnTo>
                    <a:pt x="1402" y="859"/>
                  </a:lnTo>
                  <a:lnTo>
                    <a:pt x="1381" y="857"/>
                  </a:lnTo>
                  <a:lnTo>
                    <a:pt x="1378" y="857"/>
                  </a:lnTo>
                  <a:lnTo>
                    <a:pt x="1360" y="861"/>
                  </a:lnTo>
                  <a:lnTo>
                    <a:pt x="1352" y="864"/>
                  </a:lnTo>
                  <a:lnTo>
                    <a:pt x="1331" y="861"/>
                  </a:lnTo>
                  <a:lnTo>
                    <a:pt x="1310" y="859"/>
                  </a:lnTo>
                  <a:lnTo>
                    <a:pt x="1289" y="857"/>
                  </a:lnTo>
                  <a:lnTo>
                    <a:pt x="1267" y="852"/>
                  </a:lnTo>
                  <a:lnTo>
                    <a:pt x="1251" y="850"/>
                  </a:lnTo>
                  <a:lnTo>
                    <a:pt x="1232" y="850"/>
                  </a:lnTo>
                  <a:lnTo>
                    <a:pt x="1232" y="850"/>
                  </a:lnTo>
                  <a:lnTo>
                    <a:pt x="1215" y="850"/>
                  </a:lnTo>
                  <a:lnTo>
                    <a:pt x="1196" y="852"/>
                  </a:lnTo>
                  <a:lnTo>
                    <a:pt x="1189" y="854"/>
                  </a:lnTo>
                  <a:lnTo>
                    <a:pt x="1189" y="852"/>
                  </a:lnTo>
                  <a:lnTo>
                    <a:pt x="1189" y="852"/>
                  </a:lnTo>
                  <a:lnTo>
                    <a:pt x="1189" y="852"/>
                  </a:lnTo>
                  <a:lnTo>
                    <a:pt x="1189" y="843"/>
                  </a:lnTo>
                  <a:lnTo>
                    <a:pt x="1187" y="840"/>
                  </a:lnTo>
                  <a:lnTo>
                    <a:pt x="1187" y="840"/>
                  </a:lnTo>
                  <a:lnTo>
                    <a:pt x="1187" y="838"/>
                  </a:lnTo>
                  <a:lnTo>
                    <a:pt x="1166" y="819"/>
                  </a:lnTo>
                  <a:lnTo>
                    <a:pt x="1163" y="817"/>
                  </a:lnTo>
                  <a:lnTo>
                    <a:pt x="1163" y="814"/>
                  </a:lnTo>
                  <a:lnTo>
                    <a:pt x="1163" y="809"/>
                  </a:lnTo>
                  <a:lnTo>
                    <a:pt x="1163" y="807"/>
                  </a:lnTo>
                  <a:lnTo>
                    <a:pt x="1161" y="805"/>
                  </a:lnTo>
                  <a:lnTo>
                    <a:pt x="1154" y="788"/>
                  </a:lnTo>
                  <a:lnTo>
                    <a:pt x="1149" y="772"/>
                  </a:lnTo>
                  <a:lnTo>
                    <a:pt x="1147" y="764"/>
                  </a:lnTo>
                  <a:lnTo>
                    <a:pt x="1144" y="762"/>
                  </a:lnTo>
                  <a:lnTo>
                    <a:pt x="1142" y="762"/>
                  </a:lnTo>
                  <a:lnTo>
                    <a:pt x="1140" y="762"/>
                  </a:lnTo>
                  <a:lnTo>
                    <a:pt x="1135" y="762"/>
                  </a:lnTo>
                  <a:lnTo>
                    <a:pt x="1135" y="760"/>
                  </a:lnTo>
                  <a:lnTo>
                    <a:pt x="1135" y="757"/>
                  </a:lnTo>
                  <a:lnTo>
                    <a:pt x="1135" y="755"/>
                  </a:lnTo>
                  <a:lnTo>
                    <a:pt x="1135" y="750"/>
                  </a:lnTo>
                  <a:lnTo>
                    <a:pt x="1135" y="750"/>
                  </a:lnTo>
                  <a:lnTo>
                    <a:pt x="1135" y="750"/>
                  </a:lnTo>
                  <a:lnTo>
                    <a:pt x="1135" y="748"/>
                  </a:lnTo>
                  <a:lnTo>
                    <a:pt x="1137" y="746"/>
                  </a:lnTo>
                  <a:lnTo>
                    <a:pt x="1137" y="746"/>
                  </a:lnTo>
                  <a:lnTo>
                    <a:pt x="1140" y="743"/>
                  </a:lnTo>
                  <a:lnTo>
                    <a:pt x="1140" y="741"/>
                  </a:lnTo>
                  <a:lnTo>
                    <a:pt x="1137" y="741"/>
                  </a:lnTo>
                  <a:lnTo>
                    <a:pt x="1121" y="743"/>
                  </a:lnTo>
                  <a:lnTo>
                    <a:pt x="1118" y="743"/>
                  </a:lnTo>
                  <a:lnTo>
                    <a:pt x="1114" y="741"/>
                  </a:lnTo>
                  <a:lnTo>
                    <a:pt x="1104" y="736"/>
                  </a:lnTo>
                  <a:lnTo>
                    <a:pt x="1102" y="736"/>
                  </a:lnTo>
                  <a:lnTo>
                    <a:pt x="1102" y="736"/>
                  </a:lnTo>
                  <a:lnTo>
                    <a:pt x="1102" y="734"/>
                  </a:lnTo>
                  <a:lnTo>
                    <a:pt x="1099" y="734"/>
                  </a:lnTo>
                  <a:lnTo>
                    <a:pt x="1097" y="729"/>
                  </a:lnTo>
                  <a:lnTo>
                    <a:pt x="1090" y="727"/>
                  </a:lnTo>
                  <a:lnTo>
                    <a:pt x="1088" y="724"/>
                  </a:lnTo>
                  <a:lnTo>
                    <a:pt x="1085" y="724"/>
                  </a:lnTo>
                  <a:lnTo>
                    <a:pt x="1083" y="724"/>
                  </a:lnTo>
                  <a:lnTo>
                    <a:pt x="1083" y="722"/>
                  </a:lnTo>
                  <a:lnTo>
                    <a:pt x="1080" y="719"/>
                  </a:lnTo>
                  <a:lnTo>
                    <a:pt x="1080" y="719"/>
                  </a:lnTo>
                  <a:lnTo>
                    <a:pt x="1076" y="715"/>
                  </a:lnTo>
                  <a:lnTo>
                    <a:pt x="1076" y="712"/>
                  </a:lnTo>
                  <a:lnTo>
                    <a:pt x="1073" y="712"/>
                  </a:lnTo>
                  <a:lnTo>
                    <a:pt x="1073" y="712"/>
                  </a:lnTo>
                  <a:lnTo>
                    <a:pt x="1071" y="715"/>
                  </a:lnTo>
                  <a:lnTo>
                    <a:pt x="1069" y="715"/>
                  </a:lnTo>
                  <a:lnTo>
                    <a:pt x="1064" y="712"/>
                  </a:lnTo>
                  <a:lnTo>
                    <a:pt x="1062" y="712"/>
                  </a:lnTo>
                  <a:lnTo>
                    <a:pt x="1059" y="710"/>
                  </a:lnTo>
                  <a:lnTo>
                    <a:pt x="1052" y="698"/>
                  </a:lnTo>
                  <a:lnTo>
                    <a:pt x="1050" y="696"/>
                  </a:lnTo>
                  <a:lnTo>
                    <a:pt x="1040" y="691"/>
                  </a:lnTo>
                  <a:lnTo>
                    <a:pt x="1036" y="691"/>
                  </a:lnTo>
                  <a:lnTo>
                    <a:pt x="1036" y="691"/>
                  </a:lnTo>
                  <a:lnTo>
                    <a:pt x="1033" y="689"/>
                  </a:lnTo>
                  <a:lnTo>
                    <a:pt x="1031" y="689"/>
                  </a:lnTo>
                  <a:lnTo>
                    <a:pt x="1031" y="689"/>
                  </a:lnTo>
                  <a:lnTo>
                    <a:pt x="1028" y="689"/>
                  </a:lnTo>
                  <a:lnTo>
                    <a:pt x="1026" y="689"/>
                  </a:lnTo>
                  <a:lnTo>
                    <a:pt x="1021" y="689"/>
                  </a:lnTo>
                  <a:lnTo>
                    <a:pt x="1021" y="686"/>
                  </a:lnTo>
                  <a:lnTo>
                    <a:pt x="1017" y="689"/>
                  </a:lnTo>
                  <a:lnTo>
                    <a:pt x="1017" y="689"/>
                  </a:lnTo>
                  <a:lnTo>
                    <a:pt x="1014" y="689"/>
                  </a:lnTo>
                  <a:lnTo>
                    <a:pt x="1014" y="689"/>
                  </a:lnTo>
                  <a:lnTo>
                    <a:pt x="1014" y="689"/>
                  </a:lnTo>
                  <a:lnTo>
                    <a:pt x="1012" y="689"/>
                  </a:lnTo>
                  <a:lnTo>
                    <a:pt x="1010" y="689"/>
                  </a:lnTo>
                  <a:lnTo>
                    <a:pt x="1010" y="686"/>
                  </a:lnTo>
                  <a:lnTo>
                    <a:pt x="1007" y="686"/>
                  </a:lnTo>
                  <a:lnTo>
                    <a:pt x="1005" y="686"/>
                  </a:lnTo>
                  <a:lnTo>
                    <a:pt x="1005" y="686"/>
                  </a:lnTo>
                  <a:lnTo>
                    <a:pt x="1002" y="686"/>
                  </a:lnTo>
                  <a:lnTo>
                    <a:pt x="1000" y="686"/>
                  </a:lnTo>
                  <a:lnTo>
                    <a:pt x="995" y="686"/>
                  </a:lnTo>
                  <a:lnTo>
                    <a:pt x="991" y="686"/>
                  </a:lnTo>
                  <a:lnTo>
                    <a:pt x="986" y="689"/>
                  </a:lnTo>
                  <a:lnTo>
                    <a:pt x="986" y="689"/>
                  </a:lnTo>
                  <a:lnTo>
                    <a:pt x="984" y="686"/>
                  </a:lnTo>
                  <a:lnTo>
                    <a:pt x="981" y="686"/>
                  </a:lnTo>
                  <a:lnTo>
                    <a:pt x="979" y="689"/>
                  </a:lnTo>
                  <a:lnTo>
                    <a:pt x="979" y="689"/>
                  </a:lnTo>
                  <a:lnTo>
                    <a:pt x="976" y="686"/>
                  </a:lnTo>
                  <a:lnTo>
                    <a:pt x="976" y="686"/>
                  </a:lnTo>
                  <a:lnTo>
                    <a:pt x="972" y="686"/>
                  </a:lnTo>
                  <a:lnTo>
                    <a:pt x="972" y="686"/>
                  </a:lnTo>
                  <a:lnTo>
                    <a:pt x="967" y="684"/>
                  </a:lnTo>
                  <a:lnTo>
                    <a:pt x="965" y="684"/>
                  </a:lnTo>
                  <a:lnTo>
                    <a:pt x="965" y="682"/>
                  </a:lnTo>
                  <a:lnTo>
                    <a:pt x="962" y="682"/>
                  </a:lnTo>
                  <a:lnTo>
                    <a:pt x="960" y="684"/>
                  </a:lnTo>
                  <a:lnTo>
                    <a:pt x="957" y="684"/>
                  </a:lnTo>
                  <a:lnTo>
                    <a:pt x="948" y="684"/>
                  </a:lnTo>
                  <a:lnTo>
                    <a:pt x="946" y="684"/>
                  </a:lnTo>
                  <a:lnTo>
                    <a:pt x="946" y="684"/>
                  </a:lnTo>
                  <a:lnTo>
                    <a:pt x="943" y="684"/>
                  </a:lnTo>
                  <a:lnTo>
                    <a:pt x="939" y="682"/>
                  </a:lnTo>
                  <a:lnTo>
                    <a:pt x="939" y="682"/>
                  </a:lnTo>
                  <a:lnTo>
                    <a:pt x="936" y="684"/>
                  </a:lnTo>
                  <a:lnTo>
                    <a:pt x="936" y="684"/>
                  </a:lnTo>
                  <a:lnTo>
                    <a:pt x="936" y="682"/>
                  </a:lnTo>
                  <a:lnTo>
                    <a:pt x="934" y="679"/>
                  </a:lnTo>
                  <a:lnTo>
                    <a:pt x="931" y="677"/>
                  </a:lnTo>
                  <a:lnTo>
                    <a:pt x="931" y="677"/>
                  </a:lnTo>
                  <a:lnTo>
                    <a:pt x="929" y="679"/>
                  </a:lnTo>
                  <a:lnTo>
                    <a:pt x="929" y="679"/>
                  </a:lnTo>
                  <a:lnTo>
                    <a:pt x="929" y="679"/>
                  </a:lnTo>
                  <a:lnTo>
                    <a:pt x="927" y="679"/>
                  </a:lnTo>
                  <a:lnTo>
                    <a:pt x="922" y="679"/>
                  </a:lnTo>
                  <a:lnTo>
                    <a:pt x="920" y="677"/>
                  </a:lnTo>
                  <a:lnTo>
                    <a:pt x="917" y="677"/>
                  </a:lnTo>
                  <a:lnTo>
                    <a:pt x="917" y="675"/>
                  </a:lnTo>
                  <a:lnTo>
                    <a:pt x="915" y="675"/>
                  </a:lnTo>
                  <a:lnTo>
                    <a:pt x="915" y="672"/>
                  </a:lnTo>
                  <a:lnTo>
                    <a:pt x="913" y="672"/>
                  </a:lnTo>
                  <a:lnTo>
                    <a:pt x="910" y="672"/>
                  </a:lnTo>
                  <a:lnTo>
                    <a:pt x="908" y="672"/>
                  </a:lnTo>
                  <a:lnTo>
                    <a:pt x="903" y="675"/>
                  </a:lnTo>
                  <a:lnTo>
                    <a:pt x="903" y="675"/>
                  </a:lnTo>
                  <a:lnTo>
                    <a:pt x="901" y="672"/>
                  </a:lnTo>
                  <a:lnTo>
                    <a:pt x="901" y="672"/>
                  </a:lnTo>
                  <a:lnTo>
                    <a:pt x="901" y="670"/>
                  </a:lnTo>
                  <a:lnTo>
                    <a:pt x="903" y="670"/>
                  </a:lnTo>
                  <a:lnTo>
                    <a:pt x="901" y="667"/>
                  </a:lnTo>
                  <a:lnTo>
                    <a:pt x="901" y="667"/>
                  </a:lnTo>
                  <a:lnTo>
                    <a:pt x="898" y="667"/>
                  </a:lnTo>
                  <a:lnTo>
                    <a:pt x="898" y="665"/>
                  </a:lnTo>
                  <a:lnTo>
                    <a:pt x="898" y="663"/>
                  </a:lnTo>
                  <a:lnTo>
                    <a:pt x="898" y="660"/>
                  </a:lnTo>
                  <a:lnTo>
                    <a:pt x="896" y="660"/>
                  </a:lnTo>
                  <a:lnTo>
                    <a:pt x="896" y="658"/>
                  </a:lnTo>
                  <a:lnTo>
                    <a:pt x="896" y="656"/>
                  </a:lnTo>
                  <a:lnTo>
                    <a:pt x="891" y="653"/>
                  </a:lnTo>
                  <a:lnTo>
                    <a:pt x="891" y="651"/>
                  </a:lnTo>
                  <a:lnTo>
                    <a:pt x="894" y="634"/>
                  </a:lnTo>
                  <a:lnTo>
                    <a:pt x="894" y="632"/>
                  </a:lnTo>
                  <a:lnTo>
                    <a:pt x="905" y="618"/>
                  </a:lnTo>
                  <a:lnTo>
                    <a:pt x="908" y="615"/>
                  </a:lnTo>
                  <a:lnTo>
                    <a:pt x="908" y="615"/>
                  </a:lnTo>
                  <a:lnTo>
                    <a:pt x="910" y="613"/>
                  </a:lnTo>
                  <a:lnTo>
                    <a:pt x="910" y="608"/>
                  </a:lnTo>
                  <a:lnTo>
                    <a:pt x="908" y="606"/>
                  </a:lnTo>
                  <a:lnTo>
                    <a:pt x="908" y="604"/>
                  </a:lnTo>
                  <a:lnTo>
                    <a:pt x="905" y="601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89"/>
                  </a:lnTo>
                  <a:lnTo>
                    <a:pt x="905" y="587"/>
                  </a:lnTo>
                  <a:lnTo>
                    <a:pt x="908" y="582"/>
                  </a:lnTo>
                  <a:lnTo>
                    <a:pt x="908" y="580"/>
                  </a:lnTo>
                  <a:lnTo>
                    <a:pt x="908" y="578"/>
                  </a:lnTo>
                  <a:lnTo>
                    <a:pt x="910" y="578"/>
                  </a:lnTo>
                  <a:lnTo>
                    <a:pt x="910" y="573"/>
                  </a:lnTo>
                  <a:lnTo>
                    <a:pt x="910" y="573"/>
                  </a:lnTo>
                  <a:lnTo>
                    <a:pt x="913" y="570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08" y="568"/>
                  </a:lnTo>
                  <a:lnTo>
                    <a:pt x="908" y="568"/>
                  </a:lnTo>
                  <a:lnTo>
                    <a:pt x="910" y="563"/>
                  </a:lnTo>
                  <a:lnTo>
                    <a:pt x="910" y="561"/>
                  </a:lnTo>
                  <a:lnTo>
                    <a:pt x="910" y="561"/>
                  </a:lnTo>
                  <a:lnTo>
                    <a:pt x="910" y="559"/>
                  </a:lnTo>
                  <a:lnTo>
                    <a:pt x="908" y="556"/>
                  </a:lnTo>
                  <a:lnTo>
                    <a:pt x="905" y="554"/>
                  </a:lnTo>
                  <a:lnTo>
                    <a:pt x="905" y="551"/>
                  </a:lnTo>
                  <a:lnTo>
                    <a:pt x="905" y="551"/>
                  </a:lnTo>
                  <a:lnTo>
                    <a:pt x="905" y="549"/>
                  </a:lnTo>
                  <a:lnTo>
                    <a:pt x="905" y="549"/>
                  </a:lnTo>
                  <a:lnTo>
                    <a:pt x="905" y="549"/>
                  </a:lnTo>
                  <a:lnTo>
                    <a:pt x="905" y="547"/>
                  </a:lnTo>
                  <a:lnTo>
                    <a:pt x="905" y="547"/>
                  </a:lnTo>
                  <a:lnTo>
                    <a:pt x="905" y="547"/>
                  </a:lnTo>
                  <a:lnTo>
                    <a:pt x="903" y="547"/>
                  </a:lnTo>
                  <a:lnTo>
                    <a:pt x="903" y="544"/>
                  </a:lnTo>
                  <a:lnTo>
                    <a:pt x="903" y="544"/>
                  </a:lnTo>
                  <a:lnTo>
                    <a:pt x="903" y="542"/>
                  </a:lnTo>
                  <a:lnTo>
                    <a:pt x="903" y="542"/>
                  </a:lnTo>
                  <a:lnTo>
                    <a:pt x="901" y="540"/>
                  </a:lnTo>
                  <a:lnTo>
                    <a:pt x="901" y="540"/>
                  </a:lnTo>
                  <a:lnTo>
                    <a:pt x="898" y="540"/>
                  </a:lnTo>
                  <a:lnTo>
                    <a:pt x="898" y="540"/>
                  </a:lnTo>
                  <a:lnTo>
                    <a:pt x="896" y="540"/>
                  </a:lnTo>
                  <a:lnTo>
                    <a:pt x="894" y="537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1"/>
                  </a:lnTo>
                  <a:lnTo>
                    <a:pt x="882" y="511"/>
                  </a:lnTo>
                  <a:lnTo>
                    <a:pt x="882" y="509"/>
                  </a:lnTo>
                  <a:lnTo>
                    <a:pt x="882" y="509"/>
                  </a:lnTo>
                  <a:lnTo>
                    <a:pt x="879" y="507"/>
                  </a:lnTo>
                  <a:lnTo>
                    <a:pt x="879" y="504"/>
                  </a:lnTo>
                  <a:lnTo>
                    <a:pt x="879" y="502"/>
                  </a:lnTo>
                  <a:lnTo>
                    <a:pt x="879" y="499"/>
                  </a:lnTo>
                  <a:lnTo>
                    <a:pt x="879" y="499"/>
                  </a:lnTo>
                  <a:lnTo>
                    <a:pt x="877" y="497"/>
                  </a:lnTo>
                  <a:lnTo>
                    <a:pt x="877" y="497"/>
                  </a:lnTo>
                  <a:lnTo>
                    <a:pt x="875" y="492"/>
                  </a:lnTo>
                  <a:lnTo>
                    <a:pt x="875" y="492"/>
                  </a:lnTo>
                  <a:lnTo>
                    <a:pt x="875" y="490"/>
                  </a:lnTo>
                  <a:lnTo>
                    <a:pt x="875" y="490"/>
                  </a:lnTo>
                  <a:lnTo>
                    <a:pt x="875" y="488"/>
                  </a:lnTo>
                  <a:lnTo>
                    <a:pt x="875" y="488"/>
                  </a:lnTo>
                  <a:lnTo>
                    <a:pt x="872" y="485"/>
                  </a:lnTo>
                  <a:lnTo>
                    <a:pt x="872" y="485"/>
                  </a:lnTo>
                  <a:lnTo>
                    <a:pt x="868" y="485"/>
                  </a:lnTo>
                  <a:lnTo>
                    <a:pt x="865" y="483"/>
                  </a:lnTo>
                  <a:lnTo>
                    <a:pt x="863" y="483"/>
                  </a:lnTo>
                  <a:lnTo>
                    <a:pt x="861" y="480"/>
                  </a:lnTo>
                  <a:lnTo>
                    <a:pt x="861" y="478"/>
                  </a:lnTo>
                  <a:lnTo>
                    <a:pt x="861" y="478"/>
                  </a:lnTo>
                  <a:lnTo>
                    <a:pt x="858" y="476"/>
                  </a:lnTo>
                  <a:lnTo>
                    <a:pt x="861" y="473"/>
                  </a:lnTo>
                  <a:lnTo>
                    <a:pt x="861" y="473"/>
                  </a:lnTo>
                  <a:lnTo>
                    <a:pt x="861" y="471"/>
                  </a:lnTo>
                  <a:lnTo>
                    <a:pt x="858" y="471"/>
                  </a:lnTo>
                  <a:lnTo>
                    <a:pt x="856" y="471"/>
                  </a:lnTo>
                  <a:lnTo>
                    <a:pt x="856" y="469"/>
                  </a:lnTo>
                  <a:lnTo>
                    <a:pt x="853" y="469"/>
                  </a:lnTo>
                  <a:lnTo>
                    <a:pt x="853" y="471"/>
                  </a:lnTo>
                  <a:lnTo>
                    <a:pt x="853" y="471"/>
                  </a:lnTo>
                  <a:lnTo>
                    <a:pt x="853" y="473"/>
                  </a:lnTo>
                  <a:lnTo>
                    <a:pt x="853" y="473"/>
                  </a:lnTo>
                  <a:lnTo>
                    <a:pt x="851" y="473"/>
                  </a:lnTo>
                  <a:lnTo>
                    <a:pt x="846" y="476"/>
                  </a:lnTo>
                  <a:lnTo>
                    <a:pt x="844" y="473"/>
                  </a:lnTo>
                  <a:lnTo>
                    <a:pt x="844" y="473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2" y="469"/>
                  </a:lnTo>
                  <a:lnTo>
                    <a:pt x="839" y="469"/>
                  </a:lnTo>
                  <a:lnTo>
                    <a:pt x="839" y="469"/>
                  </a:lnTo>
                  <a:lnTo>
                    <a:pt x="837" y="469"/>
                  </a:lnTo>
                  <a:lnTo>
                    <a:pt x="837" y="466"/>
                  </a:lnTo>
                  <a:lnTo>
                    <a:pt x="837" y="464"/>
                  </a:lnTo>
                  <a:lnTo>
                    <a:pt x="837" y="464"/>
                  </a:lnTo>
                  <a:lnTo>
                    <a:pt x="834" y="464"/>
                  </a:lnTo>
                  <a:lnTo>
                    <a:pt x="834" y="464"/>
                  </a:lnTo>
                  <a:lnTo>
                    <a:pt x="834" y="462"/>
                  </a:lnTo>
                  <a:lnTo>
                    <a:pt x="834" y="462"/>
                  </a:lnTo>
                  <a:lnTo>
                    <a:pt x="834" y="459"/>
                  </a:lnTo>
                  <a:lnTo>
                    <a:pt x="832" y="459"/>
                  </a:lnTo>
                  <a:lnTo>
                    <a:pt x="830" y="459"/>
                  </a:lnTo>
                  <a:lnTo>
                    <a:pt x="830" y="459"/>
                  </a:lnTo>
                  <a:lnTo>
                    <a:pt x="827" y="459"/>
                  </a:lnTo>
                  <a:lnTo>
                    <a:pt x="825" y="459"/>
                  </a:lnTo>
                  <a:lnTo>
                    <a:pt x="823" y="457"/>
                  </a:lnTo>
                  <a:lnTo>
                    <a:pt x="823" y="457"/>
                  </a:lnTo>
                  <a:lnTo>
                    <a:pt x="823" y="459"/>
                  </a:lnTo>
                  <a:lnTo>
                    <a:pt x="820" y="459"/>
                  </a:lnTo>
                  <a:lnTo>
                    <a:pt x="818" y="462"/>
                  </a:lnTo>
                  <a:lnTo>
                    <a:pt x="818" y="462"/>
                  </a:lnTo>
                  <a:lnTo>
                    <a:pt x="816" y="462"/>
                  </a:lnTo>
                  <a:lnTo>
                    <a:pt x="813" y="462"/>
                  </a:lnTo>
                  <a:lnTo>
                    <a:pt x="808" y="462"/>
                  </a:lnTo>
                  <a:lnTo>
                    <a:pt x="806" y="462"/>
                  </a:lnTo>
                  <a:lnTo>
                    <a:pt x="806" y="462"/>
                  </a:lnTo>
                  <a:lnTo>
                    <a:pt x="806" y="462"/>
                  </a:lnTo>
                  <a:lnTo>
                    <a:pt x="801" y="452"/>
                  </a:lnTo>
                  <a:lnTo>
                    <a:pt x="799" y="452"/>
                  </a:lnTo>
                  <a:lnTo>
                    <a:pt x="799" y="452"/>
                  </a:lnTo>
                  <a:lnTo>
                    <a:pt x="794" y="452"/>
                  </a:lnTo>
                  <a:lnTo>
                    <a:pt x="794" y="452"/>
                  </a:lnTo>
                  <a:lnTo>
                    <a:pt x="792" y="452"/>
                  </a:lnTo>
                  <a:lnTo>
                    <a:pt x="790" y="447"/>
                  </a:lnTo>
                  <a:lnTo>
                    <a:pt x="787" y="447"/>
                  </a:lnTo>
                  <a:lnTo>
                    <a:pt x="787" y="447"/>
                  </a:lnTo>
                  <a:lnTo>
                    <a:pt x="785" y="447"/>
                  </a:lnTo>
                  <a:lnTo>
                    <a:pt x="782" y="445"/>
                  </a:lnTo>
                  <a:lnTo>
                    <a:pt x="782" y="445"/>
                  </a:lnTo>
                  <a:lnTo>
                    <a:pt x="782" y="443"/>
                  </a:lnTo>
                  <a:lnTo>
                    <a:pt x="782" y="440"/>
                  </a:lnTo>
                  <a:lnTo>
                    <a:pt x="782" y="440"/>
                  </a:lnTo>
                  <a:lnTo>
                    <a:pt x="780" y="438"/>
                  </a:lnTo>
                  <a:lnTo>
                    <a:pt x="782" y="436"/>
                  </a:lnTo>
                  <a:lnTo>
                    <a:pt x="782" y="433"/>
                  </a:lnTo>
                  <a:lnTo>
                    <a:pt x="778" y="431"/>
                  </a:lnTo>
                  <a:lnTo>
                    <a:pt x="778" y="428"/>
                  </a:lnTo>
                  <a:lnTo>
                    <a:pt x="775" y="428"/>
                  </a:lnTo>
                  <a:lnTo>
                    <a:pt x="775" y="431"/>
                  </a:lnTo>
                  <a:lnTo>
                    <a:pt x="773" y="431"/>
                  </a:lnTo>
                  <a:lnTo>
                    <a:pt x="773" y="428"/>
                  </a:lnTo>
                  <a:lnTo>
                    <a:pt x="768" y="426"/>
                  </a:lnTo>
                  <a:lnTo>
                    <a:pt x="768" y="424"/>
                  </a:lnTo>
                  <a:lnTo>
                    <a:pt x="764" y="421"/>
                  </a:lnTo>
                  <a:lnTo>
                    <a:pt x="764" y="421"/>
                  </a:lnTo>
                  <a:lnTo>
                    <a:pt x="761" y="421"/>
                  </a:lnTo>
                  <a:lnTo>
                    <a:pt x="761" y="421"/>
                  </a:lnTo>
                  <a:lnTo>
                    <a:pt x="759" y="421"/>
                  </a:lnTo>
                  <a:lnTo>
                    <a:pt x="759" y="421"/>
                  </a:lnTo>
                  <a:lnTo>
                    <a:pt x="756" y="419"/>
                  </a:lnTo>
                  <a:lnTo>
                    <a:pt x="756" y="419"/>
                  </a:lnTo>
                  <a:lnTo>
                    <a:pt x="754" y="419"/>
                  </a:lnTo>
                  <a:lnTo>
                    <a:pt x="754" y="419"/>
                  </a:lnTo>
                  <a:lnTo>
                    <a:pt x="754" y="419"/>
                  </a:lnTo>
                  <a:lnTo>
                    <a:pt x="752" y="419"/>
                  </a:lnTo>
                  <a:lnTo>
                    <a:pt x="752" y="417"/>
                  </a:lnTo>
                  <a:lnTo>
                    <a:pt x="749" y="417"/>
                  </a:lnTo>
                  <a:lnTo>
                    <a:pt x="749" y="414"/>
                  </a:lnTo>
                  <a:lnTo>
                    <a:pt x="752" y="412"/>
                  </a:lnTo>
                  <a:lnTo>
                    <a:pt x="752" y="412"/>
                  </a:lnTo>
                  <a:lnTo>
                    <a:pt x="752" y="412"/>
                  </a:lnTo>
                  <a:lnTo>
                    <a:pt x="752" y="409"/>
                  </a:lnTo>
                  <a:lnTo>
                    <a:pt x="752" y="409"/>
                  </a:lnTo>
                  <a:lnTo>
                    <a:pt x="754" y="407"/>
                  </a:lnTo>
                  <a:lnTo>
                    <a:pt x="754" y="407"/>
                  </a:lnTo>
                  <a:lnTo>
                    <a:pt x="754" y="405"/>
                  </a:lnTo>
                  <a:lnTo>
                    <a:pt x="754" y="402"/>
                  </a:lnTo>
                  <a:lnTo>
                    <a:pt x="752" y="402"/>
                  </a:lnTo>
                  <a:lnTo>
                    <a:pt x="749" y="400"/>
                  </a:lnTo>
                  <a:lnTo>
                    <a:pt x="747" y="400"/>
                  </a:lnTo>
                  <a:lnTo>
                    <a:pt x="745" y="400"/>
                  </a:lnTo>
                  <a:lnTo>
                    <a:pt x="742" y="398"/>
                  </a:lnTo>
                  <a:lnTo>
                    <a:pt x="742" y="398"/>
                  </a:lnTo>
                  <a:lnTo>
                    <a:pt x="742" y="398"/>
                  </a:lnTo>
                  <a:lnTo>
                    <a:pt x="742" y="395"/>
                  </a:lnTo>
                  <a:lnTo>
                    <a:pt x="742" y="395"/>
                  </a:lnTo>
                  <a:lnTo>
                    <a:pt x="740" y="395"/>
                  </a:lnTo>
                  <a:lnTo>
                    <a:pt x="740" y="393"/>
                  </a:lnTo>
                  <a:lnTo>
                    <a:pt x="740" y="393"/>
                  </a:lnTo>
                  <a:lnTo>
                    <a:pt x="738" y="393"/>
                  </a:lnTo>
                  <a:lnTo>
                    <a:pt x="738" y="391"/>
                  </a:lnTo>
                  <a:lnTo>
                    <a:pt x="738" y="391"/>
                  </a:lnTo>
                  <a:lnTo>
                    <a:pt x="740" y="388"/>
                  </a:lnTo>
                  <a:lnTo>
                    <a:pt x="742" y="386"/>
                  </a:lnTo>
                  <a:lnTo>
                    <a:pt x="745" y="383"/>
                  </a:lnTo>
                  <a:lnTo>
                    <a:pt x="745" y="381"/>
                  </a:lnTo>
                  <a:lnTo>
                    <a:pt x="745" y="381"/>
                  </a:lnTo>
                  <a:lnTo>
                    <a:pt x="742" y="381"/>
                  </a:lnTo>
                  <a:lnTo>
                    <a:pt x="742" y="379"/>
                  </a:lnTo>
                  <a:lnTo>
                    <a:pt x="742" y="379"/>
                  </a:lnTo>
                  <a:lnTo>
                    <a:pt x="742" y="376"/>
                  </a:lnTo>
                  <a:lnTo>
                    <a:pt x="742" y="374"/>
                  </a:lnTo>
                  <a:lnTo>
                    <a:pt x="742" y="374"/>
                  </a:lnTo>
                  <a:lnTo>
                    <a:pt x="742" y="372"/>
                  </a:lnTo>
                  <a:lnTo>
                    <a:pt x="742" y="369"/>
                  </a:lnTo>
                  <a:lnTo>
                    <a:pt x="742" y="369"/>
                  </a:lnTo>
                  <a:lnTo>
                    <a:pt x="738" y="369"/>
                  </a:lnTo>
                  <a:lnTo>
                    <a:pt x="728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23" y="374"/>
                  </a:lnTo>
                  <a:lnTo>
                    <a:pt x="723" y="376"/>
                  </a:lnTo>
                  <a:lnTo>
                    <a:pt x="721" y="376"/>
                  </a:lnTo>
                  <a:lnTo>
                    <a:pt x="719" y="376"/>
                  </a:lnTo>
                  <a:lnTo>
                    <a:pt x="716" y="374"/>
                  </a:lnTo>
                  <a:lnTo>
                    <a:pt x="709" y="374"/>
                  </a:lnTo>
                  <a:lnTo>
                    <a:pt x="709" y="372"/>
                  </a:lnTo>
                  <a:lnTo>
                    <a:pt x="707" y="372"/>
                  </a:lnTo>
                  <a:lnTo>
                    <a:pt x="697" y="374"/>
                  </a:lnTo>
                  <a:lnTo>
                    <a:pt x="697" y="374"/>
                  </a:lnTo>
                  <a:lnTo>
                    <a:pt x="693" y="374"/>
                  </a:lnTo>
                  <a:lnTo>
                    <a:pt x="693" y="374"/>
                  </a:lnTo>
                  <a:lnTo>
                    <a:pt x="690" y="374"/>
                  </a:lnTo>
                  <a:lnTo>
                    <a:pt x="690" y="376"/>
                  </a:lnTo>
                  <a:lnTo>
                    <a:pt x="690" y="379"/>
                  </a:lnTo>
                  <a:lnTo>
                    <a:pt x="688" y="381"/>
                  </a:lnTo>
                  <a:lnTo>
                    <a:pt x="685" y="381"/>
                  </a:lnTo>
                  <a:lnTo>
                    <a:pt x="685" y="383"/>
                  </a:lnTo>
                  <a:lnTo>
                    <a:pt x="685" y="383"/>
                  </a:lnTo>
                  <a:lnTo>
                    <a:pt x="685" y="386"/>
                  </a:lnTo>
                  <a:lnTo>
                    <a:pt x="685" y="386"/>
                  </a:lnTo>
                  <a:lnTo>
                    <a:pt x="685" y="388"/>
                  </a:lnTo>
                  <a:lnTo>
                    <a:pt x="685" y="391"/>
                  </a:lnTo>
                  <a:lnTo>
                    <a:pt x="688" y="393"/>
                  </a:lnTo>
                  <a:lnTo>
                    <a:pt x="688" y="395"/>
                  </a:lnTo>
                  <a:lnTo>
                    <a:pt x="688" y="398"/>
                  </a:lnTo>
                  <a:lnTo>
                    <a:pt x="685" y="398"/>
                  </a:lnTo>
                  <a:lnTo>
                    <a:pt x="685" y="400"/>
                  </a:lnTo>
                  <a:lnTo>
                    <a:pt x="685" y="400"/>
                  </a:lnTo>
                  <a:lnTo>
                    <a:pt x="685" y="402"/>
                  </a:lnTo>
                  <a:lnTo>
                    <a:pt x="685" y="405"/>
                  </a:lnTo>
                  <a:lnTo>
                    <a:pt x="685" y="405"/>
                  </a:lnTo>
                  <a:lnTo>
                    <a:pt x="683" y="412"/>
                  </a:lnTo>
                  <a:lnTo>
                    <a:pt x="681" y="414"/>
                  </a:lnTo>
                  <a:lnTo>
                    <a:pt x="678" y="414"/>
                  </a:lnTo>
                  <a:lnTo>
                    <a:pt x="678" y="417"/>
                  </a:lnTo>
                  <a:lnTo>
                    <a:pt x="678" y="419"/>
                  </a:lnTo>
                  <a:lnTo>
                    <a:pt x="676" y="419"/>
                  </a:lnTo>
                  <a:lnTo>
                    <a:pt x="676" y="421"/>
                  </a:lnTo>
                  <a:lnTo>
                    <a:pt x="669" y="424"/>
                  </a:lnTo>
                  <a:lnTo>
                    <a:pt x="664" y="421"/>
                  </a:lnTo>
                  <a:lnTo>
                    <a:pt x="664" y="424"/>
                  </a:lnTo>
                  <a:lnTo>
                    <a:pt x="662" y="424"/>
                  </a:lnTo>
                  <a:lnTo>
                    <a:pt x="659" y="426"/>
                  </a:lnTo>
                  <a:lnTo>
                    <a:pt x="657" y="428"/>
                  </a:lnTo>
                  <a:lnTo>
                    <a:pt x="648" y="426"/>
                  </a:lnTo>
                  <a:lnTo>
                    <a:pt x="636" y="428"/>
                  </a:lnTo>
                  <a:lnTo>
                    <a:pt x="633" y="431"/>
                  </a:lnTo>
                  <a:lnTo>
                    <a:pt x="633" y="433"/>
                  </a:lnTo>
                  <a:lnTo>
                    <a:pt x="626" y="450"/>
                  </a:lnTo>
                  <a:lnTo>
                    <a:pt x="624" y="459"/>
                  </a:lnTo>
                  <a:lnTo>
                    <a:pt x="624" y="462"/>
                  </a:lnTo>
                  <a:lnTo>
                    <a:pt x="622" y="464"/>
                  </a:lnTo>
                  <a:lnTo>
                    <a:pt x="622" y="464"/>
                  </a:lnTo>
                  <a:lnTo>
                    <a:pt x="622" y="466"/>
                  </a:lnTo>
                  <a:lnTo>
                    <a:pt x="626" y="490"/>
                  </a:lnTo>
                  <a:lnTo>
                    <a:pt x="626" y="492"/>
                  </a:lnTo>
                  <a:lnTo>
                    <a:pt x="626" y="497"/>
                  </a:lnTo>
                  <a:lnTo>
                    <a:pt x="626" y="499"/>
                  </a:lnTo>
                  <a:lnTo>
                    <a:pt x="626" y="499"/>
                  </a:lnTo>
                  <a:lnTo>
                    <a:pt x="626" y="502"/>
                  </a:lnTo>
                  <a:lnTo>
                    <a:pt x="631" y="509"/>
                  </a:lnTo>
                  <a:lnTo>
                    <a:pt x="631" y="509"/>
                  </a:lnTo>
                  <a:lnTo>
                    <a:pt x="631" y="511"/>
                  </a:lnTo>
                  <a:lnTo>
                    <a:pt x="629" y="514"/>
                  </a:lnTo>
                  <a:lnTo>
                    <a:pt x="631" y="514"/>
                  </a:lnTo>
                  <a:lnTo>
                    <a:pt x="631" y="516"/>
                  </a:lnTo>
                  <a:lnTo>
                    <a:pt x="631" y="516"/>
                  </a:lnTo>
                  <a:lnTo>
                    <a:pt x="631" y="518"/>
                  </a:lnTo>
                  <a:lnTo>
                    <a:pt x="629" y="521"/>
                  </a:lnTo>
                  <a:lnTo>
                    <a:pt x="629" y="523"/>
                  </a:lnTo>
                  <a:lnTo>
                    <a:pt x="629" y="523"/>
                  </a:lnTo>
                  <a:lnTo>
                    <a:pt x="626" y="523"/>
                  </a:lnTo>
                  <a:lnTo>
                    <a:pt x="624" y="523"/>
                  </a:lnTo>
                  <a:lnTo>
                    <a:pt x="624" y="525"/>
                  </a:lnTo>
                  <a:lnTo>
                    <a:pt x="624" y="525"/>
                  </a:lnTo>
                  <a:lnTo>
                    <a:pt x="624" y="528"/>
                  </a:lnTo>
                  <a:lnTo>
                    <a:pt x="624" y="528"/>
                  </a:lnTo>
                  <a:lnTo>
                    <a:pt x="622" y="530"/>
                  </a:lnTo>
                  <a:lnTo>
                    <a:pt x="622" y="530"/>
                  </a:lnTo>
                  <a:lnTo>
                    <a:pt x="622" y="533"/>
                  </a:lnTo>
                  <a:lnTo>
                    <a:pt x="622" y="533"/>
                  </a:lnTo>
                  <a:lnTo>
                    <a:pt x="622" y="535"/>
                  </a:lnTo>
                  <a:lnTo>
                    <a:pt x="617" y="535"/>
                  </a:lnTo>
                  <a:lnTo>
                    <a:pt x="610" y="535"/>
                  </a:lnTo>
                  <a:lnTo>
                    <a:pt x="607" y="535"/>
                  </a:lnTo>
                  <a:lnTo>
                    <a:pt x="607" y="535"/>
                  </a:lnTo>
                  <a:lnTo>
                    <a:pt x="605" y="535"/>
                  </a:lnTo>
                  <a:lnTo>
                    <a:pt x="605" y="537"/>
                  </a:lnTo>
                  <a:lnTo>
                    <a:pt x="603" y="540"/>
                  </a:lnTo>
                  <a:lnTo>
                    <a:pt x="603" y="540"/>
                  </a:lnTo>
                  <a:lnTo>
                    <a:pt x="598" y="542"/>
                  </a:lnTo>
                  <a:lnTo>
                    <a:pt x="598" y="544"/>
                  </a:lnTo>
                  <a:lnTo>
                    <a:pt x="596" y="544"/>
                  </a:lnTo>
                  <a:lnTo>
                    <a:pt x="593" y="544"/>
                  </a:lnTo>
                  <a:lnTo>
                    <a:pt x="593" y="544"/>
                  </a:lnTo>
                  <a:lnTo>
                    <a:pt x="593" y="547"/>
                  </a:lnTo>
                  <a:lnTo>
                    <a:pt x="591" y="549"/>
                  </a:lnTo>
                  <a:lnTo>
                    <a:pt x="591" y="549"/>
                  </a:lnTo>
                  <a:lnTo>
                    <a:pt x="586" y="549"/>
                  </a:lnTo>
                  <a:lnTo>
                    <a:pt x="584" y="551"/>
                  </a:lnTo>
                  <a:lnTo>
                    <a:pt x="581" y="551"/>
                  </a:lnTo>
                  <a:lnTo>
                    <a:pt x="581" y="551"/>
                  </a:lnTo>
                  <a:lnTo>
                    <a:pt x="579" y="551"/>
                  </a:lnTo>
                  <a:lnTo>
                    <a:pt x="581" y="549"/>
                  </a:lnTo>
                  <a:lnTo>
                    <a:pt x="581" y="549"/>
                  </a:lnTo>
                  <a:lnTo>
                    <a:pt x="581" y="547"/>
                  </a:lnTo>
                  <a:lnTo>
                    <a:pt x="581" y="544"/>
                  </a:lnTo>
                  <a:lnTo>
                    <a:pt x="581" y="542"/>
                  </a:lnTo>
                  <a:lnTo>
                    <a:pt x="579" y="540"/>
                  </a:lnTo>
                  <a:lnTo>
                    <a:pt x="577" y="540"/>
                  </a:lnTo>
                  <a:lnTo>
                    <a:pt x="574" y="540"/>
                  </a:lnTo>
                  <a:lnTo>
                    <a:pt x="570" y="540"/>
                  </a:lnTo>
                  <a:lnTo>
                    <a:pt x="567" y="540"/>
                  </a:lnTo>
                  <a:lnTo>
                    <a:pt x="565" y="540"/>
                  </a:lnTo>
                  <a:lnTo>
                    <a:pt x="565" y="537"/>
                  </a:lnTo>
                  <a:lnTo>
                    <a:pt x="562" y="540"/>
                  </a:lnTo>
                  <a:lnTo>
                    <a:pt x="562" y="540"/>
                  </a:lnTo>
                  <a:lnTo>
                    <a:pt x="555" y="537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48" y="540"/>
                  </a:lnTo>
                  <a:lnTo>
                    <a:pt x="546" y="540"/>
                  </a:lnTo>
                  <a:lnTo>
                    <a:pt x="544" y="540"/>
                  </a:lnTo>
                  <a:lnTo>
                    <a:pt x="536" y="540"/>
                  </a:lnTo>
                  <a:lnTo>
                    <a:pt x="518" y="533"/>
                  </a:lnTo>
                  <a:lnTo>
                    <a:pt x="508" y="528"/>
                  </a:lnTo>
                  <a:lnTo>
                    <a:pt x="506" y="525"/>
                  </a:lnTo>
                  <a:lnTo>
                    <a:pt x="501" y="525"/>
                  </a:lnTo>
                  <a:lnTo>
                    <a:pt x="501" y="523"/>
                  </a:lnTo>
                  <a:lnTo>
                    <a:pt x="499" y="521"/>
                  </a:lnTo>
                  <a:lnTo>
                    <a:pt x="496" y="521"/>
                  </a:lnTo>
                  <a:lnTo>
                    <a:pt x="496" y="521"/>
                  </a:lnTo>
                  <a:lnTo>
                    <a:pt x="494" y="521"/>
                  </a:lnTo>
                  <a:lnTo>
                    <a:pt x="492" y="521"/>
                  </a:lnTo>
                  <a:lnTo>
                    <a:pt x="492" y="523"/>
                  </a:lnTo>
                  <a:lnTo>
                    <a:pt x="492" y="523"/>
                  </a:lnTo>
                  <a:lnTo>
                    <a:pt x="492" y="525"/>
                  </a:lnTo>
                  <a:lnTo>
                    <a:pt x="492" y="528"/>
                  </a:lnTo>
                  <a:lnTo>
                    <a:pt x="489" y="528"/>
                  </a:lnTo>
                  <a:lnTo>
                    <a:pt x="489" y="530"/>
                  </a:lnTo>
                  <a:lnTo>
                    <a:pt x="489" y="530"/>
                  </a:lnTo>
                  <a:lnTo>
                    <a:pt x="492" y="533"/>
                  </a:lnTo>
                  <a:lnTo>
                    <a:pt x="492" y="533"/>
                  </a:lnTo>
                  <a:lnTo>
                    <a:pt x="489" y="535"/>
                  </a:lnTo>
                  <a:lnTo>
                    <a:pt x="489" y="537"/>
                  </a:lnTo>
                  <a:lnTo>
                    <a:pt x="489" y="540"/>
                  </a:lnTo>
                  <a:lnTo>
                    <a:pt x="489" y="540"/>
                  </a:lnTo>
                  <a:lnTo>
                    <a:pt x="489" y="542"/>
                  </a:lnTo>
                  <a:lnTo>
                    <a:pt x="489" y="542"/>
                  </a:lnTo>
                  <a:lnTo>
                    <a:pt x="482" y="559"/>
                  </a:lnTo>
                  <a:lnTo>
                    <a:pt x="477" y="578"/>
                  </a:lnTo>
                  <a:lnTo>
                    <a:pt x="475" y="580"/>
                  </a:lnTo>
                  <a:lnTo>
                    <a:pt x="475" y="582"/>
                  </a:lnTo>
                  <a:lnTo>
                    <a:pt x="475" y="587"/>
                  </a:lnTo>
                  <a:lnTo>
                    <a:pt x="473" y="589"/>
                  </a:lnTo>
                  <a:lnTo>
                    <a:pt x="470" y="594"/>
                  </a:lnTo>
                  <a:lnTo>
                    <a:pt x="468" y="599"/>
                  </a:lnTo>
                  <a:lnTo>
                    <a:pt x="466" y="604"/>
                  </a:lnTo>
                  <a:lnTo>
                    <a:pt x="466" y="615"/>
                  </a:lnTo>
                  <a:lnTo>
                    <a:pt x="466" y="615"/>
                  </a:lnTo>
                  <a:lnTo>
                    <a:pt x="463" y="620"/>
                  </a:lnTo>
                  <a:lnTo>
                    <a:pt x="463" y="622"/>
                  </a:lnTo>
                  <a:lnTo>
                    <a:pt x="461" y="627"/>
                  </a:lnTo>
                  <a:lnTo>
                    <a:pt x="458" y="634"/>
                  </a:lnTo>
                  <a:lnTo>
                    <a:pt x="456" y="641"/>
                  </a:lnTo>
                  <a:lnTo>
                    <a:pt x="454" y="646"/>
                  </a:lnTo>
                  <a:lnTo>
                    <a:pt x="454" y="646"/>
                  </a:lnTo>
                  <a:lnTo>
                    <a:pt x="454" y="649"/>
                  </a:lnTo>
                  <a:lnTo>
                    <a:pt x="456" y="651"/>
                  </a:lnTo>
                  <a:lnTo>
                    <a:pt x="456" y="651"/>
                  </a:lnTo>
                  <a:lnTo>
                    <a:pt x="456" y="651"/>
                  </a:lnTo>
                  <a:lnTo>
                    <a:pt x="456" y="653"/>
                  </a:lnTo>
                  <a:lnTo>
                    <a:pt x="466" y="653"/>
                  </a:lnTo>
                  <a:lnTo>
                    <a:pt x="470" y="656"/>
                  </a:lnTo>
                  <a:lnTo>
                    <a:pt x="470" y="658"/>
                  </a:lnTo>
                  <a:lnTo>
                    <a:pt x="470" y="660"/>
                  </a:lnTo>
                  <a:lnTo>
                    <a:pt x="470" y="663"/>
                  </a:lnTo>
                  <a:lnTo>
                    <a:pt x="470" y="670"/>
                  </a:lnTo>
                  <a:lnTo>
                    <a:pt x="468" y="675"/>
                  </a:lnTo>
                  <a:lnTo>
                    <a:pt x="466" y="679"/>
                  </a:lnTo>
                  <a:lnTo>
                    <a:pt x="463" y="679"/>
                  </a:lnTo>
                  <a:lnTo>
                    <a:pt x="461" y="679"/>
                  </a:lnTo>
                  <a:lnTo>
                    <a:pt x="456" y="672"/>
                  </a:lnTo>
                  <a:lnTo>
                    <a:pt x="454" y="672"/>
                  </a:lnTo>
                  <a:lnTo>
                    <a:pt x="451" y="672"/>
                  </a:lnTo>
                  <a:lnTo>
                    <a:pt x="449" y="672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2" y="677"/>
                  </a:lnTo>
                  <a:lnTo>
                    <a:pt x="432" y="675"/>
                  </a:lnTo>
                  <a:lnTo>
                    <a:pt x="432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2"/>
                  </a:lnTo>
                  <a:lnTo>
                    <a:pt x="428" y="672"/>
                  </a:lnTo>
                  <a:lnTo>
                    <a:pt x="428" y="667"/>
                  </a:lnTo>
                  <a:lnTo>
                    <a:pt x="425" y="665"/>
                  </a:lnTo>
                  <a:lnTo>
                    <a:pt x="425" y="663"/>
                  </a:lnTo>
                  <a:lnTo>
                    <a:pt x="423" y="663"/>
                  </a:lnTo>
                  <a:lnTo>
                    <a:pt x="421" y="663"/>
                  </a:lnTo>
                  <a:lnTo>
                    <a:pt x="418" y="663"/>
                  </a:lnTo>
                  <a:lnTo>
                    <a:pt x="413" y="667"/>
                  </a:lnTo>
                  <a:lnTo>
                    <a:pt x="392" y="672"/>
                  </a:lnTo>
                  <a:lnTo>
                    <a:pt x="390" y="675"/>
                  </a:lnTo>
                  <a:lnTo>
                    <a:pt x="387" y="677"/>
                  </a:lnTo>
                  <a:lnTo>
                    <a:pt x="385" y="677"/>
                  </a:lnTo>
                  <a:lnTo>
                    <a:pt x="378" y="679"/>
                  </a:lnTo>
                  <a:lnTo>
                    <a:pt x="376" y="679"/>
                  </a:lnTo>
                  <a:lnTo>
                    <a:pt x="373" y="677"/>
                  </a:lnTo>
                  <a:lnTo>
                    <a:pt x="371" y="677"/>
                  </a:lnTo>
                  <a:lnTo>
                    <a:pt x="361" y="682"/>
                  </a:lnTo>
                  <a:lnTo>
                    <a:pt x="357" y="679"/>
                  </a:lnTo>
                  <a:lnTo>
                    <a:pt x="357" y="682"/>
                  </a:lnTo>
                  <a:lnTo>
                    <a:pt x="354" y="682"/>
                  </a:lnTo>
                  <a:lnTo>
                    <a:pt x="354" y="684"/>
                  </a:lnTo>
                  <a:lnTo>
                    <a:pt x="354" y="684"/>
                  </a:lnTo>
                  <a:lnTo>
                    <a:pt x="352" y="684"/>
                  </a:lnTo>
                  <a:lnTo>
                    <a:pt x="350" y="684"/>
                  </a:lnTo>
                  <a:lnTo>
                    <a:pt x="345" y="686"/>
                  </a:lnTo>
                  <a:lnTo>
                    <a:pt x="340" y="686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5" y="689"/>
                  </a:lnTo>
                  <a:lnTo>
                    <a:pt x="335" y="689"/>
                  </a:lnTo>
                  <a:lnTo>
                    <a:pt x="328" y="693"/>
                  </a:lnTo>
                  <a:lnTo>
                    <a:pt x="326" y="693"/>
                  </a:lnTo>
                  <a:lnTo>
                    <a:pt x="326" y="696"/>
                  </a:lnTo>
                  <a:lnTo>
                    <a:pt x="326" y="698"/>
                  </a:lnTo>
                  <a:lnTo>
                    <a:pt x="326" y="698"/>
                  </a:lnTo>
                  <a:lnTo>
                    <a:pt x="333" y="703"/>
                  </a:lnTo>
                  <a:lnTo>
                    <a:pt x="335" y="703"/>
                  </a:lnTo>
                  <a:lnTo>
                    <a:pt x="345" y="701"/>
                  </a:lnTo>
                  <a:lnTo>
                    <a:pt x="347" y="703"/>
                  </a:lnTo>
                  <a:lnTo>
                    <a:pt x="347" y="703"/>
                  </a:lnTo>
                  <a:lnTo>
                    <a:pt x="350" y="705"/>
                  </a:lnTo>
                  <a:lnTo>
                    <a:pt x="359" y="708"/>
                  </a:lnTo>
                  <a:lnTo>
                    <a:pt x="359" y="708"/>
                  </a:lnTo>
                  <a:lnTo>
                    <a:pt x="359" y="710"/>
                  </a:lnTo>
                  <a:lnTo>
                    <a:pt x="359" y="710"/>
                  </a:lnTo>
                  <a:lnTo>
                    <a:pt x="359" y="710"/>
                  </a:lnTo>
                  <a:lnTo>
                    <a:pt x="354" y="712"/>
                  </a:lnTo>
                  <a:lnTo>
                    <a:pt x="352" y="712"/>
                  </a:lnTo>
                  <a:lnTo>
                    <a:pt x="352" y="715"/>
                  </a:lnTo>
                  <a:lnTo>
                    <a:pt x="352" y="715"/>
                  </a:lnTo>
                  <a:lnTo>
                    <a:pt x="352" y="715"/>
                  </a:lnTo>
                  <a:lnTo>
                    <a:pt x="352" y="717"/>
                  </a:lnTo>
                  <a:lnTo>
                    <a:pt x="354" y="717"/>
                  </a:lnTo>
                  <a:lnTo>
                    <a:pt x="352" y="717"/>
                  </a:lnTo>
                  <a:lnTo>
                    <a:pt x="352" y="719"/>
                  </a:lnTo>
                  <a:lnTo>
                    <a:pt x="352" y="727"/>
                  </a:lnTo>
                  <a:lnTo>
                    <a:pt x="350" y="729"/>
                  </a:lnTo>
                  <a:lnTo>
                    <a:pt x="350" y="731"/>
                  </a:lnTo>
                  <a:lnTo>
                    <a:pt x="352" y="741"/>
                  </a:lnTo>
                  <a:lnTo>
                    <a:pt x="352" y="746"/>
                  </a:lnTo>
                  <a:lnTo>
                    <a:pt x="352" y="750"/>
                  </a:lnTo>
                  <a:lnTo>
                    <a:pt x="352" y="753"/>
                  </a:lnTo>
                  <a:lnTo>
                    <a:pt x="352" y="755"/>
                  </a:lnTo>
                  <a:lnTo>
                    <a:pt x="352" y="755"/>
                  </a:lnTo>
                  <a:lnTo>
                    <a:pt x="354" y="757"/>
                  </a:lnTo>
                  <a:lnTo>
                    <a:pt x="354" y="757"/>
                  </a:lnTo>
                  <a:lnTo>
                    <a:pt x="354" y="760"/>
                  </a:lnTo>
                  <a:lnTo>
                    <a:pt x="354" y="760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54" y="764"/>
                  </a:lnTo>
                  <a:lnTo>
                    <a:pt x="357" y="764"/>
                  </a:lnTo>
                  <a:lnTo>
                    <a:pt x="359" y="767"/>
                  </a:lnTo>
                  <a:lnTo>
                    <a:pt x="364" y="783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69" y="805"/>
                  </a:lnTo>
                  <a:lnTo>
                    <a:pt x="366" y="809"/>
                  </a:lnTo>
                  <a:lnTo>
                    <a:pt x="369" y="812"/>
                  </a:lnTo>
                  <a:lnTo>
                    <a:pt x="369" y="812"/>
                  </a:lnTo>
                  <a:lnTo>
                    <a:pt x="371" y="812"/>
                  </a:lnTo>
                  <a:lnTo>
                    <a:pt x="373" y="814"/>
                  </a:lnTo>
                  <a:lnTo>
                    <a:pt x="373" y="814"/>
                  </a:lnTo>
                  <a:lnTo>
                    <a:pt x="373" y="817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376" y="821"/>
                  </a:lnTo>
                  <a:lnTo>
                    <a:pt x="376" y="824"/>
                  </a:lnTo>
                  <a:lnTo>
                    <a:pt x="376" y="824"/>
                  </a:lnTo>
                  <a:lnTo>
                    <a:pt x="373" y="826"/>
                  </a:lnTo>
                  <a:lnTo>
                    <a:pt x="373" y="826"/>
                  </a:lnTo>
                  <a:lnTo>
                    <a:pt x="371" y="826"/>
                  </a:lnTo>
                  <a:lnTo>
                    <a:pt x="371" y="826"/>
                  </a:lnTo>
                  <a:lnTo>
                    <a:pt x="369" y="824"/>
                  </a:lnTo>
                  <a:lnTo>
                    <a:pt x="366" y="824"/>
                  </a:lnTo>
                  <a:lnTo>
                    <a:pt x="364" y="826"/>
                  </a:lnTo>
                  <a:lnTo>
                    <a:pt x="359" y="828"/>
                  </a:lnTo>
                  <a:lnTo>
                    <a:pt x="354" y="831"/>
                  </a:lnTo>
                  <a:lnTo>
                    <a:pt x="352" y="831"/>
                  </a:lnTo>
                  <a:lnTo>
                    <a:pt x="352" y="833"/>
                  </a:lnTo>
                  <a:lnTo>
                    <a:pt x="352" y="835"/>
                  </a:lnTo>
                  <a:lnTo>
                    <a:pt x="354" y="835"/>
                  </a:lnTo>
                  <a:lnTo>
                    <a:pt x="359" y="838"/>
                  </a:lnTo>
                  <a:lnTo>
                    <a:pt x="361" y="838"/>
                  </a:lnTo>
                  <a:lnTo>
                    <a:pt x="361" y="840"/>
                  </a:lnTo>
                  <a:lnTo>
                    <a:pt x="361" y="840"/>
                  </a:lnTo>
                  <a:lnTo>
                    <a:pt x="361" y="843"/>
                  </a:lnTo>
                  <a:lnTo>
                    <a:pt x="361" y="843"/>
                  </a:lnTo>
                  <a:lnTo>
                    <a:pt x="359" y="843"/>
                  </a:lnTo>
                  <a:lnTo>
                    <a:pt x="354" y="845"/>
                  </a:lnTo>
                  <a:lnTo>
                    <a:pt x="354" y="845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47" y="845"/>
                  </a:lnTo>
                  <a:lnTo>
                    <a:pt x="347" y="845"/>
                  </a:lnTo>
                  <a:lnTo>
                    <a:pt x="347" y="847"/>
                  </a:lnTo>
                  <a:lnTo>
                    <a:pt x="345" y="847"/>
                  </a:lnTo>
                  <a:lnTo>
                    <a:pt x="345" y="852"/>
                  </a:lnTo>
                  <a:lnTo>
                    <a:pt x="343" y="854"/>
                  </a:lnTo>
                  <a:lnTo>
                    <a:pt x="340" y="857"/>
                  </a:lnTo>
                  <a:lnTo>
                    <a:pt x="340" y="859"/>
                  </a:lnTo>
                  <a:lnTo>
                    <a:pt x="340" y="859"/>
                  </a:lnTo>
                  <a:lnTo>
                    <a:pt x="340" y="861"/>
                  </a:lnTo>
                  <a:lnTo>
                    <a:pt x="340" y="861"/>
                  </a:lnTo>
                  <a:lnTo>
                    <a:pt x="343" y="866"/>
                  </a:lnTo>
                  <a:lnTo>
                    <a:pt x="343" y="866"/>
                  </a:lnTo>
                  <a:lnTo>
                    <a:pt x="345" y="869"/>
                  </a:lnTo>
                  <a:lnTo>
                    <a:pt x="345" y="869"/>
                  </a:lnTo>
                  <a:lnTo>
                    <a:pt x="345" y="871"/>
                  </a:lnTo>
                  <a:lnTo>
                    <a:pt x="345" y="871"/>
                  </a:lnTo>
                  <a:lnTo>
                    <a:pt x="343" y="873"/>
                  </a:lnTo>
                  <a:lnTo>
                    <a:pt x="343" y="873"/>
                  </a:lnTo>
                  <a:lnTo>
                    <a:pt x="345" y="878"/>
                  </a:lnTo>
                  <a:lnTo>
                    <a:pt x="345" y="880"/>
                  </a:lnTo>
                  <a:lnTo>
                    <a:pt x="345" y="880"/>
                  </a:lnTo>
                  <a:lnTo>
                    <a:pt x="347" y="883"/>
                  </a:lnTo>
                  <a:lnTo>
                    <a:pt x="347" y="888"/>
                  </a:lnTo>
                  <a:lnTo>
                    <a:pt x="347" y="890"/>
                  </a:lnTo>
                  <a:lnTo>
                    <a:pt x="347" y="890"/>
                  </a:lnTo>
                  <a:lnTo>
                    <a:pt x="345" y="890"/>
                  </a:lnTo>
                  <a:lnTo>
                    <a:pt x="345" y="892"/>
                  </a:lnTo>
                  <a:lnTo>
                    <a:pt x="345" y="895"/>
                  </a:lnTo>
                  <a:lnTo>
                    <a:pt x="345" y="895"/>
                  </a:lnTo>
                  <a:lnTo>
                    <a:pt x="345" y="897"/>
                  </a:lnTo>
                  <a:lnTo>
                    <a:pt x="347" y="897"/>
                  </a:lnTo>
                  <a:lnTo>
                    <a:pt x="347" y="899"/>
                  </a:lnTo>
                  <a:lnTo>
                    <a:pt x="347" y="899"/>
                  </a:lnTo>
                  <a:lnTo>
                    <a:pt x="345" y="902"/>
                  </a:lnTo>
                  <a:lnTo>
                    <a:pt x="343" y="902"/>
                  </a:lnTo>
                  <a:lnTo>
                    <a:pt x="331" y="902"/>
                  </a:lnTo>
                  <a:lnTo>
                    <a:pt x="326" y="904"/>
                  </a:lnTo>
                  <a:lnTo>
                    <a:pt x="326" y="904"/>
                  </a:lnTo>
                  <a:lnTo>
                    <a:pt x="324" y="904"/>
                  </a:lnTo>
                  <a:lnTo>
                    <a:pt x="324" y="906"/>
                  </a:lnTo>
                  <a:lnTo>
                    <a:pt x="324" y="906"/>
                  </a:lnTo>
                  <a:lnTo>
                    <a:pt x="321" y="909"/>
                  </a:lnTo>
                  <a:lnTo>
                    <a:pt x="321" y="911"/>
                  </a:lnTo>
                  <a:lnTo>
                    <a:pt x="321" y="914"/>
                  </a:lnTo>
                  <a:lnTo>
                    <a:pt x="319" y="914"/>
                  </a:lnTo>
                  <a:lnTo>
                    <a:pt x="314" y="914"/>
                  </a:lnTo>
                  <a:lnTo>
                    <a:pt x="312" y="914"/>
                  </a:lnTo>
                  <a:lnTo>
                    <a:pt x="309" y="916"/>
                  </a:lnTo>
                  <a:lnTo>
                    <a:pt x="307" y="916"/>
                  </a:lnTo>
                  <a:lnTo>
                    <a:pt x="302" y="921"/>
                  </a:lnTo>
                  <a:lnTo>
                    <a:pt x="302" y="921"/>
                  </a:lnTo>
                  <a:lnTo>
                    <a:pt x="300" y="921"/>
                  </a:lnTo>
                  <a:lnTo>
                    <a:pt x="298" y="918"/>
                  </a:lnTo>
                  <a:lnTo>
                    <a:pt x="295" y="918"/>
                  </a:lnTo>
                  <a:lnTo>
                    <a:pt x="295" y="921"/>
                  </a:lnTo>
                  <a:lnTo>
                    <a:pt x="293" y="923"/>
                  </a:lnTo>
                  <a:lnTo>
                    <a:pt x="290" y="923"/>
                  </a:lnTo>
                  <a:lnTo>
                    <a:pt x="290" y="923"/>
                  </a:lnTo>
                  <a:lnTo>
                    <a:pt x="288" y="923"/>
                  </a:lnTo>
                  <a:lnTo>
                    <a:pt x="286" y="925"/>
                  </a:lnTo>
                  <a:lnTo>
                    <a:pt x="279" y="930"/>
                  </a:lnTo>
                  <a:lnTo>
                    <a:pt x="276" y="930"/>
                  </a:lnTo>
                  <a:lnTo>
                    <a:pt x="276" y="930"/>
                  </a:lnTo>
                  <a:lnTo>
                    <a:pt x="272" y="932"/>
                  </a:lnTo>
                  <a:lnTo>
                    <a:pt x="264" y="937"/>
                  </a:lnTo>
                  <a:lnTo>
                    <a:pt x="262" y="937"/>
                  </a:lnTo>
                  <a:lnTo>
                    <a:pt x="262" y="937"/>
                  </a:lnTo>
                  <a:lnTo>
                    <a:pt x="262" y="937"/>
                  </a:lnTo>
                  <a:lnTo>
                    <a:pt x="262" y="940"/>
                  </a:lnTo>
                  <a:lnTo>
                    <a:pt x="262" y="940"/>
                  </a:lnTo>
                  <a:lnTo>
                    <a:pt x="260" y="942"/>
                  </a:lnTo>
                  <a:lnTo>
                    <a:pt x="255" y="942"/>
                  </a:lnTo>
                  <a:lnTo>
                    <a:pt x="250" y="947"/>
                  </a:lnTo>
                  <a:lnTo>
                    <a:pt x="248" y="947"/>
                  </a:lnTo>
                  <a:lnTo>
                    <a:pt x="248" y="947"/>
                  </a:lnTo>
                  <a:lnTo>
                    <a:pt x="246" y="949"/>
                  </a:lnTo>
                  <a:lnTo>
                    <a:pt x="246" y="949"/>
                  </a:lnTo>
                  <a:lnTo>
                    <a:pt x="248" y="951"/>
                  </a:lnTo>
                  <a:lnTo>
                    <a:pt x="248" y="954"/>
                  </a:lnTo>
                  <a:lnTo>
                    <a:pt x="248" y="956"/>
                  </a:lnTo>
                  <a:lnTo>
                    <a:pt x="246" y="956"/>
                  </a:lnTo>
                  <a:lnTo>
                    <a:pt x="243" y="956"/>
                  </a:lnTo>
                  <a:lnTo>
                    <a:pt x="243" y="959"/>
                  </a:lnTo>
                  <a:lnTo>
                    <a:pt x="241" y="961"/>
                  </a:lnTo>
                  <a:lnTo>
                    <a:pt x="241" y="961"/>
                  </a:lnTo>
                  <a:lnTo>
                    <a:pt x="238" y="966"/>
                  </a:lnTo>
                  <a:lnTo>
                    <a:pt x="238" y="966"/>
                  </a:lnTo>
                  <a:lnTo>
                    <a:pt x="238" y="966"/>
                  </a:lnTo>
                  <a:lnTo>
                    <a:pt x="231" y="970"/>
                  </a:lnTo>
                  <a:lnTo>
                    <a:pt x="231" y="970"/>
                  </a:lnTo>
                  <a:lnTo>
                    <a:pt x="231" y="970"/>
                  </a:lnTo>
                  <a:lnTo>
                    <a:pt x="229" y="970"/>
                  </a:lnTo>
                  <a:lnTo>
                    <a:pt x="222" y="970"/>
                  </a:lnTo>
                  <a:lnTo>
                    <a:pt x="220" y="970"/>
                  </a:lnTo>
                  <a:lnTo>
                    <a:pt x="217" y="970"/>
                  </a:lnTo>
                  <a:lnTo>
                    <a:pt x="210" y="973"/>
                  </a:lnTo>
                  <a:lnTo>
                    <a:pt x="210" y="975"/>
                  </a:lnTo>
                  <a:lnTo>
                    <a:pt x="210" y="975"/>
                  </a:lnTo>
                  <a:lnTo>
                    <a:pt x="208" y="975"/>
                  </a:lnTo>
                  <a:lnTo>
                    <a:pt x="203" y="975"/>
                  </a:lnTo>
                  <a:lnTo>
                    <a:pt x="201" y="975"/>
                  </a:lnTo>
                  <a:lnTo>
                    <a:pt x="201" y="975"/>
                  </a:lnTo>
                  <a:lnTo>
                    <a:pt x="196" y="973"/>
                  </a:lnTo>
                  <a:lnTo>
                    <a:pt x="194" y="973"/>
                  </a:lnTo>
                  <a:lnTo>
                    <a:pt x="191" y="973"/>
                  </a:lnTo>
                  <a:lnTo>
                    <a:pt x="189" y="973"/>
                  </a:lnTo>
                  <a:lnTo>
                    <a:pt x="182" y="973"/>
                  </a:lnTo>
                  <a:lnTo>
                    <a:pt x="182" y="973"/>
                  </a:lnTo>
                  <a:lnTo>
                    <a:pt x="177" y="970"/>
                  </a:lnTo>
                  <a:lnTo>
                    <a:pt x="177" y="970"/>
                  </a:lnTo>
                  <a:lnTo>
                    <a:pt x="172" y="973"/>
                  </a:lnTo>
                  <a:lnTo>
                    <a:pt x="170" y="973"/>
                  </a:lnTo>
                  <a:lnTo>
                    <a:pt x="168" y="975"/>
                  </a:lnTo>
                  <a:lnTo>
                    <a:pt x="168" y="975"/>
                  </a:lnTo>
                  <a:lnTo>
                    <a:pt x="165" y="977"/>
                  </a:lnTo>
                  <a:lnTo>
                    <a:pt x="165" y="977"/>
                  </a:lnTo>
                  <a:lnTo>
                    <a:pt x="163" y="980"/>
                  </a:lnTo>
                  <a:lnTo>
                    <a:pt x="163" y="980"/>
                  </a:lnTo>
                  <a:lnTo>
                    <a:pt x="165" y="982"/>
                  </a:lnTo>
                  <a:lnTo>
                    <a:pt x="165" y="982"/>
                  </a:lnTo>
                  <a:lnTo>
                    <a:pt x="163" y="985"/>
                  </a:lnTo>
                  <a:lnTo>
                    <a:pt x="163" y="985"/>
                  </a:lnTo>
                  <a:lnTo>
                    <a:pt x="160" y="987"/>
                  </a:lnTo>
                  <a:lnTo>
                    <a:pt x="160" y="987"/>
                  </a:lnTo>
                  <a:lnTo>
                    <a:pt x="158" y="989"/>
                  </a:lnTo>
                  <a:lnTo>
                    <a:pt x="158" y="992"/>
                  </a:lnTo>
                  <a:lnTo>
                    <a:pt x="156" y="999"/>
                  </a:lnTo>
                  <a:lnTo>
                    <a:pt x="156" y="1001"/>
                  </a:lnTo>
                  <a:lnTo>
                    <a:pt x="156" y="1001"/>
                  </a:lnTo>
                  <a:lnTo>
                    <a:pt x="153" y="1003"/>
                  </a:lnTo>
                  <a:lnTo>
                    <a:pt x="151" y="1006"/>
                  </a:lnTo>
                  <a:lnTo>
                    <a:pt x="151" y="1011"/>
                  </a:lnTo>
                  <a:lnTo>
                    <a:pt x="149" y="1013"/>
                  </a:lnTo>
                  <a:lnTo>
                    <a:pt x="149" y="1013"/>
                  </a:lnTo>
                  <a:lnTo>
                    <a:pt x="144" y="1018"/>
                  </a:lnTo>
                  <a:lnTo>
                    <a:pt x="141" y="1018"/>
                  </a:lnTo>
                  <a:lnTo>
                    <a:pt x="141" y="1020"/>
                  </a:lnTo>
                  <a:lnTo>
                    <a:pt x="139" y="1018"/>
                  </a:lnTo>
                  <a:lnTo>
                    <a:pt x="139" y="1013"/>
                  </a:lnTo>
                  <a:lnTo>
                    <a:pt x="139" y="1013"/>
                  </a:lnTo>
                  <a:lnTo>
                    <a:pt x="137" y="1013"/>
                  </a:lnTo>
                  <a:lnTo>
                    <a:pt x="134" y="1013"/>
                  </a:lnTo>
                  <a:lnTo>
                    <a:pt x="134" y="1015"/>
                  </a:lnTo>
                  <a:lnTo>
                    <a:pt x="132" y="1018"/>
                  </a:lnTo>
                  <a:lnTo>
                    <a:pt x="132" y="1018"/>
                  </a:lnTo>
                  <a:lnTo>
                    <a:pt x="130" y="1015"/>
                  </a:lnTo>
                  <a:lnTo>
                    <a:pt x="127" y="1015"/>
                  </a:lnTo>
                  <a:lnTo>
                    <a:pt x="127" y="1015"/>
                  </a:lnTo>
                  <a:lnTo>
                    <a:pt x="123" y="1018"/>
                  </a:lnTo>
                  <a:lnTo>
                    <a:pt x="120" y="1020"/>
                  </a:lnTo>
                  <a:lnTo>
                    <a:pt x="120" y="1020"/>
                  </a:lnTo>
                  <a:lnTo>
                    <a:pt x="120" y="1022"/>
                  </a:lnTo>
                  <a:lnTo>
                    <a:pt x="118" y="1022"/>
                  </a:lnTo>
                  <a:lnTo>
                    <a:pt x="118" y="1022"/>
                  </a:lnTo>
                  <a:lnTo>
                    <a:pt x="115" y="1022"/>
                  </a:lnTo>
                  <a:lnTo>
                    <a:pt x="113" y="1022"/>
                  </a:lnTo>
                  <a:lnTo>
                    <a:pt x="113" y="1020"/>
                  </a:lnTo>
                  <a:lnTo>
                    <a:pt x="111" y="1022"/>
                  </a:lnTo>
                  <a:lnTo>
                    <a:pt x="108" y="1022"/>
                  </a:lnTo>
                  <a:lnTo>
                    <a:pt x="108" y="1022"/>
                  </a:lnTo>
                  <a:lnTo>
                    <a:pt x="106" y="1022"/>
                  </a:lnTo>
                  <a:lnTo>
                    <a:pt x="106" y="1020"/>
                  </a:lnTo>
                  <a:lnTo>
                    <a:pt x="106" y="1018"/>
                  </a:lnTo>
                  <a:lnTo>
                    <a:pt x="106" y="1015"/>
                  </a:lnTo>
                  <a:lnTo>
                    <a:pt x="106" y="1015"/>
                  </a:lnTo>
                  <a:lnTo>
                    <a:pt x="106" y="1013"/>
                  </a:lnTo>
                  <a:lnTo>
                    <a:pt x="106" y="1013"/>
                  </a:lnTo>
                  <a:lnTo>
                    <a:pt x="106" y="1011"/>
                  </a:lnTo>
                  <a:lnTo>
                    <a:pt x="106" y="1011"/>
                  </a:lnTo>
                  <a:lnTo>
                    <a:pt x="104" y="1011"/>
                  </a:lnTo>
                  <a:lnTo>
                    <a:pt x="104" y="1008"/>
                  </a:lnTo>
                  <a:lnTo>
                    <a:pt x="104" y="1008"/>
                  </a:lnTo>
                  <a:lnTo>
                    <a:pt x="104" y="1003"/>
                  </a:lnTo>
                  <a:lnTo>
                    <a:pt x="101" y="1001"/>
                  </a:lnTo>
                  <a:lnTo>
                    <a:pt x="101" y="999"/>
                  </a:lnTo>
                  <a:lnTo>
                    <a:pt x="99" y="999"/>
                  </a:lnTo>
                  <a:lnTo>
                    <a:pt x="97" y="100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2" y="1011"/>
                  </a:lnTo>
                  <a:lnTo>
                    <a:pt x="82" y="1011"/>
                  </a:lnTo>
                  <a:lnTo>
                    <a:pt x="82" y="1013"/>
                  </a:lnTo>
                  <a:lnTo>
                    <a:pt x="82" y="1013"/>
                  </a:lnTo>
                  <a:lnTo>
                    <a:pt x="80" y="1011"/>
                  </a:lnTo>
                  <a:lnTo>
                    <a:pt x="80" y="1011"/>
                  </a:lnTo>
                  <a:lnTo>
                    <a:pt x="80" y="1011"/>
                  </a:lnTo>
                  <a:lnTo>
                    <a:pt x="78" y="1011"/>
                  </a:lnTo>
                  <a:lnTo>
                    <a:pt x="75" y="1013"/>
                  </a:lnTo>
                  <a:lnTo>
                    <a:pt x="73" y="1013"/>
                  </a:lnTo>
                  <a:lnTo>
                    <a:pt x="73" y="1013"/>
                  </a:lnTo>
                  <a:lnTo>
                    <a:pt x="71" y="1011"/>
                  </a:lnTo>
                  <a:lnTo>
                    <a:pt x="66" y="1008"/>
                  </a:lnTo>
                  <a:lnTo>
                    <a:pt x="63" y="1008"/>
                  </a:lnTo>
                  <a:lnTo>
                    <a:pt x="63" y="1008"/>
                  </a:lnTo>
                  <a:lnTo>
                    <a:pt x="63" y="1008"/>
                  </a:lnTo>
                  <a:lnTo>
                    <a:pt x="61" y="1008"/>
                  </a:lnTo>
                  <a:lnTo>
                    <a:pt x="61" y="1008"/>
                  </a:lnTo>
                  <a:lnTo>
                    <a:pt x="61" y="1011"/>
                  </a:lnTo>
                  <a:lnTo>
                    <a:pt x="61" y="1011"/>
                  </a:lnTo>
                  <a:lnTo>
                    <a:pt x="61" y="1013"/>
                  </a:lnTo>
                  <a:lnTo>
                    <a:pt x="61" y="1013"/>
                  </a:lnTo>
                  <a:lnTo>
                    <a:pt x="61" y="1015"/>
                  </a:lnTo>
                  <a:lnTo>
                    <a:pt x="63" y="1018"/>
                  </a:lnTo>
                  <a:lnTo>
                    <a:pt x="63" y="1018"/>
                  </a:lnTo>
                  <a:lnTo>
                    <a:pt x="63" y="1020"/>
                  </a:lnTo>
                  <a:lnTo>
                    <a:pt x="63" y="1020"/>
                  </a:lnTo>
                  <a:lnTo>
                    <a:pt x="59" y="1020"/>
                  </a:lnTo>
                  <a:lnTo>
                    <a:pt x="56" y="1020"/>
                  </a:lnTo>
                  <a:lnTo>
                    <a:pt x="56" y="1020"/>
                  </a:lnTo>
                  <a:lnTo>
                    <a:pt x="54" y="1022"/>
                  </a:lnTo>
                  <a:lnTo>
                    <a:pt x="52" y="1022"/>
                  </a:lnTo>
                  <a:lnTo>
                    <a:pt x="52" y="1025"/>
                  </a:lnTo>
                  <a:lnTo>
                    <a:pt x="49" y="1025"/>
                  </a:lnTo>
                  <a:lnTo>
                    <a:pt x="45" y="1030"/>
                  </a:lnTo>
                  <a:lnTo>
                    <a:pt x="40" y="1034"/>
                  </a:lnTo>
                  <a:lnTo>
                    <a:pt x="37" y="1037"/>
                  </a:lnTo>
                  <a:lnTo>
                    <a:pt x="35" y="1037"/>
                  </a:lnTo>
                  <a:lnTo>
                    <a:pt x="33" y="1037"/>
                  </a:lnTo>
                  <a:lnTo>
                    <a:pt x="33" y="1034"/>
                  </a:lnTo>
                  <a:lnTo>
                    <a:pt x="30" y="1034"/>
                  </a:lnTo>
                  <a:lnTo>
                    <a:pt x="28" y="1034"/>
                  </a:lnTo>
                  <a:lnTo>
                    <a:pt x="26" y="1037"/>
                  </a:lnTo>
                  <a:lnTo>
                    <a:pt x="26" y="1037"/>
                  </a:lnTo>
                  <a:lnTo>
                    <a:pt x="23" y="1037"/>
                  </a:lnTo>
                  <a:lnTo>
                    <a:pt x="18" y="1039"/>
                  </a:lnTo>
                  <a:lnTo>
                    <a:pt x="18" y="1039"/>
                  </a:lnTo>
                  <a:lnTo>
                    <a:pt x="18" y="1039"/>
                  </a:lnTo>
                  <a:lnTo>
                    <a:pt x="16" y="1041"/>
                  </a:lnTo>
                  <a:lnTo>
                    <a:pt x="16" y="1041"/>
                  </a:lnTo>
                  <a:lnTo>
                    <a:pt x="16" y="1044"/>
                  </a:lnTo>
                  <a:lnTo>
                    <a:pt x="16" y="1044"/>
                  </a:lnTo>
                  <a:lnTo>
                    <a:pt x="16" y="1046"/>
                  </a:lnTo>
                  <a:lnTo>
                    <a:pt x="14" y="1046"/>
                  </a:lnTo>
                  <a:lnTo>
                    <a:pt x="14" y="1048"/>
                  </a:lnTo>
                  <a:lnTo>
                    <a:pt x="14" y="1051"/>
                  </a:lnTo>
                  <a:lnTo>
                    <a:pt x="14" y="1051"/>
                  </a:lnTo>
                  <a:lnTo>
                    <a:pt x="14" y="1053"/>
                  </a:lnTo>
                  <a:lnTo>
                    <a:pt x="11" y="1053"/>
                  </a:lnTo>
                  <a:lnTo>
                    <a:pt x="11" y="1053"/>
                  </a:lnTo>
                  <a:lnTo>
                    <a:pt x="9" y="1056"/>
                  </a:lnTo>
                  <a:lnTo>
                    <a:pt x="9" y="1058"/>
                  </a:lnTo>
                  <a:lnTo>
                    <a:pt x="9" y="1058"/>
                  </a:lnTo>
                  <a:lnTo>
                    <a:pt x="11" y="1060"/>
                  </a:lnTo>
                  <a:lnTo>
                    <a:pt x="11" y="1060"/>
                  </a:lnTo>
                  <a:lnTo>
                    <a:pt x="11" y="1060"/>
                  </a:lnTo>
                  <a:lnTo>
                    <a:pt x="14" y="1060"/>
                  </a:lnTo>
                  <a:lnTo>
                    <a:pt x="14" y="1063"/>
                  </a:lnTo>
                  <a:lnTo>
                    <a:pt x="14" y="1063"/>
                  </a:lnTo>
                  <a:lnTo>
                    <a:pt x="14" y="1067"/>
                  </a:lnTo>
                  <a:lnTo>
                    <a:pt x="16" y="1070"/>
                  </a:lnTo>
                  <a:lnTo>
                    <a:pt x="16" y="1070"/>
                  </a:lnTo>
                  <a:lnTo>
                    <a:pt x="14" y="1072"/>
                  </a:lnTo>
                  <a:lnTo>
                    <a:pt x="14" y="1072"/>
                  </a:lnTo>
                  <a:lnTo>
                    <a:pt x="11" y="1072"/>
                  </a:lnTo>
                  <a:lnTo>
                    <a:pt x="11" y="1074"/>
                  </a:lnTo>
                  <a:lnTo>
                    <a:pt x="11" y="1077"/>
                  </a:lnTo>
                  <a:lnTo>
                    <a:pt x="11" y="1077"/>
                  </a:lnTo>
                  <a:lnTo>
                    <a:pt x="9" y="1079"/>
                  </a:lnTo>
                  <a:lnTo>
                    <a:pt x="0" y="1079"/>
                  </a:lnTo>
                  <a:lnTo>
                    <a:pt x="0" y="1082"/>
                  </a:lnTo>
                  <a:lnTo>
                    <a:pt x="0" y="1084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91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8"/>
                  </a:lnTo>
                  <a:lnTo>
                    <a:pt x="2" y="1101"/>
                  </a:lnTo>
                  <a:lnTo>
                    <a:pt x="2" y="1101"/>
                  </a:lnTo>
                  <a:lnTo>
                    <a:pt x="4" y="1103"/>
                  </a:lnTo>
                  <a:lnTo>
                    <a:pt x="4" y="1105"/>
                  </a:lnTo>
                  <a:lnTo>
                    <a:pt x="4" y="1105"/>
                  </a:lnTo>
                  <a:lnTo>
                    <a:pt x="7" y="1108"/>
                  </a:lnTo>
                  <a:lnTo>
                    <a:pt x="9" y="1110"/>
                  </a:lnTo>
                  <a:lnTo>
                    <a:pt x="9" y="1110"/>
                  </a:lnTo>
                  <a:lnTo>
                    <a:pt x="9" y="1112"/>
                  </a:lnTo>
                  <a:lnTo>
                    <a:pt x="11" y="1112"/>
                  </a:lnTo>
                  <a:lnTo>
                    <a:pt x="9" y="1115"/>
                  </a:lnTo>
                  <a:lnTo>
                    <a:pt x="9" y="1115"/>
                  </a:lnTo>
                  <a:lnTo>
                    <a:pt x="9" y="1115"/>
                  </a:lnTo>
                  <a:lnTo>
                    <a:pt x="7" y="1115"/>
                  </a:lnTo>
                  <a:lnTo>
                    <a:pt x="4" y="1115"/>
                  </a:lnTo>
                  <a:lnTo>
                    <a:pt x="4" y="1117"/>
                  </a:lnTo>
                  <a:lnTo>
                    <a:pt x="2" y="1117"/>
                  </a:lnTo>
                  <a:lnTo>
                    <a:pt x="2" y="1119"/>
                  </a:lnTo>
                  <a:lnTo>
                    <a:pt x="2" y="1119"/>
                  </a:lnTo>
                  <a:lnTo>
                    <a:pt x="4" y="1122"/>
                  </a:lnTo>
                  <a:lnTo>
                    <a:pt x="4" y="1122"/>
                  </a:lnTo>
                  <a:lnTo>
                    <a:pt x="4" y="1124"/>
                  </a:lnTo>
                  <a:lnTo>
                    <a:pt x="7" y="1124"/>
                  </a:lnTo>
                  <a:lnTo>
                    <a:pt x="4" y="1127"/>
                  </a:lnTo>
                  <a:lnTo>
                    <a:pt x="7" y="1129"/>
                  </a:lnTo>
                  <a:lnTo>
                    <a:pt x="7" y="1131"/>
                  </a:lnTo>
                  <a:lnTo>
                    <a:pt x="7" y="1134"/>
                  </a:lnTo>
                  <a:lnTo>
                    <a:pt x="9" y="1136"/>
                  </a:lnTo>
                  <a:lnTo>
                    <a:pt x="9" y="1136"/>
                  </a:lnTo>
                  <a:lnTo>
                    <a:pt x="9" y="1138"/>
                  </a:lnTo>
                  <a:lnTo>
                    <a:pt x="11" y="1138"/>
                  </a:lnTo>
                  <a:lnTo>
                    <a:pt x="11" y="1138"/>
                  </a:lnTo>
                  <a:lnTo>
                    <a:pt x="14" y="1138"/>
                  </a:lnTo>
                  <a:lnTo>
                    <a:pt x="16" y="1141"/>
                  </a:lnTo>
                  <a:lnTo>
                    <a:pt x="16" y="1141"/>
                  </a:lnTo>
                  <a:lnTo>
                    <a:pt x="21" y="1141"/>
                  </a:lnTo>
                  <a:lnTo>
                    <a:pt x="21" y="1141"/>
                  </a:lnTo>
                  <a:lnTo>
                    <a:pt x="23" y="1141"/>
                  </a:lnTo>
                  <a:lnTo>
                    <a:pt x="21" y="1138"/>
                  </a:lnTo>
                  <a:lnTo>
                    <a:pt x="21" y="1138"/>
                  </a:lnTo>
                  <a:lnTo>
                    <a:pt x="21" y="1136"/>
                  </a:lnTo>
                  <a:lnTo>
                    <a:pt x="21" y="1136"/>
                  </a:lnTo>
                  <a:lnTo>
                    <a:pt x="23" y="1136"/>
                  </a:lnTo>
                  <a:lnTo>
                    <a:pt x="23" y="1136"/>
                  </a:lnTo>
                  <a:lnTo>
                    <a:pt x="23" y="1134"/>
                  </a:lnTo>
                  <a:lnTo>
                    <a:pt x="23" y="1134"/>
                  </a:lnTo>
                  <a:lnTo>
                    <a:pt x="23" y="1134"/>
                  </a:lnTo>
                  <a:lnTo>
                    <a:pt x="26" y="1134"/>
                  </a:lnTo>
                  <a:lnTo>
                    <a:pt x="26" y="1131"/>
                  </a:lnTo>
                  <a:lnTo>
                    <a:pt x="26" y="1131"/>
                  </a:lnTo>
                  <a:lnTo>
                    <a:pt x="30" y="1134"/>
                  </a:lnTo>
                  <a:lnTo>
                    <a:pt x="30" y="1134"/>
                  </a:lnTo>
                  <a:lnTo>
                    <a:pt x="33" y="1134"/>
                  </a:lnTo>
                  <a:lnTo>
                    <a:pt x="35" y="1131"/>
                  </a:lnTo>
                  <a:lnTo>
                    <a:pt x="37" y="1131"/>
                  </a:lnTo>
                  <a:lnTo>
                    <a:pt x="45" y="1136"/>
                  </a:lnTo>
                  <a:lnTo>
                    <a:pt x="54" y="1138"/>
                  </a:lnTo>
                  <a:lnTo>
                    <a:pt x="54" y="1141"/>
                  </a:lnTo>
                  <a:lnTo>
                    <a:pt x="54" y="1141"/>
                  </a:lnTo>
                  <a:lnTo>
                    <a:pt x="56" y="1141"/>
                  </a:lnTo>
                  <a:lnTo>
                    <a:pt x="56" y="1143"/>
                  </a:lnTo>
                  <a:lnTo>
                    <a:pt x="59" y="1141"/>
                  </a:lnTo>
                  <a:lnTo>
                    <a:pt x="59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5"/>
                  </a:lnTo>
                  <a:lnTo>
                    <a:pt x="61" y="1145"/>
                  </a:lnTo>
                  <a:lnTo>
                    <a:pt x="63" y="1145"/>
                  </a:lnTo>
                  <a:lnTo>
                    <a:pt x="63" y="1145"/>
                  </a:lnTo>
                  <a:lnTo>
                    <a:pt x="63" y="1145"/>
                  </a:lnTo>
                  <a:lnTo>
                    <a:pt x="63" y="1148"/>
                  </a:lnTo>
                  <a:lnTo>
                    <a:pt x="63" y="1148"/>
                  </a:lnTo>
                  <a:lnTo>
                    <a:pt x="63" y="1150"/>
                  </a:lnTo>
                  <a:lnTo>
                    <a:pt x="63" y="1153"/>
                  </a:lnTo>
                  <a:lnTo>
                    <a:pt x="63" y="1153"/>
                  </a:lnTo>
                  <a:lnTo>
                    <a:pt x="61" y="1155"/>
                  </a:lnTo>
                  <a:lnTo>
                    <a:pt x="59" y="1155"/>
                  </a:lnTo>
                  <a:lnTo>
                    <a:pt x="59" y="1157"/>
                  </a:lnTo>
                  <a:lnTo>
                    <a:pt x="59" y="1164"/>
                  </a:lnTo>
                  <a:lnTo>
                    <a:pt x="61" y="1172"/>
                  </a:lnTo>
                  <a:lnTo>
                    <a:pt x="61" y="1174"/>
                  </a:lnTo>
                  <a:lnTo>
                    <a:pt x="66" y="1176"/>
                  </a:lnTo>
                  <a:lnTo>
                    <a:pt x="66" y="1176"/>
                  </a:lnTo>
                  <a:lnTo>
                    <a:pt x="66" y="1181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8" y="1183"/>
                  </a:lnTo>
                  <a:lnTo>
                    <a:pt x="68" y="1186"/>
                  </a:lnTo>
                  <a:lnTo>
                    <a:pt x="66" y="1186"/>
                  </a:lnTo>
                  <a:lnTo>
                    <a:pt x="66" y="1186"/>
                  </a:lnTo>
                  <a:lnTo>
                    <a:pt x="66" y="1186"/>
                  </a:lnTo>
                  <a:lnTo>
                    <a:pt x="66" y="1188"/>
                  </a:lnTo>
                  <a:lnTo>
                    <a:pt x="66" y="1188"/>
                  </a:lnTo>
                  <a:lnTo>
                    <a:pt x="66" y="1188"/>
                  </a:lnTo>
                  <a:lnTo>
                    <a:pt x="68" y="1190"/>
                  </a:lnTo>
                  <a:lnTo>
                    <a:pt x="71" y="1190"/>
                  </a:lnTo>
                  <a:lnTo>
                    <a:pt x="71" y="1193"/>
                  </a:lnTo>
                  <a:lnTo>
                    <a:pt x="71" y="1193"/>
                  </a:lnTo>
                  <a:lnTo>
                    <a:pt x="68" y="1193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8"/>
                  </a:lnTo>
                  <a:lnTo>
                    <a:pt x="66" y="1198"/>
                  </a:lnTo>
                  <a:lnTo>
                    <a:pt x="66" y="1198"/>
                  </a:lnTo>
                  <a:lnTo>
                    <a:pt x="66" y="1200"/>
                  </a:lnTo>
                  <a:lnTo>
                    <a:pt x="66" y="1200"/>
                  </a:lnTo>
                  <a:lnTo>
                    <a:pt x="66" y="1202"/>
                  </a:lnTo>
                  <a:lnTo>
                    <a:pt x="68" y="1205"/>
                  </a:lnTo>
                  <a:lnTo>
                    <a:pt x="68" y="1207"/>
                  </a:lnTo>
                  <a:lnTo>
                    <a:pt x="73" y="1209"/>
                  </a:lnTo>
                  <a:lnTo>
                    <a:pt x="75" y="1209"/>
                  </a:lnTo>
                  <a:lnTo>
                    <a:pt x="78" y="1214"/>
                  </a:lnTo>
                  <a:lnTo>
                    <a:pt x="78" y="1214"/>
                  </a:lnTo>
                  <a:lnTo>
                    <a:pt x="80" y="1216"/>
                  </a:lnTo>
                  <a:lnTo>
                    <a:pt x="78" y="1216"/>
                  </a:lnTo>
                  <a:lnTo>
                    <a:pt x="75" y="1216"/>
                  </a:lnTo>
                  <a:lnTo>
                    <a:pt x="75" y="1219"/>
                  </a:lnTo>
                  <a:lnTo>
                    <a:pt x="75" y="1221"/>
                  </a:lnTo>
                  <a:lnTo>
                    <a:pt x="75" y="1221"/>
                  </a:lnTo>
                  <a:lnTo>
                    <a:pt x="71" y="1224"/>
                  </a:lnTo>
                  <a:lnTo>
                    <a:pt x="68" y="1224"/>
                  </a:lnTo>
                  <a:lnTo>
                    <a:pt x="68" y="1224"/>
                  </a:lnTo>
                  <a:lnTo>
                    <a:pt x="68" y="1226"/>
                  </a:lnTo>
                  <a:lnTo>
                    <a:pt x="68" y="1226"/>
                  </a:lnTo>
                  <a:lnTo>
                    <a:pt x="66" y="1228"/>
                  </a:lnTo>
                  <a:lnTo>
                    <a:pt x="61" y="1228"/>
                  </a:lnTo>
                  <a:lnTo>
                    <a:pt x="61" y="1228"/>
                  </a:lnTo>
                  <a:lnTo>
                    <a:pt x="61" y="1228"/>
                  </a:lnTo>
                  <a:lnTo>
                    <a:pt x="59" y="1224"/>
                  </a:lnTo>
                  <a:lnTo>
                    <a:pt x="59" y="1224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2" y="1226"/>
                  </a:lnTo>
                  <a:lnTo>
                    <a:pt x="52" y="1226"/>
                  </a:lnTo>
                  <a:lnTo>
                    <a:pt x="52" y="1228"/>
                  </a:lnTo>
                  <a:lnTo>
                    <a:pt x="52" y="1228"/>
                  </a:lnTo>
                  <a:lnTo>
                    <a:pt x="52" y="1228"/>
                  </a:lnTo>
                  <a:lnTo>
                    <a:pt x="52" y="1226"/>
                  </a:lnTo>
                  <a:lnTo>
                    <a:pt x="49" y="1226"/>
                  </a:lnTo>
                  <a:lnTo>
                    <a:pt x="49" y="1226"/>
                  </a:lnTo>
                  <a:lnTo>
                    <a:pt x="47" y="1226"/>
                  </a:lnTo>
                  <a:lnTo>
                    <a:pt x="45" y="1228"/>
                  </a:lnTo>
                  <a:lnTo>
                    <a:pt x="45" y="1228"/>
                  </a:lnTo>
                  <a:lnTo>
                    <a:pt x="45" y="1228"/>
                  </a:lnTo>
                  <a:lnTo>
                    <a:pt x="45" y="1231"/>
                  </a:lnTo>
                  <a:lnTo>
                    <a:pt x="42" y="1231"/>
                  </a:lnTo>
                  <a:lnTo>
                    <a:pt x="42" y="1231"/>
                  </a:lnTo>
                  <a:lnTo>
                    <a:pt x="42" y="1231"/>
                  </a:lnTo>
                  <a:lnTo>
                    <a:pt x="40" y="1231"/>
                  </a:lnTo>
                  <a:lnTo>
                    <a:pt x="37" y="1231"/>
                  </a:lnTo>
                  <a:lnTo>
                    <a:pt x="37" y="1233"/>
                  </a:lnTo>
                  <a:lnTo>
                    <a:pt x="40" y="1233"/>
                  </a:lnTo>
                  <a:lnTo>
                    <a:pt x="42" y="1235"/>
                  </a:lnTo>
                  <a:lnTo>
                    <a:pt x="45" y="1238"/>
                  </a:lnTo>
                  <a:lnTo>
                    <a:pt x="45" y="1238"/>
                  </a:lnTo>
                  <a:lnTo>
                    <a:pt x="47" y="1240"/>
                  </a:lnTo>
                  <a:lnTo>
                    <a:pt x="47" y="1240"/>
                  </a:lnTo>
                  <a:lnTo>
                    <a:pt x="47" y="1240"/>
                  </a:lnTo>
                  <a:lnTo>
                    <a:pt x="49" y="1240"/>
                  </a:lnTo>
                  <a:lnTo>
                    <a:pt x="52" y="1240"/>
                  </a:lnTo>
                  <a:lnTo>
                    <a:pt x="54" y="1238"/>
                  </a:lnTo>
                  <a:lnTo>
                    <a:pt x="54" y="1238"/>
                  </a:lnTo>
                  <a:lnTo>
                    <a:pt x="56" y="1240"/>
                  </a:lnTo>
                  <a:lnTo>
                    <a:pt x="56" y="1240"/>
                  </a:lnTo>
                  <a:lnTo>
                    <a:pt x="61" y="1240"/>
                  </a:lnTo>
                  <a:lnTo>
                    <a:pt x="63" y="1243"/>
                  </a:lnTo>
                  <a:lnTo>
                    <a:pt x="63" y="1243"/>
                  </a:lnTo>
                  <a:lnTo>
                    <a:pt x="63" y="1245"/>
                  </a:lnTo>
                  <a:lnTo>
                    <a:pt x="63" y="1245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5"/>
                  </a:lnTo>
                  <a:lnTo>
                    <a:pt x="66" y="1245"/>
                  </a:lnTo>
                  <a:lnTo>
                    <a:pt x="68" y="1245"/>
                  </a:lnTo>
                  <a:lnTo>
                    <a:pt x="68" y="1245"/>
                  </a:lnTo>
                  <a:lnTo>
                    <a:pt x="71" y="1243"/>
                  </a:lnTo>
                  <a:lnTo>
                    <a:pt x="73" y="1243"/>
                  </a:lnTo>
                  <a:lnTo>
                    <a:pt x="78" y="1243"/>
                  </a:lnTo>
                  <a:lnTo>
                    <a:pt x="78" y="1243"/>
                  </a:lnTo>
                  <a:lnTo>
                    <a:pt x="78" y="1243"/>
                  </a:lnTo>
                  <a:lnTo>
                    <a:pt x="80" y="1245"/>
                  </a:lnTo>
                  <a:lnTo>
                    <a:pt x="82" y="1245"/>
                  </a:lnTo>
                  <a:lnTo>
                    <a:pt x="87" y="1247"/>
                  </a:lnTo>
                  <a:lnTo>
                    <a:pt x="89" y="1247"/>
                  </a:lnTo>
                  <a:lnTo>
                    <a:pt x="92" y="1250"/>
                  </a:lnTo>
                  <a:lnTo>
                    <a:pt x="92" y="1252"/>
                  </a:lnTo>
                  <a:lnTo>
                    <a:pt x="92" y="1254"/>
                  </a:lnTo>
                  <a:lnTo>
                    <a:pt x="92" y="1257"/>
                  </a:lnTo>
                  <a:lnTo>
                    <a:pt x="94" y="1259"/>
                  </a:lnTo>
                  <a:lnTo>
                    <a:pt x="94" y="1261"/>
                  </a:lnTo>
                  <a:lnTo>
                    <a:pt x="97" y="1261"/>
                  </a:lnTo>
                  <a:lnTo>
                    <a:pt x="97" y="1259"/>
                  </a:lnTo>
                  <a:lnTo>
                    <a:pt x="99" y="1259"/>
                  </a:lnTo>
                  <a:lnTo>
                    <a:pt x="99" y="1259"/>
                  </a:lnTo>
                  <a:lnTo>
                    <a:pt x="101" y="1257"/>
                  </a:lnTo>
                  <a:lnTo>
                    <a:pt x="106" y="1259"/>
                  </a:lnTo>
                  <a:lnTo>
                    <a:pt x="111" y="1261"/>
                  </a:lnTo>
                  <a:lnTo>
                    <a:pt x="113" y="1264"/>
                  </a:lnTo>
                  <a:lnTo>
                    <a:pt x="115" y="1266"/>
                  </a:lnTo>
                  <a:lnTo>
                    <a:pt x="118" y="1266"/>
                  </a:lnTo>
                  <a:lnTo>
                    <a:pt x="123" y="1278"/>
                  </a:lnTo>
                  <a:lnTo>
                    <a:pt x="123" y="1278"/>
                  </a:lnTo>
                  <a:lnTo>
                    <a:pt x="123" y="1278"/>
                  </a:lnTo>
                  <a:lnTo>
                    <a:pt x="123" y="1280"/>
                  </a:lnTo>
                  <a:lnTo>
                    <a:pt x="123" y="1285"/>
                  </a:lnTo>
                  <a:lnTo>
                    <a:pt x="123" y="1287"/>
                  </a:lnTo>
                  <a:lnTo>
                    <a:pt x="123" y="1287"/>
                  </a:lnTo>
                  <a:lnTo>
                    <a:pt x="125" y="1290"/>
                  </a:lnTo>
                  <a:lnTo>
                    <a:pt x="125" y="1292"/>
                  </a:lnTo>
                  <a:lnTo>
                    <a:pt x="125" y="1292"/>
                  </a:lnTo>
                  <a:lnTo>
                    <a:pt x="125" y="1292"/>
                  </a:lnTo>
                  <a:lnTo>
                    <a:pt x="123" y="1292"/>
                  </a:lnTo>
                  <a:lnTo>
                    <a:pt x="123" y="1295"/>
                  </a:lnTo>
                  <a:lnTo>
                    <a:pt x="123" y="1295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0" y="1299"/>
                  </a:lnTo>
                  <a:lnTo>
                    <a:pt x="118" y="1299"/>
                  </a:lnTo>
                  <a:lnTo>
                    <a:pt x="118" y="1302"/>
                  </a:lnTo>
                  <a:lnTo>
                    <a:pt x="118" y="1304"/>
                  </a:lnTo>
                  <a:lnTo>
                    <a:pt x="120" y="1304"/>
                  </a:lnTo>
                  <a:lnTo>
                    <a:pt x="123" y="1306"/>
                  </a:lnTo>
                  <a:lnTo>
                    <a:pt x="123" y="1306"/>
                  </a:lnTo>
                  <a:lnTo>
                    <a:pt x="127" y="1309"/>
                  </a:lnTo>
                  <a:lnTo>
                    <a:pt x="130" y="1309"/>
                  </a:lnTo>
                  <a:lnTo>
                    <a:pt x="130" y="1311"/>
                  </a:lnTo>
                  <a:lnTo>
                    <a:pt x="130" y="1314"/>
                  </a:lnTo>
                  <a:lnTo>
                    <a:pt x="130" y="1316"/>
                  </a:lnTo>
                  <a:lnTo>
                    <a:pt x="132" y="1318"/>
                  </a:lnTo>
                  <a:lnTo>
                    <a:pt x="132" y="1321"/>
                  </a:lnTo>
                  <a:lnTo>
                    <a:pt x="134" y="1321"/>
                  </a:lnTo>
                  <a:lnTo>
                    <a:pt x="137" y="1318"/>
                  </a:lnTo>
                  <a:lnTo>
                    <a:pt x="137" y="1318"/>
                  </a:lnTo>
                  <a:lnTo>
                    <a:pt x="139" y="1318"/>
                  </a:lnTo>
                  <a:lnTo>
                    <a:pt x="139" y="1318"/>
                  </a:lnTo>
                  <a:lnTo>
                    <a:pt x="139" y="1318"/>
                  </a:lnTo>
                  <a:lnTo>
                    <a:pt x="141" y="1318"/>
                  </a:lnTo>
                  <a:lnTo>
                    <a:pt x="144" y="1318"/>
                  </a:lnTo>
                  <a:lnTo>
                    <a:pt x="144" y="1318"/>
                  </a:lnTo>
                  <a:lnTo>
                    <a:pt x="146" y="1318"/>
                  </a:lnTo>
                  <a:lnTo>
                    <a:pt x="146" y="1318"/>
                  </a:lnTo>
                  <a:lnTo>
                    <a:pt x="146" y="1316"/>
                  </a:lnTo>
                  <a:lnTo>
                    <a:pt x="146" y="1316"/>
                  </a:lnTo>
                  <a:lnTo>
                    <a:pt x="146" y="1316"/>
                  </a:lnTo>
                  <a:lnTo>
                    <a:pt x="149" y="1316"/>
                  </a:lnTo>
                  <a:lnTo>
                    <a:pt x="149" y="1316"/>
                  </a:lnTo>
                  <a:lnTo>
                    <a:pt x="151" y="1316"/>
                  </a:lnTo>
                  <a:lnTo>
                    <a:pt x="151" y="1314"/>
                  </a:lnTo>
                  <a:lnTo>
                    <a:pt x="153" y="1314"/>
                  </a:lnTo>
                  <a:lnTo>
                    <a:pt x="153" y="1316"/>
                  </a:lnTo>
                  <a:lnTo>
                    <a:pt x="153" y="1321"/>
                  </a:lnTo>
                  <a:lnTo>
                    <a:pt x="153" y="1323"/>
                  </a:lnTo>
                  <a:lnTo>
                    <a:pt x="156" y="1323"/>
                  </a:lnTo>
                  <a:lnTo>
                    <a:pt x="160" y="1325"/>
                  </a:lnTo>
                  <a:lnTo>
                    <a:pt x="160" y="1328"/>
                  </a:lnTo>
                  <a:lnTo>
                    <a:pt x="163" y="1328"/>
                  </a:lnTo>
                  <a:lnTo>
                    <a:pt x="163" y="1330"/>
                  </a:lnTo>
                  <a:lnTo>
                    <a:pt x="163" y="1330"/>
                  </a:lnTo>
                  <a:lnTo>
                    <a:pt x="165" y="1330"/>
                  </a:lnTo>
                  <a:lnTo>
                    <a:pt x="165" y="1330"/>
                  </a:lnTo>
                  <a:lnTo>
                    <a:pt x="168" y="1330"/>
                  </a:lnTo>
                  <a:lnTo>
                    <a:pt x="168" y="1330"/>
                  </a:lnTo>
                  <a:lnTo>
                    <a:pt x="170" y="1330"/>
                  </a:lnTo>
                  <a:lnTo>
                    <a:pt x="170" y="1332"/>
                  </a:lnTo>
                  <a:lnTo>
                    <a:pt x="170" y="1332"/>
                  </a:lnTo>
                  <a:lnTo>
                    <a:pt x="172" y="1335"/>
                  </a:lnTo>
                  <a:lnTo>
                    <a:pt x="172" y="1335"/>
                  </a:lnTo>
                  <a:lnTo>
                    <a:pt x="175" y="1335"/>
                  </a:lnTo>
                  <a:lnTo>
                    <a:pt x="177" y="1335"/>
                  </a:lnTo>
                  <a:lnTo>
                    <a:pt x="179" y="1335"/>
                  </a:lnTo>
                  <a:lnTo>
                    <a:pt x="179" y="1335"/>
                  </a:lnTo>
                  <a:lnTo>
                    <a:pt x="179" y="1335"/>
                  </a:lnTo>
                  <a:lnTo>
                    <a:pt x="182" y="1337"/>
                  </a:lnTo>
                  <a:lnTo>
                    <a:pt x="182" y="1337"/>
                  </a:lnTo>
                  <a:lnTo>
                    <a:pt x="184" y="1337"/>
                  </a:lnTo>
                  <a:lnTo>
                    <a:pt x="186" y="1337"/>
                  </a:lnTo>
                  <a:lnTo>
                    <a:pt x="189" y="1337"/>
                  </a:lnTo>
                  <a:lnTo>
                    <a:pt x="191" y="1337"/>
                  </a:lnTo>
                  <a:lnTo>
                    <a:pt x="191" y="1337"/>
                  </a:lnTo>
                  <a:lnTo>
                    <a:pt x="194" y="1340"/>
                  </a:lnTo>
                  <a:lnTo>
                    <a:pt x="196" y="1342"/>
                  </a:lnTo>
                  <a:lnTo>
                    <a:pt x="198" y="1342"/>
                  </a:lnTo>
                  <a:lnTo>
                    <a:pt x="201" y="1342"/>
                  </a:lnTo>
                  <a:lnTo>
                    <a:pt x="203" y="1340"/>
                  </a:lnTo>
                  <a:lnTo>
                    <a:pt x="203" y="1340"/>
                  </a:lnTo>
                  <a:lnTo>
                    <a:pt x="210" y="1342"/>
                  </a:lnTo>
                  <a:lnTo>
                    <a:pt x="212" y="1342"/>
                  </a:lnTo>
                  <a:lnTo>
                    <a:pt x="215" y="1342"/>
                  </a:lnTo>
                  <a:lnTo>
                    <a:pt x="215" y="1340"/>
                  </a:lnTo>
                  <a:lnTo>
                    <a:pt x="217" y="1340"/>
                  </a:lnTo>
                  <a:lnTo>
                    <a:pt x="217" y="1340"/>
                  </a:lnTo>
                  <a:lnTo>
                    <a:pt x="217" y="1340"/>
                  </a:lnTo>
                  <a:lnTo>
                    <a:pt x="220" y="1342"/>
                  </a:lnTo>
                  <a:lnTo>
                    <a:pt x="220" y="1342"/>
                  </a:lnTo>
                  <a:lnTo>
                    <a:pt x="222" y="1344"/>
                  </a:lnTo>
                  <a:lnTo>
                    <a:pt x="222" y="1344"/>
                  </a:lnTo>
                  <a:lnTo>
                    <a:pt x="224" y="1342"/>
                  </a:lnTo>
                  <a:lnTo>
                    <a:pt x="227" y="1340"/>
                  </a:lnTo>
                  <a:lnTo>
                    <a:pt x="229" y="1340"/>
                  </a:lnTo>
                  <a:lnTo>
                    <a:pt x="231" y="1340"/>
                  </a:lnTo>
                  <a:lnTo>
                    <a:pt x="231" y="1342"/>
                  </a:lnTo>
                  <a:lnTo>
                    <a:pt x="231" y="1347"/>
                  </a:lnTo>
                  <a:lnTo>
                    <a:pt x="229" y="1349"/>
                  </a:lnTo>
                  <a:lnTo>
                    <a:pt x="229" y="1354"/>
                  </a:lnTo>
                  <a:lnTo>
                    <a:pt x="231" y="1358"/>
                  </a:lnTo>
                  <a:lnTo>
                    <a:pt x="236" y="1368"/>
                  </a:lnTo>
                  <a:lnTo>
                    <a:pt x="236" y="1370"/>
                  </a:lnTo>
                  <a:lnTo>
                    <a:pt x="236" y="1375"/>
                  </a:lnTo>
                  <a:lnTo>
                    <a:pt x="236" y="1377"/>
                  </a:lnTo>
                  <a:lnTo>
                    <a:pt x="238" y="1380"/>
                  </a:lnTo>
                  <a:lnTo>
                    <a:pt x="241" y="1380"/>
                  </a:lnTo>
                  <a:lnTo>
                    <a:pt x="243" y="1394"/>
                  </a:lnTo>
                  <a:lnTo>
                    <a:pt x="243" y="1394"/>
                  </a:lnTo>
                  <a:lnTo>
                    <a:pt x="246" y="1396"/>
                  </a:lnTo>
                  <a:lnTo>
                    <a:pt x="248" y="1399"/>
                  </a:lnTo>
                  <a:lnTo>
                    <a:pt x="260" y="1401"/>
                  </a:lnTo>
                  <a:lnTo>
                    <a:pt x="264" y="1401"/>
                  </a:lnTo>
                  <a:lnTo>
                    <a:pt x="267" y="1406"/>
                  </a:lnTo>
                  <a:lnTo>
                    <a:pt x="272" y="1408"/>
                  </a:lnTo>
                  <a:lnTo>
                    <a:pt x="272" y="1411"/>
                  </a:lnTo>
                  <a:lnTo>
                    <a:pt x="274" y="1411"/>
                  </a:lnTo>
                  <a:lnTo>
                    <a:pt x="276" y="1411"/>
                  </a:lnTo>
                  <a:lnTo>
                    <a:pt x="279" y="1413"/>
                  </a:lnTo>
                  <a:lnTo>
                    <a:pt x="279" y="1413"/>
                  </a:lnTo>
                  <a:lnTo>
                    <a:pt x="279" y="1415"/>
                  </a:lnTo>
                  <a:lnTo>
                    <a:pt x="281" y="1415"/>
                  </a:lnTo>
                  <a:lnTo>
                    <a:pt x="281" y="1418"/>
                  </a:lnTo>
                  <a:lnTo>
                    <a:pt x="281" y="1420"/>
                  </a:lnTo>
                  <a:lnTo>
                    <a:pt x="279" y="1420"/>
                  </a:lnTo>
                  <a:lnTo>
                    <a:pt x="276" y="1425"/>
                  </a:lnTo>
                  <a:lnTo>
                    <a:pt x="272" y="1427"/>
                  </a:lnTo>
                  <a:lnTo>
                    <a:pt x="267" y="1429"/>
                  </a:lnTo>
                  <a:lnTo>
                    <a:pt x="267" y="1434"/>
                  </a:lnTo>
                  <a:lnTo>
                    <a:pt x="269" y="1441"/>
                  </a:lnTo>
                  <a:lnTo>
                    <a:pt x="269" y="1446"/>
                  </a:lnTo>
                  <a:lnTo>
                    <a:pt x="269" y="1451"/>
                  </a:lnTo>
                  <a:lnTo>
                    <a:pt x="269" y="1463"/>
                  </a:lnTo>
                  <a:lnTo>
                    <a:pt x="272" y="1465"/>
                  </a:lnTo>
                  <a:lnTo>
                    <a:pt x="272" y="1467"/>
                  </a:lnTo>
                  <a:lnTo>
                    <a:pt x="276" y="1472"/>
                  </a:lnTo>
                  <a:lnTo>
                    <a:pt x="276" y="1472"/>
                  </a:lnTo>
                  <a:lnTo>
                    <a:pt x="279" y="1477"/>
                  </a:lnTo>
                  <a:lnTo>
                    <a:pt x="281" y="1479"/>
                  </a:lnTo>
                  <a:lnTo>
                    <a:pt x="283" y="1479"/>
                  </a:lnTo>
                  <a:lnTo>
                    <a:pt x="283" y="1479"/>
                  </a:lnTo>
                  <a:lnTo>
                    <a:pt x="283" y="1479"/>
                  </a:lnTo>
                  <a:lnTo>
                    <a:pt x="286" y="1482"/>
                  </a:lnTo>
                  <a:lnTo>
                    <a:pt x="286" y="1482"/>
                  </a:lnTo>
                  <a:lnTo>
                    <a:pt x="286" y="1484"/>
                  </a:lnTo>
                  <a:lnTo>
                    <a:pt x="286" y="1484"/>
                  </a:lnTo>
                  <a:lnTo>
                    <a:pt x="288" y="1482"/>
                  </a:lnTo>
                  <a:lnTo>
                    <a:pt x="288" y="1484"/>
                  </a:lnTo>
                  <a:lnTo>
                    <a:pt x="293" y="1484"/>
                  </a:lnTo>
                  <a:lnTo>
                    <a:pt x="295" y="1486"/>
                  </a:lnTo>
                  <a:lnTo>
                    <a:pt x="300" y="1486"/>
                  </a:lnTo>
                  <a:lnTo>
                    <a:pt x="300" y="1486"/>
                  </a:lnTo>
                  <a:lnTo>
                    <a:pt x="300" y="1489"/>
                  </a:lnTo>
                  <a:lnTo>
                    <a:pt x="300" y="1491"/>
                  </a:lnTo>
                  <a:lnTo>
                    <a:pt x="300" y="1491"/>
                  </a:lnTo>
                  <a:lnTo>
                    <a:pt x="300" y="1493"/>
                  </a:lnTo>
                  <a:lnTo>
                    <a:pt x="298" y="1496"/>
                  </a:lnTo>
                  <a:lnTo>
                    <a:pt x="298" y="1498"/>
                  </a:lnTo>
                  <a:lnTo>
                    <a:pt x="298" y="1500"/>
                  </a:lnTo>
                  <a:lnTo>
                    <a:pt x="300" y="1500"/>
                  </a:lnTo>
                  <a:lnTo>
                    <a:pt x="302" y="1503"/>
                  </a:lnTo>
                  <a:lnTo>
                    <a:pt x="305" y="1505"/>
                  </a:lnTo>
                  <a:lnTo>
                    <a:pt x="305" y="1508"/>
                  </a:lnTo>
                  <a:lnTo>
                    <a:pt x="305" y="1510"/>
                  </a:lnTo>
                  <a:lnTo>
                    <a:pt x="307" y="1512"/>
                  </a:lnTo>
                  <a:lnTo>
                    <a:pt x="307" y="1512"/>
                  </a:lnTo>
                  <a:lnTo>
                    <a:pt x="307" y="1515"/>
                  </a:lnTo>
                  <a:lnTo>
                    <a:pt x="307" y="1517"/>
                  </a:lnTo>
                  <a:lnTo>
                    <a:pt x="307" y="1519"/>
                  </a:lnTo>
                  <a:lnTo>
                    <a:pt x="305" y="1522"/>
                  </a:lnTo>
                  <a:lnTo>
                    <a:pt x="298" y="1526"/>
                  </a:lnTo>
                  <a:lnTo>
                    <a:pt x="295" y="1529"/>
                  </a:lnTo>
                  <a:lnTo>
                    <a:pt x="295" y="1529"/>
                  </a:lnTo>
                  <a:lnTo>
                    <a:pt x="295" y="1529"/>
                  </a:lnTo>
                  <a:lnTo>
                    <a:pt x="293" y="1526"/>
                  </a:lnTo>
                  <a:lnTo>
                    <a:pt x="293" y="1526"/>
                  </a:lnTo>
                  <a:lnTo>
                    <a:pt x="290" y="1526"/>
                  </a:lnTo>
                  <a:lnTo>
                    <a:pt x="290" y="1529"/>
                  </a:lnTo>
                  <a:lnTo>
                    <a:pt x="288" y="1529"/>
                  </a:lnTo>
                  <a:lnTo>
                    <a:pt x="286" y="1529"/>
                  </a:lnTo>
                  <a:lnTo>
                    <a:pt x="286" y="1531"/>
                  </a:lnTo>
                  <a:lnTo>
                    <a:pt x="286" y="1534"/>
                  </a:lnTo>
                  <a:lnTo>
                    <a:pt x="286" y="1536"/>
                  </a:lnTo>
                  <a:lnTo>
                    <a:pt x="283" y="1536"/>
                  </a:lnTo>
                  <a:lnTo>
                    <a:pt x="283" y="1536"/>
                  </a:lnTo>
                  <a:lnTo>
                    <a:pt x="283" y="1536"/>
                  </a:lnTo>
                  <a:lnTo>
                    <a:pt x="281" y="1536"/>
                  </a:lnTo>
                  <a:lnTo>
                    <a:pt x="281" y="1536"/>
                  </a:lnTo>
                  <a:lnTo>
                    <a:pt x="279" y="1536"/>
                  </a:lnTo>
                  <a:lnTo>
                    <a:pt x="279" y="1538"/>
                  </a:lnTo>
                  <a:lnTo>
                    <a:pt x="276" y="1536"/>
                  </a:lnTo>
                  <a:lnTo>
                    <a:pt x="274" y="1536"/>
                  </a:lnTo>
                  <a:lnTo>
                    <a:pt x="274" y="1534"/>
                  </a:lnTo>
                  <a:lnTo>
                    <a:pt x="269" y="1531"/>
                  </a:lnTo>
                  <a:lnTo>
                    <a:pt x="269" y="1529"/>
                  </a:lnTo>
                  <a:lnTo>
                    <a:pt x="267" y="1524"/>
                  </a:lnTo>
                  <a:lnTo>
                    <a:pt x="267" y="1524"/>
                  </a:lnTo>
                  <a:lnTo>
                    <a:pt x="267" y="1524"/>
                  </a:lnTo>
                  <a:lnTo>
                    <a:pt x="267" y="1522"/>
                  </a:lnTo>
                  <a:lnTo>
                    <a:pt x="267" y="1522"/>
                  </a:lnTo>
                  <a:lnTo>
                    <a:pt x="267" y="1519"/>
                  </a:lnTo>
                  <a:lnTo>
                    <a:pt x="267" y="1519"/>
                  </a:lnTo>
                  <a:lnTo>
                    <a:pt x="264" y="1519"/>
                  </a:lnTo>
                  <a:lnTo>
                    <a:pt x="264" y="1522"/>
                  </a:lnTo>
                  <a:lnTo>
                    <a:pt x="262" y="1522"/>
                  </a:lnTo>
                  <a:lnTo>
                    <a:pt x="262" y="1524"/>
                  </a:lnTo>
                  <a:lnTo>
                    <a:pt x="260" y="1524"/>
                  </a:lnTo>
                  <a:lnTo>
                    <a:pt x="253" y="1524"/>
                  </a:lnTo>
                  <a:lnTo>
                    <a:pt x="250" y="1524"/>
                  </a:lnTo>
                  <a:lnTo>
                    <a:pt x="248" y="1524"/>
                  </a:lnTo>
                  <a:lnTo>
                    <a:pt x="248" y="1526"/>
                  </a:lnTo>
                  <a:lnTo>
                    <a:pt x="250" y="1529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0" y="1534"/>
                  </a:lnTo>
                  <a:lnTo>
                    <a:pt x="250" y="1536"/>
                  </a:lnTo>
                  <a:lnTo>
                    <a:pt x="250" y="1536"/>
                  </a:lnTo>
                  <a:lnTo>
                    <a:pt x="253" y="1536"/>
                  </a:lnTo>
                  <a:lnTo>
                    <a:pt x="253" y="1541"/>
                  </a:lnTo>
                  <a:lnTo>
                    <a:pt x="253" y="1543"/>
                  </a:lnTo>
                  <a:lnTo>
                    <a:pt x="253" y="1543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5" y="1545"/>
                  </a:lnTo>
                  <a:lnTo>
                    <a:pt x="257" y="1548"/>
                  </a:lnTo>
                  <a:lnTo>
                    <a:pt x="257" y="1550"/>
                  </a:lnTo>
                  <a:lnTo>
                    <a:pt x="262" y="1557"/>
                  </a:lnTo>
                  <a:lnTo>
                    <a:pt x="264" y="1557"/>
                  </a:lnTo>
                  <a:lnTo>
                    <a:pt x="267" y="1560"/>
                  </a:lnTo>
                  <a:lnTo>
                    <a:pt x="267" y="1560"/>
                  </a:lnTo>
                  <a:lnTo>
                    <a:pt x="267" y="1562"/>
                  </a:lnTo>
                  <a:lnTo>
                    <a:pt x="267" y="1562"/>
                  </a:lnTo>
                  <a:lnTo>
                    <a:pt x="267" y="1564"/>
                  </a:lnTo>
                  <a:lnTo>
                    <a:pt x="267" y="1567"/>
                  </a:lnTo>
                  <a:lnTo>
                    <a:pt x="264" y="1569"/>
                  </a:lnTo>
                  <a:lnTo>
                    <a:pt x="264" y="1569"/>
                  </a:lnTo>
                  <a:lnTo>
                    <a:pt x="264" y="1571"/>
                  </a:lnTo>
                  <a:lnTo>
                    <a:pt x="264" y="1574"/>
                  </a:lnTo>
                  <a:lnTo>
                    <a:pt x="264" y="1574"/>
                  </a:lnTo>
                  <a:lnTo>
                    <a:pt x="264" y="1574"/>
                  </a:lnTo>
                  <a:lnTo>
                    <a:pt x="264" y="1576"/>
                  </a:lnTo>
                  <a:lnTo>
                    <a:pt x="264" y="1576"/>
                  </a:lnTo>
                  <a:lnTo>
                    <a:pt x="264" y="1576"/>
                  </a:lnTo>
                  <a:lnTo>
                    <a:pt x="267" y="1576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9" y="1579"/>
                  </a:lnTo>
                  <a:lnTo>
                    <a:pt x="269" y="1581"/>
                  </a:lnTo>
                  <a:lnTo>
                    <a:pt x="272" y="1583"/>
                  </a:lnTo>
                  <a:lnTo>
                    <a:pt x="272" y="1583"/>
                  </a:lnTo>
                  <a:lnTo>
                    <a:pt x="269" y="1586"/>
                  </a:lnTo>
                  <a:lnTo>
                    <a:pt x="264" y="1588"/>
                  </a:lnTo>
                  <a:lnTo>
                    <a:pt x="264" y="1590"/>
                  </a:lnTo>
                  <a:lnTo>
                    <a:pt x="267" y="1590"/>
                  </a:lnTo>
                  <a:lnTo>
                    <a:pt x="269" y="1593"/>
                  </a:lnTo>
                  <a:lnTo>
                    <a:pt x="269" y="1595"/>
                  </a:lnTo>
                  <a:lnTo>
                    <a:pt x="267" y="1597"/>
                  </a:lnTo>
                  <a:lnTo>
                    <a:pt x="267" y="1600"/>
                  </a:lnTo>
                  <a:lnTo>
                    <a:pt x="267" y="1600"/>
                  </a:lnTo>
                  <a:lnTo>
                    <a:pt x="267" y="1602"/>
                  </a:lnTo>
                  <a:lnTo>
                    <a:pt x="269" y="1602"/>
                  </a:lnTo>
                  <a:lnTo>
                    <a:pt x="269" y="1602"/>
                  </a:lnTo>
                  <a:lnTo>
                    <a:pt x="269" y="1602"/>
                  </a:lnTo>
                  <a:lnTo>
                    <a:pt x="272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6" y="1600"/>
                  </a:lnTo>
                  <a:lnTo>
                    <a:pt x="276" y="1600"/>
                  </a:lnTo>
                  <a:lnTo>
                    <a:pt x="276" y="1597"/>
                  </a:lnTo>
                  <a:lnTo>
                    <a:pt x="279" y="1597"/>
                  </a:lnTo>
                  <a:lnTo>
                    <a:pt x="279" y="1600"/>
                  </a:lnTo>
                  <a:lnTo>
                    <a:pt x="279" y="1600"/>
                  </a:lnTo>
                  <a:lnTo>
                    <a:pt x="281" y="1600"/>
                  </a:lnTo>
                  <a:lnTo>
                    <a:pt x="281" y="1595"/>
                  </a:lnTo>
                  <a:lnTo>
                    <a:pt x="281" y="1593"/>
                  </a:lnTo>
                  <a:lnTo>
                    <a:pt x="283" y="1593"/>
                  </a:lnTo>
                  <a:lnTo>
                    <a:pt x="286" y="1593"/>
                  </a:lnTo>
                  <a:lnTo>
                    <a:pt x="286" y="1595"/>
                  </a:lnTo>
                  <a:lnTo>
                    <a:pt x="288" y="1595"/>
                  </a:lnTo>
                  <a:lnTo>
                    <a:pt x="288" y="1597"/>
                  </a:lnTo>
                  <a:lnTo>
                    <a:pt x="288" y="1597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2"/>
                  </a:lnTo>
                  <a:lnTo>
                    <a:pt x="290" y="1602"/>
                  </a:lnTo>
                  <a:lnTo>
                    <a:pt x="290" y="1602"/>
                  </a:lnTo>
                  <a:lnTo>
                    <a:pt x="293" y="1602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7"/>
                  </a:lnTo>
                  <a:lnTo>
                    <a:pt x="295" y="1607"/>
                  </a:lnTo>
                  <a:lnTo>
                    <a:pt x="295" y="1607"/>
                  </a:lnTo>
                  <a:lnTo>
                    <a:pt x="295" y="1609"/>
                  </a:lnTo>
                  <a:lnTo>
                    <a:pt x="295" y="1609"/>
                  </a:lnTo>
                  <a:lnTo>
                    <a:pt x="295" y="1609"/>
                  </a:lnTo>
                  <a:lnTo>
                    <a:pt x="295" y="1612"/>
                  </a:lnTo>
                  <a:lnTo>
                    <a:pt x="298" y="1612"/>
                  </a:lnTo>
                  <a:lnTo>
                    <a:pt x="298" y="1614"/>
                  </a:lnTo>
                  <a:lnTo>
                    <a:pt x="300" y="1614"/>
                  </a:lnTo>
                  <a:lnTo>
                    <a:pt x="300" y="1614"/>
                  </a:lnTo>
                  <a:lnTo>
                    <a:pt x="300" y="1614"/>
                  </a:lnTo>
                  <a:lnTo>
                    <a:pt x="302" y="1616"/>
                  </a:lnTo>
                  <a:lnTo>
                    <a:pt x="302" y="1616"/>
                  </a:lnTo>
                  <a:lnTo>
                    <a:pt x="302" y="1619"/>
                  </a:lnTo>
                  <a:lnTo>
                    <a:pt x="302" y="1619"/>
                  </a:lnTo>
                  <a:lnTo>
                    <a:pt x="302" y="1619"/>
                  </a:lnTo>
                  <a:lnTo>
                    <a:pt x="305" y="1619"/>
                  </a:lnTo>
                  <a:lnTo>
                    <a:pt x="305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21"/>
                  </a:lnTo>
                  <a:lnTo>
                    <a:pt x="307" y="1621"/>
                  </a:lnTo>
                  <a:lnTo>
                    <a:pt x="307" y="1621"/>
                  </a:lnTo>
                  <a:lnTo>
                    <a:pt x="309" y="1624"/>
                  </a:lnTo>
                  <a:lnTo>
                    <a:pt x="309" y="1624"/>
                  </a:lnTo>
                  <a:lnTo>
                    <a:pt x="309" y="1624"/>
                  </a:lnTo>
                  <a:lnTo>
                    <a:pt x="312" y="1624"/>
                  </a:lnTo>
                  <a:lnTo>
                    <a:pt x="312" y="1624"/>
                  </a:lnTo>
                  <a:lnTo>
                    <a:pt x="314" y="1621"/>
                  </a:lnTo>
                  <a:lnTo>
                    <a:pt x="314" y="1621"/>
                  </a:lnTo>
                  <a:lnTo>
                    <a:pt x="317" y="1621"/>
                  </a:lnTo>
                  <a:lnTo>
                    <a:pt x="319" y="1621"/>
                  </a:lnTo>
                  <a:lnTo>
                    <a:pt x="321" y="1621"/>
                  </a:lnTo>
                  <a:lnTo>
                    <a:pt x="324" y="1621"/>
                  </a:lnTo>
                  <a:lnTo>
                    <a:pt x="326" y="1624"/>
                  </a:lnTo>
                  <a:lnTo>
                    <a:pt x="326" y="1624"/>
                  </a:lnTo>
                  <a:lnTo>
                    <a:pt x="326" y="1626"/>
                  </a:lnTo>
                  <a:lnTo>
                    <a:pt x="328" y="1626"/>
                  </a:lnTo>
                  <a:lnTo>
                    <a:pt x="328" y="1626"/>
                  </a:lnTo>
                  <a:lnTo>
                    <a:pt x="328" y="1626"/>
                  </a:lnTo>
                  <a:lnTo>
                    <a:pt x="331" y="1628"/>
                  </a:lnTo>
                  <a:lnTo>
                    <a:pt x="333" y="1628"/>
                  </a:lnTo>
                  <a:lnTo>
                    <a:pt x="335" y="1631"/>
                  </a:lnTo>
                  <a:lnTo>
                    <a:pt x="335" y="1631"/>
                  </a:lnTo>
                  <a:lnTo>
                    <a:pt x="335" y="1633"/>
                  </a:lnTo>
                  <a:lnTo>
                    <a:pt x="338" y="1633"/>
                  </a:lnTo>
                  <a:lnTo>
                    <a:pt x="340" y="1633"/>
                  </a:lnTo>
                  <a:lnTo>
                    <a:pt x="340" y="1633"/>
                  </a:lnTo>
                  <a:lnTo>
                    <a:pt x="343" y="1633"/>
                  </a:lnTo>
                  <a:lnTo>
                    <a:pt x="343" y="1633"/>
                  </a:lnTo>
                  <a:lnTo>
                    <a:pt x="343" y="1635"/>
                  </a:lnTo>
                  <a:lnTo>
                    <a:pt x="345" y="1635"/>
                  </a:lnTo>
                  <a:lnTo>
                    <a:pt x="345" y="1635"/>
                  </a:lnTo>
                  <a:lnTo>
                    <a:pt x="345" y="1638"/>
                  </a:lnTo>
                  <a:lnTo>
                    <a:pt x="345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2"/>
                  </a:lnTo>
                  <a:lnTo>
                    <a:pt x="345" y="1642"/>
                  </a:lnTo>
                  <a:lnTo>
                    <a:pt x="345" y="1645"/>
                  </a:lnTo>
                  <a:lnTo>
                    <a:pt x="343" y="1645"/>
                  </a:lnTo>
                  <a:lnTo>
                    <a:pt x="343" y="1645"/>
                  </a:lnTo>
                  <a:lnTo>
                    <a:pt x="343" y="1647"/>
                  </a:lnTo>
                  <a:lnTo>
                    <a:pt x="345" y="1647"/>
                  </a:lnTo>
                  <a:lnTo>
                    <a:pt x="347" y="1647"/>
                  </a:lnTo>
                  <a:lnTo>
                    <a:pt x="350" y="1647"/>
                  </a:lnTo>
                  <a:lnTo>
                    <a:pt x="354" y="1650"/>
                  </a:lnTo>
                  <a:lnTo>
                    <a:pt x="359" y="1652"/>
                  </a:lnTo>
                  <a:lnTo>
                    <a:pt x="359" y="1652"/>
                  </a:lnTo>
                  <a:lnTo>
                    <a:pt x="361" y="1652"/>
                  </a:lnTo>
                  <a:lnTo>
                    <a:pt x="361" y="1652"/>
                  </a:lnTo>
                  <a:lnTo>
                    <a:pt x="361" y="1652"/>
                  </a:lnTo>
                  <a:lnTo>
                    <a:pt x="364" y="1652"/>
                  </a:lnTo>
                  <a:lnTo>
                    <a:pt x="364" y="1652"/>
                  </a:lnTo>
                  <a:lnTo>
                    <a:pt x="369" y="1654"/>
                  </a:lnTo>
                  <a:lnTo>
                    <a:pt x="371" y="1657"/>
                  </a:lnTo>
                  <a:lnTo>
                    <a:pt x="371" y="1657"/>
                  </a:lnTo>
                  <a:lnTo>
                    <a:pt x="373" y="1659"/>
                  </a:lnTo>
                  <a:lnTo>
                    <a:pt x="373" y="1661"/>
                  </a:lnTo>
                  <a:lnTo>
                    <a:pt x="373" y="1661"/>
                  </a:lnTo>
                  <a:lnTo>
                    <a:pt x="378" y="1664"/>
                  </a:lnTo>
                  <a:lnTo>
                    <a:pt x="383" y="1664"/>
                  </a:lnTo>
                  <a:lnTo>
                    <a:pt x="385" y="1664"/>
                  </a:lnTo>
                  <a:lnTo>
                    <a:pt x="385" y="1666"/>
                  </a:lnTo>
                  <a:lnTo>
                    <a:pt x="385" y="1668"/>
                  </a:lnTo>
                  <a:lnTo>
                    <a:pt x="385" y="1668"/>
                  </a:lnTo>
                  <a:lnTo>
                    <a:pt x="385" y="1668"/>
                  </a:lnTo>
                  <a:lnTo>
                    <a:pt x="387" y="1671"/>
                  </a:lnTo>
                  <a:lnTo>
                    <a:pt x="387" y="1671"/>
                  </a:lnTo>
                  <a:lnTo>
                    <a:pt x="387" y="1673"/>
                  </a:lnTo>
                  <a:lnTo>
                    <a:pt x="390" y="1676"/>
                  </a:lnTo>
                  <a:lnTo>
                    <a:pt x="390" y="1676"/>
                  </a:lnTo>
                  <a:lnTo>
                    <a:pt x="390" y="1678"/>
                  </a:lnTo>
                  <a:lnTo>
                    <a:pt x="390" y="1678"/>
                  </a:lnTo>
                  <a:lnTo>
                    <a:pt x="390" y="1680"/>
                  </a:lnTo>
                  <a:lnTo>
                    <a:pt x="392" y="1678"/>
                  </a:lnTo>
                  <a:lnTo>
                    <a:pt x="392" y="1678"/>
                  </a:lnTo>
                  <a:lnTo>
                    <a:pt x="397" y="1680"/>
                  </a:lnTo>
                  <a:lnTo>
                    <a:pt x="397" y="1680"/>
                  </a:lnTo>
                  <a:lnTo>
                    <a:pt x="397" y="1678"/>
                  </a:lnTo>
                  <a:lnTo>
                    <a:pt x="397" y="1678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402" y="1673"/>
                  </a:lnTo>
                  <a:lnTo>
                    <a:pt x="402" y="1673"/>
                  </a:lnTo>
                  <a:lnTo>
                    <a:pt x="402" y="1673"/>
                  </a:lnTo>
                  <a:lnTo>
                    <a:pt x="404" y="1671"/>
                  </a:lnTo>
                  <a:lnTo>
                    <a:pt x="404" y="1671"/>
                  </a:lnTo>
                  <a:lnTo>
                    <a:pt x="404" y="1671"/>
                  </a:lnTo>
                  <a:lnTo>
                    <a:pt x="404" y="1668"/>
                  </a:lnTo>
                  <a:lnTo>
                    <a:pt x="404" y="1666"/>
                  </a:lnTo>
                  <a:lnTo>
                    <a:pt x="406" y="1666"/>
                  </a:lnTo>
                  <a:lnTo>
                    <a:pt x="406" y="1666"/>
                  </a:lnTo>
                  <a:lnTo>
                    <a:pt x="404" y="1664"/>
                  </a:lnTo>
                  <a:lnTo>
                    <a:pt x="404" y="1664"/>
                  </a:lnTo>
                  <a:lnTo>
                    <a:pt x="404" y="1661"/>
                  </a:lnTo>
                  <a:lnTo>
                    <a:pt x="404" y="1661"/>
                  </a:lnTo>
                  <a:lnTo>
                    <a:pt x="406" y="1661"/>
                  </a:lnTo>
                  <a:lnTo>
                    <a:pt x="406" y="1659"/>
                  </a:lnTo>
                  <a:lnTo>
                    <a:pt x="406" y="1659"/>
                  </a:lnTo>
                  <a:lnTo>
                    <a:pt x="406" y="1657"/>
                  </a:lnTo>
                  <a:lnTo>
                    <a:pt x="406" y="1657"/>
                  </a:lnTo>
                  <a:lnTo>
                    <a:pt x="409" y="1659"/>
                  </a:lnTo>
                  <a:lnTo>
                    <a:pt x="409" y="1659"/>
                  </a:lnTo>
                  <a:lnTo>
                    <a:pt x="411" y="1661"/>
                  </a:lnTo>
                  <a:lnTo>
                    <a:pt x="411" y="1661"/>
                  </a:lnTo>
                  <a:lnTo>
                    <a:pt x="413" y="1661"/>
                  </a:lnTo>
                  <a:lnTo>
                    <a:pt x="413" y="1659"/>
                  </a:lnTo>
                  <a:lnTo>
                    <a:pt x="413" y="1657"/>
                  </a:lnTo>
                  <a:lnTo>
                    <a:pt x="413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4"/>
                  </a:lnTo>
                  <a:lnTo>
                    <a:pt x="418" y="1654"/>
                  </a:lnTo>
                  <a:lnTo>
                    <a:pt x="418" y="1657"/>
                  </a:lnTo>
                  <a:lnTo>
                    <a:pt x="425" y="1659"/>
                  </a:lnTo>
                  <a:lnTo>
                    <a:pt x="425" y="1659"/>
                  </a:lnTo>
                  <a:lnTo>
                    <a:pt x="428" y="1659"/>
                  </a:lnTo>
                  <a:lnTo>
                    <a:pt x="428" y="1659"/>
                  </a:lnTo>
                  <a:lnTo>
                    <a:pt x="430" y="1659"/>
                  </a:lnTo>
                  <a:lnTo>
                    <a:pt x="432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7" y="1661"/>
                  </a:lnTo>
                  <a:lnTo>
                    <a:pt x="437" y="1661"/>
                  </a:lnTo>
                  <a:lnTo>
                    <a:pt x="437" y="1661"/>
                  </a:lnTo>
                  <a:lnTo>
                    <a:pt x="437" y="1659"/>
                  </a:lnTo>
                  <a:lnTo>
                    <a:pt x="440" y="1659"/>
                  </a:lnTo>
                  <a:lnTo>
                    <a:pt x="440" y="1659"/>
                  </a:lnTo>
                  <a:lnTo>
                    <a:pt x="442" y="1659"/>
                  </a:lnTo>
                  <a:lnTo>
                    <a:pt x="442" y="1661"/>
                  </a:lnTo>
                  <a:lnTo>
                    <a:pt x="442" y="1661"/>
                  </a:lnTo>
                  <a:lnTo>
                    <a:pt x="442" y="1664"/>
                  </a:lnTo>
                  <a:lnTo>
                    <a:pt x="442" y="1666"/>
                  </a:lnTo>
                  <a:lnTo>
                    <a:pt x="442" y="1668"/>
                  </a:lnTo>
                  <a:lnTo>
                    <a:pt x="444" y="1668"/>
                  </a:lnTo>
                  <a:lnTo>
                    <a:pt x="444" y="1668"/>
                  </a:lnTo>
                  <a:lnTo>
                    <a:pt x="447" y="1668"/>
                  </a:lnTo>
                  <a:lnTo>
                    <a:pt x="447" y="1671"/>
                  </a:lnTo>
                  <a:lnTo>
                    <a:pt x="444" y="1673"/>
                  </a:lnTo>
                  <a:lnTo>
                    <a:pt x="444" y="1673"/>
                  </a:lnTo>
                  <a:lnTo>
                    <a:pt x="444" y="1676"/>
                  </a:lnTo>
                  <a:lnTo>
                    <a:pt x="447" y="1676"/>
                  </a:lnTo>
                  <a:lnTo>
                    <a:pt x="447" y="1678"/>
                  </a:lnTo>
                  <a:lnTo>
                    <a:pt x="447" y="1678"/>
                  </a:lnTo>
                  <a:lnTo>
                    <a:pt x="449" y="1676"/>
                  </a:lnTo>
                  <a:lnTo>
                    <a:pt x="449" y="1676"/>
                  </a:lnTo>
                  <a:lnTo>
                    <a:pt x="451" y="1678"/>
                  </a:lnTo>
                  <a:lnTo>
                    <a:pt x="451" y="1678"/>
                  </a:lnTo>
                  <a:lnTo>
                    <a:pt x="454" y="1678"/>
                  </a:lnTo>
                  <a:lnTo>
                    <a:pt x="454" y="1678"/>
                  </a:lnTo>
                  <a:lnTo>
                    <a:pt x="456" y="1678"/>
                  </a:lnTo>
                  <a:lnTo>
                    <a:pt x="456" y="1680"/>
                  </a:lnTo>
                  <a:lnTo>
                    <a:pt x="456" y="1680"/>
                  </a:lnTo>
                  <a:lnTo>
                    <a:pt x="456" y="1680"/>
                  </a:lnTo>
                  <a:lnTo>
                    <a:pt x="458" y="1680"/>
                  </a:lnTo>
                  <a:lnTo>
                    <a:pt x="458" y="1680"/>
                  </a:lnTo>
                  <a:lnTo>
                    <a:pt x="458" y="1680"/>
                  </a:lnTo>
                  <a:lnTo>
                    <a:pt x="461" y="1683"/>
                  </a:lnTo>
                  <a:lnTo>
                    <a:pt x="461" y="1683"/>
                  </a:lnTo>
                  <a:lnTo>
                    <a:pt x="461" y="1683"/>
                  </a:lnTo>
                  <a:lnTo>
                    <a:pt x="463" y="1683"/>
                  </a:lnTo>
                  <a:lnTo>
                    <a:pt x="466" y="1685"/>
                  </a:lnTo>
                  <a:lnTo>
                    <a:pt x="466" y="1685"/>
                  </a:lnTo>
                  <a:lnTo>
                    <a:pt x="470" y="1690"/>
                  </a:lnTo>
                  <a:lnTo>
                    <a:pt x="470" y="1690"/>
                  </a:lnTo>
                  <a:lnTo>
                    <a:pt x="473" y="1690"/>
                  </a:lnTo>
                  <a:lnTo>
                    <a:pt x="473" y="1690"/>
                  </a:lnTo>
                  <a:lnTo>
                    <a:pt x="473" y="1690"/>
                  </a:lnTo>
                  <a:lnTo>
                    <a:pt x="475" y="1690"/>
                  </a:lnTo>
                  <a:lnTo>
                    <a:pt x="475" y="1692"/>
                  </a:lnTo>
                  <a:lnTo>
                    <a:pt x="473" y="1692"/>
                  </a:lnTo>
                  <a:lnTo>
                    <a:pt x="473" y="1692"/>
                  </a:lnTo>
                  <a:lnTo>
                    <a:pt x="475" y="1695"/>
                  </a:lnTo>
                  <a:lnTo>
                    <a:pt x="477" y="1697"/>
                  </a:lnTo>
                  <a:lnTo>
                    <a:pt x="477" y="1697"/>
                  </a:lnTo>
                  <a:lnTo>
                    <a:pt x="480" y="1697"/>
                  </a:lnTo>
                  <a:lnTo>
                    <a:pt x="480" y="1699"/>
                  </a:lnTo>
                  <a:lnTo>
                    <a:pt x="480" y="1699"/>
                  </a:lnTo>
                  <a:lnTo>
                    <a:pt x="480" y="1699"/>
                  </a:lnTo>
                  <a:lnTo>
                    <a:pt x="482" y="1699"/>
                  </a:lnTo>
                  <a:lnTo>
                    <a:pt x="482" y="1702"/>
                  </a:lnTo>
                  <a:lnTo>
                    <a:pt x="482" y="1699"/>
                  </a:lnTo>
                  <a:lnTo>
                    <a:pt x="484" y="1699"/>
                  </a:lnTo>
                  <a:lnTo>
                    <a:pt x="484" y="1699"/>
                  </a:lnTo>
                  <a:lnTo>
                    <a:pt x="484" y="1699"/>
                  </a:lnTo>
                  <a:lnTo>
                    <a:pt x="487" y="1699"/>
                  </a:lnTo>
                  <a:lnTo>
                    <a:pt x="487" y="1702"/>
                  </a:lnTo>
                  <a:lnTo>
                    <a:pt x="487" y="1702"/>
                  </a:lnTo>
                  <a:lnTo>
                    <a:pt x="489" y="1699"/>
                  </a:lnTo>
                  <a:lnTo>
                    <a:pt x="489" y="1702"/>
                  </a:lnTo>
                  <a:lnTo>
                    <a:pt x="492" y="1704"/>
                  </a:lnTo>
                  <a:lnTo>
                    <a:pt x="492" y="1704"/>
                  </a:lnTo>
                  <a:lnTo>
                    <a:pt x="494" y="1704"/>
                  </a:lnTo>
                  <a:lnTo>
                    <a:pt x="494" y="1706"/>
                  </a:lnTo>
                  <a:lnTo>
                    <a:pt x="494" y="1706"/>
                  </a:lnTo>
                  <a:lnTo>
                    <a:pt x="494" y="1704"/>
                  </a:lnTo>
                  <a:lnTo>
                    <a:pt x="494" y="1704"/>
                  </a:lnTo>
                  <a:lnTo>
                    <a:pt x="496" y="1704"/>
                  </a:lnTo>
                  <a:lnTo>
                    <a:pt x="496" y="1704"/>
                  </a:lnTo>
                  <a:lnTo>
                    <a:pt x="496" y="1704"/>
                  </a:lnTo>
                  <a:lnTo>
                    <a:pt x="499" y="1702"/>
                  </a:lnTo>
                  <a:lnTo>
                    <a:pt x="499" y="1702"/>
                  </a:lnTo>
                  <a:lnTo>
                    <a:pt x="499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6"/>
                  </a:lnTo>
                  <a:lnTo>
                    <a:pt x="501" y="1706"/>
                  </a:lnTo>
                  <a:lnTo>
                    <a:pt x="503" y="1706"/>
                  </a:lnTo>
                  <a:lnTo>
                    <a:pt x="503" y="1706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11"/>
                  </a:lnTo>
                  <a:lnTo>
                    <a:pt x="503" y="1711"/>
                  </a:lnTo>
                  <a:lnTo>
                    <a:pt x="508" y="1711"/>
                  </a:lnTo>
                  <a:lnTo>
                    <a:pt x="508" y="1713"/>
                  </a:lnTo>
                  <a:lnTo>
                    <a:pt x="508" y="1713"/>
                  </a:lnTo>
                  <a:lnTo>
                    <a:pt x="508" y="1713"/>
                  </a:lnTo>
                  <a:lnTo>
                    <a:pt x="508" y="1716"/>
                  </a:lnTo>
                  <a:lnTo>
                    <a:pt x="510" y="1716"/>
                  </a:lnTo>
                  <a:lnTo>
                    <a:pt x="510" y="1718"/>
                  </a:lnTo>
                  <a:lnTo>
                    <a:pt x="510" y="1718"/>
                  </a:lnTo>
                  <a:lnTo>
                    <a:pt x="510" y="1718"/>
                  </a:lnTo>
                  <a:lnTo>
                    <a:pt x="510" y="1721"/>
                  </a:lnTo>
                  <a:lnTo>
                    <a:pt x="513" y="1721"/>
                  </a:lnTo>
                  <a:lnTo>
                    <a:pt x="513" y="1721"/>
                  </a:lnTo>
                  <a:lnTo>
                    <a:pt x="513" y="1723"/>
                  </a:lnTo>
                  <a:lnTo>
                    <a:pt x="513" y="1723"/>
                  </a:lnTo>
                  <a:lnTo>
                    <a:pt x="515" y="1723"/>
                  </a:lnTo>
                  <a:lnTo>
                    <a:pt x="515" y="1723"/>
                  </a:lnTo>
                  <a:lnTo>
                    <a:pt x="518" y="1725"/>
                  </a:lnTo>
                  <a:lnTo>
                    <a:pt x="518" y="1728"/>
                  </a:lnTo>
                  <a:lnTo>
                    <a:pt x="518" y="1728"/>
                  </a:lnTo>
                  <a:lnTo>
                    <a:pt x="518" y="1728"/>
                  </a:lnTo>
                  <a:lnTo>
                    <a:pt x="518" y="1730"/>
                  </a:lnTo>
                  <a:lnTo>
                    <a:pt x="518" y="1730"/>
                  </a:lnTo>
                  <a:lnTo>
                    <a:pt x="520" y="1730"/>
                  </a:lnTo>
                  <a:lnTo>
                    <a:pt x="520" y="1730"/>
                  </a:lnTo>
                  <a:lnTo>
                    <a:pt x="520" y="1730"/>
                  </a:lnTo>
                  <a:lnTo>
                    <a:pt x="522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28"/>
                  </a:lnTo>
                  <a:lnTo>
                    <a:pt x="525" y="1728"/>
                  </a:lnTo>
                  <a:lnTo>
                    <a:pt x="527" y="1728"/>
                  </a:lnTo>
                  <a:lnTo>
                    <a:pt x="527" y="1725"/>
                  </a:lnTo>
                  <a:lnTo>
                    <a:pt x="529" y="1725"/>
                  </a:lnTo>
                  <a:lnTo>
                    <a:pt x="532" y="1725"/>
                  </a:lnTo>
                  <a:lnTo>
                    <a:pt x="532" y="1725"/>
                  </a:lnTo>
                  <a:lnTo>
                    <a:pt x="534" y="1725"/>
                  </a:lnTo>
                  <a:lnTo>
                    <a:pt x="536" y="1725"/>
                  </a:lnTo>
                  <a:lnTo>
                    <a:pt x="536" y="1725"/>
                  </a:lnTo>
                  <a:lnTo>
                    <a:pt x="536" y="1723"/>
                  </a:lnTo>
                  <a:lnTo>
                    <a:pt x="536" y="1723"/>
                  </a:lnTo>
                  <a:lnTo>
                    <a:pt x="539" y="1723"/>
                  </a:lnTo>
                  <a:lnTo>
                    <a:pt x="539" y="1723"/>
                  </a:lnTo>
                  <a:lnTo>
                    <a:pt x="539" y="1723"/>
                  </a:lnTo>
                  <a:lnTo>
                    <a:pt x="541" y="1723"/>
                  </a:lnTo>
                  <a:lnTo>
                    <a:pt x="541" y="1723"/>
                  </a:lnTo>
                  <a:lnTo>
                    <a:pt x="541" y="1723"/>
                  </a:lnTo>
                  <a:lnTo>
                    <a:pt x="541" y="1725"/>
                  </a:lnTo>
                  <a:lnTo>
                    <a:pt x="541" y="1723"/>
                  </a:lnTo>
                  <a:lnTo>
                    <a:pt x="544" y="1723"/>
                  </a:lnTo>
                  <a:lnTo>
                    <a:pt x="544" y="1723"/>
                  </a:lnTo>
                  <a:lnTo>
                    <a:pt x="544" y="1725"/>
                  </a:lnTo>
                  <a:lnTo>
                    <a:pt x="544" y="1725"/>
                  </a:lnTo>
                  <a:lnTo>
                    <a:pt x="546" y="1725"/>
                  </a:lnTo>
                  <a:lnTo>
                    <a:pt x="546" y="1725"/>
                  </a:lnTo>
                  <a:lnTo>
                    <a:pt x="548" y="1725"/>
                  </a:lnTo>
                  <a:lnTo>
                    <a:pt x="548" y="1725"/>
                  </a:lnTo>
                  <a:lnTo>
                    <a:pt x="548" y="1728"/>
                  </a:lnTo>
                  <a:lnTo>
                    <a:pt x="548" y="1728"/>
                  </a:lnTo>
                  <a:lnTo>
                    <a:pt x="548" y="1728"/>
                  </a:lnTo>
                  <a:lnTo>
                    <a:pt x="551" y="1728"/>
                  </a:lnTo>
                  <a:lnTo>
                    <a:pt x="551" y="1728"/>
                  </a:lnTo>
                  <a:lnTo>
                    <a:pt x="551" y="1728"/>
                  </a:lnTo>
                  <a:lnTo>
                    <a:pt x="551" y="1730"/>
                  </a:lnTo>
                  <a:lnTo>
                    <a:pt x="551" y="1730"/>
                  </a:lnTo>
                  <a:lnTo>
                    <a:pt x="551" y="1732"/>
                  </a:lnTo>
                  <a:lnTo>
                    <a:pt x="551" y="1732"/>
                  </a:lnTo>
                  <a:lnTo>
                    <a:pt x="551" y="1735"/>
                  </a:lnTo>
                  <a:lnTo>
                    <a:pt x="551" y="1735"/>
                  </a:lnTo>
                  <a:lnTo>
                    <a:pt x="551" y="1735"/>
                  </a:lnTo>
                  <a:lnTo>
                    <a:pt x="551" y="1737"/>
                  </a:lnTo>
                  <a:lnTo>
                    <a:pt x="553" y="1737"/>
                  </a:lnTo>
                  <a:lnTo>
                    <a:pt x="553" y="1737"/>
                  </a:lnTo>
                  <a:lnTo>
                    <a:pt x="555" y="1739"/>
                  </a:lnTo>
                  <a:lnTo>
                    <a:pt x="553" y="1744"/>
                  </a:lnTo>
                  <a:lnTo>
                    <a:pt x="555" y="1744"/>
                  </a:lnTo>
                  <a:lnTo>
                    <a:pt x="555" y="1747"/>
                  </a:lnTo>
                  <a:lnTo>
                    <a:pt x="558" y="1747"/>
                  </a:lnTo>
                  <a:lnTo>
                    <a:pt x="560" y="1749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51"/>
                  </a:lnTo>
                  <a:lnTo>
                    <a:pt x="565" y="1751"/>
                  </a:lnTo>
                  <a:lnTo>
                    <a:pt x="565" y="1751"/>
                  </a:lnTo>
                  <a:lnTo>
                    <a:pt x="565" y="1754"/>
                  </a:lnTo>
                  <a:lnTo>
                    <a:pt x="567" y="1756"/>
                  </a:lnTo>
                  <a:lnTo>
                    <a:pt x="567" y="1756"/>
                  </a:lnTo>
                  <a:lnTo>
                    <a:pt x="570" y="1756"/>
                  </a:lnTo>
                  <a:lnTo>
                    <a:pt x="570" y="1756"/>
                  </a:lnTo>
                  <a:lnTo>
                    <a:pt x="570" y="1758"/>
                  </a:lnTo>
                  <a:lnTo>
                    <a:pt x="572" y="1758"/>
                  </a:lnTo>
                  <a:lnTo>
                    <a:pt x="574" y="1758"/>
                  </a:lnTo>
                  <a:lnTo>
                    <a:pt x="574" y="1758"/>
                  </a:lnTo>
                  <a:lnTo>
                    <a:pt x="574" y="1758"/>
                  </a:lnTo>
                  <a:lnTo>
                    <a:pt x="577" y="1761"/>
                  </a:lnTo>
                  <a:lnTo>
                    <a:pt x="577" y="1761"/>
                  </a:lnTo>
                  <a:lnTo>
                    <a:pt x="577" y="1761"/>
                  </a:lnTo>
                  <a:lnTo>
                    <a:pt x="579" y="1761"/>
                  </a:lnTo>
                  <a:lnTo>
                    <a:pt x="579" y="1763"/>
                  </a:lnTo>
                  <a:lnTo>
                    <a:pt x="579" y="1763"/>
                  </a:lnTo>
                  <a:lnTo>
                    <a:pt x="581" y="1763"/>
                  </a:lnTo>
                  <a:lnTo>
                    <a:pt x="581" y="1766"/>
                  </a:lnTo>
                  <a:lnTo>
                    <a:pt x="584" y="1766"/>
                  </a:lnTo>
                  <a:lnTo>
                    <a:pt x="584" y="1768"/>
                  </a:lnTo>
                  <a:lnTo>
                    <a:pt x="586" y="1768"/>
                  </a:lnTo>
                  <a:lnTo>
                    <a:pt x="586" y="1768"/>
                  </a:lnTo>
                  <a:lnTo>
                    <a:pt x="589" y="1768"/>
                  </a:lnTo>
                  <a:lnTo>
                    <a:pt x="589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3" y="1766"/>
                  </a:lnTo>
                  <a:lnTo>
                    <a:pt x="593" y="1766"/>
                  </a:lnTo>
                  <a:lnTo>
                    <a:pt x="593" y="1766"/>
                  </a:lnTo>
                  <a:lnTo>
                    <a:pt x="596" y="1766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1"/>
                  </a:lnTo>
                  <a:lnTo>
                    <a:pt x="598" y="1761"/>
                  </a:lnTo>
                  <a:lnTo>
                    <a:pt x="598" y="1763"/>
                  </a:lnTo>
                  <a:lnTo>
                    <a:pt x="600" y="1763"/>
                  </a:lnTo>
                  <a:lnTo>
                    <a:pt x="603" y="1763"/>
                  </a:lnTo>
                  <a:lnTo>
                    <a:pt x="603" y="1766"/>
                  </a:lnTo>
                  <a:lnTo>
                    <a:pt x="603" y="1768"/>
                  </a:lnTo>
                  <a:lnTo>
                    <a:pt x="603" y="1768"/>
                  </a:lnTo>
                  <a:lnTo>
                    <a:pt x="603" y="1768"/>
                  </a:lnTo>
                  <a:lnTo>
                    <a:pt x="603" y="1770"/>
                  </a:lnTo>
                  <a:lnTo>
                    <a:pt x="600" y="1770"/>
                  </a:lnTo>
                  <a:lnTo>
                    <a:pt x="600" y="1770"/>
                  </a:lnTo>
                  <a:lnTo>
                    <a:pt x="600" y="1770"/>
                  </a:lnTo>
                  <a:lnTo>
                    <a:pt x="600" y="1773"/>
                  </a:lnTo>
                  <a:lnTo>
                    <a:pt x="600" y="1773"/>
                  </a:lnTo>
                  <a:lnTo>
                    <a:pt x="600" y="1773"/>
                  </a:lnTo>
                  <a:lnTo>
                    <a:pt x="598" y="1773"/>
                  </a:lnTo>
                  <a:lnTo>
                    <a:pt x="600" y="1777"/>
                  </a:lnTo>
                  <a:lnTo>
                    <a:pt x="600" y="1777"/>
                  </a:lnTo>
                  <a:lnTo>
                    <a:pt x="600" y="1780"/>
                  </a:lnTo>
                  <a:lnTo>
                    <a:pt x="598" y="1780"/>
                  </a:lnTo>
                  <a:lnTo>
                    <a:pt x="600" y="1782"/>
                  </a:lnTo>
                  <a:lnTo>
                    <a:pt x="600" y="1782"/>
                  </a:lnTo>
                  <a:lnTo>
                    <a:pt x="603" y="1782"/>
                  </a:lnTo>
                  <a:lnTo>
                    <a:pt x="603" y="1782"/>
                  </a:lnTo>
                  <a:lnTo>
                    <a:pt x="605" y="1782"/>
                  </a:lnTo>
                  <a:lnTo>
                    <a:pt x="605" y="1782"/>
                  </a:lnTo>
                  <a:lnTo>
                    <a:pt x="607" y="1784"/>
                  </a:lnTo>
                  <a:lnTo>
                    <a:pt x="607" y="1784"/>
                  </a:lnTo>
                  <a:lnTo>
                    <a:pt x="607" y="1784"/>
                  </a:lnTo>
                  <a:lnTo>
                    <a:pt x="610" y="1784"/>
                  </a:lnTo>
                  <a:lnTo>
                    <a:pt x="610" y="1782"/>
                  </a:lnTo>
                  <a:lnTo>
                    <a:pt x="612" y="1782"/>
                  </a:lnTo>
                  <a:lnTo>
                    <a:pt x="612" y="1782"/>
                  </a:lnTo>
                  <a:lnTo>
                    <a:pt x="612" y="1784"/>
                  </a:lnTo>
                  <a:lnTo>
                    <a:pt x="612" y="1784"/>
                  </a:lnTo>
                  <a:lnTo>
                    <a:pt x="615" y="1784"/>
                  </a:lnTo>
                  <a:lnTo>
                    <a:pt x="615" y="1784"/>
                  </a:lnTo>
                  <a:lnTo>
                    <a:pt x="617" y="1782"/>
                  </a:lnTo>
                  <a:lnTo>
                    <a:pt x="617" y="1782"/>
                  </a:lnTo>
                  <a:lnTo>
                    <a:pt x="617" y="1782"/>
                  </a:lnTo>
                  <a:lnTo>
                    <a:pt x="619" y="1782"/>
                  </a:lnTo>
                  <a:lnTo>
                    <a:pt x="619" y="1782"/>
                  </a:lnTo>
                  <a:lnTo>
                    <a:pt x="622" y="1782"/>
                  </a:lnTo>
                  <a:lnTo>
                    <a:pt x="622" y="1782"/>
                  </a:lnTo>
                  <a:lnTo>
                    <a:pt x="624" y="1782"/>
                  </a:lnTo>
                  <a:lnTo>
                    <a:pt x="624" y="1782"/>
                  </a:lnTo>
                  <a:lnTo>
                    <a:pt x="626" y="1784"/>
                  </a:lnTo>
                  <a:lnTo>
                    <a:pt x="626" y="1784"/>
                  </a:lnTo>
                  <a:lnTo>
                    <a:pt x="626" y="1784"/>
                  </a:lnTo>
                  <a:lnTo>
                    <a:pt x="629" y="1782"/>
                  </a:lnTo>
                  <a:lnTo>
                    <a:pt x="629" y="1782"/>
                  </a:lnTo>
                  <a:lnTo>
                    <a:pt x="629" y="1782"/>
                  </a:lnTo>
                  <a:lnTo>
                    <a:pt x="631" y="1782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2"/>
                  </a:lnTo>
                  <a:lnTo>
                    <a:pt x="631" y="1784"/>
                  </a:lnTo>
                  <a:lnTo>
                    <a:pt x="633" y="1784"/>
                  </a:lnTo>
                  <a:lnTo>
                    <a:pt x="633" y="1787"/>
                  </a:lnTo>
                  <a:lnTo>
                    <a:pt x="633" y="1787"/>
                  </a:lnTo>
                  <a:lnTo>
                    <a:pt x="636" y="1789"/>
                  </a:lnTo>
                  <a:lnTo>
                    <a:pt x="638" y="1789"/>
                  </a:lnTo>
                  <a:lnTo>
                    <a:pt x="638" y="1789"/>
                  </a:lnTo>
                  <a:lnTo>
                    <a:pt x="641" y="1792"/>
                  </a:lnTo>
                  <a:lnTo>
                    <a:pt x="641" y="1792"/>
                  </a:lnTo>
                  <a:lnTo>
                    <a:pt x="641" y="1794"/>
                  </a:lnTo>
                  <a:lnTo>
                    <a:pt x="641" y="1794"/>
                  </a:lnTo>
                  <a:lnTo>
                    <a:pt x="641" y="1794"/>
                  </a:lnTo>
                  <a:lnTo>
                    <a:pt x="641" y="1796"/>
                  </a:lnTo>
                  <a:lnTo>
                    <a:pt x="641" y="1796"/>
                  </a:lnTo>
                  <a:lnTo>
                    <a:pt x="643" y="1796"/>
                  </a:lnTo>
                  <a:lnTo>
                    <a:pt x="643" y="1799"/>
                  </a:lnTo>
                  <a:lnTo>
                    <a:pt x="645" y="1799"/>
                  </a:lnTo>
                  <a:lnTo>
                    <a:pt x="645" y="1801"/>
                  </a:lnTo>
                  <a:lnTo>
                    <a:pt x="645" y="1801"/>
                  </a:lnTo>
                  <a:lnTo>
                    <a:pt x="645" y="1803"/>
                  </a:lnTo>
                  <a:lnTo>
                    <a:pt x="645" y="1803"/>
                  </a:lnTo>
                  <a:lnTo>
                    <a:pt x="645" y="1806"/>
                  </a:lnTo>
                  <a:lnTo>
                    <a:pt x="645" y="1806"/>
                  </a:lnTo>
                  <a:lnTo>
                    <a:pt x="648" y="1806"/>
                  </a:lnTo>
                  <a:lnTo>
                    <a:pt x="650" y="1806"/>
                  </a:lnTo>
                  <a:lnTo>
                    <a:pt x="650" y="1806"/>
                  </a:lnTo>
                  <a:lnTo>
                    <a:pt x="650" y="1806"/>
                  </a:lnTo>
                  <a:lnTo>
                    <a:pt x="652" y="1806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6"/>
                  </a:lnTo>
                  <a:lnTo>
                    <a:pt x="652" y="1796"/>
                  </a:lnTo>
                  <a:lnTo>
                    <a:pt x="652" y="1796"/>
                  </a:lnTo>
                  <a:lnTo>
                    <a:pt x="650" y="1796"/>
                  </a:lnTo>
                  <a:lnTo>
                    <a:pt x="650" y="1794"/>
                  </a:lnTo>
                  <a:lnTo>
                    <a:pt x="655" y="1789"/>
                  </a:lnTo>
                  <a:lnTo>
                    <a:pt x="657" y="1792"/>
                  </a:lnTo>
                  <a:lnTo>
                    <a:pt x="657" y="1792"/>
                  </a:lnTo>
                  <a:lnTo>
                    <a:pt x="657" y="1794"/>
                  </a:lnTo>
                  <a:lnTo>
                    <a:pt x="657" y="1794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9"/>
                  </a:lnTo>
                  <a:lnTo>
                    <a:pt x="657" y="1799"/>
                  </a:lnTo>
                  <a:lnTo>
                    <a:pt x="659" y="1799"/>
                  </a:lnTo>
                  <a:lnTo>
                    <a:pt x="659" y="1799"/>
                  </a:lnTo>
                  <a:lnTo>
                    <a:pt x="659" y="1799"/>
                  </a:lnTo>
                  <a:lnTo>
                    <a:pt x="659" y="1801"/>
                  </a:lnTo>
                  <a:lnTo>
                    <a:pt x="662" y="1801"/>
                  </a:lnTo>
                  <a:lnTo>
                    <a:pt x="662" y="1801"/>
                  </a:lnTo>
                  <a:lnTo>
                    <a:pt x="662" y="1801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7" y="1803"/>
                  </a:lnTo>
                  <a:lnTo>
                    <a:pt x="667" y="1803"/>
                  </a:lnTo>
                  <a:lnTo>
                    <a:pt x="667" y="1803"/>
                  </a:lnTo>
                  <a:lnTo>
                    <a:pt x="669" y="1803"/>
                  </a:lnTo>
                  <a:lnTo>
                    <a:pt x="669" y="1806"/>
                  </a:lnTo>
                  <a:lnTo>
                    <a:pt x="671" y="1806"/>
                  </a:lnTo>
                  <a:lnTo>
                    <a:pt x="671" y="1803"/>
                  </a:lnTo>
                  <a:lnTo>
                    <a:pt x="674" y="1803"/>
                  </a:lnTo>
                  <a:lnTo>
                    <a:pt x="674" y="1803"/>
                  </a:lnTo>
                  <a:lnTo>
                    <a:pt x="674" y="1801"/>
                  </a:lnTo>
                  <a:lnTo>
                    <a:pt x="674" y="1801"/>
                  </a:lnTo>
                  <a:lnTo>
                    <a:pt x="674" y="1799"/>
                  </a:lnTo>
                  <a:lnTo>
                    <a:pt x="674" y="1799"/>
                  </a:lnTo>
                  <a:lnTo>
                    <a:pt x="674" y="1799"/>
                  </a:lnTo>
                  <a:lnTo>
                    <a:pt x="676" y="1796"/>
                  </a:lnTo>
                  <a:lnTo>
                    <a:pt x="676" y="1796"/>
                  </a:lnTo>
                  <a:lnTo>
                    <a:pt x="676" y="1796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8" y="1794"/>
                  </a:lnTo>
                  <a:lnTo>
                    <a:pt x="678" y="1794"/>
                  </a:lnTo>
                  <a:lnTo>
                    <a:pt x="678" y="1794"/>
                  </a:lnTo>
                  <a:lnTo>
                    <a:pt x="681" y="1794"/>
                  </a:lnTo>
                  <a:lnTo>
                    <a:pt x="681" y="1794"/>
                  </a:lnTo>
                  <a:lnTo>
                    <a:pt x="681" y="1794"/>
                  </a:lnTo>
                  <a:lnTo>
                    <a:pt x="683" y="1794"/>
                  </a:lnTo>
                  <a:lnTo>
                    <a:pt x="683" y="1794"/>
                  </a:lnTo>
                  <a:lnTo>
                    <a:pt x="685" y="1794"/>
                  </a:lnTo>
                  <a:lnTo>
                    <a:pt x="685" y="1794"/>
                  </a:lnTo>
                  <a:lnTo>
                    <a:pt x="685" y="1796"/>
                  </a:lnTo>
                  <a:lnTo>
                    <a:pt x="685" y="1796"/>
                  </a:lnTo>
                  <a:lnTo>
                    <a:pt x="685" y="1799"/>
                  </a:lnTo>
                  <a:lnTo>
                    <a:pt x="688" y="1799"/>
                  </a:lnTo>
                  <a:lnTo>
                    <a:pt x="690" y="1799"/>
                  </a:lnTo>
                  <a:lnTo>
                    <a:pt x="693" y="1799"/>
                  </a:lnTo>
                  <a:lnTo>
                    <a:pt x="693" y="1799"/>
                  </a:lnTo>
                  <a:lnTo>
                    <a:pt x="693" y="1801"/>
                  </a:lnTo>
                  <a:lnTo>
                    <a:pt x="695" y="1801"/>
                  </a:lnTo>
                  <a:lnTo>
                    <a:pt x="695" y="1803"/>
                  </a:lnTo>
                  <a:lnTo>
                    <a:pt x="697" y="1803"/>
                  </a:lnTo>
                  <a:lnTo>
                    <a:pt x="697" y="1803"/>
                  </a:lnTo>
                  <a:lnTo>
                    <a:pt x="700" y="1803"/>
                  </a:lnTo>
                  <a:lnTo>
                    <a:pt x="700" y="1803"/>
                  </a:lnTo>
                  <a:lnTo>
                    <a:pt x="700" y="1803"/>
                  </a:lnTo>
                  <a:lnTo>
                    <a:pt x="702" y="1803"/>
                  </a:lnTo>
                  <a:lnTo>
                    <a:pt x="702" y="1806"/>
                  </a:lnTo>
                  <a:lnTo>
                    <a:pt x="707" y="1808"/>
                  </a:lnTo>
                  <a:lnTo>
                    <a:pt x="707" y="1810"/>
                  </a:lnTo>
                  <a:lnTo>
                    <a:pt x="709" y="1810"/>
                  </a:lnTo>
                  <a:lnTo>
                    <a:pt x="712" y="1810"/>
                  </a:lnTo>
                  <a:lnTo>
                    <a:pt x="714" y="1810"/>
                  </a:lnTo>
                  <a:lnTo>
                    <a:pt x="716" y="1810"/>
                  </a:lnTo>
                  <a:lnTo>
                    <a:pt x="716" y="1808"/>
                  </a:lnTo>
                  <a:lnTo>
                    <a:pt x="719" y="1808"/>
                  </a:lnTo>
                  <a:lnTo>
                    <a:pt x="719" y="1808"/>
                  </a:lnTo>
                  <a:lnTo>
                    <a:pt x="719" y="1808"/>
                  </a:lnTo>
                  <a:lnTo>
                    <a:pt x="719" y="1810"/>
                  </a:lnTo>
                  <a:lnTo>
                    <a:pt x="719" y="1810"/>
                  </a:lnTo>
                  <a:lnTo>
                    <a:pt x="721" y="1810"/>
                  </a:lnTo>
                  <a:lnTo>
                    <a:pt x="723" y="1810"/>
                  </a:lnTo>
                  <a:lnTo>
                    <a:pt x="726" y="1808"/>
                  </a:lnTo>
                  <a:lnTo>
                    <a:pt x="728" y="1808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30" y="1810"/>
                  </a:lnTo>
                  <a:lnTo>
                    <a:pt x="730" y="1810"/>
                  </a:lnTo>
                  <a:lnTo>
                    <a:pt x="733" y="1810"/>
                  </a:lnTo>
                  <a:lnTo>
                    <a:pt x="733" y="1810"/>
                  </a:lnTo>
                  <a:lnTo>
                    <a:pt x="735" y="1810"/>
                  </a:lnTo>
                  <a:lnTo>
                    <a:pt x="735" y="1810"/>
                  </a:lnTo>
                  <a:lnTo>
                    <a:pt x="735" y="1810"/>
                  </a:lnTo>
                  <a:lnTo>
                    <a:pt x="738" y="1810"/>
                  </a:lnTo>
                  <a:lnTo>
                    <a:pt x="740" y="1810"/>
                  </a:lnTo>
                  <a:lnTo>
                    <a:pt x="740" y="1808"/>
                  </a:lnTo>
                  <a:lnTo>
                    <a:pt x="742" y="1808"/>
                  </a:lnTo>
                  <a:lnTo>
                    <a:pt x="742" y="1806"/>
                  </a:lnTo>
                  <a:lnTo>
                    <a:pt x="742" y="1806"/>
                  </a:lnTo>
                  <a:lnTo>
                    <a:pt x="742" y="1806"/>
                  </a:lnTo>
                  <a:lnTo>
                    <a:pt x="745" y="1806"/>
                  </a:lnTo>
                  <a:lnTo>
                    <a:pt x="749" y="1806"/>
                  </a:lnTo>
                  <a:lnTo>
                    <a:pt x="749" y="1806"/>
                  </a:lnTo>
                  <a:lnTo>
                    <a:pt x="749" y="1806"/>
                  </a:lnTo>
                  <a:lnTo>
                    <a:pt x="752" y="1806"/>
                  </a:lnTo>
                  <a:lnTo>
                    <a:pt x="752" y="1806"/>
                  </a:lnTo>
                  <a:lnTo>
                    <a:pt x="752" y="1806"/>
                  </a:lnTo>
                  <a:lnTo>
                    <a:pt x="754" y="1806"/>
                  </a:lnTo>
                  <a:lnTo>
                    <a:pt x="754" y="1806"/>
                  </a:lnTo>
                  <a:lnTo>
                    <a:pt x="756" y="1808"/>
                  </a:lnTo>
                  <a:lnTo>
                    <a:pt x="759" y="1808"/>
                  </a:lnTo>
                  <a:lnTo>
                    <a:pt x="756" y="1806"/>
                  </a:lnTo>
                  <a:lnTo>
                    <a:pt x="756" y="1806"/>
                  </a:lnTo>
                  <a:lnTo>
                    <a:pt x="756" y="1803"/>
                  </a:lnTo>
                  <a:lnTo>
                    <a:pt x="759" y="1803"/>
                  </a:lnTo>
                  <a:lnTo>
                    <a:pt x="759" y="1803"/>
                  </a:lnTo>
                  <a:lnTo>
                    <a:pt x="759" y="1803"/>
                  </a:lnTo>
                  <a:lnTo>
                    <a:pt x="761" y="1803"/>
                  </a:lnTo>
                  <a:lnTo>
                    <a:pt x="761" y="1803"/>
                  </a:lnTo>
                  <a:lnTo>
                    <a:pt x="761" y="1801"/>
                  </a:lnTo>
                  <a:lnTo>
                    <a:pt x="771" y="1801"/>
                  </a:lnTo>
                  <a:lnTo>
                    <a:pt x="773" y="1799"/>
                  </a:lnTo>
                  <a:lnTo>
                    <a:pt x="773" y="1799"/>
                  </a:lnTo>
                  <a:lnTo>
                    <a:pt x="773" y="1799"/>
                  </a:lnTo>
                  <a:lnTo>
                    <a:pt x="775" y="1799"/>
                  </a:lnTo>
                  <a:lnTo>
                    <a:pt x="778" y="1796"/>
                  </a:lnTo>
                  <a:lnTo>
                    <a:pt x="778" y="1799"/>
                  </a:lnTo>
                  <a:lnTo>
                    <a:pt x="780" y="1796"/>
                  </a:lnTo>
                  <a:lnTo>
                    <a:pt x="780" y="1796"/>
                  </a:lnTo>
                  <a:lnTo>
                    <a:pt x="780" y="1794"/>
                  </a:lnTo>
                  <a:lnTo>
                    <a:pt x="782" y="1794"/>
                  </a:lnTo>
                  <a:lnTo>
                    <a:pt x="785" y="1794"/>
                  </a:lnTo>
                  <a:lnTo>
                    <a:pt x="785" y="1794"/>
                  </a:lnTo>
                  <a:lnTo>
                    <a:pt x="787" y="1796"/>
                  </a:lnTo>
                  <a:lnTo>
                    <a:pt x="790" y="1796"/>
                  </a:lnTo>
                  <a:lnTo>
                    <a:pt x="790" y="1796"/>
                  </a:lnTo>
                  <a:lnTo>
                    <a:pt x="792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801"/>
                  </a:lnTo>
                  <a:lnTo>
                    <a:pt x="794" y="1803"/>
                  </a:lnTo>
                  <a:lnTo>
                    <a:pt x="794" y="1803"/>
                  </a:lnTo>
                  <a:lnTo>
                    <a:pt x="794" y="1803"/>
                  </a:lnTo>
                  <a:lnTo>
                    <a:pt x="797" y="1806"/>
                  </a:lnTo>
                  <a:lnTo>
                    <a:pt x="797" y="1806"/>
                  </a:lnTo>
                  <a:lnTo>
                    <a:pt x="797" y="1808"/>
                  </a:lnTo>
                  <a:lnTo>
                    <a:pt x="797" y="1808"/>
                  </a:lnTo>
                  <a:lnTo>
                    <a:pt x="794" y="1820"/>
                  </a:lnTo>
                  <a:lnTo>
                    <a:pt x="792" y="1822"/>
                  </a:lnTo>
                  <a:lnTo>
                    <a:pt x="792" y="1825"/>
                  </a:lnTo>
                  <a:lnTo>
                    <a:pt x="792" y="1825"/>
                  </a:lnTo>
                  <a:lnTo>
                    <a:pt x="790" y="1827"/>
                  </a:lnTo>
                  <a:lnTo>
                    <a:pt x="790" y="1827"/>
                  </a:lnTo>
                  <a:lnTo>
                    <a:pt x="792" y="1827"/>
                  </a:lnTo>
                  <a:lnTo>
                    <a:pt x="792" y="1829"/>
                  </a:lnTo>
                  <a:lnTo>
                    <a:pt x="792" y="1832"/>
                  </a:lnTo>
                  <a:lnTo>
                    <a:pt x="792" y="1832"/>
                  </a:lnTo>
                  <a:lnTo>
                    <a:pt x="792" y="1834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7" y="1839"/>
                  </a:lnTo>
                  <a:lnTo>
                    <a:pt x="797" y="1839"/>
                  </a:lnTo>
                  <a:lnTo>
                    <a:pt x="799" y="1839"/>
                  </a:lnTo>
                  <a:lnTo>
                    <a:pt x="799" y="1839"/>
                  </a:lnTo>
                  <a:lnTo>
                    <a:pt x="801" y="1839"/>
                  </a:lnTo>
                  <a:lnTo>
                    <a:pt x="804" y="1839"/>
                  </a:lnTo>
                  <a:lnTo>
                    <a:pt x="804" y="1839"/>
                  </a:lnTo>
                  <a:lnTo>
                    <a:pt x="804" y="1837"/>
                  </a:lnTo>
                  <a:lnTo>
                    <a:pt x="801" y="1834"/>
                  </a:lnTo>
                  <a:lnTo>
                    <a:pt x="801" y="1832"/>
                  </a:lnTo>
                  <a:lnTo>
                    <a:pt x="801" y="1832"/>
                  </a:lnTo>
                  <a:lnTo>
                    <a:pt x="801" y="1829"/>
                  </a:lnTo>
                  <a:lnTo>
                    <a:pt x="804" y="1829"/>
                  </a:lnTo>
                  <a:lnTo>
                    <a:pt x="804" y="1829"/>
                  </a:lnTo>
                  <a:lnTo>
                    <a:pt x="804" y="1829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5"/>
                  </a:lnTo>
                  <a:lnTo>
                    <a:pt x="806" y="1825"/>
                  </a:lnTo>
                  <a:lnTo>
                    <a:pt x="806" y="1825"/>
                  </a:lnTo>
                  <a:lnTo>
                    <a:pt x="806" y="1822"/>
                  </a:lnTo>
                  <a:lnTo>
                    <a:pt x="806" y="1822"/>
                  </a:lnTo>
                  <a:lnTo>
                    <a:pt x="808" y="1822"/>
                  </a:lnTo>
                  <a:lnTo>
                    <a:pt x="808" y="1822"/>
                  </a:lnTo>
                  <a:lnTo>
                    <a:pt x="808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3" y="1820"/>
                  </a:lnTo>
                  <a:lnTo>
                    <a:pt x="816" y="1815"/>
                  </a:lnTo>
                  <a:lnTo>
                    <a:pt x="816" y="1813"/>
                  </a:lnTo>
                  <a:lnTo>
                    <a:pt x="816" y="1810"/>
                  </a:lnTo>
                  <a:lnTo>
                    <a:pt x="818" y="1810"/>
                  </a:lnTo>
                  <a:lnTo>
                    <a:pt x="820" y="1808"/>
                  </a:lnTo>
                  <a:lnTo>
                    <a:pt x="823" y="1808"/>
                  </a:lnTo>
                  <a:lnTo>
                    <a:pt x="823" y="1806"/>
                  </a:lnTo>
                  <a:lnTo>
                    <a:pt x="825" y="1801"/>
                  </a:lnTo>
                  <a:lnTo>
                    <a:pt x="827" y="1799"/>
                  </a:lnTo>
                  <a:lnTo>
                    <a:pt x="827" y="1799"/>
                  </a:lnTo>
                  <a:lnTo>
                    <a:pt x="827" y="1799"/>
                  </a:lnTo>
                  <a:lnTo>
                    <a:pt x="827" y="1796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2" y="1794"/>
                  </a:lnTo>
                  <a:lnTo>
                    <a:pt x="834" y="1792"/>
                  </a:lnTo>
                  <a:lnTo>
                    <a:pt x="834" y="1792"/>
                  </a:lnTo>
                  <a:lnTo>
                    <a:pt x="834" y="1792"/>
                  </a:lnTo>
                  <a:lnTo>
                    <a:pt x="842" y="1789"/>
                  </a:lnTo>
                  <a:lnTo>
                    <a:pt x="844" y="1789"/>
                  </a:lnTo>
                  <a:lnTo>
                    <a:pt x="844" y="1787"/>
                  </a:lnTo>
                  <a:lnTo>
                    <a:pt x="844" y="1787"/>
                  </a:lnTo>
                  <a:lnTo>
                    <a:pt x="846" y="1784"/>
                  </a:lnTo>
                  <a:lnTo>
                    <a:pt x="849" y="1784"/>
                  </a:lnTo>
                  <a:lnTo>
                    <a:pt x="849" y="1784"/>
                  </a:lnTo>
                  <a:lnTo>
                    <a:pt x="849" y="1782"/>
                  </a:lnTo>
                  <a:lnTo>
                    <a:pt x="849" y="1782"/>
                  </a:lnTo>
                  <a:lnTo>
                    <a:pt x="851" y="1782"/>
                  </a:lnTo>
                  <a:lnTo>
                    <a:pt x="851" y="1782"/>
                  </a:lnTo>
                  <a:lnTo>
                    <a:pt x="851" y="1780"/>
                  </a:lnTo>
                  <a:lnTo>
                    <a:pt x="853" y="1782"/>
                  </a:lnTo>
                  <a:lnTo>
                    <a:pt x="856" y="1780"/>
                  </a:lnTo>
                  <a:lnTo>
                    <a:pt x="856" y="1780"/>
                  </a:lnTo>
                  <a:lnTo>
                    <a:pt x="861" y="1780"/>
                  </a:lnTo>
                  <a:lnTo>
                    <a:pt x="863" y="1780"/>
                  </a:lnTo>
                  <a:lnTo>
                    <a:pt x="865" y="1780"/>
                  </a:lnTo>
                  <a:lnTo>
                    <a:pt x="865" y="1780"/>
                  </a:lnTo>
                  <a:lnTo>
                    <a:pt x="868" y="1780"/>
                  </a:lnTo>
                  <a:lnTo>
                    <a:pt x="868" y="1777"/>
                  </a:lnTo>
                  <a:lnTo>
                    <a:pt x="870" y="1780"/>
                  </a:lnTo>
                  <a:lnTo>
                    <a:pt x="870" y="1782"/>
                  </a:lnTo>
                  <a:lnTo>
                    <a:pt x="872" y="1784"/>
                  </a:lnTo>
                  <a:lnTo>
                    <a:pt x="875" y="1784"/>
                  </a:lnTo>
                  <a:lnTo>
                    <a:pt x="875" y="1782"/>
                  </a:lnTo>
                  <a:lnTo>
                    <a:pt x="877" y="1782"/>
                  </a:lnTo>
                  <a:lnTo>
                    <a:pt x="879" y="1782"/>
                  </a:lnTo>
                  <a:lnTo>
                    <a:pt x="879" y="1782"/>
                  </a:lnTo>
                  <a:lnTo>
                    <a:pt x="884" y="1784"/>
                  </a:lnTo>
                  <a:lnTo>
                    <a:pt x="884" y="1784"/>
                  </a:lnTo>
                  <a:lnTo>
                    <a:pt x="887" y="1787"/>
                  </a:lnTo>
                  <a:lnTo>
                    <a:pt x="889" y="1787"/>
                  </a:lnTo>
                  <a:lnTo>
                    <a:pt x="887" y="1789"/>
                  </a:lnTo>
                  <a:lnTo>
                    <a:pt x="884" y="1789"/>
                  </a:lnTo>
                  <a:lnTo>
                    <a:pt x="884" y="1789"/>
                  </a:lnTo>
                  <a:lnTo>
                    <a:pt x="882" y="1792"/>
                  </a:lnTo>
                  <a:lnTo>
                    <a:pt x="882" y="1796"/>
                  </a:lnTo>
                  <a:lnTo>
                    <a:pt x="882" y="1794"/>
                  </a:lnTo>
                  <a:lnTo>
                    <a:pt x="884" y="1794"/>
                  </a:lnTo>
                  <a:lnTo>
                    <a:pt x="887" y="1796"/>
                  </a:lnTo>
                  <a:lnTo>
                    <a:pt x="889" y="1796"/>
                  </a:lnTo>
                  <a:lnTo>
                    <a:pt x="889" y="1796"/>
                  </a:lnTo>
                  <a:lnTo>
                    <a:pt x="891" y="1794"/>
                  </a:lnTo>
                  <a:lnTo>
                    <a:pt x="891" y="1794"/>
                  </a:lnTo>
                  <a:lnTo>
                    <a:pt x="891" y="1794"/>
                  </a:lnTo>
                  <a:lnTo>
                    <a:pt x="894" y="1796"/>
                  </a:lnTo>
                  <a:lnTo>
                    <a:pt x="896" y="1796"/>
                  </a:lnTo>
                  <a:lnTo>
                    <a:pt x="898" y="1796"/>
                  </a:lnTo>
                  <a:lnTo>
                    <a:pt x="901" y="1796"/>
                  </a:lnTo>
                  <a:lnTo>
                    <a:pt x="903" y="1799"/>
                  </a:lnTo>
                  <a:lnTo>
                    <a:pt x="908" y="1799"/>
                  </a:lnTo>
                  <a:lnTo>
                    <a:pt x="908" y="1801"/>
                  </a:lnTo>
                  <a:lnTo>
                    <a:pt x="910" y="1801"/>
                  </a:lnTo>
                  <a:lnTo>
                    <a:pt x="913" y="1801"/>
                  </a:lnTo>
                  <a:lnTo>
                    <a:pt x="915" y="1801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7" y="1796"/>
                  </a:lnTo>
                  <a:lnTo>
                    <a:pt x="920" y="1796"/>
                  </a:lnTo>
                  <a:lnTo>
                    <a:pt x="920" y="1794"/>
                  </a:lnTo>
                  <a:lnTo>
                    <a:pt x="922" y="1796"/>
                  </a:lnTo>
                  <a:lnTo>
                    <a:pt x="922" y="1796"/>
                  </a:lnTo>
                  <a:lnTo>
                    <a:pt x="924" y="1794"/>
                  </a:lnTo>
                  <a:lnTo>
                    <a:pt x="924" y="1796"/>
                  </a:lnTo>
                  <a:lnTo>
                    <a:pt x="927" y="1799"/>
                  </a:lnTo>
                  <a:lnTo>
                    <a:pt x="931" y="1799"/>
                  </a:lnTo>
                  <a:lnTo>
                    <a:pt x="931" y="1801"/>
                  </a:lnTo>
                  <a:lnTo>
                    <a:pt x="931" y="1801"/>
                  </a:lnTo>
                  <a:lnTo>
                    <a:pt x="934" y="1801"/>
                  </a:lnTo>
                  <a:lnTo>
                    <a:pt x="934" y="1801"/>
                  </a:lnTo>
                  <a:lnTo>
                    <a:pt x="936" y="1801"/>
                  </a:lnTo>
                  <a:lnTo>
                    <a:pt x="939" y="1801"/>
                  </a:lnTo>
                  <a:lnTo>
                    <a:pt x="941" y="1801"/>
                  </a:lnTo>
                  <a:lnTo>
                    <a:pt x="941" y="1803"/>
                  </a:lnTo>
                  <a:lnTo>
                    <a:pt x="943" y="1803"/>
                  </a:lnTo>
                  <a:lnTo>
                    <a:pt x="943" y="1803"/>
                  </a:lnTo>
                  <a:lnTo>
                    <a:pt x="943" y="1806"/>
                  </a:lnTo>
                  <a:lnTo>
                    <a:pt x="943" y="1806"/>
                  </a:lnTo>
                  <a:lnTo>
                    <a:pt x="941" y="1808"/>
                  </a:lnTo>
                  <a:lnTo>
                    <a:pt x="941" y="1810"/>
                  </a:lnTo>
                  <a:lnTo>
                    <a:pt x="941" y="1813"/>
                  </a:lnTo>
                  <a:lnTo>
                    <a:pt x="950" y="1813"/>
                  </a:lnTo>
                  <a:lnTo>
                    <a:pt x="950" y="1813"/>
                  </a:lnTo>
                  <a:lnTo>
                    <a:pt x="953" y="1815"/>
                  </a:lnTo>
                  <a:lnTo>
                    <a:pt x="955" y="1815"/>
                  </a:lnTo>
                  <a:lnTo>
                    <a:pt x="957" y="1815"/>
                  </a:lnTo>
                  <a:lnTo>
                    <a:pt x="960" y="1815"/>
                  </a:lnTo>
                  <a:lnTo>
                    <a:pt x="960" y="1815"/>
                  </a:lnTo>
                  <a:lnTo>
                    <a:pt x="962" y="1815"/>
                  </a:lnTo>
                  <a:lnTo>
                    <a:pt x="965" y="1810"/>
                  </a:lnTo>
                  <a:lnTo>
                    <a:pt x="967" y="1810"/>
                  </a:lnTo>
                  <a:lnTo>
                    <a:pt x="967" y="1810"/>
                  </a:lnTo>
                  <a:lnTo>
                    <a:pt x="972" y="1810"/>
                  </a:lnTo>
                  <a:lnTo>
                    <a:pt x="972" y="1810"/>
                  </a:lnTo>
                  <a:lnTo>
                    <a:pt x="974" y="1810"/>
                  </a:lnTo>
                  <a:lnTo>
                    <a:pt x="974" y="1810"/>
                  </a:lnTo>
                  <a:lnTo>
                    <a:pt x="974" y="1810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6" y="1810"/>
                  </a:lnTo>
                  <a:lnTo>
                    <a:pt x="976" y="1810"/>
                  </a:lnTo>
                  <a:lnTo>
                    <a:pt x="976" y="1813"/>
                  </a:lnTo>
                  <a:lnTo>
                    <a:pt x="979" y="1810"/>
                  </a:lnTo>
                  <a:lnTo>
                    <a:pt x="979" y="1808"/>
                  </a:lnTo>
                  <a:lnTo>
                    <a:pt x="979" y="1810"/>
                  </a:lnTo>
                  <a:lnTo>
                    <a:pt x="979" y="1810"/>
                  </a:lnTo>
                  <a:lnTo>
                    <a:pt x="979" y="1810"/>
                  </a:lnTo>
                  <a:lnTo>
                    <a:pt x="981" y="1810"/>
                  </a:lnTo>
                  <a:lnTo>
                    <a:pt x="981" y="1810"/>
                  </a:lnTo>
                  <a:lnTo>
                    <a:pt x="981" y="1808"/>
                  </a:lnTo>
                  <a:lnTo>
                    <a:pt x="981" y="1808"/>
                  </a:lnTo>
                  <a:lnTo>
                    <a:pt x="984" y="1808"/>
                  </a:lnTo>
                  <a:lnTo>
                    <a:pt x="984" y="1810"/>
                  </a:lnTo>
                  <a:lnTo>
                    <a:pt x="984" y="1810"/>
                  </a:lnTo>
                  <a:lnTo>
                    <a:pt x="984" y="1810"/>
                  </a:lnTo>
                  <a:lnTo>
                    <a:pt x="986" y="1808"/>
                  </a:lnTo>
                  <a:lnTo>
                    <a:pt x="988" y="1808"/>
                  </a:lnTo>
                  <a:lnTo>
                    <a:pt x="988" y="1808"/>
                  </a:lnTo>
                  <a:lnTo>
                    <a:pt x="991" y="1806"/>
                  </a:lnTo>
                  <a:lnTo>
                    <a:pt x="991" y="1806"/>
                  </a:lnTo>
                  <a:lnTo>
                    <a:pt x="993" y="1806"/>
                  </a:lnTo>
                  <a:lnTo>
                    <a:pt x="993" y="1803"/>
                  </a:lnTo>
                  <a:lnTo>
                    <a:pt x="995" y="1803"/>
                  </a:lnTo>
                  <a:lnTo>
                    <a:pt x="998" y="1801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6"/>
                  </a:lnTo>
                  <a:lnTo>
                    <a:pt x="998" y="1796"/>
                  </a:lnTo>
                  <a:lnTo>
                    <a:pt x="995" y="1796"/>
                  </a:lnTo>
                  <a:lnTo>
                    <a:pt x="995" y="1796"/>
                  </a:lnTo>
                  <a:lnTo>
                    <a:pt x="995" y="1796"/>
                  </a:lnTo>
                  <a:lnTo>
                    <a:pt x="995" y="1794"/>
                  </a:lnTo>
                  <a:lnTo>
                    <a:pt x="998" y="1792"/>
                  </a:lnTo>
                  <a:lnTo>
                    <a:pt x="998" y="1789"/>
                  </a:lnTo>
                  <a:lnTo>
                    <a:pt x="1002" y="1789"/>
                  </a:lnTo>
                  <a:lnTo>
                    <a:pt x="1002" y="1787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5" y="1789"/>
                  </a:lnTo>
                  <a:lnTo>
                    <a:pt x="1005" y="1789"/>
                  </a:lnTo>
                  <a:lnTo>
                    <a:pt x="1005" y="1789"/>
                  </a:lnTo>
                  <a:lnTo>
                    <a:pt x="1007" y="1787"/>
                  </a:lnTo>
                  <a:lnTo>
                    <a:pt x="1007" y="1784"/>
                  </a:lnTo>
                  <a:lnTo>
                    <a:pt x="1010" y="1784"/>
                  </a:lnTo>
                  <a:lnTo>
                    <a:pt x="1010" y="1784"/>
                  </a:lnTo>
                  <a:lnTo>
                    <a:pt x="1012" y="1784"/>
                  </a:lnTo>
                  <a:lnTo>
                    <a:pt x="1012" y="1782"/>
                  </a:lnTo>
                  <a:lnTo>
                    <a:pt x="1014" y="1782"/>
                  </a:lnTo>
                  <a:lnTo>
                    <a:pt x="1019" y="1777"/>
                  </a:lnTo>
                  <a:lnTo>
                    <a:pt x="1019" y="1777"/>
                  </a:lnTo>
                  <a:lnTo>
                    <a:pt x="1021" y="1775"/>
                  </a:lnTo>
                  <a:lnTo>
                    <a:pt x="1021" y="1773"/>
                  </a:lnTo>
                  <a:lnTo>
                    <a:pt x="1021" y="1770"/>
                  </a:lnTo>
                  <a:lnTo>
                    <a:pt x="1024" y="1768"/>
                  </a:lnTo>
                  <a:lnTo>
                    <a:pt x="1026" y="1768"/>
                  </a:lnTo>
                  <a:lnTo>
                    <a:pt x="1028" y="1766"/>
                  </a:lnTo>
                  <a:lnTo>
                    <a:pt x="1031" y="1763"/>
                  </a:lnTo>
                  <a:lnTo>
                    <a:pt x="1033" y="1763"/>
                  </a:lnTo>
                  <a:lnTo>
                    <a:pt x="1038" y="1761"/>
                  </a:lnTo>
                  <a:lnTo>
                    <a:pt x="1043" y="1758"/>
                  </a:lnTo>
                  <a:lnTo>
                    <a:pt x="1045" y="1761"/>
                  </a:lnTo>
                  <a:lnTo>
                    <a:pt x="1047" y="1761"/>
                  </a:lnTo>
                  <a:lnTo>
                    <a:pt x="1047" y="1758"/>
                  </a:lnTo>
                  <a:lnTo>
                    <a:pt x="1047" y="1758"/>
                  </a:lnTo>
                  <a:lnTo>
                    <a:pt x="1050" y="1758"/>
                  </a:lnTo>
                  <a:lnTo>
                    <a:pt x="1050" y="1758"/>
                  </a:lnTo>
                  <a:lnTo>
                    <a:pt x="1050" y="1758"/>
                  </a:lnTo>
                  <a:lnTo>
                    <a:pt x="1052" y="1758"/>
                  </a:lnTo>
                  <a:lnTo>
                    <a:pt x="1054" y="1756"/>
                  </a:lnTo>
                  <a:lnTo>
                    <a:pt x="1057" y="1754"/>
                  </a:lnTo>
                  <a:lnTo>
                    <a:pt x="1059" y="1754"/>
                  </a:lnTo>
                  <a:lnTo>
                    <a:pt x="1059" y="1754"/>
                  </a:lnTo>
                  <a:lnTo>
                    <a:pt x="1059" y="1751"/>
                  </a:lnTo>
                  <a:lnTo>
                    <a:pt x="1059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49"/>
                  </a:lnTo>
                  <a:lnTo>
                    <a:pt x="1062" y="1749"/>
                  </a:lnTo>
                  <a:lnTo>
                    <a:pt x="1064" y="1749"/>
                  </a:lnTo>
                  <a:lnTo>
                    <a:pt x="1064" y="1749"/>
                  </a:lnTo>
                  <a:lnTo>
                    <a:pt x="1066" y="1749"/>
                  </a:lnTo>
                  <a:lnTo>
                    <a:pt x="1066" y="1749"/>
                  </a:lnTo>
                  <a:lnTo>
                    <a:pt x="1066" y="1749"/>
                  </a:lnTo>
                  <a:lnTo>
                    <a:pt x="1071" y="1747"/>
                  </a:lnTo>
                  <a:lnTo>
                    <a:pt x="1073" y="1747"/>
                  </a:lnTo>
                  <a:lnTo>
                    <a:pt x="1076" y="1744"/>
                  </a:lnTo>
                  <a:lnTo>
                    <a:pt x="1078" y="1744"/>
                  </a:lnTo>
                  <a:lnTo>
                    <a:pt x="1080" y="1742"/>
                  </a:lnTo>
                  <a:lnTo>
                    <a:pt x="1085" y="1739"/>
                  </a:lnTo>
                  <a:lnTo>
                    <a:pt x="1083" y="1737"/>
                  </a:lnTo>
                  <a:lnTo>
                    <a:pt x="1080" y="1735"/>
                  </a:lnTo>
                  <a:lnTo>
                    <a:pt x="1080" y="1732"/>
                  </a:lnTo>
                  <a:lnTo>
                    <a:pt x="1083" y="1732"/>
                  </a:lnTo>
                  <a:lnTo>
                    <a:pt x="1083" y="1732"/>
                  </a:lnTo>
                  <a:lnTo>
                    <a:pt x="1085" y="1730"/>
                  </a:lnTo>
                  <a:lnTo>
                    <a:pt x="1085" y="1730"/>
                  </a:lnTo>
                  <a:lnTo>
                    <a:pt x="1085" y="1728"/>
                  </a:lnTo>
                  <a:lnTo>
                    <a:pt x="1088" y="1728"/>
                  </a:lnTo>
                  <a:lnTo>
                    <a:pt x="1088" y="1728"/>
                  </a:lnTo>
                  <a:lnTo>
                    <a:pt x="1090" y="1728"/>
                  </a:lnTo>
                  <a:lnTo>
                    <a:pt x="1092" y="1728"/>
                  </a:lnTo>
                  <a:lnTo>
                    <a:pt x="1092" y="1728"/>
                  </a:lnTo>
                  <a:lnTo>
                    <a:pt x="1095" y="1725"/>
                  </a:lnTo>
                  <a:lnTo>
                    <a:pt x="1097" y="1723"/>
                  </a:lnTo>
                  <a:lnTo>
                    <a:pt x="1097" y="1721"/>
                  </a:lnTo>
                  <a:lnTo>
                    <a:pt x="1099" y="1721"/>
                  </a:lnTo>
                  <a:lnTo>
                    <a:pt x="1102" y="1723"/>
                  </a:lnTo>
                  <a:lnTo>
                    <a:pt x="1102" y="1723"/>
                  </a:lnTo>
                  <a:lnTo>
                    <a:pt x="1106" y="1725"/>
                  </a:lnTo>
                  <a:lnTo>
                    <a:pt x="1106" y="1728"/>
                  </a:lnTo>
                  <a:lnTo>
                    <a:pt x="1106" y="1730"/>
                  </a:lnTo>
                  <a:lnTo>
                    <a:pt x="1106" y="1730"/>
                  </a:lnTo>
                  <a:lnTo>
                    <a:pt x="1109" y="1730"/>
                  </a:lnTo>
                  <a:lnTo>
                    <a:pt x="1109" y="1730"/>
                  </a:lnTo>
                  <a:lnTo>
                    <a:pt x="1111" y="1730"/>
                  </a:lnTo>
                  <a:lnTo>
                    <a:pt x="1114" y="1730"/>
                  </a:lnTo>
                  <a:lnTo>
                    <a:pt x="1116" y="1732"/>
                  </a:lnTo>
                  <a:lnTo>
                    <a:pt x="1118" y="1732"/>
                  </a:lnTo>
                  <a:lnTo>
                    <a:pt x="1118" y="1732"/>
                  </a:lnTo>
                  <a:lnTo>
                    <a:pt x="1116" y="1730"/>
                  </a:lnTo>
                  <a:lnTo>
                    <a:pt x="1116" y="1730"/>
                  </a:lnTo>
                  <a:lnTo>
                    <a:pt x="1116" y="1730"/>
                  </a:lnTo>
                  <a:lnTo>
                    <a:pt x="1118" y="1730"/>
                  </a:lnTo>
                  <a:lnTo>
                    <a:pt x="1121" y="1732"/>
                  </a:lnTo>
                  <a:lnTo>
                    <a:pt x="1123" y="1732"/>
                  </a:lnTo>
                  <a:lnTo>
                    <a:pt x="1125" y="1735"/>
                  </a:lnTo>
                  <a:lnTo>
                    <a:pt x="1128" y="1735"/>
                  </a:lnTo>
                  <a:lnTo>
                    <a:pt x="1128" y="1735"/>
                  </a:lnTo>
                  <a:lnTo>
                    <a:pt x="1130" y="1735"/>
                  </a:lnTo>
                  <a:lnTo>
                    <a:pt x="1130" y="1735"/>
                  </a:lnTo>
                  <a:lnTo>
                    <a:pt x="1130" y="1735"/>
                  </a:lnTo>
                  <a:lnTo>
                    <a:pt x="1130" y="1737"/>
                  </a:lnTo>
                  <a:lnTo>
                    <a:pt x="1130" y="1737"/>
                  </a:lnTo>
                  <a:lnTo>
                    <a:pt x="1133" y="1737"/>
                  </a:lnTo>
                  <a:lnTo>
                    <a:pt x="1133" y="1732"/>
                  </a:lnTo>
                  <a:lnTo>
                    <a:pt x="1135" y="1732"/>
                  </a:lnTo>
                  <a:lnTo>
                    <a:pt x="1137" y="1732"/>
                  </a:lnTo>
                  <a:lnTo>
                    <a:pt x="1140" y="1732"/>
                  </a:lnTo>
                  <a:lnTo>
                    <a:pt x="1140" y="1730"/>
                  </a:lnTo>
                  <a:lnTo>
                    <a:pt x="1142" y="1730"/>
                  </a:lnTo>
                  <a:lnTo>
                    <a:pt x="1142" y="1732"/>
                  </a:lnTo>
                  <a:lnTo>
                    <a:pt x="1142" y="1732"/>
                  </a:lnTo>
                  <a:lnTo>
                    <a:pt x="1142" y="1732"/>
                  </a:lnTo>
                  <a:lnTo>
                    <a:pt x="1144" y="1732"/>
                  </a:lnTo>
                  <a:lnTo>
                    <a:pt x="1147" y="1732"/>
                  </a:lnTo>
                  <a:lnTo>
                    <a:pt x="1147" y="1730"/>
                  </a:lnTo>
                  <a:lnTo>
                    <a:pt x="1144" y="1728"/>
                  </a:lnTo>
                  <a:lnTo>
                    <a:pt x="1144" y="1728"/>
                  </a:lnTo>
                  <a:lnTo>
                    <a:pt x="1147" y="1728"/>
                  </a:lnTo>
                  <a:lnTo>
                    <a:pt x="1147" y="1728"/>
                  </a:lnTo>
                  <a:lnTo>
                    <a:pt x="1147" y="1725"/>
                  </a:lnTo>
                  <a:lnTo>
                    <a:pt x="1147" y="1725"/>
                  </a:lnTo>
                  <a:lnTo>
                    <a:pt x="1147" y="1725"/>
                  </a:lnTo>
                  <a:lnTo>
                    <a:pt x="1149" y="1725"/>
                  </a:lnTo>
                  <a:lnTo>
                    <a:pt x="1149" y="1725"/>
                  </a:lnTo>
                  <a:lnTo>
                    <a:pt x="1149" y="1725"/>
                  </a:lnTo>
                  <a:lnTo>
                    <a:pt x="1151" y="1728"/>
                  </a:lnTo>
                  <a:lnTo>
                    <a:pt x="1156" y="1728"/>
                  </a:lnTo>
                  <a:lnTo>
                    <a:pt x="1156" y="1723"/>
                  </a:lnTo>
                  <a:lnTo>
                    <a:pt x="1156" y="1721"/>
                  </a:lnTo>
                  <a:lnTo>
                    <a:pt x="1159" y="1721"/>
                  </a:lnTo>
                  <a:lnTo>
                    <a:pt x="1161" y="1718"/>
                  </a:lnTo>
                  <a:lnTo>
                    <a:pt x="1163" y="1721"/>
                  </a:lnTo>
                  <a:lnTo>
                    <a:pt x="1168" y="1718"/>
                  </a:lnTo>
                  <a:lnTo>
                    <a:pt x="1170" y="1718"/>
                  </a:lnTo>
                  <a:lnTo>
                    <a:pt x="1175" y="1718"/>
                  </a:lnTo>
                  <a:lnTo>
                    <a:pt x="1177" y="1718"/>
                  </a:lnTo>
                  <a:lnTo>
                    <a:pt x="1177" y="1718"/>
                  </a:lnTo>
                  <a:lnTo>
                    <a:pt x="1180" y="1723"/>
                  </a:lnTo>
                  <a:lnTo>
                    <a:pt x="1180" y="1723"/>
                  </a:lnTo>
                  <a:lnTo>
                    <a:pt x="1182" y="1725"/>
                  </a:lnTo>
                  <a:lnTo>
                    <a:pt x="1182" y="1725"/>
                  </a:lnTo>
                  <a:lnTo>
                    <a:pt x="1185" y="1725"/>
                  </a:lnTo>
                  <a:lnTo>
                    <a:pt x="1187" y="1725"/>
                  </a:lnTo>
                  <a:lnTo>
                    <a:pt x="1187" y="1723"/>
                  </a:lnTo>
                  <a:lnTo>
                    <a:pt x="1189" y="1723"/>
                  </a:lnTo>
                  <a:lnTo>
                    <a:pt x="1189" y="1723"/>
                  </a:lnTo>
                  <a:lnTo>
                    <a:pt x="1189" y="1725"/>
                  </a:lnTo>
                  <a:lnTo>
                    <a:pt x="1189" y="1725"/>
                  </a:lnTo>
                  <a:lnTo>
                    <a:pt x="1189" y="1728"/>
                  </a:lnTo>
                  <a:lnTo>
                    <a:pt x="1187" y="1730"/>
                  </a:lnTo>
                  <a:lnTo>
                    <a:pt x="1187" y="1730"/>
                  </a:lnTo>
                  <a:lnTo>
                    <a:pt x="1182" y="1732"/>
                  </a:lnTo>
                  <a:lnTo>
                    <a:pt x="1180" y="1732"/>
                  </a:lnTo>
                  <a:lnTo>
                    <a:pt x="1180" y="1732"/>
                  </a:lnTo>
                  <a:lnTo>
                    <a:pt x="1180" y="1735"/>
                  </a:lnTo>
                  <a:lnTo>
                    <a:pt x="1180" y="1739"/>
                  </a:lnTo>
                  <a:lnTo>
                    <a:pt x="1185" y="1735"/>
                  </a:lnTo>
                  <a:lnTo>
                    <a:pt x="1189" y="1735"/>
                  </a:lnTo>
                  <a:lnTo>
                    <a:pt x="1189" y="1737"/>
                  </a:lnTo>
                  <a:lnTo>
                    <a:pt x="1194" y="1739"/>
                  </a:lnTo>
                  <a:lnTo>
                    <a:pt x="1194" y="1742"/>
                  </a:lnTo>
                  <a:lnTo>
                    <a:pt x="1194" y="1742"/>
                  </a:lnTo>
                  <a:lnTo>
                    <a:pt x="1194" y="1742"/>
                  </a:lnTo>
                  <a:lnTo>
                    <a:pt x="1196" y="1742"/>
                  </a:lnTo>
                  <a:lnTo>
                    <a:pt x="1196" y="1744"/>
                  </a:lnTo>
                  <a:lnTo>
                    <a:pt x="1196" y="1744"/>
                  </a:lnTo>
                  <a:lnTo>
                    <a:pt x="1196" y="1747"/>
                  </a:lnTo>
                  <a:lnTo>
                    <a:pt x="1199" y="1749"/>
                  </a:lnTo>
                  <a:lnTo>
                    <a:pt x="1201" y="1751"/>
                  </a:lnTo>
                  <a:lnTo>
                    <a:pt x="1201" y="1754"/>
                  </a:lnTo>
                  <a:lnTo>
                    <a:pt x="1201" y="1758"/>
                  </a:lnTo>
                  <a:lnTo>
                    <a:pt x="1196" y="1761"/>
                  </a:lnTo>
                  <a:lnTo>
                    <a:pt x="1194" y="1763"/>
                  </a:lnTo>
                  <a:lnTo>
                    <a:pt x="1194" y="1766"/>
                  </a:lnTo>
                  <a:lnTo>
                    <a:pt x="1194" y="1768"/>
                  </a:lnTo>
                  <a:lnTo>
                    <a:pt x="1194" y="1770"/>
                  </a:lnTo>
                  <a:lnTo>
                    <a:pt x="1196" y="1775"/>
                  </a:lnTo>
                  <a:lnTo>
                    <a:pt x="1196" y="1775"/>
                  </a:lnTo>
                  <a:lnTo>
                    <a:pt x="1199" y="1770"/>
                  </a:lnTo>
                  <a:lnTo>
                    <a:pt x="1199" y="1768"/>
                  </a:lnTo>
                  <a:lnTo>
                    <a:pt x="1199" y="1766"/>
                  </a:lnTo>
                  <a:lnTo>
                    <a:pt x="1203" y="1763"/>
                  </a:lnTo>
                  <a:lnTo>
                    <a:pt x="1208" y="1766"/>
                  </a:lnTo>
                  <a:lnTo>
                    <a:pt x="1211" y="1768"/>
                  </a:lnTo>
                  <a:lnTo>
                    <a:pt x="1215" y="1770"/>
                  </a:lnTo>
                  <a:lnTo>
                    <a:pt x="1218" y="1775"/>
                  </a:lnTo>
                  <a:lnTo>
                    <a:pt x="1218" y="1777"/>
                  </a:lnTo>
                  <a:lnTo>
                    <a:pt x="1220" y="1780"/>
                  </a:lnTo>
                  <a:lnTo>
                    <a:pt x="1220" y="1780"/>
                  </a:lnTo>
                  <a:lnTo>
                    <a:pt x="1222" y="1780"/>
                  </a:lnTo>
                  <a:lnTo>
                    <a:pt x="1225" y="1777"/>
                  </a:lnTo>
                  <a:lnTo>
                    <a:pt x="1227" y="1777"/>
                  </a:lnTo>
                  <a:lnTo>
                    <a:pt x="1229" y="1777"/>
                  </a:lnTo>
                  <a:lnTo>
                    <a:pt x="1232" y="1780"/>
                  </a:lnTo>
                  <a:lnTo>
                    <a:pt x="1232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9" y="1784"/>
                  </a:lnTo>
                  <a:lnTo>
                    <a:pt x="1239" y="1787"/>
                  </a:lnTo>
                  <a:lnTo>
                    <a:pt x="1241" y="1784"/>
                  </a:lnTo>
                  <a:lnTo>
                    <a:pt x="1241" y="1784"/>
                  </a:lnTo>
                  <a:lnTo>
                    <a:pt x="1244" y="1784"/>
                  </a:lnTo>
                  <a:lnTo>
                    <a:pt x="1244" y="1782"/>
                  </a:lnTo>
                  <a:lnTo>
                    <a:pt x="1244" y="1782"/>
                  </a:lnTo>
                  <a:lnTo>
                    <a:pt x="1244" y="1782"/>
                  </a:lnTo>
                  <a:lnTo>
                    <a:pt x="1246" y="1782"/>
                  </a:lnTo>
                  <a:lnTo>
                    <a:pt x="1246" y="1782"/>
                  </a:lnTo>
                  <a:lnTo>
                    <a:pt x="1246" y="1780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8" y="1775"/>
                  </a:lnTo>
                  <a:lnTo>
                    <a:pt x="1248" y="1775"/>
                  </a:lnTo>
                  <a:lnTo>
                    <a:pt x="1248" y="1775"/>
                  </a:lnTo>
                  <a:lnTo>
                    <a:pt x="1248" y="1773"/>
                  </a:lnTo>
                  <a:lnTo>
                    <a:pt x="1248" y="1770"/>
                  </a:lnTo>
                  <a:lnTo>
                    <a:pt x="1251" y="1770"/>
                  </a:lnTo>
                  <a:lnTo>
                    <a:pt x="1251" y="1768"/>
                  </a:lnTo>
                  <a:lnTo>
                    <a:pt x="1251" y="1768"/>
                  </a:lnTo>
                  <a:lnTo>
                    <a:pt x="1253" y="1768"/>
                  </a:lnTo>
                  <a:lnTo>
                    <a:pt x="1253" y="1770"/>
                  </a:lnTo>
                  <a:lnTo>
                    <a:pt x="1256" y="1770"/>
                  </a:lnTo>
                  <a:lnTo>
                    <a:pt x="1256" y="1770"/>
                  </a:lnTo>
                  <a:lnTo>
                    <a:pt x="1258" y="1770"/>
                  </a:lnTo>
                  <a:lnTo>
                    <a:pt x="1260" y="1770"/>
                  </a:lnTo>
                  <a:lnTo>
                    <a:pt x="1263" y="1777"/>
                  </a:lnTo>
                  <a:lnTo>
                    <a:pt x="1263" y="1780"/>
                  </a:lnTo>
                  <a:lnTo>
                    <a:pt x="1265" y="1780"/>
                  </a:lnTo>
                  <a:lnTo>
                    <a:pt x="1267" y="1777"/>
                  </a:lnTo>
                  <a:lnTo>
                    <a:pt x="1270" y="1777"/>
                  </a:lnTo>
                  <a:lnTo>
                    <a:pt x="1272" y="1782"/>
                  </a:lnTo>
                  <a:lnTo>
                    <a:pt x="1274" y="1782"/>
                  </a:lnTo>
                  <a:lnTo>
                    <a:pt x="1274" y="1784"/>
                  </a:lnTo>
                  <a:lnTo>
                    <a:pt x="1274" y="1784"/>
                  </a:lnTo>
                  <a:lnTo>
                    <a:pt x="1274" y="1787"/>
                  </a:lnTo>
                  <a:lnTo>
                    <a:pt x="1274" y="1787"/>
                  </a:lnTo>
                  <a:lnTo>
                    <a:pt x="1277" y="1787"/>
                  </a:lnTo>
                  <a:lnTo>
                    <a:pt x="1277" y="1787"/>
                  </a:lnTo>
                  <a:lnTo>
                    <a:pt x="1282" y="1792"/>
                  </a:lnTo>
                  <a:lnTo>
                    <a:pt x="1282" y="1792"/>
                  </a:lnTo>
                  <a:lnTo>
                    <a:pt x="1282" y="1792"/>
                  </a:lnTo>
                  <a:lnTo>
                    <a:pt x="1282" y="1794"/>
                  </a:lnTo>
                  <a:lnTo>
                    <a:pt x="1282" y="1799"/>
                  </a:lnTo>
                  <a:lnTo>
                    <a:pt x="1282" y="1799"/>
                  </a:lnTo>
                  <a:lnTo>
                    <a:pt x="1282" y="1801"/>
                  </a:lnTo>
                  <a:lnTo>
                    <a:pt x="1282" y="1801"/>
                  </a:lnTo>
                  <a:lnTo>
                    <a:pt x="1284" y="1803"/>
                  </a:lnTo>
                  <a:lnTo>
                    <a:pt x="1284" y="1803"/>
                  </a:lnTo>
                  <a:lnTo>
                    <a:pt x="1284" y="1803"/>
                  </a:lnTo>
                  <a:lnTo>
                    <a:pt x="1284" y="1806"/>
                  </a:lnTo>
                  <a:lnTo>
                    <a:pt x="1284" y="1806"/>
                  </a:lnTo>
                  <a:lnTo>
                    <a:pt x="1282" y="1806"/>
                  </a:lnTo>
                  <a:lnTo>
                    <a:pt x="1284" y="1808"/>
                  </a:lnTo>
                  <a:lnTo>
                    <a:pt x="1284" y="1808"/>
                  </a:lnTo>
                  <a:lnTo>
                    <a:pt x="1286" y="1810"/>
                  </a:lnTo>
                  <a:lnTo>
                    <a:pt x="1286" y="1810"/>
                  </a:lnTo>
                  <a:lnTo>
                    <a:pt x="1286" y="1810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5"/>
                  </a:lnTo>
                  <a:lnTo>
                    <a:pt x="1286" y="1815"/>
                  </a:lnTo>
                  <a:lnTo>
                    <a:pt x="1289" y="1818"/>
                  </a:lnTo>
                  <a:lnTo>
                    <a:pt x="1289" y="1820"/>
                  </a:lnTo>
                  <a:lnTo>
                    <a:pt x="1289" y="1825"/>
                  </a:lnTo>
                  <a:lnTo>
                    <a:pt x="1291" y="1827"/>
                  </a:lnTo>
                  <a:lnTo>
                    <a:pt x="1293" y="1827"/>
                  </a:lnTo>
                  <a:lnTo>
                    <a:pt x="1293" y="1827"/>
                  </a:lnTo>
                  <a:lnTo>
                    <a:pt x="1296" y="1825"/>
                  </a:lnTo>
                  <a:lnTo>
                    <a:pt x="1296" y="1825"/>
                  </a:lnTo>
                  <a:lnTo>
                    <a:pt x="1296" y="1822"/>
                  </a:lnTo>
                  <a:lnTo>
                    <a:pt x="1296" y="1820"/>
                  </a:lnTo>
                  <a:lnTo>
                    <a:pt x="1296" y="1818"/>
                  </a:lnTo>
                  <a:lnTo>
                    <a:pt x="1296" y="1818"/>
                  </a:lnTo>
                  <a:lnTo>
                    <a:pt x="1298" y="1818"/>
                  </a:lnTo>
                  <a:lnTo>
                    <a:pt x="1300" y="1820"/>
                  </a:lnTo>
                  <a:lnTo>
                    <a:pt x="1300" y="1820"/>
                  </a:lnTo>
                  <a:lnTo>
                    <a:pt x="1303" y="1820"/>
                  </a:lnTo>
                  <a:lnTo>
                    <a:pt x="1303" y="1820"/>
                  </a:lnTo>
                  <a:lnTo>
                    <a:pt x="1305" y="1822"/>
                  </a:lnTo>
                  <a:lnTo>
                    <a:pt x="1305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10" y="1822"/>
                  </a:lnTo>
                  <a:lnTo>
                    <a:pt x="1310" y="1822"/>
                  </a:lnTo>
                  <a:lnTo>
                    <a:pt x="1310" y="1822"/>
                  </a:lnTo>
                  <a:lnTo>
                    <a:pt x="1310" y="1825"/>
                  </a:lnTo>
                  <a:lnTo>
                    <a:pt x="1310" y="1825"/>
                  </a:lnTo>
                  <a:lnTo>
                    <a:pt x="1310" y="1825"/>
                  </a:lnTo>
                  <a:lnTo>
                    <a:pt x="1310" y="1827"/>
                  </a:lnTo>
                  <a:lnTo>
                    <a:pt x="1310" y="1829"/>
                  </a:lnTo>
                  <a:lnTo>
                    <a:pt x="1310" y="1837"/>
                  </a:lnTo>
                  <a:lnTo>
                    <a:pt x="1310" y="1837"/>
                  </a:lnTo>
                  <a:lnTo>
                    <a:pt x="1310" y="1837"/>
                  </a:lnTo>
                  <a:lnTo>
                    <a:pt x="1312" y="1837"/>
                  </a:lnTo>
                  <a:lnTo>
                    <a:pt x="1312" y="1837"/>
                  </a:lnTo>
                  <a:lnTo>
                    <a:pt x="1312" y="1839"/>
                  </a:lnTo>
                  <a:lnTo>
                    <a:pt x="1312" y="1841"/>
                  </a:lnTo>
                  <a:lnTo>
                    <a:pt x="1310" y="1844"/>
                  </a:lnTo>
                  <a:lnTo>
                    <a:pt x="1310" y="1846"/>
                  </a:lnTo>
                  <a:lnTo>
                    <a:pt x="1310" y="1848"/>
                  </a:lnTo>
                  <a:lnTo>
                    <a:pt x="1310" y="1851"/>
                  </a:lnTo>
                  <a:lnTo>
                    <a:pt x="1312" y="1853"/>
                  </a:lnTo>
                  <a:lnTo>
                    <a:pt x="1312" y="1853"/>
                  </a:lnTo>
                  <a:lnTo>
                    <a:pt x="1312" y="1853"/>
                  </a:lnTo>
                  <a:lnTo>
                    <a:pt x="1315" y="1853"/>
                  </a:lnTo>
                  <a:lnTo>
                    <a:pt x="1315" y="1855"/>
                  </a:lnTo>
                  <a:lnTo>
                    <a:pt x="1315" y="1855"/>
                  </a:lnTo>
                  <a:lnTo>
                    <a:pt x="1312" y="1858"/>
                  </a:lnTo>
                  <a:lnTo>
                    <a:pt x="1312" y="1858"/>
                  </a:lnTo>
                  <a:lnTo>
                    <a:pt x="1315" y="1863"/>
                  </a:lnTo>
                  <a:lnTo>
                    <a:pt x="1315" y="1865"/>
                  </a:lnTo>
                  <a:lnTo>
                    <a:pt x="1315" y="1865"/>
                  </a:lnTo>
                  <a:lnTo>
                    <a:pt x="1312" y="1865"/>
                  </a:lnTo>
                  <a:lnTo>
                    <a:pt x="1312" y="1867"/>
                  </a:lnTo>
                  <a:lnTo>
                    <a:pt x="1312" y="1867"/>
                  </a:lnTo>
                  <a:lnTo>
                    <a:pt x="1315" y="1870"/>
                  </a:lnTo>
                  <a:lnTo>
                    <a:pt x="1315" y="1870"/>
                  </a:lnTo>
                  <a:lnTo>
                    <a:pt x="1315" y="1872"/>
                  </a:lnTo>
                  <a:lnTo>
                    <a:pt x="1315" y="1874"/>
                  </a:lnTo>
                  <a:lnTo>
                    <a:pt x="1315" y="1874"/>
                  </a:lnTo>
                  <a:lnTo>
                    <a:pt x="1315" y="1877"/>
                  </a:lnTo>
                  <a:lnTo>
                    <a:pt x="1315" y="1877"/>
                  </a:lnTo>
                  <a:lnTo>
                    <a:pt x="1315" y="1877"/>
                  </a:lnTo>
                  <a:lnTo>
                    <a:pt x="1315" y="1879"/>
                  </a:lnTo>
                  <a:lnTo>
                    <a:pt x="1315" y="1879"/>
                  </a:lnTo>
                  <a:lnTo>
                    <a:pt x="1315" y="1879"/>
                  </a:lnTo>
                  <a:lnTo>
                    <a:pt x="1315" y="1881"/>
                  </a:lnTo>
                  <a:lnTo>
                    <a:pt x="1312" y="1884"/>
                  </a:lnTo>
                  <a:lnTo>
                    <a:pt x="1312" y="1886"/>
                  </a:lnTo>
                  <a:lnTo>
                    <a:pt x="1312" y="1893"/>
                  </a:lnTo>
                  <a:lnTo>
                    <a:pt x="1312" y="1893"/>
                  </a:lnTo>
                  <a:lnTo>
                    <a:pt x="1312" y="1896"/>
                  </a:lnTo>
                  <a:lnTo>
                    <a:pt x="1312" y="1896"/>
                  </a:lnTo>
                  <a:lnTo>
                    <a:pt x="1310" y="1898"/>
                  </a:lnTo>
                  <a:lnTo>
                    <a:pt x="1310" y="1900"/>
                  </a:lnTo>
                  <a:lnTo>
                    <a:pt x="1310" y="1900"/>
                  </a:lnTo>
                  <a:lnTo>
                    <a:pt x="1310" y="1900"/>
                  </a:lnTo>
                  <a:lnTo>
                    <a:pt x="1310" y="1903"/>
                  </a:lnTo>
                  <a:lnTo>
                    <a:pt x="1310" y="1903"/>
                  </a:lnTo>
                  <a:lnTo>
                    <a:pt x="1310" y="1903"/>
                  </a:lnTo>
                  <a:lnTo>
                    <a:pt x="1312" y="1905"/>
                  </a:lnTo>
                  <a:lnTo>
                    <a:pt x="1312" y="1905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0" y="1910"/>
                  </a:lnTo>
                  <a:lnTo>
                    <a:pt x="1310" y="1910"/>
                  </a:lnTo>
                  <a:lnTo>
                    <a:pt x="1308" y="1910"/>
                  </a:lnTo>
                  <a:lnTo>
                    <a:pt x="1308" y="1910"/>
                  </a:lnTo>
                  <a:lnTo>
                    <a:pt x="1308" y="1908"/>
                  </a:lnTo>
                  <a:lnTo>
                    <a:pt x="1308" y="1908"/>
                  </a:lnTo>
                  <a:lnTo>
                    <a:pt x="1308" y="1908"/>
                  </a:lnTo>
                  <a:lnTo>
                    <a:pt x="1305" y="1910"/>
                  </a:lnTo>
                  <a:lnTo>
                    <a:pt x="1305" y="1910"/>
                  </a:lnTo>
                  <a:lnTo>
                    <a:pt x="1303" y="1910"/>
                  </a:lnTo>
                  <a:lnTo>
                    <a:pt x="1303" y="1912"/>
                  </a:lnTo>
                  <a:lnTo>
                    <a:pt x="1305" y="1912"/>
                  </a:lnTo>
                  <a:lnTo>
                    <a:pt x="1305" y="1915"/>
                  </a:lnTo>
                  <a:lnTo>
                    <a:pt x="1305" y="1915"/>
                  </a:lnTo>
                  <a:lnTo>
                    <a:pt x="1305" y="1917"/>
                  </a:lnTo>
                  <a:lnTo>
                    <a:pt x="1305" y="1917"/>
                  </a:lnTo>
                  <a:lnTo>
                    <a:pt x="1305" y="1917"/>
                  </a:lnTo>
                  <a:lnTo>
                    <a:pt x="1308" y="1917"/>
                  </a:lnTo>
                  <a:lnTo>
                    <a:pt x="1308" y="1917"/>
                  </a:lnTo>
                  <a:lnTo>
                    <a:pt x="1308" y="1917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2" y="1922"/>
                  </a:lnTo>
                  <a:lnTo>
                    <a:pt x="1312" y="1924"/>
                  </a:lnTo>
                  <a:lnTo>
                    <a:pt x="1312" y="1924"/>
                  </a:lnTo>
                  <a:lnTo>
                    <a:pt x="1310" y="1924"/>
                  </a:lnTo>
                  <a:lnTo>
                    <a:pt x="1310" y="1926"/>
                  </a:lnTo>
                  <a:lnTo>
                    <a:pt x="1308" y="1926"/>
                  </a:lnTo>
                  <a:lnTo>
                    <a:pt x="1308" y="1929"/>
                  </a:lnTo>
                  <a:lnTo>
                    <a:pt x="1308" y="1929"/>
                  </a:lnTo>
                  <a:lnTo>
                    <a:pt x="1305" y="1926"/>
                  </a:lnTo>
                  <a:lnTo>
                    <a:pt x="1305" y="1926"/>
                  </a:lnTo>
                  <a:lnTo>
                    <a:pt x="1303" y="1926"/>
                  </a:lnTo>
                  <a:lnTo>
                    <a:pt x="1303" y="1926"/>
                  </a:lnTo>
                  <a:lnTo>
                    <a:pt x="1303" y="1926"/>
                  </a:lnTo>
                  <a:lnTo>
                    <a:pt x="1300" y="1926"/>
                  </a:lnTo>
                  <a:lnTo>
                    <a:pt x="1300" y="1926"/>
                  </a:lnTo>
                  <a:lnTo>
                    <a:pt x="1300" y="1929"/>
                  </a:lnTo>
                  <a:lnTo>
                    <a:pt x="1298" y="1929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4"/>
                  </a:lnTo>
                  <a:lnTo>
                    <a:pt x="1298" y="1934"/>
                  </a:lnTo>
                  <a:lnTo>
                    <a:pt x="1296" y="1934"/>
                  </a:lnTo>
                  <a:lnTo>
                    <a:pt x="1296" y="1936"/>
                  </a:lnTo>
                  <a:lnTo>
                    <a:pt x="1296" y="1938"/>
                  </a:lnTo>
                  <a:lnTo>
                    <a:pt x="1293" y="1941"/>
                  </a:lnTo>
                  <a:lnTo>
                    <a:pt x="1293" y="1941"/>
                  </a:lnTo>
                  <a:lnTo>
                    <a:pt x="1293" y="1941"/>
                  </a:lnTo>
                  <a:lnTo>
                    <a:pt x="1291" y="1943"/>
                  </a:lnTo>
                  <a:lnTo>
                    <a:pt x="1291" y="1943"/>
                  </a:lnTo>
                  <a:lnTo>
                    <a:pt x="1289" y="1943"/>
                  </a:lnTo>
                  <a:lnTo>
                    <a:pt x="1289" y="1941"/>
                  </a:lnTo>
                  <a:lnTo>
                    <a:pt x="1286" y="1941"/>
                  </a:lnTo>
                  <a:lnTo>
                    <a:pt x="1284" y="1938"/>
                  </a:lnTo>
                  <a:lnTo>
                    <a:pt x="1282" y="1938"/>
                  </a:lnTo>
                  <a:lnTo>
                    <a:pt x="1282" y="1941"/>
                  </a:lnTo>
                  <a:lnTo>
                    <a:pt x="1282" y="1943"/>
                  </a:lnTo>
                  <a:lnTo>
                    <a:pt x="1282" y="1943"/>
                  </a:lnTo>
                  <a:lnTo>
                    <a:pt x="1282" y="1943"/>
                  </a:lnTo>
                  <a:lnTo>
                    <a:pt x="1282" y="1945"/>
                  </a:lnTo>
                  <a:lnTo>
                    <a:pt x="1282" y="1945"/>
                  </a:lnTo>
                  <a:lnTo>
                    <a:pt x="1282" y="1945"/>
                  </a:lnTo>
                  <a:lnTo>
                    <a:pt x="1282" y="1948"/>
                  </a:lnTo>
                  <a:lnTo>
                    <a:pt x="1282" y="1948"/>
                  </a:lnTo>
                  <a:lnTo>
                    <a:pt x="1282" y="1948"/>
                  </a:lnTo>
                  <a:lnTo>
                    <a:pt x="1282" y="1950"/>
                  </a:lnTo>
                  <a:lnTo>
                    <a:pt x="1282" y="1950"/>
                  </a:lnTo>
                  <a:lnTo>
                    <a:pt x="1282" y="1952"/>
                  </a:lnTo>
                  <a:lnTo>
                    <a:pt x="1279" y="1952"/>
                  </a:lnTo>
                  <a:lnTo>
                    <a:pt x="1279" y="1952"/>
                  </a:lnTo>
                  <a:lnTo>
                    <a:pt x="1279" y="1952"/>
                  </a:lnTo>
                  <a:lnTo>
                    <a:pt x="1277" y="1957"/>
                  </a:lnTo>
                  <a:lnTo>
                    <a:pt x="1277" y="1957"/>
                  </a:lnTo>
                  <a:lnTo>
                    <a:pt x="1274" y="1957"/>
                  </a:lnTo>
                  <a:lnTo>
                    <a:pt x="1274" y="1957"/>
                  </a:lnTo>
                  <a:lnTo>
                    <a:pt x="1272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67" y="1960"/>
                  </a:lnTo>
                  <a:lnTo>
                    <a:pt x="1265" y="1960"/>
                  </a:lnTo>
                  <a:lnTo>
                    <a:pt x="1265" y="1960"/>
                  </a:lnTo>
                  <a:lnTo>
                    <a:pt x="1263" y="1964"/>
                  </a:lnTo>
                  <a:lnTo>
                    <a:pt x="1263" y="1967"/>
                  </a:lnTo>
                  <a:lnTo>
                    <a:pt x="1263" y="1969"/>
                  </a:lnTo>
                  <a:lnTo>
                    <a:pt x="1260" y="1969"/>
                  </a:lnTo>
                  <a:lnTo>
                    <a:pt x="1260" y="1969"/>
                  </a:lnTo>
                  <a:lnTo>
                    <a:pt x="1260" y="1971"/>
                  </a:lnTo>
                  <a:lnTo>
                    <a:pt x="1260" y="1971"/>
                  </a:lnTo>
                  <a:lnTo>
                    <a:pt x="1260" y="1976"/>
                  </a:lnTo>
                  <a:lnTo>
                    <a:pt x="1260" y="1979"/>
                  </a:lnTo>
                  <a:lnTo>
                    <a:pt x="1260" y="1981"/>
                  </a:lnTo>
                  <a:lnTo>
                    <a:pt x="1263" y="1981"/>
                  </a:lnTo>
                  <a:lnTo>
                    <a:pt x="1263" y="1983"/>
                  </a:lnTo>
                  <a:lnTo>
                    <a:pt x="1263" y="1983"/>
                  </a:lnTo>
                  <a:lnTo>
                    <a:pt x="1263" y="1983"/>
                  </a:lnTo>
                  <a:lnTo>
                    <a:pt x="1260" y="1983"/>
                  </a:lnTo>
                  <a:lnTo>
                    <a:pt x="1258" y="1983"/>
                  </a:lnTo>
                  <a:lnTo>
                    <a:pt x="1258" y="1983"/>
                  </a:lnTo>
                  <a:lnTo>
                    <a:pt x="1256" y="1986"/>
                  </a:lnTo>
                  <a:lnTo>
                    <a:pt x="1256" y="1986"/>
                  </a:lnTo>
                  <a:lnTo>
                    <a:pt x="1251" y="1988"/>
                  </a:lnTo>
                  <a:lnTo>
                    <a:pt x="1251" y="1988"/>
                  </a:lnTo>
                  <a:lnTo>
                    <a:pt x="1251" y="1990"/>
                  </a:lnTo>
                  <a:lnTo>
                    <a:pt x="1251" y="1997"/>
                  </a:lnTo>
                  <a:lnTo>
                    <a:pt x="1251" y="2005"/>
                  </a:lnTo>
                  <a:lnTo>
                    <a:pt x="1251" y="2007"/>
                  </a:lnTo>
                  <a:lnTo>
                    <a:pt x="1251" y="2007"/>
                  </a:lnTo>
                  <a:lnTo>
                    <a:pt x="1256" y="2007"/>
                  </a:lnTo>
                  <a:lnTo>
                    <a:pt x="1256" y="2007"/>
                  </a:lnTo>
                  <a:lnTo>
                    <a:pt x="1256" y="2007"/>
                  </a:lnTo>
                  <a:lnTo>
                    <a:pt x="1258" y="2007"/>
                  </a:lnTo>
                  <a:lnTo>
                    <a:pt x="1258" y="2007"/>
                  </a:lnTo>
                  <a:lnTo>
                    <a:pt x="1258" y="2007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12"/>
                  </a:lnTo>
                  <a:lnTo>
                    <a:pt x="1258" y="2012"/>
                  </a:lnTo>
                  <a:lnTo>
                    <a:pt x="1258" y="2012"/>
                  </a:lnTo>
                  <a:lnTo>
                    <a:pt x="1256" y="2012"/>
                  </a:lnTo>
                  <a:lnTo>
                    <a:pt x="1256" y="2014"/>
                  </a:lnTo>
                  <a:lnTo>
                    <a:pt x="1260" y="2016"/>
                  </a:lnTo>
                  <a:lnTo>
                    <a:pt x="1260" y="2016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21"/>
                  </a:lnTo>
                  <a:lnTo>
                    <a:pt x="1260" y="2021"/>
                  </a:lnTo>
                  <a:lnTo>
                    <a:pt x="1260" y="2023"/>
                  </a:lnTo>
                  <a:lnTo>
                    <a:pt x="1260" y="2023"/>
                  </a:lnTo>
                  <a:lnTo>
                    <a:pt x="1251" y="2035"/>
                  </a:lnTo>
                  <a:lnTo>
                    <a:pt x="1251" y="2035"/>
                  </a:lnTo>
                  <a:lnTo>
                    <a:pt x="1253" y="2038"/>
                  </a:lnTo>
                  <a:lnTo>
                    <a:pt x="1256" y="2038"/>
                  </a:lnTo>
                  <a:lnTo>
                    <a:pt x="1256" y="2038"/>
                  </a:lnTo>
                  <a:lnTo>
                    <a:pt x="1256" y="2040"/>
                  </a:lnTo>
                  <a:lnTo>
                    <a:pt x="1256" y="2040"/>
                  </a:lnTo>
                  <a:lnTo>
                    <a:pt x="1256" y="2040"/>
                  </a:lnTo>
                  <a:lnTo>
                    <a:pt x="1258" y="2038"/>
                  </a:lnTo>
                  <a:lnTo>
                    <a:pt x="1258" y="2038"/>
                  </a:lnTo>
                  <a:lnTo>
                    <a:pt x="1258" y="2038"/>
                  </a:lnTo>
                  <a:lnTo>
                    <a:pt x="1260" y="2038"/>
                  </a:lnTo>
                  <a:lnTo>
                    <a:pt x="1263" y="2035"/>
                  </a:lnTo>
                  <a:lnTo>
                    <a:pt x="1263" y="2035"/>
                  </a:lnTo>
                  <a:lnTo>
                    <a:pt x="1265" y="2033"/>
                  </a:lnTo>
                  <a:lnTo>
                    <a:pt x="1265" y="2033"/>
                  </a:lnTo>
                  <a:lnTo>
                    <a:pt x="1265" y="2033"/>
                  </a:lnTo>
                  <a:lnTo>
                    <a:pt x="1267" y="2033"/>
                  </a:lnTo>
                  <a:lnTo>
                    <a:pt x="1270" y="2031"/>
                  </a:lnTo>
                  <a:lnTo>
                    <a:pt x="1270" y="2031"/>
                  </a:lnTo>
                  <a:lnTo>
                    <a:pt x="1282" y="2026"/>
                  </a:lnTo>
                  <a:lnTo>
                    <a:pt x="1284" y="2023"/>
                  </a:lnTo>
                  <a:lnTo>
                    <a:pt x="1286" y="2023"/>
                  </a:lnTo>
                  <a:lnTo>
                    <a:pt x="1291" y="2026"/>
                  </a:lnTo>
                  <a:lnTo>
                    <a:pt x="1293" y="2026"/>
                  </a:lnTo>
                  <a:lnTo>
                    <a:pt x="1293" y="2026"/>
                  </a:lnTo>
                  <a:lnTo>
                    <a:pt x="1296" y="2023"/>
                  </a:lnTo>
                  <a:lnTo>
                    <a:pt x="1296" y="2023"/>
                  </a:lnTo>
                  <a:lnTo>
                    <a:pt x="1298" y="2023"/>
                  </a:lnTo>
                  <a:lnTo>
                    <a:pt x="1300" y="2023"/>
                  </a:lnTo>
                  <a:lnTo>
                    <a:pt x="1300" y="2023"/>
                  </a:lnTo>
                  <a:lnTo>
                    <a:pt x="1303" y="2026"/>
                  </a:lnTo>
                  <a:lnTo>
                    <a:pt x="1305" y="2026"/>
                  </a:lnTo>
                  <a:lnTo>
                    <a:pt x="1305" y="2026"/>
                  </a:lnTo>
                  <a:lnTo>
                    <a:pt x="1308" y="2026"/>
                  </a:lnTo>
                  <a:lnTo>
                    <a:pt x="1308" y="2026"/>
                  </a:lnTo>
                  <a:lnTo>
                    <a:pt x="1310" y="2026"/>
                  </a:lnTo>
                  <a:lnTo>
                    <a:pt x="1310" y="2026"/>
                  </a:lnTo>
                  <a:lnTo>
                    <a:pt x="1312" y="2023"/>
                  </a:lnTo>
                  <a:lnTo>
                    <a:pt x="1317" y="2023"/>
                  </a:lnTo>
                  <a:lnTo>
                    <a:pt x="1319" y="2023"/>
                  </a:lnTo>
                  <a:lnTo>
                    <a:pt x="1319" y="2023"/>
                  </a:lnTo>
                  <a:lnTo>
                    <a:pt x="1322" y="2023"/>
                  </a:lnTo>
                  <a:lnTo>
                    <a:pt x="1322" y="2026"/>
                  </a:lnTo>
                  <a:lnTo>
                    <a:pt x="1319" y="2026"/>
                  </a:lnTo>
                  <a:lnTo>
                    <a:pt x="1315" y="2031"/>
                  </a:lnTo>
                  <a:lnTo>
                    <a:pt x="1312" y="2033"/>
                  </a:lnTo>
                  <a:lnTo>
                    <a:pt x="1312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5"/>
                  </a:lnTo>
                  <a:lnTo>
                    <a:pt x="1310" y="2035"/>
                  </a:lnTo>
                  <a:lnTo>
                    <a:pt x="1310" y="2038"/>
                  </a:lnTo>
                  <a:lnTo>
                    <a:pt x="1310" y="2038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2" y="2042"/>
                  </a:lnTo>
                  <a:lnTo>
                    <a:pt x="1315" y="2045"/>
                  </a:lnTo>
                  <a:lnTo>
                    <a:pt x="1317" y="2045"/>
                  </a:lnTo>
                  <a:lnTo>
                    <a:pt x="1317" y="2045"/>
                  </a:lnTo>
                  <a:lnTo>
                    <a:pt x="1317" y="2045"/>
                  </a:lnTo>
                  <a:lnTo>
                    <a:pt x="1317" y="2049"/>
                  </a:lnTo>
                  <a:lnTo>
                    <a:pt x="1317" y="2049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7" y="2057"/>
                  </a:lnTo>
                  <a:lnTo>
                    <a:pt x="1317" y="2057"/>
                  </a:lnTo>
                  <a:lnTo>
                    <a:pt x="1317" y="2059"/>
                  </a:lnTo>
                  <a:lnTo>
                    <a:pt x="1317" y="2061"/>
                  </a:lnTo>
                  <a:lnTo>
                    <a:pt x="1317" y="2061"/>
                  </a:lnTo>
                  <a:lnTo>
                    <a:pt x="1319" y="2061"/>
                  </a:lnTo>
                  <a:lnTo>
                    <a:pt x="1319" y="2061"/>
                  </a:lnTo>
                  <a:lnTo>
                    <a:pt x="1319" y="2061"/>
                  </a:lnTo>
                  <a:lnTo>
                    <a:pt x="1322" y="2064"/>
                  </a:lnTo>
                  <a:lnTo>
                    <a:pt x="1322" y="2066"/>
                  </a:lnTo>
                  <a:lnTo>
                    <a:pt x="1322" y="2066"/>
                  </a:lnTo>
                  <a:lnTo>
                    <a:pt x="1322" y="2066"/>
                  </a:lnTo>
                  <a:lnTo>
                    <a:pt x="1322" y="2068"/>
                  </a:lnTo>
                  <a:lnTo>
                    <a:pt x="1322" y="2068"/>
                  </a:lnTo>
                  <a:lnTo>
                    <a:pt x="1319" y="2068"/>
                  </a:lnTo>
                  <a:lnTo>
                    <a:pt x="1319" y="2068"/>
                  </a:lnTo>
                  <a:lnTo>
                    <a:pt x="1319" y="2071"/>
                  </a:lnTo>
                  <a:lnTo>
                    <a:pt x="1319" y="2071"/>
                  </a:lnTo>
                  <a:lnTo>
                    <a:pt x="1322" y="2071"/>
                  </a:lnTo>
                  <a:lnTo>
                    <a:pt x="1322" y="2071"/>
                  </a:lnTo>
                  <a:lnTo>
                    <a:pt x="1319" y="2076"/>
                  </a:lnTo>
                  <a:lnTo>
                    <a:pt x="1319" y="2078"/>
                  </a:lnTo>
                  <a:lnTo>
                    <a:pt x="1324" y="2078"/>
                  </a:lnTo>
                  <a:lnTo>
                    <a:pt x="1326" y="2078"/>
                  </a:lnTo>
                  <a:lnTo>
                    <a:pt x="1326" y="2078"/>
                  </a:lnTo>
                  <a:lnTo>
                    <a:pt x="1329" y="2078"/>
                  </a:lnTo>
                  <a:lnTo>
                    <a:pt x="1329" y="2078"/>
                  </a:lnTo>
                  <a:lnTo>
                    <a:pt x="1329" y="2080"/>
                  </a:lnTo>
                  <a:lnTo>
                    <a:pt x="1329" y="2080"/>
                  </a:lnTo>
                  <a:lnTo>
                    <a:pt x="1331" y="2083"/>
                  </a:lnTo>
                  <a:lnTo>
                    <a:pt x="1331" y="2083"/>
                  </a:lnTo>
                  <a:lnTo>
                    <a:pt x="1334" y="2083"/>
                  </a:lnTo>
                  <a:lnTo>
                    <a:pt x="1334" y="2083"/>
                  </a:lnTo>
                  <a:lnTo>
                    <a:pt x="1336" y="2083"/>
                  </a:lnTo>
                  <a:lnTo>
                    <a:pt x="1336" y="2083"/>
                  </a:lnTo>
                  <a:lnTo>
                    <a:pt x="1336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41" y="2085"/>
                  </a:lnTo>
                  <a:lnTo>
                    <a:pt x="1341" y="2083"/>
                  </a:lnTo>
                  <a:lnTo>
                    <a:pt x="1341" y="2083"/>
                  </a:lnTo>
                  <a:lnTo>
                    <a:pt x="1343" y="2083"/>
                  </a:lnTo>
                  <a:lnTo>
                    <a:pt x="1343" y="2083"/>
                  </a:lnTo>
                  <a:lnTo>
                    <a:pt x="1343" y="2083"/>
                  </a:lnTo>
                  <a:lnTo>
                    <a:pt x="1343" y="2080"/>
                  </a:lnTo>
                  <a:lnTo>
                    <a:pt x="1345" y="2080"/>
                  </a:lnTo>
                  <a:lnTo>
                    <a:pt x="1345" y="2080"/>
                  </a:lnTo>
                  <a:lnTo>
                    <a:pt x="1348" y="2083"/>
                  </a:lnTo>
                  <a:lnTo>
                    <a:pt x="1348" y="2085"/>
                  </a:lnTo>
                  <a:lnTo>
                    <a:pt x="1352" y="2085"/>
                  </a:lnTo>
                  <a:lnTo>
                    <a:pt x="1352" y="2085"/>
                  </a:lnTo>
                  <a:lnTo>
                    <a:pt x="1352" y="2085"/>
                  </a:lnTo>
                  <a:lnTo>
                    <a:pt x="1352" y="2087"/>
                  </a:lnTo>
                  <a:lnTo>
                    <a:pt x="1352" y="2087"/>
                  </a:lnTo>
                  <a:lnTo>
                    <a:pt x="1352" y="2087"/>
                  </a:lnTo>
                  <a:lnTo>
                    <a:pt x="1355" y="2090"/>
                  </a:lnTo>
                  <a:lnTo>
                    <a:pt x="1355" y="2092"/>
                  </a:lnTo>
                  <a:lnTo>
                    <a:pt x="1355" y="2092"/>
                  </a:lnTo>
                  <a:lnTo>
                    <a:pt x="1352" y="2092"/>
                  </a:lnTo>
                  <a:lnTo>
                    <a:pt x="1350" y="2092"/>
                  </a:lnTo>
                  <a:lnTo>
                    <a:pt x="1350" y="2092"/>
                  </a:lnTo>
                  <a:lnTo>
                    <a:pt x="1350" y="2092"/>
                  </a:lnTo>
                  <a:lnTo>
                    <a:pt x="1350" y="2094"/>
                  </a:lnTo>
                  <a:lnTo>
                    <a:pt x="1350" y="2097"/>
                  </a:lnTo>
                  <a:lnTo>
                    <a:pt x="1348" y="2097"/>
                  </a:lnTo>
                  <a:lnTo>
                    <a:pt x="1348" y="2099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3" y="2102"/>
                  </a:lnTo>
                  <a:lnTo>
                    <a:pt x="1343" y="2102"/>
                  </a:lnTo>
                  <a:lnTo>
                    <a:pt x="1343" y="2104"/>
                  </a:lnTo>
                  <a:lnTo>
                    <a:pt x="1345" y="2111"/>
                  </a:lnTo>
                  <a:lnTo>
                    <a:pt x="1345" y="2111"/>
                  </a:lnTo>
                  <a:lnTo>
                    <a:pt x="1345" y="2113"/>
                  </a:lnTo>
                  <a:lnTo>
                    <a:pt x="1345" y="2113"/>
                  </a:lnTo>
                  <a:lnTo>
                    <a:pt x="1345" y="2116"/>
                  </a:lnTo>
                  <a:lnTo>
                    <a:pt x="1345" y="2116"/>
                  </a:lnTo>
                  <a:lnTo>
                    <a:pt x="1345" y="2116"/>
                  </a:lnTo>
                  <a:lnTo>
                    <a:pt x="1345" y="2118"/>
                  </a:lnTo>
                  <a:lnTo>
                    <a:pt x="1345" y="2118"/>
                  </a:lnTo>
                  <a:lnTo>
                    <a:pt x="1343" y="2120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5"/>
                  </a:lnTo>
                  <a:lnTo>
                    <a:pt x="1341" y="2125"/>
                  </a:lnTo>
                  <a:lnTo>
                    <a:pt x="1338" y="2125"/>
                  </a:lnTo>
                  <a:lnTo>
                    <a:pt x="1338" y="2128"/>
                  </a:lnTo>
                  <a:lnTo>
                    <a:pt x="1338" y="2130"/>
                  </a:lnTo>
                  <a:lnTo>
                    <a:pt x="1338" y="2130"/>
                  </a:lnTo>
                  <a:lnTo>
                    <a:pt x="1336" y="2132"/>
                  </a:lnTo>
                  <a:lnTo>
                    <a:pt x="1336" y="2135"/>
                  </a:lnTo>
                  <a:lnTo>
                    <a:pt x="1336" y="2135"/>
                  </a:lnTo>
                  <a:lnTo>
                    <a:pt x="1336" y="2135"/>
                  </a:lnTo>
                  <a:lnTo>
                    <a:pt x="1336" y="2137"/>
                  </a:lnTo>
                  <a:lnTo>
                    <a:pt x="1338" y="2137"/>
                  </a:lnTo>
                  <a:lnTo>
                    <a:pt x="1341" y="2139"/>
                  </a:lnTo>
                  <a:lnTo>
                    <a:pt x="1345" y="2139"/>
                  </a:lnTo>
                  <a:lnTo>
                    <a:pt x="1348" y="2139"/>
                  </a:lnTo>
                  <a:lnTo>
                    <a:pt x="1350" y="2137"/>
                  </a:lnTo>
                  <a:lnTo>
                    <a:pt x="1350" y="2137"/>
                  </a:lnTo>
                  <a:lnTo>
                    <a:pt x="1352" y="2139"/>
                  </a:lnTo>
                  <a:lnTo>
                    <a:pt x="1355" y="2139"/>
                  </a:lnTo>
                  <a:lnTo>
                    <a:pt x="1355" y="2139"/>
                  </a:lnTo>
                  <a:lnTo>
                    <a:pt x="1360" y="2139"/>
                  </a:lnTo>
                  <a:lnTo>
                    <a:pt x="1362" y="2139"/>
                  </a:lnTo>
                  <a:lnTo>
                    <a:pt x="1362" y="2139"/>
                  </a:lnTo>
                  <a:lnTo>
                    <a:pt x="1362" y="2142"/>
                  </a:lnTo>
                  <a:lnTo>
                    <a:pt x="1362" y="2142"/>
                  </a:lnTo>
                  <a:lnTo>
                    <a:pt x="1364" y="2142"/>
                  </a:lnTo>
                  <a:lnTo>
                    <a:pt x="1364" y="2142"/>
                  </a:lnTo>
                  <a:lnTo>
                    <a:pt x="1364" y="2142"/>
                  </a:lnTo>
                  <a:lnTo>
                    <a:pt x="1364" y="2139"/>
                  </a:lnTo>
                  <a:lnTo>
                    <a:pt x="1367" y="2142"/>
                  </a:lnTo>
                  <a:lnTo>
                    <a:pt x="1369" y="2142"/>
                  </a:lnTo>
                  <a:lnTo>
                    <a:pt x="1369" y="2142"/>
                  </a:lnTo>
                  <a:lnTo>
                    <a:pt x="1369" y="2144"/>
                  </a:lnTo>
                  <a:lnTo>
                    <a:pt x="1371" y="2144"/>
                  </a:lnTo>
                  <a:lnTo>
                    <a:pt x="1371" y="2144"/>
                  </a:lnTo>
                  <a:lnTo>
                    <a:pt x="1371" y="2142"/>
                  </a:lnTo>
                  <a:lnTo>
                    <a:pt x="1371" y="2142"/>
                  </a:lnTo>
                  <a:lnTo>
                    <a:pt x="1371" y="2142"/>
                  </a:lnTo>
                  <a:lnTo>
                    <a:pt x="1374" y="2142"/>
                  </a:lnTo>
                  <a:lnTo>
                    <a:pt x="1376" y="2142"/>
                  </a:lnTo>
                  <a:lnTo>
                    <a:pt x="1376" y="2142"/>
                  </a:lnTo>
                  <a:lnTo>
                    <a:pt x="1376" y="2144"/>
                  </a:lnTo>
                  <a:lnTo>
                    <a:pt x="1376" y="2144"/>
                  </a:lnTo>
                  <a:lnTo>
                    <a:pt x="1376" y="2144"/>
                  </a:lnTo>
                  <a:lnTo>
                    <a:pt x="1378" y="2147"/>
                  </a:lnTo>
                  <a:lnTo>
                    <a:pt x="1378" y="2149"/>
                  </a:lnTo>
                  <a:lnTo>
                    <a:pt x="1376" y="2154"/>
                  </a:lnTo>
                  <a:lnTo>
                    <a:pt x="1376" y="2154"/>
                  </a:lnTo>
                  <a:lnTo>
                    <a:pt x="1376" y="2156"/>
                  </a:lnTo>
                  <a:lnTo>
                    <a:pt x="1376" y="2156"/>
                  </a:lnTo>
                  <a:lnTo>
                    <a:pt x="1376" y="2161"/>
                  </a:lnTo>
                  <a:lnTo>
                    <a:pt x="1378" y="2161"/>
                  </a:lnTo>
                  <a:lnTo>
                    <a:pt x="1381" y="2163"/>
                  </a:lnTo>
                  <a:lnTo>
                    <a:pt x="1383" y="2163"/>
                  </a:lnTo>
                  <a:lnTo>
                    <a:pt x="1386" y="2163"/>
                  </a:lnTo>
                  <a:lnTo>
                    <a:pt x="1388" y="2163"/>
                  </a:lnTo>
                  <a:lnTo>
                    <a:pt x="1388" y="2163"/>
                  </a:lnTo>
                  <a:lnTo>
                    <a:pt x="1388" y="2163"/>
                  </a:lnTo>
                  <a:lnTo>
                    <a:pt x="1388" y="2165"/>
                  </a:lnTo>
                  <a:lnTo>
                    <a:pt x="1388" y="2165"/>
                  </a:lnTo>
                  <a:lnTo>
                    <a:pt x="1386" y="2165"/>
                  </a:lnTo>
                  <a:lnTo>
                    <a:pt x="1386" y="2165"/>
                  </a:lnTo>
                  <a:lnTo>
                    <a:pt x="1386" y="2165"/>
                  </a:lnTo>
                  <a:lnTo>
                    <a:pt x="1386" y="2168"/>
                  </a:lnTo>
                  <a:lnTo>
                    <a:pt x="1386" y="2168"/>
                  </a:lnTo>
                  <a:lnTo>
                    <a:pt x="1383" y="2168"/>
                  </a:lnTo>
                  <a:lnTo>
                    <a:pt x="1383" y="2170"/>
                  </a:lnTo>
                  <a:lnTo>
                    <a:pt x="1386" y="2170"/>
                  </a:lnTo>
                  <a:lnTo>
                    <a:pt x="1386" y="2173"/>
                  </a:lnTo>
                  <a:lnTo>
                    <a:pt x="1386" y="2173"/>
                  </a:lnTo>
                  <a:lnTo>
                    <a:pt x="1386" y="2173"/>
                  </a:lnTo>
                  <a:lnTo>
                    <a:pt x="1388" y="2175"/>
                  </a:lnTo>
                  <a:lnTo>
                    <a:pt x="1390" y="2177"/>
                  </a:lnTo>
                  <a:lnTo>
                    <a:pt x="1390" y="2177"/>
                  </a:lnTo>
                  <a:lnTo>
                    <a:pt x="1393" y="2175"/>
                  </a:lnTo>
                  <a:lnTo>
                    <a:pt x="1393" y="2175"/>
                  </a:lnTo>
                  <a:lnTo>
                    <a:pt x="1395" y="2175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7" y="2173"/>
                  </a:lnTo>
                  <a:lnTo>
                    <a:pt x="1397" y="2170"/>
                  </a:lnTo>
                  <a:lnTo>
                    <a:pt x="1397" y="2170"/>
                  </a:lnTo>
                  <a:lnTo>
                    <a:pt x="1400" y="2170"/>
                  </a:lnTo>
                  <a:lnTo>
                    <a:pt x="1400" y="2170"/>
                  </a:lnTo>
                  <a:lnTo>
                    <a:pt x="1400" y="2170"/>
                  </a:lnTo>
                  <a:lnTo>
                    <a:pt x="1402" y="2173"/>
                  </a:lnTo>
                  <a:lnTo>
                    <a:pt x="1402" y="2173"/>
                  </a:lnTo>
                  <a:lnTo>
                    <a:pt x="1402" y="2175"/>
                  </a:lnTo>
                  <a:lnTo>
                    <a:pt x="1405" y="2175"/>
                  </a:lnTo>
                  <a:lnTo>
                    <a:pt x="1405" y="2175"/>
                  </a:lnTo>
                  <a:lnTo>
                    <a:pt x="1407" y="2175"/>
                  </a:lnTo>
                  <a:lnTo>
                    <a:pt x="1409" y="2175"/>
                  </a:lnTo>
                  <a:lnTo>
                    <a:pt x="1409" y="2175"/>
                  </a:lnTo>
                  <a:lnTo>
                    <a:pt x="1412" y="2175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6" y="2173"/>
                  </a:lnTo>
                  <a:lnTo>
                    <a:pt x="1419" y="2168"/>
                  </a:lnTo>
                  <a:lnTo>
                    <a:pt x="1421" y="2165"/>
                  </a:lnTo>
                  <a:lnTo>
                    <a:pt x="1423" y="2163"/>
                  </a:lnTo>
                  <a:lnTo>
                    <a:pt x="1426" y="2163"/>
                  </a:lnTo>
                  <a:lnTo>
                    <a:pt x="1431" y="2161"/>
                  </a:lnTo>
                  <a:lnTo>
                    <a:pt x="1433" y="2161"/>
                  </a:lnTo>
                  <a:lnTo>
                    <a:pt x="1435" y="2158"/>
                  </a:lnTo>
                  <a:lnTo>
                    <a:pt x="1435" y="2158"/>
                  </a:lnTo>
                  <a:lnTo>
                    <a:pt x="1435" y="2158"/>
                  </a:lnTo>
                  <a:lnTo>
                    <a:pt x="1438" y="2158"/>
                  </a:lnTo>
                  <a:lnTo>
                    <a:pt x="1438" y="2158"/>
                  </a:lnTo>
                  <a:lnTo>
                    <a:pt x="1438" y="2158"/>
                  </a:lnTo>
                  <a:lnTo>
                    <a:pt x="1440" y="2161"/>
                  </a:lnTo>
                  <a:lnTo>
                    <a:pt x="1440" y="2163"/>
                  </a:lnTo>
                  <a:lnTo>
                    <a:pt x="1440" y="2163"/>
                  </a:lnTo>
                  <a:lnTo>
                    <a:pt x="1440" y="2163"/>
                  </a:lnTo>
                  <a:lnTo>
                    <a:pt x="1440" y="2165"/>
                  </a:lnTo>
                  <a:lnTo>
                    <a:pt x="1440" y="2165"/>
                  </a:lnTo>
                  <a:lnTo>
                    <a:pt x="1442" y="2165"/>
                  </a:lnTo>
                  <a:lnTo>
                    <a:pt x="1440" y="2168"/>
                  </a:lnTo>
                  <a:lnTo>
                    <a:pt x="1440" y="2168"/>
                  </a:lnTo>
                  <a:lnTo>
                    <a:pt x="1440" y="2168"/>
                  </a:lnTo>
                  <a:lnTo>
                    <a:pt x="1440" y="2170"/>
                  </a:lnTo>
                  <a:lnTo>
                    <a:pt x="1442" y="2170"/>
                  </a:lnTo>
                  <a:lnTo>
                    <a:pt x="1442" y="2170"/>
                  </a:lnTo>
                  <a:lnTo>
                    <a:pt x="1442" y="2173"/>
                  </a:lnTo>
                  <a:lnTo>
                    <a:pt x="1440" y="2177"/>
                  </a:lnTo>
                  <a:lnTo>
                    <a:pt x="1442" y="2177"/>
                  </a:lnTo>
                  <a:lnTo>
                    <a:pt x="1442" y="2177"/>
                  </a:lnTo>
                  <a:lnTo>
                    <a:pt x="1442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2"/>
                  </a:lnTo>
                  <a:lnTo>
                    <a:pt x="1442" y="2182"/>
                  </a:lnTo>
                  <a:lnTo>
                    <a:pt x="1442" y="2182"/>
                  </a:lnTo>
                  <a:lnTo>
                    <a:pt x="1445" y="2184"/>
                  </a:lnTo>
                  <a:lnTo>
                    <a:pt x="1445" y="2184"/>
                  </a:lnTo>
                  <a:lnTo>
                    <a:pt x="1445" y="2184"/>
                  </a:lnTo>
                  <a:lnTo>
                    <a:pt x="1442" y="2187"/>
                  </a:lnTo>
                  <a:lnTo>
                    <a:pt x="1445" y="2187"/>
                  </a:lnTo>
                  <a:lnTo>
                    <a:pt x="1445" y="2189"/>
                  </a:lnTo>
                  <a:lnTo>
                    <a:pt x="1445" y="2189"/>
                  </a:lnTo>
                  <a:lnTo>
                    <a:pt x="1445" y="2191"/>
                  </a:lnTo>
                  <a:lnTo>
                    <a:pt x="1447" y="2191"/>
                  </a:lnTo>
                  <a:lnTo>
                    <a:pt x="1447" y="2191"/>
                  </a:lnTo>
                  <a:lnTo>
                    <a:pt x="1449" y="2189"/>
                  </a:lnTo>
                  <a:lnTo>
                    <a:pt x="1452" y="2189"/>
                  </a:lnTo>
                  <a:lnTo>
                    <a:pt x="1452" y="2187"/>
                  </a:lnTo>
                  <a:lnTo>
                    <a:pt x="1459" y="2187"/>
                  </a:lnTo>
                  <a:lnTo>
                    <a:pt x="1459" y="2187"/>
                  </a:lnTo>
                  <a:lnTo>
                    <a:pt x="1461" y="2187"/>
                  </a:lnTo>
                  <a:lnTo>
                    <a:pt x="1461" y="2187"/>
                  </a:lnTo>
                  <a:lnTo>
                    <a:pt x="1464" y="2187"/>
                  </a:lnTo>
                  <a:lnTo>
                    <a:pt x="1464" y="2187"/>
                  </a:lnTo>
                  <a:lnTo>
                    <a:pt x="1464" y="2189"/>
                  </a:lnTo>
                  <a:lnTo>
                    <a:pt x="1464" y="2189"/>
                  </a:lnTo>
                  <a:lnTo>
                    <a:pt x="1464" y="2189"/>
                  </a:lnTo>
                  <a:lnTo>
                    <a:pt x="1461" y="2189"/>
                  </a:lnTo>
                  <a:lnTo>
                    <a:pt x="1464" y="2191"/>
                  </a:lnTo>
                  <a:lnTo>
                    <a:pt x="1464" y="2191"/>
                  </a:lnTo>
                  <a:lnTo>
                    <a:pt x="1466" y="2189"/>
                  </a:lnTo>
                  <a:lnTo>
                    <a:pt x="1466" y="2189"/>
                  </a:lnTo>
                  <a:lnTo>
                    <a:pt x="1468" y="2191"/>
                  </a:lnTo>
                  <a:lnTo>
                    <a:pt x="1468" y="2191"/>
                  </a:lnTo>
                  <a:lnTo>
                    <a:pt x="1468" y="2194"/>
                  </a:lnTo>
                  <a:lnTo>
                    <a:pt x="1471" y="2194"/>
                  </a:lnTo>
                  <a:lnTo>
                    <a:pt x="1471" y="2191"/>
                  </a:lnTo>
                  <a:lnTo>
                    <a:pt x="1471" y="2191"/>
                  </a:lnTo>
                  <a:lnTo>
                    <a:pt x="1473" y="2191"/>
                  </a:lnTo>
                  <a:lnTo>
                    <a:pt x="1473" y="2191"/>
                  </a:lnTo>
                  <a:lnTo>
                    <a:pt x="1473" y="2191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3" y="2184"/>
                  </a:lnTo>
                  <a:lnTo>
                    <a:pt x="1473" y="2184"/>
                  </a:lnTo>
                  <a:lnTo>
                    <a:pt x="1471" y="2184"/>
                  </a:lnTo>
                  <a:lnTo>
                    <a:pt x="1471" y="2184"/>
                  </a:lnTo>
                  <a:lnTo>
                    <a:pt x="1471" y="2182"/>
                  </a:lnTo>
                  <a:lnTo>
                    <a:pt x="1471" y="2182"/>
                  </a:lnTo>
                  <a:lnTo>
                    <a:pt x="1471" y="2180"/>
                  </a:lnTo>
                  <a:lnTo>
                    <a:pt x="1471" y="2175"/>
                  </a:lnTo>
                  <a:lnTo>
                    <a:pt x="1471" y="2173"/>
                  </a:lnTo>
                  <a:lnTo>
                    <a:pt x="1471" y="2173"/>
                  </a:lnTo>
                  <a:lnTo>
                    <a:pt x="1471" y="2170"/>
                  </a:lnTo>
                  <a:lnTo>
                    <a:pt x="1471" y="2168"/>
                  </a:lnTo>
                  <a:lnTo>
                    <a:pt x="1471" y="2168"/>
                  </a:lnTo>
                  <a:lnTo>
                    <a:pt x="1473" y="2168"/>
                  </a:lnTo>
                  <a:lnTo>
                    <a:pt x="1473" y="2168"/>
                  </a:lnTo>
                  <a:lnTo>
                    <a:pt x="1475" y="2165"/>
                  </a:lnTo>
                  <a:lnTo>
                    <a:pt x="1473" y="2165"/>
                  </a:lnTo>
                  <a:lnTo>
                    <a:pt x="1473" y="2165"/>
                  </a:lnTo>
                  <a:lnTo>
                    <a:pt x="1473" y="2165"/>
                  </a:lnTo>
                  <a:lnTo>
                    <a:pt x="1471" y="2163"/>
                  </a:lnTo>
                  <a:lnTo>
                    <a:pt x="1471" y="2163"/>
                  </a:lnTo>
                  <a:lnTo>
                    <a:pt x="1471" y="2163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58"/>
                  </a:lnTo>
                  <a:lnTo>
                    <a:pt x="1471" y="2158"/>
                  </a:lnTo>
                  <a:lnTo>
                    <a:pt x="1471" y="2156"/>
                  </a:lnTo>
                  <a:lnTo>
                    <a:pt x="1471" y="2154"/>
                  </a:lnTo>
                  <a:lnTo>
                    <a:pt x="1471" y="2154"/>
                  </a:lnTo>
                  <a:lnTo>
                    <a:pt x="1471" y="2154"/>
                  </a:lnTo>
                  <a:lnTo>
                    <a:pt x="1468" y="2151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6" y="2147"/>
                  </a:lnTo>
                  <a:lnTo>
                    <a:pt x="1464" y="2147"/>
                  </a:lnTo>
                  <a:lnTo>
                    <a:pt x="1464" y="2147"/>
                  </a:lnTo>
                  <a:lnTo>
                    <a:pt x="1464" y="2144"/>
                  </a:lnTo>
                  <a:lnTo>
                    <a:pt x="1464" y="2142"/>
                  </a:lnTo>
                  <a:lnTo>
                    <a:pt x="1461" y="2139"/>
                  </a:lnTo>
                  <a:lnTo>
                    <a:pt x="1461" y="2139"/>
                  </a:lnTo>
                  <a:lnTo>
                    <a:pt x="1461" y="2137"/>
                  </a:lnTo>
                  <a:lnTo>
                    <a:pt x="1461" y="2137"/>
                  </a:lnTo>
                  <a:lnTo>
                    <a:pt x="1461" y="2137"/>
                  </a:lnTo>
                  <a:lnTo>
                    <a:pt x="1461" y="2135"/>
                  </a:lnTo>
                  <a:lnTo>
                    <a:pt x="1461" y="2132"/>
                  </a:lnTo>
                  <a:lnTo>
                    <a:pt x="1459" y="2132"/>
                  </a:lnTo>
                  <a:lnTo>
                    <a:pt x="1459" y="2130"/>
                  </a:lnTo>
                  <a:lnTo>
                    <a:pt x="1459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4" y="2130"/>
                  </a:lnTo>
                  <a:lnTo>
                    <a:pt x="1464" y="2130"/>
                  </a:lnTo>
                  <a:lnTo>
                    <a:pt x="1464" y="2128"/>
                  </a:lnTo>
                  <a:lnTo>
                    <a:pt x="1464" y="2125"/>
                  </a:lnTo>
                  <a:lnTo>
                    <a:pt x="1464" y="2125"/>
                  </a:lnTo>
                  <a:lnTo>
                    <a:pt x="1466" y="2125"/>
                  </a:lnTo>
                  <a:lnTo>
                    <a:pt x="1466" y="2123"/>
                  </a:lnTo>
                  <a:lnTo>
                    <a:pt x="1466" y="2123"/>
                  </a:lnTo>
                  <a:lnTo>
                    <a:pt x="1466" y="2123"/>
                  </a:lnTo>
                  <a:lnTo>
                    <a:pt x="1466" y="2120"/>
                  </a:lnTo>
                  <a:lnTo>
                    <a:pt x="1466" y="2120"/>
                  </a:lnTo>
                  <a:lnTo>
                    <a:pt x="1466" y="2118"/>
                  </a:lnTo>
                  <a:lnTo>
                    <a:pt x="1468" y="2118"/>
                  </a:lnTo>
                  <a:lnTo>
                    <a:pt x="1468" y="2118"/>
                  </a:lnTo>
                  <a:lnTo>
                    <a:pt x="1468" y="2116"/>
                  </a:lnTo>
                  <a:lnTo>
                    <a:pt x="1471" y="2116"/>
                  </a:lnTo>
                  <a:lnTo>
                    <a:pt x="1471" y="2116"/>
                  </a:lnTo>
                  <a:lnTo>
                    <a:pt x="1471" y="2116"/>
                  </a:lnTo>
                  <a:lnTo>
                    <a:pt x="1473" y="2118"/>
                  </a:lnTo>
                  <a:lnTo>
                    <a:pt x="1475" y="2120"/>
                  </a:lnTo>
                  <a:lnTo>
                    <a:pt x="1475" y="2123"/>
                  </a:lnTo>
                  <a:lnTo>
                    <a:pt x="1478" y="2123"/>
                  </a:lnTo>
                  <a:lnTo>
                    <a:pt x="1478" y="2123"/>
                  </a:lnTo>
                  <a:lnTo>
                    <a:pt x="1478" y="2120"/>
                  </a:lnTo>
                  <a:lnTo>
                    <a:pt x="1478" y="2120"/>
                  </a:lnTo>
                  <a:lnTo>
                    <a:pt x="1480" y="2120"/>
                  </a:lnTo>
                  <a:lnTo>
                    <a:pt x="1483" y="2120"/>
                  </a:lnTo>
                  <a:lnTo>
                    <a:pt x="1483" y="2120"/>
                  </a:lnTo>
                  <a:lnTo>
                    <a:pt x="1485" y="2118"/>
                  </a:lnTo>
                  <a:lnTo>
                    <a:pt x="1485" y="2118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3"/>
                  </a:lnTo>
                  <a:lnTo>
                    <a:pt x="1490" y="2123"/>
                  </a:lnTo>
                  <a:lnTo>
                    <a:pt x="1492" y="2120"/>
                  </a:lnTo>
                  <a:lnTo>
                    <a:pt x="1492" y="2120"/>
                  </a:lnTo>
                  <a:lnTo>
                    <a:pt x="1492" y="2120"/>
                  </a:lnTo>
                  <a:lnTo>
                    <a:pt x="1494" y="2120"/>
                  </a:lnTo>
                  <a:lnTo>
                    <a:pt x="1494" y="2120"/>
                  </a:lnTo>
                  <a:lnTo>
                    <a:pt x="1497" y="2120"/>
                  </a:lnTo>
                  <a:lnTo>
                    <a:pt x="1497" y="2120"/>
                  </a:lnTo>
                  <a:lnTo>
                    <a:pt x="1497" y="2120"/>
                  </a:lnTo>
                  <a:lnTo>
                    <a:pt x="1497" y="2118"/>
                  </a:lnTo>
                  <a:lnTo>
                    <a:pt x="1497" y="2116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6" y="2106"/>
                  </a:lnTo>
                  <a:lnTo>
                    <a:pt x="1506" y="2106"/>
                  </a:lnTo>
                  <a:lnTo>
                    <a:pt x="1506" y="2104"/>
                  </a:lnTo>
                  <a:lnTo>
                    <a:pt x="1506" y="2102"/>
                  </a:lnTo>
                  <a:lnTo>
                    <a:pt x="1506" y="2102"/>
                  </a:lnTo>
                  <a:lnTo>
                    <a:pt x="1509" y="2102"/>
                  </a:lnTo>
                  <a:lnTo>
                    <a:pt x="1509" y="2102"/>
                  </a:lnTo>
                  <a:lnTo>
                    <a:pt x="1511" y="2102"/>
                  </a:lnTo>
                  <a:lnTo>
                    <a:pt x="1511" y="2102"/>
                  </a:lnTo>
                  <a:lnTo>
                    <a:pt x="1511" y="2104"/>
                  </a:lnTo>
                  <a:lnTo>
                    <a:pt x="1513" y="2104"/>
                  </a:lnTo>
                  <a:lnTo>
                    <a:pt x="1513" y="2106"/>
                  </a:lnTo>
                  <a:lnTo>
                    <a:pt x="1513" y="2106"/>
                  </a:lnTo>
                  <a:lnTo>
                    <a:pt x="1513" y="2104"/>
                  </a:lnTo>
                  <a:lnTo>
                    <a:pt x="1513" y="2104"/>
                  </a:lnTo>
                  <a:lnTo>
                    <a:pt x="1516" y="2104"/>
                  </a:lnTo>
                  <a:lnTo>
                    <a:pt x="1516" y="2104"/>
                  </a:lnTo>
                  <a:lnTo>
                    <a:pt x="1516" y="2104"/>
                  </a:lnTo>
                  <a:lnTo>
                    <a:pt x="1516" y="2106"/>
                  </a:lnTo>
                  <a:lnTo>
                    <a:pt x="1516" y="2106"/>
                  </a:lnTo>
                  <a:lnTo>
                    <a:pt x="1518" y="2106"/>
                  </a:lnTo>
                  <a:lnTo>
                    <a:pt x="1520" y="2106"/>
                  </a:lnTo>
                  <a:lnTo>
                    <a:pt x="1520" y="2106"/>
                  </a:lnTo>
                  <a:lnTo>
                    <a:pt x="1523" y="2109"/>
                  </a:lnTo>
                  <a:lnTo>
                    <a:pt x="1525" y="2109"/>
                  </a:lnTo>
                  <a:lnTo>
                    <a:pt x="1528" y="2111"/>
                  </a:lnTo>
                  <a:lnTo>
                    <a:pt x="1528" y="2111"/>
                  </a:lnTo>
                  <a:lnTo>
                    <a:pt x="1530" y="2111"/>
                  </a:lnTo>
                  <a:lnTo>
                    <a:pt x="1530" y="2113"/>
                  </a:lnTo>
                  <a:lnTo>
                    <a:pt x="1530" y="2113"/>
                  </a:lnTo>
                  <a:lnTo>
                    <a:pt x="1532" y="2118"/>
                  </a:lnTo>
                  <a:lnTo>
                    <a:pt x="1532" y="2118"/>
                  </a:lnTo>
                  <a:lnTo>
                    <a:pt x="1532" y="2118"/>
                  </a:lnTo>
                  <a:lnTo>
                    <a:pt x="1535" y="2118"/>
                  </a:lnTo>
                  <a:lnTo>
                    <a:pt x="1537" y="2120"/>
                  </a:lnTo>
                  <a:lnTo>
                    <a:pt x="1537" y="2120"/>
                  </a:lnTo>
                  <a:lnTo>
                    <a:pt x="1539" y="2120"/>
                  </a:lnTo>
                  <a:lnTo>
                    <a:pt x="1539" y="2120"/>
                  </a:lnTo>
                  <a:lnTo>
                    <a:pt x="1539" y="2118"/>
                  </a:lnTo>
                  <a:lnTo>
                    <a:pt x="1539" y="2118"/>
                  </a:lnTo>
                  <a:lnTo>
                    <a:pt x="1539" y="2118"/>
                  </a:lnTo>
                  <a:lnTo>
                    <a:pt x="1539" y="2116"/>
                  </a:lnTo>
                  <a:lnTo>
                    <a:pt x="1542" y="2116"/>
                  </a:lnTo>
                  <a:lnTo>
                    <a:pt x="1542" y="2116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1"/>
                  </a:lnTo>
                  <a:lnTo>
                    <a:pt x="1544" y="2111"/>
                  </a:lnTo>
                  <a:lnTo>
                    <a:pt x="1546" y="2109"/>
                  </a:lnTo>
                  <a:lnTo>
                    <a:pt x="1549" y="2106"/>
                  </a:lnTo>
                  <a:lnTo>
                    <a:pt x="1549" y="2106"/>
                  </a:lnTo>
                  <a:lnTo>
                    <a:pt x="1551" y="2106"/>
                  </a:lnTo>
                  <a:lnTo>
                    <a:pt x="1551" y="2104"/>
                  </a:lnTo>
                  <a:lnTo>
                    <a:pt x="1554" y="2099"/>
                  </a:lnTo>
                  <a:lnTo>
                    <a:pt x="1554" y="2099"/>
                  </a:lnTo>
                  <a:lnTo>
                    <a:pt x="1556" y="2099"/>
                  </a:lnTo>
                  <a:lnTo>
                    <a:pt x="1556" y="2102"/>
                  </a:lnTo>
                  <a:lnTo>
                    <a:pt x="1556" y="2102"/>
                  </a:lnTo>
                  <a:lnTo>
                    <a:pt x="1556" y="2102"/>
                  </a:lnTo>
                  <a:lnTo>
                    <a:pt x="1558" y="2102"/>
                  </a:lnTo>
                  <a:lnTo>
                    <a:pt x="1558" y="2104"/>
                  </a:lnTo>
                  <a:lnTo>
                    <a:pt x="1558" y="2104"/>
                  </a:lnTo>
                  <a:lnTo>
                    <a:pt x="1558" y="2104"/>
                  </a:lnTo>
                  <a:lnTo>
                    <a:pt x="1558" y="2106"/>
                  </a:lnTo>
                  <a:lnTo>
                    <a:pt x="1558" y="2106"/>
                  </a:lnTo>
                  <a:lnTo>
                    <a:pt x="1561" y="2109"/>
                  </a:lnTo>
                  <a:lnTo>
                    <a:pt x="1561" y="2111"/>
                  </a:lnTo>
                  <a:lnTo>
                    <a:pt x="1563" y="2111"/>
                  </a:lnTo>
                  <a:lnTo>
                    <a:pt x="1563" y="2111"/>
                  </a:lnTo>
                  <a:lnTo>
                    <a:pt x="1563" y="2111"/>
                  </a:lnTo>
                  <a:lnTo>
                    <a:pt x="1565" y="2109"/>
                  </a:lnTo>
                  <a:lnTo>
                    <a:pt x="1565" y="2109"/>
                  </a:lnTo>
                  <a:lnTo>
                    <a:pt x="1565" y="2109"/>
                  </a:lnTo>
                  <a:lnTo>
                    <a:pt x="1565" y="2106"/>
                  </a:lnTo>
                  <a:lnTo>
                    <a:pt x="1565" y="2104"/>
                  </a:lnTo>
                  <a:lnTo>
                    <a:pt x="1568" y="2104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70" y="2099"/>
                  </a:lnTo>
                  <a:lnTo>
                    <a:pt x="1572" y="2099"/>
                  </a:lnTo>
                  <a:lnTo>
                    <a:pt x="1575" y="2104"/>
                  </a:lnTo>
                  <a:lnTo>
                    <a:pt x="1580" y="2106"/>
                  </a:lnTo>
                  <a:lnTo>
                    <a:pt x="1580" y="2109"/>
                  </a:lnTo>
                  <a:lnTo>
                    <a:pt x="1580" y="2109"/>
                  </a:lnTo>
                  <a:lnTo>
                    <a:pt x="1580" y="2111"/>
                  </a:lnTo>
                  <a:lnTo>
                    <a:pt x="1580" y="2111"/>
                  </a:lnTo>
                  <a:lnTo>
                    <a:pt x="1582" y="2111"/>
                  </a:lnTo>
                  <a:lnTo>
                    <a:pt x="1582" y="2111"/>
                  </a:lnTo>
                  <a:lnTo>
                    <a:pt x="1582" y="2111"/>
                  </a:lnTo>
                  <a:lnTo>
                    <a:pt x="1584" y="2111"/>
                  </a:lnTo>
                  <a:lnTo>
                    <a:pt x="1584" y="2113"/>
                  </a:lnTo>
                  <a:lnTo>
                    <a:pt x="1584" y="2113"/>
                  </a:lnTo>
                  <a:lnTo>
                    <a:pt x="1584" y="2113"/>
                  </a:lnTo>
                  <a:lnTo>
                    <a:pt x="1584" y="2116"/>
                  </a:lnTo>
                  <a:lnTo>
                    <a:pt x="1587" y="2116"/>
                  </a:lnTo>
                  <a:lnTo>
                    <a:pt x="1587" y="2116"/>
                  </a:lnTo>
                  <a:lnTo>
                    <a:pt x="1587" y="2116"/>
                  </a:lnTo>
                  <a:lnTo>
                    <a:pt x="1589" y="2116"/>
                  </a:lnTo>
                  <a:lnTo>
                    <a:pt x="1589" y="2116"/>
                  </a:lnTo>
                  <a:lnTo>
                    <a:pt x="1589" y="2113"/>
                  </a:lnTo>
                  <a:lnTo>
                    <a:pt x="1589" y="2113"/>
                  </a:lnTo>
                  <a:lnTo>
                    <a:pt x="1589" y="2113"/>
                  </a:lnTo>
                  <a:lnTo>
                    <a:pt x="1589" y="2111"/>
                  </a:lnTo>
                  <a:lnTo>
                    <a:pt x="1589" y="2109"/>
                  </a:lnTo>
                  <a:lnTo>
                    <a:pt x="1589" y="2109"/>
                  </a:lnTo>
                  <a:lnTo>
                    <a:pt x="1589" y="2106"/>
                  </a:lnTo>
                  <a:lnTo>
                    <a:pt x="1591" y="2104"/>
                  </a:lnTo>
                  <a:lnTo>
                    <a:pt x="1591" y="2102"/>
                  </a:lnTo>
                  <a:lnTo>
                    <a:pt x="1591" y="2102"/>
                  </a:lnTo>
                  <a:lnTo>
                    <a:pt x="1594" y="2102"/>
                  </a:lnTo>
                  <a:lnTo>
                    <a:pt x="1594" y="2099"/>
                  </a:lnTo>
                  <a:lnTo>
                    <a:pt x="1594" y="2099"/>
                  </a:lnTo>
                  <a:lnTo>
                    <a:pt x="1594" y="2099"/>
                  </a:lnTo>
                  <a:lnTo>
                    <a:pt x="1596" y="2099"/>
                  </a:lnTo>
                  <a:lnTo>
                    <a:pt x="1601" y="2097"/>
                  </a:lnTo>
                  <a:lnTo>
                    <a:pt x="1601" y="2097"/>
                  </a:lnTo>
                  <a:lnTo>
                    <a:pt x="1601" y="2099"/>
                  </a:lnTo>
                  <a:lnTo>
                    <a:pt x="1601" y="2099"/>
                  </a:lnTo>
                  <a:lnTo>
                    <a:pt x="1601" y="2102"/>
                  </a:lnTo>
                  <a:lnTo>
                    <a:pt x="1601" y="2102"/>
                  </a:lnTo>
                  <a:lnTo>
                    <a:pt x="1603" y="2104"/>
                  </a:lnTo>
                  <a:lnTo>
                    <a:pt x="1606" y="2104"/>
                  </a:lnTo>
                  <a:lnTo>
                    <a:pt x="1606" y="2106"/>
                  </a:lnTo>
                  <a:lnTo>
                    <a:pt x="1608" y="2106"/>
                  </a:lnTo>
                  <a:lnTo>
                    <a:pt x="1608" y="2106"/>
                  </a:lnTo>
                  <a:lnTo>
                    <a:pt x="1608" y="2106"/>
                  </a:lnTo>
                  <a:lnTo>
                    <a:pt x="1613" y="2102"/>
                  </a:lnTo>
                  <a:lnTo>
                    <a:pt x="1613" y="2102"/>
                  </a:lnTo>
                  <a:lnTo>
                    <a:pt x="1617" y="2099"/>
                  </a:lnTo>
                  <a:lnTo>
                    <a:pt x="1617" y="2097"/>
                  </a:lnTo>
                  <a:lnTo>
                    <a:pt x="1617" y="2097"/>
                  </a:lnTo>
                  <a:lnTo>
                    <a:pt x="1620" y="2097"/>
                  </a:lnTo>
                  <a:lnTo>
                    <a:pt x="1620" y="2097"/>
                  </a:lnTo>
                  <a:lnTo>
                    <a:pt x="1620" y="2097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2" y="2099"/>
                  </a:lnTo>
                  <a:lnTo>
                    <a:pt x="1622" y="2099"/>
                  </a:lnTo>
                  <a:lnTo>
                    <a:pt x="1624" y="2099"/>
                  </a:lnTo>
                  <a:lnTo>
                    <a:pt x="1624" y="2099"/>
                  </a:lnTo>
                  <a:lnTo>
                    <a:pt x="1627" y="2099"/>
                  </a:lnTo>
                  <a:lnTo>
                    <a:pt x="1627" y="2097"/>
                  </a:lnTo>
                  <a:lnTo>
                    <a:pt x="1627" y="2097"/>
                  </a:lnTo>
                  <a:lnTo>
                    <a:pt x="1629" y="2094"/>
                  </a:lnTo>
                  <a:lnTo>
                    <a:pt x="1629" y="2094"/>
                  </a:lnTo>
                  <a:lnTo>
                    <a:pt x="1632" y="2092"/>
                  </a:lnTo>
                  <a:lnTo>
                    <a:pt x="1632" y="2092"/>
                  </a:lnTo>
                  <a:lnTo>
                    <a:pt x="1632" y="2090"/>
                  </a:lnTo>
                  <a:lnTo>
                    <a:pt x="1632" y="2083"/>
                  </a:lnTo>
                  <a:lnTo>
                    <a:pt x="1632" y="2083"/>
                  </a:lnTo>
                  <a:lnTo>
                    <a:pt x="1634" y="2083"/>
                  </a:lnTo>
                  <a:lnTo>
                    <a:pt x="1634" y="2080"/>
                  </a:lnTo>
                  <a:lnTo>
                    <a:pt x="1634" y="2080"/>
                  </a:lnTo>
                  <a:lnTo>
                    <a:pt x="1634" y="2080"/>
                  </a:lnTo>
                  <a:lnTo>
                    <a:pt x="1634" y="2078"/>
                  </a:lnTo>
                  <a:lnTo>
                    <a:pt x="1636" y="2078"/>
                  </a:lnTo>
                  <a:lnTo>
                    <a:pt x="1636" y="2078"/>
                  </a:lnTo>
                  <a:lnTo>
                    <a:pt x="1636" y="2080"/>
                  </a:lnTo>
                  <a:lnTo>
                    <a:pt x="1639" y="2080"/>
                  </a:lnTo>
                  <a:lnTo>
                    <a:pt x="1639" y="2078"/>
                  </a:lnTo>
                  <a:lnTo>
                    <a:pt x="1641" y="2078"/>
                  </a:lnTo>
                  <a:lnTo>
                    <a:pt x="1643" y="2076"/>
                  </a:lnTo>
                  <a:lnTo>
                    <a:pt x="1643" y="2076"/>
                  </a:lnTo>
                  <a:lnTo>
                    <a:pt x="1646" y="2076"/>
                  </a:lnTo>
                  <a:lnTo>
                    <a:pt x="1648" y="2073"/>
                  </a:lnTo>
                  <a:lnTo>
                    <a:pt x="1648" y="2073"/>
                  </a:lnTo>
                  <a:lnTo>
                    <a:pt x="1648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3" y="2073"/>
                  </a:lnTo>
                  <a:lnTo>
                    <a:pt x="1653" y="2073"/>
                  </a:lnTo>
                  <a:lnTo>
                    <a:pt x="1653" y="2073"/>
                  </a:lnTo>
                  <a:lnTo>
                    <a:pt x="1653" y="2071"/>
                  </a:lnTo>
                  <a:lnTo>
                    <a:pt x="1653" y="2071"/>
                  </a:lnTo>
                  <a:lnTo>
                    <a:pt x="1655" y="2068"/>
                  </a:lnTo>
                  <a:lnTo>
                    <a:pt x="1655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60" y="2071"/>
                  </a:lnTo>
                  <a:lnTo>
                    <a:pt x="1660" y="2071"/>
                  </a:lnTo>
                  <a:lnTo>
                    <a:pt x="1660" y="2071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6"/>
                  </a:lnTo>
                  <a:lnTo>
                    <a:pt x="1667" y="2078"/>
                  </a:lnTo>
                  <a:lnTo>
                    <a:pt x="1669" y="2078"/>
                  </a:lnTo>
                  <a:lnTo>
                    <a:pt x="1669" y="2078"/>
                  </a:lnTo>
                  <a:lnTo>
                    <a:pt x="1669" y="2080"/>
                  </a:lnTo>
                  <a:lnTo>
                    <a:pt x="1669" y="2080"/>
                  </a:lnTo>
                  <a:lnTo>
                    <a:pt x="1669" y="2083"/>
                  </a:lnTo>
                  <a:lnTo>
                    <a:pt x="1669" y="2083"/>
                  </a:lnTo>
                  <a:lnTo>
                    <a:pt x="1669" y="2083"/>
                  </a:lnTo>
                  <a:lnTo>
                    <a:pt x="1669" y="2085"/>
                  </a:lnTo>
                  <a:lnTo>
                    <a:pt x="1672" y="2085"/>
                  </a:lnTo>
                  <a:lnTo>
                    <a:pt x="1674" y="2085"/>
                  </a:lnTo>
                  <a:lnTo>
                    <a:pt x="1677" y="2085"/>
                  </a:lnTo>
                  <a:lnTo>
                    <a:pt x="1677" y="2085"/>
                  </a:lnTo>
                  <a:lnTo>
                    <a:pt x="1679" y="2085"/>
                  </a:lnTo>
                  <a:lnTo>
                    <a:pt x="1679" y="2087"/>
                  </a:lnTo>
                  <a:lnTo>
                    <a:pt x="1679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90"/>
                  </a:lnTo>
                  <a:lnTo>
                    <a:pt x="1686" y="2092"/>
                  </a:lnTo>
                  <a:lnTo>
                    <a:pt x="1686" y="2094"/>
                  </a:lnTo>
                  <a:lnTo>
                    <a:pt x="1686" y="2092"/>
                  </a:lnTo>
                  <a:lnTo>
                    <a:pt x="1686" y="2092"/>
                  </a:lnTo>
                  <a:lnTo>
                    <a:pt x="1686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91" y="2092"/>
                  </a:lnTo>
                  <a:lnTo>
                    <a:pt x="1691" y="2092"/>
                  </a:lnTo>
                  <a:lnTo>
                    <a:pt x="1693" y="2092"/>
                  </a:lnTo>
                  <a:lnTo>
                    <a:pt x="1693" y="2090"/>
                  </a:lnTo>
                  <a:lnTo>
                    <a:pt x="1693" y="2090"/>
                  </a:lnTo>
                  <a:lnTo>
                    <a:pt x="1698" y="2090"/>
                  </a:lnTo>
                  <a:lnTo>
                    <a:pt x="1700" y="2090"/>
                  </a:lnTo>
                  <a:lnTo>
                    <a:pt x="1703" y="2090"/>
                  </a:lnTo>
                  <a:lnTo>
                    <a:pt x="1705" y="2092"/>
                  </a:lnTo>
                  <a:lnTo>
                    <a:pt x="1705" y="2092"/>
                  </a:lnTo>
                  <a:lnTo>
                    <a:pt x="1705" y="2094"/>
                  </a:lnTo>
                  <a:lnTo>
                    <a:pt x="1707" y="2097"/>
                  </a:lnTo>
                  <a:lnTo>
                    <a:pt x="1707" y="2097"/>
                  </a:lnTo>
                  <a:lnTo>
                    <a:pt x="1707" y="2097"/>
                  </a:lnTo>
                  <a:lnTo>
                    <a:pt x="1710" y="2097"/>
                  </a:lnTo>
                  <a:lnTo>
                    <a:pt x="1710" y="2097"/>
                  </a:lnTo>
                  <a:lnTo>
                    <a:pt x="1717" y="2094"/>
                  </a:lnTo>
                  <a:lnTo>
                    <a:pt x="1719" y="2094"/>
                  </a:lnTo>
                  <a:lnTo>
                    <a:pt x="1719" y="2092"/>
                  </a:lnTo>
                  <a:lnTo>
                    <a:pt x="1719" y="2092"/>
                  </a:lnTo>
                  <a:lnTo>
                    <a:pt x="1719" y="2092"/>
                  </a:lnTo>
                  <a:lnTo>
                    <a:pt x="1721" y="2092"/>
                  </a:lnTo>
                  <a:lnTo>
                    <a:pt x="1724" y="2094"/>
                  </a:lnTo>
                  <a:lnTo>
                    <a:pt x="1724" y="2094"/>
                  </a:lnTo>
                  <a:lnTo>
                    <a:pt x="1724" y="2094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9" y="2094"/>
                  </a:lnTo>
                  <a:lnTo>
                    <a:pt x="1729" y="2094"/>
                  </a:lnTo>
                  <a:lnTo>
                    <a:pt x="1729" y="2094"/>
                  </a:lnTo>
                  <a:lnTo>
                    <a:pt x="1729" y="2097"/>
                  </a:lnTo>
                  <a:lnTo>
                    <a:pt x="1729" y="2097"/>
                  </a:lnTo>
                  <a:lnTo>
                    <a:pt x="1731" y="2097"/>
                  </a:lnTo>
                  <a:lnTo>
                    <a:pt x="1733" y="2099"/>
                  </a:lnTo>
                  <a:lnTo>
                    <a:pt x="1731" y="2099"/>
                  </a:lnTo>
                  <a:lnTo>
                    <a:pt x="1733" y="2099"/>
                  </a:lnTo>
                  <a:lnTo>
                    <a:pt x="1733" y="2099"/>
                  </a:lnTo>
                  <a:lnTo>
                    <a:pt x="1736" y="2099"/>
                  </a:lnTo>
                  <a:lnTo>
                    <a:pt x="1736" y="2099"/>
                  </a:lnTo>
                  <a:lnTo>
                    <a:pt x="1736" y="2102"/>
                  </a:lnTo>
                  <a:lnTo>
                    <a:pt x="1733" y="2102"/>
                  </a:lnTo>
                  <a:lnTo>
                    <a:pt x="1733" y="2102"/>
                  </a:lnTo>
                  <a:lnTo>
                    <a:pt x="1733" y="2104"/>
                  </a:lnTo>
                  <a:lnTo>
                    <a:pt x="1733" y="2106"/>
                  </a:lnTo>
                  <a:lnTo>
                    <a:pt x="1731" y="2106"/>
                  </a:lnTo>
                  <a:lnTo>
                    <a:pt x="1731" y="2109"/>
                  </a:lnTo>
                  <a:lnTo>
                    <a:pt x="1731" y="2109"/>
                  </a:lnTo>
                  <a:lnTo>
                    <a:pt x="1729" y="2111"/>
                  </a:lnTo>
                  <a:lnTo>
                    <a:pt x="1729" y="2113"/>
                  </a:lnTo>
                  <a:lnTo>
                    <a:pt x="1729" y="2113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4" y="2111"/>
                  </a:lnTo>
                  <a:lnTo>
                    <a:pt x="1724" y="2111"/>
                  </a:lnTo>
                  <a:lnTo>
                    <a:pt x="1724" y="2111"/>
                  </a:lnTo>
                  <a:lnTo>
                    <a:pt x="1721" y="2118"/>
                  </a:lnTo>
                  <a:lnTo>
                    <a:pt x="1721" y="2118"/>
                  </a:lnTo>
                  <a:lnTo>
                    <a:pt x="1721" y="2118"/>
                  </a:lnTo>
                  <a:lnTo>
                    <a:pt x="1721" y="2120"/>
                  </a:lnTo>
                  <a:lnTo>
                    <a:pt x="1721" y="2120"/>
                  </a:lnTo>
                  <a:lnTo>
                    <a:pt x="1721" y="2123"/>
                  </a:lnTo>
                  <a:lnTo>
                    <a:pt x="1721" y="2123"/>
                  </a:lnTo>
                  <a:lnTo>
                    <a:pt x="1721" y="2125"/>
                  </a:lnTo>
                  <a:lnTo>
                    <a:pt x="1721" y="2125"/>
                  </a:lnTo>
                  <a:lnTo>
                    <a:pt x="1724" y="2125"/>
                  </a:lnTo>
                  <a:lnTo>
                    <a:pt x="1724" y="2125"/>
                  </a:lnTo>
                  <a:lnTo>
                    <a:pt x="1726" y="2125"/>
                  </a:lnTo>
                  <a:lnTo>
                    <a:pt x="1726" y="2128"/>
                  </a:lnTo>
                  <a:lnTo>
                    <a:pt x="1726" y="2128"/>
                  </a:lnTo>
                  <a:lnTo>
                    <a:pt x="1729" y="2132"/>
                  </a:lnTo>
                  <a:lnTo>
                    <a:pt x="1729" y="2132"/>
                  </a:lnTo>
                  <a:lnTo>
                    <a:pt x="1729" y="2132"/>
                  </a:lnTo>
                  <a:lnTo>
                    <a:pt x="1726" y="2135"/>
                  </a:lnTo>
                  <a:lnTo>
                    <a:pt x="1729" y="2135"/>
                  </a:lnTo>
                  <a:lnTo>
                    <a:pt x="1729" y="2135"/>
                  </a:lnTo>
                  <a:lnTo>
                    <a:pt x="1729" y="2135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9"/>
                  </a:lnTo>
                  <a:lnTo>
                    <a:pt x="1729" y="2139"/>
                  </a:lnTo>
                  <a:lnTo>
                    <a:pt x="1729" y="2139"/>
                  </a:lnTo>
                  <a:lnTo>
                    <a:pt x="1729" y="2142"/>
                  </a:lnTo>
                  <a:lnTo>
                    <a:pt x="1729" y="2142"/>
                  </a:lnTo>
                  <a:lnTo>
                    <a:pt x="1729" y="2144"/>
                  </a:lnTo>
                  <a:lnTo>
                    <a:pt x="1729" y="2144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31" y="2147"/>
                  </a:lnTo>
                  <a:lnTo>
                    <a:pt x="1731" y="2144"/>
                  </a:lnTo>
                  <a:lnTo>
                    <a:pt x="1731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6" y="2147"/>
                  </a:lnTo>
                  <a:lnTo>
                    <a:pt x="1736" y="2147"/>
                  </a:lnTo>
                  <a:lnTo>
                    <a:pt x="1738" y="2147"/>
                  </a:lnTo>
                  <a:lnTo>
                    <a:pt x="1738" y="2147"/>
                  </a:lnTo>
                  <a:lnTo>
                    <a:pt x="1740" y="2147"/>
                  </a:lnTo>
                  <a:lnTo>
                    <a:pt x="1740" y="2147"/>
                  </a:lnTo>
                  <a:lnTo>
                    <a:pt x="1740" y="2149"/>
                  </a:lnTo>
                  <a:lnTo>
                    <a:pt x="1743" y="2149"/>
                  </a:lnTo>
                  <a:lnTo>
                    <a:pt x="1743" y="2149"/>
                  </a:lnTo>
                  <a:lnTo>
                    <a:pt x="1743" y="2149"/>
                  </a:lnTo>
                  <a:lnTo>
                    <a:pt x="1745" y="2149"/>
                  </a:lnTo>
                  <a:lnTo>
                    <a:pt x="1745" y="2149"/>
                  </a:lnTo>
                  <a:lnTo>
                    <a:pt x="1747" y="2149"/>
                  </a:lnTo>
                  <a:lnTo>
                    <a:pt x="1747" y="2149"/>
                  </a:lnTo>
                  <a:lnTo>
                    <a:pt x="1747" y="2151"/>
                  </a:lnTo>
                  <a:lnTo>
                    <a:pt x="1747" y="2151"/>
                  </a:lnTo>
                  <a:lnTo>
                    <a:pt x="1745" y="2151"/>
                  </a:lnTo>
                  <a:lnTo>
                    <a:pt x="1745" y="2154"/>
                  </a:lnTo>
                  <a:lnTo>
                    <a:pt x="1745" y="2154"/>
                  </a:lnTo>
                  <a:lnTo>
                    <a:pt x="1747" y="2156"/>
                  </a:lnTo>
                  <a:lnTo>
                    <a:pt x="1747" y="2156"/>
                  </a:lnTo>
                  <a:lnTo>
                    <a:pt x="1750" y="2156"/>
                  </a:lnTo>
                  <a:lnTo>
                    <a:pt x="1752" y="2156"/>
                  </a:lnTo>
                  <a:lnTo>
                    <a:pt x="1755" y="2161"/>
                  </a:lnTo>
                  <a:lnTo>
                    <a:pt x="1757" y="2161"/>
                  </a:lnTo>
                  <a:lnTo>
                    <a:pt x="1759" y="2161"/>
                  </a:lnTo>
                  <a:lnTo>
                    <a:pt x="1759" y="2161"/>
                  </a:lnTo>
                  <a:lnTo>
                    <a:pt x="1762" y="2161"/>
                  </a:lnTo>
                  <a:lnTo>
                    <a:pt x="1764" y="2165"/>
                  </a:lnTo>
                  <a:lnTo>
                    <a:pt x="1764" y="2165"/>
                  </a:lnTo>
                  <a:lnTo>
                    <a:pt x="1764" y="2168"/>
                  </a:lnTo>
                  <a:lnTo>
                    <a:pt x="1766" y="2165"/>
                  </a:lnTo>
                  <a:lnTo>
                    <a:pt x="1769" y="2163"/>
                  </a:lnTo>
                  <a:lnTo>
                    <a:pt x="1769" y="2163"/>
                  </a:lnTo>
                  <a:lnTo>
                    <a:pt x="1769" y="2163"/>
                  </a:lnTo>
                  <a:lnTo>
                    <a:pt x="1771" y="2165"/>
                  </a:lnTo>
                  <a:lnTo>
                    <a:pt x="1771" y="2168"/>
                  </a:lnTo>
                  <a:lnTo>
                    <a:pt x="1771" y="2168"/>
                  </a:lnTo>
                  <a:lnTo>
                    <a:pt x="1771" y="2168"/>
                  </a:lnTo>
                  <a:lnTo>
                    <a:pt x="1773" y="2168"/>
                  </a:lnTo>
                  <a:lnTo>
                    <a:pt x="1773" y="2168"/>
                  </a:lnTo>
                  <a:lnTo>
                    <a:pt x="1773" y="2168"/>
                  </a:lnTo>
                  <a:lnTo>
                    <a:pt x="1773" y="2165"/>
                  </a:lnTo>
                  <a:lnTo>
                    <a:pt x="1773" y="2165"/>
                  </a:lnTo>
                  <a:lnTo>
                    <a:pt x="1776" y="2165"/>
                  </a:lnTo>
                  <a:lnTo>
                    <a:pt x="1778" y="2165"/>
                  </a:lnTo>
                  <a:lnTo>
                    <a:pt x="1778" y="2165"/>
                  </a:lnTo>
                  <a:lnTo>
                    <a:pt x="1781" y="2165"/>
                  </a:lnTo>
                  <a:lnTo>
                    <a:pt x="1783" y="2165"/>
                  </a:lnTo>
                  <a:lnTo>
                    <a:pt x="1785" y="2163"/>
                  </a:lnTo>
                  <a:lnTo>
                    <a:pt x="1785" y="2163"/>
                  </a:lnTo>
                  <a:lnTo>
                    <a:pt x="1785" y="2163"/>
                  </a:lnTo>
                  <a:lnTo>
                    <a:pt x="1788" y="2163"/>
                  </a:lnTo>
                  <a:lnTo>
                    <a:pt x="1788" y="2163"/>
                  </a:lnTo>
                  <a:lnTo>
                    <a:pt x="1790" y="2165"/>
                  </a:lnTo>
                  <a:lnTo>
                    <a:pt x="1790" y="2165"/>
                  </a:lnTo>
                  <a:lnTo>
                    <a:pt x="1790" y="2165"/>
                  </a:lnTo>
                  <a:lnTo>
                    <a:pt x="1790" y="2168"/>
                  </a:lnTo>
                  <a:lnTo>
                    <a:pt x="1792" y="2168"/>
                  </a:lnTo>
                  <a:lnTo>
                    <a:pt x="1792" y="2168"/>
                  </a:lnTo>
                  <a:lnTo>
                    <a:pt x="1795" y="2170"/>
                  </a:lnTo>
                  <a:lnTo>
                    <a:pt x="1795" y="2170"/>
                  </a:lnTo>
                  <a:lnTo>
                    <a:pt x="1797" y="2173"/>
                  </a:lnTo>
                  <a:lnTo>
                    <a:pt x="1797" y="2173"/>
                  </a:lnTo>
                  <a:lnTo>
                    <a:pt x="1797" y="2175"/>
                  </a:lnTo>
                  <a:lnTo>
                    <a:pt x="1797" y="2175"/>
                  </a:lnTo>
                  <a:lnTo>
                    <a:pt x="1797" y="2177"/>
                  </a:lnTo>
                  <a:lnTo>
                    <a:pt x="1797" y="2177"/>
                  </a:lnTo>
                  <a:lnTo>
                    <a:pt x="1800" y="2175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797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2" y="2170"/>
                  </a:lnTo>
                  <a:lnTo>
                    <a:pt x="1802" y="2170"/>
                  </a:lnTo>
                  <a:lnTo>
                    <a:pt x="1802" y="2170"/>
                  </a:lnTo>
                  <a:lnTo>
                    <a:pt x="1802" y="2168"/>
                  </a:lnTo>
                  <a:lnTo>
                    <a:pt x="1802" y="2168"/>
                  </a:lnTo>
                  <a:lnTo>
                    <a:pt x="1804" y="2170"/>
                  </a:lnTo>
                  <a:lnTo>
                    <a:pt x="1804" y="2170"/>
                  </a:lnTo>
                  <a:lnTo>
                    <a:pt x="1804" y="2168"/>
                  </a:lnTo>
                  <a:lnTo>
                    <a:pt x="1804" y="2168"/>
                  </a:lnTo>
                  <a:lnTo>
                    <a:pt x="1804" y="2168"/>
                  </a:lnTo>
                  <a:lnTo>
                    <a:pt x="1807" y="2168"/>
                  </a:lnTo>
                  <a:lnTo>
                    <a:pt x="1804" y="2168"/>
                  </a:lnTo>
                  <a:lnTo>
                    <a:pt x="1807" y="2168"/>
                  </a:lnTo>
                  <a:lnTo>
                    <a:pt x="1807" y="2168"/>
                  </a:lnTo>
                  <a:lnTo>
                    <a:pt x="1807" y="2168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09" y="2170"/>
                  </a:lnTo>
                  <a:lnTo>
                    <a:pt x="1809" y="2173"/>
                  </a:lnTo>
                  <a:lnTo>
                    <a:pt x="1809" y="2173"/>
                  </a:lnTo>
                  <a:lnTo>
                    <a:pt x="1811" y="2173"/>
                  </a:lnTo>
                  <a:lnTo>
                    <a:pt x="1811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6" y="2168"/>
                  </a:lnTo>
                  <a:lnTo>
                    <a:pt x="1816" y="2168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4" y="2165"/>
                  </a:lnTo>
                  <a:lnTo>
                    <a:pt x="1814" y="2165"/>
                  </a:lnTo>
                  <a:lnTo>
                    <a:pt x="1816" y="2165"/>
                  </a:lnTo>
                  <a:lnTo>
                    <a:pt x="1814" y="2165"/>
                  </a:lnTo>
                  <a:lnTo>
                    <a:pt x="1814" y="2165"/>
                  </a:lnTo>
                  <a:lnTo>
                    <a:pt x="1816" y="2165"/>
                  </a:lnTo>
                  <a:lnTo>
                    <a:pt x="1816" y="2163"/>
                  </a:lnTo>
                  <a:lnTo>
                    <a:pt x="1814" y="2163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8" y="2163"/>
                  </a:lnTo>
                  <a:lnTo>
                    <a:pt x="1818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1"/>
                  </a:lnTo>
                  <a:lnTo>
                    <a:pt x="1821" y="2161"/>
                  </a:lnTo>
                  <a:lnTo>
                    <a:pt x="1821" y="2161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1" y="2163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18" y="2168"/>
                  </a:lnTo>
                  <a:lnTo>
                    <a:pt x="1818" y="2168"/>
                  </a:lnTo>
                  <a:lnTo>
                    <a:pt x="1818" y="2170"/>
                  </a:lnTo>
                  <a:lnTo>
                    <a:pt x="1821" y="2170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5"/>
                  </a:lnTo>
                  <a:lnTo>
                    <a:pt x="1823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3" y="2165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6" y="2168"/>
                  </a:lnTo>
                  <a:lnTo>
                    <a:pt x="1826" y="2168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8" y="2165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1"/>
                  </a:lnTo>
                  <a:lnTo>
                    <a:pt x="1828" y="2161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6" y="2158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3" y="2154"/>
                  </a:lnTo>
                  <a:lnTo>
                    <a:pt x="1823" y="2156"/>
                  </a:lnTo>
                  <a:lnTo>
                    <a:pt x="1823" y="2156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7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6" y="2151"/>
                  </a:lnTo>
                  <a:lnTo>
                    <a:pt x="1826" y="2151"/>
                  </a:lnTo>
                  <a:lnTo>
                    <a:pt x="1826" y="2151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51"/>
                  </a:lnTo>
                  <a:lnTo>
                    <a:pt x="1828" y="2151"/>
                  </a:lnTo>
                  <a:lnTo>
                    <a:pt x="1828" y="2151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30" y="2151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51"/>
                  </a:lnTo>
                  <a:lnTo>
                    <a:pt x="1833" y="2151"/>
                  </a:lnTo>
                  <a:lnTo>
                    <a:pt x="1833" y="2151"/>
                  </a:lnTo>
                  <a:lnTo>
                    <a:pt x="1830" y="2151"/>
                  </a:lnTo>
                  <a:lnTo>
                    <a:pt x="1830" y="2154"/>
                  </a:lnTo>
                  <a:lnTo>
                    <a:pt x="1830" y="2154"/>
                  </a:lnTo>
                  <a:lnTo>
                    <a:pt x="1828" y="2156"/>
                  </a:lnTo>
                  <a:lnTo>
                    <a:pt x="1828" y="2156"/>
                  </a:lnTo>
                  <a:lnTo>
                    <a:pt x="1828" y="2156"/>
                  </a:lnTo>
                  <a:lnTo>
                    <a:pt x="1830" y="2156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3" y="2158"/>
                  </a:lnTo>
                  <a:lnTo>
                    <a:pt x="1830" y="2158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4"/>
                  </a:lnTo>
                  <a:lnTo>
                    <a:pt x="1833" y="2154"/>
                  </a:lnTo>
                  <a:lnTo>
                    <a:pt x="1833" y="2154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4"/>
                  </a:lnTo>
                  <a:lnTo>
                    <a:pt x="1835" y="2154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5" y="2158"/>
                  </a:lnTo>
                  <a:lnTo>
                    <a:pt x="1835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58"/>
                  </a:lnTo>
                  <a:lnTo>
                    <a:pt x="1835" y="2158"/>
                  </a:lnTo>
                  <a:lnTo>
                    <a:pt x="1837" y="2158"/>
                  </a:lnTo>
                  <a:lnTo>
                    <a:pt x="1837" y="2158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1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5" y="2163"/>
                  </a:lnTo>
                  <a:lnTo>
                    <a:pt x="1835" y="2163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2" y="2165"/>
                  </a:lnTo>
                  <a:lnTo>
                    <a:pt x="1842" y="2165"/>
                  </a:lnTo>
                  <a:lnTo>
                    <a:pt x="1842" y="2165"/>
                  </a:lnTo>
                  <a:lnTo>
                    <a:pt x="1844" y="2165"/>
                  </a:lnTo>
                  <a:lnTo>
                    <a:pt x="1842" y="2163"/>
                  </a:lnTo>
                  <a:lnTo>
                    <a:pt x="1842" y="2163"/>
                  </a:lnTo>
                  <a:lnTo>
                    <a:pt x="1842" y="2165"/>
                  </a:lnTo>
                  <a:lnTo>
                    <a:pt x="1842" y="2163"/>
                  </a:lnTo>
                  <a:lnTo>
                    <a:pt x="1842" y="2163"/>
                  </a:lnTo>
                  <a:lnTo>
                    <a:pt x="1842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0" y="2156"/>
                  </a:lnTo>
                  <a:lnTo>
                    <a:pt x="1840" y="2154"/>
                  </a:lnTo>
                  <a:lnTo>
                    <a:pt x="1840" y="2154"/>
                  </a:lnTo>
                  <a:lnTo>
                    <a:pt x="1842" y="2156"/>
                  </a:lnTo>
                  <a:lnTo>
                    <a:pt x="1844" y="2154"/>
                  </a:lnTo>
                  <a:lnTo>
                    <a:pt x="1844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7" y="2156"/>
                  </a:lnTo>
                  <a:lnTo>
                    <a:pt x="1844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7" y="2163"/>
                  </a:lnTo>
                  <a:lnTo>
                    <a:pt x="1847" y="2163"/>
                  </a:lnTo>
                  <a:lnTo>
                    <a:pt x="1847" y="2165"/>
                  </a:lnTo>
                  <a:lnTo>
                    <a:pt x="1847" y="2165"/>
                  </a:lnTo>
                  <a:lnTo>
                    <a:pt x="1847" y="2165"/>
                  </a:lnTo>
                  <a:lnTo>
                    <a:pt x="1849" y="2165"/>
                  </a:lnTo>
                  <a:lnTo>
                    <a:pt x="1849" y="2165"/>
                  </a:lnTo>
                  <a:lnTo>
                    <a:pt x="1852" y="2165"/>
                  </a:lnTo>
                  <a:lnTo>
                    <a:pt x="1852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8"/>
                  </a:lnTo>
                  <a:lnTo>
                    <a:pt x="1854" y="2168"/>
                  </a:lnTo>
                  <a:lnTo>
                    <a:pt x="1856" y="2168"/>
                  </a:lnTo>
                  <a:lnTo>
                    <a:pt x="1856" y="2165"/>
                  </a:lnTo>
                  <a:lnTo>
                    <a:pt x="1856" y="2165"/>
                  </a:lnTo>
                  <a:lnTo>
                    <a:pt x="1856" y="2168"/>
                  </a:lnTo>
                  <a:lnTo>
                    <a:pt x="1856" y="2168"/>
                  </a:lnTo>
                  <a:lnTo>
                    <a:pt x="1856" y="2168"/>
                  </a:lnTo>
                  <a:lnTo>
                    <a:pt x="1859" y="2165"/>
                  </a:lnTo>
                  <a:lnTo>
                    <a:pt x="1859" y="2165"/>
                  </a:lnTo>
                  <a:lnTo>
                    <a:pt x="1859" y="2170"/>
                  </a:lnTo>
                  <a:lnTo>
                    <a:pt x="1859" y="2173"/>
                  </a:lnTo>
                  <a:lnTo>
                    <a:pt x="1859" y="2173"/>
                  </a:lnTo>
                  <a:lnTo>
                    <a:pt x="1856" y="2173"/>
                  </a:lnTo>
                  <a:lnTo>
                    <a:pt x="1856" y="2173"/>
                  </a:lnTo>
                  <a:lnTo>
                    <a:pt x="1854" y="2173"/>
                  </a:lnTo>
                  <a:lnTo>
                    <a:pt x="1854" y="2175"/>
                  </a:lnTo>
                  <a:lnTo>
                    <a:pt x="1854" y="2175"/>
                  </a:lnTo>
                  <a:lnTo>
                    <a:pt x="1854" y="2175"/>
                  </a:lnTo>
                  <a:lnTo>
                    <a:pt x="1854" y="2177"/>
                  </a:lnTo>
                  <a:lnTo>
                    <a:pt x="1856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5"/>
                  </a:lnTo>
                  <a:lnTo>
                    <a:pt x="1859" y="2177"/>
                  </a:lnTo>
                  <a:lnTo>
                    <a:pt x="1861" y="2177"/>
                  </a:lnTo>
                  <a:lnTo>
                    <a:pt x="1861" y="2177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3"/>
                  </a:lnTo>
                  <a:lnTo>
                    <a:pt x="1863" y="2175"/>
                  </a:lnTo>
                  <a:lnTo>
                    <a:pt x="1863" y="2177"/>
                  </a:lnTo>
                  <a:lnTo>
                    <a:pt x="1863" y="2177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6" y="2175"/>
                  </a:lnTo>
                  <a:lnTo>
                    <a:pt x="1866" y="2175"/>
                  </a:lnTo>
                  <a:lnTo>
                    <a:pt x="1868" y="2175"/>
                  </a:lnTo>
                  <a:lnTo>
                    <a:pt x="1868" y="2173"/>
                  </a:lnTo>
                  <a:lnTo>
                    <a:pt x="1868" y="2175"/>
                  </a:lnTo>
                  <a:lnTo>
                    <a:pt x="1868" y="2175"/>
                  </a:lnTo>
                  <a:lnTo>
                    <a:pt x="1873" y="2175"/>
                  </a:lnTo>
                  <a:lnTo>
                    <a:pt x="1873" y="2175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8" y="2173"/>
                  </a:lnTo>
                  <a:lnTo>
                    <a:pt x="1880" y="2173"/>
                  </a:lnTo>
                  <a:lnTo>
                    <a:pt x="1880" y="2173"/>
                  </a:lnTo>
                  <a:lnTo>
                    <a:pt x="1880" y="2170"/>
                  </a:lnTo>
                  <a:lnTo>
                    <a:pt x="1880" y="2170"/>
                  </a:lnTo>
                  <a:lnTo>
                    <a:pt x="1880" y="2170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5"/>
                  </a:lnTo>
                  <a:lnTo>
                    <a:pt x="1880" y="2165"/>
                  </a:lnTo>
                  <a:lnTo>
                    <a:pt x="1878" y="2165"/>
                  </a:lnTo>
                  <a:lnTo>
                    <a:pt x="1875" y="2163"/>
                  </a:lnTo>
                  <a:lnTo>
                    <a:pt x="1875" y="2163"/>
                  </a:lnTo>
                  <a:lnTo>
                    <a:pt x="1875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80" y="2158"/>
                  </a:lnTo>
                  <a:lnTo>
                    <a:pt x="1880" y="2158"/>
                  </a:lnTo>
                  <a:lnTo>
                    <a:pt x="1880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3"/>
                  </a:lnTo>
                  <a:lnTo>
                    <a:pt x="1880" y="2163"/>
                  </a:lnTo>
                  <a:lnTo>
                    <a:pt x="1880" y="2163"/>
                  </a:lnTo>
                  <a:lnTo>
                    <a:pt x="1882" y="2163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3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8"/>
                  </a:lnTo>
                  <a:lnTo>
                    <a:pt x="1887" y="2168"/>
                  </a:lnTo>
                  <a:lnTo>
                    <a:pt x="1887" y="2168"/>
                  </a:lnTo>
                  <a:lnTo>
                    <a:pt x="1885" y="2170"/>
                  </a:lnTo>
                  <a:lnTo>
                    <a:pt x="1885" y="2170"/>
                  </a:lnTo>
                  <a:lnTo>
                    <a:pt x="1885" y="2170"/>
                  </a:lnTo>
                  <a:lnTo>
                    <a:pt x="1887" y="2173"/>
                  </a:lnTo>
                  <a:lnTo>
                    <a:pt x="1889" y="2175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89" y="2170"/>
                  </a:lnTo>
                  <a:lnTo>
                    <a:pt x="1889" y="2168"/>
                  </a:lnTo>
                  <a:lnTo>
                    <a:pt x="1889" y="2168"/>
                  </a:lnTo>
                  <a:lnTo>
                    <a:pt x="1892" y="2168"/>
                  </a:lnTo>
                  <a:lnTo>
                    <a:pt x="1892" y="2168"/>
                  </a:lnTo>
                  <a:lnTo>
                    <a:pt x="1892" y="2168"/>
                  </a:lnTo>
                  <a:lnTo>
                    <a:pt x="1892" y="2170"/>
                  </a:lnTo>
                  <a:lnTo>
                    <a:pt x="1892" y="2170"/>
                  </a:lnTo>
                  <a:lnTo>
                    <a:pt x="1892" y="2170"/>
                  </a:lnTo>
                  <a:lnTo>
                    <a:pt x="1892" y="2173"/>
                  </a:lnTo>
                  <a:lnTo>
                    <a:pt x="1892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6" y="2173"/>
                  </a:lnTo>
                  <a:lnTo>
                    <a:pt x="1896" y="2173"/>
                  </a:lnTo>
                  <a:lnTo>
                    <a:pt x="1899" y="2173"/>
                  </a:lnTo>
                  <a:lnTo>
                    <a:pt x="1901" y="2173"/>
                  </a:lnTo>
                  <a:lnTo>
                    <a:pt x="1901" y="2173"/>
                  </a:lnTo>
                  <a:lnTo>
                    <a:pt x="1899" y="2173"/>
                  </a:lnTo>
                  <a:lnTo>
                    <a:pt x="1899" y="2175"/>
                  </a:lnTo>
                  <a:lnTo>
                    <a:pt x="1899" y="2175"/>
                  </a:lnTo>
                  <a:lnTo>
                    <a:pt x="1901" y="2175"/>
                  </a:lnTo>
                  <a:lnTo>
                    <a:pt x="1901" y="2175"/>
                  </a:lnTo>
                  <a:lnTo>
                    <a:pt x="1899" y="2177"/>
                  </a:lnTo>
                  <a:lnTo>
                    <a:pt x="1899" y="2180"/>
                  </a:lnTo>
                  <a:lnTo>
                    <a:pt x="1899" y="2180"/>
                  </a:lnTo>
                  <a:lnTo>
                    <a:pt x="1899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0"/>
                  </a:lnTo>
                  <a:lnTo>
                    <a:pt x="1892" y="2180"/>
                  </a:lnTo>
                  <a:lnTo>
                    <a:pt x="1892" y="2182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9"/>
                  </a:lnTo>
                  <a:lnTo>
                    <a:pt x="1892" y="2189"/>
                  </a:lnTo>
                  <a:lnTo>
                    <a:pt x="1889" y="2189"/>
                  </a:lnTo>
                  <a:lnTo>
                    <a:pt x="1889" y="2189"/>
                  </a:lnTo>
                  <a:lnTo>
                    <a:pt x="1889" y="2191"/>
                  </a:lnTo>
                  <a:lnTo>
                    <a:pt x="1889" y="2191"/>
                  </a:lnTo>
                  <a:lnTo>
                    <a:pt x="1889" y="2191"/>
                  </a:lnTo>
                  <a:lnTo>
                    <a:pt x="1889" y="2189"/>
                  </a:lnTo>
                  <a:lnTo>
                    <a:pt x="1887" y="2191"/>
                  </a:lnTo>
                  <a:lnTo>
                    <a:pt x="1887" y="2191"/>
                  </a:lnTo>
                  <a:lnTo>
                    <a:pt x="1887" y="2191"/>
                  </a:lnTo>
                  <a:lnTo>
                    <a:pt x="1887" y="2194"/>
                  </a:lnTo>
                  <a:lnTo>
                    <a:pt x="1887" y="2194"/>
                  </a:lnTo>
                  <a:lnTo>
                    <a:pt x="1887" y="2196"/>
                  </a:lnTo>
                  <a:lnTo>
                    <a:pt x="1887" y="2196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201"/>
                  </a:lnTo>
                  <a:lnTo>
                    <a:pt x="1887" y="2201"/>
                  </a:lnTo>
                  <a:lnTo>
                    <a:pt x="1887" y="2203"/>
                  </a:lnTo>
                  <a:lnTo>
                    <a:pt x="1885" y="2203"/>
                  </a:lnTo>
                  <a:lnTo>
                    <a:pt x="1885" y="2208"/>
                  </a:lnTo>
                  <a:lnTo>
                    <a:pt x="1887" y="2210"/>
                  </a:lnTo>
                  <a:lnTo>
                    <a:pt x="1889" y="2210"/>
                  </a:lnTo>
                  <a:lnTo>
                    <a:pt x="1887" y="2210"/>
                  </a:lnTo>
                  <a:lnTo>
                    <a:pt x="1887" y="2208"/>
                  </a:lnTo>
                  <a:lnTo>
                    <a:pt x="1889" y="2210"/>
                  </a:lnTo>
                  <a:lnTo>
                    <a:pt x="1889" y="2210"/>
                  </a:lnTo>
                  <a:lnTo>
                    <a:pt x="1889" y="2210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92" y="2208"/>
                  </a:lnTo>
                  <a:lnTo>
                    <a:pt x="1892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92" y="2210"/>
                  </a:lnTo>
                  <a:lnTo>
                    <a:pt x="1892" y="2210"/>
                  </a:lnTo>
                  <a:lnTo>
                    <a:pt x="1892" y="2210"/>
                  </a:lnTo>
                  <a:lnTo>
                    <a:pt x="1889" y="2213"/>
                  </a:lnTo>
                  <a:lnTo>
                    <a:pt x="1892" y="2213"/>
                  </a:lnTo>
                  <a:lnTo>
                    <a:pt x="1892" y="2213"/>
                  </a:lnTo>
                  <a:lnTo>
                    <a:pt x="1889" y="2215"/>
                  </a:lnTo>
                  <a:lnTo>
                    <a:pt x="1892" y="2215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6" y="2215"/>
                  </a:lnTo>
                  <a:lnTo>
                    <a:pt x="1896" y="2215"/>
                  </a:lnTo>
                  <a:lnTo>
                    <a:pt x="1896" y="2218"/>
                  </a:lnTo>
                  <a:lnTo>
                    <a:pt x="1896" y="2218"/>
                  </a:lnTo>
                  <a:lnTo>
                    <a:pt x="1896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89" y="2218"/>
                  </a:lnTo>
                  <a:lnTo>
                    <a:pt x="1889" y="2220"/>
                  </a:lnTo>
                  <a:lnTo>
                    <a:pt x="1889" y="2220"/>
                  </a:lnTo>
                  <a:lnTo>
                    <a:pt x="1889" y="2220"/>
                  </a:lnTo>
                  <a:lnTo>
                    <a:pt x="1892" y="2220"/>
                  </a:lnTo>
                  <a:lnTo>
                    <a:pt x="1892" y="2222"/>
                  </a:lnTo>
                  <a:lnTo>
                    <a:pt x="1894" y="2222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2"/>
                  </a:lnTo>
                  <a:lnTo>
                    <a:pt x="1894" y="2222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6" y="2227"/>
                  </a:lnTo>
                  <a:lnTo>
                    <a:pt x="1896" y="2229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29"/>
                  </a:lnTo>
                  <a:lnTo>
                    <a:pt x="1899" y="2227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901" y="2229"/>
                  </a:lnTo>
                  <a:lnTo>
                    <a:pt x="1901" y="2232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32"/>
                  </a:lnTo>
                  <a:lnTo>
                    <a:pt x="1904" y="2232"/>
                  </a:lnTo>
                  <a:lnTo>
                    <a:pt x="1904" y="2232"/>
                  </a:lnTo>
                  <a:lnTo>
                    <a:pt x="1904" y="2234"/>
                  </a:lnTo>
                  <a:lnTo>
                    <a:pt x="1904" y="2234"/>
                  </a:lnTo>
                  <a:lnTo>
                    <a:pt x="1904" y="2234"/>
                  </a:lnTo>
                  <a:lnTo>
                    <a:pt x="1901" y="2236"/>
                  </a:lnTo>
                  <a:lnTo>
                    <a:pt x="1901" y="2236"/>
                  </a:lnTo>
                  <a:lnTo>
                    <a:pt x="1901" y="2234"/>
                  </a:lnTo>
                  <a:lnTo>
                    <a:pt x="1901" y="2234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6" y="2232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6"/>
                  </a:lnTo>
                  <a:lnTo>
                    <a:pt x="1899" y="2236"/>
                  </a:lnTo>
                  <a:lnTo>
                    <a:pt x="1899" y="2236"/>
                  </a:lnTo>
                  <a:lnTo>
                    <a:pt x="1899" y="2239"/>
                  </a:lnTo>
                  <a:lnTo>
                    <a:pt x="1899" y="2239"/>
                  </a:lnTo>
                  <a:lnTo>
                    <a:pt x="1899" y="2239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4"/>
                  </a:lnTo>
                  <a:lnTo>
                    <a:pt x="1899" y="2244"/>
                  </a:lnTo>
                  <a:lnTo>
                    <a:pt x="1899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39"/>
                  </a:lnTo>
                  <a:lnTo>
                    <a:pt x="1904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41"/>
                  </a:lnTo>
                  <a:lnTo>
                    <a:pt x="1906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11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5" y="2241"/>
                  </a:lnTo>
                  <a:lnTo>
                    <a:pt x="1915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20" y="2241"/>
                  </a:lnTo>
                  <a:lnTo>
                    <a:pt x="1920" y="2241"/>
                  </a:lnTo>
                  <a:lnTo>
                    <a:pt x="1922" y="2239"/>
                  </a:lnTo>
                  <a:lnTo>
                    <a:pt x="1922" y="2239"/>
                  </a:lnTo>
                  <a:lnTo>
                    <a:pt x="1922" y="2239"/>
                  </a:lnTo>
                  <a:lnTo>
                    <a:pt x="1925" y="2239"/>
                  </a:lnTo>
                  <a:lnTo>
                    <a:pt x="1925" y="2239"/>
                  </a:lnTo>
                  <a:lnTo>
                    <a:pt x="1927" y="2236"/>
                  </a:lnTo>
                  <a:lnTo>
                    <a:pt x="1927" y="2234"/>
                  </a:lnTo>
                  <a:lnTo>
                    <a:pt x="1930" y="2234"/>
                  </a:lnTo>
                  <a:lnTo>
                    <a:pt x="1930" y="2234"/>
                  </a:lnTo>
                  <a:lnTo>
                    <a:pt x="1930" y="2232"/>
                  </a:lnTo>
                  <a:lnTo>
                    <a:pt x="1932" y="2229"/>
                  </a:lnTo>
                  <a:lnTo>
                    <a:pt x="1930" y="2227"/>
                  </a:lnTo>
                  <a:lnTo>
                    <a:pt x="1930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5" y="2225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2" y="2222"/>
                  </a:lnTo>
                  <a:lnTo>
                    <a:pt x="1922" y="2220"/>
                  </a:lnTo>
                  <a:lnTo>
                    <a:pt x="1922" y="2220"/>
                  </a:lnTo>
                  <a:lnTo>
                    <a:pt x="1922" y="2222"/>
                  </a:lnTo>
                  <a:lnTo>
                    <a:pt x="1922" y="2220"/>
                  </a:lnTo>
                  <a:lnTo>
                    <a:pt x="1922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18" y="2220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0"/>
                  </a:lnTo>
                  <a:lnTo>
                    <a:pt x="1920" y="2210"/>
                  </a:lnTo>
                  <a:lnTo>
                    <a:pt x="1920" y="2210"/>
                  </a:lnTo>
                  <a:lnTo>
                    <a:pt x="1922" y="2210"/>
                  </a:lnTo>
                  <a:lnTo>
                    <a:pt x="1922" y="2213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5" y="2215"/>
                  </a:lnTo>
                  <a:lnTo>
                    <a:pt x="1925" y="2215"/>
                  </a:lnTo>
                  <a:lnTo>
                    <a:pt x="1925" y="2213"/>
                  </a:lnTo>
                  <a:lnTo>
                    <a:pt x="1922" y="2210"/>
                  </a:lnTo>
                  <a:lnTo>
                    <a:pt x="1922" y="2208"/>
                  </a:lnTo>
                  <a:lnTo>
                    <a:pt x="1922" y="2210"/>
                  </a:lnTo>
                  <a:lnTo>
                    <a:pt x="1922" y="2210"/>
                  </a:lnTo>
                  <a:lnTo>
                    <a:pt x="1922" y="2210"/>
                  </a:lnTo>
                  <a:lnTo>
                    <a:pt x="1922" y="2208"/>
                  </a:lnTo>
                  <a:lnTo>
                    <a:pt x="1920" y="2208"/>
                  </a:lnTo>
                  <a:lnTo>
                    <a:pt x="1920" y="2208"/>
                  </a:lnTo>
                  <a:lnTo>
                    <a:pt x="1920" y="2208"/>
                  </a:lnTo>
                  <a:lnTo>
                    <a:pt x="1918" y="2208"/>
                  </a:lnTo>
                  <a:lnTo>
                    <a:pt x="1918" y="2208"/>
                  </a:lnTo>
                  <a:lnTo>
                    <a:pt x="1915" y="2208"/>
                  </a:lnTo>
                  <a:lnTo>
                    <a:pt x="1913" y="2210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1" y="2206"/>
                  </a:lnTo>
                  <a:lnTo>
                    <a:pt x="1911" y="2206"/>
                  </a:lnTo>
                  <a:lnTo>
                    <a:pt x="1911" y="2203"/>
                  </a:lnTo>
                  <a:lnTo>
                    <a:pt x="1911" y="2203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3" y="2199"/>
                  </a:lnTo>
                  <a:lnTo>
                    <a:pt x="1913" y="2199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9"/>
                  </a:lnTo>
                  <a:lnTo>
                    <a:pt x="1913" y="2199"/>
                  </a:lnTo>
                  <a:lnTo>
                    <a:pt x="1915" y="2199"/>
                  </a:lnTo>
                  <a:lnTo>
                    <a:pt x="1915" y="2199"/>
                  </a:lnTo>
                  <a:lnTo>
                    <a:pt x="1918" y="2196"/>
                  </a:lnTo>
                  <a:lnTo>
                    <a:pt x="1918" y="2194"/>
                  </a:lnTo>
                  <a:lnTo>
                    <a:pt x="1920" y="2194"/>
                  </a:lnTo>
                  <a:lnTo>
                    <a:pt x="1920" y="2194"/>
                  </a:lnTo>
                  <a:lnTo>
                    <a:pt x="1922" y="2194"/>
                  </a:lnTo>
                  <a:lnTo>
                    <a:pt x="1922" y="2191"/>
                  </a:lnTo>
                  <a:lnTo>
                    <a:pt x="1922" y="2191"/>
                  </a:lnTo>
                  <a:lnTo>
                    <a:pt x="1925" y="2191"/>
                  </a:lnTo>
                  <a:lnTo>
                    <a:pt x="1925" y="2191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5" y="2180"/>
                  </a:lnTo>
                  <a:lnTo>
                    <a:pt x="1922" y="2177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7"/>
                  </a:lnTo>
                  <a:lnTo>
                    <a:pt x="1925" y="2180"/>
                  </a:lnTo>
                  <a:lnTo>
                    <a:pt x="1925" y="2180"/>
                  </a:lnTo>
                  <a:lnTo>
                    <a:pt x="1925" y="2177"/>
                  </a:lnTo>
                  <a:lnTo>
                    <a:pt x="1927" y="2177"/>
                  </a:lnTo>
                  <a:lnTo>
                    <a:pt x="1925" y="2182"/>
                  </a:lnTo>
                  <a:lnTo>
                    <a:pt x="1925" y="2182"/>
                  </a:lnTo>
                  <a:lnTo>
                    <a:pt x="1925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30" y="2182"/>
                  </a:lnTo>
                  <a:lnTo>
                    <a:pt x="1930" y="2182"/>
                  </a:lnTo>
                  <a:lnTo>
                    <a:pt x="1927" y="2182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30" y="2184"/>
                  </a:lnTo>
                  <a:lnTo>
                    <a:pt x="1930" y="2184"/>
                  </a:lnTo>
                  <a:lnTo>
                    <a:pt x="1930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7" y="2184"/>
                  </a:lnTo>
                  <a:lnTo>
                    <a:pt x="1925" y="2184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7" y="2187"/>
                  </a:lnTo>
                  <a:lnTo>
                    <a:pt x="1925" y="2187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7" y="2187"/>
                  </a:lnTo>
                  <a:lnTo>
                    <a:pt x="1937" y="2187"/>
                  </a:lnTo>
                  <a:lnTo>
                    <a:pt x="1937" y="2184"/>
                  </a:lnTo>
                  <a:lnTo>
                    <a:pt x="1934" y="2184"/>
                  </a:lnTo>
                  <a:lnTo>
                    <a:pt x="1934" y="2182"/>
                  </a:lnTo>
                  <a:lnTo>
                    <a:pt x="1937" y="2180"/>
                  </a:lnTo>
                  <a:lnTo>
                    <a:pt x="1941" y="2177"/>
                  </a:lnTo>
                  <a:lnTo>
                    <a:pt x="1944" y="2175"/>
                  </a:lnTo>
                  <a:lnTo>
                    <a:pt x="1944" y="2175"/>
                  </a:lnTo>
                  <a:lnTo>
                    <a:pt x="1944" y="2177"/>
                  </a:lnTo>
                  <a:lnTo>
                    <a:pt x="1941" y="2177"/>
                  </a:lnTo>
                  <a:lnTo>
                    <a:pt x="1939" y="2177"/>
                  </a:lnTo>
                  <a:lnTo>
                    <a:pt x="1939" y="2180"/>
                  </a:lnTo>
                  <a:lnTo>
                    <a:pt x="1937" y="2180"/>
                  </a:lnTo>
                  <a:lnTo>
                    <a:pt x="1937" y="2180"/>
                  </a:lnTo>
                  <a:lnTo>
                    <a:pt x="1937" y="2180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7" y="2182"/>
                  </a:lnTo>
                  <a:lnTo>
                    <a:pt x="1937" y="2187"/>
                  </a:lnTo>
                  <a:lnTo>
                    <a:pt x="1937" y="2187"/>
                  </a:lnTo>
                  <a:lnTo>
                    <a:pt x="1939" y="2184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41" y="2180"/>
                  </a:lnTo>
                  <a:lnTo>
                    <a:pt x="1944" y="2177"/>
                  </a:lnTo>
                  <a:lnTo>
                    <a:pt x="1944" y="2177"/>
                  </a:lnTo>
                  <a:lnTo>
                    <a:pt x="1946" y="2177"/>
                  </a:lnTo>
                  <a:lnTo>
                    <a:pt x="1946" y="2177"/>
                  </a:lnTo>
                  <a:lnTo>
                    <a:pt x="1946" y="2177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51" y="2177"/>
                  </a:lnTo>
                  <a:lnTo>
                    <a:pt x="1951" y="2177"/>
                  </a:lnTo>
                  <a:lnTo>
                    <a:pt x="1951" y="2177"/>
                  </a:lnTo>
                  <a:lnTo>
                    <a:pt x="1953" y="2177"/>
                  </a:lnTo>
                  <a:lnTo>
                    <a:pt x="1953" y="2177"/>
                  </a:lnTo>
                  <a:lnTo>
                    <a:pt x="1956" y="2177"/>
                  </a:lnTo>
                  <a:lnTo>
                    <a:pt x="1958" y="2175"/>
                  </a:lnTo>
                  <a:lnTo>
                    <a:pt x="1958" y="2175"/>
                  </a:lnTo>
                  <a:lnTo>
                    <a:pt x="1958" y="2175"/>
                  </a:lnTo>
                  <a:lnTo>
                    <a:pt x="1958" y="2173"/>
                  </a:lnTo>
                  <a:lnTo>
                    <a:pt x="1958" y="2173"/>
                  </a:lnTo>
                  <a:lnTo>
                    <a:pt x="1958" y="2173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0"/>
                  </a:lnTo>
                  <a:lnTo>
                    <a:pt x="1956" y="2170"/>
                  </a:lnTo>
                  <a:lnTo>
                    <a:pt x="1958" y="2170"/>
                  </a:lnTo>
                  <a:lnTo>
                    <a:pt x="1958" y="2170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0" y="2173"/>
                  </a:lnTo>
                  <a:lnTo>
                    <a:pt x="1960" y="2175"/>
                  </a:lnTo>
                  <a:lnTo>
                    <a:pt x="1963" y="2175"/>
                  </a:lnTo>
                  <a:lnTo>
                    <a:pt x="1963" y="2175"/>
                  </a:lnTo>
                  <a:lnTo>
                    <a:pt x="1963" y="2175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7" y="2173"/>
                  </a:lnTo>
                  <a:lnTo>
                    <a:pt x="1967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3" y="2173"/>
                  </a:lnTo>
                  <a:lnTo>
                    <a:pt x="1963" y="2170"/>
                  </a:lnTo>
                  <a:lnTo>
                    <a:pt x="1965" y="2170"/>
                  </a:lnTo>
                  <a:lnTo>
                    <a:pt x="1967" y="2170"/>
                  </a:lnTo>
                  <a:lnTo>
                    <a:pt x="1967" y="2170"/>
                  </a:lnTo>
                  <a:lnTo>
                    <a:pt x="1967" y="2170"/>
                  </a:lnTo>
                  <a:lnTo>
                    <a:pt x="1970" y="2173"/>
                  </a:lnTo>
                  <a:lnTo>
                    <a:pt x="1970" y="2173"/>
                  </a:lnTo>
                  <a:lnTo>
                    <a:pt x="1972" y="2173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5" y="2173"/>
                  </a:lnTo>
                  <a:lnTo>
                    <a:pt x="1975" y="2173"/>
                  </a:lnTo>
                  <a:lnTo>
                    <a:pt x="1975" y="2173"/>
                  </a:lnTo>
                  <a:lnTo>
                    <a:pt x="1977" y="2170"/>
                  </a:lnTo>
                  <a:lnTo>
                    <a:pt x="1977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7" y="2170"/>
                  </a:lnTo>
                  <a:lnTo>
                    <a:pt x="1979" y="2170"/>
                  </a:lnTo>
                  <a:lnTo>
                    <a:pt x="1977" y="2170"/>
                  </a:lnTo>
                  <a:lnTo>
                    <a:pt x="1977" y="2170"/>
                  </a:lnTo>
                  <a:lnTo>
                    <a:pt x="1977" y="2168"/>
                  </a:lnTo>
                  <a:lnTo>
                    <a:pt x="1977" y="2168"/>
                  </a:lnTo>
                  <a:lnTo>
                    <a:pt x="1977" y="2168"/>
                  </a:lnTo>
                  <a:lnTo>
                    <a:pt x="1979" y="2165"/>
                  </a:lnTo>
                  <a:lnTo>
                    <a:pt x="1979" y="2168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3"/>
                  </a:lnTo>
                  <a:lnTo>
                    <a:pt x="1982" y="2173"/>
                  </a:lnTo>
                  <a:lnTo>
                    <a:pt x="1982" y="2173"/>
                  </a:lnTo>
                  <a:lnTo>
                    <a:pt x="1982" y="2170"/>
                  </a:lnTo>
                  <a:lnTo>
                    <a:pt x="1982" y="2170"/>
                  </a:lnTo>
                  <a:lnTo>
                    <a:pt x="1984" y="2170"/>
                  </a:lnTo>
                  <a:lnTo>
                    <a:pt x="1984" y="2170"/>
                  </a:lnTo>
                  <a:lnTo>
                    <a:pt x="1984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91" y="2170"/>
                  </a:lnTo>
                  <a:lnTo>
                    <a:pt x="1991" y="2165"/>
                  </a:lnTo>
                  <a:lnTo>
                    <a:pt x="1993" y="2165"/>
                  </a:lnTo>
                  <a:lnTo>
                    <a:pt x="1993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3" y="2165"/>
                  </a:lnTo>
                  <a:lnTo>
                    <a:pt x="1996" y="2163"/>
                  </a:lnTo>
                  <a:lnTo>
                    <a:pt x="1996" y="2163"/>
                  </a:lnTo>
                  <a:lnTo>
                    <a:pt x="1996" y="2161"/>
                  </a:lnTo>
                  <a:lnTo>
                    <a:pt x="1996" y="2161"/>
                  </a:lnTo>
                  <a:lnTo>
                    <a:pt x="1991" y="2158"/>
                  </a:lnTo>
                  <a:lnTo>
                    <a:pt x="1991" y="2156"/>
                  </a:lnTo>
                  <a:lnTo>
                    <a:pt x="1991" y="2158"/>
                  </a:lnTo>
                  <a:lnTo>
                    <a:pt x="1993" y="2158"/>
                  </a:lnTo>
                  <a:lnTo>
                    <a:pt x="1993" y="2158"/>
                  </a:lnTo>
                  <a:lnTo>
                    <a:pt x="1996" y="2158"/>
                  </a:lnTo>
                  <a:lnTo>
                    <a:pt x="1996" y="2158"/>
                  </a:lnTo>
                  <a:lnTo>
                    <a:pt x="1996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61"/>
                  </a:lnTo>
                  <a:lnTo>
                    <a:pt x="1998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1998" y="2163"/>
                  </a:lnTo>
                  <a:lnTo>
                    <a:pt x="2001" y="2163"/>
                  </a:lnTo>
                  <a:lnTo>
                    <a:pt x="2001" y="2163"/>
                  </a:lnTo>
                  <a:lnTo>
                    <a:pt x="2001" y="2163"/>
                  </a:lnTo>
                  <a:lnTo>
                    <a:pt x="2003" y="2163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8" y="2158"/>
                  </a:lnTo>
                  <a:lnTo>
                    <a:pt x="2008" y="2156"/>
                  </a:lnTo>
                  <a:lnTo>
                    <a:pt x="2008" y="2156"/>
                  </a:lnTo>
                  <a:lnTo>
                    <a:pt x="2005" y="2156"/>
                  </a:lnTo>
                  <a:lnTo>
                    <a:pt x="2003" y="2156"/>
                  </a:lnTo>
                  <a:lnTo>
                    <a:pt x="2003" y="2154"/>
                  </a:lnTo>
                  <a:lnTo>
                    <a:pt x="2003" y="2154"/>
                  </a:lnTo>
                  <a:lnTo>
                    <a:pt x="2003" y="2151"/>
                  </a:lnTo>
                  <a:lnTo>
                    <a:pt x="2003" y="2149"/>
                  </a:lnTo>
                  <a:lnTo>
                    <a:pt x="2003" y="2149"/>
                  </a:lnTo>
                  <a:lnTo>
                    <a:pt x="2003" y="2149"/>
                  </a:lnTo>
                  <a:lnTo>
                    <a:pt x="2005" y="2151"/>
                  </a:lnTo>
                  <a:lnTo>
                    <a:pt x="2005" y="2151"/>
                  </a:lnTo>
                  <a:lnTo>
                    <a:pt x="2005" y="2154"/>
                  </a:lnTo>
                  <a:lnTo>
                    <a:pt x="2008" y="2154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08" y="2154"/>
                  </a:lnTo>
                  <a:lnTo>
                    <a:pt x="2008" y="2154"/>
                  </a:lnTo>
                  <a:lnTo>
                    <a:pt x="2008" y="2156"/>
                  </a:lnTo>
                  <a:lnTo>
                    <a:pt x="2010" y="2156"/>
                  </a:lnTo>
                  <a:lnTo>
                    <a:pt x="2010" y="2156"/>
                  </a:lnTo>
                  <a:lnTo>
                    <a:pt x="2012" y="2156"/>
                  </a:lnTo>
                  <a:lnTo>
                    <a:pt x="2017" y="2154"/>
                  </a:lnTo>
                  <a:lnTo>
                    <a:pt x="2017" y="2154"/>
                  </a:lnTo>
                  <a:lnTo>
                    <a:pt x="2017" y="2154"/>
                  </a:lnTo>
                  <a:lnTo>
                    <a:pt x="2019" y="2154"/>
                  </a:lnTo>
                  <a:lnTo>
                    <a:pt x="2019" y="2156"/>
                  </a:lnTo>
                  <a:lnTo>
                    <a:pt x="2017" y="2156"/>
                  </a:lnTo>
                  <a:lnTo>
                    <a:pt x="2017" y="2158"/>
                  </a:lnTo>
                  <a:lnTo>
                    <a:pt x="2017" y="2158"/>
                  </a:lnTo>
                  <a:lnTo>
                    <a:pt x="2017" y="2158"/>
                  </a:lnTo>
                  <a:lnTo>
                    <a:pt x="2019" y="2158"/>
                  </a:lnTo>
                  <a:lnTo>
                    <a:pt x="2019" y="2158"/>
                  </a:lnTo>
                  <a:lnTo>
                    <a:pt x="2022" y="2161"/>
                  </a:lnTo>
                  <a:lnTo>
                    <a:pt x="2022" y="2161"/>
                  </a:lnTo>
                  <a:lnTo>
                    <a:pt x="2024" y="2161"/>
                  </a:lnTo>
                  <a:lnTo>
                    <a:pt x="2027" y="2158"/>
                  </a:lnTo>
                  <a:lnTo>
                    <a:pt x="2027" y="2158"/>
                  </a:lnTo>
                  <a:lnTo>
                    <a:pt x="2029" y="2158"/>
                  </a:lnTo>
                  <a:lnTo>
                    <a:pt x="2029" y="2158"/>
                  </a:lnTo>
                  <a:lnTo>
                    <a:pt x="2029" y="2156"/>
                  </a:lnTo>
                  <a:lnTo>
                    <a:pt x="2029" y="2156"/>
                  </a:lnTo>
                  <a:lnTo>
                    <a:pt x="2029" y="2156"/>
                  </a:lnTo>
                  <a:lnTo>
                    <a:pt x="2029" y="2154"/>
                  </a:lnTo>
                  <a:lnTo>
                    <a:pt x="2029" y="2154"/>
                  </a:lnTo>
                  <a:lnTo>
                    <a:pt x="2029" y="2151"/>
                  </a:lnTo>
                  <a:lnTo>
                    <a:pt x="2029" y="2151"/>
                  </a:lnTo>
                  <a:lnTo>
                    <a:pt x="2029" y="2151"/>
                  </a:lnTo>
                  <a:lnTo>
                    <a:pt x="2029" y="2149"/>
                  </a:lnTo>
                  <a:lnTo>
                    <a:pt x="2029" y="2149"/>
                  </a:lnTo>
                  <a:lnTo>
                    <a:pt x="2027" y="2149"/>
                  </a:lnTo>
                  <a:lnTo>
                    <a:pt x="2027" y="2147"/>
                  </a:lnTo>
                  <a:lnTo>
                    <a:pt x="2027" y="2144"/>
                  </a:lnTo>
                  <a:lnTo>
                    <a:pt x="2027" y="2142"/>
                  </a:lnTo>
                  <a:lnTo>
                    <a:pt x="2027" y="2142"/>
                  </a:lnTo>
                  <a:lnTo>
                    <a:pt x="2029" y="2139"/>
                  </a:lnTo>
                  <a:lnTo>
                    <a:pt x="2029" y="2142"/>
                  </a:lnTo>
                  <a:lnTo>
                    <a:pt x="2029" y="2144"/>
                  </a:lnTo>
                  <a:lnTo>
                    <a:pt x="2027" y="2144"/>
                  </a:lnTo>
                  <a:lnTo>
                    <a:pt x="2027" y="2144"/>
                  </a:lnTo>
                  <a:lnTo>
                    <a:pt x="2027" y="2147"/>
                  </a:lnTo>
                  <a:lnTo>
                    <a:pt x="2029" y="2147"/>
                  </a:lnTo>
                  <a:lnTo>
                    <a:pt x="2029" y="2147"/>
                  </a:lnTo>
                  <a:lnTo>
                    <a:pt x="2029" y="2147"/>
                  </a:lnTo>
                  <a:lnTo>
                    <a:pt x="2031" y="2147"/>
                  </a:lnTo>
                  <a:lnTo>
                    <a:pt x="2031" y="2147"/>
                  </a:lnTo>
                  <a:lnTo>
                    <a:pt x="2034" y="2147"/>
                  </a:lnTo>
                  <a:lnTo>
                    <a:pt x="2034" y="2147"/>
                  </a:lnTo>
                  <a:lnTo>
                    <a:pt x="2034" y="2147"/>
                  </a:lnTo>
                  <a:lnTo>
                    <a:pt x="2029" y="2149"/>
                  </a:lnTo>
                  <a:lnTo>
                    <a:pt x="2029" y="2149"/>
                  </a:lnTo>
                  <a:lnTo>
                    <a:pt x="2029" y="2151"/>
                  </a:lnTo>
                  <a:lnTo>
                    <a:pt x="2031" y="2154"/>
                  </a:lnTo>
                  <a:lnTo>
                    <a:pt x="2031" y="2154"/>
                  </a:lnTo>
                  <a:lnTo>
                    <a:pt x="2036" y="2156"/>
                  </a:lnTo>
                  <a:lnTo>
                    <a:pt x="2038" y="2158"/>
                  </a:lnTo>
                  <a:lnTo>
                    <a:pt x="2041" y="2156"/>
                  </a:lnTo>
                  <a:lnTo>
                    <a:pt x="2041" y="2156"/>
                  </a:lnTo>
                  <a:lnTo>
                    <a:pt x="2041" y="2154"/>
                  </a:lnTo>
                  <a:lnTo>
                    <a:pt x="2041" y="2154"/>
                  </a:lnTo>
                  <a:lnTo>
                    <a:pt x="2043" y="2151"/>
                  </a:lnTo>
                  <a:lnTo>
                    <a:pt x="2043" y="2151"/>
                  </a:lnTo>
                  <a:lnTo>
                    <a:pt x="2043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49"/>
                  </a:lnTo>
                  <a:lnTo>
                    <a:pt x="2048" y="2149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3" y="2147"/>
                  </a:lnTo>
                  <a:lnTo>
                    <a:pt x="2053" y="2147"/>
                  </a:lnTo>
                  <a:lnTo>
                    <a:pt x="2053" y="2149"/>
                  </a:lnTo>
                  <a:lnTo>
                    <a:pt x="2053" y="2151"/>
                  </a:lnTo>
                  <a:lnTo>
                    <a:pt x="2055" y="2151"/>
                  </a:lnTo>
                  <a:lnTo>
                    <a:pt x="2055" y="2151"/>
                  </a:lnTo>
                  <a:lnTo>
                    <a:pt x="2057" y="2151"/>
                  </a:lnTo>
                  <a:lnTo>
                    <a:pt x="2057" y="2151"/>
                  </a:lnTo>
                  <a:lnTo>
                    <a:pt x="2060" y="2151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4"/>
                  </a:lnTo>
                  <a:lnTo>
                    <a:pt x="2062" y="2144"/>
                  </a:lnTo>
                  <a:lnTo>
                    <a:pt x="2062" y="2144"/>
                  </a:lnTo>
                  <a:lnTo>
                    <a:pt x="2062" y="2142"/>
                  </a:lnTo>
                  <a:lnTo>
                    <a:pt x="2062" y="2142"/>
                  </a:lnTo>
                  <a:lnTo>
                    <a:pt x="2062" y="2139"/>
                  </a:lnTo>
                  <a:lnTo>
                    <a:pt x="2062" y="2139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4" y="2137"/>
                  </a:lnTo>
                  <a:lnTo>
                    <a:pt x="2064" y="2132"/>
                  </a:lnTo>
                  <a:lnTo>
                    <a:pt x="2067" y="2132"/>
                  </a:lnTo>
                  <a:lnTo>
                    <a:pt x="2067" y="2132"/>
                  </a:lnTo>
                  <a:lnTo>
                    <a:pt x="2067" y="2135"/>
                  </a:lnTo>
                  <a:lnTo>
                    <a:pt x="2067" y="2135"/>
                  </a:lnTo>
                  <a:lnTo>
                    <a:pt x="2067" y="2135"/>
                  </a:lnTo>
                  <a:lnTo>
                    <a:pt x="2067" y="2137"/>
                  </a:lnTo>
                  <a:lnTo>
                    <a:pt x="2067" y="2137"/>
                  </a:lnTo>
                  <a:lnTo>
                    <a:pt x="2067" y="2137"/>
                  </a:lnTo>
                  <a:lnTo>
                    <a:pt x="2067" y="2139"/>
                  </a:lnTo>
                  <a:lnTo>
                    <a:pt x="2067" y="2142"/>
                  </a:lnTo>
                  <a:lnTo>
                    <a:pt x="2067" y="2142"/>
                  </a:lnTo>
                  <a:lnTo>
                    <a:pt x="2069" y="2144"/>
                  </a:lnTo>
                  <a:lnTo>
                    <a:pt x="2069" y="2142"/>
                  </a:lnTo>
                  <a:lnTo>
                    <a:pt x="2071" y="2142"/>
                  </a:lnTo>
                  <a:lnTo>
                    <a:pt x="2071" y="2142"/>
                  </a:lnTo>
                  <a:lnTo>
                    <a:pt x="2071" y="2142"/>
                  </a:lnTo>
                  <a:lnTo>
                    <a:pt x="2074" y="2142"/>
                  </a:lnTo>
                  <a:lnTo>
                    <a:pt x="2074" y="2142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9" y="2135"/>
                  </a:lnTo>
                  <a:lnTo>
                    <a:pt x="2079" y="2135"/>
                  </a:lnTo>
                  <a:lnTo>
                    <a:pt x="2081" y="2135"/>
                  </a:lnTo>
                  <a:lnTo>
                    <a:pt x="2079" y="2132"/>
                  </a:lnTo>
                  <a:lnTo>
                    <a:pt x="2079" y="2130"/>
                  </a:lnTo>
                  <a:lnTo>
                    <a:pt x="2076" y="2130"/>
                  </a:lnTo>
                  <a:lnTo>
                    <a:pt x="2076" y="2128"/>
                  </a:lnTo>
                  <a:lnTo>
                    <a:pt x="2076" y="2128"/>
                  </a:lnTo>
                  <a:lnTo>
                    <a:pt x="2071" y="2120"/>
                  </a:lnTo>
                  <a:lnTo>
                    <a:pt x="2069" y="2118"/>
                  </a:lnTo>
                  <a:lnTo>
                    <a:pt x="2069" y="2118"/>
                  </a:lnTo>
                  <a:lnTo>
                    <a:pt x="2069" y="2118"/>
                  </a:lnTo>
                  <a:lnTo>
                    <a:pt x="2069" y="2116"/>
                  </a:lnTo>
                  <a:lnTo>
                    <a:pt x="2069" y="2111"/>
                  </a:lnTo>
                  <a:lnTo>
                    <a:pt x="2069" y="2113"/>
                  </a:lnTo>
                  <a:lnTo>
                    <a:pt x="2071" y="2118"/>
                  </a:lnTo>
                  <a:lnTo>
                    <a:pt x="2074" y="2118"/>
                  </a:lnTo>
                  <a:lnTo>
                    <a:pt x="2074" y="2120"/>
                  </a:lnTo>
                  <a:lnTo>
                    <a:pt x="2074" y="2123"/>
                  </a:lnTo>
                  <a:lnTo>
                    <a:pt x="2076" y="2125"/>
                  </a:lnTo>
                  <a:lnTo>
                    <a:pt x="2079" y="2128"/>
                  </a:lnTo>
                  <a:lnTo>
                    <a:pt x="2079" y="2128"/>
                  </a:lnTo>
                  <a:lnTo>
                    <a:pt x="2079" y="2128"/>
                  </a:lnTo>
                  <a:lnTo>
                    <a:pt x="2079" y="2130"/>
                  </a:lnTo>
                  <a:lnTo>
                    <a:pt x="2079" y="2130"/>
                  </a:lnTo>
                  <a:lnTo>
                    <a:pt x="2081" y="2132"/>
                  </a:lnTo>
                  <a:lnTo>
                    <a:pt x="2081" y="2132"/>
                  </a:lnTo>
                  <a:lnTo>
                    <a:pt x="2083" y="2135"/>
                  </a:lnTo>
                  <a:lnTo>
                    <a:pt x="2083" y="2135"/>
                  </a:lnTo>
                  <a:lnTo>
                    <a:pt x="2086" y="2135"/>
                  </a:lnTo>
                  <a:lnTo>
                    <a:pt x="2086" y="2135"/>
                  </a:lnTo>
                  <a:lnTo>
                    <a:pt x="2088" y="2135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5"/>
                  </a:lnTo>
                  <a:lnTo>
                    <a:pt x="2090" y="2125"/>
                  </a:lnTo>
                  <a:lnTo>
                    <a:pt x="2090" y="2125"/>
                  </a:lnTo>
                  <a:lnTo>
                    <a:pt x="2093" y="2123"/>
                  </a:lnTo>
                  <a:lnTo>
                    <a:pt x="2090" y="2123"/>
                  </a:lnTo>
                  <a:lnTo>
                    <a:pt x="2090" y="2123"/>
                  </a:lnTo>
                  <a:lnTo>
                    <a:pt x="2088" y="2123"/>
                  </a:lnTo>
                  <a:lnTo>
                    <a:pt x="2088" y="2120"/>
                  </a:lnTo>
                  <a:lnTo>
                    <a:pt x="2090" y="2118"/>
                  </a:lnTo>
                  <a:lnTo>
                    <a:pt x="2090" y="2116"/>
                  </a:lnTo>
                  <a:lnTo>
                    <a:pt x="2090" y="2111"/>
                  </a:lnTo>
                  <a:lnTo>
                    <a:pt x="2090" y="2109"/>
                  </a:lnTo>
                  <a:lnTo>
                    <a:pt x="2088" y="2109"/>
                  </a:lnTo>
                  <a:lnTo>
                    <a:pt x="2088" y="2106"/>
                  </a:lnTo>
                  <a:lnTo>
                    <a:pt x="2086" y="2104"/>
                  </a:lnTo>
                  <a:lnTo>
                    <a:pt x="2086" y="2104"/>
                  </a:lnTo>
                  <a:lnTo>
                    <a:pt x="2083" y="2104"/>
                  </a:lnTo>
                  <a:lnTo>
                    <a:pt x="2081" y="2102"/>
                  </a:lnTo>
                  <a:lnTo>
                    <a:pt x="2081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6" y="2102"/>
                  </a:lnTo>
                  <a:lnTo>
                    <a:pt x="2083" y="2099"/>
                  </a:lnTo>
                  <a:lnTo>
                    <a:pt x="2083" y="2099"/>
                  </a:lnTo>
                  <a:lnTo>
                    <a:pt x="2079" y="2094"/>
                  </a:lnTo>
                  <a:lnTo>
                    <a:pt x="2079" y="2094"/>
                  </a:lnTo>
                  <a:lnTo>
                    <a:pt x="2079" y="2094"/>
                  </a:lnTo>
                  <a:lnTo>
                    <a:pt x="2076" y="2094"/>
                  </a:lnTo>
                  <a:lnTo>
                    <a:pt x="2076" y="2094"/>
                  </a:lnTo>
                  <a:lnTo>
                    <a:pt x="2074" y="2094"/>
                  </a:lnTo>
                  <a:lnTo>
                    <a:pt x="2074" y="2094"/>
                  </a:lnTo>
                  <a:lnTo>
                    <a:pt x="2074" y="2094"/>
                  </a:lnTo>
                  <a:lnTo>
                    <a:pt x="2071" y="2094"/>
                  </a:lnTo>
                  <a:lnTo>
                    <a:pt x="2071" y="2094"/>
                  </a:lnTo>
                  <a:lnTo>
                    <a:pt x="2071" y="2092"/>
                  </a:lnTo>
                  <a:lnTo>
                    <a:pt x="2076" y="2094"/>
                  </a:lnTo>
                  <a:lnTo>
                    <a:pt x="2079" y="2094"/>
                  </a:lnTo>
                  <a:lnTo>
                    <a:pt x="2083" y="2092"/>
                  </a:lnTo>
                  <a:lnTo>
                    <a:pt x="2083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0"/>
                  </a:lnTo>
                  <a:lnTo>
                    <a:pt x="2086" y="2090"/>
                  </a:lnTo>
                  <a:lnTo>
                    <a:pt x="2086" y="2087"/>
                  </a:lnTo>
                  <a:lnTo>
                    <a:pt x="2086" y="2085"/>
                  </a:lnTo>
                  <a:lnTo>
                    <a:pt x="2083" y="2085"/>
                  </a:lnTo>
                  <a:lnTo>
                    <a:pt x="2081" y="2085"/>
                  </a:lnTo>
                  <a:lnTo>
                    <a:pt x="2081" y="2083"/>
                  </a:lnTo>
                  <a:lnTo>
                    <a:pt x="2081" y="2083"/>
                  </a:lnTo>
                  <a:lnTo>
                    <a:pt x="2083" y="2083"/>
                  </a:lnTo>
                  <a:lnTo>
                    <a:pt x="2086" y="2085"/>
                  </a:lnTo>
                  <a:lnTo>
                    <a:pt x="2086" y="2085"/>
                  </a:lnTo>
                  <a:lnTo>
                    <a:pt x="2088" y="2085"/>
                  </a:lnTo>
                  <a:lnTo>
                    <a:pt x="2088" y="2083"/>
                  </a:lnTo>
                  <a:lnTo>
                    <a:pt x="2088" y="2083"/>
                  </a:lnTo>
                  <a:lnTo>
                    <a:pt x="2088" y="2083"/>
                  </a:lnTo>
                  <a:lnTo>
                    <a:pt x="2090" y="2083"/>
                  </a:lnTo>
                  <a:lnTo>
                    <a:pt x="2090" y="2083"/>
                  </a:lnTo>
                  <a:lnTo>
                    <a:pt x="2093" y="2080"/>
                  </a:lnTo>
                  <a:lnTo>
                    <a:pt x="2095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100" y="2080"/>
                  </a:lnTo>
                  <a:lnTo>
                    <a:pt x="2100" y="2080"/>
                  </a:lnTo>
                  <a:lnTo>
                    <a:pt x="2102" y="2080"/>
                  </a:lnTo>
                  <a:lnTo>
                    <a:pt x="2102" y="2080"/>
                  </a:lnTo>
                  <a:lnTo>
                    <a:pt x="2105" y="2080"/>
                  </a:lnTo>
                  <a:lnTo>
                    <a:pt x="2102" y="2080"/>
                  </a:lnTo>
                  <a:lnTo>
                    <a:pt x="2102" y="2080"/>
                  </a:lnTo>
                  <a:lnTo>
                    <a:pt x="2100" y="2080"/>
                  </a:lnTo>
                  <a:lnTo>
                    <a:pt x="2100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093" y="2083"/>
                  </a:lnTo>
                  <a:lnTo>
                    <a:pt x="2090" y="2083"/>
                  </a:lnTo>
                  <a:lnTo>
                    <a:pt x="2090" y="2083"/>
                  </a:lnTo>
                  <a:lnTo>
                    <a:pt x="2088" y="2085"/>
                  </a:lnTo>
                  <a:lnTo>
                    <a:pt x="2088" y="2085"/>
                  </a:lnTo>
                  <a:lnTo>
                    <a:pt x="2088" y="2087"/>
                  </a:lnTo>
                  <a:lnTo>
                    <a:pt x="2088" y="2087"/>
                  </a:lnTo>
                  <a:lnTo>
                    <a:pt x="2088" y="2090"/>
                  </a:lnTo>
                  <a:lnTo>
                    <a:pt x="2088" y="2090"/>
                  </a:lnTo>
                  <a:lnTo>
                    <a:pt x="2090" y="2087"/>
                  </a:lnTo>
                  <a:lnTo>
                    <a:pt x="2090" y="2087"/>
                  </a:lnTo>
                  <a:lnTo>
                    <a:pt x="2090" y="2090"/>
                  </a:lnTo>
                  <a:lnTo>
                    <a:pt x="2090" y="2090"/>
                  </a:lnTo>
                  <a:lnTo>
                    <a:pt x="2090" y="2092"/>
                  </a:lnTo>
                  <a:lnTo>
                    <a:pt x="2090" y="2090"/>
                  </a:lnTo>
                  <a:lnTo>
                    <a:pt x="2090" y="2087"/>
                  </a:lnTo>
                  <a:lnTo>
                    <a:pt x="2093" y="2085"/>
                  </a:lnTo>
                  <a:lnTo>
                    <a:pt x="2093" y="2087"/>
                  </a:lnTo>
                  <a:lnTo>
                    <a:pt x="2093" y="2090"/>
                  </a:lnTo>
                  <a:lnTo>
                    <a:pt x="2093" y="2090"/>
                  </a:lnTo>
                  <a:lnTo>
                    <a:pt x="2090" y="2090"/>
                  </a:lnTo>
                  <a:lnTo>
                    <a:pt x="2090" y="2092"/>
                  </a:lnTo>
                  <a:lnTo>
                    <a:pt x="2090" y="2092"/>
                  </a:lnTo>
                  <a:lnTo>
                    <a:pt x="2090" y="2092"/>
                  </a:lnTo>
                  <a:lnTo>
                    <a:pt x="2093" y="2092"/>
                  </a:lnTo>
                  <a:lnTo>
                    <a:pt x="2093" y="2090"/>
                  </a:lnTo>
                  <a:lnTo>
                    <a:pt x="2093" y="2087"/>
                  </a:lnTo>
                  <a:lnTo>
                    <a:pt x="2093" y="2087"/>
                  </a:lnTo>
                  <a:lnTo>
                    <a:pt x="2093" y="2085"/>
                  </a:lnTo>
                  <a:lnTo>
                    <a:pt x="2093" y="2085"/>
                  </a:lnTo>
                  <a:lnTo>
                    <a:pt x="2093" y="2087"/>
                  </a:lnTo>
                  <a:lnTo>
                    <a:pt x="2093" y="2090"/>
                  </a:lnTo>
                  <a:lnTo>
                    <a:pt x="2093" y="2090"/>
                  </a:lnTo>
                  <a:lnTo>
                    <a:pt x="2093" y="2092"/>
                  </a:lnTo>
                  <a:lnTo>
                    <a:pt x="2090" y="2094"/>
                  </a:lnTo>
                  <a:lnTo>
                    <a:pt x="2090" y="2094"/>
                  </a:lnTo>
                  <a:lnTo>
                    <a:pt x="2090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5" y="2099"/>
                  </a:lnTo>
                  <a:lnTo>
                    <a:pt x="2095" y="2099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100" y="2102"/>
                  </a:lnTo>
                  <a:lnTo>
                    <a:pt x="2100" y="2102"/>
                  </a:lnTo>
                  <a:lnTo>
                    <a:pt x="2100" y="2104"/>
                  </a:lnTo>
                  <a:lnTo>
                    <a:pt x="2100" y="2106"/>
                  </a:lnTo>
                  <a:lnTo>
                    <a:pt x="2102" y="2106"/>
                  </a:lnTo>
                  <a:lnTo>
                    <a:pt x="2102" y="2109"/>
                  </a:lnTo>
                  <a:lnTo>
                    <a:pt x="2102" y="2111"/>
                  </a:lnTo>
                  <a:lnTo>
                    <a:pt x="2102" y="2111"/>
                  </a:lnTo>
                  <a:lnTo>
                    <a:pt x="2105" y="2111"/>
                  </a:lnTo>
                  <a:lnTo>
                    <a:pt x="2105" y="2113"/>
                  </a:lnTo>
                  <a:lnTo>
                    <a:pt x="2107" y="2113"/>
                  </a:lnTo>
                  <a:lnTo>
                    <a:pt x="2107" y="2116"/>
                  </a:lnTo>
                  <a:lnTo>
                    <a:pt x="2107" y="2116"/>
                  </a:lnTo>
                  <a:lnTo>
                    <a:pt x="2105" y="2116"/>
                  </a:lnTo>
                  <a:lnTo>
                    <a:pt x="2105" y="2116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6"/>
                  </a:lnTo>
                  <a:lnTo>
                    <a:pt x="2109" y="2118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2" y="2116"/>
                  </a:lnTo>
                  <a:lnTo>
                    <a:pt x="2112" y="2116"/>
                  </a:lnTo>
                  <a:lnTo>
                    <a:pt x="2112" y="2118"/>
                  </a:lnTo>
                  <a:lnTo>
                    <a:pt x="2109" y="2118"/>
                  </a:lnTo>
                  <a:lnTo>
                    <a:pt x="2109" y="2120"/>
                  </a:lnTo>
                  <a:lnTo>
                    <a:pt x="2109" y="2120"/>
                  </a:lnTo>
                  <a:lnTo>
                    <a:pt x="2107" y="2120"/>
                  </a:lnTo>
                  <a:lnTo>
                    <a:pt x="2107" y="2120"/>
                  </a:lnTo>
                  <a:lnTo>
                    <a:pt x="2107" y="2123"/>
                  </a:lnTo>
                  <a:lnTo>
                    <a:pt x="2109" y="2123"/>
                  </a:lnTo>
                  <a:lnTo>
                    <a:pt x="2107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6" y="2125"/>
                  </a:lnTo>
                  <a:lnTo>
                    <a:pt x="2116" y="2125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9" y="2123"/>
                  </a:lnTo>
                  <a:lnTo>
                    <a:pt x="2119" y="2123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21" y="2125"/>
                  </a:lnTo>
                  <a:lnTo>
                    <a:pt x="2121" y="2125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1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5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8" y="2128"/>
                  </a:lnTo>
                  <a:lnTo>
                    <a:pt x="2126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6" y="2128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8" y="2125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31" y="2123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3" y="2125"/>
                  </a:lnTo>
                  <a:lnTo>
                    <a:pt x="2133" y="2125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6" y="2120"/>
                  </a:lnTo>
                  <a:lnTo>
                    <a:pt x="2128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4" y="2120"/>
                  </a:lnTo>
                  <a:lnTo>
                    <a:pt x="2124" y="2123"/>
                  </a:lnTo>
                  <a:lnTo>
                    <a:pt x="2124" y="2123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1" y="2120"/>
                  </a:lnTo>
                  <a:lnTo>
                    <a:pt x="2121" y="2120"/>
                  </a:lnTo>
                  <a:lnTo>
                    <a:pt x="2121" y="2118"/>
                  </a:lnTo>
                  <a:lnTo>
                    <a:pt x="2121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6"/>
                  </a:lnTo>
                  <a:lnTo>
                    <a:pt x="2131" y="2116"/>
                  </a:lnTo>
                  <a:lnTo>
                    <a:pt x="2131" y="2116"/>
                  </a:lnTo>
                  <a:lnTo>
                    <a:pt x="2131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6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6" y="2113"/>
                  </a:lnTo>
                  <a:lnTo>
                    <a:pt x="2126" y="2116"/>
                  </a:lnTo>
                  <a:lnTo>
                    <a:pt x="2126" y="2116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6"/>
                  </a:lnTo>
                  <a:lnTo>
                    <a:pt x="2124" y="2116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6" y="2113"/>
                  </a:lnTo>
                  <a:lnTo>
                    <a:pt x="2124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1"/>
                  </a:lnTo>
                  <a:lnTo>
                    <a:pt x="2126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3"/>
                  </a:lnTo>
                  <a:lnTo>
                    <a:pt x="2135" y="2111"/>
                  </a:lnTo>
                  <a:lnTo>
                    <a:pt x="2135" y="2113"/>
                  </a:lnTo>
                  <a:lnTo>
                    <a:pt x="2135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40" y="2118"/>
                  </a:lnTo>
                  <a:lnTo>
                    <a:pt x="2140" y="2118"/>
                  </a:lnTo>
                  <a:lnTo>
                    <a:pt x="2140" y="2118"/>
                  </a:lnTo>
                  <a:lnTo>
                    <a:pt x="2142" y="2118"/>
                  </a:lnTo>
                  <a:lnTo>
                    <a:pt x="2142" y="2116"/>
                  </a:lnTo>
                  <a:lnTo>
                    <a:pt x="2145" y="2116"/>
                  </a:lnTo>
                  <a:lnTo>
                    <a:pt x="2145" y="2116"/>
                  </a:lnTo>
                  <a:lnTo>
                    <a:pt x="2145" y="2116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1"/>
                  </a:lnTo>
                  <a:lnTo>
                    <a:pt x="2140" y="2111"/>
                  </a:lnTo>
                  <a:lnTo>
                    <a:pt x="2140" y="2111"/>
                  </a:lnTo>
                  <a:lnTo>
                    <a:pt x="2140" y="2111"/>
                  </a:lnTo>
                  <a:lnTo>
                    <a:pt x="2142" y="2111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38" y="2109"/>
                  </a:lnTo>
                  <a:lnTo>
                    <a:pt x="2140" y="2106"/>
                  </a:lnTo>
                  <a:lnTo>
                    <a:pt x="2140" y="2106"/>
                  </a:lnTo>
                  <a:lnTo>
                    <a:pt x="2140" y="2106"/>
                  </a:lnTo>
                  <a:lnTo>
                    <a:pt x="2140" y="2104"/>
                  </a:lnTo>
                  <a:lnTo>
                    <a:pt x="2140" y="2104"/>
                  </a:lnTo>
                  <a:lnTo>
                    <a:pt x="2140" y="2106"/>
                  </a:lnTo>
                  <a:lnTo>
                    <a:pt x="2142" y="2106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5" y="2102"/>
                  </a:lnTo>
                  <a:lnTo>
                    <a:pt x="2145" y="2102"/>
                  </a:lnTo>
                  <a:lnTo>
                    <a:pt x="2145" y="2102"/>
                  </a:lnTo>
                  <a:lnTo>
                    <a:pt x="2147" y="2102"/>
                  </a:lnTo>
                  <a:lnTo>
                    <a:pt x="2147" y="2102"/>
                  </a:lnTo>
                  <a:lnTo>
                    <a:pt x="2147" y="2099"/>
                  </a:lnTo>
                  <a:lnTo>
                    <a:pt x="2150" y="2099"/>
                  </a:lnTo>
                  <a:lnTo>
                    <a:pt x="2150" y="2099"/>
                  </a:lnTo>
                  <a:lnTo>
                    <a:pt x="2152" y="2102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7" y="2099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2" y="2102"/>
                  </a:lnTo>
                  <a:lnTo>
                    <a:pt x="2152" y="2104"/>
                  </a:lnTo>
                  <a:lnTo>
                    <a:pt x="2152" y="2104"/>
                  </a:lnTo>
                  <a:lnTo>
                    <a:pt x="2152" y="2106"/>
                  </a:lnTo>
                  <a:lnTo>
                    <a:pt x="2152" y="2106"/>
                  </a:lnTo>
                  <a:lnTo>
                    <a:pt x="2152" y="2106"/>
                  </a:lnTo>
                  <a:lnTo>
                    <a:pt x="2152" y="2109"/>
                  </a:lnTo>
                  <a:lnTo>
                    <a:pt x="2152" y="2109"/>
                  </a:lnTo>
                  <a:lnTo>
                    <a:pt x="2152" y="2111"/>
                  </a:lnTo>
                  <a:lnTo>
                    <a:pt x="2152" y="2111"/>
                  </a:lnTo>
                  <a:lnTo>
                    <a:pt x="2152" y="2111"/>
                  </a:lnTo>
                  <a:lnTo>
                    <a:pt x="2154" y="2111"/>
                  </a:lnTo>
                  <a:lnTo>
                    <a:pt x="2157" y="2111"/>
                  </a:lnTo>
                  <a:lnTo>
                    <a:pt x="2157" y="2111"/>
                  </a:lnTo>
                  <a:lnTo>
                    <a:pt x="2159" y="2111"/>
                  </a:lnTo>
                  <a:lnTo>
                    <a:pt x="2159" y="2111"/>
                  </a:lnTo>
                  <a:lnTo>
                    <a:pt x="2159" y="2113"/>
                  </a:lnTo>
                  <a:lnTo>
                    <a:pt x="2159" y="2113"/>
                  </a:lnTo>
                  <a:lnTo>
                    <a:pt x="2159" y="2113"/>
                  </a:lnTo>
                  <a:lnTo>
                    <a:pt x="2161" y="2113"/>
                  </a:lnTo>
                  <a:lnTo>
                    <a:pt x="2159" y="2111"/>
                  </a:lnTo>
                  <a:lnTo>
                    <a:pt x="2159" y="2111"/>
                  </a:lnTo>
                  <a:lnTo>
                    <a:pt x="2161" y="2109"/>
                  </a:lnTo>
                  <a:lnTo>
                    <a:pt x="2161" y="2106"/>
                  </a:lnTo>
                  <a:lnTo>
                    <a:pt x="2161" y="2106"/>
                  </a:lnTo>
                  <a:lnTo>
                    <a:pt x="2164" y="2106"/>
                  </a:lnTo>
                  <a:lnTo>
                    <a:pt x="2161" y="2106"/>
                  </a:lnTo>
                  <a:lnTo>
                    <a:pt x="2161" y="2106"/>
                  </a:lnTo>
                  <a:lnTo>
                    <a:pt x="2161" y="2104"/>
                  </a:lnTo>
                  <a:lnTo>
                    <a:pt x="2161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57" y="2102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4"/>
                  </a:lnTo>
                  <a:lnTo>
                    <a:pt x="2164" y="2104"/>
                  </a:lnTo>
                  <a:lnTo>
                    <a:pt x="2161" y="2104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8" y="2099"/>
                  </a:lnTo>
                  <a:lnTo>
                    <a:pt x="2168" y="2099"/>
                  </a:lnTo>
                  <a:lnTo>
                    <a:pt x="2171" y="2099"/>
                  </a:lnTo>
                  <a:lnTo>
                    <a:pt x="2171" y="2099"/>
                  </a:lnTo>
                  <a:lnTo>
                    <a:pt x="2171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6" y="2097"/>
                  </a:lnTo>
                  <a:lnTo>
                    <a:pt x="2176" y="2097"/>
                  </a:lnTo>
                  <a:lnTo>
                    <a:pt x="2178" y="2097"/>
                  </a:lnTo>
                  <a:lnTo>
                    <a:pt x="2178" y="2097"/>
                  </a:lnTo>
                  <a:lnTo>
                    <a:pt x="2178" y="2097"/>
                  </a:lnTo>
                  <a:lnTo>
                    <a:pt x="2178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7"/>
                  </a:lnTo>
                  <a:lnTo>
                    <a:pt x="2183" y="2097"/>
                  </a:lnTo>
                  <a:lnTo>
                    <a:pt x="2183" y="2097"/>
                  </a:lnTo>
                  <a:lnTo>
                    <a:pt x="2180" y="2097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80" y="2099"/>
                  </a:lnTo>
                  <a:lnTo>
                    <a:pt x="2183" y="2099"/>
                  </a:lnTo>
                  <a:lnTo>
                    <a:pt x="2185" y="2102"/>
                  </a:lnTo>
                  <a:lnTo>
                    <a:pt x="2185" y="2102"/>
                  </a:lnTo>
                  <a:lnTo>
                    <a:pt x="2185" y="2099"/>
                  </a:lnTo>
                  <a:lnTo>
                    <a:pt x="2187" y="2099"/>
                  </a:lnTo>
                  <a:lnTo>
                    <a:pt x="2187" y="2102"/>
                  </a:lnTo>
                  <a:lnTo>
                    <a:pt x="2187" y="2102"/>
                  </a:lnTo>
                  <a:lnTo>
                    <a:pt x="2187" y="2102"/>
                  </a:lnTo>
                  <a:lnTo>
                    <a:pt x="2185" y="2102"/>
                  </a:lnTo>
                  <a:lnTo>
                    <a:pt x="2185" y="2102"/>
                  </a:lnTo>
                  <a:lnTo>
                    <a:pt x="2183" y="2102"/>
                  </a:lnTo>
                  <a:lnTo>
                    <a:pt x="2183" y="2102"/>
                  </a:lnTo>
                  <a:lnTo>
                    <a:pt x="2183" y="2104"/>
                  </a:lnTo>
                  <a:lnTo>
                    <a:pt x="2183" y="2104"/>
                  </a:lnTo>
                  <a:lnTo>
                    <a:pt x="2183" y="2104"/>
                  </a:lnTo>
                  <a:lnTo>
                    <a:pt x="2185" y="2106"/>
                  </a:lnTo>
                  <a:lnTo>
                    <a:pt x="2185" y="2106"/>
                  </a:lnTo>
                  <a:lnTo>
                    <a:pt x="2187" y="2106"/>
                  </a:lnTo>
                  <a:lnTo>
                    <a:pt x="2187" y="2104"/>
                  </a:lnTo>
                  <a:lnTo>
                    <a:pt x="2190" y="2104"/>
                  </a:lnTo>
                  <a:lnTo>
                    <a:pt x="2190" y="2106"/>
                  </a:lnTo>
                  <a:lnTo>
                    <a:pt x="2192" y="2106"/>
                  </a:lnTo>
                  <a:lnTo>
                    <a:pt x="2192" y="2106"/>
                  </a:lnTo>
                  <a:lnTo>
                    <a:pt x="2194" y="2106"/>
                  </a:lnTo>
                  <a:lnTo>
                    <a:pt x="2194" y="2106"/>
                  </a:lnTo>
                  <a:lnTo>
                    <a:pt x="2194" y="2104"/>
                  </a:lnTo>
                  <a:lnTo>
                    <a:pt x="2194" y="2104"/>
                  </a:lnTo>
                  <a:lnTo>
                    <a:pt x="2197" y="2104"/>
                  </a:lnTo>
                  <a:lnTo>
                    <a:pt x="2194" y="2102"/>
                  </a:lnTo>
                  <a:lnTo>
                    <a:pt x="2194" y="2102"/>
                  </a:lnTo>
                  <a:lnTo>
                    <a:pt x="2194" y="2104"/>
                  </a:lnTo>
                  <a:lnTo>
                    <a:pt x="2194" y="2104"/>
                  </a:lnTo>
                  <a:lnTo>
                    <a:pt x="2192" y="2102"/>
                  </a:lnTo>
                  <a:lnTo>
                    <a:pt x="2192" y="2102"/>
                  </a:lnTo>
                  <a:lnTo>
                    <a:pt x="2192" y="2099"/>
                  </a:lnTo>
                  <a:lnTo>
                    <a:pt x="2194" y="2099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4"/>
                  </a:lnTo>
                  <a:lnTo>
                    <a:pt x="2190" y="2094"/>
                  </a:lnTo>
                  <a:lnTo>
                    <a:pt x="2190" y="2092"/>
                  </a:lnTo>
                  <a:lnTo>
                    <a:pt x="2190" y="2092"/>
                  </a:lnTo>
                  <a:lnTo>
                    <a:pt x="2187" y="2094"/>
                  </a:lnTo>
                  <a:lnTo>
                    <a:pt x="2187" y="2094"/>
                  </a:lnTo>
                  <a:lnTo>
                    <a:pt x="2187" y="2094"/>
                  </a:lnTo>
                  <a:lnTo>
                    <a:pt x="2187" y="2092"/>
                  </a:lnTo>
                  <a:lnTo>
                    <a:pt x="2185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90" y="2092"/>
                  </a:lnTo>
                  <a:lnTo>
                    <a:pt x="2190" y="2094"/>
                  </a:lnTo>
                  <a:lnTo>
                    <a:pt x="2192" y="2094"/>
                  </a:lnTo>
                  <a:lnTo>
                    <a:pt x="2192" y="2094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2" y="2094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9" y="2094"/>
                  </a:lnTo>
                  <a:lnTo>
                    <a:pt x="2199" y="2094"/>
                  </a:lnTo>
                  <a:lnTo>
                    <a:pt x="2199" y="2094"/>
                  </a:lnTo>
                  <a:lnTo>
                    <a:pt x="2202" y="2092"/>
                  </a:lnTo>
                  <a:lnTo>
                    <a:pt x="2202" y="2092"/>
                  </a:lnTo>
                  <a:lnTo>
                    <a:pt x="2204" y="2092"/>
                  </a:lnTo>
                  <a:lnTo>
                    <a:pt x="2204" y="2092"/>
                  </a:lnTo>
                  <a:lnTo>
                    <a:pt x="2204" y="2092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2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7"/>
                  </a:lnTo>
                  <a:lnTo>
                    <a:pt x="2204" y="2097"/>
                  </a:lnTo>
                  <a:lnTo>
                    <a:pt x="2204" y="2097"/>
                  </a:lnTo>
                  <a:lnTo>
                    <a:pt x="2206" y="2097"/>
                  </a:lnTo>
                  <a:lnTo>
                    <a:pt x="2206" y="2097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9" y="2102"/>
                  </a:lnTo>
                  <a:lnTo>
                    <a:pt x="2209" y="2102"/>
                  </a:lnTo>
                  <a:lnTo>
                    <a:pt x="2209" y="2102"/>
                  </a:lnTo>
                  <a:lnTo>
                    <a:pt x="2211" y="2099"/>
                  </a:lnTo>
                  <a:lnTo>
                    <a:pt x="2211" y="2099"/>
                  </a:lnTo>
                  <a:lnTo>
                    <a:pt x="2213" y="2099"/>
                  </a:lnTo>
                  <a:lnTo>
                    <a:pt x="2213" y="2099"/>
                  </a:lnTo>
                  <a:lnTo>
                    <a:pt x="2216" y="2099"/>
                  </a:lnTo>
                  <a:lnTo>
                    <a:pt x="2216" y="2099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21" y="2097"/>
                  </a:lnTo>
                  <a:lnTo>
                    <a:pt x="2221" y="2097"/>
                  </a:lnTo>
                  <a:lnTo>
                    <a:pt x="2221" y="2094"/>
                  </a:lnTo>
                  <a:lnTo>
                    <a:pt x="2223" y="2094"/>
                  </a:lnTo>
                  <a:lnTo>
                    <a:pt x="2221" y="2094"/>
                  </a:lnTo>
                  <a:lnTo>
                    <a:pt x="2221" y="2092"/>
                  </a:lnTo>
                  <a:lnTo>
                    <a:pt x="2221" y="2092"/>
                  </a:lnTo>
                  <a:lnTo>
                    <a:pt x="2223" y="2094"/>
                  </a:lnTo>
                  <a:lnTo>
                    <a:pt x="2223" y="2094"/>
                  </a:lnTo>
                  <a:lnTo>
                    <a:pt x="2223" y="2094"/>
                  </a:lnTo>
                  <a:lnTo>
                    <a:pt x="2221" y="2097"/>
                  </a:lnTo>
                  <a:lnTo>
                    <a:pt x="2223" y="2097"/>
                  </a:lnTo>
                  <a:lnTo>
                    <a:pt x="2223" y="2097"/>
                  </a:lnTo>
                  <a:lnTo>
                    <a:pt x="2223" y="2097"/>
                  </a:lnTo>
                  <a:lnTo>
                    <a:pt x="2225" y="2097"/>
                  </a:lnTo>
                  <a:lnTo>
                    <a:pt x="2225" y="2097"/>
                  </a:lnTo>
                  <a:lnTo>
                    <a:pt x="2228" y="2094"/>
                  </a:lnTo>
                  <a:lnTo>
                    <a:pt x="2228" y="2092"/>
                  </a:lnTo>
                  <a:lnTo>
                    <a:pt x="2228" y="2092"/>
                  </a:lnTo>
                  <a:lnTo>
                    <a:pt x="2230" y="2092"/>
                  </a:lnTo>
                  <a:lnTo>
                    <a:pt x="2232" y="2090"/>
                  </a:lnTo>
                  <a:lnTo>
                    <a:pt x="2232" y="2090"/>
                  </a:lnTo>
                  <a:lnTo>
                    <a:pt x="2230" y="2090"/>
                  </a:lnTo>
                  <a:lnTo>
                    <a:pt x="2230" y="2090"/>
                  </a:lnTo>
                  <a:lnTo>
                    <a:pt x="2228" y="2090"/>
                  </a:lnTo>
                  <a:lnTo>
                    <a:pt x="2228" y="2090"/>
                  </a:lnTo>
                  <a:lnTo>
                    <a:pt x="2230" y="2090"/>
                  </a:lnTo>
                  <a:lnTo>
                    <a:pt x="2230" y="2090"/>
                  </a:lnTo>
                  <a:lnTo>
                    <a:pt x="2232" y="2090"/>
                  </a:lnTo>
                  <a:lnTo>
                    <a:pt x="2232" y="2090"/>
                  </a:lnTo>
                  <a:lnTo>
                    <a:pt x="2235" y="2090"/>
                  </a:lnTo>
                  <a:lnTo>
                    <a:pt x="2235" y="2092"/>
                  </a:lnTo>
                  <a:lnTo>
                    <a:pt x="2237" y="2092"/>
                  </a:lnTo>
                  <a:lnTo>
                    <a:pt x="2239" y="2092"/>
                  </a:lnTo>
                  <a:lnTo>
                    <a:pt x="2242" y="2092"/>
                  </a:lnTo>
                  <a:lnTo>
                    <a:pt x="2244" y="2092"/>
                  </a:lnTo>
                  <a:lnTo>
                    <a:pt x="2244" y="2090"/>
                  </a:lnTo>
                  <a:lnTo>
                    <a:pt x="2244" y="2087"/>
                  </a:lnTo>
                  <a:lnTo>
                    <a:pt x="2247" y="2087"/>
                  </a:lnTo>
                  <a:lnTo>
                    <a:pt x="2247" y="2087"/>
                  </a:lnTo>
                  <a:lnTo>
                    <a:pt x="2247" y="2085"/>
                  </a:lnTo>
                  <a:lnTo>
                    <a:pt x="2247" y="2085"/>
                  </a:lnTo>
                  <a:lnTo>
                    <a:pt x="2247" y="2083"/>
                  </a:lnTo>
                  <a:lnTo>
                    <a:pt x="2244" y="2083"/>
                  </a:lnTo>
                  <a:lnTo>
                    <a:pt x="2247" y="2080"/>
                  </a:lnTo>
                  <a:lnTo>
                    <a:pt x="2247" y="2078"/>
                  </a:lnTo>
                  <a:lnTo>
                    <a:pt x="2249" y="2078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7" y="2073"/>
                  </a:lnTo>
                  <a:lnTo>
                    <a:pt x="2249" y="2073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9" y="2078"/>
                  </a:lnTo>
                  <a:lnTo>
                    <a:pt x="2249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6"/>
                  </a:lnTo>
                  <a:lnTo>
                    <a:pt x="2254" y="2076"/>
                  </a:lnTo>
                  <a:lnTo>
                    <a:pt x="2254" y="2076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1" y="2073"/>
                  </a:lnTo>
                  <a:lnTo>
                    <a:pt x="2254" y="2073"/>
                  </a:lnTo>
                  <a:lnTo>
                    <a:pt x="2256" y="2073"/>
                  </a:lnTo>
                  <a:lnTo>
                    <a:pt x="2256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3"/>
                  </a:lnTo>
                  <a:lnTo>
                    <a:pt x="2258" y="2071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6" y="2071"/>
                  </a:lnTo>
                  <a:lnTo>
                    <a:pt x="2254" y="2071"/>
                  </a:lnTo>
                  <a:lnTo>
                    <a:pt x="2254" y="2068"/>
                  </a:lnTo>
                  <a:lnTo>
                    <a:pt x="2251" y="2068"/>
                  </a:lnTo>
                  <a:lnTo>
                    <a:pt x="2251" y="2071"/>
                  </a:lnTo>
                  <a:lnTo>
                    <a:pt x="2249" y="2071"/>
                  </a:lnTo>
                  <a:lnTo>
                    <a:pt x="2249" y="2071"/>
                  </a:lnTo>
                  <a:lnTo>
                    <a:pt x="2247" y="2071"/>
                  </a:lnTo>
                  <a:lnTo>
                    <a:pt x="2247" y="2068"/>
                  </a:lnTo>
                  <a:lnTo>
                    <a:pt x="2244" y="2068"/>
                  </a:lnTo>
                  <a:lnTo>
                    <a:pt x="2244" y="2066"/>
                  </a:lnTo>
                  <a:lnTo>
                    <a:pt x="2244" y="2064"/>
                  </a:lnTo>
                  <a:lnTo>
                    <a:pt x="2244" y="2064"/>
                  </a:lnTo>
                  <a:lnTo>
                    <a:pt x="2244" y="2064"/>
                  </a:lnTo>
                  <a:lnTo>
                    <a:pt x="2247" y="2064"/>
                  </a:lnTo>
                  <a:lnTo>
                    <a:pt x="2247" y="2064"/>
                  </a:lnTo>
                  <a:lnTo>
                    <a:pt x="2247" y="2066"/>
                  </a:lnTo>
                  <a:lnTo>
                    <a:pt x="2247" y="2066"/>
                  </a:lnTo>
                  <a:lnTo>
                    <a:pt x="2249" y="2066"/>
                  </a:lnTo>
                  <a:lnTo>
                    <a:pt x="2251" y="2068"/>
                  </a:lnTo>
                  <a:lnTo>
                    <a:pt x="2254" y="2068"/>
                  </a:lnTo>
                  <a:lnTo>
                    <a:pt x="2254" y="2068"/>
                  </a:lnTo>
                  <a:lnTo>
                    <a:pt x="2254" y="2068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8" y="2068"/>
                  </a:lnTo>
                  <a:lnTo>
                    <a:pt x="2263" y="2061"/>
                  </a:lnTo>
                  <a:lnTo>
                    <a:pt x="2263" y="2061"/>
                  </a:lnTo>
                  <a:lnTo>
                    <a:pt x="2261" y="2059"/>
                  </a:lnTo>
                  <a:lnTo>
                    <a:pt x="2261" y="2059"/>
                  </a:lnTo>
                  <a:lnTo>
                    <a:pt x="2263" y="2059"/>
                  </a:lnTo>
                  <a:lnTo>
                    <a:pt x="2263" y="2057"/>
                  </a:lnTo>
                  <a:lnTo>
                    <a:pt x="2263" y="2057"/>
                  </a:lnTo>
                  <a:lnTo>
                    <a:pt x="2263" y="2057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2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5" y="2049"/>
                  </a:lnTo>
                  <a:lnTo>
                    <a:pt x="2265" y="2049"/>
                  </a:lnTo>
                  <a:lnTo>
                    <a:pt x="2265" y="2049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8" y="2054"/>
                  </a:lnTo>
                  <a:lnTo>
                    <a:pt x="2268" y="2054"/>
                  </a:lnTo>
                  <a:lnTo>
                    <a:pt x="2268" y="2052"/>
                  </a:lnTo>
                  <a:lnTo>
                    <a:pt x="2270" y="2052"/>
                  </a:lnTo>
                  <a:lnTo>
                    <a:pt x="2270" y="2052"/>
                  </a:lnTo>
                  <a:lnTo>
                    <a:pt x="2270" y="2049"/>
                  </a:lnTo>
                  <a:lnTo>
                    <a:pt x="2270" y="2049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4"/>
                  </a:lnTo>
                  <a:lnTo>
                    <a:pt x="2275" y="2054"/>
                  </a:lnTo>
                  <a:lnTo>
                    <a:pt x="2273" y="2057"/>
                  </a:lnTo>
                  <a:lnTo>
                    <a:pt x="2273" y="2057"/>
                  </a:lnTo>
                  <a:lnTo>
                    <a:pt x="2275" y="2057"/>
                  </a:lnTo>
                  <a:lnTo>
                    <a:pt x="2275" y="2057"/>
                  </a:lnTo>
                  <a:lnTo>
                    <a:pt x="2277" y="2057"/>
                  </a:lnTo>
                  <a:lnTo>
                    <a:pt x="2277" y="2054"/>
                  </a:lnTo>
                  <a:lnTo>
                    <a:pt x="2280" y="2054"/>
                  </a:lnTo>
                  <a:lnTo>
                    <a:pt x="2280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0" y="2049"/>
                  </a:lnTo>
                  <a:lnTo>
                    <a:pt x="2282" y="2049"/>
                  </a:lnTo>
                  <a:lnTo>
                    <a:pt x="2282" y="2049"/>
                  </a:lnTo>
                  <a:lnTo>
                    <a:pt x="2282" y="2049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4"/>
                  </a:lnTo>
                  <a:lnTo>
                    <a:pt x="2282" y="2054"/>
                  </a:lnTo>
                  <a:lnTo>
                    <a:pt x="2284" y="2052"/>
                  </a:lnTo>
                  <a:lnTo>
                    <a:pt x="2284" y="2052"/>
                  </a:lnTo>
                  <a:lnTo>
                    <a:pt x="2284" y="2049"/>
                  </a:lnTo>
                  <a:lnTo>
                    <a:pt x="2284" y="2049"/>
                  </a:lnTo>
                  <a:lnTo>
                    <a:pt x="2284" y="2047"/>
                  </a:lnTo>
                  <a:lnTo>
                    <a:pt x="2284" y="2045"/>
                  </a:lnTo>
                  <a:lnTo>
                    <a:pt x="2284" y="2045"/>
                  </a:lnTo>
                  <a:lnTo>
                    <a:pt x="2284" y="2045"/>
                  </a:lnTo>
                  <a:lnTo>
                    <a:pt x="2284" y="2042"/>
                  </a:lnTo>
                  <a:lnTo>
                    <a:pt x="2284" y="2045"/>
                  </a:lnTo>
                  <a:lnTo>
                    <a:pt x="2287" y="2045"/>
                  </a:lnTo>
                  <a:lnTo>
                    <a:pt x="2287" y="2045"/>
                  </a:lnTo>
                  <a:lnTo>
                    <a:pt x="2289" y="2045"/>
                  </a:lnTo>
                  <a:lnTo>
                    <a:pt x="2289" y="2042"/>
                  </a:lnTo>
                  <a:lnTo>
                    <a:pt x="2289" y="2042"/>
                  </a:lnTo>
                  <a:lnTo>
                    <a:pt x="2289" y="2042"/>
                  </a:lnTo>
                  <a:lnTo>
                    <a:pt x="2291" y="2045"/>
                  </a:lnTo>
                  <a:lnTo>
                    <a:pt x="2294" y="2042"/>
                  </a:lnTo>
                  <a:lnTo>
                    <a:pt x="2296" y="2040"/>
                  </a:lnTo>
                  <a:lnTo>
                    <a:pt x="2296" y="2038"/>
                  </a:lnTo>
                  <a:lnTo>
                    <a:pt x="2294" y="2035"/>
                  </a:lnTo>
                  <a:lnTo>
                    <a:pt x="2294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4" y="2035"/>
                  </a:lnTo>
                  <a:lnTo>
                    <a:pt x="2294" y="2035"/>
                  </a:lnTo>
                  <a:lnTo>
                    <a:pt x="2299" y="2035"/>
                  </a:lnTo>
                  <a:lnTo>
                    <a:pt x="2299" y="2035"/>
                  </a:lnTo>
                  <a:lnTo>
                    <a:pt x="2299" y="2038"/>
                  </a:lnTo>
                  <a:lnTo>
                    <a:pt x="2301" y="2038"/>
                  </a:lnTo>
                  <a:lnTo>
                    <a:pt x="2301" y="2038"/>
                  </a:lnTo>
                  <a:lnTo>
                    <a:pt x="2301" y="2040"/>
                  </a:lnTo>
                  <a:lnTo>
                    <a:pt x="2301" y="2040"/>
                  </a:lnTo>
                  <a:lnTo>
                    <a:pt x="2301" y="2042"/>
                  </a:lnTo>
                  <a:lnTo>
                    <a:pt x="2301" y="2045"/>
                  </a:lnTo>
                  <a:lnTo>
                    <a:pt x="2301" y="2045"/>
                  </a:lnTo>
                  <a:lnTo>
                    <a:pt x="2301" y="2047"/>
                  </a:lnTo>
                  <a:lnTo>
                    <a:pt x="2301" y="2045"/>
                  </a:lnTo>
                  <a:lnTo>
                    <a:pt x="2301" y="2045"/>
                  </a:lnTo>
                  <a:lnTo>
                    <a:pt x="2303" y="2042"/>
                  </a:lnTo>
                  <a:lnTo>
                    <a:pt x="2303" y="2042"/>
                  </a:lnTo>
                  <a:lnTo>
                    <a:pt x="2303" y="2040"/>
                  </a:lnTo>
                  <a:lnTo>
                    <a:pt x="2303" y="2038"/>
                  </a:lnTo>
                  <a:lnTo>
                    <a:pt x="2303" y="2035"/>
                  </a:lnTo>
                  <a:lnTo>
                    <a:pt x="2306" y="2035"/>
                  </a:lnTo>
                  <a:lnTo>
                    <a:pt x="2306" y="2033"/>
                  </a:lnTo>
                  <a:lnTo>
                    <a:pt x="2306" y="2033"/>
                  </a:lnTo>
                  <a:lnTo>
                    <a:pt x="2306" y="2031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3" y="2028"/>
                  </a:lnTo>
                  <a:lnTo>
                    <a:pt x="2306" y="2028"/>
                  </a:lnTo>
                  <a:lnTo>
                    <a:pt x="2308" y="2028"/>
                  </a:lnTo>
                  <a:lnTo>
                    <a:pt x="2308" y="2028"/>
                  </a:lnTo>
                  <a:lnTo>
                    <a:pt x="2308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31"/>
                  </a:lnTo>
                  <a:lnTo>
                    <a:pt x="2308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08" y="2033"/>
                  </a:lnTo>
                  <a:lnTo>
                    <a:pt x="2308" y="2035"/>
                  </a:lnTo>
                  <a:lnTo>
                    <a:pt x="2308" y="2035"/>
                  </a:lnTo>
                  <a:lnTo>
                    <a:pt x="2308" y="2038"/>
                  </a:lnTo>
                  <a:lnTo>
                    <a:pt x="2308" y="2035"/>
                  </a:lnTo>
                  <a:lnTo>
                    <a:pt x="2310" y="2035"/>
                  </a:lnTo>
                  <a:lnTo>
                    <a:pt x="2310" y="2035"/>
                  </a:lnTo>
                  <a:lnTo>
                    <a:pt x="2310" y="2033"/>
                  </a:lnTo>
                  <a:lnTo>
                    <a:pt x="2310" y="2033"/>
                  </a:lnTo>
                  <a:lnTo>
                    <a:pt x="2313" y="2031"/>
                  </a:lnTo>
                  <a:lnTo>
                    <a:pt x="2315" y="2028"/>
                  </a:lnTo>
                  <a:lnTo>
                    <a:pt x="2315" y="2031"/>
                  </a:lnTo>
                  <a:lnTo>
                    <a:pt x="2317" y="2028"/>
                  </a:lnTo>
                  <a:lnTo>
                    <a:pt x="2317" y="2028"/>
                  </a:lnTo>
                  <a:lnTo>
                    <a:pt x="2317" y="2028"/>
                  </a:lnTo>
                  <a:lnTo>
                    <a:pt x="2315" y="2028"/>
                  </a:lnTo>
                  <a:lnTo>
                    <a:pt x="2317" y="2026"/>
                  </a:lnTo>
                  <a:lnTo>
                    <a:pt x="2317" y="2026"/>
                  </a:lnTo>
                  <a:lnTo>
                    <a:pt x="2317" y="2023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19"/>
                  </a:lnTo>
                  <a:lnTo>
                    <a:pt x="2320" y="2019"/>
                  </a:lnTo>
                  <a:lnTo>
                    <a:pt x="2320" y="2019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2" y="2021"/>
                  </a:lnTo>
                  <a:lnTo>
                    <a:pt x="2322" y="2021"/>
                  </a:lnTo>
                  <a:lnTo>
                    <a:pt x="2322" y="2021"/>
                  </a:lnTo>
                  <a:lnTo>
                    <a:pt x="2322" y="2019"/>
                  </a:lnTo>
                  <a:lnTo>
                    <a:pt x="2322" y="2019"/>
                  </a:lnTo>
                  <a:lnTo>
                    <a:pt x="2325" y="2019"/>
                  </a:lnTo>
                  <a:lnTo>
                    <a:pt x="2325" y="2016"/>
                  </a:lnTo>
                  <a:lnTo>
                    <a:pt x="2325" y="2016"/>
                  </a:lnTo>
                  <a:lnTo>
                    <a:pt x="2327" y="2016"/>
                  </a:lnTo>
                  <a:lnTo>
                    <a:pt x="2327" y="2016"/>
                  </a:lnTo>
                  <a:lnTo>
                    <a:pt x="2329" y="2016"/>
                  </a:lnTo>
                  <a:lnTo>
                    <a:pt x="2329" y="2016"/>
                  </a:lnTo>
                  <a:lnTo>
                    <a:pt x="2329" y="2016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2" y="2012"/>
                  </a:lnTo>
                  <a:lnTo>
                    <a:pt x="2322" y="2012"/>
                  </a:lnTo>
                  <a:lnTo>
                    <a:pt x="2322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09"/>
                  </a:lnTo>
                  <a:lnTo>
                    <a:pt x="2325" y="2009"/>
                  </a:lnTo>
                  <a:lnTo>
                    <a:pt x="2325" y="2009"/>
                  </a:lnTo>
                  <a:lnTo>
                    <a:pt x="2325" y="2007"/>
                  </a:lnTo>
                  <a:lnTo>
                    <a:pt x="2325" y="2007"/>
                  </a:lnTo>
                  <a:lnTo>
                    <a:pt x="2322" y="2007"/>
                  </a:lnTo>
                  <a:lnTo>
                    <a:pt x="2322" y="2009"/>
                  </a:lnTo>
                  <a:lnTo>
                    <a:pt x="2317" y="2009"/>
                  </a:lnTo>
                  <a:lnTo>
                    <a:pt x="2315" y="2009"/>
                  </a:lnTo>
                  <a:lnTo>
                    <a:pt x="2310" y="2005"/>
                  </a:lnTo>
                  <a:lnTo>
                    <a:pt x="2310" y="2005"/>
                  </a:lnTo>
                  <a:lnTo>
                    <a:pt x="2313" y="2005"/>
                  </a:lnTo>
                  <a:lnTo>
                    <a:pt x="2317" y="2005"/>
                  </a:lnTo>
                  <a:lnTo>
                    <a:pt x="2315" y="2005"/>
                  </a:lnTo>
                  <a:lnTo>
                    <a:pt x="2315" y="2005"/>
                  </a:lnTo>
                  <a:lnTo>
                    <a:pt x="2313" y="2005"/>
                  </a:lnTo>
                  <a:lnTo>
                    <a:pt x="2313" y="2005"/>
                  </a:lnTo>
                  <a:lnTo>
                    <a:pt x="2315" y="2002"/>
                  </a:lnTo>
                  <a:lnTo>
                    <a:pt x="2317" y="2005"/>
                  </a:lnTo>
                  <a:lnTo>
                    <a:pt x="2322" y="2007"/>
                  </a:lnTo>
                  <a:lnTo>
                    <a:pt x="2322" y="2007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2" y="2000"/>
                  </a:lnTo>
                  <a:lnTo>
                    <a:pt x="2320" y="2000"/>
                  </a:lnTo>
                  <a:lnTo>
                    <a:pt x="2320" y="2000"/>
                  </a:lnTo>
                  <a:lnTo>
                    <a:pt x="2322" y="1997"/>
                  </a:lnTo>
                  <a:lnTo>
                    <a:pt x="2322" y="1997"/>
                  </a:lnTo>
                  <a:lnTo>
                    <a:pt x="2322" y="2000"/>
                  </a:lnTo>
                  <a:lnTo>
                    <a:pt x="2322" y="2000"/>
                  </a:lnTo>
                  <a:lnTo>
                    <a:pt x="2325" y="2000"/>
                  </a:lnTo>
                  <a:lnTo>
                    <a:pt x="2325" y="1997"/>
                  </a:lnTo>
                  <a:lnTo>
                    <a:pt x="2325" y="1997"/>
                  </a:lnTo>
                  <a:lnTo>
                    <a:pt x="2325" y="1995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9" y="1997"/>
                  </a:lnTo>
                  <a:lnTo>
                    <a:pt x="2329" y="1995"/>
                  </a:lnTo>
                  <a:lnTo>
                    <a:pt x="2329" y="1995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32" y="1993"/>
                  </a:lnTo>
                  <a:lnTo>
                    <a:pt x="2332" y="1993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4" y="1995"/>
                  </a:lnTo>
                  <a:lnTo>
                    <a:pt x="2334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2000"/>
                  </a:lnTo>
                  <a:lnTo>
                    <a:pt x="2334" y="2000"/>
                  </a:lnTo>
                  <a:lnTo>
                    <a:pt x="2334" y="2000"/>
                  </a:lnTo>
                  <a:lnTo>
                    <a:pt x="2334" y="1997"/>
                  </a:lnTo>
                  <a:lnTo>
                    <a:pt x="2336" y="2000"/>
                  </a:lnTo>
                  <a:lnTo>
                    <a:pt x="2336" y="1997"/>
                  </a:lnTo>
                  <a:lnTo>
                    <a:pt x="2336" y="1997"/>
                  </a:lnTo>
                  <a:lnTo>
                    <a:pt x="2336" y="1997"/>
                  </a:lnTo>
                  <a:lnTo>
                    <a:pt x="2339" y="1997"/>
                  </a:lnTo>
                  <a:lnTo>
                    <a:pt x="2339" y="1997"/>
                  </a:lnTo>
                  <a:lnTo>
                    <a:pt x="2339" y="1997"/>
                  </a:lnTo>
                  <a:lnTo>
                    <a:pt x="2341" y="1997"/>
                  </a:lnTo>
                  <a:lnTo>
                    <a:pt x="2341" y="1997"/>
                  </a:lnTo>
                  <a:lnTo>
                    <a:pt x="2343" y="1997"/>
                  </a:lnTo>
                  <a:lnTo>
                    <a:pt x="2343" y="1995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0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5"/>
                  </a:lnTo>
                  <a:lnTo>
                    <a:pt x="2343" y="1995"/>
                  </a:lnTo>
                  <a:lnTo>
                    <a:pt x="2346" y="1995"/>
                  </a:lnTo>
                  <a:lnTo>
                    <a:pt x="2346" y="1995"/>
                  </a:lnTo>
                  <a:lnTo>
                    <a:pt x="2348" y="1997"/>
                  </a:lnTo>
                  <a:lnTo>
                    <a:pt x="2348" y="1997"/>
                  </a:lnTo>
                  <a:lnTo>
                    <a:pt x="2351" y="2000"/>
                  </a:lnTo>
                  <a:lnTo>
                    <a:pt x="2353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3" y="2002"/>
                  </a:lnTo>
                  <a:lnTo>
                    <a:pt x="2355" y="2000"/>
                  </a:lnTo>
                  <a:lnTo>
                    <a:pt x="2355" y="2000"/>
                  </a:lnTo>
                  <a:lnTo>
                    <a:pt x="2355" y="1997"/>
                  </a:lnTo>
                  <a:lnTo>
                    <a:pt x="2358" y="1997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3"/>
                  </a:lnTo>
                  <a:lnTo>
                    <a:pt x="2355" y="1993"/>
                  </a:lnTo>
                  <a:lnTo>
                    <a:pt x="2355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2" y="1988"/>
                  </a:lnTo>
                  <a:lnTo>
                    <a:pt x="2362" y="1988"/>
                  </a:lnTo>
                  <a:lnTo>
                    <a:pt x="2362" y="1988"/>
                  </a:lnTo>
                  <a:lnTo>
                    <a:pt x="2360" y="1988"/>
                  </a:lnTo>
                  <a:lnTo>
                    <a:pt x="2360" y="1988"/>
                  </a:lnTo>
                  <a:lnTo>
                    <a:pt x="2360" y="1988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8"/>
                  </a:lnTo>
                  <a:lnTo>
                    <a:pt x="2355" y="1988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3"/>
                  </a:lnTo>
                  <a:lnTo>
                    <a:pt x="2355" y="1983"/>
                  </a:lnTo>
                  <a:lnTo>
                    <a:pt x="2353" y="1983"/>
                  </a:lnTo>
                  <a:lnTo>
                    <a:pt x="2351" y="1981"/>
                  </a:lnTo>
                  <a:lnTo>
                    <a:pt x="2353" y="1981"/>
                  </a:lnTo>
                  <a:lnTo>
                    <a:pt x="2355" y="1981"/>
                  </a:lnTo>
                  <a:lnTo>
                    <a:pt x="2355" y="1981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5" y="1981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8" y="1976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60" y="1979"/>
                  </a:lnTo>
                  <a:lnTo>
                    <a:pt x="2360" y="1981"/>
                  </a:lnTo>
                  <a:lnTo>
                    <a:pt x="2360" y="1981"/>
                  </a:lnTo>
                  <a:lnTo>
                    <a:pt x="2360" y="1981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8" y="1983"/>
                  </a:lnTo>
                  <a:lnTo>
                    <a:pt x="2358" y="1983"/>
                  </a:lnTo>
                  <a:lnTo>
                    <a:pt x="2358" y="1983"/>
                  </a:lnTo>
                  <a:lnTo>
                    <a:pt x="2360" y="1983"/>
                  </a:lnTo>
                  <a:lnTo>
                    <a:pt x="2360" y="1983"/>
                  </a:lnTo>
                  <a:lnTo>
                    <a:pt x="2362" y="1983"/>
                  </a:lnTo>
                  <a:lnTo>
                    <a:pt x="2362" y="1981"/>
                  </a:lnTo>
                  <a:lnTo>
                    <a:pt x="2362" y="1981"/>
                  </a:lnTo>
                  <a:lnTo>
                    <a:pt x="2362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7" y="1981"/>
                  </a:lnTo>
                  <a:lnTo>
                    <a:pt x="2367" y="1981"/>
                  </a:lnTo>
                  <a:lnTo>
                    <a:pt x="2370" y="1981"/>
                  </a:lnTo>
                  <a:lnTo>
                    <a:pt x="2370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0" y="1979"/>
                  </a:lnTo>
                  <a:lnTo>
                    <a:pt x="2370" y="1979"/>
                  </a:lnTo>
                  <a:lnTo>
                    <a:pt x="2370" y="1976"/>
                  </a:lnTo>
                  <a:lnTo>
                    <a:pt x="2372" y="1976"/>
                  </a:lnTo>
                  <a:lnTo>
                    <a:pt x="2372" y="1976"/>
                  </a:lnTo>
                  <a:lnTo>
                    <a:pt x="2372" y="1976"/>
                  </a:lnTo>
                  <a:lnTo>
                    <a:pt x="2372" y="1979"/>
                  </a:lnTo>
                  <a:lnTo>
                    <a:pt x="2374" y="1979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4"/>
                  </a:lnTo>
                  <a:lnTo>
                    <a:pt x="2372" y="1974"/>
                  </a:lnTo>
                  <a:lnTo>
                    <a:pt x="2372" y="1974"/>
                  </a:lnTo>
                  <a:lnTo>
                    <a:pt x="2372" y="1974"/>
                  </a:lnTo>
                  <a:lnTo>
                    <a:pt x="2370" y="1974"/>
                  </a:lnTo>
                  <a:lnTo>
                    <a:pt x="2372" y="1974"/>
                  </a:lnTo>
                  <a:lnTo>
                    <a:pt x="2370" y="1971"/>
                  </a:lnTo>
                  <a:lnTo>
                    <a:pt x="2367" y="1971"/>
                  </a:lnTo>
                  <a:lnTo>
                    <a:pt x="2367" y="1971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70" y="1969"/>
                  </a:lnTo>
                  <a:lnTo>
                    <a:pt x="2370" y="1969"/>
                  </a:lnTo>
                  <a:lnTo>
                    <a:pt x="2372" y="1969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4"/>
                  </a:lnTo>
                  <a:lnTo>
                    <a:pt x="2372" y="1964"/>
                  </a:lnTo>
                  <a:lnTo>
                    <a:pt x="2372" y="1964"/>
                  </a:lnTo>
                  <a:lnTo>
                    <a:pt x="2372" y="1962"/>
                  </a:lnTo>
                  <a:lnTo>
                    <a:pt x="2372" y="1962"/>
                  </a:lnTo>
                  <a:lnTo>
                    <a:pt x="2370" y="1962"/>
                  </a:lnTo>
                  <a:lnTo>
                    <a:pt x="2370" y="1964"/>
                  </a:lnTo>
                  <a:lnTo>
                    <a:pt x="2370" y="1964"/>
                  </a:lnTo>
                  <a:lnTo>
                    <a:pt x="2370" y="1962"/>
                  </a:lnTo>
                  <a:lnTo>
                    <a:pt x="2370" y="1962"/>
                  </a:lnTo>
                  <a:lnTo>
                    <a:pt x="2370" y="1962"/>
                  </a:lnTo>
                  <a:lnTo>
                    <a:pt x="2367" y="1962"/>
                  </a:lnTo>
                  <a:lnTo>
                    <a:pt x="2367" y="1962"/>
                  </a:lnTo>
                  <a:lnTo>
                    <a:pt x="2367" y="1960"/>
                  </a:lnTo>
                  <a:lnTo>
                    <a:pt x="2370" y="1960"/>
                  </a:lnTo>
                  <a:lnTo>
                    <a:pt x="2370" y="1960"/>
                  </a:lnTo>
                  <a:lnTo>
                    <a:pt x="2370" y="1960"/>
                  </a:lnTo>
                  <a:lnTo>
                    <a:pt x="2374" y="1957"/>
                  </a:lnTo>
                  <a:lnTo>
                    <a:pt x="2377" y="1957"/>
                  </a:lnTo>
                  <a:lnTo>
                    <a:pt x="2377" y="1960"/>
                  </a:lnTo>
                  <a:lnTo>
                    <a:pt x="2374" y="1960"/>
                  </a:lnTo>
                  <a:lnTo>
                    <a:pt x="2374" y="1960"/>
                  </a:lnTo>
                  <a:lnTo>
                    <a:pt x="2372" y="1962"/>
                  </a:lnTo>
                  <a:lnTo>
                    <a:pt x="2374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4"/>
                  </a:lnTo>
                  <a:lnTo>
                    <a:pt x="2377" y="1964"/>
                  </a:lnTo>
                  <a:lnTo>
                    <a:pt x="2377" y="1967"/>
                  </a:lnTo>
                  <a:lnTo>
                    <a:pt x="2377" y="1967"/>
                  </a:lnTo>
                  <a:lnTo>
                    <a:pt x="2377" y="1967"/>
                  </a:lnTo>
                  <a:lnTo>
                    <a:pt x="2377" y="1964"/>
                  </a:lnTo>
                  <a:lnTo>
                    <a:pt x="2377" y="1964"/>
                  </a:lnTo>
                  <a:lnTo>
                    <a:pt x="2379" y="1964"/>
                  </a:lnTo>
                  <a:lnTo>
                    <a:pt x="2379" y="1967"/>
                  </a:lnTo>
                  <a:lnTo>
                    <a:pt x="2377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4"/>
                  </a:lnTo>
                  <a:lnTo>
                    <a:pt x="2381" y="1964"/>
                  </a:lnTo>
                  <a:lnTo>
                    <a:pt x="2381" y="1964"/>
                  </a:lnTo>
                  <a:lnTo>
                    <a:pt x="2379" y="1964"/>
                  </a:lnTo>
                  <a:lnTo>
                    <a:pt x="2379" y="1964"/>
                  </a:lnTo>
                  <a:lnTo>
                    <a:pt x="2379" y="1962"/>
                  </a:lnTo>
                  <a:lnTo>
                    <a:pt x="2381" y="1962"/>
                  </a:lnTo>
                  <a:lnTo>
                    <a:pt x="2381" y="1962"/>
                  </a:lnTo>
                  <a:lnTo>
                    <a:pt x="2381" y="1962"/>
                  </a:lnTo>
                  <a:lnTo>
                    <a:pt x="2384" y="1962"/>
                  </a:lnTo>
                  <a:lnTo>
                    <a:pt x="2384" y="1964"/>
                  </a:lnTo>
                  <a:lnTo>
                    <a:pt x="2384" y="1964"/>
                  </a:lnTo>
                  <a:lnTo>
                    <a:pt x="2386" y="1964"/>
                  </a:lnTo>
                  <a:lnTo>
                    <a:pt x="2386" y="1962"/>
                  </a:lnTo>
                  <a:lnTo>
                    <a:pt x="2386" y="1962"/>
                  </a:lnTo>
                  <a:lnTo>
                    <a:pt x="2388" y="1964"/>
                  </a:lnTo>
                  <a:lnTo>
                    <a:pt x="2388" y="1964"/>
                  </a:lnTo>
                  <a:lnTo>
                    <a:pt x="2388" y="1964"/>
                  </a:lnTo>
                  <a:lnTo>
                    <a:pt x="2388" y="1960"/>
                  </a:lnTo>
                  <a:lnTo>
                    <a:pt x="2388" y="1960"/>
                  </a:lnTo>
                  <a:lnTo>
                    <a:pt x="2391" y="1960"/>
                  </a:lnTo>
                  <a:lnTo>
                    <a:pt x="2393" y="1960"/>
                  </a:lnTo>
                  <a:lnTo>
                    <a:pt x="2393" y="1960"/>
                  </a:lnTo>
                  <a:lnTo>
                    <a:pt x="2393" y="1960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88" y="1955"/>
                  </a:lnTo>
                  <a:lnTo>
                    <a:pt x="2391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6" y="1955"/>
                  </a:lnTo>
                  <a:lnTo>
                    <a:pt x="2386" y="1957"/>
                  </a:lnTo>
                  <a:lnTo>
                    <a:pt x="2386" y="1957"/>
                  </a:lnTo>
                  <a:lnTo>
                    <a:pt x="2386" y="1957"/>
                  </a:lnTo>
                  <a:lnTo>
                    <a:pt x="2386" y="1960"/>
                  </a:lnTo>
                  <a:lnTo>
                    <a:pt x="2384" y="1960"/>
                  </a:lnTo>
                  <a:lnTo>
                    <a:pt x="2384" y="1960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6" y="1955"/>
                  </a:lnTo>
                  <a:lnTo>
                    <a:pt x="2384" y="1952"/>
                  </a:lnTo>
                  <a:lnTo>
                    <a:pt x="2384" y="1952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1" y="1952"/>
                  </a:lnTo>
                  <a:lnTo>
                    <a:pt x="2379" y="1950"/>
                  </a:lnTo>
                  <a:lnTo>
                    <a:pt x="2379" y="1950"/>
                  </a:lnTo>
                  <a:lnTo>
                    <a:pt x="2381" y="1950"/>
                  </a:lnTo>
                  <a:lnTo>
                    <a:pt x="2381" y="1950"/>
                  </a:lnTo>
                  <a:lnTo>
                    <a:pt x="2384" y="1948"/>
                  </a:lnTo>
                  <a:lnTo>
                    <a:pt x="2384" y="1948"/>
                  </a:lnTo>
                  <a:lnTo>
                    <a:pt x="2384" y="1948"/>
                  </a:lnTo>
                  <a:lnTo>
                    <a:pt x="2386" y="1948"/>
                  </a:lnTo>
                  <a:lnTo>
                    <a:pt x="2386" y="1948"/>
                  </a:lnTo>
                  <a:lnTo>
                    <a:pt x="2386" y="1945"/>
                  </a:lnTo>
                  <a:lnTo>
                    <a:pt x="2388" y="1945"/>
                  </a:lnTo>
                  <a:lnTo>
                    <a:pt x="2388" y="1943"/>
                  </a:lnTo>
                  <a:lnTo>
                    <a:pt x="2388" y="1943"/>
                  </a:lnTo>
                  <a:lnTo>
                    <a:pt x="2388" y="1941"/>
                  </a:lnTo>
                  <a:lnTo>
                    <a:pt x="2391" y="1941"/>
                  </a:lnTo>
                  <a:lnTo>
                    <a:pt x="2391" y="1941"/>
                  </a:lnTo>
                  <a:lnTo>
                    <a:pt x="2391" y="1938"/>
                  </a:lnTo>
                  <a:lnTo>
                    <a:pt x="2391" y="1938"/>
                  </a:lnTo>
                  <a:lnTo>
                    <a:pt x="2393" y="1938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8" y="1945"/>
                  </a:lnTo>
                  <a:lnTo>
                    <a:pt x="2398" y="1945"/>
                  </a:lnTo>
                  <a:lnTo>
                    <a:pt x="2398" y="1945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2"/>
                  </a:lnTo>
                  <a:lnTo>
                    <a:pt x="2400" y="1952"/>
                  </a:lnTo>
                  <a:lnTo>
                    <a:pt x="2400" y="1952"/>
                  </a:lnTo>
                  <a:lnTo>
                    <a:pt x="2403" y="1952"/>
                  </a:lnTo>
                  <a:lnTo>
                    <a:pt x="2403" y="1952"/>
                  </a:lnTo>
                  <a:lnTo>
                    <a:pt x="2403" y="1952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2"/>
                  </a:lnTo>
                  <a:lnTo>
                    <a:pt x="2405" y="1952"/>
                  </a:lnTo>
                  <a:lnTo>
                    <a:pt x="2405" y="1952"/>
                  </a:lnTo>
                  <a:lnTo>
                    <a:pt x="2405" y="1955"/>
                  </a:lnTo>
                  <a:lnTo>
                    <a:pt x="2405" y="1955"/>
                  </a:lnTo>
                  <a:lnTo>
                    <a:pt x="2405" y="1955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0"/>
                  </a:lnTo>
                  <a:lnTo>
                    <a:pt x="2407" y="1950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3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1"/>
                  </a:lnTo>
                  <a:lnTo>
                    <a:pt x="2405" y="1941"/>
                  </a:lnTo>
                  <a:lnTo>
                    <a:pt x="2405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0" y="1943"/>
                  </a:lnTo>
                  <a:lnTo>
                    <a:pt x="2400" y="1941"/>
                  </a:lnTo>
                  <a:lnTo>
                    <a:pt x="2400" y="1941"/>
                  </a:lnTo>
                  <a:lnTo>
                    <a:pt x="2400" y="1938"/>
                  </a:lnTo>
                  <a:lnTo>
                    <a:pt x="2400" y="1938"/>
                  </a:lnTo>
                  <a:lnTo>
                    <a:pt x="2398" y="1938"/>
                  </a:lnTo>
                  <a:lnTo>
                    <a:pt x="2398" y="1938"/>
                  </a:lnTo>
                  <a:lnTo>
                    <a:pt x="2398" y="1936"/>
                  </a:lnTo>
                  <a:lnTo>
                    <a:pt x="2398" y="1934"/>
                  </a:lnTo>
                  <a:lnTo>
                    <a:pt x="2398" y="1934"/>
                  </a:lnTo>
                  <a:lnTo>
                    <a:pt x="2398" y="1934"/>
                  </a:lnTo>
                  <a:lnTo>
                    <a:pt x="2400" y="1936"/>
                  </a:lnTo>
                  <a:lnTo>
                    <a:pt x="2400" y="1934"/>
                  </a:lnTo>
                  <a:lnTo>
                    <a:pt x="2400" y="1934"/>
                  </a:lnTo>
                  <a:lnTo>
                    <a:pt x="2400" y="1934"/>
                  </a:lnTo>
                  <a:lnTo>
                    <a:pt x="2403" y="1934"/>
                  </a:lnTo>
                  <a:lnTo>
                    <a:pt x="2403" y="1934"/>
                  </a:lnTo>
                  <a:lnTo>
                    <a:pt x="2403" y="1934"/>
                  </a:lnTo>
                  <a:lnTo>
                    <a:pt x="2405" y="1936"/>
                  </a:lnTo>
                  <a:lnTo>
                    <a:pt x="2405" y="1936"/>
                  </a:lnTo>
                  <a:lnTo>
                    <a:pt x="2405" y="1936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1"/>
                  </a:lnTo>
                  <a:lnTo>
                    <a:pt x="2407" y="1931"/>
                  </a:lnTo>
                  <a:lnTo>
                    <a:pt x="2407" y="1931"/>
                  </a:lnTo>
                  <a:lnTo>
                    <a:pt x="2407" y="1929"/>
                  </a:lnTo>
                  <a:lnTo>
                    <a:pt x="2405" y="1929"/>
                  </a:lnTo>
                  <a:lnTo>
                    <a:pt x="2405" y="1929"/>
                  </a:lnTo>
                  <a:lnTo>
                    <a:pt x="2405" y="1929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4"/>
                  </a:lnTo>
                  <a:lnTo>
                    <a:pt x="2403" y="1924"/>
                  </a:lnTo>
                  <a:lnTo>
                    <a:pt x="2405" y="1924"/>
                  </a:lnTo>
                  <a:lnTo>
                    <a:pt x="2405" y="1924"/>
                  </a:lnTo>
                  <a:lnTo>
                    <a:pt x="2405" y="1926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10" y="1922"/>
                  </a:lnTo>
                  <a:lnTo>
                    <a:pt x="2410" y="1922"/>
                  </a:lnTo>
                  <a:lnTo>
                    <a:pt x="2410" y="1917"/>
                  </a:lnTo>
                  <a:lnTo>
                    <a:pt x="2412" y="1917"/>
                  </a:lnTo>
                  <a:lnTo>
                    <a:pt x="2410" y="1917"/>
                  </a:lnTo>
                  <a:lnTo>
                    <a:pt x="2410" y="1917"/>
                  </a:lnTo>
                  <a:lnTo>
                    <a:pt x="2410" y="1915"/>
                  </a:lnTo>
                  <a:lnTo>
                    <a:pt x="2407" y="1915"/>
                  </a:lnTo>
                  <a:lnTo>
                    <a:pt x="2407" y="1915"/>
                  </a:lnTo>
                  <a:lnTo>
                    <a:pt x="2403" y="1912"/>
                  </a:lnTo>
                  <a:lnTo>
                    <a:pt x="2403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7"/>
                  </a:lnTo>
                  <a:lnTo>
                    <a:pt x="2400" y="1917"/>
                  </a:lnTo>
                  <a:lnTo>
                    <a:pt x="2398" y="1919"/>
                  </a:lnTo>
                  <a:lnTo>
                    <a:pt x="2396" y="1919"/>
                  </a:lnTo>
                  <a:lnTo>
                    <a:pt x="2393" y="1919"/>
                  </a:lnTo>
                  <a:lnTo>
                    <a:pt x="2393" y="1919"/>
                  </a:lnTo>
                  <a:lnTo>
                    <a:pt x="2391" y="1919"/>
                  </a:lnTo>
                  <a:lnTo>
                    <a:pt x="2391" y="1919"/>
                  </a:lnTo>
                  <a:lnTo>
                    <a:pt x="2388" y="1919"/>
                  </a:lnTo>
                  <a:lnTo>
                    <a:pt x="2386" y="1919"/>
                  </a:lnTo>
                  <a:lnTo>
                    <a:pt x="2386" y="1917"/>
                  </a:lnTo>
                  <a:lnTo>
                    <a:pt x="2386" y="1917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4" y="1912"/>
                  </a:lnTo>
                  <a:lnTo>
                    <a:pt x="2384" y="1912"/>
                  </a:lnTo>
                  <a:lnTo>
                    <a:pt x="2384" y="1910"/>
                  </a:lnTo>
                  <a:lnTo>
                    <a:pt x="2381" y="1912"/>
                  </a:lnTo>
                  <a:lnTo>
                    <a:pt x="2381" y="1910"/>
                  </a:lnTo>
                  <a:lnTo>
                    <a:pt x="2381" y="1910"/>
                  </a:lnTo>
                  <a:lnTo>
                    <a:pt x="2379" y="1908"/>
                  </a:lnTo>
                  <a:lnTo>
                    <a:pt x="2379" y="1908"/>
                  </a:lnTo>
                  <a:lnTo>
                    <a:pt x="2379" y="1908"/>
                  </a:lnTo>
                  <a:lnTo>
                    <a:pt x="2381" y="1908"/>
                  </a:lnTo>
                  <a:lnTo>
                    <a:pt x="2381" y="1910"/>
                  </a:lnTo>
                  <a:lnTo>
                    <a:pt x="2384" y="1910"/>
                  </a:lnTo>
                  <a:lnTo>
                    <a:pt x="2384" y="1910"/>
                  </a:lnTo>
                  <a:lnTo>
                    <a:pt x="2386" y="1910"/>
                  </a:lnTo>
                  <a:lnTo>
                    <a:pt x="2386" y="1912"/>
                  </a:lnTo>
                  <a:lnTo>
                    <a:pt x="2388" y="1912"/>
                  </a:lnTo>
                  <a:lnTo>
                    <a:pt x="2388" y="1912"/>
                  </a:lnTo>
                  <a:lnTo>
                    <a:pt x="2391" y="1915"/>
                  </a:lnTo>
                  <a:lnTo>
                    <a:pt x="2393" y="1915"/>
                  </a:lnTo>
                  <a:lnTo>
                    <a:pt x="2393" y="1915"/>
                  </a:lnTo>
                  <a:lnTo>
                    <a:pt x="2393" y="1915"/>
                  </a:lnTo>
                  <a:lnTo>
                    <a:pt x="2396" y="1915"/>
                  </a:lnTo>
                  <a:lnTo>
                    <a:pt x="2396" y="1917"/>
                  </a:lnTo>
                  <a:lnTo>
                    <a:pt x="2396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400" y="1915"/>
                  </a:lnTo>
                  <a:lnTo>
                    <a:pt x="2400" y="1912"/>
                  </a:lnTo>
                  <a:lnTo>
                    <a:pt x="2403" y="1910"/>
                  </a:lnTo>
                  <a:lnTo>
                    <a:pt x="2403" y="1910"/>
                  </a:lnTo>
                  <a:lnTo>
                    <a:pt x="2405" y="1908"/>
                  </a:lnTo>
                  <a:lnTo>
                    <a:pt x="2405" y="1908"/>
                  </a:lnTo>
                  <a:lnTo>
                    <a:pt x="2405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3"/>
                  </a:lnTo>
                  <a:lnTo>
                    <a:pt x="2410" y="1903"/>
                  </a:lnTo>
                  <a:lnTo>
                    <a:pt x="2410" y="1903"/>
                  </a:lnTo>
                  <a:lnTo>
                    <a:pt x="2410" y="1903"/>
                  </a:lnTo>
                  <a:lnTo>
                    <a:pt x="2407" y="1903"/>
                  </a:lnTo>
                  <a:lnTo>
                    <a:pt x="2407" y="1900"/>
                  </a:lnTo>
                  <a:lnTo>
                    <a:pt x="2407" y="1900"/>
                  </a:lnTo>
                  <a:lnTo>
                    <a:pt x="2410" y="1900"/>
                  </a:lnTo>
                  <a:lnTo>
                    <a:pt x="2410" y="1900"/>
                  </a:lnTo>
                  <a:lnTo>
                    <a:pt x="2412" y="1900"/>
                  </a:lnTo>
                  <a:lnTo>
                    <a:pt x="2412" y="1900"/>
                  </a:lnTo>
                  <a:lnTo>
                    <a:pt x="2414" y="1900"/>
                  </a:lnTo>
                  <a:lnTo>
                    <a:pt x="2414" y="1898"/>
                  </a:lnTo>
                  <a:lnTo>
                    <a:pt x="2414" y="1900"/>
                  </a:lnTo>
                  <a:lnTo>
                    <a:pt x="2414" y="1900"/>
                  </a:lnTo>
                  <a:lnTo>
                    <a:pt x="2417" y="1900"/>
                  </a:lnTo>
                  <a:lnTo>
                    <a:pt x="2417" y="1900"/>
                  </a:lnTo>
                  <a:lnTo>
                    <a:pt x="2414" y="1898"/>
                  </a:lnTo>
                  <a:lnTo>
                    <a:pt x="2414" y="1898"/>
                  </a:lnTo>
                  <a:lnTo>
                    <a:pt x="2417" y="1898"/>
                  </a:lnTo>
                  <a:lnTo>
                    <a:pt x="2417" y="1898"/>
                  </a:lnTo>
                  <a:lnTo>
                    <a:pt x="2419" y="1898"/>
                  </a:lnTo>
                  <a:lnTo>
                    <a:pt x="2419" y="1898"/>
                  </a:lnTo>
                  <a:lnTo>
                    <a:pt x="2422" y="1898"/>
                  </a:lnTo>
                  <a:lnTo>
                    <a:pt x="2424" y="1896"/>
                  </a:lnTo>
                  <a:lnTo>
                    <a:pt x="2424" y="1896"/>
                  </a:lnTo>
                  <a:lnTo>
                    <a:pt x="2424" y="1896"/>
                  </a:lnTo>
                  <a:lnTo>
                    <a:pt x="2422" y="1896"/>
                  </a:lnTo>
                  <a:lnTo>
                    <a:pt x="2422" y="1896"/>
                  </a:lnTo>
                  <a:lnTo>
                    <a:pt x="2419" y="1896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7" y="1893"/>
                  </a:lnTo>
                  <a:lnTo>
                    <a:pt x="2417" y="1891"/>
                  </a:lnTo>
                  <a:lnTo>
                    <a:pt x="2417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2" y="1898"/>
                  </a:lnTo>
                  <a:lnTo>
                    <a:pt x="2412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6"/>
                  </a:lnTo>
                  <a:lnTo>
                    <a:pt x="2410" y="1896"/>
                  </a:lnTo>
                  <a:lnTo>
                    <a:pt x="2407" y="1896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5" y="1891"/>
                  </a:lnTo>
                  <a:lnTo>
                    <a:pt x="2405" y="1891"/>
                  </a:lnTo>
                  <a:lnTo>
                    <a:pt x="2403" y="1891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10" y="1889"/>
                  </a:lnTo>
                  <a:lnTo>
                    <a:pt x="2410" y="1889"/>
                  </a:lnTo>
                  <a:lnTo>
                    <a:pt x="2410" y="1891"/>
                  </a:lnTo>
                  <a:lnTo>
                    <a:pt x="2412" y="1891"/>
                  </a:lnTo>
                  <a:lnTo>
                    <a:pt x="2412" y="1891"/>
                  </a:lnTo>
                  <a:lnTo>
                    <a:pt x="2414" y="1891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1"/>
                  </a:lnTo>
                  <a:lnTo>
                    <a:pt x="2414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4" y="1886"/>
                  </a:lnTo>
                  <a:lnTo>
                    <a:pt x="2414" y="1886"/>
                  </a:lnTo>
                  <a:lnTo>
                    <a:pt x="2417" y="1886"/>
                  </a:lnTo>
                  <a:lnTo>
                    <a:pt x="2417" y="1886"/>
                  </a:lnTo>
                  <a:lnTo>
                    <a:pt x="2417" y="1886"/>
                  </a:lnTo>
                  <a:lnTo>
                    <a:pt x="2414" y="1886"/>
                  </a:lnTo>
                  <a:lnTo>
                    <a:pt x="2414" y="1886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1"/>
                  </a:lnTo>
                  <a:lnTo>
                    <a:pt x="2414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07" y="1881"/>
                  </a:lnTo>
                  <a:lnTo>
                    <a:pt x="2407" y="1881"/>
                  </a:lnTo>
                  <a:lnTo>
                    <a:pt x="2405" y="1884"/>
                  </a:lnTo>
                  <a:lnTo>
                    <a:pt x="2405" y="1884"/>
                  </a:lnTo>
                  <a:lnTo>
                    <a:pt x="2405" y="1881"/>
                  </a:lnTo>
                  <a:lnTo>
                    <a:pt x="2403" y="1881"/>
                  </a:lnTo>
                  <a:lnTo>
                    <a:pt x="2403" y="1879"/>
                  </a:lnTo>
                  <a:lnTo>
                    <a:pt x="2403" y="1879"/>
                  </a:lnTo>
                  <a:lnTo>
                    <a:pt x="2403" y="1877"/>
                  </a:lnTo>
                  <a:lnTo>
                    <a:pt x="2403" y="1877"/>
                  </a:lnTo>
                  <a:lnTo>
                    <a:pt x="2405" y="1877"/>
                  </a:lnTo>
                  <a:lnTo>
                    <a:pt x="2405" y="1879"/>
                  </a:lnTo>
                  <a:lnTo>
                    <a:pt x="2405" y="1877"/>
                  </a:lnTo>
                  <a:lnTo>
                    <a:pt x="2405" y="1877"/>
                  </a:lnTo>
                  <a:lnTo>
                    <a:pt x="2405" y="1877"/>
                  </a:lnTo>
                  <a:lnTo>
                    <a:pt x="2405" y="1874"/>
                  </a:lnTo>
                  <a:lnTo>
                    <a:pt x="2405" y="1874"/>
                  </a:lnTo>
                  <a:lnTo>
                    <a:pt x="2405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2"/>
                  </a:lnTo>
                  <a:lnTo>
                    <a:pt x="2403" y="1872"/>
                  </a:lnTo>
                  <a:lnTo>
                    <a:pt x="2405" y="1872"/>
                  </a:lnTo>
                  <a:lnTo>
                    <a:pt x="2405" y="1872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7" y="1870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10" y="1874"/>
                  </a:lnTo>
                  <a:lnTo>
                    <a:pt x="2410" y="1874"/>
                  </a:lnTo>
                  <a:lnTo>
                    <a:pt x="2410" y="1874"/>
                  </a:lnTo>
                  <a:lnTo>
                    <a:pt x="2412" y="1877"/>
                  </a:lnTo>
                  <a:lnTo>
                    <a:pt x="2412" y="1877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0" y="1872"/>
                  </a:lnTo>
                  <a:lnTo>
                    <a:pt x="2410" y="1872"/>
                  </a:lnTo>
                  <a:lnTo>
                    <a:pt x="2410" y="1872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2" y="1870"/>
                  </a:lnTo>
                  <a:lnTo>
                    <a:pt x="2412" y="1870"/>
                  </a:lnTo>
                  <a:lnTo>
                    <a:pt x="2412" y="1872"/>
                  </a:lnTo>
                  <a:lnTo>
                    <a:pt x="2412" y="1872"/>
                  </a:lnTo>
                  <a:lnTo>
                    <a:pt x="2412" y="1872"/>
                  </a:lnTo>
                  <a:lnTo>
                    <a:pt x="2412" y="1874"/>
                  </a:lnTo>
                  <a:lnTo>
                    <a:pt x="2414" y="1874"/>
                  </a:lnTo>
                  <a:lnTo>
                    <a:pt x="2414" y="1872"/>
                  </a:lnTo>
                  <a:lnTo>
                    <a:pt x="2414" y="1872"/>
                  </a:lnTo>
                  <a:lnTo>
                    <a:pt x="2414" y="1872"/>
                  </a:lnTo>
                  <a:lnTo>
                    <a:pt x="2414" y="1870"/>
                  </a:lnTo>
                  <a:lnTo>
                    <a:pt x="2414" y="1870"/>
                  </a:lnTo>
                  <a:lnTo>
                    <a:pt x="2414" y="1870"/>
                  </a:lnTo>
                  <a:lnTo>
                    <a:pt x="2414" y="1867"/>
                  </a:lnTo>
                  <a:lnTo>
                    <a:pt x="2417" y="1867"/>
                  </a:lnTo>
                  <a:lnTo>
                    <a:pt x="2417" y="1867"/>
                  </a:lnTo>
                  <a:lnTo>
                    <a:pt x="2419" y="1867"/>
                  </a:lnTo>
                  <a:lnTo>
                    <a:pt x="2417" y="1867"/>
                  </a:lnTo>
                  <a:lnTo>
                    <a:pt x="2417" y="1867"/>
                  </a:lnTo>
                  <a:lnTo>
                    <a:pt x="2417" y="1870"/>
                  </a:lnTo>
                  <a:lnTo>
                    <a:pt x="2414" y="1870"/>
                  </a:lnTo>
                  <a:lnTo>
                    <a:pt x="2417" y="1870"/>
                  </a:lnTo>
                  <a:lnTo>
                    <a:pt x="2417" y="1870"/>
                  </a:lnTo>
                  <a:lnTo>
                    <a:pt x="2417" y="1870"/>
                  </a:lnTo>
                  <a:lnTo>
                    <a:pt x="2419" y="1870"/>
                  </a:lnTo>
                  <a:lnTo>
                    <a:pt x="2417" y="1872"/>
                  </a:lnTo>
                  <a:lnTo>
                    <a:pt x="2417" y="1872"/>
                  </a:lnTo>
                  <a:lnTo>
                    <a:pt x="2414" y="1874"/>
                  </a:lnTo>
                  <a:lnTo>
                    <a:pt x="2414" y="1877"/>
                  </a:lnTo>
                  <a:lnTo>
                    <a:pt x="2417" y="1877"/>
                  </a:lnTo>
                  <a:lnTo>
                    <a:pt x="2417" y="1874"/>
                  </a:lnTo>
                  <a:lnTo>
                    <a:pt x="2417" y="1874"/>
                  </a:lnTo>
                  <a:lnTo>
                    <a:pt x="2419" y="1877"/>
                  </a:lnTo>
                  <a:lnTo>
                    <a:pt x="2419" y="1877"/>
                  </a:lnTo>
                  <a:lnTo>
                    <a:pt x="2419" y="1879"/>
                  </a:lnTo>
                  <a:lnTo>
                    <a:pt x="2419" y="1879"/>
                  </a:lnTo>
                  <a:lnTo>
                    <a:pt x="2422" y="1879"/>
                  </a:lnTo>
                  <a:lnTo>
                    <a:pt x="2422" y="1877"/>
                  </a:lnTo>
                  <a:lnTo>
                    <a:pt x="2422" y="1874"/>
                  </a:lnTo>
                  <a:lnTo>
                    <a:pt x="2422" y="1874"/>
                  </a:lnTo>
                  <a:lnTo>
                    <a:pt x="2424" y="1872"/>
                  </a:lnTo>
                  <a:lnTo>
                    <a:pt x="2422" y="1872"/>
                  </a:lnTo>
                  <a:lnTo>
                    <a:pt x="2422" y="1870"/>
                  </a:lnTo>
                  <a:lnTo>
                    <a:pt x="2424" y="1870"/>
                  </a:lnTo>
                  <a:lnTo>
                    <a:pt x="2426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7"/>
                  </a:lnTo>
                  <a:lnTo>
                    <a:pt x="2426" y="1877"/>
                  </a:lnTo>
                  <a:lnTo>
                    <a:pt x="2426" y="1877"/>
                  </a:lnTo>
                  <a:lnTo>
                    <a:pt x="2426" y="1879"/>
                  </a:lnTo>
                  <a:lnTo>
                    <a:pt x="2426" y="1879"/>
                  </a:lnTo>
                  <a:lnTo>
                    <a:pt x="2424" y="1879"/>
                  </a:lnTo>
                  <a:lnTo>
                    <a:pt x="2424" y="1879"/>
                  </a:lnTo>
                  <a:lnTo>
                    <a:pt x="2424" y="1879"/>
                  </a:lnTo>
                  <a:lnTo>
                    <a:pt x="2422" y="1881"/>
                  </a:lnTo>
                  <a:lnTo>
                    <a:pt x="2419" y="1881"/>
                  </a:lnTo>
                  <a:lnTo>
                    <a:pt x="2419" y="1881"/>
                  </a:lnTo>
                  <a:lnTo>
                    <a:pt x="2419" y="1881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7" y="1884"/>
                  </a:lnTo>
                  <a:lnTo>
                    <a:pt x="2417" y="1884"/>
                  </a:lnTo>
                  <a:lnTo>
                    <a:pt x="2417" y="1886"/>
                  </a:lnTo>
                  <a:lnTo>
                    <a:pt x="2419" y="1886"/>
                  </a:lnTo>
                  <a:lnTo>
                    <a:pt x="2422" y="1886"/>
                  </a:lnTo>
                  <a:lnTo>
                    <a:pt x="2424" y="1884"/>
                  </a:lnTo>
                  <a:lnTo>
                    <a:pt x="2424" y="1884"/>
                  </a:lnTo>
                  <a:lnTo>
                    <a:pt x="2424" y="1881"/>
                  </a:lnTo>
                  <a:lnTo>
                    <a:pt x="2424" y="1881"/>
                  </a:lnTo>
                  <a:lnTo>
                    <a:pt x="2424" y="1881"/>
                  </a:lnTo>
                  <a:lnTo>
                    <a:pt x="2426" y="1881"/>
                  </a:lnTo>
                  <a:lnTo>
                    <a:pt x="2429" y="1881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81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1" y="1877"/>
                  </a:lnTo>
                  <a:lnTo>
                    <a:pt x="2431" y="1877"/>
                  </a:lnTo>
                  <a:lnTo>
                    <a:pt x="2431" y="1877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1" y="1872"/>
                  </a:lnTo>
                  <a:lnTo>
                    <a:pt x="2431" y="1872"/>
                  </a:lnTo>
                  <a:lnTo>
                    <a:pt x="2431" y="1872"/>
                  </a:lnTo>
                  <a:lnTo>
                    <a:pt x="2433" y="1870"/>
                  </a:lnTo>
                  <a:lnTo>
                    <a:pt x="2433" y="1870"/>
                  </a:lnTo>
                  <a:lnTo>
                    <a:pt x="2433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29" y="1870"/>
                  </a:lnTo>
                  <a:lnTo>
                    <a:pt x="2429" y="1870"/>
                  </a:lnTo>
                  <a:lnTo>
                    <a:pt x="2429" y="1867"/>
                  </a:lnTo>
                  <a:lnTo>
                    <a:pt x="2429" y="1867"/>
                  </a:lnTo>
                  <a:lnTo>
                    <a:pt x="2429" y="1867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3" y="1865"/>
                  </a:lnTo>
                  <a:lnTo>
                    <a:pt x="2433" y="1865"/>
                  </a:lnTo>
                  <a:lnTo>
                    <a:pt x="2433" y="1863"/>
                  </a:lnTo>
                  <a:lnTo>
                    <a:pt x="2433" y="1863"/>
                  </a:lnTo>
                  <a:lnTo>
                    <a:pt x="2433" y="1863"/>
                  </a:lnTo>
                  <a:lnTo>
                    <a:pt x="2436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6" y="1860"/>
                  </a:lnTo>
                  <a:lnTo>
                    <a:pt x="2433" y="1860"/>
                  </a:lnTo>
                  <a:lnTo>
                    <a:pt x="2436" y="1860"/>
                  </a:lnTo>
                  <a:lnTo>
                    <a:pt x="2438" y="1860"/>
                  </a:lnTo>
                  <a:lnTo>
                    <a:pt x="2438" y="1858"/>
                  </a:lnTo>
                  <a:lnTo>
                    <a:pt x="2438" y="1860"/>
                  </a:lnTo>
                  <a:lnTo>
                    <a:pt x="2440" y="1858"/>
                  </a:lnTo>
                  <a:lnTo>
                    <a:pt x="2440" y="1858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40" y="1855"/>
                  </a:lnTo>
                  <a:lnTo>
                    <a:pt x="2440" y="1853"/>
                  </a:lnTo>
                  <a:lnTo>
                    <a:pt x="2440" y="1855"/>
                  </a:lnTo>
                  <a:lnTo>
                    <a:pt x="2440" y="1855"/>
                  </a:lnTo>
                  <a:lnTo>
                    <a:pt x="2440" y="1853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38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5" y="1853"/>
                  </a:lnTo>
                  <a:lnTo>
                    <a:pt x="2445" y="1853"/>
                  </a:lnTo>
                  <a:lnTo>
                    <a:pt x="2448" y="1853"/>
                  </a:lnTo>
                  <a:lnTo>
                    <a:pt x="2445" y="1853"/>
                  </a:lnTo>
                  <a:lnTo>
                    <a:pt x="2445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5" y="1851"/>
                  </a:lnTo>
                  <a:lnTo>
                    <a:pt x="2445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5" y="1851"/>
                  </a:lnTo>
                  <a:lnTo>
                    <a:pt x="2448" y="1848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8" y="1848"/>
                  </a:lnTo>
                  <a:lnTo>
                    <a:pt x="2448" y="1848"/>
                  </a:lnTo>
                  <a:lnTo>
                    <a:pt x="2448" y="1848"/>
                  </a:lnTo>
                  <a:lnTo>
                    <a:pt x="2445" y="1848"/>
                  </a:lnTo>
                  <a:lnTo>
                    <a:pt x="2445" y="1848"/>
                  </a:lnTo>
                  <a:lnTo>
                    <a:pt x="2445" y="1846"/>
                  </a:lnTo>
                  <a:lnTo>
                    <a:pt x="2445" y="1846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6"/>
                  </a:lnTo>
                  <a:lnTo>
                    <a:pt x="2443" y="1846"/>
                  </a:lnTo>
                  <a:lnTo>
                    <a:pt x="2443" y="1846"/>
                  </a:lnTo>
                  <a:lnTo>
                    <a:pt x="2440" y="1844"/>
                  </a:lnTo>
                  <a:lnTo>
                    <a:pt x="2440" y="1844"/>
                  </a:lnTo>
                  <a:lnTo>
                    <a:pt x="2440" y="1844"/>
                  </a:lnTo>
                  <a:lnTo>
                    <a:pt x="2438" y="1844"/>
                  </a:lnTo>
                  <a:lnTo>
                    <a:pt x="2438" y="1844"/>
                  </a:lnTo>
                  <a:lnTo>
                    <a:pt x="2438" y="1844"/>
                  </a:lnTo>
                  <a:lnTo>
                    <a:pt x="2438" y="1846"/>
                  </a:lnTo>
                  <a:lnTo>
                    <a:pt x="2438" y="1846"/>
                  </a:lnTo>
                  <a:lnTo>
                    <a:pt x="2436" y="1846"/>
                  </a:lnTo>
                  <a:lnTo>
                    <a:pt x="2436" y="1846"/>
                  </a:lnTo>
                  <a:lnTo>
                    <a:pt x="2436" y="1846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39"/>
                  </a:lnTo>
                  <a:lnTo>
                    <a:pt x="2438" y="1839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41"/>
                  </a:lnTo>
                  <a:lnTo>
                    <a:pt x="2443" y="1839"/>
                  </a:lnTo>
                  <a:lnTo>
                    <a:pt x="2443" y="1839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0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8" y="1848"/>
                  </a:lnTo>
                  <a:lnTo>
                    <a:pt x="2450" y="1848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8"/>
                  </a:lnTo>
                  <a:lnTo>
                    <a:pt x="2452" y="1848"/>
                  </a:lnTo>
                  <a:lnTo>
                    <a:pt x="2452" y="1846"/>
                  </a:lnTo>
                  <a:lnTo>
                    <a:pt x="2455" y="1846"/>
                  </a:lnTo>
                  <a:lnTo>
                    <a:pt x="2452" y="1846"/>
                  </a:lnTo>
                  <a:lnTo>
                    <a:pt x="2452" y="1846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2" y="1839"/>
                  </a:lnTo>
                  <a:lnTo>
                    <a:pt x="2452" y="1839"/>
                  </a:lnTo>
                  <a:lnTo>
                    <a:pt x="2455" y="1837"/>
                  </a:lnTo>
                  <a:lnTo>
                    <a:pt x="2455" y="1837"/>
                  </a:lnTo>
                  <a:lnTo>
                    <a:pt x="2455" y="1837"/>
                  </a:lnTo>
                  <a:lnTo>
                    <a:pt x="2455" y="1834"/>
                  </a:lnTo>
                  <a:lnTo>
                    <a:pt x="2455" y="1834"/>
                  </a:lnTo>
                  <a:lnTo>
                    <a:pt x="2459" y="1837"/>
                  </a:lnTo>
                  <a:lnTo>
                    <a:pt x="2459" y="1837"/>
                  </a:lnTo>
                  <a:lnTo>
                    <a:pt x="2459" y="1837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2"/>
                  </a:lnTo>
                  <a:lnTo>
                    <a:pt x="2459" y="1832"/>
                  </a:lnTo>
                  <a:lnTo>
                    <a:pt x="2462" y="1832"/>
                  </a:lnTo>
                  <a:lnTo>
                    <a:pt x="2462" y="1832"/>
                  </a:lnTo>
                  <a:lnTo>
                    <a:pt x="2462" y="1832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59" y="1829"/>
                  </a:lnTo>
                  <a:lnTo>
                    <a:pt x="2459" y="1827"/>
                  </a:lnTo>
                  <a:lnTo>
                    <a:pt x="2459" y="1827"/>
                  </a:lnTo>
                  <a:lnTo>
                    <a:pt x="2457" y="1827"/>
                  </a:lnTo>
                  <a:lnTo>
                    <a:pt x="2457" y="1825"/>
                  </a:lnTo>
                  <a:lnTo>
                    <a:pt x="2459" y="1825"/>
                  </a:lnTo>
                  <a:lnTo>
                    <a:pt x="2459" y="1822"/>
                  </a:lnTo>
                  <a:lnTo>
                    <a:pt x="2459" y="1822"/>
                  </a:lnTo>
                  <a:lnTo>
                    <a:pt x="2462" y="1822"/>
                  </a:lnTo>
                  <a:lnTo>
                    <a:pt x="2462" y="1820"/>
                  </a:lnTo>
                  <a:lnTo>
                    <a:pt x="2462" y="1820"/>
                  </a:lnTo>
                  <a:lnTo>
                    <a:pt x="2462" y="1820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59" y="1815"/>
                  </a:lnTo>
                  <a:lnTo>
                    <a:pt x="2459" y="1815"/>
                  </a:lnTo>
                  <a:lnTo>
                    <a:pt x="2459" y="1813"/>
                  </a:lnTo>
                  <a:lnTo>
                    <a:pt x="2462" y="1813"/>
                  </a:lnTo>
                  <a:lnTo>
                    <a:pt x="2462" y="1815"/>
                  </a:lnTo>
                  <a:lnTo>
                    <a:pt x="2464" y="1815"/>
                  </a:lnTo>
                  <a:lnTo>
                    <a:pt x="2464" y="1815"/>
                  </a:lnTo>
                  <a:lnTo>
                    <a:pt x="2464" y="1815"/>
                  </a:lnTo>
                  <a:lnTo>
                    <a:pt x="2466" y="1813"/>
                  </a:lnTo>
                  <a:lnTo>
                    <a:pt x="2469" y="1810"/>
                  </a:lnTo>
                  <a:lnTo>
                    <a:pt x="2469" y="1808"/>
                  </a:lnTo>
                  <a:lnTo>
                    <a:pt x="2469" y="1808"/>
                  </a:lnTo>
                  <a:lnTo>
                    <a:pt x="2471" y="1808"/>
                  </a:lnTo>
                  <a:lnTo>
                    <a:pt x="2471" y="1806"/>
                  </a:lnTo>
                  <a:lnTo>
                    <a:pt x="2471" y="1806"/>
                  </a:lnTo>
                  <a:lnTo>
                    <a:pt x="2471" y="1803"/>
                  </a:lnTo>
                  <a:lnTo>
                    <a:pt x="2471" y="1803"/>
                  </a:lnTo>
                  <a:lnTo>
                    <a:pt x="2471" y="1803"/>
                  </a:lnTo>
                  <a:lnTo>
                    <a:pt x="2471" y="1801"/>
                  </a:lnTo>
                  <a:lnTo>
                    <a:pt x="2466" y="1801"/>
                  </a:lnTo>
                  <a:lnTo>
                    <a:pt x="2464" y="1801"/>
                  </a:lnTo>
                  <a:lnTo>
                    <a:pt x="2464" y="1799"/>
                  </a:lnTo>
                  <a:lnTo>
                    <a:pt x="2462" y="1799"/>
                  </a:lnTo>
                  <a:lnTo>
                    <a:pt x="2462" y="1799"/>
                  </a:lnTo>
                  <a:lnTo>
                    <a:pt x="2457" y="1799"/>
                  </a:lnTo>
                  <a:lnTo>
                    <a:pt x="2457" y="1799"/>
                  </a:lnTo>
                  <a:lnTo>
                    <a:pt x="2457" y="1796"/>
                  </a:lnTo>
                  <a:lnTo>
                    <a:pt x="2457" y="1796"/>
                  </a:lnTo>
                  <a:lnTo>
                    <a:pt x="2457" y="1794"/>
                  </a:lnTo>
                  <a:lnTo>
                    <a:pt x="2457" y="1794"/>
                  </a:lnTo>
                  <a:lnTo>
                    <a:pt x="2455" y="1794"/>
                  </a:lnTo>
                  <a:lnTo>
                    <a:pt x="2457" y="1792"/>
                  </a:lnTo>
                  <a:lnTo>
                    <a:pt x="2457" y="1794"/>
                  </a:lnTo>
                  <a:lnTo>
                    <a:pt x="2457" y="1796"/>
                  </a:lnTo>
                  <a:lnTo>
                    <a:pt x="2457" y="1796"/>
                  </a:lnTo>
                  <a:lnTo>
                    <a:pt x="2459" y="1796"/>
                  </a:lnTo>
                  <a:lnTo>
                    <a:pt x="2462" y="1796"/>
                  </a:lnTo>
                  <a:lnTo>
                    <a:pt x="2464" y="1796"/>
                  </a:lnTo>
                  <a:lnTo>
                    <a:pt x="2464" y="1796"/>
                  </a:lnTo>
                  <a:lnTo>
                    <a:pt x="2466" y="1799"/>
                  </a:lnTo>
                  <a:lnTo>
                    <a:pt x="2466" y="1799"/>
                  </a:lnTo>
                  <a:lnTo>
                    <a:pt x="2466" y="1799"/>
                  </a:lnTo>
                  <a:lnTo>
                    <a:pt x="2469" y="1799"/>
                  </a:lnTo>
                  <a:lnTo>
                    <a:pt x="2469" y="1801"/>
                  </a:lnTo>
                  <a:lnTo>
                    <a:pt x="2471" y="1799"/>
                  </a:lnTo>
                  <a:lnTo>
                    <a:pt x="2474" y="1799"/>
                  </a:lnTo>
                  <a:lnTo>
                    <a:pt x="2474" y="1801"/>
                  </a:lnTo>
                  <a:lnTo>
                    <a:pt x="2474" y="1801"/>
                  </a:lnTo>
                  <a:lnTo>
                    <a:pt x="2476" y="1801"/>
                  </a:lnTo>
                  <a:lnTo>
                    <a:pt x="2478" y="1799"/>
                  </a:lnTo>
                  <a:lnTo>
                    <a:pt x="2478" y="1799"/>
                  </a:lnTo>
                  <a:lnTo>
                    <a:pt x="2478" y="1796"/>
                  </a:lnTo>
                  <a:lnTo>
                    <a:pt x="2478" y="1794"/>
                  </a:lnTo>
                  <a:lnTo>
                    <a:pt x="2478" y="1794"/>
                  </a:lnTo>
                  <a:lnTo>
                    <a:pt x="2481" y="1792"/>
                  </a:lnTo>
                  <a:lnTo>
                    <a:pt x="2481" y="1792"/>
                  </a:lnTo>
                  <a:lnTo>
                    <a:pt x="2483" y="1789"/>
                  </a:lnTo>
                  <a:lnTo>
                    <a:pt x="2483" y="1789"/>
                  </a:lnTo>
                  <a:lnTo>
                    <a:pt x="2485" y="1787"/>
                  </a:lnTo>
                  <a:lnTo>
                    <a:pt x="2485" y="1787"/>
                  </a:lnTo>
                  <a:lnTo>
                    <a:pt x="2485" y="1784"/>
                  </a:lnTo>
                  <a:lnTo>
                    <a:pt x="2485" y="1784"/>
                  </a:lnTo>
                  <a:lnTo>
                    <a:pt x="2485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1" y="1782"/>
                  </a:lnTo>
                  <a:lnTo>
                    <a:pt x="2481" y="1782"/>
                  </a:lnTo>
                  <a:lnTo>
                    <a:pt x="2481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5" y="1782"/>
                  </a:lnTo>
                  <a:lnTo>
                    <a:pt x="2485" y="1780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90" y="1777"/>
                  </a:lnTo>
                  <a:lnTo>
                    <a:pt x="2490" y="1777"/>
                  </a:lnTo>
                  <a:lnTo>
                    <a:pt x="2493" y="1777"/>
                  </a:lnTo>
                  <a:lnTo>
                    <a:pt x="2493" y="1777"/>
                  </a:lnTo>
                  <a:lnTo>
                    <a:pt x="2493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2"/>
                  </a:lnTo>
                  <a:lnTo>
                    <a:pt x="2493" y="1784"/>
                  </a:lnTo>
                  <a:lnTo>
                    <a:pt x="2490" y="1784"/>
                  </a:lnTo>
                  <a:lnTo>
                    <a:pt x="2493" y="1787"/>
                  </a:lnTo>
                  <a:lnTo>
                    <a:pt x="2493" y="1787"/>
                  </a:lnTo>
                  <a:lnTo>
                    <a:pt x="2495" y="1789"/>
                  </a:lnTo>
                  <a:lnTo>
                    <a:pt x="2495" y="1789"/>
                  </a:lnTo>
                  <a:lnTo>
                    <a:pt x="2495" y="1789"/>
                  </a:lnTo>
                  <a:lnTo>
                    <a:pt x="2495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500" y="1789"/>
                  </a:lnTo>
                  <a:lnTo>
                    <a:pt x="2500" y="1787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497" y="1787"/>
                  </a:lnTo>
                  <a:lnTo>
                    <a:pt x="2497" y="1787"/>
                  </a:lnTo>
                  <a:lnTo>
                    <a:pt x="2497" y="1787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0"/>
                  </a:lnTo>
                  <a:lnTo>
                    <a:pt x="2502" y="1780"/>
                  </a:lnTo>
                  <a:lnTo>
                    <a:pt x="2504" y="1780"/>
                  </a:lnTo>
                  <a:lnTo>
                    <a:pt x="2504" y="1780"/>
                  </a:lnTo>
                  <a:lnTo>
                    <a:pt x="2507" y="1780"/>
                  </a:lnTo>
                  <a:lnTo>
                    <a:pt x="2507" y="1780"/>
                  </a:lnTo>
                  <a:lnTo>
                    <a:pt x="2509" y="1782"/>
                  </a:lnTo>
                  <a:lnTo>
                    <a:pt x="2509" y="1782"/>
                  </a:lnTo>
                  <a:lnTo>
                    <a:pt x="2509" y="1784"/>
                  </a:lnTo>
                  <a:lnTo>
                    <a:pt x="2509" y="1784"/>
                  </a:lnTo>
                  <a:lnTo>
                    <a:pt x="2511" y="1784"/>
                  </a:lnTo>
                  <a:lnTo>
                    <a:pt x="2511" y="1782"/>
                  </a:lnTo>
                  <a:lnTo>
                    <a:pt x="2511" y="1780"/>
                  </a:lnTo>
                  <a:lnTo>
                    <a:pt x="2514" y="1780"/>
                  </a:lnTo>
                  <a:lnTo>
                    <a:pt x="2514" y="1780"/>
                  </a:lnTo>
                  <a:lnTo>
                    <a:pt x="2511" y="1780"/>
                  </a:lnTo>
                  <a:lnTo>
                    <a:pt x="2511" y="1780"/>
                  </a:lnTo>
                  <a:lnTo>
                    <a:pt x="2511" y="1777"/>
                  </a:lnTo>
                  <a:lnTo>
                    <a:pt x="2511" y="1777"/>
                  </a:lnTo>
                  <a:lnTo>
                    <a:pt x="2511" y="1777"/>
                  </a:lnTo>
                  <a:lnTo>
                    <a:pt x="2511" y="1775"/>
                  </a:lnTo>
                  <a:lnTo>
                    <a:pt x="2511" y="1775"/>
                  </a:lnTo>
                  <a:lnTo>
                    <a:pt x="2509" y="1775"/>
                  </a:lnTo>
                  <a:lnTo>
                    <a:pt x="2509" y="1773"/>
                  </a:lnTo>
                  <a:lnTo>
                    <a:pt x="2509" y="1773"/>
                  </a:lnTo>
                  <a:lnTo>
                    <a:pt x="2509" y="1773"/>
                  </a:lnTo>
                  <a:lnTo>
                    <a:pt x="2511" y="1770"/>
                  </a:lnTo>
                  <a:lnTo>
                    <a:pt x="2509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9" y="1770"/>
                  </a:lnTo>
                  <a:lnTo>
                    <a:pt x="2509" y="1768"/>
                  </a:lnTo>
                  <a:lnTo>
                    <a:pt x="2507" y="1768"/>
                  </a:lnTo>
                  <a:lnTo>
                    <a:pt x="2507" y="1766"/>
                  </a:lnTo>
                  <a:lnTo>
                    <a:pt x="2507" y="1763"/>
                  </a:lnTo>
                  <a:lnTo>
                    <a:pt x="2507" y="1763"/>
                  </a:lnTo>
                  <a:lnTo>
                    <a:pt x="2507" y="1761"/>
                  </a:lnTo>
                  <a:lnTo>
                    <a:pt x="2504" y="1761"/>
                  </a:lnTo>
                  <a:lnTo>
                    <a:pt x="2502" y="1758"/>
                  </a:lnTo>
                  <a:lnTo>
                    <a:pt x="2500" y="1758"/>
                  </a:lnTo>
                  <a:lnTo>
                    <a:pt x="2500" y="1758"/>
                  </a:lnTo>
                  <a:lnTo>
                    <a:pt x="2497" y="1758"/>
                  </a:lnTo>
                  <a:lnTo>
                    <a:pt x="2495" y="1758"/>
                  </a:lnTo>
                  <a:lnTo>
                    <a:pt x="2493" y="1758"/>
                  </a:lnTo>
                  <a:lnTo>
                    <a:pt x="2493" y="1758"/>
                  </a:lnTo>
                  <a:lnTo>
                    <a:pt x="2495" y="1758"/>
                  </a:lnTo>
                  <a:lnTo>
                    <a:pt x="2495" y="1758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3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5" y="1749"/>
                  </a:lnTo>
                  <a:lnTo>
                    <a:pt x="2485" y="1749"/>
                  </a:lnTo>
                  <a:lnTo>
                    <a:pt x="2488" y="1749"/>
                  </a:lnTo>
                  <a:lnTo>
                    <a:pt x="2488" y="1749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3" y="1754"/>
                  </a:lnTo>
                  <a:lnTo>
                    <a:pt x="2493" y="1754"/>
                  </a:lnTo>
                  <a:lnTo>
                    <a:pt x="2493" y="1754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7" y="1756"/>
                  </a:lnTo>
                  <a:lnTo>
                    <a:pt x="2497" y="1758"/>
                  </a:lnTo>
                  <a:lnTo>
                    <a:pt x="2504" y="1758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4" y="1754"/>
                  </a:lnTo>
                  <a:lnTo>
                    <a:pt x="2514" y="1754"/>
                  </a:lnTo>
                  <a:lnTo>
                    <a:pt x="2514" y="1751"/>
                  </a:lnTo>
                  <a:lnTo>
                    <a:pt x="2511" y="1751"/>
                  </a:lnTo>
                  <a:lnTo>
                    <a:pt x="2511" y="1751"/>
                  </a:lnTo>
                  <a:lnTo>
                    <a:pt x="2514" y="1751"/>
                  </a:lnTo>
                  <a:lnTo>
                    <a:pt x="2514" y="1751"/>
                  </a:lnTo>
                  <a:lnTo>
                    <a:pt x="2514" y="1751"/>
                  </a:lnTo>
                  <a:lnTo>
                    <a:pt x="2514" y="1749"/>
                  </a:lnTo>
                  <a:lnTo>
                    <a:pt x="2514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09" y="1747"/>
                  </a:lnTo>
                  <a:lnTo>
                    <a:pt x="2509" y="1747"/>
                  </a:lnTo>
                  <a:lnTo>
                    <a:pt x="2509" y="1747"/>
                  </a:lnTo>
                  <a:lnTo>
                    <a:pt x="2507" y="1747"/>
                  </a:lnTo>
                  <a:lnTo>
                    <a:pt x="2507" y="1747"/>
                  </a:lnTo>
                  <a:lnTo>
                    <a:pt x="2507" y="1744"/>
                  </a:lnTo>
                  <a:lnTo>
                    <a:pt x="2507" y="1744"/>
                  </a:lnTo>
                  <a:lnTo>
                    <a:pt x="2507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7" y="1742"/>
                  </a:lnTo>
                  <a:lnTo>
                    <a:pt x="2507" y="1742"/>
                  </a:lnTo>
                  <a:lnTo>
                    <a:pt x="2507" y="1742"/>
                  </a:lnTo>
                  <a:lnTo>
                    <a:pt x="2507" y="1744"/>
                  </a:lnTo>
                  <a:lnTo>
                    <a:pt x="2509" y="1744"/>
                  </a:lnTo>
                  <a:lnTo>
                    <a:pt x="2509" y="1744"/>
                  </a:lnTo>
                  <a:lnTo>
                    <a:pt x="2509" y="1742"/>
                  </a:lnTo>
                  <a:lnTo>
                    <a:pt x="2511" y="1744"/>
                  </a:lnTo>
                  <a:lnTo>
                    <a:pt x="2511" y="1744"/>
                  </a:lnTo>
                  <a:lnTo>
                    <a:pt x="2514" y="1744"/>
                  </a:lnTo>
                  <a:lnTo>
                    <a:pt x="2514" y="1744"/>
                  </a:lnTo>
                  <a:lnTo>
                    <a:pt x="2516" y="1744"/>
                  </a:lnTo>
                  <a:lnTo>
                    <a:pt x="2516" y="1744"/>
                  </a:lnTo>
                  <a:lnTo>
                    <a:pt x="2516" y="1744"/>
                  </a:lnTo>
                  <a:lnTo>
                    <a:pt x="2516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1" y="1737"/>
                  </a:lnTo>
                  <a:lnTo>
                    <a:pt x="2511" y="1737"/>
                  </a:lnTo>
                  <a:lnTo>
                    <a:pt x="2509" y="1737"/>
                  </a:lnTo>
                  <a:lnTo>
                    <a:pt x="2507" y="1737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7"/>
                  </a:lnTo>
                  <a:lnTo>
                    <a:pt x="2507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11" y="1737"/>
                  </a:lnTo>
                  <a:lnTo>
                    <a:pt x="2511" y="1735"/>
                  </a:lnTo>
                  <a:lnTo>
                    <a:pt x="2511" y="1735"/>
                  </a:lnTo>
                  <a:lnTo>
                    <a:pt x="2511" y="1735"/>
                  </a:lnTo>
                  <a:lnTo>
                    <a:pt x="2511" y="1732"/>
                  </a:lnTo>
                  <a:lnTo>
                    <a:pt x="2507" y="1732"/>
                  </a:lnTo>
                  <a:lnTo>
                    <a:pt x="2504" y="1735"/>
                  </a:lnTo>
                  <a:lnTo>
                    <a:pt x="2500" y="1735"/>
                  </a:lnTo>
                  <a:lnTo>
                    <a:pt x="2500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0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4" y="1728"/>
                  </a:lnTo>
                  <a:lnTo>
                    <a:pt x="2504" y="1728"/>
                  </a:lnTo>
                  <a:lnTo>
                    <a:pt x="2504" y="1730"/>
                  </a:lnTo>
                  <a:lnTo>
                    <a:pt x="2504" y="1730"/>
                  </a:lnTo>
                  <a:lnTo>
                    <a:pt x="2504" y="1730"/>
                  </a:lnTo>
                  <a:lnTo>
                    <a:pt x="2507" y="1730"/>
                  </a:lnTo>
                  <a:lnTo>
                    <a:pt x="2504" y="1728"/>
                  </a:lnTo>
                  <a:lnTo>
                    <a:pt x="2504" y="1728"/>
                  </a:lnTo>
                  <a:lnTo>
                    <a:pt x="2507" y="1728"/>
                  </a:lnTo>
                  <a:lnTo>
                    <a:pt x="2507" y="1725"/>
                  </a:lnTo>
                  <a:lnTo>
                    <a:pt x="2507" y="1725"/>
                  </a:lnTo>
                  <a:lnTo>
                    <a:pt x="2507" y="1723"/>
                  </a:lnTo>
                  <a:lnTo>
                    <a:pt x="2507" y="1723"/>
                  </a:lnTo>
                  <a:lnTo>
                    <a:pt x="2507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11" y="1728"/>
                  </a:lnTo>
                  <a:lnTo>
                    <a:pt x="2511" y="1728"/>
                  </a:lnTo>
                  <a:lnTo>
                    <a:pt x="2511" y="1730"/>
                  </a:lnTo>
                  <a:lnTo>
                    <a:pt x="2511" y="1728"/>
                  </a:lnTo>
                  <a:lnTo>
                    <a:pt x="2511" y="1725"/>
                  </a:lnTo>
                  <a:lnTo>
                    <a:pt x="2511" y="1723"/>
                  </a:lnTo>
                  <a:lnTo>
                    <a:pt x="2511" y="1723"/>
                  </a:lnTo>
                  <a:lnTo>
                    <a:pt x="2511" y="1723"/>
                  </a:lnTo>
                  <a:lnTo>
                    <a:pt x="2514" y="1723"/>
                  </a:lnTo>
                  <a:lnTo>
                    <a:pt x="2514" y="1723"/>
                  </a:lnTo>
                  <a:lnTo>
                    <a:pt x="2511" y="1725"/>
                  </a:lnTo>
                  <a:lnTo>
                    <a:pt x="2511" y="1728"/>
                  </a:lnTo>
                  <a:lnTo>
                    <a:pt x="2511" y="1728"/>
                  </a:lnTo>
                  <a:lnTo>
                    <a:pt x="2514" y="1730"/>
                  </a:lnTo>
                  <a:lnTo>
                    <a:pt x="2514" y="1730"/>
                  </a:lnTo>
                  <a:lnTo>
                    <a:pt x="2516" y="1730"/>
                  </a:lnTo>
                  <a:lnTo>
                    <a:pt x="2516" y="1730"/>
                  </a:lnTo>
                  <a:lnTo>
                    <a:pt x="2519" y="1728"/>
                  </a:lnTo>
                  <a:lnTo>
                    <a:pt x="2519" y="1728"/>
                  </a:lnTo>
                  <a:lnTo>
                    <a:pt x="2519" y="1728"/>
                  </a:lnTo>
                  <a:lnTo>
                    <a:pt x="2519" y="1725"/>
                  </a:lnTo>
                  <a:lnTo>
                    <a:pt x="2519" y="1723"/>
                  </a:lnTo>
                  <a:lnTo>
                    <a:pt x="2519" y="1721"/>
                  </a:lnTo>
                  <a:lnTo>
                    <a:pt x="2519" y="1718"/>
                  </a:lnTo>
                  <a:lnTo>
                    <a:pt x="2519" y="1718"/>
                  </a:lnTo>
                  <a:lnTo>
                    <a:pt x="2519" y="1718"/>
                  </a:lnTo>
                  <a:lnTo>
                    <a:pt x="2521" y="1718"/>
                  </a:lnTo>
                  <a:lnTo>
                    <a:pt x="2521" y="1718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3" y="1721"/>
                  </a:lnTo>
                  <a:lnTo>
                    <a:pt x="2523" y="1721"/>
                  </a:lnTo>
                  <a:lnTo>
                    <a:pt x="2523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3"/>
                  </a:lnTo>
                  <a:lnTo>
                    <a:pt x="2521" y="1723"/>
                  </a:lnTo>
                  <a:lnTo>
                    <a:pt x="2521" y="1725"/>
                  </a:lnTo>
                  <a:lnTo>
                    <a:pt x="2521" y="1725"/>
                  </a:lnTo>
                  <a:lnTo>
                    <a:pt x="2521" y="1728"/>
                  </a:lnTo>
                  <a:lnTo>
                    <a:pt x="2521" y="1728"/>
                  </a:lnTo>
                  <a:lnTo>
                    <a:pt x="2521" y="1730"/>
                  </a:lnTo>
                  <a:lnTo>
                    <a:pt x="2521" y="1730"/>
                  </a:lnTo>
                  <a:lnTo>
                    <a:pt x="2523" y="1730"/>
                  </a:lnTo>
                  <a:lnTo>
                    <a:pt x="2526" y="1730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5"/>
                  </a:lnTo>
                  <a:lnTo>
                    <a:pt x="2528" y="1725"/>
                  </a:lnTo>
                  <a:lnTo>
                    <a:pt x="2530" y="1725"/>
                  </a:lnTo>
                  <a:lnTo>
                    <a:pt x="2530" y="1725"/>
                  </a:lnTo>
                  <a:lnTo>
                    <a:pt x="2530" y="1725"/>
                  </a:lnTo>
                  <a:lnTo>
                    <a:pt x="2530" y="1723"/>
                  </a:lnTo>
                  <a:lnTo>
                    <a:pt x="2530" y="1723"/>
                  </a:lnTo>
                  <a:lnTo>
                    <a:pt x="2530" y="1723"/>
                  </a:lnTo>
                  <a:lnTo>
                    <a:pt x="2528" y="1725"/>
                  </a:lnTo>
                  <a:lnTo>
                    <a:pt x="2528" y="1725"/>
                  </a:lnTo>
                  <a:lnTo>
                    <a:pt x="2528" y="1723"/>
                  </a:lnTo>
                  <a:lnTo>
                    <a:pt x="2526" y="1723"/>
                  </a:lnTo>
                  <a:lnTo>
                    <a:pt x="2526" y="1723"/>
                  </a:lnTo>
                  <a:lnTo>
                    <a:pt x="2526" y="1723"/>
                  </a:lnTo>
                  <a:lnTo>
                    <a:pt x="2526" y="1721"/>
                  </a:lnTo>
                  <a:lnTo>
                    <a:pt x="2526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6" y="1718"/>
                  </a:lnTo>
                  <a:lnTo>
                    <a:pt x="2526" y="1718"/>
                  </a:lnTo>
                  <a:lnTo>
                    <a:pt x="2528" y="1718"/>
                  </a:lnTo>
                  <a:lnTo>
                    <a:pt x="2526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3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30" y="1713"/>
                  </a:lnTo>
                  <a:lnTo>
                    <a:pt x="2530" y="1713"/>
                  </a:lnTo>
                  <a:lnTo>
                    <a:pt x="2530" y="1713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09"/>
                  </a:lnTo>
                  <a:lnTo>
                    <a:pt x="2526" y="1709"/>
                  </a:lnTo>
                  <a:lnTo>
                    <a:pt x="2526" y="1709"/>
                  </a:lnTo>
                  <a:lnTo>
                    <a:pt x="2528" y="1709"/>
                  </a:lnTo>
                  <a:lnTo>
                    <a:pt x="2528" y="1709"/>
                  </a:lnTo>
                  <a:lnTo>
                    <a:pt x="2528" y="1706"/>
                  </a:lnTo>
                  <a:lnTo>
                    <a:pt x="2528" y="1706"/>
                  </a:lnTo>
                  <a:lnTo>
                    <a:pt x="2530" y="1706"/>
                  </a:lnTo>
                  <a:lnTo>
                    <a:pt x="2530" y="1706"/>
                  </a:lnTo>
                  <a:lnTo>
                    <a:pt x="2530" y="1704"/>
                  </a:lnTo>
                  <a:lnTo>
                    <a:pt x="2530" y="1704"/>
                  </a:lnTo>
                  <a:lnTo>
                    <a:pt x="2528" y="1704"/>
                  </a:lnTo>
                  <a:lnTo>
                    <a:pt x="2528" y="1704"/>
                  </a:lnTo>
                  <a:lnTo>
                    <a:pt x="2528" y="1702"/>
                  </a:lnTo>
                  <a:lnTo>
                    <a:pt x="2526" y="1702"/>
                  </a:lnTo>
                  <a:lnTo>
                    <a:pt x="2526" y="1702"/>
                  </a:lnTo>
                  <a:lnTo>
                    <a:pt x="2526" y="1704"/>
                  </a:lnTo>
                  <a:lnTo>
                    <a:pt x="2523" y="1702"/>
                  </a:lnTo>
                  <a:lnTo>
                    <a:pt x="2523" y="1704"/>
                  </a:lnTo>
                  <a:lnTo>
                    <a:pt x="2523" y="1704"/>
                  </a:lnTo>
                  <a:lnTo>
                    <a:pt x="2521" y="1704"/>
                  </a:lnTo>
                  <a:lnTo>
                    <a:pt x="2521" y="1704"/>
                  </a:lnTo>
                  <a:lnTo>
                    <a:pt x="2519" y="1706"/>
                  </a:lnTo>
                  <a:lnTo>
                    <a:pt x="2519" y="1706"/>
                  </a:lnTo>
                  <a:lnTo>
                    <a:pt x="2519" y="1709"/>
                  </a:lnTo>
                  <a:lnTo>
                    <a:pt x="2519" y="1706"/>
                  </a:lnTo>
                  <a:lnTo>
                    <a:pt x="2519" y="1709"/>
                  </a:lnTo>
                  <a:lnTo>
                    <a:pt x="2521" y="1709"/>
                  </a:lnTo>
                  <a:lnTo>
                    <a:pt x="2521" y="1709"/>
                  </a:lnTo>
                  <a:lnTo>
                    <a:pt x="2521" y="1706"/>
                  </a:lnTo>
                  <a:lnTo>
                    <a:pt x="2521" y="1706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1" y="1709"/>
                  </a:lnTo>
                  <a:lnTo>
                    <a:pt x="2521" y="1711"/>
                  </a:lnTo>
                  <a:lnTo>
                    <a:pt x="2521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4" y="1709"/>
                  </a:lnTo>
                  <a:lnTo>
                    <a:pt x="2514" y="1709"/>
                  </a:lnTo>
                  <a:lnTo>
                    <a:pt x="2514" y="1709"/>
                  </a:lnTo>
                  <a:lnTo>
                    <a:pt x="2511" y="1711"/>
                  </a:lnTo>
                  <a:lnTo>
                    <a:pt x="2511" y="1711"/>
                  </a:lnTo>
                  <a:lnTo>
                    <a:pt x="2509" y="1711"/>
                  </a:lnTo>
                  <a:lnTo>
                    <a:pt x="2509" y="1711"/>
                  </a:lnTo>
                  <a:lnTo>
                    <a:pt x="2509" y="1713"/>
                  </a:lnTo>
                  <a:lnTo>
                    <a:pt x="2507" y="1713"/>
                  </a:lnTo>
                  <a:lnTo>
                    <a:pt x="2507" y="1713"/>
                  </a:lnTo>
                  <a:lnTo>
                    <a:pt x="2507" y="1716"/>
                  </a:lnTo>
                  <a:lnTo>
                    <a:pt x="2507" y="1716"/>
                  </a:lnTo>
                  <a:lnTo>
                    <a:pt x="2507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7" y="1713"/>
                  </a:lnTo>
                  <a:lnTo>
                    <a:pt x="2507" y="1713"/>
                  </a:lnTo>
                  <a:lnTo>
                    <a:pt x="2504" y="1713"/>
                  </a:lnTo>
                  <a:lnTo>
                    <a:pt x="2504" y="1711"/>
                  </a:lnTo>
                  <a:lnTo>
                    <a:pt x="2504" y="1711"/>
                  </a:lnTo>
                  <a:lnTo>
                    <a:pt x="2504" y="1711"/>
                  </a:lnTo>
                  <a:lnTo>
                    <a:pt x="2504" y="1713"/>
                  </a:lnTo>
                  <a:lnTo>
                    <a:pt x="2504" y="1716"/>
                  </a:lnTo>
                  <a:lnTo>
                    <a:pt x="2502" y="1716"/>
                  </a:lnTo>
                  <a:lnTo>
                    <a:pt x="2502" y="1713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4" y="1709"/>
                  </a:lnTo>
                  <a:lnTo>
                    <a:pt x="2504" y="1709"/>
                  </a:lnTo>
                  <a:lnTo>
                    <a:pt x="2504" y="1709"/>
                  </a:lnTo>
                  <a:lnTo>
                    <a:pt x="2504" y="1706"/>
                  </a:lnTo>
                  <a:lnTo>
                    <a:pt x="2507" y="1706"/>
                  </a:lnTo>
                  <a:lnTo>
                    <a:pt x="2507" y="1706"/>
                  </a:lnTo>
                  <a:lnTo>
                    <a:pt x="2507" y="1709"/>
                  </a:lnTo>
                  <a:lnTo>
                    <a:pt x="2507" y="1709"/>
                  </a:lnTo>
                  <a:lnTo>
                    <a:pt x="2507" y="1709"/>
                  </a:lnTo>
                  <a:lnTo>
                    <a:pt x="2509" y="1706"/>
                  </a:lnTo>
                  <a:lnTo>
                    <a:pt x="2509" y="1709"/>
                  </a:lnTo>
                  <a:lnTo>
                    <a:pt x="2511" y="1709"/>
                  </a:lnTo>
                  <a:lnTo>
                    <a:pt x="2511" y="1706"/>
                  </a:lnTo>
                  <a:lnTo>
                    <a:pt x="2511" y="1706"/>
                  </a:lnTo>
                  <a:lnTo>
                    <a:pt x="2514" y="1706"/>
                  </a:lnTo>
                  <a:lnTo>
                    <a:pt x="2514" y="1706"/>
                  </a:lnTo>
                  <a:lnTo>
                    <a:pt x="2514" y="1706"/>
                  </a:lnTo>
                  <a:lnTo>
                    <a:pt x="2516" y="1706"/>
                  </a:lnTo>
                  <a:lnTo>
                    <a:pt x="2516" y="1704"/>
                  </a:lnTo>
                  <a:lnTo>
                    <a:pt x="2519" y="1702"/>
                  </a:lnTo>
                  <a:lnTo>
                    <a:pt x="2523" y="1699"/>
                  </a:lnTo>
                  <a:lnTo>
                    <a:pt x="2523" y="1697"/>
                  </a:lnTo>
                  <a:lnTo>
                    <a:pt x="2523" y="1697"/>
                  </a:lnTo>
                  <a:lnTo>
                    <a:pt x="2526" y="1695"/>
                  </a:lnTo>
                  <a:lnTo>
                    <a:pt x="2526" y="1695"/>
                  </a:lnTo>
                  <a:lnTo>
                    <a:pt x="2526" y="1695"/>
                  </a:lnTo>
                  <a:lnTo>
                    <a:pt x="2528" y="1695"/>
                  </a:lnTo>
                  <a:lnTo>
                    <a:pt x="2528" y="1692"/>
                  </a:lnTo>
                  <a:lnTo>
                    <a:pt x="2530" y="1692"/>
                  </a:lnTo>
                  <a:lnTo>
                    <a:pt x="2530" y="1690"/>
                  </a:lnTo>
                  <a:lnTo>
                    <a:pt x="2533" y="1690"/>
                  </a:lnTo>
                  <a:lnTo>
                    <a:pt x="2535" y="1690"/>
                  </a:lnTo>
                  <a:lnTo>
                    <a:pt x="2537" y="1687"/>
                  </a:lnTo>
                  <a:lnTo>
                    <a:pt x="2537" y="1687"/>
                  </a:lnTo>
                  <a:lnTo>
                    <a:pt x="2537" y="1685"/>
                  </a:lnTo>
                  <a:lnTo>
                    <a:pt x="2537" y="1685"/>
                  </a:lnTo>
                  <a:lnTo>
                    <a:pt x="2535" y="1687"/>
                  </a:lnTo>
                  <a:lnTo>
                    <a:pt x="2535" y="1687"/>
                  </a:lnTo>
                  <a:lnTo>
                    <a:pt x="2535" y="1687"/>
                  </a:lnTo>
                  <a:lnTo>
                    <a:pt x="2530" y="1687"/>
                  </a:lnTo>
                  <a:lnTo>
                    <a:pt x="2530" y="1687"/>
                  </a:lnTo>
                  <a:lnTo>
                    <a:pt x="2528" y="1687"/>
                  </a:lnTo>
                  <a:lnTo>
                    <a:pt x="2528" y="1687"/>
                  </a:lnTo>
                  <a:lnTo>
                    <a:pt x="2526" y="1685"/>
                  </a:lnTo>
                  <a:lnTo>
                    <a:pt x="2526" y="1685"/>
                  </a:lnTo>
                  <a:lnTo>
                    <a:pt x="2526" y="1685"/>
                  </a:lnTo>
                  <a:lnTo>
                    <a:pt x="2523" y="1685"/>
                  </a:lnTo>
                  <a:lnTo>
                    <a:pt x="2521" y="1683"/>
                  </a:lnTo>
                  <a:lnTo>
                    <a:pt x="2521" y="1683"/>
                  </a:lnTo>
                  <a:lnTo>
                    <a:pt x="2519" y="1683"/>
                  </a:lnTo>
                  <a:lnTo>
                    <a:pt x="2519" y="1683"/>
                  </a:lnTo>
                  <a:lnTo>
                    <a:pt x="2516" y="1683"/>
                  </a:lnTo>
                  <a:lnTo>
                    <a:pt x="2516" y="1683"/>
                  </a:lnTo>
                  <a:lnTo>
                    <a:pt x="2516" y="1683"/>
                  </a:lnTo>
                  <a:lnTo>
                    <a:pt x="2516" y="1680"/>
                  </a:lnTo>
                  <a:lnTo>
                    <a:pt x="2514" y="1680"/>
                  </a:lnTo>
                  <a:lnTo>
                    <a:pt x="2514" y="1680"/>
                  </a:lnTo>
                  <a:lnTo>
                    <a:pt x="2511" y="1678"/>
                  </a:lnTo>
                  <a:lnTo>
                    <a:pt x="2511" y="1676"/>
                  </a:lnTo>
                  <a:lnTo>
                    <a:pt x="2509" y="1673"/>
                  </a:lnTo>
                  <a:lnTo>
                    <a:pt x="2507" y="1671"/>
                  </a:lnTo>
                  <a:lnTo>
                    <a:pt x="2504" y="1666"/>
                  </a:lnTo>
                  <a:lnTo>
                    <a:pt x="2502" y="1664"/>
                  </a:lnTo>
                  <a:lnTo>
                    <a:pt x="2500" y="1661"/>
                  </a:lnTo>
                  <a:lnTo>
                    <a:pt x="2495" y="1659"/>
                  </a:lnTo>
                  <a:lnTo>
                    <a:pt x="2493" y="1659"/>
                  </a:lnTo>
                  <a:lnTo>
                    <a:pt x="2488" y="1659"/>
                  </a:lnTo>
                  <a:lnTo>
                    <a:pt x="2488" y="1661"/>
                  </a:lnTo>
                  <a:lnTo>
                    <a:pt x="2485" y="1661"/>
                  </a:lnTo>
                  <a:lnTo>
                    <a:pt x="2485" y="1664"/>
                  </a:lnTo>
                  <a:lnTo>
                    <a:pt x="2478" y="1668"/>
                  </a:lnTo>
                  <a:lnTo>
                    <a:pt x="2476" y="1668"/>
                  </a:lnTo>
                  <a:lnTo>
                    <a:pt x="2476" y="1668"/>
                  </a:lnTo>
                  <a:lnTo>
                    <a:pt x="2476" y="1668"/>
                  </a:lnTo>
                  <a:lnTo>
                    <a:pt x="2474" y="1671"/>
                  </a:lnTo>
                  <a:lnTo>
                    <a:pt x="2471" y="1671"/>
                  </a:lnTo>
                  <a:lnTo>
                    <a:pt x="2469" y="1668"/>
                  </a:lnTo>
                  <a:lnTo>
                    <a:pt x="2469" y="1668"/>
                  </a:lnTo>
                  <a:lnTo>
                    <a:pt x="2466" y="1666"/>
                  </a:lnTo>
                  <a:lnTo>
                    <a:pt x="2464" y="1668"/>
                  </a:lnTo>
                  <a:lnTo>
                    <a:pt x="2462" y="1671"/>
                  </a:lnTo>
                  <a:lnTo>
                    <a:pt x="2459" y="1673"/>
                  </a:lnTo>
                  <a:lnTo>
                    <a:pt x="2462" y="1673"/>
                  </a:lnTo>
                  <a:lnTo>
                    <a:pt x="2462" y="1676"/>
                  </a:lnTo>
                  <a:lnTo>
                    <a:pt x="2464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9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4" y="1676"/>
                  </a:lnTo>
                  <a:lnTo>
                    <a:pt x="2464" y="1676"/>
                  </a:lnTo>
                  <a:lnTo>
                    <a:pt x="2462" y="1676"/>
                  </a:lnTo>
                  <a:lnTo>
                    <a:pt x="2462" y="1673"/>
                  </a:lnTo>
                  <a:lnTo>
                    <a:pt x="2459" y="1673"/>
                  </a:lnTo>
                  <a:lnTo>
                    <a:pt x="2459" y="1673"/>
                  </a:lnTo>
                  <a:lnTo>
                    <a:pt x="2459" y="1671"/>
                  </a:lnTo>
                  <a:lnTo>
                    <a:pt x="2462" y="1671"/>
                  </a:lnTo>
                  <a:lnTo>
                    <a:pt x="2462" y="1668"/>
                  </a:lnTo>
                  <a:lnTo>
                    <a:pt x="2464" y="1666"/>
                  </a:lnTo>
                  <a:lnTo>
                    <a:pt x="2464" y="1666"/>
                  </a:lnTo>
                  <a:lnTo>
                    <a:pt x="2464" y="1666"/>
                  </a:lnTo>
                  <a:lnTo>
                    <a:pt x="2462" y="1664"/>
                  </a:lnTo>
                  <a:lnTo>
                    <a:pt x="2462" y="1659"/>
                  </a:lnTo>
                  <a:lnTo>
                    <a:pt x="2462" y="1659"/>
                  </a:lnTo>
                  <a:lnTo>
                    <a:pt x="2459" y="1657"/>
                  </a:lnTo>
                  <a:lnTo>
                    <a:pt x="2455" y="1657"/>
                  </a:lnTo>
                  <a:lnTo>
                    <a:pt x="2452" y="1657"/>
                  </a:lnTo>
                  <a:lnTo>
                    <a:pt x="2450" y="1659"/>
                  </a:lnTo>
                  <a:lnTo>
                    <a:pt x="2448" y="1661"/>
                  </a:lnTo>
                  <a:lnTo>
                    <a:pt x="2448" y="1664"/>
                  </a:lnTo>
                  <a:lnTo>
                    <a:pt x="2448" y="1664"/>
                  </a:lnTo>
                  <a:lnTo>
                    <a:pt x="2448" y="1666"/>
                  </a:lnTo>
                  <a:lnTo>
                    <a:pt x="2445" y="1666"/>
                  </a:lnTo>
                  <a:lnTo>
                    <a:pt x="2445" y="1666"/>
                  </a:lnTo>
                  <a:lnTo>
                    <a:pt x="2443" y="1666"/>
                  </a:lnTo>
                  <a:lnTo>
                    <a:pt x="2443" y="1664"/>
                  </a:lnTo>
                  <a:lnTo>
                    <a:pt x="2443" y="1664"/>
                  </a:lnTo>
                  <a:lnTo>
                    <a:pt x="2440" y="1664"/>
                  </a:lnTo>
                  <a:lnTo>
                    <a:pt x="2440" y="1664"/>
                  </a:lnTo>
                  <a:lnTo>
                    <a:pt x="2438" y="1666"/>
                  </a:lnTo>
                  <a:lnTo>
                    <a:pt x="2438" y="1666"/>
                  </a:lnTo>
                  <a:lnTo>
                    <a:pt x="2436" y="1668"/>
                  </a:lnTo>
                  <a:lnTo>
                    <a:pt x="2433" y="1668"/>
                  </a:lnTo>
                  <a:lnTo>
                    <a:pt x="2436" y="1666"/>
                  </a:lnTo>
                  <a:lnTo>
                    <a:pt x="2438" y="1664"/>
                  </a:lnTo>
                  <a:lnTo>
                    <a:pt x="2440" y="1661"/>
                  </a:lnTo>
                  <a:lnTo>
                    <a:pt x="2440" y="1661"/>
                  </a:lnTo>
                  <a:lnTo>
                    <a:pt x="2443" y="1664"/>
                  </a:lnTo>
                  <a:lnTo>
                    <a:pt x="2445" y="1664"/>
                  </a:lnTo>
                  <a:lnTo>
                    <a:pt x="2445" y="1664"/>
                  </a:lnTo>
                  <a:lnTo>
                    <a:pt x="2445" y="1664"/>
                  </a:lnTo>
                  <a:lnTo>
                    <a:pt x="2448" y="1664"/>
                  </a:lnTo>
                  <a:lnTo>
                    <a:pt x="2448" y="1661"/>
                  </a:lnTo>
                  <a:lnTo>
                    <a:pt x="2448" y="1659"/>
                  </a:lnTo>
                  <a:lnTo>
                    <a:pt x="2448" y="1659"/>
                  </a:lnTo>
                  <a:lnTo>
                    <a:pt x="2450" y="1657"/>
                  </a:lnTo>
                  <a:lnTo>
                    <a:pt x="2452" y="1657"/>
                  </a:lnTo>
                  <a:lnTo>
                    <a:pt x="2459" y="1657"/>
                  </a:lnTo>
                  <a:lnTo>
                    <a:pt x="2462" y="1657"/>
                  </a:lnTo>
                  <a:lnTo>
                    <a:pt x="2464" y="1657"/>
                  </a:lnTo>
                  <a:lnTo>
                    <a:pt x="2464" y="1657"/>
                  </a:lnTo>
                  <a:lnTo>
                    <a:pt x="2466" y="1659"/>
                  </a:lnTo>
                  <a:lnTo>
                    <a:pt x="2466" y="1661"/>
                  </a:lnTo>
                  <a:lnTo>
                    <a:pt x="2466" y="1661"/>
                  </a:lnTo>
                  <a:lnTo>
                    <a:pt x="2469" y="1664"/>
                  </a:lnTo>
                  <a:lnTo>
                    <a:pt x="2469" y="1661"/>
                  </a:lnTo>
                  <a:lnTo>
                    <a:pt x="2469" y="1661"/>
                  </a:lnTo>
                  <a:lnTo>
                    <a:pt x="2471" y="1661"/>
                  </a:lnTo>
                  <a:lnTo>
                    <a:pt x="2474" y="1659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6" y="1657"/>
                  </a:lnTo>
                  <a:lnTo>
                    <a:pt x="2476" y="1654"/>
                  </a:lnTo>
                  <a:lnTo>
                    <a:pt x="2476" y="1654"/>
                  </a:lnTo>
                  <a:lnTo>
                    <a:pt x="2476" y="1654"/>
                  </a:lnTo>
                  <a:lnTo>
                    <a:pt x="2476" y="1652"/>
                  </a:lnTo>
                  <a:lnTo>
                    <a:pt x="2476" y="1652"/>
                  </a:lnTo>
                  <a:lnTo>
                    <a:pt x="2476" y="1650"/>
                  </a:lnTo>
                  <a:lnTo>
                    <a:pt x="2478" y="1647"/>
                  </a:lnTo>
                  <a:lnTo>
                    <a:pt x="2478" y="1647"/>
                  </a:lnTo>
                  <a:lnTo>
                    <a:pt x="2481" y="1645"/>
                  </a:lnTo>
                  <a:lnTo>
                    <a:pt x="2481" y="1645"/>
                  </a:lnTo>
                  <a:lnTo>
                    <a:pt x="2483" y="1645"/>
                  </a:lnTo>
                  <a:lnTo>
                    <a:pt x="2485" y="1645"/>
                  </a:lnTo>
                  <a:lnTo>
                    <a:pt x="2485" y="1645"/>
                  </a:lnTo>
                  <a:lnTo>
                    <a:pt x="2485" y="1642"/>
                  </a:lnTo>
                  <a:lnTo>
                    <a:pt x="2485" y="1642"/>
                  </a:lnTo>
                  <a:lnTo>
                    <a:pt x="2488" y="1642"/>
                  </a:lnTo>
                  <a:lnTo>
                    <a:pt x="2488" y="1642"/>
                  </a:lnTo>
                  <a:lnTo>
                    <a:pt x="2488" y="1642"/>
                  </a:lnTo>
                  <a:lnTo>
                    <a:pt x="2490" y="1640"/>
                  </a:lnTo>
                  <a:lnTo>
                    <a:pt x="2490" y="1640"/>
                  </a:lnTo>
                  <a:lnTo>
                    <a:pt x="2493" y="1638"/>
                  </a:lnTo>
                  <a:lnTo>
                    <a:pt x="2497" y="1638"/>
                  </a:lnTo>
                  <a:lnTo>
                    <a:pt x="2497" y="1638"/>
                  </a:lnTo>
                  <a:lnTo>
                    <a:pt x="2500" y="1633"/>
                  </a:lnTo>
                  <a:lnTo>
                    <a:pt x="2502" y="1633"/>
                  </a:lnTo>
                  <a:lnTo>
                    <a:pt x="2504" y="1633"/>
                  </a:lnTo>
                  <a:lnTo>
                    <a:pt x="2507" y="1631"/>
                  </a:lnTo>
                  <a:lnTo>
                    <a:pt x="2511" y="1631"/>
                  </a:lnTo>
                  <a:lnTo>
                    <a:pt x="2516" y="1628"/>
                  </a:lnTo>
                  <a:lnTo>
                    <a:pt x="2521" y="1628"/>
                  </a:lnTo>
                  <a:lnTo>
                    <a:pt x="2526" y="1628"/>
                  </a:lnTo>
                  <a:lnTo>
                    <a:pt x="2528" y="1628"/>
                  </a:lnTo>
                  <a:lnTo>
                    <a:pt x="2530" y="1626"/>
                  </a:lnTo>
                  <a:lnTo>
                    <a:pt x="2528" y="1621"/>
                  </a:lnTo>
                  <a:lnTo>
                    <a:pt x="2526" y="1614"/>
                  </a:lnTo>
                  <a:lnTo>
                    <a:pt x="2519" y="1607"/>
                  </a:lnTo>
                  <a:lnTo>
                    <a:pt x="2516" y="1602"/>
                  </a:lnTo>
                  <a:lnTo>
                    <a:pt x="2514" y="1600"/>
                  </a:lnTo>
                  <a:lnTo>
                    <a:pt x="2511" y="1600"/>
                  </a:lnTo>
                  <a:lnTo>
                    <a:pt x="2507" y="1597"/>
                  </a:lnTo>
                  <a:lnTo>
                    <a:pt x="2502" y="1593"/>
                  </a:lnTo>
                  <a:lnTo>
                    <a:pt x="2500" y="1593"/>
                  </a:lnTo>
                  <a:lnTo>
                    <a:pt x="2497" y="1590"/>
                  </a:lnTo>
                  <a:lnTo>
                    <a:pt x="2497" y="1590"/>
                  </a:lnTo>
                  <a:lnTo>
                    <a:pt x="2495" y="1588"/>
                  </a:lnTo>
                  <a:lnTo>
                    <a:pt x="2493" y="1583"/>
                  </a:lnTo>
                  <a:lnTo>
                    <a:pt x="2490" y="1581"/>
                  </a:lnTo>
                  <a:lnTo>
                    <a:pt x="2485" y="1579"/>
                  </a:lnTo>
                  <a:lnTo>
                    <a:pt x="2483" y="1576"/>
                  </a:lnTo>
                  <a:lnTo>
                    <a:pt x="2481" y="1574"/>
                  </a:lnTo>
                  <a:lnTo>
                    <a:pt x="2478" y="1574"/>
                  </a:lnTo>
                  <a:lnTo>
                    <a:pt x="2476" y="1574"/>
                  </a:lnTo>
                  <a:lnTo>
                    <a:pt x="2474" y="1574"/>
                  </a:lnTo>
                  <a:lnTo>
                    <a:pt x="2469" y="1571"/>
                  </a:lnTo>
                  <a:lnTo>
                    <a:pt x="2466" y="1571"/>
                  </a:lnTo>
                  <a:lnTo>
                    <a:pt x="2464" y="1569"/>
                  </a:lnTo>
                  <a:lnTo>
                    <a:pt x="2464" y="1569"/>
                  </a:lnTo>
                  <a:lnTo>
                    <a:pt x="2464" y="1567"/>
                  </a:lnTo>
                  <a:lnTo>
                    <a:pt x="2464" y="1567"/>
                  </a:lnTo>
                  <a:lnTo>
                    <a:pt x="2464" y="1569"/>
                  </a:lnTo>
                  <a:lnTo>
                    <a:pt x="2466" y="1569"/>
                  </a:lnTo>
                  <a:lnTo>
                    <a:pt x="2469" y="1571"/>
                  </a:lnTo>
                  <a:lnTo>
                    <a:pt x="2469" y="1569"/>
                  </a:lnTo>
                  <a:lnTo>
                    <a:pt x="2469" y="1567"/>
                  </a:lnTo>
                  <a:lnTo>
                    <a:pt x="2466" y="1564"/>
                  </a:lnTo>
                  <a:lnTo>
                    <a:pt x="2466" y="1560"/>
                  </a:lnTo>
                  <a:lnTo>
                    <a:pt x="2462" y="1560"/>
                  </a:lnTo>
                  <a:lnTo>
                    <a:pt x="2462" y="1560"/>
                  </a:lnTo>
                  <a:lnTo>
                    <a:pt x="2457" y="1560"/>
                  </a:lnTo>
                  <a:lnTo>
                    <a:pt x="2455" y="1557"/>
                  </a:lnTo>
                  <a:lnTo>
                    <a:pt x="2450" y="1557"/>
                  </a:lnTo>
                  <a:lnTo>
                    <a:pt x="2450" y="1557"/>
                  </a:lnTo>
                  <a:lnTo>
                    <a:pt x="2450" y="1560"/>
                  </a:lnTo>
                  <a:lnTo>
                    <a:pt x="2450" y="1560"/>
                  </a:lnTo>
                  <a:lnTo>
                    <a:pt x="2450" y="1560"/>
                  </a:lnTo>
                  <a:lnTo>
                    <a:pt x="2448" y="1560"/>
                  </a:lnTo>
                  <a:lnTo>
                    <a:pt x="2445" y="1562"/>
                  </a:lnTo>
                  <a:lnTo>
                    <a:pt x="2438" y="1564"/>
                  </a:lnTo>
                  <a:lnTo>
                    <a:pt x="2436" y="1564"/>
                  </a:lnTo>
                  <a:lnTo>
                    <a:pt x="2433" y="1564"/>
                  </a:lnTo>
                  <a:lnTo>
                    <a:pt x="2429" y="1562"/>
                  </a:lnTo>
                  <a:lnTo>
                    <a:pt x="2426" y="1562"/>
                  </a:lnTo>
                  <a:lnTo>
                    <a:pt x="2426" y="1560"/>
                  </a:lnTo>
                  <a:lnTo>
                    <a:pt x="2424" y="1560"/>
                  </a:lnTo>
                  <a:lnTo>
                    <a:pt x="2424" y="1557"/>
                  </a:lnTo>
                  <a:lnTo>
                    <a:pt x="2422" y="1555"/>
                  </a:lnTo>
                  <a:lnTo>
                    <a:pt x="2419" y="1555"/>
                  </a:lnTo>
                  <a:lnTo>
                    <a:pt x="2419" y="1553"/>
                  </a:lnTo>
                  <a:lnTo>
                    <a:pt x="2414" y="1553"/>
                  </a:lnTo>
                  <a:lnTo>
                    <a:pt x="2414" y="1550"/>
                  </a:lnTo>
                  <a:lnTo>
                    <a:pt x="2414" y="1550"/>
                  </a:lnTo>
                  <a:lnTo>
                    <a:pt x="2414" y="1548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2" y="1545"/>
                  </a:lnTo>
                  <a:lnTo>
                    <a:pt x="2412" y="1545"/>
                  </a:lnTo>
                  <a:lnTo>
                    <a:pt x="2410" y="1545"/>
                  </a:lnTo>
                  <a:lnTo>
                    <a:pt x="2410" y="1543"/>
                  </a:lnTo>
                  <a:lnTo>
                    <a:pt x="2410" y="1545"/>
                  </a:lnTo>
                  <a:lnTo>
                    <a:pt x="2410" y="1545"/>
                  </a:lnTo>
                  <a:lnTo>
                    <a:pt x="2407" y="1548"/>
                  </a:lnTo>
                  <a:lnTo>
                    <a:pt x="2407" y="1548"/>
                  </a:lnTo>
                  <a:lnTo>
                    <a:pt x="2405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38"/>
                  </a:lnTo>
                  <a:lnTo>
                    <a:pt x="2407" y="1538"/>
                  </a:lnTo>
                  <a:lnTo>
                    <a:pt x="2407" y="1536"/>
                  </a:lnTo>
                  <a:lnTo>
                    <a:pt x="2407" y="1536"/>
                  </a:lnTo>
                  <a:lnTo>
                    <a:pt x="2410" y="1538"/>
                  </a:lnTo>
                  <a:lnTo>
                    <a:pt x="2410" y="1538"/>
                  </a:lnTo>
                  <a:lnTo>
                    <a:pt x="2410" y="1538"/>
                  </a:lnTo>
                  <a:lnTo>
                    <a:pt x="2412" y="1538"/>
                  </a:lnTo>
                  <a:lnTo>
                    <a:pt x="2414" y="1538"/>
                  </a:lnTo>
                  <a:lnTo>
                    <a:pt x="2414" y="1538"/>
                  </a:lnTo>
                  <a:lnTo>
                    <a:pt x="2417" y="1538"/>
                  </a:lnTo>
                  <a:lnTo>
                    <a:pt x="2417" y="1538"/>
                  </a:lnTo>
                  <a:lnTo>
                    <a:pt x="2419" y="1541"/>
                  </a:lnTo>
                  <a:lnTo>
                    <a:pt x="2419" y="1541"/>
                  </a:lnTo>
                  <a:lnTo>
                    <a:pt x="2419" y="1543"/>
                  </a:lnTo>
                  <a:lnTo>
                    <a:pt x="2422" y="1545"/>
                  </a:lnTo>
                  <a:lnTo>
                    <a:pt x="2422" y="1545"/>
                  </a:lnTo>
                  <a:lnTo>
                    <a:pt x="2422" y="1545"/>
                  </a:lnTo>
                  <a:lnTo>
                    <a:pt x="2422" y="1548"/>
                  </a:lnTo>
                  <a:lnTo>
                    <a:pt x="2422" y="1550"/>
                  </a:lnTo>
                  <a:lnTo>
                    <a:pt x="2422" y="1550"/>
                  </a:lnTo>
                  <a:lnTo>
                    <a:pt x="2422" y="1550"/>
                  </a:lnTo>
                  <a:lnTo>
                    <a:pt x="2422" y="1553"/>
                  </a:lnTo>
                  <a:lnTo>
                    <a:pt x="2426" y="1557"/>
                  </a:lnTo>
                  <a:lnTo>
                    <a:pt x="2429" y="1560"/>
                  </a:lnTo>
                  <a:lnTo>
                    <a:pt x="2429" y="1560"/>
                  </a:lnTo>
                  <a:lnTo>
                    <a:pt x="2431" y="1562"/>
                  </a:lnTo>
                  <a:lnTo>
                    <a:pt x="2433" y="1562"/>
                  </a:lnTo>
                  <a:lnTo>
                    <a:pt x="2436" y="1562"/>
                  </a:lnTo>
                  <a:lnTo>
                    <a:pt x="2438" y="1562"/>
                  </a:lnTo>
                  <a:lnTo>
                    <a:pt x="2440" y="1562"/>
                  </a:lnTo>
                  <a:lnTo>
                    <a:pt x="2443" y="1560"/>
                  </a:lnTo>
                  <a:lnTo>
                    <a:pt x="2445" y="1557"/>
                  </a:lnTo>
                  <a:lnTo>
                    <a:pt x="2450" y="1555"/>
                  </a:lnTo>
                  <a:lnTo>
                    <a:pt x="2452" y="1553"/>
                  </a:lnTo>
                  <a:lnTo>
                    <a:pt x="2455" y="1553"/>
                  </a:lnTo>
                  <a:lnTo>
                    <a:pt x="2457" y="1555"/>
                  </a:lnTo>
                  <a:lnTo>
                    <a:pt x="2459" y="1555"/>
                  </a:lnTo>
                  <a:lnTo>
                    <a:pt x="2466" y="1557"/>
                  </a:lnTo>
                  <a:lnTo>
                    <a:pt x="2469" y="1557"/>
                  </a:lnTo>
                  <a:lnTo>
                    <a:pt x="2471" y="1560"/>
                  </a:lnTo>
                  <a:lnTo>
                    <a:pt x="2474" y="1564"/>
                  </a:lnTo>
                  <a:lnTo>
                    <a:pt x="2474" y="1564"/>
                  </a:lnTo>
                  <a:lnTo>
                    <a:pt x="2474" y="1564"/>
                  </a:lnTo>
                  <a:lnTo>
                    <a:pt x="2476" y="1564"/>
                  </a:lnTo>
                  <a:lnTo>
                    <a:pt x="2476" y="1564"/>
                  </a:lnTo>
                  <a:lnTo>
                    <a:pt x="2476" y="1567"/>
                  </a:lnTo>
                  <a:lnTo>
                    <a:pt x="2476" y="1567"/>
                  </a:lnTo>
                  <a:lnTo>
                    <a:pt x="2476" y="1567"/>
                  </a:lnTo>
                  <a:lnTo>
                    <a:pt x="2476" y="1569"/>
                  </a:lnTo>
                  <a:lnTo>
                    <a:pt x="2476" y="1569"/>
                  </a:lnTo>
                  <a:lnTo>
                    <a:pt x="2478" y="1569"/>
                  </a:lnTo>
                  <a:lnTo>
                    <a:pt x="2478" y="1569"/>
                  </a:lnTo>
                  <a:lnTo>
                    <a:pt x="2481" y="1569"/>
                  </a:lnTo>
                  <a:lnTo>
                    <a:pt x="2483" y="1569"/>
                  </a:lnTo>
                  <a:lnTo>
                    <a:pt x="2483" y="1571"/>
                  </a:lnTo>
                  <a:lnTo>
                    <a:pt x="2485" y="1571"/>
                  </a:lnTo>
                  <a:lnTo>
                    <a:pt x="2488" y="1569"/>
                  </a:lnTo>
                  <a:lnTo>
                    <a:pt x="2490" y="1567"/>
                  </a:lnTo>
                  <a:lnTo>
                    <a:pt x="2495" y="1564"/>
                  </a:lnTo>
                  <a:lnTo>
                    <a:pt x="2495" y="1567"/>
                  </a:lnTo>
                  <a:lnTo>
                    <a:pt x="2500" y="1569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7" y="1571"/>
                  </a:lnTo>
                  <a:lnTo>
                    <a:pt x="2507" y="1571"/>
                  </a:lnTo>
                  <a:lnTo>
                    <a:pt x="2507" y="1571"/>
                  </a:lnTo>
                  <a:lnTo>
                    <a:pt x="2509" y="1574"/>
                  </a:lnTo>
                  <a:lnTo>
                    <a:pt x="2511" y="1574"/>
                  </a:lnTo>
                  <a:lnTo>
                    <a:pt x="2514" y="1576"/>
                  </a:lnTo>
                  <a:lnTo>
                    <a:pt x="2514" y="1576"/>
                  </a:lnTo>
                  <a:lnTo>
                    <a:pt x="2516" y="1576"/>
                  </a:lnTo>
                  <a:lnTo>
                    <a:pt x="2519" y="1576"/>
                  </a:lnTo>
                  <a:lnTo>
                    <a:pt x="2521" y="1579"/>
                  </a:lnTo>
                  <a:lnTo>
                    <a:pt x="2526" y="1579"/>
                  </a:lnTo>
                  <a:lnTo>
                    <a:pt x="2526" y="1576"/>
                  </a:lnTo>
                  <a:lnTo>
                    <a:pt x="2528" y="1576"/>
                  </a:lnTo>
                  <a:lnTo>
                    <a:pt x="2528" y="1574"/>
                  </a:lnTo>
                  <a:lnTo>
                    <a:pt x="2526" y="1571"/>
                  </a:lnTo>
                  <a:lnTo>
                    <a:pt x="2526" y="1569"/>
                  </a:lnTo>
                  <a:lnTo>
                    <a:pt x="2526" y="1567"/>
                  </a:lnTo>
                  <a:lnTo>
                    <a:pt x="2523" y="1564"/>
                  </a:lnTo>
                  <a:lnTo>
                    <a:pt x="2521" y="1562"/>
                  </a:lnTo>
                  <a:lnTo>
                    <a:pt x="2521" y="1562"/>
                  </a:lnTo>
                  <a:lnTo>
                    <a:pt x="2521" y="1560"/>
                  </a:lnTo>
                  <a:lnTo>
                    <a:pt x="2519" y="1560"/>
                  </a:lnTo>
                  <a:lnTo>
                    <a:pt x="2516" y="1557"/>
                  </a:lnTo>
                  <a:lnTo>
                    <a:pt x="2516" y="1557"/>
                  </a:lnTo>
                  <a:lnTo>
                    <a:pt x="2514" y="1557"/>
                  </a:lnTo>
                  <a:lnTo>
                    <a:pt x="2514" y="1555"/>
                  </a:lnTo>
                  <a:lnTo>
                    <a:pt x="2509" y="1553"/>
                  </a:lnTo>
                  <a:lnTo>
                    <a:pt x="2507" y="1553"/>
                  </a:lnTo>
                  <a:lnTo>
                    <a:pt x="2507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0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0"/>
                  </a:lnTo>
                  <a:lnTo>
                    <a:pt x="2502" y="1550"/>
                  </a:lnTo>
                  <a:lnTo>
                    <a:pt x="2502" y="1548"/>
                  </a:lnTo>
                  <a:lnTo>
                    <a:pt x="2500" y="1548"/>
                  </a:lnTo>
                  <a:lnTo>
                    <a:pt x="2497" y="1545"/>
                  </a:lnTo>
                  <a:lnTo>
                    <a:pt x="2497" y="1545"/>
                  </a:lnTo>
                  <a:lnTo>
                    <a:pt x="2497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36"/>
                  </a:lnTo>
                  <a:lnTo>
                    <a:pt x="2500" y="1536"/>
                  </a:lnTo>
                  <a:lnTo>
                    <a:pt x="2497" y="1534"/>
                  </a:lnTo>
                  <a:lnTo>
                    <a:pt x="2493" y="1531"/>
                  </a:lnTo>
                  <a:lnTo>
                    <a:pt x="2490" y="1529"/>
                  </a:lnTo>
                  <a:lnTo>
                    <a:pt x="2488" y="1529"/>
                  </a:lnTo>
                  <a:lnTo>
                    <a:pt x="2488" y="1529"/>
                  </a:lnTo>
                  <a:lnTo>
                    <a:pt x="2488" y="1529"/>
                  </a:lnTo>
                  <a:lnTo>
                    <a:pt x="2485" y="1526"/>
                  </a:lnTo>
                  <a:lnTo>
                    <a:pt x="2485" y="1529"/>
                  </a:lnTo>
                  <a:lnTo>
                    <a:pt x="2483" y="1529"/>
                  </a:lnTo>
                  <a:lnTo>
                    <a:pt x="2483" y="1526"/>
                  </a:lnTo>
                  <a:lnTo>
                    <a:pt x="2483" y="1526"/>
                  </a:lnTo>
                  <a:lnTo>
                    <a:pt x="2483" y="1524"/>
                  </a:lnTo>
                  <a:lnTo>
                    <a:pt x="2481" y="1524"/>
                  </a:lnTo>
                  <a:lnTo>
                    <a:pt x="2481" y="1524"/>
                  </a:lnTo>
                  <a:lnTo>
                    <a:pt x="2478" y="1522"/>
                  </a:lnTo>
                  <a:lnTo>
                    <a:pt x="2476" y="1522"/>
                  </a:lnTo>
                  <a:lnTo>
                    <a:pt x="2474" y="1519"/>
                  </a:lnTo>
                  <a:lnTo>
                    <a:pt x="2474" y="1517"/>
                  </a:lnTo>
                  <a:lnTo>
                    <a:pt x="2471" y="1517"/>
                  </a:lnTo>
                  <a:lnTo>
                    <a:pt x="2469" y="1515"/>
                  </a:lnTo>
                  <a:lnTo>
                    <a:pt x="2469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7"/>
                  </a:lnTo>
                  <a:lnTo>
                    <a:pt x="2471" y="1515"/>
                  </a:lnTo>
                  <a:lnTo>
                    <a:pt x="2471" y="1512"/>
                  </a:lnTo>
                  <a:lnTo>
                    <a:pt x="2474" y="1510"/>
                  </a:lnTo>
                  <a:lnTo>
                    <a:pt x="2474" y="1508"/>
                  </a:lnTo>
                  <a:lnTo>
                    <a:pt x="2474" y="1508"/>
                  </a:lnTo>
                  <a:lnTo>
                    <a:pt x="2474" y="1498"/>
                  </a:lnTo>
                  <a:lnTo>
                    <a:pt x="2474" y="1498"/>
                  </a:lnTo>
                  <a:lnTo>
                    <a:pt x="2474" y="1496"/>
                  </a:lnTo>
                  <a:lnTo>
                    <a:pt x="2474" y="1496"/>
                  </a:lnTo>
                  <a:lnTo>
                    <a:pt x="2471" y="1496"/>
                  </a:lnTo>
                  <a:lnTo>
                    <a:pt x="2471" y="1496"/>
                  </a:lnTo>
                  <a:lnTo>
                    <a:pt x="2471" y="1496"/>
                  </a:lnTo>
                  <a:lnTo>
                    <a:pt x="2469" y="1496"/>
                  </a:lnTo>
                  <a:lnTo>
                    <a:pt x="2469" y="1493"/>
                  </a:lnTo>
                  <a:lnTo>
                    <a:pt x="2469" y="1491"/>
                  </a:lnTo>
                  <a:lnTo>
                    <a:pt x="2469" y="1491"/>
                  </a:lnTo>
                  <a:lnTo>
                    <a:pt x="2469" y="1491"/>
                  </a:lnTo>
                  <a:lnTo>
                    <a:pt x="2469" y="1489"/>
                  </a:lnTo>
                  <a:lnTo>
                    <a:pt x="2466" y="1486"/>
                  </a:lnTo>
                  <a:lnTo>
                    <a:pt x="2464" y="1484"/>
                  </a:lnTo>
                  <a:lnTo>
                    <a:pt x="2464" y="1484"/>
                  </a:lnTo>
                  <a:lnTo>
                    <a:pt x="2466" y="1484"/>
                  </a:lnTo>
                  <a:lnTo>
                    <a:pt x="2466" y="1484"/>
                  </a:lnTo>
                  <a:lnTo>
                    <a:pt x="2466" y="1484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6" y="1482"/>
                  </a:lnTo>
                  <a:lnTo>
                    <a:pt x="2466" y="1482"/>
                  </a:lnTo>
                  <a:lnTo>
                    <a:pt x="2466" y="1479"/>
                  </a:lnTo>
                  <a:lnTo>
                    <a:pt x="2464" y="1479"/>
                  </a:lnTo>
                  <a:lnTo>
                    <a:pt x="2464" y="1479"/>
                  </a:lnTo>
                  <a:lnTo>
                    <a:pt x="2464" y="1479"/>
                  </a:lnTo>
                  <a:lnTo>
                    <a:pt x="2462" y="1479"/>
                  </a:lnTo>
                  <a:lnTo>
                    <a:pt x="2462" y="1477"/>
                  </a:lnTo>
                  <a:lnTo>
                    <a:pt x="2462" y="1477"/>
                  </a:lnTo>
                  <a:lnTo>
                    <a:pt x="2462" y="1477"/>
                  </a:lnTo>
                  <a:lnTo>
                    <a:pt x="2462" y="1472"/>
                  </a:lnTo>
                  <a:lnTo>
                    <a:pt x="2462" y="1470"/>
                  </a:lnTo>
                  <a:lnTo>
                    <a:pt x="2459" y="1467"/>
                  </a:lnTo>
                  <a:lnTo>
                    <a:pt x="2459" y="1467"/>
                  </a:lnTo>
                  <a:lnTo>
                    <a:pt x="2457" y="1463"/>
                  </a:lnTo>
                  <a:lnTo>
                    <a:pt x="2457" y="1463"/>
                  </a:lnTo>
                  <a:lnTo>
                    <a:pt x="2455" y="1460"/>
                  </a:lnTo>
                  <a:lnTo>
                    <a:pt x="2455" y="1458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3"/>
                  </a:lnTo>
                  <a:lnTo>
                    <a:pt x="2452" y="1451"/>
                  </a:lnTo>
                  <a:lnTo>
                    <a:pt x="2452" y="1451"/>
                  </a:lnTo>
                  <a:lnTo>
                    <a:pt x="2452" y="1448"/>
                  </a:lnTo>
                  <a:lnTo>
                    <a:pt x="2450" y="1448"/>
                  </a:lnTo>
                  <a:lnTo>
                    <a:pt x="2450" y="1448"/>
                  </a:lnTo>
                  <a:lnTo>
                    <a:pt x="2450" y="1446"/>
                  </a:lnTo>
                  <a:lnTo>
                    <a:pt x="2450" y="1446"/>
                  </a:lnTo>
                  <a:lnTo>
                    <a:pt x="2450" y="1444"/>
                  </a:lnTo>
                  <a:lnTo>
                    <a:pt x="2448" y="1444"/>
                  </a:lnTo>
                  <a:lnTo>
                    <a:pt x="2448" y="1444"/>
                  </a:lnTo>
                  <a:lnTo>
                    <a:pt x="2448" y="1444"/>
                  </a:lnTo>
                  <a:lnTo>
                    <a:pt x="2448" y="1441"/>
                  </a:lnTo>
                  <a:lnTo>
                    <a:pt x="2448" y="1441"/>
                  </a:lnTo>
                  <a:lnTo>
                    <a:pt x="2448" y="1441"/>
                  </a:lnTo>
                  <a:lnTo>
                    <a:pt x="2448" y="1439"/>
                  </a:lnTo>
                  <a:lnTo>
                    <a:pt x="2448" y="1437"/>
                  </a:lnTo>
                  <a:lnTo>
                    <a:pt x="2445" y="1432"/>
                  </a:lnTo>
                  <a:lnTo>
                    <a:pt x="2445" y="1432"/>
                  </a:lnTo>
                  <a:lnTo>
                    <a:pt x="2445" y="1432"/>
                  </a:lnTo>
                  <a:lnTo>
                    <a:pt x="2445" y="1429"/>
                  </a:lnTo>
                  <a:lnTo>
                    <a:pt x="2445" y="1429"/>
                  </a:lnTo>
                  <a:lnTo>
                    <a:pt x="2443" y="1427"/>
                  </a:lnTo>
                  <a:lnTo>
                    <a:pt x="2443" y="1425"/>
                  </a:lnTo>
                  <a:lnTo>
                    <a:pt x="2443" y="1425"/>
                  </a:lnTo>
                  <a:lnTo>
                    <a:pt x="2443" y="1422"/>
                  </a:lnTo>
                  <a:lnTo>
                    <a:pt x="2443" y="1422"/>
                  </a:lnTo>
                  <a:lnTo>
                    <a:pt x="2440" y="1420"/>
                  </a:lnTo>
                  <a:lnTo>
                    <a:pt x="2440" y="1418"/>
                  </a:lnTo>
                  <a:lnTo>
                    <a:pt x="2440" y="1415"/>
                  </a:lnTo>
                  <a:lnTo>
                    <a:pt x="2440" y="1415"/>
                  </a:lnTo>
                  <a:lnTo>
                    <a:pt x="2438" y="1413"/>
                  </a:lnTo>
                  <a:lnTo>
                    <a:pt x="2433" y="1413"/>
                  </a:lnTo>
                  <a:lnTo>
                    <a:pt x="2431" y="1411"/>
                  </a:lnTo>
                  <a:lnTo>
                    <a:pt x="2429" y="1408"/>
                  </a:lnTo>
                  <a:lnTo>
                    <a:pt x="2426" y="1406"/>
                  </a:lnTo>
                  <a:lnTo>
                    <a:pt x="2424" y="1406"/>
                  </a:lnTo>
                  <a:lnTo>
                    <a:pt x="2422" y="1406"/>
                  </a:lnTo>
                  <a:lnTo>
                    <a:pt x="2419" y="1406"/>
                  </a:lnTo>
                  <a:lnTo>
                    <a:pt x="2417" y="1406"/>
                  </a:lnTo>
                  <a:lnTo>
                    <a:pt x="2417" y="1403"/>
                  </a:lnTo>
                  <a:lnTo>
                    <a:pt x="2414" y="1401"/>
                  </a:lnTo>
                  <a:lnTo>
                    <a:pt x="2412" y="1401"/>
                  </a:lnTo>
                  <a:lnTo>
                    <a:pt x="2412" y="1401"/>
                  </a:lnTo>
                  <a:lnTo>
                    <a:pt x="2410" y="1401"/>
                  </a:lnTo>
                  <a:lnTo>
                    <a:pt x="2410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399"/>
                  </a:lnTo>
                  <a:lnTo>
                    <a:pt x="2405" y="1399"/>
                  </a:lnTo>
                  <a:lnTo>
                    <a:pt x="2405" y="1399"/>
                  </a:lnTo>
                  <a:lnTo>
                    <a:pt x="2405" y="1399"/>
                  </a:lnTo>
                  <a:lnTo>
                    <a:pt x="2403" y="1396"/>
                  </a:lnTo>
                  <a:lnTo>
                    <a:pt x="2398" y="1392"/>
                  </a:lnTo>
                  <a:lnTo>
                    <a:pt x="2398" y="1389"/>
                  </a:lnTo>
                  <a:lnTo>
                    <a:pt x="2398" y="1389"/>
                  </a:lnTo>
                  <a:lnTo>
                    <a:pt x="2398" y="1389"/>
                  </a:lnTo>
                  <a:lnTo>
                    <a:pt x="2398" y="1387"/>
                  </a:lnTo>
                  <a:lnTo>
                    <a:pt x="2396" y="1387"/>
                  </a:lnTo>
                  <a:lnTo>
                    <a:pt x="2396" y="1387"/>
                  </a:lnTo>
                  <a:lnTo>
                    <a:pt x="2396" y="1387"/>
                  </a:lnTo>
                  <a:lnTo>
                    <a:pt x="2393" y="1387"/>
                  </a:lnTo>
                  <a:lnTo>
                    <a:pt x="2393" y="1384"/>
                  </a:lnTo>
                  <a:lnTo>
                    <a:pt x="2393" y="1384"/>
                  </a:lnTo>
                  <a:lnTo>
                    <a:pt x="2391" y="1387"/>
                  </a:lnTo>
                  <a:lnTo>
                    <a:pt x="2391" y="1387"/>
                  </a:lnTo>
                  <a:lnTo>
                    <a:pt x="2391" y="1387"/>
                  </a:lnTo>
                  <a:lnTo>
                    <a:pt x="2388" y="1387"/>
                  </a:lnTo>
                  <a:lnTo>
                    <a:pt x="2386" y="1387"/>
                  </a:lnTo>
                  <a:lnTo>
                    <a:pt x="2386" y="1387"/>
                  </a:lnTo>
                  <a:lnTo>
                    <a:pt x="2386" y="1387"/>
                  </a:lnTo>
                  <a:lnTo>
                    <a:pt x="2386" y="1389"/>
                  </a:lnTo>
                  <a:lnTo>
                    <a:pt x="2384" y="1389"/>
                  </a:lnTo>
                  <a:lnTo>
                    <a:pt x="2384" y="1389"/>
                  </a:lnTo>
                  <a:lnTo>
                    <a:pt x="2384" y="1389"/>
                  </a:lnTo>
                  <a:lnTo>
                    <a:pt x="2384" y="1387"/>
                  </a:lnTo>
                  <a:lnTo>
                    <a:pt x="2384" y="1387"/>
                  </a:lnTo>
                  <a:lnTo>
                    <a:pt x="2384" y="1387"/>
                  </a:lnTo>
                  <a:lnTo>
                    <a:pt x="2384" y="1384"/>
                  </a:lnTo>
                  <a:lnTo>
                    <a:pt x="2384" y="1382"/>
                  </a:lnTo>
                  <a:lnTo>
                    <a:pt x="2384" y="1380"/>
                  </a:lnTo>
                  <a:lnTo>
                    <a:pt x="2384" y="1375"/>
                  </a:lnTo>
                  <a:lnTo>
                    <a:pt x="2384" y="1375"/>
                  </a:lnTo>
                  <a:lnTo>
                    <a:pt x="2384" y="1373"/>
                  </a:lnTo>
                  <a:lnTo>
                    <a:pt x="2384" y="1370"/>
                  </a:lnTo>
                  <a:lnTo>
                    <a:pt x="2384" y="1370"/>
                  </a:lnTo>
                  <a:lnTo>
                    <a:pt x="2384" y="1370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8" y="1368"/>
                  </a:lnTo>
                  <a:lnTo>
                    <a:pt x="2388" y="1366"/>
                  </a:lnTo>
                  <a:lnTo>
                    <a:pt x="2391" y="1366"/>
                  </a:lnTo>
                  <a:lnTo>
                    <a:pt x="2391" y="1366"/>
                  </a:lnTo>
                  <a:lnTo>
                    <a:pt x="2393" y="1366"/>
                  </a:lnTo>
                  <a:lnTo>
                    <a:pt x="2393" y="1363"/>
                  </a:lnTo>
                  <a:lnTo>
                    <a:pt x="2396" y="1358"/>
                  </a:lnTo>
                  <a:lnTo>
                    <a:pt x="2396" y="1356"/>
                  </a:lnTo>
                  <a:lnTo>
                    <a:pt x="2396" y="1354"/>
                  </a:lnTo>
                  <a:lnTo>
                    <a:pt x="2396" y="1354"/>
                  </a:lnTo>
                  <a:lnTo>
                    <a:pt x="2396" y="1351"/>
                  </a:lnTo>
                  <a:lnTo>
                    <a:pt x="2396" y="1351"/>
                  </a:lnTo>
                  <a:lnTo>
                    <a:pt x="2396" y="1351"/>
                  </a:lnTo>
                  <a:lnTo>
                    <a:pt x="2398" y="1351"/>
                  </a:lnTo>
                  <a:lnTo>
                    <a:pt x="2398" y="1351"/>
                  </a:lnTo>
                  <a:lnTo>
                    <a:pt x="2400" y="1349"/>
                  </a:lnTo>
                  <a:lnTo>
                    <a:pt x="2400" y="1349"/>
                  </a:lnTo>
                  <a:lnTo>
                    <a:pt x="2403" y="1349"/>
                  </a:lnTo>
                  <a:lnTo>
                    <a:pt x="2403" y="1347"/>
                  </a:lnTo>
                  <a:lnTo>
                    <a:pt x="2403" y="1347"/>
                  </a:lnTo>
                  <a:lnTo>
                    <a:pt x="2403" y="1347"/>
                  </a:lnTo>
                  <a:lnTo>
                    <a:pt x="2403" y="1344"/>
                  </a:lnTo>
                  <a:lnTo>
                    <a:pt x="2405" y="1344"/>
                  </a:lnTo>
                  <a:lnTo>
                    <a:pt x="2405" y="1342"/>
                  </a:lnTo>
                  <a:lnTo>
                    <a:pt x="2405" y="1342"/>
                  </a:lnTo>
                  <a:lnTo>
                    <a:pt x="2405" y="1340"/>
                  </a:lnTo>
                  <a:lnTo>
                    <a:pt x="2407" y="1337"/>
                  </a:lnTo>
                  <a:lnTo>
                    <a:pt x="2407" y="1335"/>
                  </a:lnTo>
                  <a:lnTo>
                    <a:pt x="2407" y="1335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4" y="1332"/>
                  </a:lnTo>
                  <a:lnTo>
                    <a:pt x="2414" y="1332"/>
                  </a:lnTo>
                  <a:lnTo>
                    <a:pt x="2412" y="1335"/>
                  </a:lnTo>
                  <a:lnTo>
                    <a:pt x="2414" y="1332"/>
                  </a:lnTo>
                  <a:lnTo>
                    <a:pt x="2417" y="1330"/>
                  </a:lnTo>
                  <a:lnTo>
                    <a:pt x="2419" y="1330"/>
                  </a:lnTo>
                  <a:lnTo>
                    <a:pt x="2417" y="1330"/>
                  </a:lnTo>
                  <a:lnTo>
                    <a:pt x="2419" y="1332"/>
                  </a:lnTo>
                  <a:lnTo>
                    <a:pt x="2419" y="1332"/>
                  </a:lnTo>
                  <a:lnTo>
                    <a:pt x="2419" y="1332"/>
                  </a:lnTo>
                  <a:lnTo>
                    <a:pt x="2422" y="1332"/>
                  </a:lnTo>
                  <a:lnTo>
                    <a:pt x="2422" y="1332"/>
                  </a:lnTo>
                  <a:lnTo>
                    <a:pt x="2422" y="1332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28"/>
                  </a:lnTo>
                  <a:lnTo>
                    <a:pt x="2422" y="1328"/>
                  </a:lnTo>
                  <a:lnTo>
                    <a:pt x="2424" y="1325"/>
                  </a:lnTo>
                  <a:lnTo>
                    <a:pt x="2424" y="1325"/>
                  </a:lnTo>
                  <a:lnTo>
                    <a:pt x="2424" y="1325"/>
                  </a:lnTo>
                  <a:lnTo>
                    <a:pt x="2422" y="1323"/>
                  </a:lnTo>
                  <a:lnTo>
                    <a:pt x="2422" y="1323"/>
                  </a:lnTo>
                  <a:lnTo>
                    <a:pt x="2422" y="1323"/>
                  </a:lnTo>
                  <a:lnTo>
                    <a:pt x="2424" y="1323"/>
                  </a:lnTo>
                  <a:lnTo>
                    <a:pt x="2424" y="1323"/>
                  </a:lnTo>
                  <a:lnTo>
                    <a:pt x="2424" y="1325"/>
                  </a:lnTo>
                  <a:lnTo>
                    <a:pt x="2426" y="1325"/>
                  </a:lnTo>
                  <a:lnTo>
                    <a:pt x="2429" y="1323"/>
                  </a:lnTo>
                  <a:lnTo>
                    <a:pt x="2429" y="1318"/>
                  </a:lnTo>
                  <a:lnTo>
                    <a:pt x="2429" y="1316"/>
                  </a:lnTo>
                  <a:lnTo>
                    <a:pt x="2431" y="1314"/>
                  </a:lnTo>
                  <a:lnTo>
                    <a:pt x="2431" y="1314"/>
                  </a:lnTo>
                  <a:lnTo>
                    <a:pt x="2433" y="1314"/>
                  </a:lnTo>
                  <a:lnTo>
                    <a:pt x="2433" y="1314"/>
                  </a:lnTo>
                  <a:lnTo>
                    <a:pt x="2433" y="1314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4"/>
                  </a:lnTo>
                  <a:lnTo>
                    <a:pt x="2436" y="1314"/>
                  </a:lnTo>
                  <a:lnTo>
                    <a:pt x="2436" y="1314"/>
                  </a:lnTo>
                  <a:lnTo>
                    <a:pt x="2438" y="1311"/>
                  </a:lnTo>
                  <a:lnTo>
                    <a:pt x="2438" y="1311"/>
                  </a:lnTo>
                  <a:lnTo>
                    <a:pt x="2440" y="1309"/>
                  </a:lnTo>
                  <a:lnTo>
                    <a:pt x="2443" y="1309"/>
                  </a:lnTo>
                  <a:lnTo>
                    <a:pt x="2443" y="1309"/>
                  </a:lnTo>
                  <a:lnTo>
                    <a:pt x="2443" y="1309"/>
                  </a:lnTo>
                  <a:lnTo>
                    <a:pt x="2443" y="1306"/>
                  </a:lnTo>
                  <a:lnTo>
                    <a:pt x="2443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38" y="1309"/>
                  </a:lnTo>
                  <a:lnTo>
                    <a:pt x="2438" y="1309"/>
                  </a:lnTo>
                  <a:lnTo>
                    <a:pt x="2438" y="1306"/>
                  </a:lnTo>
                  <a:lnTo>
                    <a:pt x="2436" y="1309"/>
                  </a:lnTo>
                  <a:lnTo>
                    <a:pt x="2436" y="1309"/>
                  </a:lnTo>
                  <a:lnTo>
                    <a:pt x="2436" y="1306"/>
                  </a:lnTo>
                  <a:lnTo>
                    <a:pt x="2436" y="1306"/>
                  </a:lnTo>
                  <a:lnTo>
                    <a:pt x="2436" y="1304"/>
                  </a:lnTo>
                  <a:lnTo>
                    <a:pt x="2436" y="1304"/>
                  </a:lnTo>
                  <a:lnTo>
                    <a:pt x="2433" y="1302"/>
                  </a:lnTo>
                  <a:lnTo>
                    <a:pt x="2433" y="1302"/>
                  </a:lnTo>
                  <a:lnTo>
                    <a:pt x="2433" y="1302"/>
                  </a:lnTo>
                  <a:lnTo>
                    <a:pt x="2431" y="1302"/>
                  </a:lnTo>
                  <a:lnTo>
                    <a:pt x="2431" y="1299"/>
                  </a:lnTo>
                  <a:lnTo>
                    <a:pt x="2431" y="1299"/>
                  </a:lnTo>
                  <a:lnTo>
                    <a:pt x="2431" y="1297"/>
                  </a:lnTo>
                  <a:lnTo>
                    <a:pt x="2431" y="1297"/>
                  </a:lnTo>
                  <a:lnTo>
                    <a:pt x="2433" y="1295"/>
                  </a:lnTo>
                  <a:lnTo>
                    <a:pt x="2431" y="1295"/>
                  </a:lnTo>
                  <a:lnTo>
                    <a:pt x="2431" y="1295"/>
                  </a:lnTo>
                  <a:lnTo>
                    <a:pt x="2431" y="1295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3" y="1292"/>
                  </a:lnTo>
                  <a:lnTo>
                    <a:pt x="2433" y="1292"/>
                  </a:lnTo>
                  <a:lnTo>
                    <a:pt x="2433" y="1295"/>
                  </a:lnTo>
                  <a:lnTo>
                    <a:pt x="2433" y="1295"/>
                  </a:lnTo>
                  <a:lnTo>
                    <a:pt x="2436" y="1292"/>
                  </a:lnTo>
                  <a:lnTo>
                    <a:pt x="2438" y="1292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40" y="1295"/>
                  </a:lnTo>
                  <a:lnTo>
                    <a:pt x="2440" y="1297"/>
                  </a:lnTo>
                  <a:lnTo>
                    <a:pt x="2443" y="1295"/>
                  </a:lnTo>
                  <a:lnTo>
                    <a:pt x="2440" y="1295"/>
                  </a:lnTo>
                  <a:lnTo>
                    <a:pt x="2440" y="1292"/>
                  </a:lnTo>
                  <a:lnTo>
                    <a:pt x="2440" y="1290"/>
                  </a:lnTo>
                  <a:lnTo>
                    <a:pt x="2443" y="1290"/>
                  </a:lnTo>
                  <a:lnTo>
                    <a:pt x="2443" y="1290"/>
                  </a:lnTo>
                  <a:lnTo>
                    <a:pt x="2443" y="1292"/>
                  </a:lnTo>
                  <a:lnTo>
                    <a:pt x="2445" y="1292"/>
                  </a:lnTo>
                  <a:lnTo>
                    <a:pt x="2445" y="1292"/>
                  </a:lnTo>
                  <a:lnTo>
                    <a:pt x="2445" y="1295"/>
                  </a:lnTo>
                  <a:lnTo>
                    <a:pt x="2445" y="1299"/>
                  </a:lnTo>
                  <a:lnTo>
                    <a:pt x="2443" y="1299"/>
                  </a:lnTo>
                  <a:lnTo>
                    <a:pt x="2443" y="1299"/>
                  </a:lnTo>
                  <a:lnTo>
                    <a:pt x="2443" y="1302"/>
                  </a:lnTo>
                  <a:lnTo>
                    <a:pt x="2443" y="1302"/>
                  </a:lnTo>
                  <a:lnTo>
                    <a:pt x="2443" y="1302"/>
                  </a:lnTo>
                  <a:lnTo>
                    <a:pt x="2443" y="1304"/>
                  </a:lnTo>
                  <a:lnTo>
                    <a:pt x="2443" y="1304"/>
                  </a:lnTo>
                  <a:lnTo>
                    <a:pt x="2443" y="1304"/>
                  </a:lnTo>
                  <a:lnTo>
                    <a:pt x="2445" y="1304"/>
                  </a:lnTo>
                  <a:lnTo>
                    <a:pt x="2445" y="1304"/>
                  </a:lnTo>
                  <a:lnTo>
                    <a:pt x="2445" y="1304"/>
                  </a:lnTo>
                  <a:lnTo>
                    <a:pt x="2448" y="1304"/>
                  </a:lnTo>
                  <a:lnTo>
                    <a:pt x="2450" y="1302"/>
                  </a:lnTo>
                  <a:lnTo>
                    <a:pt x="2450" y="1302"/>
                  </a:lnTo>
                  <a:lnTo>
                    <a:pt x="2452" y="1302"/>
                  </a:lnTo>
                  <a:lnTo>
                    <a:pt x="2452" y="1302"/>
                  </a:lnTo>
                  <a:lnTo>
                    <a:pt x="2455" y="1302"/>
                  </a:lnTo>
                  <a:lnTo>
                    <a:pt x="2455" y="1302"/>
                  </a:lnTo>
                  <a:lnTo>
                    <a:pt x="2455" y="1299"/>
                  </a:lnTo>
                  <a:lnTo>
                    <a:pt x="2457" y="1299"/>
                  </a:lnTo>
                  <a:lnTo>
                    <a:pt x="2457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64" y="1297"/>
                  </a:lnTo>
                  <a:lnTo>
                    <a:pt x="2464" y="1297"/>
                  </a:lnTo>
                  <a:lnTo>
                    <a:pt x="2462" y="1297"/>
                  </a:lnTo>
                  <a:lnTo>
                    <a:pt x="2462" y="1295"/>
                  </a:lnTo>
                  <a:lnTo>
                    <a:pt x="2462" y="1290"/>
                  </a:lnTo>
                  <a:lnTo>
                    <a:pt x="2462" y="1290"/>
                  </a:lnTo>
                  <a:lnTo>
                    <a:pt x="2462" y="1290"/>
                  </a:lnTo>
                  <a:lnTo>
                    <a:pt x="2462" y="1287"/>
                  </a:lnTo>
                  <a:lnTo>
                    <a:pt x="2462" y="1287"/>
                  </a:lnTo>
                  <a:lnTo>
                    <a:pt x="2459" y="1287"/>
                  </a:lnTo>
                  <a:lnTo>
                    <a:pt x="2459" y="1287"/>
                  </a:lnTo>
                  <a:lnTo>
                    <a:pt x="2459" y="1285"/>
                  </a:lnTo>
                  <a:lnTo>
                    <a:pt x="2462" y="1285"/>
                  </a:lnTo>
                  <a:lnTo>
                    <a:pt x="2462" y="1285"/>
                  </a:lnTo>
                  <a:lnTo>
                    <a:pt x="2462" y="1285"/>
                  </a:lnTo>
                  <a:lnTo>
                    <a:pt x="2464" y="1287"/>
                  </a:lnTo>
                  <a:lnTo>
                    <a:pt x="2464" y="1285"/>
                  </a:lnTo>
                  <a:lnTo>
                    <a:pt x="2464" y="1285"/>
                  </a:lnTo>
                  <a:lnTo>
                    <a:pt x="2462" y="1283"/>
                  </a:lnTo>
                  <a:lnTo>
                    <a:pt x="2462" y="1283"/>
                  </a:lnTo>
                  <a:lnTo>
                    <a:pt x="2464" y="1280"/>
                  </a:lnTo>
                  <a:lnTo>
                    <a:pt x="2464" y="1280"/>
                  </a:lnTo>
                  <a:lnTo>
                    <a:pt x="2464" y="1278"/>
                  </a:lnTo>
                  <a:lnTo>
                    <a:pt x="2464" y="1278"/>
                  </a:lnTo>
                  <a:lnTo>
                    <a:pt x="2464" y="1278"/>
                  </a:lnTo>
                  <a:lnTo>
                    <a:pt x="2466" y="1278"/>
                  </a:lnTo>
                  <a:lnTo>
                    <a:pt x="2466" y="1278"/>
                  </a:lnTo>
                  <a:lnTo>
                    <a:pt x="2466" y="1278"/>
                  </a:lnTo>
                  <a:lnTo>
                    <a:pt x="2469" y="1278"/>
                  </a:lnTo>
                  <a:lnTo>
                    <a:pt x="2469" y="1278"/>
                  </a:lnTo>
                  <a:lnTo>
                    <a:pt x="2469" y="1280"/>
                  </a:lnTo>
                  <a:lnTo>
                    <a:pt x="2471" y="1280"/>
                  </a:lnTo>
                  <a:lnTo>
                    <a:pt x="2471" y="1283"/>
                  </a:lnTo>
                  <a:lnTo>
                    <a:pt x="2471" y="1283"/>
                  </a:lnTo>
                  <a:lnTo>
                    <a:pt x="2471" y="1283"/>
                  </a:lnTo>
                  <a:lnTo>
                    <a:pt x="2474" y="1283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78"/>
                  </a:lnTo>
                  <a:lnTo>
                    <a:pt x="2474" y="1278"/>
                  </a:lnTo>
                  <a:lnTo>
                    <a:pt x="2474" y="1278"/>
                  </a:lnTo>
                  <a:lnTo>
                    <a:pt x="2476" y="1278"/>
                  </a:lnTo>
                  <a:lnTo>
                    <a:pt x="2476" y="1278"/>
                  </a:lnTo>
                  <a:lnTo>
                    <a:pt x="2476" y="1276"/>
                  </a:lnTo>
                  <a:lnTo>
                    <a:pt x="2476" y="1276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1"/>
                  </a:lnTo>
                  <a:lnTo>
                    <a:pt x="2476" y="1271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1" y="1269"/>
                  </a:lnTo>
                  <a:lnTo>
                    <a:pt x="2471" y="1269"/>
                  </a:lnTo>
                  <a:lnTo>
                    <a:pt x="2469" y="1269"/>
                  </a:lnTo>
                  <a:lnTo>
                    <a:pt x="2469" y="1269"/>
                  </a:lnTo>
                  <a:lnTo>
                    <a:pt x="2469" y="1271"/>
                  </a:lnTo>
                  <a:lnTo>
                    <a:pt x="2466" y="1273"/>
                  </a:lnTo>
                  <a:lnTo>
                    <a:pt x="2466" y="1273"/>
                  </a:lnTo>
                  <a:lnTo>
                    <a:pt x="2466" y="1271"/>
                  </a:lnTo>
                  <a:lnTo>
                    <a:pt x="2466" y="1271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6"/>
                  </a:lnTo>
                  <a:lnTo>
                    <a:pt x="2466" y="1266"/>
                  </a:lnTo>
                  <a:lnTo>
                    <a:pt x="2469" y="1266"/>
                  </a:lnTo>
                  <a:lnTo>
                    <a:pt x="2471" y="1266"/>
                  </a:lnTo>
                  <a:lnTo>
                    <a:pt x="2471" y="1266"/>
                  </a:lnTo>
                  <a:lnTo>
                    <a:pt x="2474" y="1266"/>
                  </a:lnTo>
                  <a:lnTo>
                    <a:pt x="2474" y="1266"/>
                  </a:lnTo>
                  <a:lnTo>
                    <a:pt x="2474" y="1266"/>
                  </a:lnTo>
                  <a:lnTo>
                    <a:pt x="2476" y="1266"/>
                  </a:lnTo>
                  <a:lnTo>
                    <a:pt x="2476" y="1269"/>
                  </a:lnTo>
                  <a:lnTo>
                    <a:pt x="2476" y="1269"/>
                  </a:lnTo>
                  <a:lnTo>
                    <a:pt x="2476" y="1269"/>
                  </a:lnTo>
                  <a:lnTo>
                    <a:pt x="2478" y="1269"/>
                  </a:lnTo>
                  <a:lnTo>
                    <a:pt x="2478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6"/>
                  </a:lnTo>
                  <a:lnTo>
                    <a:pt x="2481" y="1266"/>
                  </a:lnTo>
                  <a:lnTo>
                    <a:pt x="2481" y="1266"/>
                  </a:lnTo>
                  <a:lnTo>
                    <a:pt x="2483" y="1269"/>
                  </a:lnTo>
                  <a:lnTo>
                    <a:pt x="2483" y="1269"/>
                  </a:lnTo>
                  <a:lnTo>
                    <a:pt x="2483" y="1266"/>
                  </a:lnTo>
                  <a:lnTo>
                    <a:pt x="2485" y="1266"/>
                  </a:lnTo>
                  <a:lnTo>
                    <a:pt x="2488" y="1264"/>
                  </a:lnTo>
                  <a:lnTo>
                    <a:pt x="2495" y="1261"/>
                  </a:lnTo>
                  <a:lnTo>
                    <a:pt x="2497" y="1261"/>
                  </a:lnTo>
                  <a:lnTo>
                    <a:pt x="2497" y="1261"/>
                  </a:lnTo>
                  <a:lnTo>
                    <a:pt x="2500" y="1261"/>
                  </a:lnTo>
                  <a:lnTo>
                    <a:pt x="2500" y="1261"/>
                  </a:lnTo>
                  <a:lnTo>
                    <a:pt x="2500" y="1261"/>
                  </a:lnTo>
                  <a:lnTo>
                    <a:pt x="2500" y="1259"/>
                  </a:lnTo>
                  <a:lnTo>
                    <a:pt x="2500" y="1259"/>
                  </a:lnTo>
                  <a:lnTo>
                    <a:pt x="2500" y="1259"/>
                  </a:lnTo>
                  <a:lnTo>
                    <a:pt x="2502" y="1259"/>
                  </a:lnTo>
                  <a:lnTo>
                    <a:pt x="2502" y="1259"/>
                  </a:lnTo>
                  <a:lnTo>
                    <a:pt x="2502" y="1259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2" y="1254"/>
                  </a:lnTo>
                  <a:lnTo>
                    <a:pt x="2502" y="1254"/>
                  </a:lnTo>
                  <a:lnTo>
                    <a:pt x="2502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2"/>
                  </a:lnTo>
                  <a:lnTo>
                    <a:pt x="2509" y="1252"/>
                  </a:lnTo>
                  <a:lnTo>
                    <a:pt x="2509" y="1252"/>
                  </a:lnTo>
                  <a:lnTo>
                    <a:pt x="2511" y="1252"/>
                  </a:lnTo>
                  <a:lnTo>
                    <a:pt x="2511" y="1254"/>
                  </a:lnTo>
                  <a:lnTo>
                    <a:pt x="2509" y="1254"/>
                  </a:lnTo>
                  <a:lnTo>
                    <a:pt x="2509" y="1254"/>
                  </a:lnTo>
                  <a:lnTo>
                    <a:pt x="2509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7"/>
                  </a:lnTo>
                  <a:lnTo>
                    <a:pt x="2507" y="1257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4" y="1259"/>
                  </a:lnTo>
                  <a:lnTo>
                    <a:pt x="2507" y="1259"/>
                  </a:lnTo>
                  <a:lnTo>
                    <a:pt x="2507" y="1259"/>
                  </a:lnTo>
                  <a:lnTo>
                    <a:pt x="2507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7"/>
                  </a:lnTo>
                  <a:lnTo>
                    <a:pt x="2511" y="1257"/>
                  </a:lnTo>
                  <a:lnTo>
                    <a:pt x="2511" y="1254"/>
                  </a:lnTo>
                  <a:lnTo>
                    <a:pt x="2511" y="1254"/>
                  </a:lnTo>
                  <a:lnTo>
                    <a:pt x="2514" y="1252"/>
                  </a:lnTo>
                  <a:lnTo>
                    <a:pt x="2514" y="1252"/>
                  </a:lnTo>
                  <a:lnTo>
                    <a:pt x="2514" y="1252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6" y="1254"/>
                  </a:lnTo>
                  <a:lnTo>
                    <a:pt x="2516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0"/>
                  </a:lnTo>
                  <a:lnTo>
                    <a:pt x="2519" y="1250"/>
                  </a:lnTo>
                  <a:lnTo>
                    <a:pt x="2521" y="1250"/>
                  </a:lnTo>
                  <a:lnTo>
                    <a:pt x="2526" y="1247"/>
                  </a:lnTo>
                  <a:lnTo>
                    <a:pt x="2528" y="1247"/>
                  </a:lnTo>
                  <a:lnTo>
                    <a:pt x="2528" y="1245"/>
                  </a:lnTo>
                  <a:lnTo>
                    <a:pt x="2526" y="1243"/>
                  </a:lnTo>
                  <a:lnTo>
                    <a:pt x="2528" y="1243"/>
                  </a:lnTo>
                  <a:lnTo>
                    <a:pt x="2528" y="1243"/>
                  </a:lnTo>
                  <a:lnTo>
                    <a:pt x="2530" y="1243"/>
                  </a:lnTo>
                  <a:lnTo>
                    <a:pt x="2533" y="1243"/>
                  </a:lnTo>
                  <a:lnTo>
                    <a:pt x="2533" y="1243"/>
                  </a:lnTo>
                  <a:lnTo>
                    <a:pt x="2533" y="1243"/>
                  </a:lnTo>
                  <a:lnTo>
                    <a:pt x="2535" y="1245"/>
                  </a:lnTo>
                  <a:lnTo>
                    <a:pt x="2533" y="1245"/>
                  </a:lnTo>
                  <a:lnTo>
                    <a:pt x="2533" y="1245"/>
                  </a:lnTo>
                  <a:lnTo>
                    <a:pt x="2533" y="1247"/>
                  </a:lnTo>
                  <a:lnTo>
                    <a:pt x="2533" y="1247"/>
                  </a:lnTo>
                  <a:lnTo>
                    <a:pt x="2533" y="1250"/>
                  </a:lnTo>
                  <a:lnTo>
                    <a:pt x="2533" y="1250"/>
                  </a:lnTo>
                  <a:lnTo>
                    <a:pt x="2535" y="1247"/>
                  </a:lnTo>
                  <a:lnTo>
                    <a:pt x="2535" y="1247"/>
                  </a:lnTo>
                  <a:lnTo>
                    <a:pt x="2535" y="1247"/>
                  </a:lnTo>
                  <a:lnTo>
                    <a:pt x="2535" y="1245"/>
                  </a:lnTo>
                  <a:lnTo>
                    <a:pt x="2537" y="1245"/>
                  </a:lnTo>
                  <a:lnTo>
                    <a:pt x="2537" y="1245"/>
                  </a:lnTo>
                  <a:lnTo>
                    <a:pt x="2540" y="1245"/>
                  </a:lnTo>
                  <a:lnTo>
                    <a:pt x="2540" y="1245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5"/>
                  </a:lnTo>
                  <a:lnTo>
                    <a:pt x="2540" y="1247"/>
                  </a:lnTo>
                  <a:lnTo>
                    <a:pt x="2542" y="1247"/>
                  </a:lnTo>
                  <a:lnTo>
                    <a:pt x="2545" y="1250"/>
                  </a:lnTo>
                  <a:lnTo>
                    <a:pt x="2545" y="1250"/>
                  </a:lnTo>
                  <a:lnTo>
                    <a:pt x="2542" y="1250"/>
                  </a:lnTo>
                  <a:lnTo>
                    <a:pt x="2540" y="1250"/>
                  </a:lnTo>
                  <a:lnTo>
                    <a:pt x="2540" y="1252"/>
                  </a:lnTo>
                  <a:lnTo>
                    <a:pt x="2540" y="1252"/>
                  </a:lnTo>
                  <a:lnTo>
                    <a:pt x="2542" y="1252"/>
                  </a:lnTo>
                  <a:lnTo>
                    <a:pt x="2547" y="1254"/>
                  </a:lnTo>
                  <a:lnTo>
                    <a:pt x="2549" y="1254"/>
                  </a:lnTo>
                  <a:lnTo>
                    <a:pt x="2549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4" y="1252"/>
                  </a:lnTo>
                  <a:lnTo>
                    <a:pt x="2554" y="1252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2" y="1250"/>
                  </a:lnTo>
                  <a:lnTo>
                    <a:pt x="2552" y="1250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6" y="1247"/>
                  </a:lnTo>
                  <a:lnTo>
                    <a:pt x="2556" y="1247"/>
                  </a:lnTo>
                  <a:lnTo>
                    <a:pt x="2556" y="1247"/>
                  </a:lnTo>
                  <a:lnTo>
                    <a:pt x="2559" y="1247"/>
                  </a:lnTo>
                  <a:lnTo>
                    <a:pt x="2559" y="1247"/>
                  </a:lnTo>
                  <a:lnTo>
                    <a:pt x="2556" y="1247"/>
                  </a:lnTo>
                  <a:lnTo>
                    <a:pt x="2556" y="1250"/>
                  </a:lnTo>
                  <a:lnTo>
                    <a:pt x="2559" y="1250"/>
                  </a:lnTo>
                  <a:lnTo>
                    <a:pt x="2559" y="1250"/>
                  </a:lnTo>
                  <a:lnTo>
                    <a:pt x="2559" y="1247"/>
                  </a:lnTo>
                  <a:lnTo>
                    <a:pt x="2559" y="1247"/>
                  </a:lnTo>
                  <a:lnTo>
                    <a:pt x="2559" y="1245"/>
                  </a:lnTo>
                  <a:lnTo>
                    <a:pt x="2559" y="1240"/>
                  </a:lnTo>
                  <a:lnTo>
                    <a:pt x="2559" y="1240"/>
                  </a:lnTo>
                  <a:lnTo>
                    <a:pt x="2556" y="1240"/>
                  </a:lnTo>
                  <a:lnTo>
                    <a:pt x="2554" y="1240"/>
                  </a:lnTo>
                  <a:lnTo>
                    <a:pt x="2554" y="1243"/>
                  </a:lnTo>
                  <a:lnTo>
                    <a:pt x="2554" y="1243"/>
                  </a:lnTo>
                  <a:lnTo>
                    <a:pt x="2552" y="1243"/>
                  </a:lnTo>
                  <a:lnTo>
                    <a:pt x="2552" y="1240"/>
                  </a:lnTo>
                  <a:lnTo>
                    <a:pt x="2552" y="1240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5"/>
                  </a:lnTo>
                  <a:lnTo>
                    <a:pt x="2554" y="1235"/>
                  </a:lnTo>
                  <a:lnTo>
                    <a:pt x="2554" y="1235"/>
                  </a:lnTo>
                  <a:lnTo>
                    <a:pt x="2554" y="1233"/>
                  </a:lnTo>
                  <a:lnTo>
                    <a:pt x="2554" y="1233"/>
                  </a:lnTo>
                  <a:lnTo>
                    <a:pt x="2554" y="1233"/>
                  </a:lnTo>
                  <a:lnTo>
                    <a:pt x="2556" y="1233"/>
                  </a:lnTo>
                  <a:lnTo>
                    <a:pt x="2556" y="1233"/>
                  </a:lnTo>
                  <a:lnTo>
                    <a:pt x="2556" y="1235"/>
                  </a:lnTo>
                  <a:lnTo>
                    <a:pt x="2556" y="1235"/>
                  </a:lnTo>
                  <a:lnTo>
                    <a:pt x="2556" y="1233"/>
                  </a:lnTo>
                  <a:lnTo>
                    <a:pt x="2559" y="1233"/>
                  </a:lnTo>
                  <a:lnTo>
                    <a:pt x="2559" y="1233"/>
                  </a:lnTo>
                  <a:lnTo>
                    <a:pt x="2561" y="1233"/>
                  </a:lnTo>
                  <a:lnTo>
                    <a:pt x="2561" y="1233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3" y="1231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1" y="1226"/>
                  </a:lnTo>
                  <a:lnTo>
                    <a:pt x="2561" y="1226"/>
                  </a:lnTo>
                  <a:lnTo>
                    <a:pt x="2561" y="1226"/>
                  </a:lnTo>
                  <a:lnTo>
                    <a:pt x="2561" y="1224"/>
                  </a:lnTo>
                  <a:lnTo>
                    <a:pt x="2559" y="1221"/>
                  </a:lnTo>
                  <a:lnTo>
                    <a:pt x="2561" y="1221"/>
                  </a:lnTo>
                  <a:lnTo>
                    <a:pt x="2561" y="1221"/>
                  </a:lnTo>
                  <a:lnTo>
                    <a:pt x="2561" y="1224"/>
                  </a:lnTo>
                  <a:lnTo>
                    <a:pt x="2561" y="1221"/>
                  </a:lnTo>
                  <a:lnTo>
                    <a:pt x="2561" y="1219"/>
                  </a:lnTo>
                  <a:lnTo>
                    <a:pt x="2561" y="1219"/>
                  </a:lnTo>
                  <a:lnTo>
                    <a:pt x="2561" y="1219"/>
                  </a:lnTo>
                  <a:lnTo>
                    <a:pt x="2563" y="1219"/>
                  </a:lnTo>
                  <a:lnTo>
                    <a:pt x="2566" y="1216"/>
                  </a:lnTo>
                  <a:lnTo>
                    <a:pt x="2566" y="1219"/>
                  </a:lnTo>
                  <a:lnTo>
                    <a:pt x="2568" y="1216"/>
                  </a:lnTo>
                  <a:lnTo>
                    <a:pt x="2568" y="1216"/>
                  </a:lnTo>
                  <a:lnTo>
                    <a:pt x="2566" y="1214"/>
                  </a:lnTo>
                  <a:lnTo>
                    <a:pt x="2566" y="1214"/>
                  </a:lnTo>
                  <a:lnTo>
                    <a:pt x="2563" y="1214"/>
                  </a:lnTo>
                  <a:lnTo>
                    <a:pt x="2563" y="1214"/>
                  </a:lnTo>
                  <a:lnTo>
                    <a:pt x="2561" y="1216"/>
                  </a:lnTo>
                  <a:lnTo>
                    <a:pt x="2561" y="1216"/>
                  </a:lnTo>
                  <a:lnTo>
                    <a:pt x="2556" y="1216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4" y="1214"/>
                  </a:lnTo>
                  <a:lnTo>
                    <a:pt x="2547" y="1214"/>
                  </a:lnTo>
                  <a:lnTo>
                    <a:pt x="2547" y="1214"/>
                  </a:lnTo>
                  <a:lnTo>
                    <a:pt x="2545" y="1212"/>
                  </a:lnTo>
                  <a:lnTo>
                    <a:pt x="2545" y="1212"/>
                  </a:lnTo>
                  <a:lnTo>
                    <a:pt x="2542" y="1212"/>
                  </a:lnTo>
                  <a:lnTo>
                    <a:pt x="2542" y="1214"/>
                  </a:lnTo>
                  <a:lnTo>
                    <a:pt x="2542" y="1214"/>
                  </a:lnTo>
                  <a:lnTo>
                    <a:pt x="2540" y="1214"/>
                  </a:lnTo>
                  <a:lnTo>
                    <a:pt x="2540" y="1214"/>
                  </a:lnTo>
                  <a:lnTo>
                    <a:pt x="2537" y="1212"/>
                  </a:lnTo>
                  <a:lnTo>
                    <a:pt x="2537" y="1212"/>
                  </a:lnTo>
                  <a:lnTo>
                    <a:pt x="2537" y="1209"/>
                  </a:lnTo>
                  <a:lnTo>
                    <a:pt x="2540" y="1209"/>
                  </a:lnTo>
                  <a:lnTo>
                    <a:pt x="2540" y="1207"/>
                  </a:lnTo>
                  <a:lnTo>
                    <a:pt x="2537" y="1207"/>
                  </a:lnTo>
                  <a:lnTo>
                    <a:pt x="2537" y="1205"/>
                  </a:lnTo>
                  <a:lnTo>
                    <a:pt x="2537" y="1207"/>
                  </a:lnTo>
                  <a:lnTo>
                    <a:pt x="2535" y="1207"/>
                  </a:lnTo>
                  <a:lnTo>
                    <a:pt x="2535" y="1207"/>
                  </a:lnTo>
                  <a:lnTo>
                    <a:pt x="2535" y="1205"/>
                  </a:lnTo>
                  <a:lnTo>
                    <a:pt x="2535" y="1205"/>
                  </a:lnTo>
                  <a:lnTo>
                    <a:pt x="2535" y="1207"/>
                  </a:lnTo>
                  <a:lnTo>
                    <a:pt x="2535" y="1207"/>
                  </a:lnTo>
                  <a:lnTo>
                    <a:pt x="2533" y="1207"/>
                  </a:lnTo>
                  <a:lnTo>
                    <a:pt x="2533" y="1207"/>
                  </a:lnTo>
                  <a:lnTo>
                    <a:pt x="2533" y="1209"/>
                  </a:lnTo>
                  <a:lnTo>
                    <a:pt x="2530" y="1209"/>
                  </a:lnTo>
                  <a:lnTo>
                    <a:pt x="2530" y="1212"/>
                  </a:lnTo>
                  <a:lnTo>
                    <a:pt x="2530" y="1212"/>
                  </a:lnTo>
                  <a:lnTo>
                    <a:pt x="2530" y="1214"/>
                  </a:lnTo>
                  <a:lnTo>
                    <a:pt x="2530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2"/>
                  </a:lnTo>
                  <a:lnTo>
                    <a:pt x="2528" y="1212"/>
                  </a:lnTo>
                  <a:lnTo>
                    <a:pt x="2528" y="1212"/>
                  </a:lnTo>
                  <a:lnTo>
                    <a:pt x="2516" y="1212"/>
                  </a:lnTo>
                  <a:lnTo>
                    <a:pt x="2514" y="1212"/>
                  </a:lnTo>
                  <a:lnTo>
                    <a:pt x="2514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09" y="1212"/>
                  </a:lnTo>
                  <a:lnTo>
                    <a:pt x="2509" y="1212"/>
                  </a:lnTo>
                  <a:lnTo>
                    <a:pt x="2511" y="1212"/>
                  </a:lnTo>
                  <a:lnTo>
                    <a:pt x="2514" y="1212"/>
                  </a:lnTo>
                  <a:lnTo>
                    <a:pt x="2514" y="1214"/>
                  </a:lnTo>
                  <a:lnTo>
                    <a:pt x="2514" y="1214"/>
                  </a:lnTo>
                  <a:lnTo>
                    <a:pt x="2509" y="1214"/>
                  </a:lnTo>
                  <a:lnTo>
                    <a:pt x="2509" y="1214"/>
                  </a:lnTo>
                  <a:lnTo>
                    <a:pt x="2507" y="1214"/>
                  </a:lnTo>
                  <a:lnTo>
                    <a:pt x="2507" y="1212"/>
                  </a:lnTo>
                  <a:lnTo>
                    <a:pt x="2507" y="1212"/>
                  </a:lnTo>
                  <a:lnTo>
                    <a:pt x="2504" y="1212"/>
                  </a:lnTo>
                  <a:lnTo>
                    <a:pt x="2504" y="1212"/>
                  </a:lnTo>
                  <a:lnTo>
                    <a:pt x="2504" y="1212"/>
                  </a:lnTo>
                  <a:lnTo>
                    <a:pt x="2502" y="1209"/>
                  </a:lnTo>
                  <a:lnTo>
                    <a:pt x="2502" y="1209"/>
                  </a:lnTo>
                  <a:lnTo>
                    <a:pt x="2502" y="1207"/>
                  </a:lnTo>
                  <a:lnTo>
                    <a:pt x="2500" y="1207"/>
                  </a:lnTo>
                  <a:lnTo>
                    <a:pt x="2500" y="1205"/>
                  </a:lnTo>
                  <a:lnTo>
                    <a:pt x="2500" y="1205"/>
                  </a:lnTo>
                  <a:lnTo>
                    <a:pt x="2500" y="1202"/>
                  </a:lnTo>
                  <a:lnTo>
                    <a:pt x="2502" y="1202"/>
                  </a:lnTo>
                  <a:lnTo>
                    <a:pt x="2500" y="1202"/>
                  </a:lnTo>
                  <a:lnTo>
                    <a:pt x="2500" y="1202"/>
                  </a:lnTo>
                  <a:lnTo>
                    <a:pt x="2497" y="1200"/>
                  </a:lnTo>
                  <a:lnTo>
                    <a:pt x="2497" y="1200"/>
                  </a:lnTo>
                  <a:lnTo>
                    <a:pt x="2497" y="1200"/>
                  </a:lnTo>
                  <a:lnTo>
                    <a:pt x="2500" y="1202"/>
                  </a:lnTo>
                  <a:lnTo>
                    <a:pt x="2497" y="1205"/>
                  </a:lnTo>
                  <a:lnTo>
                    <a:pt x="2495" y="1205"/>
                  </a:lnTo>
                  <a:lnTo>
                    <a:pt x="2488" y="1205"/>
                  </a:lnTo>
                  <a:lnTo>
                    <a:pt x="2488" y="1205"/>
                  </a:lnTo>
                  <a:lnTo>
                    <a:pt x="2488" y="1205"/>
                  </a:lnTo>
                  <a:lnTo>
                    <a:pt x="2485" y="1202"/>
                  </a:lnTo>
                  <a:lnTo>
                    <a:pt x="2485" y="1202"/>
                  </a:lnTo>
                  <a:lnTo>
                    <a:pt x="2485" y="1202"/>
                  </a:lnTo>
                  <a:lnTo>
                    <a:pt x="2488" y="1200"/>
                  </a:lnTo>
                  <a:lnTo>
                    <a:pt x="2485" y="1200"/>
                  </a:lnTo>
                  <a:lnTo>
                    <a:pt x="2485" y="1198"/>
                  </a:lnTo>
                  <a:lnTo>
                    <a:pt x="2485" y="1198"/>
                  </a:lnTo>
                  <a:lnTo>
                    <a:pt x="2488" y="1198"/>
                  </a:lnTo>
                  <a:lnTo>
                    <a:pt x="2485" y="1195"/>
                  </a:lnTo>
                  <a:lnTo>
                    <a:pt x="2485" y="1195"/>
                  </a:lnTo>
                  <a:lnTo>
                    <a:pt x="2483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78" y="1195"/>
                  </a:lnTo>
                  <a:lnTo>
                    <a:pt x="2478" y="1193"/>
                  </a:lnTo>
                  <a:lnTo>
                    <a:pt x="2478" y="1193"/>
                  </a:lnTo>
                  <a:lnTo>
                    <a:pt x="2478" y="1193"/>
                  </a:lnTo>
                  <a:lnTo>
                    <a:pt x="2476" y="1193"/>
                  </a:lnTo>
                  <a:lnTo>
                    <a:pt x="2476" y="1190"/>
                  </a:lnTo>
                  <a:lnTo>
                    <a:pt x="2476" y="1190"/>
                  </a:lnTo>
                  <a:lnTo>
                    <a:pt x="2476" y="1190"/>
                  </a:lnTo>
                  <a:lnTo>
                    <a:pt x="2476" y="1188"/>
                  </a:lnTo>
                  <a:lnTo>
                    <a:pt x="2474" y="1188"/>
                  </a:lnTo>
                  <a:lnTo>
                    <a:pt x="2474" y="1188"/>
                  </a:lnTo>
                  <a:lnTo>
                    <a:pt x="2471" y="1188"/>
                  </a:lnTo>
                  <a:lnTo>
                    <a:pt x="2471" y="1188"/>
                  </a:lnTo>
                  <a:lnTo>
                    <a:pt x="2471" y="1188"/>
                  </a:lnTo>
                  <a:lnTo>
                    <a:pt x="2469" y="1188"/>
                  </a:lnTo>
                  <a:lnTo>
                    <a:pt x="2466" y="1188"/>
                  </a:lnTo>
                  <a:lnTo>
                    <a:pt x="2464" y="1188"/>
                  </a:lnTo>
                  <a:lnTo>
                    <a:pt x="2464" y="1188"/>
                  </a:lnTo>
                  <a:lnTo>
                    <a:pt x="2462" y="1190"/>
                  </a:lnTo>
                  <a:lnTo>
                    <a:pt x="2459" y="1190"/>
                  </a:lnTo>
                  <a:lnTo>
                    <a:pt x="2457" y="1190"/>
                  </a:lnTo>
                  <a:lnTo>
                    <a:pt x="2457" y="1193"/>
                  </a:lnTo>
                  <a:lnTo>
                    <a:pt x="2455" y="1193"/>
                  </a:lnTo>
                  <a:lnTo>
                    <a:pt x="2450" y="1193"/>
                  </a:lnTo>
                  <a:lnTo>
                    <a:pt x="2450" y="1193"/>
                  </a:lnTo>
                  <a:lnTo>
                    <a:pt x="2448" y="1195"/>
                  </a:lnTo>
                  <a:lnTo>
                    <a:pt x="2448" y="1195"/>
                  </a:lnTo>
                  <a:lnTo>
                    <a:pt x="2448" y="1195"/>
                  </a:lnTo>
                  <a:lnTo>
                    <a:pt x="2445" y="1198"/>
                  </a:lnTo>
                  <a:lnTo>
                    <a:pt x="2443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40" y="1198"/>
                  </a:lnTo>
                  <a:lnTo>
                    <a:pt x="2440" y="1198"/>
                  </a:lnTo>
                  <a:lnTo>
                    <a:pt x="2443" y="1198"/>
                  </a:lnTo>
                  <a:lnTo>
                    <a:pt x="2443" y="1198"/>
                  </a:lnTo>
                  <a:lnTo>
                    <a:pt x="2443" y="1200"/>
                  </a:lnTo>
                  <a:lnTo>
                    <a:pt x="2443" y="1202"/>
                  </a:lnTo>
                  <a:lnTo>
                    <a:pt x="2436" y="1209"/>
                  </a:lnTo>
                  <a:lnTo>
                    <a:pt x="2429" y="1214"/>
                  </a:lnTo>
                  <a:lnTo>
                    <a:pt x="2426" y="1214"/>
                  </a:lnTo>
                  <a:lnTo>
                    <a:pt x="2426" y="1214"/>
                  </a:lnTo>
                  <a:lnTo>
                    <a:pt x="2426" y="1214"/>
                  </a:lnTo>
                  <a:lnTo>
                    <a:pt x="2424" y="1216"/>
                  </a:lnTo>
                  <a:lnTo>
                    <a:pt x="2419" y="1219"/>
                  </a:lnTo>
                  <a:lnTo>
                    <a:pt x="2419" y="1219"/>
                  </a:lnTo>
                  <a:lnTo>
                    <a:pt x="2419" y="1219"/>
                  </a:lnTo>
                  <a:lnTo>
                    <a:pt x="2419" y="1221"/>
                  </a:lnTo>
                  <a:lnTo>
                    <a:pt x="2422" y="1224"/>
                  </a:lnTo>
                  <a:lnTo>
                    <a:pt x="2422" y="1226"/>
                  </a:lnTo>
                  <a:lnTo>
                    <a:pt x="2419" y="1226"/>
                  </a:lnTo>
                  <a:lnTo>
                    <a:pt x="2414" y="1231"/>
                  </a:lnTo>
                  <a:lnTo>
                    <a:pt x="2414" y="1231"/>
                  </a:lnTo>
                  <a:lnTo>
                    <a:pt x="2414" y="1233"/>
                  </a:lnTo>
                  <a:lnTo>
                    <a:pt x="2412" y="1233"/>
                  </a:lnTo>
                  <a:lnTo>
                    <a:pt x="2410" y="1233"/>
                  </a:lnTo>
                  <a:lnTo>
                    <a:pt x="2403" y="1233"/>
                  </a:lnTo>
                  <a:lnTo>
                    <a:pt x="2403" y="1233"/>
                  </a:lnTo>
                  <a:lnTo>
                    <a:pt x="2403" y="1233"/>
                  </a:lnTo>
                  <a:lnTo>
                    <a:pt x="2398" y="1233"/>
                  </a:lnTo>
                  <a:lnTo>
                    <a:pt x="2398" y="1235"/>
                  </a:lnTo>
                  <a:lnTo>
                    <a:pt x="2388" y="1233"/>
                  </a:lnTo>
                  <a:lnTo>
                    <a:pt x="2381" y="1231"/>
                  </a:lnTo>
                  <a:lnTo>
                    <a:pt x="2381" y="1228"/>
                  </a:lnTo>
                  <a:lnTo>
                    <a:pt x="2377" y="1228"/>
                  </a:lnTo>
                  <a:lnTo>
                    <a:pt x="2377" y="1226"/>
                  </a:lnTo>
                  <a:lnTo>
                    <a:pt x="2377" y="1226"/>
                  </a:lnTo>
                  <a:lnTo>
                    <a:pt x="2374" y="1224"/>
                  </a:lnTo>
                  <a:lnTo>
                    <a:pt x="2374" y="1224"/>
                  </a:lnTo>
                  <a:lnTo>
                    <a:pt x="2372" y="1224"/>
                  </a:lnTo>
                  <a:lnTo>
                    <a:pt x="2372" y="1224"/>
                  </a:lnTo>
                  <a:lnTo>
                    <a:pt x="2372" y="1221"/>
                  </a:lnTo>
                  <a:lnTo>
                    <a:pt x="2372" y="1216"/>
                  </a:lnTo>
                  <a:lnTo>
                    <a:pt x="2372" y="1207"/>
                  </a:lnTo>
                  <a:lnTo>
                    <a:pt x="2372" y="1205"/>
                  </a:lnTo>
                  <a:lnTo>
                    <a:pt x="2372" y="1202"/>
                  </a:lnTo>
                  <a:lnTo>
                    <a:pt x="2372" y="1202"/>
                  </a:lnTo>
                  <a:lnTo>
                    <a:pt x="2374" y="1200"/>
                  </a:lnTo>
                  <a:lnTo>
                    <a:pt x="2374" y="1200"/>
                  </a:lnTo>
                  <a:lnTo>
                    <a:pt x="2377" y="1198"/>
                  </a:lnTo>
                  <a:lnTo>
                    <a:pt x="2377" y="1195"/>
                  </a:lnTo>
                  <a:lnTo>
                    <a:pt x="2377" y="1195"/>
                  </a:lnTo>
                  <a:lnTo>
                    <a:pt x="2379" y="1193"/>
                  </a:lnTo>
                  <a:lnTo>
                    <a:pt x="2381" y="1193"/>
                  </a:lnTo>
                  <a:lnTo>
                    <a:pt x="2384" y="1195"/>
                  </a:lnTo>
                  <a:lnTo>
                    <a:pt x="2386" y="1198"/>
                  </a:lnTo>
                  <a:lnTo>
                    <a:pt x="2388" y="1198"/>
                  </a:lnTo>
                  <a:lnTo>
                    <a:pt x="2388" y="1195"/>
                  </a:lnTo>
                  <a:lnTo>
                    <a:pt x="2386" y="1193"/>
                  </a:lnTo>
                  <a:lnTo>
                    <a:pt x="2386" y="1190"/>
                  </a:lnTo>
                  <a:lnTo>
                    <a:pt x="2381" y="1188"/>
                  </a:lnTo>
                  <a:lnTo>
                    <a:pt x="2381" y="1186"/>
                  </a:lnTo>
                  <a:lnTo>
                    <a:pt x="2379" y="1183"/>
                  </a:lnTo>
                  <a:lnTo>
                    <a:pt x="2377" y="1181"/>
                  </a:lnTo>
                  <a:lnTo>
                    <a:pt x="2374" y="1179"/>
                  </a:lnTo>
                  <a:lnTo>
                    <a:pt x="2372" y="1176"/>
                  </a:lnTo>
                  <a:lnTo>
                    <a:pt x="2372" y="1174"/>
                  </a:lnTo>
                  <a:lnTo>
                    <a:pt x="2372" y="1174"/>
                  </a:lnTo>
                  <a:lnTo>
                    <a:pt x="2370" y="1174"/>
                  </a:lnTo>
                  <a:lnTo>
                    <a:pt x="2372" y="1169"/>
                  </a:lnTo>
                  <a:lnTo>
                    <a:pt x="2370" y="1169"/>
                  </a:lnTo>
                  <a:lnTo>
                    <a:pt x="2365" y="1167"/>
                  </a:lnTo>
                  <a:lnTo>
                    <a:pt x="2365" y="1167"/>
                  </a:lnTo>
                  <a:lnTo>
                    <a:pt x="2365" y="1167"/>
                  </a:lnTo>
                  <a:lnTo>
                    <a:pt x="2362" y="1167"/>
                  </a:lnTo>
                  <a:lnTo>
                    <a:pt x="2355" y="1167"/>
                  </a:lnTo>
                  <a:lnTo>
                    <a:pt x="2353" y="1169"/>
                  </a:lnTo>
                  <a:lnTo>
                    <a:pt x="2353" y="1169"/>
                  </a:lnTo>
                  <a:lnTo>
                    <a:pt x="2353" y="1172"/>
                  </a:lnTo>
                  <a:lnTo>
                    <a:pt x="2353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48" y="1172"/>
                  </a:lnTo>
                  <a:lnTo>
                    <a:pt x="2348" y="1172"/>
                  </a:lnTo>
                  <a:lnTo>
                    <a:pt x="2346" y="1169"/>
                  </a:lnTo>
                  <a:lnTo>
                    <a:pt x="2346" y="1169"/>
                  </a:lnTo>
                  <a:lnTo>
                    <a:pt x="2343" y="1169"/>
                  </a:lnTo>
                  <a:lnTo>
                    <a:pt x="2339" y="1169"/>
                  </a:lnTo>
                  <a:lnTo>
                    <a:pt x="2334" y="1167"/>
                  </a:lnTo>
                  <a:lnTo>
                    <a:pt x="2329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5" y="1167"/>
                  </a:lnTo>
                  <a:lnTo>
                    <a:pt x="2325" y="1167"/>
                  </a:lnTo>
                  <a:lnTo>
                    <a:pt x="2325" y="1167"/>
                  </a:lnTo>
                  <a:lnTo>
                    <a:pt x="2325" y="1164"/>
                  </a:lnTo>
                  <a:lnTo>
                    <a:pt x="2325" y="1164"/>
                  </a:lnTo>
                  <a:lnTo>
                    <a:pt x="2322" y="1164"/>
                  </a:lnTo>
                  <a:lnTo>
                    <a:pt x="2322" y="1164"/>
                  </a:lnTo>
                  <a:lnTo>
                    <a:pt x="2320" y="1164"/>
                  </a:lnTo>
                  <a:lnTo>
                    <a:pt x="2320" y="1162"/>
                  </a:lnTo>
                  <a:lnTo>
                    <a:pt x="2320" y="1162"/>
                  </a:lnTo>
                  <a:lnTo>
                    <a:pt x="2317" y="1160"/>
                  </a:lnTo>
                  <a:lnTo>
                    <a:pt x="2313" y="1160"/>
                  </a:lnTo>
                  <a:lnTo>
                    <a:pt x="2313" y="1157"/>
                  </a:lnTo>
                  <a:lnTo>
                    <a:pt x="2308" y="1153"/>
                  </a:lnTo>
                  <a:lnTo>
                    <a:pt x="2303" y="1148"/>
                  </a:lnTo>
                  <a:lnTo>
                    <a:pt x="2301" y="1138"/>
                  </a:lnTo>
                  <a:lnTo>
                    <a:pt x="2299" y="1136"/>
                  </a:lnTo>
                  <a:lnTo>
                    <a:pt x="2299" y="1136"/>
                  </a:lnTo>
                  <a:lnTo>
                    <a:pt x="2299" y="1134"/>
                  </a:lnTo>
                  <a:lnTo>
                    <a:pt x="2299" y="1134"/>
                  </a:lnTo>
                  <a:lnTo>
                    <a:pt x="2299" y="1131"/>
                  </a:lnTo>
                  <a:lnTo>
                    <a:pt x="2299" y="1131"/>
                  </a:lnTo>
                  <a:lnTo>
                    <a:pt x="2299" y="1129"/>
                  </a:lnTo>
                  <a:lnTo>
                    <a:pt x="2299" y="1124"/>
                  </a:lnTo>
                  <a:lnTo>
                    <a:pt x="2301" y="1124"/>
                  </a:lnTo>
                  <a:lnTo>
                    <a:pt x="2301" y="1122"/>
                  </a:lnTo>
                  <a:lnTo>
                    <a:pt x="2306" y="1112"/>
                  </a:lnTo>
                  <a:lnTo>
                    <a:pt x="2306" y="1110"/>
                  </a:lnTo>
                  <a:lnTo>
                    <a:pt x="2306" y="1110"/>
                  </a:lnTo>
                  <a:lnTo>
                    <a:pt x="2306" y="1110"/>
                  </a:lnTo>
                  <a:lnTo>
                    <a:pt x="2308" y="1110"/>
                  </a:lnTo>
                  <a:lnTo>
                    <a:pt x="2308" y="1110"/>
                  </a:lnTo>
                  <a:lnTo>
                    <a:pt x="2310" y="1112"/>
                  </a:lnTo>
                  <a:lnTo>
                    <a:pt x="2310" y="1110"/>
                  </a:lnTo>
                  <a:lnTo>
                    <a:pt x="2310" y="1108"/>
                  </a:lnTo>
                  <a:lnTo>
                    <a:pt x="2308" y="1108"/>
                  </a:lnTo>
                  <a:lnTo>
                    <a:pt x="2308" y="1105"/>
                  </a:lnTo>
                  <a:lnTo>
                    <a:pt x="2308" y="1105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13" y="1101"/>
                  </a:lnTo>
                  <a:lnTo>
                    <a:pt x="2315" y="1096"/>
                  </a:lnTo>
                  <a:lnTo>
                    <a:pt x="2317" y="1096"/>
                  </a:lnTo>
                  <a:lnTo>
                    <a:pt x="2320" y="1096"/>
                  </a:lnTo>
                  <a:lnTo>
                    <a:pt x="2322" y="1096"/>
                  </a:lnTo>
                  <a:lnTo>
                    <a:pt x="2325" y="1096"/>
                  </a:lnTo>
                  <a:lnTo>
                    <a:pt x="2327" y="1096"/>
                  </a:lnTo>
                  <a:lnTo>
                    <a:pt x="2329" y="1098"/>
                  </a:lnTo>
                  <a:lnTo>
                    <a:pt x="2332" y="1101"/>
                  </a:lnTo>
                  <a:lnTo>
                    <a:pt x="2332" y="1103"/>
                  </a:lnTo>
                  <a:lnTo>
                    <a:pt x="2332" y="1105"/>
                  </a:lnTo>
                  <a:lnTo>
                    <a:pt x="2334" y="1105"/>
                  </a:lnTo>
                  <a:lnTo>
                    <a:pt x="2336" y="1108"/>
                  </a:lnTo>
                  <a:lnTo>
                    <a:pt x="2336" y="1108"/>
                  </a:lnTo>
                  <a:lnTo>
                    <a:pt x="2339" y="1108"/>
                  </a:lnTo>
                  <a:lnTo>
                    <a:pt x="2339" y="1108"/>
                  </a:lnTo>
                  <a:lnTo>
                    <a:pt x="2341" y="1108"/>
                  </a:lnTo>
                  <a:lnTo>
                    <a:pt x="2341" y="1108"/>
                  </a:lnTo>
                  <a:lnTo>
                    <a:pt x="2343" y="1105"/>
                  </a:lnTo>
                  <a:lnTo>
                    <a:pt x="2346" y="1103"/>
                  </a:lnTo>
                  <a:lnTo>
                    <a:pt x="2348" y="1103"/>
                  </a:lnTo>
                  <a:lnTo>
                    <a:pt x="2348" y="1103"/>
                  </a:lnTo>
                  <a:lnTo>
                    <a:pt x="2351" y="1101"/>
                  </a:lnTo>
                  <a:lnTo>
                    <a:pt x="2348" y="1101"/>
                  </a:lnTo>
                  <a:lnTo>
                    <a:pt x="2351" y="1101"/>
                  </a:lnTo>
                  <a:lnTo>
                    <a:pt x="2351" y="1101"/>
                  </a:lnTo>
                  <a:lnTo>
                    <a:pt x="2353" y="1101"/>
                  </a:lnTo>
                  <a:lnTo>
                    <a:pt x="2355" y="1098"/>
                  </a:lnTo>
                  <a:lnTo>
                    <a:pt x="2355" y="1098"/>
                  </a:lnTo>
                  <a:lnTo>
                    <a:pt x="2358" y="1101"/>
                  </a:lnTo>
                  <a:lnTo>
                    <a:pt x="2360" y="1101"/>
                  </a:lnTo>
                  <a:lnTo>
                    <a:pt x="2362" y="1101"/>
                  </a:lnTo>
                  <a:lnTo>
                    <a:pt x="2362" y="1101"/>
                  </a:lnTo>
                  <a:lnTo>
                    <a:pt x="2365" y="1098"/>
                  </a:lnTo>
                  <a:lnTo>
                    <a:pt x="2365" y="1098"/>
                  </a:lnTo>
                  <a:lnTo>
                    <a:pt x="2367" y="1096"/>
                  </a:lnTo>
                  <a:lnTo>
                    <a:pt x="2367" y="1096"/>
                  </a:lnTo>
                  <a:lnTo>
                    <a:pt x="2367" y="1096"/>
                  </a:lnTo>
                  <a:lnTo>
                    <a:pt x="2367" y="1098"/>
                  </a:lnTo>
                  <a:lnTo>
                    <a:pt x="2367" y="1098"/>
                  </a:lnTo>
                  <a:lnTo>
                    <a:pt x="2370" y="1098"/>
                  </a:lnTo>
                  <a:lnTo>
                    <a:pt x="2372" y="1098"/>
                  </a:lnTo>
                  <a:lnTo>
                    <a:pt x="2372" y="1096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2" y="1101"/>
                  </a:lnTo>
                  <a:lnTo>
                    <a:pt x="2374" y="1098"/>
                  </a:lnTo>
                  <a:lnTo>
                    <a:pt x="2374" y="1098"/>
                  </a:lnTo>
                  <a:lnTo>
                    <a:pt x="2377" y="1096"/>
                  </a:lnTo>
                  <a:lnTo>
                    <a:pt x="2377" y="1093"/>
                  </a:lnTo>
                  <a:lnTo>
                    <a:pt x="2379" y="1093"/>
                  </a:lnTo>
                  <a:lnTo>
                    <a:pt x="2381" y="1091"/>
                  </a:lnTo>
                  <a:lnTo>
                    <a:pt x="2384" y="1086"/>
                  </a:lnTo>
                  <a:lnTo>
                    <a:pt x="2384" y="1086"/>
                  </a:lnTo>
                  <a:lnTo>
                    <a:pt x="2386" y="1086"/>
                  </a:lnTo>
                  <a:lnTo>
                    <a:pt x="2388" y="1086"/>
                  </a:lnTo>
                  <a:lnTo>
                    <a:pt x="2388" y="1084"/>
                  </a:lnTo>
                  <a:lnTo>
                    <a:pt x="2391" y="1082"/>
                  </a:lnTo>
                  <a:lnTo>
                    <a:pt x="2391" y="1082"/>
                  </a:lnTo>
                  <a:lnTo>
                    <a:pt x="2391" y="1079"/>
                  </a:lnTo>
                  <a:lnTo>
                    <a:pt x="2388" y="1077"/>
                  </a:lnTo>
                  <a:lnTo>
                    <a:pt x="2388" y="1077"/>
                  </a:lnTo>
                  <a:lnTo>
                    <a:pt x="2388" y="1074"/>
                  </a:lnTo>
                  <a:lnTo>
                    <a:pt x="2388" y="1072"/>
                  </a:lnTo>
                  <a:lnTo>
                    <a:pt x="2388" y="1070"/>
                  </a:lnTo>
                  <a:lnTo>
                    <a:pt x="2388" y="1072"/>
                  </a:lnTo>
                  <a:lnTo>
                    <a:pt x="2386" y="1072"/>
                  </a:lnTo>
                  <a:lnTo>
                    <a:pt x="2386" y="1074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0"/>
                  </a:lnTo>
                  <a:lnTo>
                    <a:pt x="2386" y="1070"/>
                  </a:lnTo>
                  <a:lnTo>
                    <a:pt x="2388" y="1070"/>
                  </a:lnTo>
                  <a:lnTo>
                    <a:pt x="2388" y="1070"/>
                  </a:lnTo>
                  <a:lnTo>
                    <a:pt x="2388" y="1070"/>
                  </a:lnTo>
                  <a:lnTo>
                    <a:pt x="2391" y="1067"/>
                  </a:lnTo>
                  <a:lnTo>
                    <a:pt x="2391" y="1067"/>
                  </a:lnTo>
                  <a:lnTo>
                    <a:pt x="2391" y="1063"/>
                  </a:lnTo>
                  <a:lnTo>
                    <a:pt x="2393" y="1060"/>
                  </a:lnTo>
                  <a:lnTo>
                    <a:pt x="2393" y="1060"/>
                  </a:lnTo>
                  <a:lnTo>
                    <a:pt x="2393" y="1060"/>
                  </a:lnTo>
                  <a:lnTo>
                    <a:pt x="2396" y="1058"/>
                  </a:lnTo>
                  <a:lnTo>
                    <a:pt x="2396" y="1058"/>
                  </a:lnTo>
                  <a:lnTo>
                    <a:pt x="2396" y="1056"/>
                  </a:lnTo>
                  <a:lnTo>
                    <a:pt x="2398" y="1056"/>
                  </a:lnTo>
                  <a:lnTo>
                    <a:pt x="2400" y="1056"/>
                  </a:lnTo>
                  <a:lnTo>
                    <a:pt x="2403" y="1056"/>
                  </a:lnTo>
                  <a:lnTo>
                    <a:pt x="2403" y="1053"/>
                  </a:lnTo>
                  <a:lnTo>
                    <a:pt x="2400" y="1051"/>
                  </a:lnTo>
                  <a:lnTo>
                    <a:pt x="2403" y="1051"/>
                  </a:lnTo>
                  <a:lnTo>
                    <a:pt x="2403" y="1051"/>
                  </a:lnTo>
                  <a:lnTo>
                    <a:pt x="2403" y="1048"/>
                  </a:lnTo>
                  <a:lnTo>
                    <a:pt x="2405" y="1048"/>
                  </a:lnTo>
                  <a:lnTo>
                    <a:pt x="2405" y="1048"/>
                  </a:lnTo>
                  <a:lnTo>
                    <a:pt x="2407" y="1048"/>
                  </a:lnTo>
                  <a:lnTo>
                    <a:pt x="2410" y="1046"/>
                  </a:lnTo>
                  <a:lnTo>
                    <a:pt x="2412" y="1046"/>
                  </a:lnTo>
                  <a:lnTo>
                    <a:pt x="2414" y="1046"/>
                  </a:lnTo>
                  <a:lnTo>
                    <a:pt x="2414" y="1046"/>
                  </a:lnTo>
                  <a:lnTo>
                    <a:pt x="2414" y="1044"/>
                  </a:lnTo>
                  <a:lnTo>
                    <a:pt x="2417" y="1044"/>
                  </a:lnTo>
                  <a:lnTo>
                    <a:pt x="2419" y="1044"/>
                  </a:lnTo>
                  <a:lnTo>
                    <a:pt x="2419" y="1044"/>
                  </a:lnTo>
                  <a:lnTo>
                    <a:pt x="2422" y="1041"/>
                  </a:lnTo>
                  <a:lnTo>
                    <a:pt x="2422" y="1041"/>
                  </a:lnTo>
                  <a:lnTo>
                    <a:pt x="2422" y="1039"/>
                  </a:lnTo>
                  <a:lnTo>
                    <a:pt x="2424" y="1039"/>
                  </a:lnTo>
                  <a:lnTo>
                    <a:pt x="2433" y="1037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8" y="1034"/>
                  </a:lnTo>
                  <a:lnTo>
                    <a:pt x="2440" y="1032"/>
                  </a:lnTo>
                  <a:lnTo>
                    <a:pt x="2440" y="1032"/>
                  </a:lnTo>
                  <a:lnTo>
                    <a:pt x="2440" y="1032"/>
                  </a:lnTo>
                  <a:lnTo>
                    <a:pt x="2443" y="1030"/>
                  </a:lnTo>
                  <a:lnTo>
                    <a:pt x="2443" y="1030"/>
                  </a:lnTo>
                  <a:lnTo>
                    <a:pt x="2445" y="1030"/>
                  </a:lnTo>
                  <a:lnTo>
                    <a:pt x="2448" y="1030"/>
                  </a:lnTo>
                  <a:lnTo>
                    <a:pt x="2450" y="1030"/>
                  </a:lnTo>
                  <a:lnTo>
                    <a:pt x="2450" y="1030"/>
                  </a:lnTo>
                  <a:lnTo>
                    <a:pt x="2452" y="1027"/>
                  </a:lnTo>
                  <a:lnTo>
                    <a:pt x="2452" y="1027"/>
                  </a:lnTo>
                  <a:lnTo>
                    <a:pt x="2452" y="1025"/>
                  </a:lnTo>
                  <a:lnTo>
                    <a:pt x="2452" y="1025"/>
                  </a:lnTo>
                  <a:lnTo>
                    <a:pt x="2452" y="1022"/>
                  </a:lnTo>
                  <a:lnTo>
                    <a:pt x="2452" y="1022"/>
                  </a:lnTo>
                  <a:lnTo>
                    <a:pt x="2452" y="1020"/>
                  </a:lnTo>
                  <a:lnTo>
                    <a:pt x="2455" y="1018"/>
                  </a:lnTo>
                  <a:lnTo>
                    <a:pt x="2457" y="1018"/>
                  </a:lnTo>
                  <a:lnTo>
                    <a:pt x="2457" y="1018"/>
                  </a:lnTo>
                  <a:lnTo>
                    <a:pt x="2457" y="1015"/>
                  </a:lnTo>
                  <a:lnTo>
                    <a:pt x="2457" y="1015"/>
                  </a:lnTo>
                  <a:lnTo>
                    <a:pt x="2455" y="1018"/>
                  </a:lnTo>
                  <a:lnTo>
                    <a:pt x="2455" y="1015"/>
                  </a:lnTo>
                  <a:lnTo>
                    <a:pt x="2455" y="1015"/>
                  </a:lnTo>
                  <a:lnTo>
                    <a:pt x="2457" y="1015"/>
                  </a:lnTo>
                  <a:lnTo>
                    <a:pt x="2457" y="1013"/>
                  </a:lnTo>
                  <a:lnTo>
                    <a:pt x="2457" y="1013"/>
                  </a:lnTo>
                  <a:lnTo>
                    <a:pt x="2457" y="1013"/>
                  </a:lnTo>
                  <a:lnTo>
                    <a:pt x="2457" y="1011"/>
                  </a:lnTo>
                  <a:lnTo>
                    <a:pt x="2457" y="1011"/>
                  </a:lnTo>
                  <a:lnTo>
                    <a:pt x="2459" y="1011"/>
                  </a:lnTo>
                  <a:lnTo>
                    <a:pt x="2459" y="1011"/>
                  </a:lnTo>
                  <a:lnTo>
                    <a:pt x="2462" y="1008"/>
                  </a:lnTo>
                  <a:lnTo>
                    <a:pt x="2462" y="1008"/>
                  </a:lnTo>
                  <a:lnTo>
                    <a:pt x="2462" y="1008"/>
                  </a:lnTo>
                  <a:lnTo>
                    <a:pt x="2462" y="1006"/>
                  </a:lnTo>
                  <a:lnTo>
                    <a:pt x="2464" y="1006"/>
                  </a:lnTo>
                  <a:lnTo>
                    <a:pt x="2466" y="1001"/>
                  </a:lnTo>
                  <a:lnTo>
                    <a:pt x="2469" y="1001"/>
                  </a:lnTo>
                  <a:lnTo>
                    <a:pt x="2469" y="1001"/>
                  </a:lnTo>
                  <a:lnTo>
                    <a:pt x="2469" y="1001"/>
                  </a:lnTo>
                  <a:lnTo>
                    <a:pt x="2469" y="999"/>
                  </a:lnTo>
                  <a:lnTo>
                    <a:pt x="2469" y="996"/>
                  </a:lnTo>
                  <a:lnTo>
                    <a:pt x="2469" y="996"/>
                  </a:lnTo>
                  <a:lnTo>
                    <a:pt x="2471" y="996"/>
                  </a:lnTo>
                  <a:lnTo>
                    <a:pt x="2471" y="996"/>
                  </a:lnTo>
                  <a:lnTo>
                    <a:pt x="2474" y="996"/>
                  </a:lnTo>
                  <a:lnTo>
                    <a:pt x="2474" y="996"/>
                  </a:lnTo>
                  <a:lnTo>
                    <a:pt x="2476" y="994"/>
                  </a:lnTo>
                  <a:lnTo>
                    <a:pt x="2476" y="994"/>
                  </a:lnTo>
                  <a:lnTo>
                    <a:pt x="2476" y="994"/>
                  </a:lnTo>
                  <a:lnTo>
                    <a:pt x="2478" y="994"/>
                  </a:lnTo>
                  <a:lnTo>
                    <a:pt x="2481" y="994"/>
                  </a:lnTo>
                  <a:lnTo>
                    <a:pt x="2478" y="992"/>
                  </a:lnTo>
                  <a:lnTo>
                    <a:pt x="2478" y="992"/>
                  </a:lnTo>
                  <a:lnTo>
                    <a:pt x="2478" y="992"/>
                  </a:lnTo>
                  <a:lnTo>
                    <a:pt x="2476" y="992"/>
                  </a:lnTo>
                  <a:lnTo>
                    <a:pt x="2476" y="992"/>
                  </a:lnTo>
                  <a:lnTo>
                    <a:pt x="2476" y="992"/>
                  </a:lnTo>
                  <a:lnTo>
                    <a:pt x="2476" y="989"/>
                  </a:lnTo>
                  <a:lnTo>
                    <a:pt x="2476" y="989"/>
                  </a:lnTo>
                  <a:lnTo>
                    <a:pt x="2478" y="989"/>
                  </a:lnTo>
                  <a:lnTo>
                    <a:pt x="2476" y="987"/>
                  </a:lnTo>
                  <a:lnTo>
                    <a:pt x="2476" y="987"/>
                  </a:lnTo>
                  <a:lnTo>
                    <a:pt x="2478" y="987"/>
                  </a:lnTo>
                  <a:lnTo>
                    <a:pt x="2478" y="985"/>
                  </a:lnTo>
                  <a:lnTo>
                    <a:pt x="2478" y="985"/>
                  </a:lnTo>
                  <a:lnTo>
                    <a:pt x="2478" y="985"/>
                  </a:lnTo>
                  <a:lnTo>
                    <a:pt x="2481" y="985"/>
                  </a:lnTo>
                  <a:lnTo>
                    <a:pt x="2481" y="987"/>
                  </a:lnTo>
                  <a:lnTo>
                    <a:pt x="2481" y="987"/>
                  </a:lnTo>
                  <a:lnTo>
                    <a:pt x="2483" y="987"/>
                  </a:lnTo>
                  <a:lnTo>
                    <a:pt x="2483" y="987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2"/>
                  </a:lnTo>
                  <a:lnTo>
                    <a:pt x="2483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0"/>
                  </a:lnTo>
                  <a:lnTo>
                    <a:pt x="2488" y="980"/>
                  </a:lnTo>
                  <a:lnTo>
                    <a:pt x="2488" y="980"/>
                  </a:lnTo>
                  <a:lnTo>
                    <a:pt x="2490" y="977"/>
                  </a:lnTo>
                  <a:lnTo>
                    <a:pt x="2490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5" y="980"/>
                  </a:lnTo>
                  <a:lnTo>
                    <a:pt x="2495" y="980"/>
                  </a:lnTo>
                  <a:lnTo>
                    <a:pt x="2495" y="980"/>
                  </a:lnTo>
                  <a:lnTo>
                    <a:pt x="2497" y="980"/>
                  </a:lnTo>
                  <a:lnTo>
                    <a:pt x="2497" y="977"/>
                  </a:lnTo>
                  <a:lnTo>
                    <a:pt x="2500" y="977"/>
                  </a:lnTo>
                  <a:lnTo>
                    <a:pt x="2500" y="980"/>
                  </a:lnTo>
                  <a:lnTo>
                    <a:pt x="2500" y="980"/>
                  </a:lnTo>
                  <a:lnTo>
                    <a:pt x="2502" y="980"/>
                  </a:lnTo>
                  <a:lnTo>
                    <a:pt x="2502" y="980"/>
                  </a:lnTo>
                  <a:lnTo>
                    <a:pt x="2502" y="980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4" y="982"/>
                  </a:lnTo>
                  <a:lnTo>
                    <a:pt x="2507" y="982"/>
                  </a:lnTo>
                  <a:lnTo>
                    <a:pt x="2507" y="982"/>
                  </a:lnTo>
                  <a:lnTo>
                    <a:pt x="2509" y="985"/>
                  </a:lnTo>
                  <a:lnTo>
                    <a:pt x="2509" y="985"/>
                  </a:lnTo>
                  <a:lnTo>
                    <a:pt x="2509" y="985"/>
                  </a:lnTo>
                  <a:lnTo>
                    <a:pt x="2516" y="985"/>
                  </a:lnTo>
                  <a:lnTo>
                    <a:pt x="2519" y="985"/>
                  </a:lnTo>
                  <a:lnTo>
                    <a:pt x="2519" y="982"/>
                  </a:lnTo>
                  <a:lnTo>
                    <a:pt x="2519" y="982"/>
                  </a:lnTo>
                  <a:lnTo>
                    <a:pt x="2519" y="980"/>
                  </a:lnTo>
                  <a:lnTo>
                    <a:pt x="2519" y="977"/>
                  </a:lnTo>
                  <a:lnTo>
                    <a:pt x="2521" y="977"/>
                  </a:lnTo>
                  <a:lnTo>
                    <a:pt x="2521" y="975"/>
                  </a:lnTo>
                  <a:lnTo>
                    <a:pt x="2523" y="975"/>
                  </a:lnTo>
                  <a:lnTo>
                    <a:pt x="2526" y="975"/>
                  </a:lnTo>
                  <a:lnTo>
                    <a:pt x="2523" y="975"/>
                  </a:lnTo>
                  <a:lnTo>
                    <a:pt x="2523" y="977"/>
                  </a:lnTo>
                  <a:lnTo>
                    <a:pt x="2523" y="977"/>
                  </a:lnTo>
                  <a:lnTo>
                    <a:pt x="2521" y="977"/>
                  </a:lnTo>
                  <a:lnTo>
                    <a:pt x="2523" y="977"/>
                  </a:lnTo>
                  <a:lnTo>
                    <a:pt x="2523" y="980"/>
                  </a:lnTo>
                  <a:lnTo>
                    <a:pt x="2523" y="980"/>
                  </a:lnTo>
                  <a:lnTo>
                    <a:pt x="2523" y="985"/>
                  </a:lnTo>
                  <a:lnTo>
                    <a:pt x="2523" y="985"/>
                  </a:lnTo>
                  <a:lnTo>
                    <a:pt x="2526" y="987"/>
                  </a:lnTo>
                  <a:lnTo>
                    <a:pt x="2526" y="987"/>
                  </a:lnTo>
                  <a:lnTo>
                    <a:pt x="2533" y="992"/>
                  </a:lnTo>
                  <a:lnTo>
                    <a:pt x="2535" y="992"/>
                  </a:lnTo>
                  <a:lnTo>
                    <a:pt x="2537" y="994"/>
                  </a:lnTo>
                  <a:lnTo>
                    <a:pt x="2537" y="996"/>
                  </a:lnTo>
                  <a:lnTo>
                    <a:pt x="2537" y="996"/>
                  </a:lnTo>
                  <a:lnTo>
                    <a:pt x="2540" y="994"/>
                  </a:lnTo>
                  <a:lnTo>
                    <a:pt x="2540" y="996"/>
                  </a:lnTo>
                  <a:lnTo>
                    <a:pt x="2540" y="999"/>
                  </a:lnTo>
                  <a:lnTo>
                    <a:pt x="2537" y="999"/>
                  </a:lnTo>
                  <a:lnTo>
                    <a:pt x="2540" y="1001"/>
                  </a:lnTo>
                  <a:lnTo>
                    <a:pt x="2540" y="1001"/>
                  </a:lnTo>
                  <a:lnTo>
                    <a:pt x="2542" y="1003"/>
                  </a:lnTo>
                  <a:lnTo>
                    <a:pt x="2545" y="1006"/>
                  </a:lnTo>
                  <a:lnTo>
                    <a:pt x="2547" y="1006"/>
                  </a:lnTo>
                  <a:lnTo>
                    <a:pt x="2547" y="1008"/>
                  </a:lnTo>
                  <a:lnTo>
                    <a:pt x="2547" y="1008"/>
                  </a:lnTo>
                  <a:lnTo>
                    <a:pt x="2547" y="1011"/>
                  </a:lnTo>
                  <a:lnTo>
                    <a:pt x="2547" y="1011"/>
                  </a:lnTo>
                  <a:lnTo>
                    <a:pt x="2545" y="1011"/>
                  </a:lnTo>
                  <a:lnTo>
                    <a:pt x="2545" y="1011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2" y="1013"/>
                  </a:lnTo>
                  <a:lnTo>
                    <a:pt x="2542" y="1015"/>
                  </a:lnTo>
                  <a:lnTo>
                    <a:pt x="2540" y="1018"/>
                  </a:lnTo>
                  <a:lnTo>
                    <a:pt x="2537" y="1020"/>
                  </a:lnTo>
                  <a:lnTo>
                    <a:pt x="2537" y="1020"/>
                  </a:lnTo>
                  <a:lnTo>
                    <a:pt x="2537" y="1022"/>
                  </a:lnTo>
                  <a:lnTo>
                    <a:pt x="2537" y="1022"/>
                  </a:lnTo>
                  <a:lnTo>
                    <a:pt x="2537" y="1022"/>
                  </a:lnTo>
                  <a:lnTo>
                    <a:pt x="2537" y="1025"/>
                  </a:lnTo>
                  <a:lnTo>
                    <a:pt x="2537" y="1025"/>
                  </a:lnTo>
                  <a:lnTo>
                    <a:pt x="2535" y="1027"/>
                  </a:lnTo>
                  <a:lnTo>
                    <a:pt x="2535" y="1027"/>
                  </a:lnTo>
                  <a:lnTo>
                    <a:pt x="2533" y="1030"/>
                  </a:lnTo>
                  <a:lnTo>
                    <a:pt x="2533" y="1030"/>
                  </a:lnTo>
                  <a:lnTo>
                    <a:pt x="2530" y="1030"/>
                  </a:lnTo>
                  <a:lnTo>
                    <a:pt x="2530" y="1032"/>
                  </a:lnTo>
                  <a:lnTo>
                    <a:pt x="2530" y="1034"/>
                  </a:lnTo>
                  <a:lnTo>
                    <a:pt x="2528" y="1037"/>
                  </a:lnTo>
                  <a:lnTo>
                    <a:pt x="2528" y="1037"/>
                  </a:lnTo>
                  <a:lnTo>
                    <a:pt x="2526" y="1039"/>
                  </a:lnTo>
                  <a:lnTo>
                    <a:pt x="2523" y="1041"/>
                  </a:lnTo>
                  <a:lnTo>
                    <a:pt x="2523" y="1041"/>
                  </a:lnTo>
                  <a:lnTo>
                    <a:pt x="2523" y="1041"/>
                  </a:lnTo>
                  <a:lnTo>
                    <a:pt x="2526" y="1041"/>
                  </a:lnTo>
                  <a:lnTo>
                    <a:pt x="2526" y="1041"/>
                  </a:lnTo>
                  <a:lnTo>
                    <a:pt x="2526" y="1041"/>
                  </a:lnTo>
                  <a:lnTo>
                    <a:pt x="2526" y="1044"/>
                  </a:lnTo>
                  <a:lnTo>
                    <a:pt x="2523" y="1044"/>
                  </a:lnTo>
                  <a:lnTo>
                    <a:pt x="2523" y="1044"/>
                  </a:lnTo>
                  <a:lnTo>
                    <a:pt x="2521" y="1044"/>
                  </a:lnTo>
                  <a:lnTo>
                    <a:pt x="2521" y="1046"/>
                  </a:lnTo>
                  <a:lnTo>
                    <a:pt x="2521" y="1046"/>
                  </a:lnTo>
                  <a:lnTo>
                    <a:pt x="2521" y="1046"/>
                  </a:lnTo>
                  <a:lnTo>
                    <a:pt x="2519" y="1048"/>
                  </a:lnTo>
                  <a:lnTo>
                    <a:pt x="2519" y="1048"/>
                  </a:lnTo>
                  <a:lnTo>
                    <a:pt x="2516" y="1048"/>
                  </a:lnTo>
                  <a:lnTo>
                    <a:pt x="2516" y="1048"/>
                  </a:lnTo>
                  <a:lnTo>
                    <a:pt x="2514" y="1048"/>
                  </a:lnTo>
                  <a:lnTo>
                    <a:pt x="2511" y="1048"/>
                  </a:lnTo>
                  <a:lnTo>
                    <a:pt x="2511" y="1051"/>
                  </a:lnTo>
                  <a:lnTo>
                    <a:pt x="2509" y="1051"/>
                  </a:lnTo>
                  <a:lnTo>
                    <a:pt x="2507" y="1051"/>
                  </a:lnTo>
                  <a:lnTo>
                    <a:pt x="2504" y="1053"/>
                  </a:lnTo>
                  <a:lnTo>
                    <a:pt x="2504" y="1056"/>
                  </a:lnTo>
                  <a:lnTo>
                    <a:pt x="2504" y="1056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4" y="1060"/>
                  </a:lnTo>
                  <a:lnTo>
                    <a:pt x="2504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4" y="1065"/>
                  </a:lnTo>
                  <a:lnTo>
                    <a:pt x="2502" y="1067"/>
                  </a:lnTo>
                  <a:lnTo>
                    <a:pt x="2504" y="1067"/>
                  </a:lnTo>
                  <a:lnTo>
                    <a:pt x="2502" y="1067"/>
                  </a:lnTo>
                  <a:lnTo>
                    <a:pt x="2500" y="1070"/>
                  </a:lnTo>
                  <a:lnTo>
                    <a:pt x="2495" y="1070"/>
                  </a:lnTo>
                  <a:lnTo>
                    <a:pt x="2495" y="1070"/>
                  </a:lnTo>
                  <a:lnTo>
                    <a:pt x="2495" y="1070"/>
                  </a:lnTo>
                  <a:lnTo>
                    <a:pt x="2493" y="1072"/>
                  </a:lnTo>
                  <a:lnTo>
                    <a:pt x="2493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3" y="1074"/>
                  </a:lnTo>
                  <a:lnTo>
                    <a:pt x="2493" y="1074"/>
                  </a:lnTo>
                  <a:lnTo>
                    <a:pt x="2495" y="1077"/>
                  </a:lnTo>
                  <a:lnTo>
                    <a:pt x="2495" y="1077"/>
                  </a:lnTo>
                  <a:lnTo>
                    <a:pt x="2495" y="1077"/>
                  </a:lnTo>
                  <a:lnTo>
                    <a:pt x="2497" y="1074"/>
                  </a:lnTo>
                  <a:lnTo>
                    <a:pt x="2497" y="1074"/>
                  </a:lnTo>
                  <a:lnTo>
                    <a:pt x="2500" y="1074"/>
                  </a:lnTo>
                  <a:lnTo>
                    <a:pt x="2502" y="1074"/>
                  </a:lnTo>
                  <a:lnTo>
                    <a:pt x="2502" y="1077"/>
                  </a:lnTo>
                  <a:lnTo>
                    <a:pt x="2502" y="1079"/>
                  </a:lnTo>
                  <a:lnTo>
                    <a:pt x="2504" y="1084"/>
                  </a:lnTo>
                  <a:lnTo>
                    <a:pt x="2507" y="1086"/>
                  </a:lnTo>
                  <a:lnTo>
                    <a:pt x="2507" y="1086"/>
                  </a:lnTo>
                  <a:lnTo>
                    <a:pt x="2516" y="1084"/>
                  </a:lnTo>
                  <a:lnTo>
                    <a:pt x="2516" y="1084"/>
                  </a:lnTo>
                  <a:lnTo>
                    <a:pt x="2519" y="1084"/>
                  </a:lnTo>
                  <a:lnTo>
                    <a:pt x="2523" y="1084"/>
                  </a:lnTo>
                  <a:lnTo>
                    <a:pt x="2523" y="1084"/>
                  </a:lnTo>
                  <a:lnTo>
                    <a:pt x="2526" y="1084"/>
                  </a:lnTo>
                  <a:lnTo>
                    <a:pt x="2526" y="1084"/>
                  </a:lnTo>
                  <a:lnTo>
                    <a:pt x="2526" y="1082"/>
                  </a:lnTo>
                  <a:lnTo>
                    <a:pt x="2528" y="1082"/>
                  </a:lnTo>
                  <a:lnTo>
                    <a:pt x="2528" y="1082"/>
                  </a:lnTo>
                  <a:lnTo>
                    <a:pt x="2528" y="1084"/>
                  </a:lnTo>
                  <a:lnTo>
                    <a:pt x="2526" y="1084"/>
                  </a:lnTo>
                  <a:lnTo>
                    <a:pt x="2523" y="1084"/>
                  </a:lnTo>
                  <a:lnTo>
                    <a:pt x="2523" y="1086"/>
                  </a:lnTo>
                  <a:lnTo>
                    <a:pt x="2521" y="1084"/>
                  </a:lnTo>
                  <a:lnTo>
                    <a:pt x="2519" y="1084"/>
                  </a:lnTo>
                  <a:lnTo>
                    <a:pt x="2519" y="1086"/>
                  </a:lnTo>
                  <a:lnTo>
                    <a:pt x="2519" y="1086"/>
                  </a:lnTo>
                  <a:lnTo>
                    <a:pt x="2516" y="1089"/>
                  </a:lnTo>
                  <a:lnTo>
                    <a:pt x="2519" y="1089"/>
                  </a:lnTo>
                  <a:lnTo>
                    <a:pt x="2519" y="1089"/>
                  </a:lnTo>
                  <a:lnTo>
                    <a:pt x="2516" y="1091"/>
                  </a:lnTo>
                  <a:lnTo>
                    <a:pt x="2514" y="1091"/>
                  </a:lnTo>
                  <a:lnTo>
                    <a:pt x="2514" y="1091"/>
                  </a:lnTo>
                  <a:lnTo>
                    <a:pt x="2514" y="1091"/>
                  </a:lnTo>
                  <a:lnTo>
                    <a:pt x="2511" y="1091"/>
                  </a:lnTo>
                  <a:lnTo>
                    <a:pt x="2511" y="1091"/>
                  </a:lnTo>
                  <a:lnTo>
                    <a:pt x="2511" y="1091"/>
                  </a:lnTo>
                  <a:lnTo>
                    <a:pt x="2509" y="1091"/>
                  </a:lnTo>
                  <a:lnTo>
                    <a:pt x="2511" y="1093"/>
                  </a:lnTo>
                  <a:lnTo>
                    <a:pt x="2511" y="1093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09" y="1098"/>
                  </a:lnTo>
                  <a:lnTo>
                    <a:pt x="2511" y="1098"/>
                  </a:lnTo>
                  <a:lnTo>
                    <a:pt x="2511" y="1098"/>
                  </a:lnTo>
                  <a:lnTo>
                    <a:pt x="2511" y="1098"/>
                  </a:lnTo>
                  <a:lnTo>
                    <a:pt x="2514" y="1098"/>
                  </a:lnTo>
                  <a:lnTo>
                    <a:pt x="2514" y="1101"/>
                  </a:lnTo>
                  <a:lnTo>
                    <a:pt x="2514" y="1103"/>
                  </a:lnTo>
                  <a:lnTo>
                    <a:pt x="2514" y="1103"/>
                  </a:lnTo>
                  <a:lnTo>
                    <a:pt x="2511" y="1105"/>
                  </a:lnTo>
                  <a:lnTo>
                    <a:pt x="2507" y="1108"/>
                  </a:lnTo>
                  <a:lnTo>
                    <a:pt x="2504" y="1108"/>
                  </a:lnTo>
                  <a:lnTo>
                    <a:pt x="2504" y="1110"/>
                  </a:lnTo>
                  <a:lnTo>
                    <a:pt x="2502" y="1110"/>
                  </a:lnTo>
                  <a:lnTo>
                    <a:pt x="2502" y="1110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497" y="1108"/>
                  </a:lnTo>
                  <a:lnTo>
                    <a:pt x="2497" y="1108"/>
                  </a:lnTo>
                  <a:lnTo>
                    <a:pt x="2495" y="1110"/>
                  </a:lnTo>
                  <a:lnTo>
                    <a:pt x="2495" y="1110"/>
                  </a:lnTo>
                  <a:lnTo>
                    <a:pt x="2497" y="1110"/>
                  </a:lnTo>
                  <a:lnTo>
                    <a:pt x="2497" y="1112"/>
                  </a:lnTo>
                  <a:lnTo>
                    <a:pt x="2497" y="1112"/>
                  </a:lnTo>
                  <a:lnTo>
                    <a:pt x="2495" y="1112"/>
                  </a:lnTo>
                  <a:lnTo>
                    <a:pt x="2495" y="1112"/>
                  </a:lnTo>
                  <a:lnTo>
                    <a:pt x="2493" y="1112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88" y="1112"/>
                  </a:lnTo>
                  <a:lnTo>
                    <a:pt x="2488" y="1112"/>
                  </a:lnTo>
                  <a:lnTo>
                    <a:pt x="2485" y="1112"/>
                  </a:lnTo>
                  <a:lnTo>
                    <a:pt x="2485" y="1115"/>
                  </a:lnTo>
                  <a:lnTo>
                    <a:pt x="2483" y="1115"/>
                  </a:lnTo>
                  <a:lnTo>
                    <a:pt x="2483" y="1117"/>
                  </a:lnTo>
                  <a:lnTo>
                    <a:pt x="2483" y="1117"/>
                  </a:lnTo>
                  <a:lnTo>
                    <a:pt x="2488" y="1117"/>
                  </a:lnTo>
                  <a:lnTo>
                    <a:pt x="2488" y="1117"/>
                  </a:lnTo>
                  <a:lnTo>
                    <a:pt x="2485" y="1119"/>
                  </a:lnTo>
                  <a:lnTo>
                    <a:pt x="2485" y="1119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4"/>
                  </a:lnTo>
                  <a:lnTo>
                    <a:pt x="2485" y="1124"/>
                  </a:lnTo>
                  <a:lnTo>
                    <a:pt x="2485" y="1124"/>
                  </a:lnTo>
                  <a:lnTo>
                    <a:pt x="2485" y="1127"/>
                  </a:lnTo>
                  <a:lnTo>
                    <a:pt x="2485" y="1127"/>
                  </a:lnTo>
                  <a:lnTo>
                    <a:pt x="2485" y="1127"/>
                  </a:lnTo>
                  <a:lnTo>
                    <a:pt x="2488" y="1129"/>
                  </a:lnTo>
                  <a:lnTo>
                    <a:pt x="2488" y="1129"/>
                  </a:lnTo>
                  <a:lnTo>
                    <a:pt x="2490" y="1129"/>
                  </a:lnTo>
                  <a:lnTo>
                    <a:pt x="2493" y="1124"/>
                  </a:lnTo>
                  <a:lnTo>
                    <a:pt x="2490" y="1124"/>
                  </a:lnTo>
                  <a:lnTo>
                    <a:pt x="2490" y="1124"/>
                  </a:lnTo>
                  <a:lnTo>
                    <a:pt x="2490" y="1124"/>
                  </a:lnTo>
                  <a:lnTo>
                    <a:pt x="2493" y="1124"/>
                  </a:lnTo>
                  <a:lnTo>
                    <a:pt x="2495" y="1124"/>
                  </a:lnTo>
                  <a:lnTo>
                    <a:pt x="2497" y="1122"/>
                  </a:lnTo>
                  <a:lnTo>
                    <a:pt x="2500" y="1122"/>
                  </a:lnTo>
                  <a:lnTo>
                    <a:pt x="2504" y="1122"/>
                  </a:lnTo>
                  <a:lnTo>
                    <a:pt x="2504" y="1122"/>
                  </a:lnTo>
                  <a:lnTo>
                    <a:pt x="2504" y="1122"/>
                  </a:lnTo>
                  <a:lnTo>
                    <a:pt x="2507" y="1122"/>
                  </a:lnTo>
                  <a:lnTo>
                    <a:pt x="2507" y="1119"/>
                  </a:lnTo>
                  <a:lnTo>
                    <a:pt x="2509" y="1119"/>
                  </a:lnTo>
                  <a:lnTo>
                    <a:pt x="2514" y="1119"/>
                  </a:lnTo>
                  <a:lnTo>
                    <a:pt x="2514" y="1119"/>
                  </a:lnTo>
                  <a:lnTo>
                    <a:pt x="2516" y="1119"/>
                  </a:lnTo>
                  <a:lnTo>
                    <a:pt x="2516" y="1119"/>
                  </a:lnTo>
                  <a:lnTo>
                    <a:pt x="2516" y="1117"/>
                  </a:lnTo>
                  <a:lnTo>
                    <a:pt x="2516" y="1117"/>
                  </a:lnTo>
                  <a:lnTo>
                    <a:pt x="2514" y="1115"/>
                  </a:lnTo>
                  <a:lnTo>
                    <a:pt x="2514" y="1115"/>
                  </a:lnTo>
                  <a:lnTo>
                    <a:pt x="2511" y="1115"/>
                  </a:lnTo>
                  <a:lnTo>
                    <a:pt x="2509" y="1115"/>
                  </a:lnTo>
                  <a:lnTo>
                    <a:pt x="2509" y="1115"/>
                  </a:lnTo>
                  <a:lnTo>
                    <a:pt x="2509" y="1112"/>
                  </a:lnTo>
                  <a:lnTo>
                    <a:pt x="2511" y="1112"/>
                  </a:lnTo>
                  <a:lnTo>
                    <a:pt x="2511" y="1112"/>
                  </a:lnTo>
                  <a:lnTo>
                    <a:pt x="2514" y="1112"/>
                  </a:lnTo>
                  <a:lnTo>
                    <a:pt x="2514" y="1112"/>
                  </a:lnTo>
                  <a:lnTo>
                    <a:pt x="2514" y="1112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1" y="1110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6" y="1110"/>
                  </a:lnTo>
                  <a:lnTo>
                    <a:pt x="2519" y="1110"/>
                  </a:lnTo>
                  <a:lnTo>
                    <a:pt x="2519" y="1110"/>
                  </a:lnTo>
                  <a:lnTo>
                    <a:pt x="2516" y="1108"/>
                  </a:lnTo>
                  <a:lnTo>
                    <a:pt x="2516" y="1108"/>
                  </a:lnTo>
                  <a:lnTo>
                    <a:pt x="2519" y="1108"/>
                  </a:lnTo>
                  <a:lnTo>
                    <a:pt x="2519" y="1108"/>
                  </a:lnTo>
                  <a:lnTo>
                    <a:pt x="2521" y="1110"/>
                  </a:lnTo>
                  <a:lnTo>
                    <a:pt x="2521" y="1112"/>
                  </a:lnTo>
                  <a:lnTo>
                    <a:pt x="2523" y="1112"/>
                  </a:lnTo>
                  <a:lnTo>
                    <a:pt x="2523" y="1115"/>
                  </a:lnTo>
                  <a:lnTo>
                    <a:pt x="2523" y="1112"/>
                  </a:lnTo>
                  <a:lnTo>
                    <a:pt x="2526" y="1112"/>
                  </a:lnTo>
                  <a:lnTo>
                    <a:pt x="2526" y="1112"/>
                  </a:lnTo>
                  <a:lnTo>
                    <a:pt x="2526" y="1112"/>
                  </a:lnTo>
                  <a:lnTo>
                    <a:pt x="2526" y="1110"/>
                  </a:lnTo>
                  <a:lnTo>
                    <a:pt x="2523" y="1110"/>
                  </a:lnTo>
                  <a:lnTo>
                    <a:pt x="2523" y="1108"/>
                  </a:lnTo>
                  <a:lnTo>
                    <a:pt x="2523" y="1108"/>
                  </a:lnTo>
                  <a:lnTo>
                    <a:pt x="2526" y="1108"/>
                  </a:lnTo>
                  <a:lnTo>
                    <a:pt x="2528" y="1110"/>
                  </a:lnTo>
                  <a:lnTo>
                    <a:pt x="2528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30" y="1108"/>
                  </a:lnTo>
                  <a:lnTo>
                    <a:pt x="2530" y="1105"/>
                  </a:lnTo>
                  <a:lnTo>
                    <a:pt x="2530" y="1105"/>
                  </a:lnTo>
                  <a:lnTo>
                    <a:pt x="2533" y="1105"/>
                  </a:lnTo>
                  <a:lnTo>
                    <a:pt x="2533" y="1105"/>
                  </a:lnTo>
                  <a:lnTo>
                    <a:pt x="2533" y="1103"/>
                  </a:lnTo>
                  <a:lnTo>
                    <a:pt x="2533" y="1103"/>
                  </a:lnTo>
                  <a:lnTo>
                    <a:pt x="2535" y="1103"/>
                  </a:lnTo>
                  <a:lnTo>
                    <a:pt x="2535" y="1103"/>
                  </a:lnTo>
                  <a:lnTo>
                    <a:pt x="2535" y="1103"/>
                  </a:lnTo>
                  <a:lnTo>
                    <a:pt x="2537" y="1101"/>
                  </a:lnTo>
                  <a:lnTo>
                    <a:pt x="2537" y="1101"/>
                  </a:lnTo>
                  <a:lnTo>
                    <a:pt x="2540" y="1101"/>
                  </a:lnTo>
                  <a:lnTo>
                    <a:pt x="2540" y="1101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6"/>
                  </a:lnTo>
                  <a:lnTo>
                    <a:pt x="2542" y="1093"/>
                  </a:lnTo>
                  <a:lnTo>
                    <a:pt x="2545" y="1091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9" y="1084"/>
                  </a:lnTo>
                  <a:lnTo>
                    <a:pt x="2549" y="1084"/>
                  </a:lnTo>
                  <a:lnTo>
                    <a:pt x="2549" y="1084"/>
                  </a:lnTo>
                  <a:lnTo>
                    <a:pt x="2552" y="1084"/>
                  </a:lnTo>
                  <a:lnTo>
                    <a:pt x="2552" y="1082"/>
                  </a:lnTo>
                  <a:lnTo>
                    <a:pt x="2552" y="1082"/>
                  </a:lnTo>
                  <a:lnTo>
                    <a:pt x="2554" y="1082"/>
                  </a:lnTo>
                  <a:lnTo>
                    <a:pt x="2556" y="1082"/>
                  </a:lnTo>
                  <a:lnTo>
                    <a:pt x="2556" y="1082"/>
                  </a:lnTo>
                  <a:lnTo>
                    <a:pt x="2559" y="1079"/>
                  </a:lnTo>
                  <a:lnTo>
                    <a:pt x="2559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9"/>
                  </a:lnTo>
                  <a:lnTo>
                    <a:pt x="2563" y="1077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8" y="1074"/>
                  </a:lnTo>
                  <a:lnTo>
                    <a:pt x="2568" y="1074"/>
                  </a:lnTo>
                  <a:lnTo>
                    <a:pt x="2568" y="1074"/>
                  </a:lnTo>
                  <a:lnTo>
                    <a:pt x="2571" y="1072"/>
                  </a:lnTo>
                  <a:lnTo>
                    <a:pt x="2573" y="1072"/>
                  </a:lnTo>
                  <a:lnTo>
                    <a:pt x="2573" y="1072"/>
                  </a:lnTo>
                  <a:lnTo>
                    <a:pt x="2575" y="1067"/>
                  </a:lnTo>
                  <a:lnTo>
                    <a:pt x="2578" y="1070"/>
                  </a:lnTo>
                  <a:lnTo>
                    <a:pt x="2580" y="1067"/>
                  </a:lnTo>
                  <a:lnTo>
                    <a:pt x="2582" y="1070"/>
                  </a:lnTo>
                  <a:lnTo>
                    <a:pt x="2582" y="1067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7" y="1065"/>
                  </a:lnTo>
                  <a:lnTo>
                    <a:pt x="2589" y="1063"/>
                  </a:lnTo>
                  <a:lnTo>
                    <a:pt x="2589" y="1063"/>
                  </a:lnTo>
                  <a:lnTo>
                    <a:pt x="2589" y="1065"/>
                  </a:lnTo>
                  <a:lnTo>
                    <a:pt x="2592" y="1065"/>
                  </a:lnTo>
                  <a:lnTo>
                    <a:pt x="2594" y="1065"/>
                  </a:lnTo>
                  <a:lnTo>
                    <a:pt x="2597" y="1063"/>
                  </a:lnTo>
                  <a:lnTo>
                    <a:pt x="2597" y="1063"/>
                  </a:lnTo>
                  <a:lnTo>
                    <a:pt x="2597" y="1063"/>
                  </a:lnTo>
                  <a:lnTo>
                    <a:pt x="2597" y="1060"/>
                  </a:lnTo>
                  <a:lnTo>
                    <a:pt x="2597" y="1060"/>
                  </a:lnTo>
                  <a:lnTo>
                    <a:pt x="2597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58"/>
                  </a:lnTo>
                  <a:lnTo>
                    <a:pt x="2594" y="1058"/>
                  </a:lnTo>
                  <a:lnTo>
                    <a:pt x="2597" y="1060"/>
                  </a:lnTo>
                  <a:lnTo>
                    <a:pt x="2597" y="1058"/>
                  </a:lnTo>
                  <a:lnTo>
                    <a:pt x="2597" y="1058"/>
                  </a:lnTo>
                  <a:lnTo>
                    <a:pt x="2597" y="1058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9" y="1056"/>
                  </a:lnTo>
                  <a:lnTo>
                    <a:pt x="2599" y="1056"/>
                  </a:lnTo>
                  <a:lnTo>
                    <a:pt x="2599" y="1058"/>
                  </a:lnTo>
                  <a:lnTo>
                    <a:pt x="2599" y="1058"/>
                  </a:lnTo>
                  <a:lnTo>
                    <a:pt x="2601" y="1058"/>
                  </a:lnTo>
                  <a:lnTo>
                    <a:pt x="2604" y="1058"/>
                  </a:lnTo>
                  <a:lnTo>
                    <a:pt x="2604" y="1056"/>
                  </a:lnTo>
                  <a:lnTo>
                    <a:pt x="2604" y="1056"/>
                  </a:lnTo>
                  <a:lnTo>
                    <a:pt x="2604" y="1056"/>
                  </a:lnTo>
                  <a:lnTo>
                    <a:pt x="2604" y="1053"/>
                  </a:lnTo>
                  <a:lnTo>
                    <a:pt x="2606" y="1053"/>
                  </a:lnTo>
                  <a:lnTo>
                    <a:pt x="2606" y="1053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8" y="1058"/>
                  </a:lnTo>
                  <a:lnTo>
                    <a:pt x="2608" y="1056"/>
                  </a:lnTo>
                  <a:lnTo>
                    <a:pt x="2611" y="1056"/>
                  </a:lnTo>
                  <a:lnTo>
                    <a:pt x="2611" y="1056"/>
                  </a:lnTo>
                  <a:lnTo>
                    <a:pt x="2611" y="1056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5" y="1058"/>
                  </a:lnTo>
                  <a:lnTo>
                    <a:pt x="2615" y="1056"/>
                  </a:lnTo>
                  <a:lnTo>
                    <a:pt x="2615" y="1056"/>
                  </a:lnTo>
                  <a:lnTo>
                    <a:pt x="2615" y="1051"/>
                  </a:lnTo>
                  <a:lnTo>
                    <a:pt x="2615" y="1051"/>
                  </a:lnTo>
                  <a:lnTo>
                    <a:pt x="2615" y="1048"/>
                  </a:lnTo>
                  <a:lnTo>
                    <a:pt x="2618" y="1048"/>
                  </a:lnTo>
                  <a:lnTo>
                    <a:pt x="2618" y="1048"/>
                  </a:lnTo>
                  <a:lnTo>
                    <a:pt x="2618" y="1051"/>
                  </a:lnTo>
                  <a:lnTo>
                    <a:pt x="2618" y="1053"/>
                  </a:lnTo>
                  <a:lnTo>
                    <a:pt x="2620" y="1053"/>
                  </a:lnTo>
                  <a:lnTo>
                    <a:pt x="2625" y="1056"/>
                  </a:lnTo>
                  <a:lnTo>
                    <a:pt x="2625" y="1053"/>
                  </a:lnTo>
                  <a:lnTo>
                    <a:pt x="2625" y="1053"/>
                  </a:lnTo>
                  <a:lnTo>
                    <a:pt x="2627" y="1053"/>
                  </a:lnTo>
                  <a:lnTo>
                    <a:pt x="2630" y="1053"/>
                  </a:lnTo>
                  <a:lnTo>
                    <a:pt x="2630" y="1056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4" y="1053"/>
                  </a:lnTo>
                  <a:lnTo>
                    <a:pt x="2634" y="1056"/>
                  </a:lnTo>
                  <a:lnTo>
                    <a:pt x="2634" y="1056"/>
                  </a:lnTo>
                  <a:lnTo>
                    <a:pt x="2634" y="1056"/>
                  </a:lnTo>
                  <a:lnTo>
                    <a:pt x="2637" y="1056"/>
                  </a:lnTo>
                  <a:lnTo>
                    <a:pt x="2637" y="1053"/>
                  </a:lnTo>
                  <a:lnTo>
                    <a:pt x="2639" y="1053"/>
                  </a:lnTo>
                  <a:lnTo>
                    <a:pt x="2639" y="1053"/>
                  </a:lnTo>
                  <a:lnTo>
                    <a:pt x="2642" y="1053"/>
                  </a:lnTo>
                  <a:lnTo>
                    <a:pt x="2642" y="1053"/>
                  </a:lnTo>
                  <a:lnTo>
                    <a:pt x="2644" y="1053"/>
                  </a:lnTo>
                  <a:lnTo>
                    <a:pt x="2644" y="1051"/>
                  </a:lnTo>
                  <a:lnTo>
                    <a:pt x="2646" y="1051"/>
                  </a:lnTo>
                  <a:lnTo>
                    <a:pt x="2649" y="1048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3" y="1041"/>
                  </a:lnTo>
                  <a:lnTo>
                    <a:pt x="2656" y="1041"/>
                  </a:lnTo>
                  <a:lnTo>
                    <a:pt x="2656" y="1041"/>
                  </a:lnTo>
                  <a:lnTo>
                    <a:pt x="2656" y="1039"/>
                  </a:lnTo>
                  <a:lnTo>
                    <a:pt x="2653" y="1037"/>
                  </a:lnTo>
                  <a:lnTo>
                    <a:pt x="2656" y="1037"/>
                  </a:lnTo>
                  <a:lnTo>
                    <a:pt x="2656" y="1037"/>
                  </a:lnTo>
                  <a:lnTo>
                    <a:pt x="2656" y="1034"/>
                  </a:lnTo>
                  <a:lnTo>
                    <a:pt x="2663" y="1027"/>
                  </a:lnTo>
                  <a:lnTo>
                    <a:pt x="2663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5"/>
                  </a:lnTo>
                  <a:lnTo>
                    <a:pt x="2665" y="1025"/>
                  </a:lnTo>
                  <a:lnTo>
                    <a:pt x="2668" y="1025"/>
                  </a:lnTo>
                  <a:lnTo>
                    <a:pt x="2668" y="1022"/>
                  </a:lnTo>
                  <a:lnTo>
                    <a:pt x="2670" y="1022"/>
                  </a:lnTo>
                  <a:lnTo>
                    <a:pt x="2672" y="1022"/>
                  </a:lnTo>
                  <a:lnTo>
                    <a:pt x="2672" y="1020"/>
                  </a:lnTo>
                  <a:lnTo>
                    <a:pt x="2675" y="1020"/>
                  </a:lnTo>
                  <a:lnTo>
                    <a:pt x="2675" y="1018"/>
                  </a:lnTo>
                  <a:lnTo>
                    <a:pt x="2675" y="1018"/>
                  </a:lnTo>
                  <a:lnTo>
                    <a:pt x="2675" y="1015"/>
                  </a:lnTo>
                  <a:lnTo>
                    <a:pt x="2677" y="1015"/>
                  </a:lnTo>
                  <a:lnTo>
                    <a:pt x="2677" y="1015"/>
                  </a:lnTo>
                  <a:lnTo>
                    <a:pt x="2679" y="1013"/>
                  </a:lnTo>
                  <a:lnTo>
                    <a:pt x="2682" y="1011"/>
                  </a:lnTo>
                  <a:lnTo>
                    <a:pt x="2682" y="1011"/>
                  </a:lnTo>
                  <a:lnTo>
                    <a:pt x="2682" y="1008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6" y="1011"/>
                  </a:lnTo>
                  <a:lnTo>
                    <a:pt x="2686" y="1011"/>
                  </a:lnTo>
                  <a:lnTo>
                    <a:pt x="2689" y="1011"/>
                  </a:lnTo>
                  <a:lnTo>
                    <a:pt x="2689" y="1011"/>
                  </a:lnTo>
                  <a:lnTo>
                    <a:pt x="2691" y="1011"/>
                  </a:lnTo>
                  <a:lnTo>
                    <a:pt x="2691" y="1011"/>
                  </a:lnTo>
                  <a:lnTo>
                    <a:pt x="2691" y="1008"/>
                  </a:lnTo>
                  <a:lnTo>
                    <a:pt x="2689" y="1008"/>
                  </a:lnTo>
                  <a:lnTo>
                    <a:pt x="2689" y="1008"/>
                  </a:lnTo>
                  <a:lnTo>
                    <a:pt x="2689" y="1006"/>
                  </a:lnTo>
                  <a:lnTo>
                    <a:pt x="2689" y="1006"/>
                  </a:lnTo>
                  <a:lnTo>
                    <a:pt x="2691" y="1006"/>
                  </a:lnTo>
                  <a:lnTo>
                    <a:pt x="2691" y="1006"/>
                  </a:lnTo>
                  <a:lnTo>
                    <a:pt x="2694" y="1003"/>
                  </a:lnTo>
                  <a:lnTo>
                    <a:pt x="2694" y="1003"/>
                  </a:lnTo>
                  <a:lnTo>
                    <a:pt x="2696" y="1003"/>
                  </a:lnTo>
                  <a:lnTo>
                    <a:pt x="2696" y="1003"/>
                  </a:lnTo>
                  <a:lnTo>
                    <a:pt x="2698" y="1001"/>
                  </a:lnTo>
                  <a:lnTo>
                    <a:pt x="2701" y="1001"/>
                  </a:lnTo>
                  <a:lnTo>
                    <a:pt x="2701" y="1001"/>
                  </a:lnTo>
                  <a:lnTo>
                    <a:pt x="2701" y="1001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5" y="999"/>
                  </a:lnTo>
                  <a:lnTo>
                    <a:pt x="2705" y="999"/>
                  </a:lnTo>
                  <a:lnTo>
                    <a:pt x="2705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6"/>
                  </a:lnTo>
                  <a:lnTo>
                    <a:pt x="2710" y="996"/>
                  </a:lnTo>
                  <a:lnTo>
                    <a:pt x="2712" y="996"/>
                  </a:lnTo>
                  <a:lnTo>
                    <a:pt x="2712" y="996"/>
                  </a:lnTo>
                  <a:lnTo>
                    <a:pt x="2712" y="996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5" y="994"/>
                  </a:lnTo>
                  <a:lnTo>
                    <a:pt x="2717" y="994"/>
                  </a:lnTo>
                  <a:lnTo>
                    <a:pt x="2717" y="992"/>
                  </a:lnTo>
                  <a:lnTo>
                    <a:pt x="2717" y="992"/>
                  </a:lnTo>
                  <a:lnTo>
                    <a:pt x="2717" y="989"/>
                  </a:lnTo>
                  <a:lnTo>
                    <a:pt x="2717" y="989"/>
                  </a:lnTo>
                  <a:lnTo>
                    <a:pt x="2717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4" y="989"/>
                  </a:lnTo>
                  <a:lnTo>
                    <a:pt x="2724" y="989"/>
                  </a:lnTo>
                  <a:lnTo>
                    <a:pt x="2724" y="989"/>
                  </a:lnTo>
                  <a:lnTo>
                    <a:pt x="2722" y="987"/>
                  </a:lnTo>
                  <a:lnTo>
                    <a:pt x="2724" y="985"/>
                  </a:lnTo>
                  <a:lnTo>
                    <a:pt x="2724" y="985"/>
                  </a:lnTo>
                  <a:lnTo>
                    <a:pt x="2724" y="985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9" y="982"/>
                  </a:lnTo>
                  <a:lnTo>
                    <a:pt x="2729" y="982"/>
                  </a:lnTo>
                  <a:lnTo>
                    <a:pt x="2729" y="982"/>
                  </a:lnTo>
                  <a:lnTo>
                    <a:pt x="2731" y="982"/>
                  </a:lnTo>
                  <a:lnTo>
                    <a:pt x="2731" y="982"/>
                  </a:lnTo>
                  <a:lnTo>
                    <a:pt x="2734" y="982"/>
                  </a:lnTo>
                  <a:lnTo>
                    <a:pt x="2734" y="980"/>
                  </a:lnTo>
                  <a:lnTo>
                    <a:pt x="2736" y="980"/>
                  </a:lnTo>
                  <a:lnTo>
                    <a:pt x="2736" y="982"/>
                  </a:lnTo>
                  <a:lnTo>
                    <a:pt x="2736" y="982"/>
                  </a:lnTo>
                  <a:lnTo>
                    <a:pt x="2736" y="982"/>
                  </a:lnTo>
                  <a:lnTo>
                    <a:pt x="2738" y="982"/>
                  </a:lnTo>
                  <a:lnTo>
                    <a:pt x="2738" y="982"/>
                  </a:lnTo>
                  <a:lnTo>
                    <a:pt x="2741" y="982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38" y="980"/>
                  </a:lnTo>
                  <a:lnTo>
                    <a:pt x="2741" y="980"/>
                  </a:lnTo>
                  <a:lnTo>
                    <a:pt x="2741" y="977"/>
                  </a:lnTo>
                  <a:lnTo>
                    <a:pt x="2741" y="977"/>
                  </a:lnTo>
                  <a:lnTo>
                    <a:pt x="2743" y="977"/>
                  </a:lnTo>
                  <a:lnTo>
                    <a:pt x="2743" y="975"/>
                  </a:lnTo>
                  <a:lnTo>
                    <a:pt x="2743" y="975"/>
                  </a:lnTo>
                  <a:lnTo>
                    <a:pt x="2743" y="975"/>
                  </a:lnTo>
                  <a:lnTo>
                    <a:pt x="2746" y="975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0"/>
                  </a:lnTo>
                  <a:lnTo>
                    <a:pt x="2748" y="970"/>
                  </a:lnTo>
                  <a:lnTo>
                    <a:pt x="2748" y="970"/>
                  </a:lnTo>
                  <a:lnTo>
                    <a:pt x="2748" y="968"/>
                  </a:lnTo>
                  <a:lnTo>
                    <a:pt x="2748" y="968"/>
                  </a:lnTo>
                  <a:lnTo>
                    <a:pt x="2755" y="963"/>
                  </a:lnTo>
                  <a:lnTo>
                    <a:pt x="2755" y="963"/>
                  </a:lnTo>
                  <a:lnTo>
                    <a:pt x="2755" y="963"/>
                  </a:lnTo>
                  <a:lnTo>
                    <a:pt x="2757" y="959"/>
                  </a:lnTo>
                  <a:lnTo>
                    <a:pt x="2757" y="959"/>
                  </a:lnTo>
                  <a:lnTo>
                    <a:pt x="2757" y="956"/>
                  </a:lnTo>
                  <a:lnTo>
                    <a:pt x="2760" y="956"/>
                  </a:lnTo>
                  <a:lnTo>
                    <a:pt x="2760" y="954"/>
                  </a:lnTo>
                  <a:lnTo>
                    <a:pt x="2762" y="954"/>
                  </a:lnTo>
                  <a:lnTo>
                    <a:pt x="2765" y="949"/>
                  </a:lnTo>
                  <a:lnTo>
                    <a:pt x="2765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7"/>
                  </a:lnTo>
                  <a:lnTo>
                    <a:pt x="2767" y="944"/>
                  </a:lnTo>
                  <a:lnTo>
                    <a:pt x="2767" y="944"/>
                  </a:lnTo>
                  <a:lnTo>
                    <a:pt x="2767" y="942"/>
                  </a:lnTo>
                  <a:lnTo>
                    <a:pt x="2769" y="940"/>
                  </a:lnTo>
                  <a:lnTo>
                    <a:pt x="2769" y="937"/>
                  </a:lnTo>
                  <a:lnTo>
                    <a:pt x="2772" y="935"/>
                  </a:lnTo>
                  <a:lnTo>
                    <a:pt x="2772" y="935"/>
                  </a:lnTo>
                  <a:lnTo>
                    <a:pt x="2772" y="932"/>
                  </a:lnTo>
                  <a:lnTo>
                    <a:pt x="2769" y="932"/>
                  </a:lnTo>
                  <a:lnTo>
                    <a:pt x="2769" y="930"/>
                  </a:lnTo>
                  <a:lnTo>
                    <a:pt x="2772" y="930"/>
                  </a:lnTo>
                  <a:lnTo>
                    <a:pt x="2774" y="928"/>
                  </a:lnTo>
                  <a:lnTo>
                    <a:pt x="2774" y="928"/>
                  </a:lnTo>
                  <a:lnTo>
                    <a:pt x="2776" y="928"/>
                  </a:lnTo>
                  <a:lnTo>
                    <a:pt x="2776" y="928"/>
                  </a:lnTo>
                  <a:lnTo>
                    <a:pt x="2779" y="925"/>
                  </a:lnTo>
                  <a:lnTo>
                    <a:pt x="2779" y="925"/>
                  </a:lnTo>
                  <a:lnTo>
                    <a:pt x="2779" y="925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9" y="923"/>
                  </a:lnTo>
                  <a:lnTo>
                    <a:pt x="2779" y="923"/>
                  </a:lnTo>
                  <a:lnTo>
                    <a:pt x="2779" y="923"/>
                  </a:lnTo>
                  <a:lnTo>
                    <a:pt x="2781" y="925"/>
                  </a:lnTo>
                  <a:lnTo>
                    <a:pt x="2781" y="925"/>
                  </a:lnTo>
                  <a:lnTo>
                    <a:pt x="2781" y="925"/>
                  </a:lnTo>
                  <a:lnTo>
                    <a:pt x="2783" y="923"/>
                  </a:lnTo>
                  <a:lnTo>
                    <a:pt x="2786" y="921"/>
                  </a:lnTo>
                  <a:lnTo>
                    <a:pt x="2786" y="921"/>
                  </a:lnTo>
                  <a:lnTo>
                    <a:pt x="2786" y="918"/>
                  </a:lnTo>
                  <a:lnTo>
                    <a:pt x="2788" y="918"/>
                  </a:lnTo>
                  <a:lnTo>
                    <a:pt x="2788" y="918"/>
                  </a:lnTo>
                  <a:lnTo>
                    <a:pt x="2791" y="918"/>
                  </a:lnTo>
                  <a:lnTo>
                    <a:pt x="2791" y="921"/>
                  </a:lnTo>
                  <a:lnTo>
                    <a:pt x="2791" y="921"/>
                  </a:lnTo>
                  <a:lnTo>
                    <a:pt x="2791" y="921"/>
                  </a:lnTo>
                  <a:lnTo>
                    <a:pt x="2793" y="921"/>
                  </a:lnTo>
                  <a:lnTo>
                    <a:pt x="2793" y="921"/>
                  </a:lnTo>
                  <a:lnTo>
                    <a:pt x="2795" y="923"/>
                  </a:lnTo>
                  <a:lnTo>
                    <a:pt x="2795" y="923"/>
                  </a:lnTo>
                  <a:lnTo>
                    <a:pt x="2795" y="923"/>
                  </a:lnTo>
                  <a:lnTo>
                    <a:pt x="2795" y="925"/>
                  </a:lnTo>
                  <a:lnTo>
                    <a:pt x="2798" y="925"/>
                  </a:lnTo>
                  <a:lnTo>
                    <a:pt x="2795" y="925"/>
                  </a:lnTo>
                  <a:lnTo>
                    <a:pt x="2795" y="928"/>
                  </a:lnTo>
                  <a:lnTo>
                    <a:pt x="2795" y="928"/>
                  </a:lnTo>
                  <a:lnTo>
                    <a:pt x="2795" y="928"/>
                  </a:lnTo>
                  <a:lnTo>
                    <a:pt x="2795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2"/>
                  </a:lnTo>
                  <a:lnTo>
                    <a:pt x="2802" y="932"/>
                  </a:lnTo>
                  <a:lnTo>
                    <a:pt x="2802" y="932"/>
                  </a:lnTo>
                  <a:lnTo>
                    <a:pt x="2800" y="932"/>
                  </a:lnTo>
                  <a:lnTo>
                    <a:pt x="2800" y="935"/>
                  </a:lnTo>
                  <a:lnTo>
                    <a:pt x="2800" y="935"/>
                  </a:lnTo>
                  <a:lnTo>
                    <a:pt x="2798" y="937"/>
                  </a:lnTo>
                  <a:lnTo>
                    <a:pt x="2798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5" y="935"/>
                  </a:lnTo>
                  <a:lnTo>
                    <a:pt x="2805" y="937"/>
                  </a:lnTo>
                  <a:lnTo>
                    <a:pt x="2805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40"/>
                  </a:lnTo>
                  <a:lnTo>
                    <a:pt x="2807" y="940"/>
                  </a:lnTo>
                  <a:lnTo>
                    <a:pt x="2807" y="940"/>
                  </a:lnTo>
                  <a:lnTo>
                    <a:pt x="2809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7" y="940"/>
                  </a:lnTo>
                  <a:lnTo>
                    <a:pt x="2817" y="940"/>
                  </a:lnTo>
                  <a:lnTo>
                    <a:pt x="2817" y="940"/>
                  </a:lnTo>
                  <a:lnTo>
                    <a:pt x="2819" y="940"/>
                  </a:lnTo>
                  <a:lnTo>
                    <a:pt x="2819" y="940"/>
                  </a:lnTo>
                  <a:lnTo>
                    <a:pt x="2821" y="940"/>
                  </a:lnTo>
                  <a:lnTo>
                    <a:pt x="2821" y="940"/>
                  </a:lnTo>
                  <a:lnTo>
                    <a:pt x="2821" y="942"/>
                  </a:lnTo>
                  <a:lnTo>
                    <a:pt x="2821" y="942"/>
                  </a:lnTo>
                  <a:lnTo>
                    <a:pt x="2824" y="942"/>
                  </a:lnTo>
                  <a:lnTo>
                    <a:pt x="2826" y="944"/>
                  </a:lnTo>
                  <a:lnTo>
                    <a:pt x="2826" y="944"/>
                  </a:lnTo>
                  <a:lnTo>
                    <a:pt x="2826" y="944"/>
                  </a:lnTo>
                  <a:lnTo>
                    <a:pt x="2828" y="942"/>
                  </a:lnTo>
                  <a:lnTo>
                    <a:pt x="2828" y="942"/>
                  </a:lnTo>
                  <a:lnTo>
                    <a:pt x="2828" y="944"/>
                  </a:lnTo>
                  <a:lnTo>
                    <a:pt x="2833" y="944"/>
                  </a:lnTo>
                  <a:lnTo>
                    <a:pt x="2835" y="942"/>
                  </a:lnTo>
                  <a:lnTo>
                    <a:pt x="2835" y="944"/>
                  </a:lnTo>
                  <a:lnTo>
                    <a:pt x="2838" y="944"/>
                  </a:lnTo>
                  <a:lnTo>
                    <a:pt x="2838" y="944"/>
                  </a:lnTo>
                  <a:lnTo>
                    <a:pt x="2838" y="942"/>
                  </a:lnTo>
                  <a:lnTo>
                    <a:pt x="2838" y="942"/>
                  </a:lnTo>
                  <a:lnTo>
                    <a:pt x="2840" y="942"/>
                  </a:lnTo>
                  <a:lnTo>
                    <a:pt x="2843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4"/>
                  </a:lnTo>
                  <a:lnTo>
                    <a:pt x="2845" y="944"/>
                  </a:lnTo>
                  <a:lnTo>
                    <a:pt x="2847" y="944"/>
                  </a:lnTo>
                  <a:lnTo>
                    <a:pt x="2847" y="944"/>
                  </a:lnTo>
                  <a:lnTo>
                    <a:pt x="2847" y="944"/>
                  </a:lnTo>
                  <a:lnTo>
                    <a:pt x="2847" y="947"/>
                  </a:lnTo>
                  <a:lnTo>
                    <a:pt x="2850" y="947"/>
                  </a:lnTo>
                  <a:lnTo>
                    <a:pt x="2850" y="947"/>
                  </a:lnTo>
                  <a:lnTo>
                    <a:pt x="2850" y="947"/>
                  </a:lnTo>
                  <a:lnTo>
                    <a:pt x="2852" y="947"/>
                  </a:lnTo>
                  <a:lnTo>
                    <a:pt x="2850" y="947"/>
                  </a:lnTo>
                  <a:lnTo>
                    <a:pt x="2852" y="947"/>
                  </a:lnTo>
                  <a:lnTo>
                    <a:pt x="2854" y="947"/>
                  </a:lnTo>
                  <a:lnTo>
                    <a:pt x="2859" y="935"/>
                  </a:lnTo>
                  <a:lnTo>
                    <a:pt x="2861" y="932"/>
                  </a:lnTo>
                  <a:lnTo>
                    <a:pt x="2859" y="932"/>
                  </a:lnTo>
                  <a:lnTo>
                    <a:pt x="2859" y="930"/>
                  </a:lnTo>
                  <a:lnTo>
                    <a:pt x="2859" y="930"/>
                  </a:lnTo>
                  <a:lnTo>
                    <a:pt x="2859" y="928"/>
                  </a:lnTo>
                  <a:lnTo>
                    <a:pt x="2857" y="928"/>
                  </a:lnTo>
                  <a:lnTo>
                    <a:pt x="2854" y="925"/>
                  </a:lnTo>
                  <a:lnTo>
                    <a:pt x="2854" y="925"/>
                  </a:lnTo>
                  <a:lnTo>
                    <a:pt x="2854" y="923"/>
                  </a:lnTo>
                  <a:lnTo>
                    <a:pt x="2852" y="921"/>
                  </a:lnTo>
                  <a:lnTo>
                    <a:pt x="2850" y="916"/>
                  </a:lnTo>
                  <a:lnTo>
                    <a:pt x="2850" y="916"/>
                  </a:lnTo>
                  <a:lnTo>
                    <a:pt x="2847" y="914"/>
                  </a:lnTo>
                  <a:lnTo>
                    <a:pt x="2847" y="914"/>
                  </a:lnTo>
                  <a:lnTo>
                    <a:pt x="2847" y="914"/>
                  </a:lnTo>
                  <a:lnTo>
                    <a:pt x="2847" y="906"/>
                  </a:lnTo>
                  <a:lnTo>
                    <a:pt x="2847" y="906"/>
                  </a:lnTo>
                  <a:lnTo>
                    <a:pt x="2847" y="904"/>
                  </a:lnTo>
                  <a:lnTo>
                    <a:pt x="2847" y="904"/>
                  </a:lnTo>
                  <a:lnTo>
                    <a:pt x="2850" y="904"/>
                  </a:lnTo>
                  <a:lnTo>
                    <a:pt x="2859" y="902"/>
                  </a:lnTo>
                  <a:lnTo>
                    <a:pt x="2864" y="902"/>
                  </a:lnTo>
                  <a:lnTo>
                    <a:pt x="2866" y="902"/>
                  </a:lnTo>
                  <a:lnTo>
                    <a:pt x="2866" y="904"/>
                  </a:lnTo>
                  <a:lnTo>
                    <a:pt x="2869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3" y="904"/>
                  </a:lnTo>
                  <a:lnTo>
                    <a:pt x="2873" y="904"/>
                  </a:lnTo>
                  <a:lnTo>
                    <a:pt x="2876" y="904"/>
                  </a:lnTo>
                  <a:lnTo>
                    <a:pt x="2876" y="904"/>
                  </a:lnTo>
                  <a:lnTo>
                    <a:pt x="2876" y="902"/>
                  </a:lnTo>
                  <a:lnTo>
                    <a:pt x="2876" y="902"/>
                  </a:lnTo>
                  <a:lnTo>
                    <a:pt x="2878" y="902"/>
                  </a:lnTo>
                  <a:lnTo>
                    <a:pt x="2880" y="902"/>
                  </a:lnTo>
                  <a:lnTo>
                    <a:pt x="2883" y="902"/>
                  </a:lnTo>
                  <a:lnTo>
                    <a:pt x="2883" y="902"/>
                  </a:lnTo>
                  <a:lnTo>
                    <a:pt x="2887" y="902"/>
                  </a:lnTo>
                  <a:lnTo>
                    <a:pt x="2892" y="902"/>
                  </a:lnTo>
                  <a:lnTo>
                    <a:pt x="2892" y="902"/>
                  </a:lnTo>
                  <a:lnTo>
                    <a:pt x="2895" y="902"/>
                  </a:lnTo>
                  <a:lnTo>
                    <a:pt x="2895" y="899"/>
                  </a:lnTo>
                  <a:lnTo>
                    <a:pt x="2895" y="897"/>
                  </a:lnTo>
                  <a:lnTo>
                    <a:pt x="2897" y="897"/>
                  </a:lnTo>
                  <a:lnTo>
                    <a:pt x="2897" y="897"/>
                  </a:lnTo>
                  <a:lnTo>
                    <a:pt x="2899" y="897"/>
                  </a:lnTo>
                  <a:lnTo>
                    <a:pt x="2899" y="895"/>
                  </a:lnTo>
                  <a:lnTo>
                    <a:pt x="2902" y="895"/>
                  </a:lnTo>
                  <a:lnTo>
                    <a:pt x="2902" y="892"/>
                  </a:lnTo>
                  <a:lnTo>
                    <a:pt x="2902" y="895"/>
                  </a:lnTo>
                  <a:lnTo>
                    <a:pt x="2904" y="895"/>
                  </a:lnTo>
                  <a:lnTo>
                    <a:pt x="2904" y="895"/>
                  </a:lnTo>
                  <a:lnTo>
                    <a:pt x="2904" y="892"/>
                  </a:lnTo>
                  <a:lnTo>
                    <a:pt x="2906" y="890"/>
                  </a:lnTo>
                  <a:lnTo>
                    <a:pt x="2909" y="890"/>
                  </a:lnTo>
                  <a:lnTo>
                    <a:pt x="2909" y="890"/>
                  </a:lnTo>
                  <a:lnTo>
                    <a:pt x="2909" y="888"/>
                  </a:lnTo>
                  <a:lnTo>
                    <a:pt x="2909" y="888"/>
                  </a:lnTo>
                  <a:lnTo>
                    <a:pt x="2909" y="888"/>
                  </a:lnTo>
                  <a:lnTo>
                    <a:pt x="2906" y="888"/>
                  </a:lnTo>
                  <a:lnTo>
                    <a:pt x="2906" y="888"/>
                  </a:lnTo>
                  <a:lnTo>
                    <a:pt x="2906" y="885"/>
                  </a:lnTo>
                  <a:lnTo>
                    <a:pt x="2906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0"/>
                  </a:lnTo>
                  <a:lnTo>
                    <a:pt x="2911" y="880"/>
                  </a:lnTo>
                  <a:lnTo>
                    <a:pt x="2911" y="880"/>
                  </a:lnTo>
                  <a:lnTo>
                    <a:pt x="2909" y="880"/>
                  </a:lnTo>
                  <a:lnTo>
                    <a:pt x="2909" y="880"/>
                  </a:lnTo>
                  <a:lnTo>
                    <a:pt x="2909" y="878"/>
                  </a:lnTo>
                  <a:lnTo>
                    <a:pt x="2909" y="878"/>
                  </a:lnTo>
                  <a:lnTo>
                    <a:pt x="2909" y="878"/>
                  </a:lnTo>
                  <a:lnTo>
                    <a:pt x="2911" y="878"/>
                  </a:lnTo>
                  <a:lnTo>
                    <a:pt x="2914" y="876"/>
                  </a:lnTo>
                  <a:lnTo>
                    <a:pt x="2914" y="876"/>
                  </a:lnTo>
                  <a:lnTo>
                    <a:pt x="2914" y="876"/>
                  </a:lnTo>
                  <a:lnTo>
                    <a:pt x="2914" y="873"/>
                  </a:lnTo>
                  <a:lnTo>
                    <a:pt x="2914" y="873"/>
                  </a:lnTo>
                  <a:lnTo>
                    <a:pt x="2916" y="876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21" y="873"/>
                  </a:lnTo>
                  <a:lnTo>
                    <a:pt x="2923" y="876"/>
                  </a:lnTo>
                  <a:lnTo>
                    <a:pt x="2923" y="876"/>
                  </a:lnTo>
                  <a:lnTo>
                    <a:pt x="2925" y="876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3"/>
                  </a:lnTo>
                  <a:lnTo>
                    <a:pt x="2928" y="873"/>
                  </a:lnTo>
                  <a:lnTo>
                    <a:pt x="2928" y="873"/>
                  </a:lnTo>
                  <a:lnTo>
                    <a:pt x="2930" y="873"/>
                  </a:lnTo>
                  <a:lnTo>
                    <a:pt x="2932" y="873"/>
                  </a:lnTo>
                  <a:lnTo>
                    <a:pt x="2935" y="873"/>
                  </a:lnTo>
                  <a:lnTo>
                    <a:pt x="2935" y="871"/>
                  </a:lnTo>
                  <a:lnTo>
                    <a:pt x="2935" y="869"/>
                  </a:lnTo>
                  <a:lnTo>
                    <a:pt x="2935" y="866"/>
                  </a:lnTo>
                  <a:lnTo>
                    <a:pt x="2937" y="864"/>
                  </a:lnTo>
                  <a:lnTo>
                    <a:pt x="2937" y="861"/>
                  </a:lnTo>
                  <a:lnTo>
                    <a:pt x="2937" y="861"/>
                  </a:lnTo>
                  <a:lnTo>
                    <a:pt x="2937" y="861"/>
                  </a:lnTo>
                  <a:lnTo>
                    <a:pt x="2937" y="859"/>
                  </a:lnTo>
                  <a:lnTo>
                    <a:pt x="2937" y="859"/>
                  </a:lnTo>
                  <a:lnTo>
                    <a:pt x="2937" y="859"/>
                  </a:lnTo>
                  <a:lnTo>
                    <a:pt x="2937" y="857"/>
                  </a:lnTo>
                  <a:lnTo>
                    <a:pt x="2937" y="857"/>
                  </a:lnTo>
                  <a:lnTo>
                    <a:pt x="2940" y="857"/>
                  </a:lnTo>
                  <a:lnTo>
                    <a:pt x="2940" y="857"/>
                  </a:lnTo>
                  <a:lnTo>
                    <a:pt x="2937" y="854"/>
                  </a:lnTo>
                  <a:lnTo>
                    <a:pt x="2937" y="854"/>
                  </a:lnTo>
                  <a:lnTo>
                    <a:pt x="2937" y="854"/>
                  </a:lnTo>
                  <a:lnTo>
                    <a:pt x="2937" y="852"/>
                  </a:lnTo>
                  <a:lnTo>
                    <a:pt x="2937" y="852"/>
                  </a:lnTo>
                  <a:lnTo>
                    <a:pt x="2937" y="852"/>
                  </a:lnTo>
                  <a:lnTo>
                    <a:pt x="2937" y="850"/>
                  </a:lnTo>
                  <a:lnTo>
                    <a:pt x="2940" y="847"/>
                  </a:lnTo>
                  <a:lnTo>
                    <a:pt x="2940" y="847"/>
                  </a:lnTo>
                  <a:lnTo>
                    <a:pt x="2940" y="845"/>
                  </a:lnTo>
                  <a:lnTo>
                    <a:pt x="2942" y="840"/>
                  </a:lnTo>
                  <a:lnTo>
                    <a:pt x="2942" y="840"/>
                  </a:lnTo>
                  <a:lnTo>
                    <a:pt x="2942" y="838"/>
                  </a:lnTo>
                  <a:lnTo>
                    <a:pt x="2942" y="838"/>
                  </a:lnTo>
                  <a:lnTo>
                    <a:pt x="2942" y="835"/>
                  </a:lnTo>
                  <a:lnTo>
                    <a:pt x="2942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7" y="833"/>
                  </a:lnTo>
                  <a:lnTo>
                    <a:pt x="2947" y="833"/>
                  </a:lnTo>
                  <a:lnTo>
                    <a:pt x="2947" y="833"/>
                  </a:lnTo>
                  <a:lnTo>
                    <a:pt x="2949" y="835"/>
                  </a:lnTo>
                  <a:lnTo>
                    <a:pt x="2949" y="835"/>
                  </a:lnTo>
                  <a:lnTo>
                    <a:pt x="2949" y="835"/>
                  </a:lnTo>
                  <a:lnTo>
                    <a:pt x="2951" y="835"/>
                  </a:lnTo>
                  <a:lnTo>
                    <a:pt x="2951" y="835"/>
                  </a:lnTo>
                  <a:lnTo>
                    <a:pt x="2954" y="835"/>
                  </a:lnTo>
                  <a:lnTo>
                    <a:pt x="2956" y="835"/>
                  </a:lnTo>
                  <a:lnTo>
                    <a:pt x="2956" y="835"/>
                  </a:lnTo>
                  <a:lnTo>
                    <a:pt x="2956" y="835"/>
                  </a:lnTo>
                  <a:lnTo>
                    <a:pt x="2956" y="838"/>
                  </a:lnTo>
                  <a:lnTo>
                    <a:pt x="2956" y="838"/>
                  </a:lnTo>
                  <a:lnTo>
                    <a:pt x="2956" y="838"/>
                  </a:lnTo>
                  <a:lnTo>
                    <a:pt x="2956" y="840"/>
                  </a:lnTo>
                  <a:lnTo>
                    <a:pt x="2961" y="840"/>
                  </a:lnTo>
                  <a:lnTo>
                    <a:pt x="2963" y="840"/>
                  </a:lnTo>
                  <a:lnTo>
                    <a:pt x="2963" y="843"/>
                  </a:lnTo>
                  <a:lnTo>
                    <a:pt x="2963" y="850"/>
                  </a:lnTo>
                  <a:lnTo>
                    <a:pt x="2963" y="852"/>
                  </a:lnTo>
                  <a:lnTo>
                    <a:pt x="2963" y="854"/>
                  </a:lnTo>
                  <a:lnTo>
                    <a:pt x="2966" y="857"/>
                  </a:lnTo>
                  <a:lnTo>
                    <a:pt x="2968" y="859"/>
                  </a:lnTo>
                  <a:lnTo>
                    <a:pt x="2970" y="861"/>
                  </a:lnTo>
                  <a:lnTo>
                    <a:pt x="2970" y="861"/>
                  </a:lnTo>
                  <a:lnTo>
                    <a:pt x="2970" y="861"/>
                  </a:lnTo>
                  <a:lnTo>
                    <a:pt x="2973" y="861"/>
                  </a:lnTo>
                  <a:lnTo>
                    <a:pt x="2973" y="861"/>
                  </a:lnTo>
                  <a:lnTo>
                    <a:pt x="2973" y="861"/>
                  </a:lnTo>
                  <a:lnTo>
                    <a:pt x="2973" y="864"/>
                  </a:lnTo>
                  <a:lnTo>
                    <a:pt x="2973" y="864"/>
                  </a:lnTo>
                  <a:lnTo>
                    <a:pt x="2973" y="866"/>
                  </a:lnTo>
                  <a:lnTo>
                    <a:pt x="2975" y="864"/>
                  </a:lnTo>
                  <a:lnTo>
                    <a:pt x="2975" y="864"/>
                  </a:lnTo>
                  <a:lnTo>
                    <a:pt x="2973" y="864"/>
                  </a:lnTo>
                  <a:lnTo>
                    <a:pt x="2975" y="861"/>
                  </a:lnTo>
                  <a:lnTo>
                    <a:pt x="2975" y="861"/>
                  </a:lnTo>
                  <a:lnTo>
                    <a:pt x="2975" y="861"/>
                  </a:lnTo>
                  <a:lnTo>
                    <a:pt x="2977" y="861"/>
                  </a:lnTo>
                  <a:lnTo>
                    <a:pt x="2977" y="861"/>
                  </a:lnTo>
                  <a:lnTo>
                    <a:pt x="2977" y="866"/>
                  </a:lnTo>
                  <a:lnTo>
                    <a:pt x="2977" y="866"/>
                  </a:lnTo>
                  <a:lnTo>
                    <a:pt x="2980" y="866"/>
                  </a:lnTo>
                  <a:lnTo>
                    <a:pt x="2980" y="864"/>
                  </a:lnTo>
                  <a:lnTo>
                    <a:pt x="2980" y="861"/>
                  </a:lnTo>
                  <a:lnTo>
                    <a:pt x="2980" y="859"/>
                  </a:lnTo>
                  <a:lnTo>
                    <a:pt x="2980" y="859"/>
                  </a:lnTo>
                  <a:lnTo>
                    <a:pt x="2977" y="857"/>
                  </a:lnTo>
                  <a:lnTo>
                    <a:pt x="2975" y="857"/>
                  </a:lnTo>
                  <a:lnTo>
                    <a:pt x="2975" y="857"/>
                  </a:lnTo>
                  <a:lnTo>
                    <a:pt x="2973" y="857"/>
                  </a:lnTo>
                  <a:lnTo>
                    <a:pt x="2970" y="857"/>
                  </a:lnTo>
                  <a:lnTo>
                    <a:pt x="2970" y="854"/>
                  </a:lnTo>
                  <a:lnTo>
                    <a:pt x="2970" y="852"/>
                  </a:lnTo>
                  <a:lnTo>
                    <a:pt x="2975" y="850"/>
                  </a:lnTo>
                  <a:lnTo>
                    <a:pt x="2980" y="847"/>
                  </a:lnTo>
                  <a:lnTo>
                    <a:pt x="2984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3"/>
                  </a:lnTo>
                  <a:lnTo>
                    <a:pt x="2992" y="843"/>
                  </a:lnTo>
                  <a:lnTo>
                    <a:pt x="2992" y="843"/>
                  </a:lnTo>
                  <a:lnTo>
                    <a:pt x="2994" y="845"/>
                  </a:lnTo>
                  <a:lnTo>
                    <a:pt x="3001" y="845"/>
                  </a:lnTo>
                  <a:lnTo>
                    <a:pt x="3001" y="843"/>
                  </a:lnTo>
                  <a:lnTo>
                    <a:pt x="3003" y="843"/>
                  </a:lnTo>
                  <a:lnTo>
                    <a:pt x="3003" y="843"/>
                  </a:lnTo>
                  <a:lnTo>
                    <a:pt x="3003" y="840"/>
                  </a:lnTo>
                  <a:lnTo>
                    <a:pt x="3003" y="840"/>
                  </a:lnTo>
                  <a:lnTo>
                    <a:pt x="3006" y="840"/>
                  </a:lnTo>
                  <a:lnTo>
                    <a:pt x="3008" y="840"/>
                  </a:lnTo>
                  <a:lnTo>
                    <a:pt x="3008" y="838"/>
                  </a:lnTo>
                  <a:lnTo>
                    <a:pt x="3006" y="835"/>
                  </a:lnTo>
                  <a:lnTo>
                    <a:pt x="3006" y="833"/>
                  </a:lnTo>
                  <a:lnTo>
                    <a:pt x="3006" y="833"/>
                  </a:lnTo>
                  <a:lnTo>
                    <a:pt x="3006" y="831"/>
                  </a:lnTo>
                  <a:lnTo>
                    <a:pt x="3006" y="831"/>
                  </a:lnTo>
                  <a:lnTo>
                    <a:pt x="3008" y="831"/>
                  </a:lnTo>
                  <a:lnTo>
                    <a:pt x="3008" y="831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6"/>
                  </a:lnTo>
                  <a:lnTo>
                    <a:pt x="3010" y="826"/>
                  </a:lnTo>
                  <a:lnTo>
                    <a:pt x="3013" y="824"/>
                  </a:lnTo>
                  <a:lnTo>
                    <a:pt x="3013" y="824"/>
                  </a:lnTo>
                  <a:lnTo>
                    <a:pt x="3013" y="821"/>
                  </a:lnTo>
                  <a:lnTo>
                    <a:pt x="3010" y="821"/>
                  </a:lnTo>
                  <a:lnTo>
                    <a:pt x="3010" y="821"/>
                  </a:lnTo>
                  <a:lnTo>
                    <a:pt x="3010" y="819"/>
                  </a:lnTo>
                  <a:lnTo>
                    <a:pt x="3010" y="819"/>
                  </a:lnTo>
                  <a:lnTo>
                    <a:pt x="3013" y="817"/>
                  </a:lnTo>
                  <a:lnTo>
                    <a:pt x="3013" y="814"/>
                  </a:lnTo>
                  <a:lnTo>
                    <a:pt x="3015" y="814"/>
                  </a:lnTo>
                  <a:lnTo>
                    <a:pt x="3015" y="814"/>
                  </a:lnTo>
                  <a:lnTo>
                    <a:pt x="3015" y="809"/>
                  </a:lnTo>
                  <a:lnTo>
                    <a:pt x="3015" y="809"/>
                  </a:lnTo>
                  <a:lnTo>
                    <a:pt x="3015" y="807"/>
                  </a:lnTo>
                  <a:lnTo>
                    <a:pt x="3015" y="807"/>
                  </a:lnTo>
                  <a:lnTo>
                    <a:pt x="3018" y="807"/>
                  </a:lnTo>
                  <a:lnTo>
                    <a:pt x="3018" y="805"/>
                  </a:lnTo>
                  <a:lnTo>
                    <a:pt x="3018" y="802"/>
                  </a:lnTo>
                  <a:lnTo>
                    <a:pt x="3018" y="800"/>
                  </a:lnTo>
                  <a:lnTo>
                    <a:pt x="3015" y="800"/>
                  </a:lnTo>
                  <a:lnTo>
                    <a:pt x="3015" y="800"/>
                  </a:lnTo>
                  <a:lnTo>
                    <a:pt x="3010" y="795"/>
                  </a:lnTo>
                  <a:lnTo>
                    <a:pt x="3010" y="795"/>
                  </a:lnTo>
                  <a:lnTo>
                    <a:pt x="3010" y="793"/>
                  </a:lnTo>
                  <a:lnTo>
                    <a:pt x="3013" y="793"/>
                  </a:lnTo>
                  <a:lnTo>
                    <a:pt x="3013" y="790"/>
                  </a:lnTo>
                  <a:lnTo>
                    <a:pt x="3013" y="790"/>
                  </a:lnTo>
                  <a:lnTo>
                    <a:pt x="3013" y="790"/>
                  </a:lnTo>
                  <a:lnTo>
                    <a:pt x="3010" y="788"/>
                  </a:lnTo>
                  <a:lnTo>
                    <a:pt x="3010" y="788"/>
                  </a:lnTo>
                  <a:lnTo>
                    <a:pt x="3013" y="786"/>
                  </a:lnTo>
                  <a:lnTo>
                    <a:pt x="3013" y="786"/>
                  </a:lnTo>
                  <a:lnTo>
                    <a:pt x="3013" y="786"/>
                  </a:lnTo>
                  <a:lnTo>
                    <a:pt x="3010" y="783"/>
                  </a:lnTo>
                  <a:lnTo>
                    <a:pt x="3010" y="783"/>
                  </a:lnTo>
                  <a:lnTo>
                    <a:pt x="3010" y="783"/>
                  </a:lnTo>
                  <a:lnTo>
                    <a:pt x="3010" y="781"/>
                  </a:lnTo>
                  <a:lnTo>
                    <a:pt x="3010" y="776"/>
                  </a:lnTo>
                  <a:lnTo>
                    <a:pt x="3010" y="776"/>
                  </a:lnTo>
                  <a:lnTo>
                    <a:pt x="3013" y="772"/>
                  </a:lnTo>
                  <a:lnTo>
                    <a:pt x="3013" y="769"/>
                  </a:lnTo>
                  <a:lnTo>
                    <a:pt x="3013" y="767"/>
                  </a:lnTo>
                  <a:lnTo>
                    <a:pt x="3013" y="764"/>
                  </a:lnTo>
                  <a:lnTo>
                    <a:pt x="3013" y="762"/>
                  </a:lnTo>
                  <a:lnTo>
                    <a:pt x="3013" y="762"/>
                  </a:lnTo>
                  <a:lnTo>
                    <a:pt x="3013" y="762"/>
                  </a:lnTo>
                  <a:lnTo>
                    <a:pt x="3013" y="760"/>
                  </a:lnTo>
                  <a:lnTo>
                    <a:pt x="3015" y="760"/>
                  </a:lnTo>
                  <a:lnTo>
                    <a:pt x="3015" y="757"/>
                  </a:lnTo>
                  <a:lnTo>
                    <a:pt x="3015" y="757"/>
                  </a:lnTo>
                  <a:lnTo>
                    <a:pt x="3015" y="757"/>
                  </a:lnTo>
                  <a:lnTo>
                    <a:pt x="3010" y="734"/>
                  </a:lnTo>
                  <a:lnTo>
                    <a:pt x="3006" y="712"/>
                  </a:lnTo>
                  <a:lnTo>
                    <a:pt x="3003" y="708"/>
                  </a:lnTo>
                  <a:lnTo>
                    <a:pt x="3003" y="705"/>
                  </a:lnTo>
                  <a:lnTo>
                    <a:pt x="3001" y="705"/>
                  </a:lnTo>
                  <a:lnTo>
                    <a:pt x="2999" y="701"/>
                  </a:lnTo>
                  <a:lnTo>
                    <a:pt x="2999" y="701"/>
                  </a:lnTo>
                  <a:lnTo>
                    <a:pt x="3001" y="698"/>
                  </a:lnTo>
                  <a:lnTo>
                    <a:pt x="3001" y="698"/>
                  </a:lnTo>
                  <a:lnTo>
                    <a:pt x="3003" y="698"/>
                  </a:lnTo>
                  <a:lnTo>
                    <a:pt x="3003" y="698"/>
                  </a:lnTo>
                  <a:lnTo>
                    <a:pt x="3003" y="698"/>
                  </a:lnTo>
                  <a:lnTo>
                    <a:pt x="3003" y="696"/>
                  </a:lnTo>
                  <a:lnTo>
                    <a:pt x="3003" y="696"/>
                  </a:lnTo>
                  <a:lnTo>
                    <a:pt x="3003" y="696"/>
                  </a:lnTo>
                  <a:lnTo>
                    <a:pt x="3006" y="696"/>
                  </a:lnTo>
                  <a:lnTo>
                    <a:pt x="3008" y="693"/>
                  </a:lnTo>
                  <a:lnTo>
                    <a:pt x="3008" y="693"/>
                  </a:lnTo>
                  <a:lnTo>
                    <a:pt x="3008" y="693"/>
                  </a:lnTo>
                  <a:lnTo>
                    <a:pt x="3010" y="696"/>
                  </a:lnTo>
                  <a:lnTo>
                    <a:pt x="3010" y="696"/>
                  </a:lnTo>
                  <a:lnTo>
                    <a:pt x="3010" y="696"/>
                  </a:lnTo>
                  <a:lnTo>
                    <a:pt x="3015" y="693"/>
                  </a:lnTo>
                  <a:lnTo>
                    <a:pt x="3015" y="693"/>
                  </a:lnTo>
                  <a:lnTo>
                    <a:pt x="3018" y="691"/>
                  </a:lnTo>
                  <a:lnTo>
                    <a:pt x="3018" y="691"/>
                  </a:lnTo>
                  <a:lnTo>
                    <a:pt x="3020" y="691"/>
                  </a:lnTo>
                  <a:lnTo>
                    <a:pt x="3020" y="691"/>
                  </a:lnTo>
                  <a:lnTo>
                    <a:pt x="3025" y="691"/>
                  </a:lnTo>
                  <a:lnTo>
                    <a:pt x="3025" y="691"/>
                  </a:lnTo>
                  <a:lnTo>
                    <a:pt x="3025" y="691"/>
                  </a:lnTo>
                  <a:lnTo>
                    <a:pt x="3025" y="689"/>
                  </a:lnTo>
                  <a:lnTo>
                    <a:pt x="3027" y="689"/>
                  </a:lnTo>
                  <a:lnTo>
                    <a:pt x="3027" y="689"/>
                  </a:lnTo>
                  <a:lnTo>
                    <a:pt x="3034" y="682"/>
                  </a:lnTo>
                  <a:lnTo>
                    <a:pt x="3034" y="682"/>
                  </a:lnTo>
                  <a:lnTo>
                    <a:pt x="3034" y="679"/>
                  </a:lnTo>
                  <a:lnTo>
                    <a:pt x="3034" y="677"/>
                  </a:lnTo>
                  <a:lnTo>
                    <a:pt x="3034" y="677"/>
                  </a:lnTo>
                  <a:lnTo>
                    <a:pt x="3034" y="675"/>
                  </a:lnTo>
                  <a:lnTo>
                    <a:pt x="3034" y="675"/>
                  </a:lnTo>
                  <a:lnTo>
                    <a:pt x="3037" y="672"/>
                  </a:lnTo>
                  <a:lnTo>
                    <a:pt x="3037" y="672"/>
                  </a:lnTo>
                  <a:lnTo>
                    <a:pt x="3039" y="672"/>
                  </a:lnTo>
                  <a:lnTo>
                    <a:pt x="3039" y="672"/>
                  </a:lnTo>
                  <a:lnTo>
                    <a:pt x="3044" y="665"/>
                  </a:lnTo>
                  <a:lnTo>
                    <a:pt x="3046" y="663"/>
                  </a:lnTo>
                  <a:lnTo>
                    <a:pt x="3046" y="663"/>
                  </a:lnTo>
                  <a:lnTo>
                    <a:pt x="3048" y="665"/>
                  </a:lnTo>
                  <a:lnTo>
                    <a:pt x="3048" y="665"/>
                  </a:lnTo>
                  <a:lnTo>
                    <a:pt x="3048" y="667"/>
                  </a:lnTo>
                  <a:lnTo>
                    <a:pt x="3048" y="667"/>
                  </a:lnTo>
                  <a:lnTo>
                    <a:pt x="3051" y="670"/>
                  </a:lnTo>
                  <a:lnTo>
                    <a:pt x="3051" y="670"/>
                  </a:lnTo>
                  <a:lnTo>
                    <a:pt x="3051" y="670"/>
                  </a:lnTo>
                  <a:lnTo>
                    <a:pt x="3053" y="670"/>
                  </a:lnTo>
                  <a:lnTo>
                    <a:pt x="3053" y="670"/>
                  </a:lnTo>
                  <a:lnTo>
                    <a:pt x="3077" y="677"/>
                  </a:lnTo>
                  <a:lnTo>
                    <a:pt x="3098" y="684"/>
                  </a:lnTo>
                  <a:lnTo>
                    <a:pt x="3103" y="686"/>
                  </a:lnTo>
                  <a:lnTo>
                    <a:pt x="3105" y="686"/>
                  </a:lnTo>
                  <a:lnTo>
                    <a:pt x="3105" y="686"/>
                  </a:lnTo>
                  <a:lnTo>
                    <a:pt x="3107" y="684"/>
                  </a:lnTo>
                  <a:lnTo>
                    <a:pt x="3107" y="684"/>
                  </a:lnTo>
                  <a:lnTo>
                    <a:pt x="3110" y="682"/>
                  </a:lnTo>
                  <a:lnTo>
                    <a:pt x="3110" y="682"/>
                  </a:lnTo>
                  <a:lnTo>
                    <a:pt x="3112" y="679"/>
                  </a:lnTo>
                  <a:lnTo>
                    <a:pt x="3112" y="679"/>
                  </a:lnTo>
                  <a:lnTo>
                    <a:pt x="3112" y="679"/>
                  </a:lnTo>
                  <a:lnTo>
                    <a:pt x="3112" y="677"/>
                  </a:lnTo>
                  <a:lnTo>
                    <a:pt x="3115" y="677"/>
                  </a:lnTo>
                  <a:lnTo>
                    <a:pt x="3112" y="675"/>
                  </a:lnTo>
                  <a:lnTo>
                    <a:pt x="3112" y="672"/>
                  </a:lnTo>
                  <a:lnTo>
                    <a:pt x="3112" y="670"/>
                  </a:lnTo>
                  <a:lnTo>
                    <a:pt x="3112" y="670"/>
                  </a:lnTo>
                  <a:lnTo>
                    <a:pt x="3112" y="667"/>
                  </a:lnTo>
                  <a:lnTo>
                    <a:pt x="3115" y="660"/>
                  </a:lnTo>
                  <a:lnTo>
                    <a:pt x="3115" y="658"/>
                  </a:lnTo>
                  <a:lnTo>
                    <a:pt x="3115" y="658"/>
                  </a:lnTo>
                  <a:lnTo>
                    <a:pt x="3115" y="656"/>
                  </a:lnTo>
                  <a:lnTo>
                    <a:pt x="3117" y="651"/>
                  </a:lnTo>
                  <a:lnTo>
                    <a:pt x="3117" y="651"/>
                  </a:lnTo>
                  <a:lnTo>
                    <a:pt x="3117" y="651"/>
                  </a:lnTo>
                  <a:lnTo>
                    <a:pt x="3119" y="649"/>
                  </a:lnTo>
                  <a:lnTo>
                    <a:pt x="3122" y="649"/>
                  </a:lnTo>
                  <a:lnTo>
                    <a:pt x="3122" y="649"/>
                  </a:lnTo>
                  <a:lnTo>
                    <a:pt x="3124" y="649"/>
                  </a:lnTo>
                  <a:lnTo>
                    <a:pt x="3126" y="646"/>
                  </a:lnTo>
                  <a:lnTo>
                    <a:pt x="3126" y="646"/>
                  </a:lnTo>
                  <a:lnTo>
                    <a:pt x="3129" y="646"/>
                  </a:lnTo>
                  <a:lnTo>
                    <a:pt x="3129" y="646"/>
                  </a:lnTo>
                  <a:lnTo>
                    <a:pt x="3129" y="644"/>
                  </a:lnTo>
                  <a:lnTo>
                    <a:pt x="3129" y="644"/>
                  </a:lnTo>
                  <a:lnTo>
                    <a:pt x="3129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39"/>
                  </a:lnTo>
                  <a:lnTo>
                    <a:pt x="3131" y="639"/>
                  </a:lnTo>
                  <a:lnTo>
                    <a:pt x="3133" y="639"/>
                  </a:lnTo>
                  <a:lnTo>
                    <a:pt x="3133" y="637"/>
                  </a:lnTo>
                  <a:lnTo>
                    <a:pt x="3131" y="637"/>
                  </a:lnTo>
                  <a:lnTo>
                    <a:pt x="3131" y="637"/>
                  </a:lnTo>
                  <a:lnTo>
                    <a:pt x="3131" y="637"/>
                  </a:lnTo>
                  <a:lnTo>
                    <a:pt x="3131" y="634"/>
                  </a:lnTo>
                  <a:lnTo>
                    <a:pt x="3131" y="632"/>
                  </a:lnTo>
                  <a:lnTo>
                    <a:pt x="3133" y="630"/>
                  </a:lnTo>
                  <a:lnTo>
                    <a:pt x="3133" y="630"/>
                  </a:lnTo>
                  <a:lnTo>
                    <a:pt x="3131" y="630"/>
                  </a:lnTo>
                  <a:lnTo>
                    <a:pt x="3131" y="627"/>
                  </a:lnTo>
                  <a:lnTo>
                    <a:pt x="3131" y="627"/>
                  </a:lnTo>
                  <a:lnTo>
                    <a:pt x="3131" y="627"/>
                  </a:lnTo>
                  <a:lnTo>
                    <a:pt x="3133" y="627"/>
                  </a:lnTo>
                  <a:lnTo>
                    <a:pt x="3133" y="625"/>
                  </a:lnTo>
                  <a:lnTo>
                    <a:pt x="3133" y="625"/>
                  </a:lnTo>
                  <a:lnTo>
                    <a:pt x="3133" y="622"/>
                  </a:lnTo>
                  <a:lnTo>
                    <a:pt x="3133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0"/>
                  </a:lnTo>
                  <a:lnTo>
                    <a:pt x="3138" y="620"/>
                  </a:lnTo>
                  <a:lnTo>
                    <a:pt x="3138" y="620"/>
                  </a:lnTo>
                  <a:lnTo>
                    <a:pt x="3138" y="618"/>
                  </a:lnTo>
                  <a:lnTo>
                    <a:pt x="3141" y="618"/>
                  </a:lnTo>
                  <a:lnTo>
                    <a:pt x="3141" y="620"/>
                  </a:lnTo>
                  <a:lnTo>
                    <a:pt x="3141" y="618"/>
                  </a:lnTo>
                  <a:lnTo>
                    <a:pt x="3143" y="613"/>
                  </a:lnTo>
                  <a:lnTo>
                    <a:pt x="3145" y="608"/>
                  </a:lnTo>
                  <a:lnTo>
                    <a:pt x="3145" y="608"/>
                  </a:lnTo>
                  <a:lnTo>
                    <a:pt x="3143" y="606"/>
                  </a:lnTo>
                  <a:lnTo>
                    <a:pt x="3143" y="604"/>
                  </a:lnTo>
                  <a:lnTo>
                    <a:pt x="3143" y="604"/>
                  </a:lnTo>
                  <a:lnTo>
                    <a:pt x="3145" y="604"/>
                  </a:lnTo>
                  <a:lnTo>
                    <a:pt x="3145" y="601"/>
                  </a:lnTo>
                  <a:lnTo>
                    <a:pt x="3148" y="601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50" y="596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4"/>
                  </a:lnTo>
                  <a:lnTo>
                    <a:pt x="3155" y="594"/>
                  </a:lnTo>
                  <a:lnTo>
                    <a:pt x="3155" y="592"/>
                  </a:lnTo>
                  <a:lnTo>
                    <a:pt x="3152" y="592"/>
                  </a:lnTo>
                  <a:lnTo>
                    <a:pt x="3152" y="592"/>
                  </a:lnTo>
                  <a:lnTo>
                    <a:pt x="3155" y="589"/>
                  </a:lnTo>
                  <a:lnTo>
                    <a:pt x="3155" y="589"/>
                  </a:lnTo>
                  <a:lnTo>
                    <a:pt x="3155" y="589"/>
                  </a:lnTo>
                  <a:lnTo>
                    <a:pt x="3152" y="589"/>
                  </a:lnTo>
                  <a:lnTo>
                    <a:pt x="3152" y="589"/>
                  </a:lnTo>
                  <a:lnTo>
                    <a:pt x="3152" y="589"/>
                  </a:lnTo>
                  <a:lnTo>
                    <a:pt x="3152" y="587"/>
                  </a:lnTo>
                  <a:lnTo>
                    <a:pt x="3155" y="587"/>
                  </a:lnTo>
                  <a:lnTo>
                    <a:pt x="3155" y="585"/>
                  </a:lnTo>
                  <a:lnTo>
                    <a:pt x="3155" y="582"/>
                  </a:lnTo>
                  <a:lnTo>
                    <a:pt x="3155" y="582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0" y="580"/>
                  </a:lnTo>
                  <a:lnTo>
                    <a:pt x="3150" y="578"/>
                  </a:lnTo>
                  <a:lnTo>
                    <a:pt x="3152" y="578"/>
                  </a:lnTo>
                  <a:lnTo>
                    <a:pt x="3152" y="573"/>
                  </a:lnTo>
                  <a:lnTo>
                    <a:pt x="3155" y="573"/>
                  </a:lnTo>
                  <a:lnTo>
                    <a:pt x="3155" y="570"/>
                  </a:lnTo>
                  <a:lnTo>
                    <a:pt x="3155" y="570"/>
                  </a:lnTo>
                  <a:lnTo>
                    <a:pt x="3155" y="568"/>
                  </a:lnTo>
                  <a:lnTo>
                    <a:pt x="3157" y="568"/>
                  </a:lnTo>
                  <a:lnTo>
                    <a:pt x="3159" y="566"/>
                  </a:lnTo>
                  <a:lnTo>
                    <a:pt x="3159" y="566"/>
                  </a:lnTo>
                  <a:lnTo>
                    <a:pt x="3159" y="566"/>
                  </a:lnTo>
                  <a:lnTo>
                    <a:pt x="3159" y="563"/>
                  </a:lnTo>
                  <a:lnTo>
                    <a:pt x="3159" y="561"/>
                  </a:lnTo>
                  <a:lnTo>
                    <a:pt x="3162" y="556"/>
                  </a:lnTo>
                  <a:lnTo>
                    <a:pt x="3162" y="556"/>
                  </a:lnTo>
                  <a:lnTo>
                    <a:pt x="3162" y="554"/>
                  </a:lnTo>
                  <a:lnTo>
                    <a:pt x="3159" y="554"/>
                  </a:lnTo>
                  <a:lnTo>
                    <a:pt x="3159" y="551"/>
                  </a:lnTo>
                  <a:lnTo>
                    <a:pt x="3159" y="551"/>
                  </a:lnTo>
                  <a:lnTo>
                    <a:pt x="3162" y="544"/>
                  </a:lnTo>
                  <a:lnTo>
                    <a:pt x="3162" y="544"/>
                  </a:lnTo>
                  <a:lnTo>
                    <a:pt x="3162" y="540"/>
                  </a:lnTo>
                  <a:lnTo>
                    <a:pt x="3162" y="540"/>
                  </a:lnTo>
                  <a:lnTo>
                    <a:pt x="3162" y="540"/>
                  </a:lnTo>
                  <a:lnTo>
                    <a:pt x="3164" y="540"/>
                  </a:lnTo>
                  <a:lnTo>
                    <a:pt x="3164" y="537"/>
                  </a:lnTo>
                  <a:lnTo>
                    <a:pt x="3164" y="533"/>
                  </a:lnTo>
                  <a:lnTo>
                    <a:pt x="3167" y="533"/>
                  </a:lnTo>
                  <a:lnTo>
                    <a:pt x="3167" y="533"/>
                  </a:lnTo>
                  <a:lnTo>
                    <a:pt x="3169" y="533"/>
                  </a:lnTo>
                  <a:lnTo>
                    <a:pt x="3171" y="530"/>
                  </a:lnTo>
                  <a:lnTo>
                    <a:pt x="3171" y="528"/>
                  </a:lnTo>
                  <a:lnTo>
                    <a:pt x="3171" y="528"/>
                  </a:lnTo>
                  <a:lnTo>
                    <a:pt x="3169" y="525"/>
                  </a:lnTo>
                  <a:lnTo>
                    <a:pt x="3169" y="525"/>
                  </a:lnTo>
                  <a:lnTo>
                    <a:pt x="3169" y="523"/>
                  </a:lnTo>
                  <a:lnTo>
                    <a:pt x="3169" y="523"/>
                  </a:lnTo>
                  <a:lnTo>
                    <a:pt x="3169" y="521"/>
                  </a:lnTo>
                  <a:lnTo>
                    <a:pt x="3169" y="521"/>
                  </a:lnTo>
                  <a:lnTo>
                    <a:pt x="3169" y="521"/>
                  </a:lnTo>
                  <a:lnTo>
                    <a:pt x="3167" y="521"/>
                  </a:lnTo>
                  <a:lnTo>
                    <a:pt x="3167" y="518"/>
                  </a:lnTo>
                  <a:lnTo>
                    <a:pt x="3167" y="516"/>
                  </a:lnTo>
                  <a:lnTo>
                    <a:pt x="3169" y="516"/>
                  </a:lnTo>
                  <a:lnTo>
                    <a:pt x="3169" y="514"/>
                  </a:lnTo>
                  <a:lnTo>
                    <a:pt x="3169" y="514"/>
                  </a:lnTo>
                  <a:lnTo>
                    <a:pt x="3169" y="511"/>
                  </a:lnTo>
                  <a:lnTo>
                    <a:pt x="3171" y="511"/>
                  </a:lnTo>
                  <a:lnTo>
                    <a:pt x="3174" y="509"/>
                  </a:lnTo>
                  <a:lnTo>
                    <a:pt x="3174" y="507"/>
                  </a:lnTo>
                  <a:lnTo>
                    <a:pt x="3174" y="507"/>
                  </a:lnTo>
                  <a:lnTo>
                    <a:pt x="3176" y="507"/>
                  </a:lnTo>
                  <a:lnTo>
                    <a:pt x="3176" y="504"/>
                  </a:lnTo>
                  <a:lnTo>
                    <a:pt x="3178" y="504"/>
                  </a:lnTo>
                  <a:lnTo>
                    <a:pt x="3178" y="504"/>
                  </a:lnTo>
                  <a:lnTo>
                    <a:pt x="3178" y="504"/>
                  </a:lnTo>
                  <a:lnTo>
                    <a:pt x="3181" y="504"/>
                  </a:lnTo>
                  <a:lnTo>
                    <a:pt x="3181" y="504"/>
                  </a:lnTo>
                  <a:lnTo>
                    <a:pt x="3181" y="504"/>
                  </a:lnTo>
                  <a:lnTo>
                    <a:pt x="3183" y="504"/>
                  </a:lnTo>
                  <a:lnTo>
                    <a:pt x="3186" y="504"/>
                  </a:lnTo>
                  <a:lnTo>
                    <a:pt x="3186" y="504"/>
                  </a:lnTo>
                  <a:lnTo>
                    <a:pt x="3188" y="502"/>
                  </a:lnTo>
                  <a:lnTo>
                    <a:pt x="3188" y="502"/>
                  </a:lnTo>
                  <a:lnTo>
                    <a:pt x="3188" y="502"/>
                  </a:lnTo>
                  <a:lnTo>
                    <a:pt x="3190" y="497"/>
                  </a:lnTo>
                  <a:lnTo>
                    <a:pt x="3190" y="497"/>
                  </a:lnTo>
                  <a:lnTo>
                    <a:pt x="3193" y="495"/>
                  </a:lnTo>
                  <a:lnTo>
                    <a:pt x="3195" y="495"/>
                  </a:lnTo>
                  <a:lnTo>
                    <a:pt x="3195" y="492"/>
                  </a:lnTo>
                  <a:lnTo>
                    <a:pt x="3195" y="490"/>
                  </a:lnTo>
                  <a:lnTo>
                    <a:pt x="3195" y="490"/>
                  </a:lnTo>
                  <a:lnTo>
                    <a:pt x="3195" y="488"/>
                  </a:lnTo>
                  <a:lnTo>
                    <a:pt x="3197" y="488"/>
                  </a:lnTo>
                  <a:lnTo>
                    <a:pt x="3197" y="488"/>
                  </a:lnTo>
                  <a:lnTo>
                    <a:pt x="3200" y="483"/>
                  </a:lnTo>
                  <a:lnTo>
                    <a:pt x="3200" y="483"/>
                  </a:lnTo>
                  <a:close/>
                  <a:moveTo>
                    <a:pt x="2459" y="1179"/>
                  </a:moveTo>
                  <a:lnTo>
                    <a:pt x="2457" y="1179"/>
                  </a:lnTo>
                  <a:lnTo>
                    <a:pt x="2459" y="1179"/>
                  </a:lnTo>
                  <a:lnTo>
                    <a:pt x="2459" y="1181"/>
                  </a:lnTo>
                  <a:lnTo>
                    <a:pt x="2459" y="1181"/>
                  </a:lnTo>
                  <a:lnTo>
                    <a:pt x="2459" y="1181"/>
                  </a:lnTo>
                  <a:lnTo>
                    <a:pt x="2459" y="1179"/>
                  </a:lnTo>
                  <a:lnTo>
                    <a:pt x="2459" y="1179"/>
                  </a:lnTo>
                  <a:lnTo>
                    <a:pt x="2459" y="1179"/>
                  </a:lnTo>
                  <a:lnTo>
                    <a:pt x="2459" y="1179"/>
                  </a:lnTo>
                  <a:close/>
                  <a:moveTo>
                    <a:pt x="2523" y="1680"/>
                  </a:move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3"/>
                  </a:lnTo>
                  <a:lnTo>
                    <a:pt x="2523" y="1683"/>
                  </a:lnTo>
                  <a:lnTo>
                    <a:pt x="2526" y="1680"/>
                  </a:lnTo>
                  <a:lnTo>
                    <a:pt x="2526" y="1680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6"/>
                  </a:lnTo>
                  <a:lnTo>
                    <a:pt x="2526" y="1676"/>
                  </a:lnTo>
                  <a:lnTo>
                    <a:pt x="2526" y="1676"/>
                  </a:lnTo>
                  <a:lnTo>
                    <a:pt x="2523" y="1676"/>
                  </a:lnTo>
                  <a:lnTo>
                    <a:pt x="2523" y="1676"/>
                  </a:lnTo>
                  <a:lnTo>
                    <a:pt x="2523" y="1676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80"/>
                  </a:lnTo>
                  <a:close/>
                  <a:moveTo>
                    <a:pt x="2407" y="1910"/>
                  </a:moveTo>
                  <a:lnTo>
                    <a:pt x="2405" y="1910"/>
                  </a:lnTo>
                  <a:lnTo>
                    <a:pt x="2405" y="1910"/>
                  </a:lnTo>
                  <a:lnTo>
                    <a:pt x="2403" y="1910"/>
                  </a:lnTo>
                  <a:lnTo>
                    <a:pt x="2403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0"/>
                  </a:lnTo>
                  <a:lnTo>
                    <a:pt x="2407" y="1910"/>
                  </a:lnTo>
                  <a:close/>
                  <a:moveTo>
                    <a:pt x="2393" y="1915"/>
                  </a:moveTo>
                  <a:lnTo>
                    <a:pt x="2391" y="1915"/>
                  </a:lnTo>
                  <a:lnTo>
                    <a:pt x="2388" y="1915"/>
                  </a:lnTo>
                  <a:lnTo>
                    <a:pt x="2388" y="1915"/>
                  </a:lnTo>
                  <a:lnTo>
                    <a:pt x="2386" y="1912"/>
                  </a:lnTo>
                  <a:lnTo>
                    <a:pt x="2386" y="1912"/>
                  </a:lnTo>
                  <a:lnTo>
                    <a:pt x="2386" y="1910"/>
                  </a:lnTo>
                  <a:lnTo>
                    <a:pt x="2386" y="1912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8" y="1915"/>
                  </a:lnTo>
                  <a:lnTo>
                    <a:pt x="2388" y="1917"/>
                  </a:lnTo>
                  <a:lnTo>
                    <a:pt x="2388" y="1917"/>
                  </a:lnTo>
                  <a:lnTo>
                    <a:pt x="2388" y="1917"/>
                  </a:lnTo>
                  <a:lnTo>
                    <a:pt x="2391" y="1917"/>
                  </a:lnTo>
                  <a:lnTo>
                    <a:pt x="2391" y="1917"/>
                  </a:lnTo>
                  <a:lnTo>
                    <a:pt x="2393" y="1917"/>
                  </a:lnTo>
                  <a:lnTo>
                    <a:pt x="2393" y="1917"/>
                  </a:lnTo>
                  <a:lnTo>
                    <a:pt x="2393" y="1919"/>
                  </a:lnTo>
                  <a:lnTo>
                    <a:pt x="2396" y="1919"/>
                  </a:lnTo>
                  <a:lnTo>
                    <a:pt x="2396" y="1917"/>
                  </a:lnTo>
                  <a:lnTo>
                    <a:pt x="2396" y="1917"/>
                  </a:lnTo>
                  <a:lnTo>
                    <a:pt x="2393" y="1915"/>
                  </a:lnTo>
                  <a:close/>
                  <a:moveTo>
                    <a:pt x="2393" y="1945"/>
                  </a:moveTo>
                  <a:lnTo>
                    <a:pt x="2393" y="1943"/>
                  </a:lnTo>
                  <a:lnTo>
                    <a:pt x="2393" y="1943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1" y="1941"/>
                  </a:lnTo>
                  <a:lnTo>
                    <a:pt x="2391" y="1941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88" y="1945"/>
                  </a:lnTo>
                  <a:lnTo>
                    <a:pt x="2388" y="1948"/>
                  </a:lnTo>
                  <a:lnTo>
                    <a:pt x="2388" y="1948"/>
                  </a:lnTo>
                  <a:lnTo>
                    <a:pt x="2388" y="1948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48"/>
                  </a:lnTo>
                  <a:lnTo>
                    <a:pt x="2391" y="1948"/>
                  </a:lnTo>
                  <a:lnTo>
                    <a:pt x="2391" y="1948"/>
                  </a:lnTo>
                  <a:lnTo>
                    <a:pt x="2391" y="1945"/>
                  </a:lnTo>
                  <a:lnTo>
                    <a:pt x="2393" y="1945"/>
                  </a:lnTo>
                  <a:close/>
                  <a:moveTo>
                    <a:pt x="2566" y="1093"/>
                  </a:moveTo>
                  <a:lnTo>
                    <a:pt x="2566" y="1091"/>
                  </a:lnTo>
                  <a:lnTo>
                    <a:pt x="2566" y="1091"/>
                  </a:lnTo>
                  <a:lnTo>
                    <a:pt x="2561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61" y="1093"/>
                  </a:lnTo>
                  <a:lnTo>
                    <a:pt x="2566" y="1093"/>
                  </a:lnTo>
                  <a:lnTo>
                    <a:pt x="2566" y="1093"/>
                  </a:lnTo>
                  <a:close/>
                  <a:moveTo>
                    <a:pt x="2466" y="1167"/>
                  </a:moveTo>
                  <a:lnTo>
                    <a:pt x="2466" y="1167"/>
                  </a:lnTo>
                  <a:lnTo>
                    <a:pt x="2466" y="1164"/>
                  </a:lnTo>
                  <a:lnTo>
                    <a:pt x="2466" y="1164"/>
                  </a:lnTo>
                  <a:lnTo>
                    <a:pt x="2464" y="1164"/>
                  </a:lnTo>
                  <a:lnTo>
                    <a:pt x="2466" y="1167"/>
                  </a:lnTo>
                  <a:lnTo>
                    <a:pt x="2466" y="1167"/>
                  </a:lnTo>
                  <a:lnTo>
                    <a:pt x="2466" y="1167"/>
                  </a:lnTo>
                  <a:lnTo>
                    <a:pt x="2466" y="1167"/>
                  </a:lnTo>
                  <a:close/>
                  <a:moveTo>
                    <a:pt x="2348" y="1115"/>
                  </a:moveTo>
                  <a:lnTo>
                    <a:pt x="2348" y="1115"/>
                  </a:lnTo>
                  <a:lnTo>
                    <a:pt x="2353" y="1112"/>
                  </a:lnTo>
                  <a:lnTo>
                    <a:pt x="2355" y="1108"/>
                  </a:lnTo>
                  <a:lnTo>
                    <a:pt x="2355" y="1105"/>
                  </a:lnTo>
                  <a:lnTo>
                    <a:pt x="2355" y="1105"/>
                  </a:lnTo>
                  <a:lnTo>
                    <a:pt x="2353" y="1105"/>
                  </a:lnTo>
                  <a:lnTo>
                    <a:pt x="2355" y="1108"/>
                  </a:lnTo>
                  <a:lnTo>
                    <a:pt x="2353" y="1108"/>
                  </a:lnTo>
                  <a:lnTo>
                    <a:pt x="2353" y="1110"/>
                  </a:lnTo>
                  <a:lnTo>
                    <a:pt x="2351" y="1110"/>
                  </a:lnTo>
                  <a:lnTo>
                    <a:pt x="2348" y="1108"/>
                  </a:lnTo>
                  <a:lnTo>
                    <a:pt x="2348" y="1108"/>
                  </a:lnTo>
                  <a:lnTo>
                    <a:pt x="2346" y="1108"/>
                  </a:lnTo>
                  <a:lnTo>
                    <a:pt x="2346" y="1110"/>
                  </a:lnTo>
                  <a:lnTo>
                    <a:pt x="2346" y="1112"/>
                  </a:lnTo>
                  <a:lnTo>
                    <a:pt x="2348" y="1115"/>
                  </a:lnTo>
                  <a:lnTo>
                    <a:pt x="2346" y="1115"/>
                  </a:lnTo>
                  <a:lnTo>
                    <a:pt x="2348" y="1115"/>
                  </a:lnTo>
                  <a:close/>
                  <a:moveTo>
                    <a:pt x="2414" y="1550"/>
                  </a:moveTo>
                  <a:lnTo>
                    <a:pt x="2414" y="1550"/>
                  </a:lnTo>
                  <a:lnTo>
                    <a:pt x="2414" y="1550"/>
                  </a:lnTo>
                  <a:lnTo>
                    <a:pt x="2417" y="1550"/>
                  </a:lnTo>
                  <a:lnTo>
                    <a:pt x="2417" y="1550"/>
                  </a:lnTo>
                  <a:lnTo>
                    <a:pt x="2417" y="1553"/>
                  </a:lnTo>
                  <a:lnTo>
                    <a:pt x="2419" y="1553"/>
                  </a:lnTo>
                  <a:lnTo>
                    <a:pt x="2419" y="1553"/>
                  </a:lnTo>
                  <a:lnTo>
                    <a:pt x="2422" y="1555"/>
                  </a:lnTo>
                  <a:lnTo>
                    <a:pt x="2422" y="1555"/>
                  </a:lnTo>
                  <a:lnTo>
                    <a:pt x="2422" y="1553"/>
                  </a:lnTo>
                  <a:lnTo>
                    <a:pt x="2419" y="1550"/>
                  </a:lnTo>
                  <a:lnTo>
                    <a:pt x="2419" y="1550"/>
                  </a:lnTo>
                  <a:lnTo>
                    <a:pt x="2417" y="1543"/>
                  </a:lnTo>
                  <a:lnTo>
                    <a:pt x="2417" y="1541"/>
                  </a:lnTo>
                  <a:lnTo>
                    <a:pt x="2414" y="1541"/>
                  </a:lnTo>
                  <a:lnTo>
                    <a:pt x="2414" y="1541"/>
                  </a:lnTo>
                  <a:lnTo>
                    <a:pt x="2412" y="1543"/>
                  </a:lnTo>
                  <a:lnTo>
                    <a:pt x="2412" y="1543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7" y="1545"/>
                  </a:lnTo>
                  <a:lnTo>
                    <a:pt x="2417" y="1548"/>
                  </a:lnTo>
                  <a:lnTo>
                    <a:pt x="2417" y="1548"/>
                  </a:lnTo>
                  <a:lnTo>
                    <a:pt x="2414" y="1548"/>
                  </a:lnTo>
                  <a:lnTo>
                    <a:pt x="2414" y="1550"/>
                  </a:lnTo>
                  <a:lnTo>
                    <a:pt x="2414" y="1550"/>
                  </a:lnTo>
                  <a:lnTo>
                    <a:pt x="2414" y="1550"/>
                  </a:lnTo>
                  <a:close/>
                  <a:moveTo>
                    <a:pt x="2502" y="1079"/>
                  </a:moveTo>
                  <a:lnTo>
                    <a:pt x="2502" y="1079"/>
                  </a:lnTo>
                  <a:lnTo>
                    <a:pt x="2502" y="1079"/>
                  </a:lnTo>
                  <a:lnTo>
                    <a:pt x="2502" y="1077"/>
                  </a:lnTo>
                  <a:lnTo>
                    <a:pt x="2500" y="1077"/>
                  </a:lnTo>
                  <a:lnTo>
                    <a:pt x="2500" y="1077"/>
                  </a:lnTo>
                  <a:lnTo>
                    <a:pt x="2497" y="1077"/>
                  </a:lnTo>
                  <a:lnTo>
                    <a:pt x="2497" y="1077"/>
                  </a:lnTo>
                  <a:lnTo>
                    <a:pt x="2497" y="1077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3" y="1082"/>
                  </a:lnTo>
                  <a:lnTo>
                    <a:pt x="2493" y="1082"/>
                  </a:lnTo>
                  <a:lnTo>
                    <a:pt x="2493" y="1082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5" y="1084"/>
                  </a:lnTo>
                  <a:lnTo>
                    <a:pt x="2495" y="1082"/>
                  </a:lnTo>
                  <a:lnTo>
                    <a:pt x="2495" y="1082"/>
                  </a:lnTo>
                  <a:lnTo>
                    <a:pt x="2497" y="1079"/>
                  </a:lnTo>
                  <a:lnTo>
                    <a:pt x="2497" y="1079"/>
                  </a:lnTo>
                  <a:lnTo>
                    <a:pt x="2497" y="1079"/>
                  </a:lnTo>
                  <a:lnTo>
                    <a:pt x="2500" y="1079"/>
                  </a:lnTo>
                  <a:lnTo>
                    <a:pt x="2500" y="1082"/>
                  </a:lnTo>
                  <a:lnTo>
                    <a:pt x="2500" y="1082"/>
                  </a:lnTo>
                  <a:lnTo>
                    <a:pt x="2497" y="1082"/>
                  </a:lnTo>
                  <a:lnTo>
                    <a:pt x="2497" y="1082"/>
                  </a:lnTo>
                  <a:lnTo>
                    <a:pt x="2497" y="1084"/>
                  </a:lnTo>
                  <a:lnTo>
                    <a:pt x="2497" y="1084"/>
                  </a:lnTo>
                  <a:lnTo>
                    <a:pt x="2497" y="1084"/>
                  </a:lnTo>
                  <a:lnTo>
                    <a:pt x="2500" y="1084"/>
                  </a:lnTo>
                  <a:lnTo>
                    <a:pt x="2502" y="1084"/>
                  </a:lnTo>
                  <a:lnTo>
                    <a:pt x="2502" y="1084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0" y="1082"/>
                  </a:lnTo>
                  <a:lnTo>
                    <a:pt x="2500" y="1079"/>
                  </a:lnTo>
                  <a:lnTo>
                    <a:pt x="2502" y="1079"/>
                  </a:lnTo>
                  <a:close/>
                  <a:moveTo>
                    <a:pt x="2545" y="1685"/>
                  </a:moveTo>
                  <a:lnTo>
                    <a:pt x="2547" y="1685"/>
                  </a:lnTo>
                  <a:lnTo>
                    <a:pt x="2547" y="1683"/>
                  </a:lnTo>
                  <a:lnTo>
                    <a:pt x="2547" y="1683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9" y="1680"/>
                  </a:lnTo>
                  <a:lnTo>
                    <a:pt x="2549" y="1678"/>
                  </a:lnTo>
                  <a:lnTo>
                    <a:pt x="2547" y="1678"/>
                  </a:lnTo>
                  <a:lnTo>
                    <a:pt x="2547" y="1678"/>
                  </a:lnTo>
                  <a:lnTo>
                    <a:pt x="2547" y="1678"/>
                  </a:lnTo>
                  <a:lnTo>
                    <a:pt x="2547" y="1676"/>
                  </a:lnTo>
                  <a:lnTo>
                    <a:pt x="2547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2" y="1676"/>
                  </a:lnTo>
                  <a:lnTo>
                    <a:pt x="2542" y="1673"/>
                  </a:lnTo>
                  <a:lnTo>
                    <a:pt x="2542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37" y="1673"/>
                  </a:lnTo>
                  <a:lnTo>
                    <a:pt x="2537" y="1673"/>
                  </a:lnTo>
                  <a:lnTo>
                    <a:pt x="2537" y="1673"/>
                  </a:lnTo>
                  <a:lnTo>
                    <a:pt x="2537" y="1671"/>
                  </a:lnTo>
                  <a:lnTo>
                    <a:pt x="2535" y="1671"/>
                  </a:lnTo>
                  <a:lnTo>
                    <a:pt x="2530" y="1671"/>
                  </a:lnTo>
                  <a:lnTo>
                    <a:pt x="2530" y="1671"/>
                  </a:lnTo>
                  <a:lnTo>
                    <a:pt x="2530" y="1673"/>
                  </a:lnTo>
                  <a:lnTo>
                    <a:pt x="2530" y="1673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8"/>
                  </a:lnTo>
                  <a:lnTo>
                    <a:pt x="2530" y="1678"/>
                  </a:lnTo>
                  <a:lnTo>
                    <a:pt x="2530" y="1678"/>
                  </a:lnTo>
                  <a:lnTo>
                    <a:pt x="2533" y="1678"/>
                  </a:lnTo>
                  <a:lnTo>
                    <a:pt x="2533" y="1678"/>
                  </a:lnTo>
                  <a:lnTo>
                    <a:pt x="2533" y="1678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5" y="1680"/>
                  </a:lnTo>
                  <a:lnTo>
                    <a:pt x="2535" y="1680"/>
                  </a:lnTo>
                  <a:lnTo>
                    <a:pt x="2537" y="1680"/>
                  </a:lnTo>
                  <a:lnTo>
                    <a:pt x="2540" y="1680"/>
                  </a:lnTo>
                  <a:lnTo>
                    <a:pt x="2540" y="1680"/>
                  </a:lnTo>
                  <a:lnTo>
                    <a:pt x="2542" y="1683"/>
                  </a:lnTo>
                  <a:lnTo>
                    <a:pt x="2545" y="1683"/>
                  </a:lnTo>
                  <a:lnTo>
                    <a:pt x="2545" y="1685"/>
                  </a:lnTo>
                  <a:close/>
                  <a:moveTo>
                    <a:pt x="2540" y="1697"/>
                  </a:moveTo>
                  <a:lnTo>
                    <a:pt x="2537" y="1697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2"/>
                  </a:lnTo>
                  <a:lnTo>
                    <a:pt x="2537" y="1692"/>
                  </a:lnTo>
                  <a:lnTo>
                    <a:pt x="2537" y="1692"/>
                  </a:lnTo>
                  <a:lnTo>
                    <a:pt x="2535" y="1692"/>
                  </a:lnTo>
                  <a:lnTo>
                    <a:pt x="2535" y="1695"/>
                  </a:lnTo>
                  <a:lnTo>
                    <a:pt x="2535" y="1695"/>
                  </a:lnTo>
                  <a:lnTo>
                    <a:pt x="2533" y="1695"/>
                  </a:lnTo>
                  <a:lnTo>
                    <a:pt x="2533" y="1695"/>
                  </a:lnTo>
                  <a:lnTo>
                    <a:pt x="2533" y="1695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7" y="1697"/>
                  </a:lnTo>
                  <a:lnTo>
                    <a:pt x="2537" y="1697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702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7"/>
                  </a:lnTo>
                  <a:close/>
                  <a:moveTo>
                    <a:pt x="2528" y="1732"/>
                  </a:moveTo>
                  <a:lnTo>
                    <a:pt x="2528" y="1730"/>
                  </a:lnTo>
                  <a:lnTo>
                    <a:pt x="2528" y="1730"/>
                  </a:lnTo>
                  <a:lnTo>
                    <a:pt x="2528" y="1730"/>
                  </a:lnTo>
                  <a:lnTo>
                    <a:pt x="2526" y="1730"/>
                  </a:lnTo>
                  <a:lnTo>
                    <a:pt x="2526" y="1730"/>
                  </a:lnTo>
                  <a:lnTo>
                    <a:pt x="2523" y="1732"/>
                  </a:lnTo>
                  <a:lnTo>
                    <a:pt x="2523" y="1732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8" y="1737"/>
                  </a:lnTo>
                  <a:lnTo>
                    <a:pt x="2528" y="1737"/>
                  </a:lnTo>
                  <a:lnTo>
                    <a:pt x="2528" y="1735"/>
                  </a:lnTo>
                  <a:lnTo>
                    <a:pt x="2528" y="1735"/>
                  </a:lnTo>
                  <a:lnTo>
                    <a:pt x="2528" y="1732"/>
                  </a:lnTo>
                  <a:lnTo>
                    <a:pt x="2528" y="1732"/>
                  </a:lnTo>
                  <a:close/>
                  <a:moveTo>
                    <a:pt x="2530" y="1683"/>
                  </a:moveTo>
                  <a:lnTo>
                    <a:pt x="2530" y="1683"/>
                  </a:lnTo>
                  <a:lnTo>
                    <a:pt x="2530" y="1683"/>
                  </a:lnTo>
                  <a:lnTo>
                    <a:pt x="2528" y="1683"/>
                  </a:lnTo>
                  <a:lnTo>
                    <a:pt x="2528" y="1683"/>
                  </a:lnTo>
                  <a:lnTo>
                    <a:pt x="2528" y="1685"/>
                  </a:lnTo>
                  <a:lnTo>
                    <a:pt x="2528" y="1685"/>
                  </a:lnTo>
                  <a:lnTo>
                    <a:pt x="2528" y="1685"/>
                  </a:lnTo>
                  <a:lnTo>
                    <a:pt x="2530" y="1687"/>
                  </a:lnTo>
                  <a:lnTo>
                    <a:pt x="2530" y="1685"/>
                  </a:lnTo>
                  <a:lnTo>
                    <a:pt x="2530" y="1685"/>
                  </a:lnTo>
                  <a:lnTo>
                    <a:pt x="2530" y="1685"/>
                  </a:lnTo>
                  <a:lnTo>
                    <a:pt x="2530" y="1683"/>
                  </a:lnTo>
                  <a:close/>
                  <a:moveTo>
                    <a:pt x="2523" y="1732"/>
                  </a:moveTo>
                  <a:lnTo>
                    <a:pt x="2523" y="1732"/>
                  </a:lnTo>
                  <a:lnTo>
                    <a:pt x="2523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2"/>
                  </a:lnTo>
                  <a:lnTo>
                    <a:pt x="2523" y="1732"/>
                  </a:lnTo>
                  <a:lnTo>
                    <a:pt x="2523" y="1732"/>
                  </a:lnTo>
                  <a:close/>
                  <a:moveTo>
                    <a:pt x="2488" y="1808"/>
                  </a:move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5" y="1808"/>
                  </a:lnTo>
                  <a:lnTo>
                    <a:pt x="2485" y="1808"/>
                  </a:lnTo>
                  <a:lnTo>
                    <a:pt x="2483" y="1810"/>
                  </a:lnTo>
                  <a:lnTo>
                    <a:pt x="2483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8" y="1810"/>
                  </a:lnTo>
                  <a:lnTo>
                    <a:pt x="2488" y="1810"/>
                  </a:lnTo>
                  <a:lnTo>
                    <a:pt x="2488" y="1810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close/>
                  <a:moveTo>
                    <a:pt x="2530" y="1590"/>
                  </a:moveTo>
                  <a:lnTo>
                    <a:pt x="2530" y="1588"/>
                  </a:lnTo>
                  <a:lnTo>
                    <a:pt x="2530" y="1588"/>
                  </a:lnTo>
                  <a:lnTo>
                    <a:pt x="2528" y="1586"/>
                  </a:lnTo>
                  <a:lnTo>
                    <a:pt x="2523" y="1583"/>
                  </a:lnTo>
                  <a:lnTo>
                    <a:pt x="2516" y="1581"/>
                  </a:lnTo>
                  <a:lnTo>
                    <a:pt x="2514" y="1581"/>
                  </a:lnTo>
                  <a:lnTo>
                    <a:pt x="2511" y="1579"/>
                  </a:lnTo>
                  <a:lnTo>
                    <a:pt x="2511" y="1579"/>
                  </a:lnTo>
                  <a:lnTo>
                    <a:pt x="2511" y="1579"/>
                  </a:lnTo>
                  <a:lnTo>
                    <a:pt x="2509" y="1576"/>
                  </a:lnTo>
                  <a:lnTo>
                    <a:pt x="2507" y="1576"/>
                  </a:lnTo>
                  <a:lnTo>
                    <a:pt x="2504" y="1574"/>
                  </a:lnTo>
                  <a:lnTo>
                    <a:pt x="2504" y="1574"/>
                  </a:lnTo>
                  <a:lnTo>
                    <a:pt x="2502" y="1571"/>
                  </a:lnTo>
                  <a:lnTo>
                    <a:pt x="2500" y="1569"/>
                  </a:lnTo>
                  <a:lnTo>
                    <a:pt x="2497" y="1569"/>
                  </a:lnTo>
                  <a:lnTo>
                    <a:pt x="2495" y="1569"/>
                  </a:lnTo>
                  <a:lnTo>
                    <a:pt x="2493" y="1569"/>
                  </a:lnTo>
                  <a:lnTo>
                    <a:pt x="2490" y="1569"/>
                  </a:lnTo>
                  <a:lnTo>
                    <a:pt x="2490" y="1571"/>
                  </a:lnTo>
                  <a:lnTo>
                    <a:pt x="2488" y="1571"/>
                  </a:lnTo>
                  <a:lnTo>
                    <a:pt x="2488" y="1571"/>
                  </a:lnTo>
                  <a:lnTo>
                    <a:pt x="2488" y="1571"/>
                  </a:lnTo>
                  <a:lnTo>
                    <a:pt x="2490" y="1574"/>
                  </a:lnTo>
                  <a:lnTo>
                    <a:pt x="2490" y="1574"/>
                  </a:lnTo>
                  <a:lnTo>
                    <a:pt x="2495" y="1576"/>
                  </a:lnTo>
                  <a:lnTo>
                    <a:pt x="2495" y="1579"/>
                  </a:lnTo>
                  <a:lnTo>
                    <a:pt x="2495" y="1581"/>
                  </a:lnTo>
                  <a:lnTo>
                    <a:pt x="2497" y="1581"/>
                  </a:lnTo>
                  <a:lnTo>
                    <a:pt x="2500" y="1581"/>
                  </a:lnTo>
                  <a:lnTo>
                    <a:pt x="2500" y="1583"/>
                  </a:lnTo>
                  <a:lnTo>
                    <a:pt x="2504" y="1583"/>
                  </a:lnTo>
                  <a:lnTo>
                    <a:pt x="2507" y="1586"/>
                  </a:lnTo>
                  <a:lnTo>
                    <a:pt x="2507" y="1586"/>
                  </a:lnTo>
                  <a:lnTo>
                    <a:pt x="2509" y="1588"/>
                  </a:lnTo>
                  <a:lnTo>
                    <a:pt x="2511" y="1588"/>
                  </a:lnTo>
                  <a:lnTo>
                    <a:pt x="2514" y="1588"/>
                  </a:lnTo>
                  <a:lnTo>
                    <a:pt x="2516" y="1590"/>
                  </a:lnTo>
                  <a:lnTo>
                    <a:pt x="2516" y="1590"/>
                  </a:lnTo>
                  <a:lnTo>
                    <a:pt x="2521" y="1590"/>
                  </a:lnTo>
                  <a:lnTo>
                    <a:pt x="2521" y="1593"/>
                  </a:lnTo>
                  <a:lnTo>
                    <a:pt x="2523" y="1593"/>
                  </a:lnTo>
                  <a:lnTo>
                    <a:pt x="2526" y="1593"/>
                  </a:lnTo>
                  <a:lnTo>
                    <a:pt x="2530" y="1590"/>
                  </a:lnTo>
                  <a:close/>
                  <a:moveTo>
                    <a:pt x="2483" y="1829"/>
                  </a:moveTo>
                  <a:lnTo>
                    <a:pt x="2483" y="1829"/>
                  </a:lnTo>
                  <a:lnTo>
                    <a:pt x="2481" y="1829"/>
                  </a:lnTo>
                  <a:lnTo>
                    <a:pt x="2481" y="1832"/>
                  </a:lnTo>
                  <a:lnTo>
                    <a:pt x="2481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5" y="1832"/>
                  </a:lnTo>
                  <a:lnTo>
                    <a:pt x="2485" y="1832"/>
                  </a:lnTo>
                  <a:lnTo>
                    <a:pt x="2483" y="1832"/>
                  </a:lnTo>
                  <a:lnTo>
                    <a:pt x="2483" y="1829"/>
                  </a:lnTo>
                  <a:close/>
                  <a:moveTo>
                    <a:pt x="2493" y="1792"/>
                  </a:moveTo>
                  <a:lnTo>
                    <a:pt x="2493" y="1789"/>
                  </a:lnTo>
                  <a:lnTo>
                    <a:pt x="2493" y="1789"/>
                  </a:lnTo>
                  <a:lnTo>
                    <a:pt x="2493" y="1787"/>
                  </a:lnTo>
                  <a:lnTo>
                    <a:pt x="2493" y="1787"/>
                  </a:lnTo>
                  <a:lnTo>
                    <a:pt x="2490" y="1787"/>
                  </a:lnTo>
                  <a:lnTo>
                    <a:pt x="2490" y="1787"/>
                  </a:lnTo>
                  <a:lnTo>
                    <a:pt x="2490" y="1787"/>
                  </a:lnTo>
                  <a:lnTo>
                    <a:pt x="2490" y="1789"/>
                  </a:lnTo>
                  <a:lnTo>
                    <a:pt x="2488" y="1789"/>
                  </a:lnTo>
                  <a:lnTo>
                    <a:pt x="2488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4"/>
                  </a:lnTo>
                  <a:lnTo>
                    <a:pt x="2485" y="1794"/>
                  </a:lnTo>
                  <a:lnTo>
                    <a:pt x="2485" y="1794"/>
                  </a:lnTo>
                  <a:lnTo>
                    <a:pt x="2488" y="1794"/>
                  </a:lnTo>
                  <a:lnTo>
                    <a:pt x="2488" y="1796"/>
                  </a:lnTo>
                  <a:lnTo>
                    <a:pt x="2485" y="1796"/>
                  </a:lnTo>
                  <a:lnTo>
                    <a:pt x="2488" y="1796"/>
                  </a:lnTo>
                  <a:lnTo>
                    <a:pt x="2488" y="1796"/>
                  </a:lnTo>
                  <a:lnTo>
                    <a:pt x="2488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5" y="1794"/>
                  </a:lnTo>
                  <a:lnTo>
                    <a:pt x="2493" y="1792"/>
                  </a:lnTo>
                  <a:lnTo>
                    <a:pt x="2493" y="1792"/>
                  </a:lnTo>
                  <a:close/>
                  <a:moveTo>
                    <a:pt x="2542" y="1659"/>
                  </a:moveTo>
                  <a:lnTo>
                    <a:pt x="2542" y="1659"/>
                  </a:lnTo>
                  <a:lnTo>
                    <a:pt x="2540" y="1661"/>
                  </a:lnTo>
                  <a:lnTo>
                    <a:pt x="2540" y="1661"/>
                  </a:lnTo>
                  <a:lnTo>
                    <a:pt x="2540" y="1661"/>
                  </a:lnTo>
                  <a:lnTo>
                    <a:pt x="2537" y="1661"/>
                  </a:lnTo>
                  <a:lnTo>
                    <a:pt x="2537" y="1661"/>
                  </a:lnTo>
                  <a:lnTo>
                    <a:pt x="2535" y="1661"/>
                  </a:lnTo>
                  <a:lnTo>
                    <a:pt x="2535" y="1661"/>
                  </a:lnTo>
                  <a:lnTo>
                    <a:pt x="2535" y="1661"/>
                  </a:lnTo>
                  <a:lnTo>
                    <a:pt x="2535" y="1664"/>
                  </a:lnTo>
                  <a:lnTo>
                    <a:pt x="2537" y="1664"/>
                  </a:lnTo>
                  <a:lnTo>
                    <a:pt x="2537" y="1666"/>
                  </a:lnTo>
                  <a:lnTo>
                    <a:pt x="2540" y="1666"/>
                  </a:lnTo>
                  <a:lnTo>
                    <a:pt x="2540" y="1666"/>
                  </a:lnTo>
                  <a:lnTo>
                    <a:pt x="2542" y="1666"/>
                  </a:lnTo>
                  <a:lnTo>
                    <a:pt x="2542" y="1666"/>
                  </a:lnTo>
                  <a:lnTo>
                    <a:pt x="2542" y="1666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5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59"/>
                  </a:lnTo>
                  <a:close/>
                  <a:moveTo>
                    <a:pt x="2552" y="1652"/>
                  </a:moveTo>
                  <a:lnTo>
                    <a:pt x="2552" y="1652"/>
                  </a:lnTo>
                  <a:lnTo>
                    <a:pt x="2552" y="1652"/>
                  </a:lnTo>
                  <a:lnTo>
                    <a:pt x="2552" y="1652"/>
                  </a:lnTo>
                  <a:lnTo>
                    <a:pt x="2549" y="1652"/>
                  </a:lnTo>
                  <a:lnTo>
                    <a:pt x="2552" y="1652"/>
                  </a:lnTo>
                  <a:lnTo>
                    <a:pt x="2549" y="1652"/>
                  </a:lnTo>
                  <a:lnTo>
                    <a:pt x="2549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4"/>
                  </a:lnTo>
                  <a:lnTo>
                    <a:pt x="2547" y="1654"/>
                  </a:lnTo>
                  <a:lnTo>
                    <a:pt x="2545" y="1654"/>
                  </a:lnTo>
                  <a:lnTo>
                    <a:pt x="2545" y="1654"/>
                  </a:lnTo>
                  <a:lnTo>
                    <a:pt x="2547" y="1654"/>
                  </a:lnTo>
                  <a:lnTo>
                    <a:pt x="2547" y="1654"/>
                  </a:lnTo>
                  <a:lnTo>
                    <a:pt x="2549" y="1654"/>
                  </a:lnTo>
                  <a:lnTo>
                    <a:pt x="2549" y="1654"/>
                  </a:lnTo>
                  <a:lnTo>
                    <a:pt x="2552" y="1654"/>
                  </a:lnTo>
                  <a:lnTo>
                    <a:pt x="2554" y="1654"/>
                  </a:lnTo>
                  <a:lnTo>
                    <a:pt x="2554" y="1654"/>
                  </a:lnTo>
                  <a:lnTo>
                    <a:pt x="2552" y="1652"/>
                  </a:lnTo>
                  <a:close/>
                  <a:moveTo>
                    <a:pt x="2523" y="1597"/>
                  </a:moveTo>
                  <a:lnTo>
                    <a:pt x="2523" y="1597"/>
                  </a:lnTo>
                  <a:lnTo>
                    <a:pt x="2521" y="1597"/>
                  </a:lnTo>
                  <a:lnTo>
                    <a:pt x="2521" y="1597"/>
                  </a:lnTo>
                  <a:lnTo>
                    <a:pt x="2521" y="1600"/>
                  </a:lnTo>
                  <a:lnTo>
                    <a:pt x="2521" y="1602"/>
                  </a:lnTo>
                  <a:lnTo>
                    <a:pt x="2523" y="1602"/>
                  </a:lnTo>
                  <a:lnTo>
                    <a:pt x="2523" y="1602"/>
                  </a:lnTo>
                  <a:lnTo>
                    <a:pt x="2523" y="1602"/>
                  </a:lnTo>
                  <a:lnTo>
                    <a:pt x="2526" y="1600"/>
                  </a:lnTo>
                  <a:lnTo>
                    <a:pt x="2526" y="1600"/>
                  </a:lnTo>
                  <a:lnTo>
                    <a:pt x="2526" y="1597"/>
                  </a:lnTo>
                  <a:lnTo>
                    <a:pt x="2523" y="1597"/>
                  </a:lnTo>
                  <a:lnTo>
                    <a:pt x="2523" y="1597"/>
                  </a:lnTo>
                  <a:close/>
                  <a:moveTo>
                    <a:pt x="2552" y="1664"/>
                  </a:moveTo>
                  <a:lnTo>
                    <a:pt x="2552" y="1664"/>
                  </a:lnTo>
                  <a:lnTo>
                    <a:pt x="2549" y="1664"/>
                  </a:lnTo>
                  <a:lnTo>
                    <a:pt x="2549" y="1664"/>
                  </a:lnTo>
                  <a:lnTo>
                    <a:pt x="2549" y="1664"/>
                  </a:lnTo>
                  <a:lnTo>
                    <a:pt x="2547" y="1664"/>
                  </a:lnTo>
                  <a:lnTo>
                    <a:pt x="2547" y="1664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5" y="1666"/>
                  </a:lnTo>
                  <a:lnTo>
                    <a:pt x="2545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9" y="1666"/>
                  </a:lnTo>
                  <a:lnTo>
                    <a:pt x="2549" y="1666"/>
                  </a:lnTo>
                  <a:lnTo>
                    <a:pt x="2549" y="1666"/>
                  </a:lnTo>
                  <a:lnTo>
                    <a:pt x="2552" y="1664"/>
                  </a:lnTo>
                  <a:lnTo>
                    <a:pt x="2552" y="1664"/>
                  </a:lnTo>
                  <a:lnTo>
                    <a:pt x="2552" y="1664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4"/>
                  </a:lnTo>
                  <a:lnTo>
                    <a:pt x="2552" y="1664"/>
                  </a:lnTo>
                  <a:close/>
                  <a:moveTo>
                    <a:pt x="2559" y="1638"/>
                  </a:moveTo>
                  <a:lnTo>
                    <a:pt x="2559" y="1638"/>
                  </a:lnTo>
                  <a:lnTo>
                    <a:pt x="2559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9" y="1638"/>
                  </a:lnTo>
                  <a:lnTo>
                    <a:pt x="2559" y="1638"/>
                  </a:lnTo>
                  <a:lnTo>
                    <a:pt x="2559" y="1638"/>
                  </a:lnTo>
                  <a:lnTo>
                    <a:pt x="2559" y="1638"/>
                  </a:lnTo>
                  <a:close/>
                  <a:moveTo>
                    <a:pt x="2552" y="1685"/>
                  </a:moveTo>
                  <a:lnTo>
                    <a:pt x="2552" y="1685"/>
                  </a:lnTo>
                  <a:lnTo>
                    <a:pt x="2552" y="1685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7" y="1683"/>
                  </a:lnTo>
                  <a:lnTo>
                    <a:pt x="2547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7"/>
                  </a:lnTo>
                  <a:lnTo>
                    <a:pt x="2552" y="1687"/>
                  </a:lnTo>
                  <a:lnTo>
                    <a:pt x="2549" y="1687"/>
                  </a:lnTo>
                  <a:lnTo>
                    <a:pt x="2549" y="1687"/>
                  </a:lnTo>
                  <a:lnTo>
                    <a:pt x="2549" y="1690"/>
                  </a:lnTo>
                  <a:lnTo>
                    <a:pt x="2549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5"/>
                  </a:lnTo>
                  <a:lnTo>
                    <a:pt x="2552" y="1685"/>
                  </a:lnTo>
                  <a:lnTo>
                    <a:pt x="2552" y="1685"/>
                  </a:lnTo>
                  <a:close/>
                  <a:moveTo>
                    <a:pt x="2519" y="1595"/>
                  </a:moveTo>
                  <a:lnTo>
                    <a:pt x="2516" y="1595"/>
                  </a:lnTo>
                  <a:lnTo>
                    <a:pt x="2516" y="1595"/>
                  </a:lnTo>
                  <a:lnTo>
                    <a:pt x="2511" y="1593"/>
                  </a:lnTo>
                  <a:lnTo>
                    <a:pt x="2511" y="1593"/>
                  </a:lnTo>
                  <a:lnTo>
                    <a:pt x="2509" y="1593"/>
                  </a:lnTo>
                  <a:lnTo>
                    <a:pt x="2509" y="1593"/>
                  </a:lnTo>
                  <a:lnTo>
                    <a:pt x="2509" y="1593"/>
                  </a:lnTo>
                  <a:lnTo>
                    <a:pt x="2516" y="1597"/>
                  </a:lnTo>
                  <a:lnTo>
                    <a:pt x="2519" y="1600"/>
                  </a:lnTo>
                  <a:lnTo>
                    <a:pt x="2519" y="1600"/>
                  </a:lnTo>
                  <a:lnTo>
                    <a:pt x="2519" y="1600"/>
                  </a:lnTo>
                  <a:lnTo>
                    <a:pt x="2521" y="1600"/>
                  </a:lnTo>
                  <a:lnTo>
                    <a:pt x="2519" y="1597"/>
                  </a:lnTo>
                  <a:lnTo>
                    <a:pt x="2519" y="1597"/>
                  </a:lnTo>
                  <a:lnTo>
                    <a:pt x="2519" y="1595"/>
                  </a:lnTo>
                  <a:close/>
                  <a:moveTo>
                    <a:pt x="2547" y="1692"/>
                  </a:moveTo>
                  <a:lnTo>
                    <a:pt x="2547" y="1690"/>
                  </a:lnTo>
                  <a:lnTo>
                    <a:pt x="2547" y="1690"/>
                  </a:lnTo>
                  <a:lnTo>
                    <a:pt x="2547" y="1690"/>
                  </a:lnTo>
                  <a:lnTo>
                    <a:pt x="2545" y="1690"/>
                  </a:lnTo>
                  <a:lnTo>
                    <a:pt x="2545" y="1690"/>
                  </a:lnTo>
                  <a:lnTo>
                    <a:pt x="2542" y="1690"/>
                  </a:lnTo>
                  <a:lnTo>
                    <a:pt x="2542" y="1690"/>
                  </a:lnTo>
                  <a:lnTo>
                    <a:pt x="2545" y="1690"/>
                  </a:lnTo>
                  <a:lnTo>
                    <a:pt x="2545" y="1692"/>
                  </a:lnTo>
                  <a:lnTo>
                    <a:pt x="2545" y="1692"/>
                  </a:lnTo>
                  <a:lnTo>
                    <a:pt x="2545" y="1692"/>
                  </a:lnTo>
                  <a:lnTo>
                    <a:pt x="2547" y="1695"/>
                  </a:lnTo>
                  <a:lnTo>
                    <a:pt x="2547" y="1695"/>
                  </a:lnTo>
                  <a:lnTo>
                    <a:pt x="2547" y="1692"/>
                  </a:lnTo>
                  <a:lnTo>
                    <a:pt x="2547" y="1692"/>
                  </a:lnTo>
                  <a:lnTo>
                    <a:pt x="2547" y="1692"/>
                  </a:lnTo>
                  <a:close/>
                  <a:moveTo>
                    <a:pt x="2566" y="1093"/>
                  </a:moveTo>
                  <a:lnTo>
                    <a:pt x="2563" y="1093"/>
                  </a:lnTo>
                  <a:lnTo>
                    <a:pt x="2563" y="1096"/>
                  </a:lnTo>
                  <a:lnTo>
                    <a:pt x="2566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71" y="1096"/>
                  </a:lnTo>
                  <a:lnTo>
                    <a:pt x="2571" y="1093"/>
                  </a:lnTo>
                  <a:lnTo>
                    <a:pt x="2568" y="1093"/>
                  </a:lnTo>
                  <a:lnTo>
                    <a:pt x="2566" y="1093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B132F58-8646-4F4E-B20D-D7CAD17E2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6" y="2885"/>
              <a:ext cx="277" cy="230"/>
            </a:xfrm>
            <a:custGeom>
              <a:avLst/>
              <a:gdLst>
                <a:gd name="T0" fmla="*/ 38 w 277"/>
                <a:gd name="T1" fmla="*/ 173 h 230"/>
                <a:gd name="T2" fmla="*/ 36 w 277"/>
                <a:gd name="T3" fmla="*/ 182 h 230"/>
                <a:gd name="T4" fmla="*/ 50 w 277"/>
                <a:gd name="T5" fmla="*/ 213 h 230"/>
                <a:gd name="T6" fmla="*/ 50 w 277"/>
                <a:gd name="T7" fmla="*/ 215 h 230"/>
                <a:gd name="T8" fmla="*/ 268 w 277"/>
                <a:gd name="T9" fmla="*/ 45 h 230"/>
                <a:gd name="T10" fmla="*/ 263 w 277"/>
                <a:gd name="T11" fmla="*/ 31 h 230"/>
                <a:gd name="T12" fmla="*/ 270 w 277"/>
                <a:gd name="T13" fmla="*/ 14 h 230"/>
                <a:gd name="T14" fmla="*/ 268 w 277"/>
                <a:gd name="T15" fmla="*/ 7 h 230"/>
                <a:gd name="T16" fmla="*/ 258 w 277"/>
                <a:gd name="T17" fmla="*/ 10 h 230"/>
                <a:gd name="T18" fmla="*/ 246 w 277"/>
                <a:gd name="T19" fmla="*/ 14 h 230"/>
                <a:gd name="T20" fmla="*/ 235 w 277"/>
                <a:gd name="T21" fmla="*/ 21 h 230"/>
                <a:gd name="T22" fmla="*/ 220 w 277"/>
                <a:gd name="T23" fmla="*/ 7 h 230"/>
                <a:gd name="T24" fmla="*/ 216 w 277"/>
                <a:gd name="T25" fmla="*/ 12 h 230"/>
                <a:gd name="T26" fmla="*/ 197 w 277"/>
                <a:gd name="T27" fmla="*/ 19 h 230"/>
                <a:gd name="T28" fmla="*/ 194 w 277"/>
                <a:gd name="T29" fmla="*/ 26 h 230"/>
                <a:gd name="T30" fmla="*/ 190 w 277"/>
                <a:gd name="T31" fmla="*/ 43 h 230"/>
                <a:gd name="T32" fmla="*/ 171 w 277"/>
                <a:gd name="T33" fmla="*/ 31 h 230"/>
                <a:gd name="T34" fmla="*/ 154 w 277"/>
                <a:gd name="T35" fmla="*/ 29 h 230"/>
                <a:gd name="T36" fmla="*/ 135 w 277"/>
                <a:gd name="T37" fmla="*/ 17 h 230"/>
                <a:gd name="T38" fmla="*/ 123 w 277"/>
                <a:gd name="T39" fmla="*/ 17 h 230"/>
                <a:gd name="T40" fmla="*/ 105 w 277"/>
                <a:gd name="T41" fmla="*/ 19 h 230"/>
                <a:gd name="T42" fmla="*/ 93 w 277"/>
                <a:gd name="T43" fmla="*/ 19 h 230"/>
                <a:gd name="T44" fmla="*/ 76 w 277"/>
                <a:gd name="T45" fmla="*/ 19 h 230"/>
                <a:gd name="T46" fmla="*/ 64 w 277"/>
                <a:gd name="T47" fmla="*/ 17 h 230"/>
                <a:gd name="T48" fmla="*/ 36 w 277"/>
                <a:gd name="T49" fmla="*/ 26 h 230"/>
                <a:gd name="T50" fmla="*/ 22 w 277"/>
                <a:gd name="T51" fmla="*/ 47 h 230"/>
                <a:gd name="T52" fmla="*/ 0 w 277"/>
                <a:gd name="T53" fmla="*/ 64 h 230"/>
                <a:gd name="T54" fmla="*/ 10 w 277"/>
                <a:gd name="T55" fmla="*/ 92 h 230"/>
                <a:gd name="T56" fmla="*/ 10 w 277"/>
                <a:gd name="T57" fmla="*/ 104 h 230"/>
                <a:gd name="T58" fmla="*/ 22 w 277"/>
                <a:gd name="T59" fmla="*/ 121 h 230"/>
                <a:gd name="T60" fmla="*/ 31 w 277"/>
                <a:gd name="T61" fmla="*/ 161 h 230"/>
                <a:gd name="T62" fmla="*/ 31 w 277"/>
                <a:gd name="T63" fmla="*/ 156 h 230"/>
                <a:gd name="T64" fmla="*/ 36 w 277"/>
                <a:gd name="T65" fmla="*/ 161 h 230"/>
                <a:gd name="T66" fmla="*/ 36 w 277"/>
                <a:gd name="T67" fmla="*/ 163 h 230"/>
                <a:gd name="T68" fmla="*/ 36 w 277"/>
                <a:gd name="T69" fmla="*/ 171 h 230"/>
                <a:gd name="T70" fmla="*/ 41 w 277"/>
                <a:gd name="T71" fmla="*/ 173 h 230"/>
                <a:gd name="T72" fmla="*/ 41 w 277"/>
                <a:gd name="T73" fmla="*/ 175 h 230"/>
                <a:gd name="T74" fmla="*/ 43 w 277"/>
                <a:gd name="T75" fmla="*/ 182 h 230"/>
                <a:gd name="T76" fmla="*/ 43 w 277"/>
                <a:gd name="T77" fmla="*/ 192 h 230"/>
                <a:gd name="T78" fmla="*/ 48 w 277"/>
                <a:gd name="T79" fmla="*/ 206 h 230"/>
                <a:gd name="T80" fmla="*/ 57 w 277"/>
                <a:gd name="T81" fmla="*/ 201 h 230"/>
                <a:gd name="T82" fmla="*/ 62 w 277"/>
                <a:gd name="T83" fmla="*/ 189 h 230"/>
                <a:gd name="T84" fmla="*/ 71 w 277"/>
                <a:gd name="T85" fmla="*/ 208 h 230"/>
                <a:gd name="T86" fmla="*/ 64 w 277"/>
                <a:gd name="T87" fmla="*/ 220 h 230"/>
                <a:gd name="T88" fmla="*/ 71 w 277"/>
                <a:gd name="T89" fmla="*/ 225 h 230"/>
                <a:gd name="T90" fmla="*/ 81 w 277"/>
                <a:gd name="T91" fmla="*/ 220 h 230"/>
                <a:gd name="T92" fmla="*/ 93 w 277"/>
                <a:gd name="T93" fmla="*/ 223 h 230"/>
                <a:gd name="T94" fmla="*/ 105 w 277"/>
                <a:gd name="T95" fmla="*/ 225 h 230"/>
                <a:gd name="T96" fmla="*/ 126 w 277"/>
                <a:gd name="T97" fmla="*/ 225 h 230"/>
                <a:gd name="T98" fmla="*/ 145 w 277"/>
                <a:gd name="T99" fmla="*/ 201 h 230"/>
                <a:gd name="T100" fmla="*/ 173 w 277"/>
                <a:gd name="T101" fmla="*/ 199 h 230"/>
                <a:gd name="T102" fmla="*/ 190 w 277"/>
                <a:gd name="T103" fmla="*/ 206 h 230"/>
                <a:gd name="T104" fmla="*/ 202 w 277"/>
                <a:gd name="T105" fmla="*/ 199 h 230"/>
                <a:gd name="T106" fmla="*/ 187 w 277"/>
                <a:gd name="T107" fmla="*/ 185 h 230"/>
                <a:gd name="T108" fmla="*/ 183 w 277"/>
                <a:gd name="T109" fmla="*/ 168 h 230"/>
                <a:gd name="T110" fmla="*/ 204 w 277"/>
                <a:gd name="T111" fmla="*/ 161 h 230"/>
                <a:gd name="T112" fmla="*/ 213 w 277"/>
                <a:gd name="T113" fmla="*/ 156 h 230"/>
                <a:gd name="T114" fmla="*/ 223 w 277"/>
                <a:gd name="T115" fmla="*/ 147 h 230"/>
                <a:gd name="T116" fmla="*/ 251 w 277"/>
                <a:gd name="T117" fmla="*/ 133 h 230"/>
                <a:gd name="T118" fmla="*/ 275 w 277"/>
                <a:gd name="T119" fmla="*/ 118 h 230"/>
                <a:gd name="T120" fmla="*/ 270 w 277"/>
                <a:gd name="T121" fmla="*/ 92 h 230"/>
                <a:gd name="T122" fmla="*/ 74 w 277"/>
                <a:gd name="T123" fmla="*/ 225 h 230"/>
                <a:gd name="T124" fmla="*/ 53 w 277"/>
                <a:gd name="T125" fmla="*/ 2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30">
                  <a:moveTo>
                    <a:pt x="38" y="173"/>
                  </a:moveTo>
                  <a:lnTo>
                    <a:pt x="38" y="173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close/>
                  <a:moveTo>
                    <a:pt x="38" y="180"/>
                  </a:moveTo>
                  <a:lnTo>
                    <a:pt x="38" y="180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80"/>
                  </a:lnTo>
                  <a:close/>
                  <a:moveTo>
                    <a:pt x="53" y="213"/>
                  </a:move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8" y="213"/>
                  </a:lnTo>
                  <a:lnTo>
                    <a:pt x="48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3" y="213"/>
                  </a:lnTo>
                  <a:close/>
                  <a:moveTo>
                    <a:pt x="277" y="66"/>
                  </a:moveTo>
                  <a:lnTo>
                    <a:pt x="277" y="64"/>
                  </a:lnTo>
                  <a:lnTo>
                    <a:pt x="272" y="55"/>
                  </a:lnTo>
                  <a:lnTo>
                    <a:pt x="270" y="55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47"/>
                  </a:lnTo>
                  <a:lnTo>
                    <a:pt x="268" y="47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5" y="38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1"/>
                  </a:lnTo>
                  <a:lnTo>
                    <a:pt x="263" y="26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3" y="21"/>
                  </a:lnTo>
                  <a:lnTo>
                    <a:pt x="263" y="21"/>
                  </a:lnTo>
                  <a:lnTo>
                    <a:pt x="263" y="21"/>
                  </a:lnTo>
                  <a:lnTo>
                    <a:pt x="263" y="19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4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2" y="0"/>
                  </a:lnTo>
                  <a:lnTo>
                    <a:pt x="272" y="2"/>
                  </a:lnTo>
                  <a:lnTo>
                    <a:pt x="270" y="5"/>
                  </a:lnTo>
                  <a:lnTo>
                    <a:pt x="270" y="5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5" y="10"/>
                  </a:lnTo>
                  <a:lnTo>
                    <a:pt x="265" y="10"/>
                  </a:lnTo>
                  <a:lnTo>
                    <a:pt x="263" y="10"/>
                  </a:lnTo>
                  <a:lnTo>
                    <a:pt x="263" y="10"/>
                  </a:lnTo>
                  <a:lnTo>
                    <a:pt x="263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58" y="7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4" y="12"/>
                  </a:lnTo>
                  <a:lnTo>
                    <a:pt x="254" y="12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1" y="17"/>
                  </a:lnTo>
                  <a:lnTo>
                    <a:pt x="251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2" y="19"/>
                  </a:lnTo>
                  <a:lnTo>
                    <a:pt x="232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0" y="12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4"/>
                  </a:lnTo>
                  <a:lnTo>
                    <a:pt x="209" y="14"/>
                  </a:lnTo>
                  <a:lnTo>
                    <a:pt x="206" y="12"/>
                  </a:lnTo>
                  <a:lnTo>
                    <a:pt x="204" y="12"/>
                  </a:lnTo>
                  <a:lnTo>
                    <a:pt x="204" y="14"/>
                  </a:lnTo>
                  <a:lnTo>
                    <a:pt x="204" y="17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2" y="19"/>
                  </a:lnTo>
                  <a:lnTo>
                    <a:pt x="202" y="19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4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2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9" y="36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3" y="38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1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2" y="24"/>
                  </a:lnTo>
                  <a:lnTo>
                    <a:pt x="149" y="24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05" y="19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7" y="1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6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1" y="24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5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85"/>
                  </a:lnTo>
                  <a:lnTo>
                    <a:pt x="5" y="88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2" y="111"/>
                  </a:lnTo>
                  <a:lnTo>
                    <a:pt x="15" y="114"/>
                  </a:lnTo>
                  <a:lnTo>
                    <a:pt x="19" y="116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19" y="135"/>
                  </a:lnTo>
                  <a:lnTo>
                    <a:pt x="19" y="137"/>
                  </a:lnTo>
                  <a:lnTo>
                    <a:pt x="22" y="142"/>
                  </a:lnTo>
                  <a:lnTo>
                    <a:pt x="24" y="142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7"/>
                  </a:lnTo>
                  <a:lnTo>
                    <a:pt x="27" y="152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59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6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4" y="161"/>
                  </a:lnTo>
                  <a:lnTo>
                    <a:pt x="34" y="163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5" y="175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3" y="173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8" y="175"/>
                  </a:lnTo>
                  <a:lnTo>
                    <a:pt x="41" y="175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3" y="189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50" y="201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5" y="204"/>
                  </a:lnTo>
                  <a:lnTo>
                    <a:pt x="55" y="206"/>
                  </a:lnTo>
                  <a:lnTo>
                    <a:pt x="55" y="206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60" y="197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89"/>
                  </a:lnTo>
                  <a:lnTo>
                    <a:pt x="62" y="189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71" y="194"/>
                  </a:lnTo>
                  <a:lnTo>
                    <a:pt x="71" y="197"/>
                  </a:lnTo>
                  <a:lnTo>
                    <a:pt x="71" y="199"/>
                  </a:lnTo>
                  <a:lnTo>
                    <a:pt x="74" y="201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4" y="213"/>
                  </a:lnTo>
                  <a:lnTo>
                    <a:pt x="64" y="215"/>
                  </a:lnTo>
                  <a:lnTo>
                    <a:pt x="64" y="215"/>
                  </a:lnTo>
                  <a:lnTo>
                    <a:pt x="64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71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81" y="218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3" y="215"/>
                  </a:lnTo>
                  <a:lnTo>
                    <a:pt x="83" y="215"/>
                  </a:lnTo>
                  <a:lnTo>
                    <a:pt x="83" y="218"/>
                  </a:lnTo>
                  <a:lnTo>
                    <a:pt x="83" y="220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100" y="223"/>
                  </a:lnTo>
                  <a:lnTo>
                    <a:pt x="100" y="220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9" y="227"/>
                  </a:lnTo>
                  <a:lnTo>
                    <a:pt x="109" y="227"/>
                  </a:lnTo>
                  <a:lnTo>
                    <a:pt x="112" y="227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9" y="223"/>
                  </a:lnTo>
                  <a:lnTo>
                    <a:pt x="119" y="223"/>
                  </a:lnTo>
                  <a:lnTo>
                    <a:pt x="121" y="223"/>
                  </a:lnTo>
                  <a:lnTo>
                    <a:pt x="126" y="223"/>
                  </a:lnTo>
                  <a:lnTo>
                    <a:pt x="126" y="225"/>
                  </a:lnTo>
                  <a:lnTo>
                    <a:pt x="128" y="225"/>
                  </a:lnTo>
                  <a:lnTo>
                    <a:pt x="131" y="225"/>
                  </a:lnTo>
                  <a:lnTo>
                    <a:pt x="133" y="223"/>
                  </a:lnTo>
                  <a:lnTo>
                    <a:pt x="135" y="223"/>
                  </a:lnTo>
                  <a:lnTo>
                    <a:pt x="135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42" y="215"/>
                  </a:lnTo>
                  <a:lnTo>
                    <a:pt x="145" y="213"/>
                  </a:lnTo>
                  <a:lnTo>
                    <a:pt x="145" y="211"/>
                  </a:lnTo>
                  <a:lnTo>
                    <a:pt x="142" y="208"/>
                  </a:lnTo>
                  <a:lnTo>
                    <a:pt x="142" y="206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1"/>
                  </a:lnTo>
                  <a:lnTo>
                    <a:pt x="142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4"/>
                  </a:lnTo>
                  <a:lnTo>
                    <a:pt x="147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6"/>
                  </a:lnTo>
                  <a:lnTo>
                    <a:pt x="157" y="206"/>
                  </a:lnTo>
                  <a:lnTo>
                    <a:pt x="157" y="206"/>
                  </a:lnTo>
                  <a:lnTo>
                    <a:pt x="157" y="206"/>
                  </a:lnTo>
                  <a:lnTo>
                    <a:pt x="159" y="204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201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8" y="199"/>
                  </a:lnTo>
                  <a:lnTo>
                    <a:pt x="178" y="197"/>
                  </a:lnTo>
                  <a:lnTo>
                    <a:pt x="180" y="197"/>
                  </a:lnTo>
                  <a:lnTo>
                    <a:pt x="180" y="199"/>
                  </a:lnTo>
                  <a:lnTo>
                    <a:pt x="183" y="201"/>
                  </a:lnTo>
                  <a:lnTo>
                    <a:pt x="183" y="204"/>
                  </a:lnTo>
                  <a:lnTo>
                    <a:pt x="185" y="204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7" y="208"/>
                  </a:lnTo>
                  <a:lnTo>
                    <a:pt x="199" y="208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06"/>
                  </a:lnTo>
                  <a:lnTo>
                    <a:pt x="199" y="204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7"/>
                  </a:lnTo>
                  <a:lnTo>
                    <a:pt x="202" y="194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7" y="197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4" y="192"/>
                  </a:lnTo>
                  <a:lnTo>
                    <a:pt x="194" y="192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0" y="187"/>
                  </a:lnTo>
                  <a:lnTo>
                    <a:pt x="187" y="187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5" y="185"/>
                  </a:lnTo>
                  <a:lnTo>
                    <a:pt x="185" y="182"/>
                  </a:lnTo>
                  <a:lnTo>
                    <a:pt x="185" y="18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5" y="173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87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7" y="159"/>
                  </a:lnTo>
                  <a:lnTo>
                    <a:pt x="199" y="159"/>
                  </a:lnTo>
                  <a:lnTo>
                    <a:pt x="202" y="159"/>
                  </a:lnTo>
                  <a:lnTo>
                    <a:pt x="204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3"/>
                  </a:lnTo>
                  <a:lnTo>
                    <a:pt x="209" y="163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16" y="161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6"/>
                  </a:lnTo>
                  <a:lnTo>
                    <a:pt x="213" y="156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3" y="149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20" y="147"/>
                  </a:lnTo>
                  <a:lnTo>
                    <a:pt x="223" y="147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0" y="144"/>
                  </a:lnTo>
                  <a:lnTo>
                    <a:pt x="232" y="144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5" y="142"/>
                  </a:lnTo>
                  <a:lnTo>
                    <a:pt x="235" y="142"/>
                  </a:lnTo>
                  <a:lnTo>
                    <a:pt x="239" y="142"/>
                  </a:lnTo>
                  <a:lnTo>
                    <a:pt x="242" y="142"/>
                  </a:lnTo>
                  <a:lnTo>
                    <a:pt x="242" y="142"/>
                  </a:lnTo>
                  <a:lnTo>
                    <a:pt x="244" y="140"/>
                  </a:lnTo>
                  <a:lnTo>
                    <a:pt x="246" y="137"/>
                  </a:lnTo>
                  <a:lnTo>
                    <a:pt x="249" y="135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4" y="130"/>
                  </a:lnTo>
                  <a:lnTo>
                    <a:pt x="256" y="130"/>
                  </a:lnTo>
                  <a:lnTo>
                    <a:pt x="258" y="128"/>
                  </a:lnTo>
                  <a:lnTo>
                    <a:pt x="261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5" y="130"/>
                  </a:lnTo>
                  <a:lnTo>
                    <a:pt x="265" y="133"/>
                  </a:lnTo>
                  <a:lnTo>
                    <a:pt x="268" y="133"/>
                  </a:lnTo>
                  <a:lnTo>
                    <a:pt x="268" y="130"/>
                  </a:lnTo>
                  <a:lnTo>
                    <a:pt x="270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75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6"/>
                  </a:lnTo>
                  <a:lnTo>
                    <a:pt x="275" y="116"/>
                  </a:lnTo>
                  <a:lnTo>
                    <a:pt x="275" y="114"/>
                  </a:lnTo>
                  <a:lnTo>
                    <a:pt x="275" y="114"/>
                  </a:lnTo>
                  <a:lnTo>
                    <a:pt x="272" y="107"/>
                  </a:lnTo>
                  <a:lnTo>
                    <a:pt x="272" y="107"/>
                  </a:lnTo>
                  <a:lnTo>
                    <a:pt x="272" y="104"/>
                  </a:lnTo>
                  <a:lnTo>
                    <a:pt x="272" y="102"/>
                  </a:lnTo>
                  <a:lnTo>
                    <a:pt x="272" y="102"/>
                  </a:lnTo>
                  <a:lnTo>
                    <a:pt x="270" y="100"/>
                  </a:lnTo>
                  <a:lnTo>
                    <a:pt x="270" y="100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0"/>
                  </a:lnTo>
                  <a:lnTo>
                    <a:pt x="275" y="78"/>
                  </a:lnTo>
                  <a:lnTo>
                    <a:pt x="275" y="76"/>
                  </a:lnTo>
                  <a:lnTo>
                    <a:pt x="277" y="73"/>
                  </a:lnTo>
                  <a:lnTo>
                    <a:pt x="277" y="71"/>
                  </a:lnTo>
                  <a:lnTo>
                    <a:pt x="277" y="66"/>
                  </a:lnTo>
                  <a:close/>
                  <a:moveTo>
                    <a:pt x="76" y="225"/>
                  </a:move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4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6" y="225"/>
                  </a:lnTo>
                  <a:close/>
                  <a:moveTo>
                    <a:pt x="53" y="220"/>
                  </a:move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50" y="218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663676FA-6D19-4F40-BF8A-799ACF91D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118"/>
              <a:ext cx="177" cy="100"/>
            </a:xfrm>
            <a:custGeom>
              <a:avLst/>
              <a:gdLst>
                <a:gd name="T0" fmla="*/ 170 w 177"/>
                <a:gd name="T1" fmla="*/ 74 h 100"/>
                <a:gd name="T2" fmla="*/ 172 w 177"/>
                <a:gd name="T3" fmla="*/ 69 h 100"/>
                <a:gd name="T4" fmla="*/ 177 w 177"/>
                <a:gd name="T5" fmla="*/ 64 h 100"/>
                <a:gd name="T6" fmla="*/ 167 w 177"/>
                <a:gd name="T7" fmla="*/ 55 h 100"/>
                <a:gd name="T8" fmla="*/ 158 w 177"/>
                <a:gd name="T9" fmla="*/ 55 h 100"/>
                <a:gd name="T10" fmla="*/ 153 w 177"/>
                <a:gd name="T11" fmla="*/ 52 h 100"/>
                <a:gd name="T12" fmla="*/ 151 w 177"/>
                <a:gd name="T13" fmla="*/ 38 h 100"/>
                <a:gd name="T14" fmla="*/ 153 w 177"/>
                <a:gd name="T15" fmla="*/ 26 h 100"/>
                <a:gd name="T16" fmla="*/ 144 w 177"/>
                <a:gd name="T17" fmla="*/ 24 h 100"/>
                <a:gd name="T18" fmla="*/ 134 w 177"/>
                <a:gd name="T19" fmla="*/ 19 h 100"/>
                <a:gd name="T20" fmla="*/ 127 w 177"/>
                <a:gd name="T21" fmla="*/ 19 h 100"/>
                <a:gd name="T22" fmla="*/ 123 w 177"/>
                <a:gd name="T23" fmla="*/ 24 h 100"/>
                <a:gd name="T24" fmla="*/ 108 w 177"/>
                <a:gd name="T25" fmla="*/ 19 h 100"/>
                <a:gd name="T26" fmla="*/ 99 w 177"/>
                <a:gd name="T27" fmla="*/ 19 h 100"/>
                <a:gd name="T28" fmla="*/ 92 w 177"/>
                <a:gd name="T29" fmla="*/ 15 h 100"/>
                <a:gd name="T30" fmla="*/ 94 w 177"/>
                <a:gd name="T31" fmla="*/ 7 h 100"/>
                <a:gd name="T32" fmla="*/ 85 w 177"/>
                <a:gd name="T33" fmla="*/ 7 h 100"/>
                <a:gd name="T34" fmla="*/ 75 w 177"/>
                <a:gd name="T35" fmla="*/ 3 h 100"/>
                <a:gd name="T36" fmla="*/ 63 w 177"/>
                <a:gd name="T37" fmla="*/ 5 h 100"/>
                <a:gd name="T38" fmla="*/ 59 w 177"/>
                <a:gd name="T39" fmla="*/ 7 h 100"/>
                <a:gd name="T40" fmla="*/ 52 w 177"/>
                <a:gd name="T41" fmla="*/ 12 h 100"/>
                <a:gd name="T42" fmla="*/ 40 w 177"/>
                <a:gd name="T43" fmla="*/ 19 h 100"/>
                <a:gd name="T44" fmla="*/ 33 w 177"/>
                <a:gd name="T45" fmla="*/ 29 h 100"/>
                <a:gd name="T46" fmla="*/ 26 w 177"/>
                <a:gd name="T47" fmla="*/ 38 h 100"/>
                <a:gd name="T48" fmla="*/ 21 w 177"/>
                <a:gd name="T49" fmla="*/ 45 h 100"/>
                <a:gd name="T50" fmla="*/ 16 w 177"/>
                <a:gd name="T51" fmla="*/ 48 h 100"/>
                <a:gd name="T52" fmla="*/ 14 w 177"/>
                <a:gd name="T53" fmla="*/ 50 h 100"/>
                <a:gd name="T54" fmla="*/ 11 w 177"/>
                <a:gd name="T55" fmla="*/ 55 h 100"/>
                <a:gd name="T56" fmla="*/ 9 w 177"/>
                <a:gd name="T57" fmla="*/ 62 h 100"/>
                <a:gd name="T58" fmla="*/ 2 w 177"/>
                <a:gd name="T59" fmla="*/ 67 h 100"/>
                <a:gd name="T60" fmla="*/ 4 w 177"/>
                <a:gd name="T61" fmla="*/ 74 h 100"/>
                <a:gd name="T62" fmla="*/ 7 w 177"/>
                <a:gd name="T63" fmla="*/ 83 h 100"/>
                <a:gd name="T64" fmla="*/ 11 w 177"/>
                <a:gd name="T65" fmla="*/ 86 h 100"/>
                <a:gd name="T66" fmla="*/ 14 w 177"/>
                <a:gd name="T67" fmla="*/ 86 h 100"/>
                <a:gd name="T68" fmla="*/ 18 w 177"/>
                <a:gd name="T69" fmla="*/ 93 h 100"/>
                <a:gd name="T70" fmla="*/ 28 w 177"/>
                <a:gd name="T71" fmla="*/ 90 h 100"/>
                <a:gd name="T72" fmla="*/ 35 w 177"/>
                <a:gd name="T73" fmla="*/ 93 h 100"/>
                <a:gd name="T74" fmla="*/ 47 w 177"/>
                <a:gd name="T75" fmla="*/ 95 h 100"/>
                <a:gd name="T76" fmla="*/ 54 w 177"/>
                <a:gd name="T77" fmla="*/ 97 h 100"/>
                <a:gd name="T78" fmla="*/ 56 w 177"/>
                <a:gd name="T79" fmla="*/ 100 h 100"/>
                <a:gd name="T80" fmla="*/ 59 w 177"/>
                <a:gd name="T81" fmla="*/ 97 h 100"/>
                <a:gd name="T82" fmla="*/ 59 w 177"/>
                <a:gd name="T83" fmla="*/ 97 h 100"/>
                <a:gd name="T84" fmla="*/ 71 w 177"/>
                <a:gd name="T85" fmla="*/ 97 h 100"/>
                <a:gd name="T86" fmla="*/ 80 w 177"/>
                <a:gd name="T87" fmla="*/ 90 h 100"/>
                <a:gd name="T88" fmla="*/ 87 w 177"/>
                <a:gd name="T89" fmla="*/ 88 h 100"/>
                <a:gd name="T90" fmla="*/ 120 w 177"/>
                <a:gd name="T91" fmla="*/ 93 h 100"/>
                <a:gd name="T92" fmla="*/ 132 w 177"/>
                <a:gd name="T93" fmla="*/ 95 h 100"/>
                <a:gd name="T94" fmla="*/ 137 w 177"/>
                <a:gd name="T95" fmla="*/ 93 h 100"/>
                <a:gd name="T96" fmla="*/ 144 w 177"/>
                <a:gd name="T97" fmla="*/ 88 h 100"/>
                <a:gd name="T98" fmla="*/ 149 w 177"/>
                <a:gd name="T99" fmla="*/ 93 h 100"/>
                <a:gd name="T100" fmla="*/ 160 w 177"/>
                <a:gd name="T101" fmla="*/ 90 h 100"/>
                <a:gd name="T102" fmla="*/ 165 w 177"/>
                <a:gd name="T103" fmla="*/ 93 h 100"/>
                <a:gd name="T104" fmla="*/ 165 w 177"/>
                <a:gd name="T105" fmla="*/ 88 h 100"/>
                <a:gd name="T106" fmla="*/ 175 w 177"/>
                <a:gd name="T10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100">
                  <a:moveTo>
                    <a:pt x="175" y="81"/>
                  </a:moveTo>
                  <a:lnTo>
                    <a:pt x="175" y="78"/>
                  </a:lnTo>
                  <a:lnTo>
                    <a:pt x="172" y="76"/>
                  </a:lnTo>
                  <a:lnTo>
                    <a:pt x="170" y="76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5" y="64"/>
                  </a:lnTo>
                  <a:lnTo>
                    <a:pt x="172" y="55"/>
                  </a:lnTo>
                  <a:lnTo>
                    <a:pt x="170" y="52"/>
                  </a:lnTo>
                  <a:lnTo>
                    <a:pt x="170" y="55"/>
                  </a:lnTo>
                  <a:lnTo>
                    <a:pt x="167" y="55"/>
                  </a:lnTo>
                  <a:lnTo>
                    <a:pt x="167" y="55"/>
                  </a:lnTo>
                  <a:lnTo>
                    <a:pt x="165" y="55"/>
                  </a:lnTo>
                  <a:lnTo>
                    <a:pt x="163" y="55"/>
                  </a:lnTo>
                  <a:lnTo>
                    <a:pt x="160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6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49" y="45"/>
                  </a:lnTo>
                  <a:lnTo>
                    <a:pt x="149" y="43"/>
                  </a:lnTo>
                  <a:lnTo>
                    <a:pt x="151" y="38"/>
                  </a:lnTo>
                  <a:lnTo>
                    <a:pt x="151" y="36"/>
                  </a:lnTo>
                  <a:lnTo>
                    <a:pt x="151" y="33"/>
                  </a:lnTo>
                  <a:lnTo>
                    <a:pt x="151" y="31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6"/>
                  </a:lnTo>
                  <a:lnTo>
                    <a:pt x="151" y="24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3" y="22"/>
                  </a:lnTo>
                  <a:lnTo>
                    <a:pt x="111" y="19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4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7" y="12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3" y="43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5" y="93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71" y="97"/>
                  </a:lnTo>
                  <a:lnTo>
                    <a:pt x="73" y="95"/>
                  </a:lnTo>
                  <a:lnTo>
                    <a:pt x="75" y="95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92" y="90"/>
                  </a:lnTo>
                  <a:lnTo>
                    <a:pt x="97" y="95"/>
                  </a:lnTo>
                  <a:lnTo>
                    <a:pt x="104" y="95"/>
                  </a:lnTo>
                  <a:lnTo>
                    <a:pt x="115" y="95"/>
                  </a:lnTo>
                  <a:lnTo>
                    <a:pt x="120" y="95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30" y="93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41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9" y="93"/>
                  </a:lnTo>
                  <a:lnTo>
                    <a:pt x="151" y="93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6" y="93"/>
                  </a:lnTo>
                  <a:lnTo>
                    <a:pt x="158" y="93"/>
                  </a:lnTo>
                  <a:lnTo>
                    <a:pt x="160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72" y="90"/>
                  </a:lnTo>
                  <a:lnTo>
                    <a:pt x="175" y="88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75" y="8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34568B9-DE97-4903-8871-18DFC278C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7" y="3396"/>
              <a:ext cx="71" cy="55"/>
            </a:xfrm>
            <a:custGeom>
              <a:avLst/>
              <a:gdLst>
                <a:gd name="T0" fmla="*/ 56 w 71"/>
                <a:gd name="T1" fmla="*/ 3 h 55"/>
                <a:gd name="T2" fmla="*/ 59 w 71"/>
                <a:gd name="T3" fmla="*/ 0 h 55"/>
                <a:gd name="T4" fmla="*/ 56 w 71"/>
                <a:gd name="T5" fmla="*/ 0 h 55"/>
                <a:gd name="T6" fmla="*/ 38 w 71"/>
                <a:gd name="T7" fmla="*/ 10 h 55"/>
                <a:gd name="T8" fmla="*/ 30 w 71"/>
                <a:gd name="T9" fmla="*/ 17 h 55"/>
                <a:gd name="T10" fmla="*/ 21 w 71"/>
                <a:gd name="T11" fmla="*/ 22 h 55"/>
                <a:gd name="T12" fmla="*/ 0 w 71"/>
                <a:gd name="T13" fmla="*/ 24 h 55"/>
                <a:gd name="T14" fmla="*/ 7 w 71"/>
                <a:gd name="T15" fmla="*/ 26 h 55"/>
                <a:gd name="T16" fmla="*/ 12 w 71"/>
                <a:gd name="T17" fmla="*/ 29 h 55"/>
                <a:gd name="T18" fmla="*/ 14 w 71"/>
                <a:gd name="T19" fmla="*/ 29 h 55"/>
                <a:gd name="T20" fmla="*/ 14 w 71"/>
                <a:gd name="T21" fmla="*/ 31 h 55"/>
                <a:gd name="T22" fmla="*/ 14 w 71"/>
                <a:gd name="T23" fmla="*/ 31 h 55"/>
                <a:gd name="T24" fmla="*/ 16 w 71"/>
                <a:gd name="T25" fmla="*/ 36 h 55"/>
                <a:gd name="T26" fmla="*/ 16 w 71"/>
                <a:gd name="T27" fmla="*/ 41 h 55"/>
                <a:gd name="T28" fmla="*/ 16 w 71"/>
                <a:gd name="T29" fmla="*/ 41 h 55"/>
                <a:gd name="T30" fmla="*/ 21 w 71"/>
                <a:gd name="T31" fmla="*/ 41 h 55"/>
                <a:gd name="T32" fmla="*/ 23 w 71"/>
                <a:gd name="T33" fmla="*/ 45 h 55"/>
                <a:gd name="T34" fmla="*/ 28 w 71"/>
                <a:gd name="T35" fmla="*/ 50 h 55"/>
                <a:gd name="T36" fmla="*/ 30 w 71"/>
                <a:gd name="T37" fmla="*/ 52 h 55"/>
                <a:gd name="T38" fmla="*/ 33 w 71"/>
                <a:gd name="T39" fmla="*/ 55 h 55"/>
                <a:gd name="T40" fmla="*/ 40 w 71"/>
                <a:gd name="T41" fmla="*/ 48 h 55"/>
                <a:gd name="T42" fmla="*/ 42 w 71"/>
                <a:gd name="T43" fmla="*/ 43 h 55"/>
                <a:gd name="T44" fmla="*/ 42 w 71"/>
                <a:gd name="T45" fmla="*/ 41 h 55"/>
                <a:gd name="T46" fmla="*/ 42 w 71"/>
                <a:gd name="T47" fmla="*/ 38 h 55"/>
                <a:gd name="T48" fmla="*/ 45 w 71"/>
                <a:gd name="T49" fmla="*/ 36 h 55"/>
                <a:gd name="T50" fmla="*/ 45 w 71"/>
                <a:gd name="T51" fmla="*/ 33 h 55"/>
                <a:gd name="T52" fmla="*/ 42 w 71"/>
                <a:gd name="T53" fmla="*/ 31 h 55"/>
                <a:gd name="T54" fmla="*/ 40 w 71"/>
                <a:gd name="T55" fmla="*/ 22 h 55"/>
                <a:gd name="T56" fmla="*/ 40 w 71"/>
                <a:gd name="T57" fmla="*/ 17 h 55"/>
                <a:gd name="T58" fmla="*/ 40 w 71"/>
                <a:gd name="T59" fmla="*/ 17 h 55"/>
                <a:gd name="T60" fmla="*/ 45 w 71"/>
                <a:gd name="T61" fmla="*/ 14 h 55"/>
                <a:gd name="T62" fmla="*/ 47 w 71"/>
                <a:gd name="T63" fmla="*/ 12 h 55"/>
                <a:gd name="T64" fmla="*/ 49 w 71"/>
                <a:gd name="T65" fmla="*/ 12 h 55"/>
                <a:gd name="T66" fmla="*/ 52 w 71"/>
                <a:gd name="T67" fmla="*/ 10 h 55"/>
                <a:gd name="T68" fmla="*/ 54 w 71"/>
                <a:gd name="T69" fmla="*/ 7 h 55"/>
                <a:gd name="T70" fmla="*/ 71 w 71"/>
                <a:gd name="T71" fmla="*/ 36 h 55"/>
                <a:gd name="T72" fmla="*/ 66 w 71"/>
                <a:gd name="T73" fmla="*/ 31 h 55"/>
                <a:gd name="T74" fmla="*/ 68 w 71"/>
                <a:gd name="T75" fmla="*/ 24 h 55"/>
                <a:gd name="T76" fmla="*/ 64 w 71"/>
                <a:gd name="T77" fmla="*/ 12 h 55"/>
                <a:gd name="T78" fmla="*/ 61 w 71"/>
                <a:gd name="T79" fmla="*/ 10 h 55"/>
                <a:gd name="T80" fmla="*/ 61 w 71"/>
                <a:gd name="T81" fmla="*/ 7 h 55"/>
                <a:gd name="T82" fmla="*/ 59 w 71"/>
                <a:gd name="T83" fmla="*/ 7 h 55"/>
                <a:gd name="T84" fmla="*/ 59 w 71"/>
                <a:gd name="T85" fmla="*/ 10 h 55"/>
                <a:gd name="T86" fmla="*/ 56 w 71"/>
                <a:gd name="T87" fmla="*/ 12 h 55"/>
                <a:gd name="T88" fmla="*/ 54 w 71"/>
                <a:gd name="T89" fmla="*/ 12 h 55"/>
                <a:gd name="T90" fmla="*/ 54 w 71"/>
                <a:gd name="T91" fmla="*/ 22 h 55"/>
                <a:gd name="T92" fmla="*/ 56 w 71"/>
                <a:gd name="T93" fmla="*/ 33 h 55"/>
                <a:gd name="T94" fmla="*/ 61 w 71"/>
                <a:gd name="T95" fmla="*/ 36 h 55"/>
                <a:gd name="T96" fmla="*/ 66 w 71"/>
                <a:gd name="T97" fmla="*/ 36 h 55"/>
                <a:gd name="T98" fmla="*/ 68 w 71"/>
                <a:gd name="T99" fmla="*/ 38 h 55"/>
                <a:gd name="T100" fmla="*/ 71 w 71"/>
                <a:gd name="T101" fmla="*/ 38 h 55"/>
                <a:gd name="T102" fmla="*/ 71 w 71"/>
                <a:gd name="T10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5">
                  <a:moveTo>
                    <a:pt x="54" y="5"/>
                  </a:moveTo>
                  <a:lnTo>
                    <a:pt x="54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0" y="7"/>
                  </a:lnTo>
                  <a:lnTo>
                    <a:pt x="38" y="10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26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5F49D91-7AA6-4A3D-81F5-6F089D3C1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7" y="3396"/>
              <a:ext cx="71" cy="55"/>
            </a:xfrm>
            <a:custGeom>
              <a:avLst/>
              <a:gdLst>
                <a:gd name="T0" fmla="*/ 56 w 71"/>
                <a:gd name="T1" fmla="*/ 3 h 55"/>
                <a:gd name="T2" fmla="*/ 59 w 71"/>
                <a:gd name="T3" fmla="*/ 0 h 55"/>
                <a:gd name="T4" fmla="*/ 56 w 71"/>
                <a:gd name="T5" fmla="*/ 0 h 55"/>
                <a:gd name="T6" fmla="*/ 38 w 71"/>
                <a:gd name="T7" fmla="*/ 10 h 55"/>
                <a:gd name="T8" fmla="*/ 30 w 71"/>
                <a:gd name="T9" fmla="*/ 17 h 55"/>
                <a:gd name="T10" fmla="*/ 21 w 71"/>
                <a:gd name="T11" fmla="*/ 22 h 55"/>
                <a:gd name="T12" fmla="*/ 0 w 71"/>
                <a:gd name="T13" fmla="*/ 24 h 55"/>
                <a:gd name="T14" fmla="*/ 7 w 71"/>
                <a:gd name="T15" fmla="*/ 26 h 55"/>
                <a:gd name="T16" fmla="*/ 12 w 71"/>
                <a:gd name="T17" fmla="*/ 29 h 55"/>
                <a:gd name="T18" fmla="*/ 14 w 71"/>
                <a:gd name="T19" fmla="*/ 29 h 55"/>
                <a:gd name="T20" fmla="*/ 14 w 71"/>
                <a:gd name="T21" fmla="*/ 31 h 55"/>
                <a:gd name="T22" fmla="*/ 14 w 71"/>
                <a:gd name="T23" fmla="*/ 31 h 55"/>
                <a:gd name="T24" fmla="*/ 16 w 71"/>
                <a:gd name="T25" fmla="*/ 36 h 55"/>
                <a:gd name="T26" fmla="*/ 16 w 71"/>
                <a:gd name="T27" fmla="*/ 41 h 55"/>
                <a:gd name="T28" fmla="*/ 16 w 71"/>
                <a:gd name="T29" fmla="*/ 41 h 55"/>
                <a:gd name="T30" fmla="*/ 21 w 71"/>
                <a:gd name="T31" fmla="*/ 41 h 55"/>
                <a:gd name="T32" fmla="*/ 23 w 71"/>
                <a:gd name="T33" fmla="*/ 45 h 55"/>
                <a:gd name="T34" fmla="*/ 28 w 71"/>
                <a:gd name="T35" fmla="*/ 50 h 55"/>
                <a:gd name="T36" fmla="*/ 30 w 71"/>
                <a:gd name="T37" fmla="*/ 52 h 55"/>
                <a:gd name="T38" fmla="*/ 33 w 71"/>
                <a:gd name="T39" fmla="*/ 55 h 55"/>
                <a:gd name="T40" fmla="*/ 40 w 71"/>
                <a:gd name="T41" fmla="*/ 48 h 55"/>
                <a:gd name="T42" fmla="*/ 42 w 71"/>
                <a:gd name="T43" fmla="*/ 43 h 55"/>
                <a:gd name="T44" fmla="*/ 42 w 71"/>
                <a:gd name="T45" fmla="*/ 41 h 55"/>
                <a:gd name="T46" fmla="*/ 42 w 71"/>
                <a:gd name="T47" fmla="*/ 38 h 55"/>
                <a:gd name="T48" fmla="*/ 45 w 71"/>
                <a:gd name="T49" fmla="*/ 36 h 55"/>
                <a:gd name="T50" fmla="*/ 45 w 71"/>
                <a:gd name="T51" fmla="*/ 33 h 55"/>
                <a:gd name="T52" fmla="*/ 42 w 71"/>
                <a:gd name="T53" fmla="*/ 31 h 55"/>
                <a:gd name="T54" fmla="*/ 40 w 71"/>
                <a:gd name="T55" fmla="*/ 22 h 55"/>
                <a:gd name="T56" fmla="*/ 40 w 71"/>
                <a:gd name="T57" fmla="*/ 17 h 55"/>
                <a:gd name="T58" fmla="*/ 40 w 71"/>
                <a:gd name="T59" fmla="*/ 17 h 55"/>
                <a:gd name="T60" fmla="*/ 45 w 71"/>
                <a:gd name="T61" fmla="*/ 14 h 55"/>
                <a:gd name="T62" fmla="*/ 47 w 71"/>
                <a:gd name="T63" fmla="*/ 12 h 55"/>
                <a:gd name="T64" fmla="*/ 49 w 71"/>
                <a:gd name="T65" fmla="*/ 12 h 55"/>
                <a:gd name="T66" fmla="*/ 52 w 71"/>
                <a:gd name="T67" fmla="*/ 10 h 55"/>
                <a:gd name="T68" fmla="*/ 54 w 71"/>
                <a:gd name="T69" fmla="*/ 7 h 55"/>
                <a:gd name="T70" fmla="*/ 71 w 71"/>
                <a:gd name="T71" fmla="*/ 36 h 55"/>
                <a:gd name="T72" fmla="*/ 66 w 71"/>
                <a:gd name="T73" fmla="*/ 31 h 55"/>
                <a:gd name="T74" fmla="*/ 68 w 71"/>
                <a:gd name="T75" fmla="*/ 24 h 55"/>
                <a:gd name="T76" fmla="*/ 64 w 71"/>
                <a:gd name="T77" fmla="*/ 12 h 55"/>
                <a:gd name="T78" fmla="*/ 61 w 71"/>
                <a:gd name="T79" fmla="*/ 10 h 55"/>
                <a:gd name="T80" fmla="*/ 61 w 71"/>
                <a:gd name="T81" fmla="*/ 7 h 55"/>
                <a:gd name="T82" fmla="*/ 59 w 71"/>
                <a:gd name="T83" fmla="*/ 7 h 55"/>
                <a:gd name="T84" fmla="*/ 59 w 71"/>
                <a:gd name="T85" fmla="*/ 10 h 55"/>
                <a:gd name="T86" fmla="*/ 56 w 71"/>
                <a:gd name="T87" fmla="*/ 12 h 55"/>
                <a:gd name="T88" fmla="*/ 54 w 71"/>
                <a:gd name="T89" fmla="*/ 12 h 55"/>
                <a:gd name="T90" fmla="*/ 54 w 71"/>
                <a:gd name="T91" fmla="*/ 22 h 55"/>
                <a:gd name="T92" fmla="*/ 56 w 71"/>
                <a:gd name="T93" fmla="*/ 33 h 55"/>
                <a:gd name="T94" fmla="*/ 61 w 71"/>
                <a:gd name="T95" fmla="*/ 36 h 55"/>
                <a:gd name="T96" fmla="*/ 66 w 71"/>
                <a:gd name="T97" fmla="*/ 36 h 55"/>
                <a:gd name="T98" fmla="*/ 68 w 71"/>
                <a:gd name="T99" fmla="*/ 38 h 55"/>
                <a:gd name="T100" fmla="*/ 71 w 71"/>
                <a:gd name="T101" fmla="*/ 38 h 55"/>
                <a:gd name="T102" fmla="*/ 71 w 71"/>
                <a:gd name="T10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5">
                  <a:moveTo>
                    <a:pt x="54" y="5"/>
                  </a:moveTo>
                  <a:lnTo>
                    <a:pt x="54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0" y="7"/>
                  </a:lnTo>
                  <a:lnTo>
                    <a:pt x="38" y="10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26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FB4EC45-5618-4FC7-98CB-5ADFF1364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9" y="2220"/>
              <a:ext cx="241" cy="336"/>
            </a:xfrm>
            <a:custGeom>
              <a:avLst/>
              <a:gdLst>
                <a:gd name="T0" fmla="*/ 137 w 241"/>
                <a:gd name="T1" fmla="*/ 227 h 336"/>
                <a:gd name="T2" fmla="*/ 137 w 241"/>
                <a:gd name="T3" fmla="*/ 263 h 336"/>
                <a:gd name="T4" fmla="*/ 135 w 241"/>
                <a:gd name="T5" fmla="*/ 218 h 336"/>
                <a:gd name="T6" fmla="*/ 52 w 241"/>
                <a:gd name="T7" fmla="*/ 272 h 336"/>
                <a:gd name="T8" fmla="*/ 130 w 241"/>
                <a:gd name="T9" fmla="*/ 211 h 336"/>
                <a:gd name="T10" fmla="*/ 130 w 241"/>
                <a:gd name="T11" fmla="*/ 260 h 336"/>
                <a:gd name="T12" fmla="*/ 135 w 241"/>
                <a:gd name="T13" fmla="*/ 241 h 336"/>
                <a:gd name="T14" fmla="*/ 201 w 241"/>
                <a:gd name="T15" fmla="*/ 277 h 336"/>
                <a:gd name="T16" fmla="*/ 201 w 241"/>
                <a:gd name="T17" fmla="*/ 272 h 336"/>
                <a:gd name="T18" fmla="*/ 239 w 241"/>
                <a:gd name="T19" fmla="*/ 270 h 336"/>
                <a:gd name="T20" fmla="*/ 225 w 241"/>
                <a:gd name="T21" fmla="*/ 189 h 336"/>
                <a:gd name="T22" fmla="*/ 203 w 241"/>
                <a:gd name="T23" fmla="*/ 170 h 336"/>
                <a:gd name="T24" fmla="*/ 187 w 241"/>
                <a:gd name="T25" fmla="*/ 211 h 336"/>
                <a:gd name="T26" fmla="*/ 173 w 241"/>
                <a:gd name="T27" fmla="*/ 197 h 336"/>
                <a:gd name="T28" fmla="*/ 161 w 241"/>
                <a:gd name="T29" fmla="*/ 168 h 336"/>
                <a:gd name="T30" fmla="*/ 189 w 241"/>
                <a:gd name="T31" fmla="*/ 144 h 336"/>
                <a:gd name="T32" fmla="*/ 213 w 241"/>
                <a:gd name="T33" fmla="*/ 123 h 336"/>
                <a:gd name="T34" fmla="*/ 232 w 241"/>
                <a:gd name="T35" fmla="*/ 100 h 336"/>
                <a:gd name="T36" fmla="*/ 213 w 241"/>
                <a:gd name="T37" fmla="*/ 88 h 336"/>
                <a:gd name="T38" fmla="*/ 170 w 241"/>
                <a:gd name="T39" fmla="*/ 85 h 336"/>
                <a:gd name="T40" fmla="*/ 92 w 241"/>
                <a:gd name="T41" fmla="*/ 71 h 336"/>
                <a:gd name="T42" fmla="*/ 88 w 241"/>
                <a:gd name="T43" fmla="*/ 31 h 336"/>
                <a:gd name="T44" fmla="*/ 80 w 241"/>
                <a:gd name="T45" fmla="*/ 36 h 336"/>
                <a:gd name="T46" fmla="*/ 54 w 241"/>
                <a:gd name="T47" fmla="*/ 24 h 336"/>
                <a:gd name="T48" fmla="*/ 50 w 241"/>
                <a:gd name="T49" fmla="*/ 19 h 336"/>
                <a:gd name="T50" fmla="*/ 31 w 241"/>
                <a:gd name="T51" fmla="*/ 12 h 336"/>
                <a:gd name="T52" fmla="*/ 21 w 241"/>
                <a:gd name="T53" fmla="*/ 10 h 336"/>
                <a:gd name="T54" fmla="*/ 7 w 241"/>
                <a:gd name="T55" fmla="*/ 33 h 336"/>
                <a:gd name="T56" fmla="*/ 33 w 241"/>
                <a:gd name="T57" fmla="*/ 69 h 336"/>
                <a:gd name="T58" fmla="*/ 47 w 241"/>
                <a:gd name="T59" fmla="*/ 83 h 336"/>
                <a:gd name="T60" fmla="*/ 14 w 241"/>
                <a:gd name="T61" fmla="*/ 102 h 336"/>
                <a:gd name="T62" fmla="*/ 2 w 241"/>
                <a:gd name="T63" fmla="*/ 121 h 336"/>
                <a:gd name="T64" fmla="*/ 36 w 241"/>
                <a:gd name="T65" fmla="*/ 149 h 336"/>
                <a:gd name="T66" fmla="*/ 31 w 241"/>
                <a:gd name="T67" fmla="*/ 175 h 336"/>
                <a:gd name="T68" fmla="*/ 43 w 241"/>
                <a:gd name="T69" fmla="*/ 208 h 336"/>
                <a:gd name="T70" fmla="*/ 50 w 241"/>
                <a:gd name="T71" fmla="*/ 246 h 336"/>
                <a:gd name="T72" fmla="*/ 62 w 241"/>
                <a:gd name="T73" fmla="*/ 286 h 336"/>
                <a:gd name="T74" fmla="*/ 71 w 241"/>
                <a:gd name="T75" fmla="*/ 282 h 336"/>
                <a:gd name="T76" fmla="*/ 76 w 241"/>
                <a:gd name="T77" fmla="*/ 249 h 336"/>
                <a:gd name="T78" fmla="*/ 80 w 241"/>
                <a:gd name="T79" fmla="*/ 251 h 336"/>
                <a:gd name="T80" fmla="*/ 85 w 241"/>
                <a:gd name="T81" fmla="*/ 270 h 336"/>
                <a:gd name="T82" fmla="*/ 92 w 241"/>
                <a:gd name="T83" fmla="*/ 263 h 336"/>
                <a:gd name="T84" fmla="*/ 97 w 241"/>
                <a:gd name="T85" fmla="*/ 253 h 336"/>
                <a:gd name="T86" fmla="*/ 104 w 241"/>
                <a:gd name="T87" fmla="*/ 265 h 336"/>
                <a:gd name="T88" fmla="*/ 104 w 241"/>
                <a:gd name="T89" fmla="*/ 272 h 336"/>
                <a:gd name="T90" fmla="*/ 121 w 241"/>
                <a:gd name="T91" fmla="*/ 260 h 336"/>
                <a:gd name="T92" fmla="*/ 128 w 241"/>
                <a:gd name="T93" fmla="*/ 258 h 336"/>
                <a:gd name="T94" fmla="*/ 128 w 241"/>
                <a:gd name="T95" fmla="*/ 232 h 336"/>
                <a:gd name="T96" fmla="*/ 130 w 241"/>
                <a:gd name="T97" fmla="*/ 213 h 336"/>
                <a:gd name="T98" fmla="*/ 125 w 241"/>
                <a:gd name="T99" fmla="*/ 189 h 336"/>
                <a:gd name="T100" fmla="*/ 135 w 241"/>
                <a:gd name="T101" fmla="*/ 175 h 336"/>
                <a:gd name="T102" fmla="*/ 137 w 241"/>
                <a:gd name="T103" fmla="*/ 194 h 336"/>
                <a:gd name="T104" fmla="*/ 151 w 241"/>
                <a:gd name="T105" fmla="*/ 232 h 336"/>
                <a:gd name="T106" fmla="*/ 168 w 241"/>
                <a:gd name="T107" fmla="*/ 225 h 336"/>
                <a:gd name="T108" fmla="*/ 180 w 241"/>
                <a:gd name="T109" fmla="*/ 223 h 336"/>
                <a:gd name="T110" fmla="*/ 196 w 241"/>
                <a:gd name="T111" fmla="*/ 249 h 336"/>
                <a:gd name="T112" fmla="*/ 203 w 241"/>
                <a:gd name="T113" fmla="*/ 272 h 336"/>
                <a:gd name="T114" fmla="*/ 208 w 241"/>
                <a:gd name="T115" fmla="*/ 282 h 336"/>
                <a:gd name="T116" fmla="*/ 211 w 241"/>
                <a:gd name="T117" fmla="*/ 310 h 336"/>
                <a:gd name="T118" fmla="*/ 218 w 241"/>
                <a:gd name="T119" fmla="*/ 308 h 336"/>
                <a:gd name="T120" fmla="*/ 182 w 241"/>
                <a:gd name="T121" fmla="*/ 244 h 336"/>
                <a:gd name="T122" fmla="*/ 154 w 241"/>
                <a:gd name="T123" fmla="*/ 258 h 336"/>
                <a:gd name="T124" fmla="*/ 156 w 241"/>
                <a:gd name="T125" fmla="*/ 25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336">
                  <a:moveTo>
                    <a:pt x="135" y="268"/>
                  </a:moveTo>
                  <a:lnTo>
                    <a:pt x="133" y="268"/>
                  </a:lnTo>
                  <a:lnTo>
                    <a:pt x="133" y="265"/>
                  </a:lnTo>
                  <a:lnTo>
                    <a:pt x="130" y="268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3" y="272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5" y="270"/>
                  </a:lnTo>
                  <a:lnTo>
                    <a:pt x="135" y="268"/>
                  </a:lnTo>
                  <a:lnTo>
                    <a:pt x="135" y="268"/>
                  </a:lnTo>
                  <a:close/>
                  <a:moveTo>
                    <a:pt x="147" y="239"/>
                  </a:moveTo>
                  <a:lnTo>
                    <a:pt x="144" y="237"/>
                  </a:lnTo>
                  <a:lnTo>
                    <a:pt x="142" y="237"/>
                  </a:lnTo>
                  <a:lnTo>
                    <a:pt x="142" y="234"/>
                  </a:lnTo>
                  <a:lnTo>
                    <a:pt x="142" y="232"/>
                  </a:lnTo>
                  <a:lnTo>
                    <a:pt x="142" y="230"/>
                  </a:lnTo>
                  <a:lnTo>
                    <a:pt x="140" y="230"/>
                  </a:lnTo>
                  <a:lnTo>
                    <a:pt x="140" y="227"/>
                  </a:lnTo>
                  <a:lnTo>
                    <a:pt x="137" y="227"/>
                  </a:lnTo>
                  <a:lnTo>
                    <a:pt x="137" y="225"/>
                  </a:lnTo>
                  <a:lnTo>
                    <a:pt x="137" y="223"/>
                  </a:lnTo>
                  <a:lnTo>
                    <a:pt x="137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7"/>
                  </a:lnTo>
                  <a:lnTo>
                    <a:pt x="133" y="230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5" y="234"/>
                  </a:lnTo>
                  <a:lnTo>
                    <a:pt x="137" y="234"/>
                  </a:lnTo>
                  <a:lnTo>
                    <a:pt x="137" y="237"/>
                  </a:lnTo>
                  <a:lnTo>
                    <a:pt x="137" y="239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40" y="244"/>
                  </a:lnTo>
                  <a:lnTo>
                    <a:pt x="137" y="246"/>
                  </a:lnTo>
                  <a:lnTo>
                    <a:pt x="137" y="249"/>
                  </a:lnTo>
                  <a:lnTo>
                    <a:pt x="137" y="249"/>
                  </a:lnTo>
                  <a:lnTo>
                    <a:pt x="137" y="251"/>
                  </a:lnTo>
                  <a:lnTo>
                    <a:pt x="135" y="256"/>
                  </a:lnTo>
                  <a:lnTo>
                    <a:pt x="135" y="258"/>
                  </a:lnTo>
                  <a:lnTo>
                    <a:pt x="135" y="258"/>
                  </a:lnTo>
                  <a:lnTo>
                    <a:pt x="135" y="260"/>
                  </a:lnTo>
                  <a:lnTo>
                    <a:pt x="135" y="260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63"/>
                  </a:lnTo>
                  <a:lnTo>
                    <a:pt x="135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40" y="265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46"/>
                  </a:lnTo>
                  <a:lnTo>
                    <a:pt x="147" y="241"/>
                  </a:lnTo>
                  <a:lnTo>
                    <a:pt x="147" y="239"/>
                  </a:lnTo>
                  <a:close/>
                  <a:moveTo>
                    <a:pt x="137" y="241"/>
                  </a:moveTo>
                  <a:lnTo>
                    <a:pt x="137" y="241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close/>
                  <a:moveTo>
                    <a:pt x="130" y="220"/>
                  </a:moveTo>
                  <a:lnTo>
                    <a:pt x="133" y="220"/>
                  </a:lnTo>
                  <a:lnTo>
                    <a:pt x="133" y="220"/>
                  </a:lnTo>
                  <a:lnTo>
                    <a:pt x="135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5" y="218"/>
                  </a:lnTo>
                  <a:lnTo>
                    <a:pt x="135" y="215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8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3"/>
                  </a:lnTo>
                  <a:lnTo>
                    <a:pt x="125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30" y="225"/>
                  </a:lnTo>
                  <a:lnTo>
                    <a:pt x="130" y="225"/>
                  </a:lnTo>
                  <a:lnTo>
                    <a:pt x="130" y="225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0"/>
                  </a:lnTo>
                  <a:close/>
                  <a:moveTo>
                    <a:pt x="57" y="277"/>
                  </a:moveTo>
                  <a:lnTo>
                    <a:pt x="54" y="277"/>
                  </a:lnTo>
                  <a:lnTo>
                    <a:pt x="54" y="275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4" y="279"/>
                  </a:lnTo>
                  <a:lnTo>
                    <a:pt x="57" y="282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7"/>
                  </a:lnTo>
                  <a:close/>
                  <a:moveTo>
                    <a:pt x="130" y="211"/>
                  </a:move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5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5" y="208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8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close/>
                  <a:moveTo>
                    <a:pt x="123" y="265"/>
                  </a:moveTo>
                  <a:lnTo>
                    <a:pt x="121" y="268"/>
                  </a:lnTo>
                  <a:lnTo>
                    <a:pt x="121" y="270"/>
                  </a:lnTo>
                  <a:lnTo>
                    <a:pt x="118" y="270"/>
                  </a:lnTo>
                  <a:lnTo>
                    <a:pt x="118" y="272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21" y="275"/>
                  </a:lnTo>
                  <a:lnTo>
                    <a:pt x="121" y="272"/>
                  </a:lnTo>
                  <a:lnTo>
                    <a:pt x="121" y="270"/>
                  </a:lnTo>
                  <a:lnTo>
                    <a:pt x="123" y="268"/>
                  </a:lnTo>
                  <a:lnTo>
                    <a:pt x="123" y="265"/>
                  </a:lnTo>
                  <a:lnTo>
                    <a:pt x="123" y="265"/>
                  </a:lnTo>
                  <a:close/>
                  <a:moveTo>
                    <a:pt x="130" y="263"/>
                  </a:moveTo>
                  <a:lnTo>
                    <a:pt x="130" y="263"/>
                  </a:lnTo>
                  <a:lnTo>
                    <a:pt x="128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3" y="265"/>
                  </a:lnTo>
                  <a:lnTo>
                    <a:pt x="133" y="263"/>
                  </a:lnTo>
                  <a:lnTo>
                    <a:pt x="133" y="260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56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0"/>
                  </a:lnTo>
                  <a:lnTo>
                    <a:pt x="128" y="260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30" y="260"/>
                  </a:lnTo>
                  <a:lnTo>
                    <a:pt x="130" y="263"/>
                  </a:lnTo>
                  <a:close/>
                  <a:moveTo>
                    <a:pt x="125" y="263"/>
                  </a:moveTo>
                  <a:lnTo>
                    <a:pt x="125" y="263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5" y="265"/>
                  </a:lnTo>
                  <a:lnTo>
                    <a:pt x="123" y="268"/>
                  </a:lnTo>
                  <a:lnTo>
                    <a:pt x="123" y="268"/>
                  </a:lnTo>
                  <a:lnTo>
                    <a:pt x="123" y="268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5"/>
                  </a:lnTo>
                  <a:lnTo>
                    <a:pt x="125" y="263"/>
                  </a:lnTo>
                  <a:close/>
                  <a:moveTo>
                    <a:pt x="123" y="265"/>
                  </a:moveTo>
                  <a:lnTo>
                    <a:pt x="123" y="263"/>
                  </a:lnTo>
                  <a:lnTo>
                    <a:pt x="123" y="263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5"/>
                  </a:lnTo>
                  <a:lnTo>
                    <a:pt x="123" y="265"/>
                  </a:lnTo>
                  <a:close/>
                  <a:moveTo>
                    <a:pt x="135" y="241"/>
                  </a:moveTo>
                  <a:lnTo>
                    <a:pt x="135" y="239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4"/>
                  </a:lnTo>
                  <a:lnTo>
                    <a:pt x="137" y="246"/>
                  </a:lnTo>
                  <a:lnTo>
                    <a:pt x="135" y="246"/>
                  </a:lnTo>
                  <a:lnTo>
                    <a:pt x="135" y="246"/>
                  </a:lnTo>
                  <a:lnTo>
                    <a:pt x="135" y="246"/>
                  </a:lnTo>
                  <a:lnTo>
                    <a:pt x="135" y="249"/>
                  </a:lnTo>
                  <a:lnTo>
                    <a:pt x="137" y="249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1"/>
                  </a:lnTo>
                  <a:lnTo>
                    <a:pt x="135" y="241"/>
                  </a:lnTo>
                  <a:lnTo>
                    <a:pt x="135" y="241"/>
                  </a:lnTo>
                  <a:close/>
                  <a:moveTo>
                    <a:pt x="206" y="291"/>
                  </a:moveTo>
                  <a:lnTo>
                    <a:pt x="206" y="291"/>
                  </a:lnTo>
                  <a:lnTo>
                    <a:pt x="206" y="289"/>
                  </a:lnTo>
                  <a:lnTo>
                    <a:pt x="206" y="286"/>
                  </a:lnTo>
                  <a:lnTo>
                    <a:pt x="206" y="284"/>
                  </a:lnTo>
                  <a:lnTo>
                    <a:pt x="203" y="282"/>
                  </a:lnTo>
                  <a:lnTo>
                    <a:pt x="203" y="279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203" y="279"/>
                  </a:lnTo>
                  <a:lnTo>
                    <a:pt x="203" y="282"/>
                  </a:lnTo>
                  <a:lnTo>
                    <a:pt x="201" y="282"/>
                  </a:lnTo>
                  <a:lnTo>
                    <a:pt x="201" y="284"/>
                  </a:lnTo>
                  <a:lnTo>
                    <a:pt x="201" y="282"/>
                  </a:lnTo>
                  <a:lnTo>
                    <a:pt x="201" y="282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201" y="286"/>
                  </a:lnTo>
                  <a:lnTo>
                    <a:pt x="201" y="289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199" y="291"/>
                  </a:lnTo>
                  <a:lnTo>
                    <a:pt x="199" y="291"/>
                  </a:lnTo>
                  <a:lnTo>
                    <a:pt x="199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3" y="294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6" y="291"/>
                  </a:lnTo>
                  <a:close/>
                  <a:moveTo>
                    <a:pt x="201" y="275"/>
                  </a:moveTo>
                  <a:lnTo>
                    <a:pt x="201" y="275"/>
                  </a:lnTo>
                  <a:lnTo>
                    <a:pt x="201" y="272"/>
                  </a:lnTo>
                  <a:lnTo>
                    <a:pt x="201" y="272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199" y="270"/>
                  </a:lnTo>
                  <a:lnTo>
                    <a:pt x="199" y="272"/>
                  </a:lnTo>
                  <a:lnTo>
                    <a:pt x="199" y="272"/>
                  </a:lnTo>
                  <a:lnTo>
                    <a:pt x="199" y="275"/>
                  </a:lnTo>
                  <a:lnTo>
                    <a:pt x="199" y="279"/>
                  </a:lnTo>
                  <a:lnTo>
                    <a:pt x="199" y="282"/>
                  </a:lnTo>
                  <a:lnTo>
                    <a:pt x="199" y="279"/>
                  </a:lnTo>
                  <a:lnTo>
                    <a:pt x="201" y="277"/>
                  </a:lnTo>
                  <a:lnTo>
                    <a:pt x="201" y="275"/>
                  </a:lnTo>
                  <a:close/>
                  <a:moveTo>
                    <a:pt x="130" y="189"/>
                  </a:moveTo>
                  <a:lnTo>
                    <a:pt x="128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9"/>
                  </a:lnTo>
                  <a:lnTo>
                    <a:pt x="128" y="189"/>
                  </a:lnTo>
                  <a:lnTo>
                    <a:pt x="128" y="192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3" y="192"/>
                  </a:lnTo>
                  <a:lnTo>
                    <a:pt x="133" y="192"/>
                  </a:lnTo>
                  <a:lnTo>
                    <a:pt x="130" y="189"/>
                  </a:lnTo>
                  <a:close/>
                  <a:moveTo>
                    <a:pt x="241" y="303"/>
                  </a:moveTo>
                  <a:lnTo>
                    <a:pt x="241" y="303"/>
                  </a:lnTo>
                  <a:lnTo>
                    <a:pt x="239" y="298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7" y="279"/>
                  </a:lnTo>
                  <a:lnTo>
                    <a:pt x="239" y="272"/>
                  </a:lnTo>
                  <a:lnTo>
                    <a:pt x="239" y="270"/>
                  </a:lnTo>
                  <a:lnTo>
                    <a:pt x="237" y="268"/>
                  </a:lnTo>
                  <a:lnTo>
                    <a:pt x="237" y="265"/>
                  </a:lnTo>
                  <a:lnTo>
                    <a:pt x="237" y="265"/>
                  </a:lnTo>
                  <a:lnTo>
                    <a:pt x="237" y="263"/>
                  </a:lnTo>
                  <a:lnTo>
                    <a:pt x="234" y="258"/>
                  </a:lnTo>
                  <a:lnTo>
                    <a:pt x="237" y="258"/>
                  </a:lnTo>
                  <a:lnTo>
                    <a:pt x="237" y="258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4" y="237"/>
                  </a:lnTo>
                  <a:lnTo>
                    <a:pt x="234" y="237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2" y="225"/>
                  </a:lnTo>
                  <a:lnTo>
                    <a:pt x="232" y="223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0" y="215"/>
                  </a:lnTo>
                  <a:lnTo>
                    <a:pt x="230" y="215"/>
                  </a:lnTo>
                  <a:lnTo>
                    <a:pt x="227" y="215"/>
                  </a:lnTo>
                  <a:lnTo>
                    <a:pt x="227" y="213"/>
                  </a:lnTo>
                  <a:lnTo>
                    <a:pt x="225" y="211"/>
                  </a:lnTo>
                  <a:lnTo>
                    <a:pt x="225" y="208"/>
                  </a:lnTo>
                  <a:lnTo>
                    <a:pt x="225" y="19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25" y="194"/>
                  </a:lnTo>
                  <a:lnTo>
                    <a:pt x="225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0"/>
                  </a:lnTo>
                  <a:lnTo>
                    <a:pt x="220" y="175"/>
                  </a:lnTo>
                  <a:lnTo>
                    <a:pt x="220" y="173"/>
                  </a:lnTo>
                  <a:lnTo>
                    <a:pt x="220" y="170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18" y="170"/>
                  </a:lnTo>
                  <a:lnTo>
                    <a:pt x="218" y="173"/>
                  </a:lnTo>
                  <a:lnTo>
                    <a:pt x="218" y="170"/>
                  </a:lnTo>
                  <a:lnTo>
                    <a:pt x="215" y="168"/>
                  </a:lnTo>
                  <a:lnTo>
                    <a:pt x="215" y="168"/>
                  </a:lnTo>
                  <a:lnTo>
                    <a:pt x="213" y="168"/>
                  </a:lnTo>
                  <a:lnTo>
                    <a:pt x="213" y="168"/>
                  </a:lnTo>
                  <a:lnTo>
                    <a:pt x="211" y="170"/>
                  </a:lnTo>
                  <a:lnTo>
                    <a:pt x="211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0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70"/>
                  </a:lnTo>
                  <a:lnTo>
                    <a:pt x="203" y="173"/>
                  </a:lnTo>
                  <a:lnTo>
                    <a:pt x="203" y="178"/>
                  </a:lnTo>
                  <a:lnTo>
                    <a:pt x="203" y="180"/>
                  </a:lnTo>
                  <a:lnTo>
                    <a:pt x="203" y="182"/>
                  </a:lnTo>
                  <a:lnTo>
                    <a:pt x="201" y="185"/>
                  </a:lnTo>
                  <a:lnTo>
                    <a:pt x="201" y="185"/>
                  </a:lnTo>
                  <a:lnTo>
                    <a:pt x="199" y="185"/>
                  </a:lnTo>
                  <a:lnTo>
                    <a:pt x="199" y="187"/>
                  </a:lnTo>
                  <a:lnTo>
                    <a:pt x="196" y="187"/>
                  </a:lnTo>
                  <a:lnTo>
                    <a:pt x="194" y="192"/>
                  </a:lnTo>
                  <a:lnTo>
                    <a:pt x="194" y="194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6" y="201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2" y="211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0" y="206"/>
                  </a:lnTo>
                  <a:lnTo>
                    <a:pt x="180" y="201"/>
                  </a:lnTo>
                  <a:lnTo>
                    <a:pt x="180" y="201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77" y="199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5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199"/>
                  </a:lnTo>
                  <a:lnTo>
                    <a:pt x="175" y="204"/>
                  </a:lnTo>
                  <a:lnTo>
                    <a:pt x="175" y="206"/>
                  </a:lnTo>
                  <a:lnTo>
                    <a:pt x="173" y="206"/>
                  </a:lnTo>
                  <a:lnTo>
                    <a:pt x="170" y="204"/>
                  </a:lnTo>
                  <a:lnTo>
                    <a:pt x="170" y="201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68" y="192"/>
                  </a:lnTo>
                  <a:lnTo>
                    <a:pt x="168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5"/>
                  </a:lnTo>
                  <a:lnTo>
                    <a:pt x="168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3" y="178"/>
                  </a:lnTo>
                  <a:lnTo>
                    <a:pt x="163" y="178"/>
                  </a:lnTo>
                  <a:lnTo>
                    <a:pt x="163" y="175"/>
                  </a:lnTo>
                  <a:lnTo>
                    <a:pt x="161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1" y="170"/>
                  </a:lnTo>
                  <a:lnTo>
                    <a:pt x="161" y="168"/>
                  </a:lnTo>
                  <a:lnTo>
                    <a:pt x="163" y="168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66" y="166"/>
                  </a:lnTo>
                  <a:lnTo>
                    <a:pt x="166" y="166"/>
                  </a:lnTo>
                  <a:lnTo>
                    <a:pt x="166" y="161"/>
                  </a:lnTo>
                  <a:lnTo>
                    <a:pt x="168" y="161"/>
                  </a:lnTo>
                  <a:lnTo>
                    <a:pt x="166" y="161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0" y="154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4"/>
                  </a:lnTo>
                  <a:lnTo>
                    <a:pt x="173" y="154"/>
                  </a:lnTo>
                  <a:lnTo>
                    <a:pt x="173" y="152"/>
                  </a:lnTo>
                  <a:lnTo>
                    <a:pt x="173" y="149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5" y="147"/>
                  </a:lnTo>
                  <a:lnTo>
                    <a:pt x="180" y="147"/>
                  </a:lnTo>
                  <a:lnTo>
                    <a:pt x="182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7" y="147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9" y="140"/>
                  </a:lnTo>
                  <a:lnTo>
                    <a:pt x="189" y="142"/>
                  </a:lnTo>
                  <a:lnTo>
                    <a:pt x="189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9" y="144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3"/>
                  </a:lnTo>
                  <a:lnTo>
                    <a:pt x="206" y="133"/>
                  </a:lnTo>
                  <a:lnTo>
                    <a:pt x="206" y="135"/>
                  </a:lnTo>
                  <a:lnTo>
                    <a:pt x="206" y="133"/>
                  </a:lnTo>
                  <a:lnTo>
                    <a:pt x="203" y="133"/>
                  </a:lnTo>
                  <a:lnTo>
                    <a:pt x="203" y="130"/>
                  </a:lnTo>
                  <a:lnTo>
                    <a:pt x="208" y="130"/>
                  </a:lnTo>
                  <a:lnTo>
                    <a:pt x="211" y="130"/>
                  </a:lnTo>
                  <a:lnTo>
                    <a:pt x="213" y="130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8" y="116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2"/>
                  </a:lnTo>
                  <a:lnTo>
                    <a:pt x="220" y="102"/>
                  </a:lnTo>
                  <a:lnTo>
                    <a:pt x="220" y="100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30" y="104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0"/>
                  </a:lnTo>
                  <a:lnTo>
                    <a:pt x="222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5"/>
                  </a:lnTo>
                  <a:lnTo>
                    <a:pt x="208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1" y="85"/>
                  </a:lnTo>
                  <a:lnTo>
                    <a:pt x="196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5"/>
                  </a:lnTo>
                  <a:lnTo>
                    <a:pt x="189" y="85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85" y="88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2" y="85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7" y="88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6" y="83"/>
                  </a:lnTo>
                  <a:lnTo>
                    <a:pt x="166" y="83"/>
                  </a:lnTo>
                  <a:lnTo>
                    <a:pt x="166" y="85"/>
                  </a:lnTo>
                  <a:lnTo>
                    <a:pt x="161" y="83"/>
                  </a:lnTo>
                  <a:lnTo>
                    <a:pt x="154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47" y="88"/>
                  </a:lnTo>
                  <a:lnTo>
                    <a:pt x="144" y="88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3" y="85"/>
                  </a:lnTo>
                  <a:lnTo>
                    <a:pt x="128" y="85"/>
                  </a:lnTo>
                  <a:lnTo>
                    <a:pt x="123" y="85"/>
                  </a:lnTo>
                  <a:lnTo>
                    <a:pt x="121" y="85"/>
                  </a:lnTo>
                  <a:lnTo>
                    <a:pt x="118" y="85"/>
                  </a:lnTo>
                  <a:lnTo>
                    <a:pt x="109" y="83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2" y="62"/>
                  </a:lnTo>
                  <a:lnTo>
                    <a:pt x="95" y="59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7" y="24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5" y="85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3" y="85"/>
                  </a:lnTo>
                  <a:lnTo>
                    <a:pt x="31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1" y="92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7" y="100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7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19" y="130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8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31" y="161"/>
                  </a:lnTo>
                  <a:lnTo>
                    <a:pt x="31" y="159"/>
                  </a:lnTo>
                  <a:lnTo>
                    <a:pt x="28" y="159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8" y="168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6" y="189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6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3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5" y="201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3" y="213"/>
                  </a:lnTo>
                  <a:lnTo>
                    <a:pt x="43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3"/>
                  </a:lnTo>
                  <a:lnTo>
                    <a:pt x="45" y="223"/>
                  </a:lnTo>
                  <a:lnTo>
                    <a:pt x="45" y="223"/>
                  </a:lnTo>
                  <a:lnTo>
                    <a:pt x="45" y="225"/>
                  </a:lnTo>
                  <a:lnTo>
                    <a:pt x="45" y="227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47" y="230"/>
                  </a:lnTo>
                  <a:lnTo>
                    <a:pt x="47" y="232"/>
                  </a:lnTo>
                  <a:lnTo>
                    <a:pt x="47" y="232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0" y="239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2" y="249"/>
                  </a:lnTo>
                  <a:lnTo>
                    <a:pt x="50" y="249"/>
                  </a:lnTo>
                  <a:lnTo>
                    <a:pt x="52" y="251"/>
                  </a:lnTo>
                  <a:lnTo>
                    <a:pt x="54" y="253"/>
                  </a:lnTo>
                  <a:lnTo>
                    <a:pt x="54" y="253"/>
                  </a:lnTo>
                  <a:lnTo>
                    <a:pt x="54" y="256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2" y="263"/>
                  </a:lnTo>
                  <a:lnTo>
                    <a:pt x="54" y="263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8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2"/>
                  </a:lnTo>
                  <a:lnTo>
                    <a:pt x="57" y="275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5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6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6" y="284"/>
                  </a:lnTo>
                  <a:lnTo>
                    <a:pt x="66" y="284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7"/>
                  </a:lnTo>
                  <a:lnTo>
                    <a:pt x="64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2"/>
                  </a:lnTo>
                  <a:lnTo>
                    <a:pt x="69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2"/>
                  </a:lnTo>
                  <a:lnTo>
                    <a:pt x="69" y="275"/>
                  </a:lnTo>
                  <a:lnTo>
                    <a:pt x="69" y="275"/>
                  </a:lnTo>
                  <a:lnTo>
                    <a:pt x="69" y="277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75"/>
                  </a:lnTo>
                  <a:lnTo>
                    <a:pt x="73" y="275"/>
                  </a:lnTo>
                  <a:lnTo>
                    <a:pt x="73" y="272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8" y="270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8" y="263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6" y="260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53"/>
                  </a:lnTo>
                  <a:lnTo>
                    <a:pt x="76" y="249"/>
                  </a:lnTo>
                  <a:lnTo>
                    <a:pt x="76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6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0" y="265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6"/>
                  </a:lnTo>
                  <a:lnTo>
                    <a:pt x="78" y="256"/>
                  </a:lnTo>
                  <a:lnTo>
                    <a:pt x="78" y="253"/>
                  </a:lnTo>
                  <a:lnTo>
                    <a:pt x="80" y="253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49"/>
                  </a:lnTo>
                  <a:lnTo>
                    <a:pt x="83" y="249"/>
                  </a:lnTo>
                  <a:lnTo>
                    <a:pt x="83" y="246"/>
                  </a:lnTo>
                  <a:lnTo>
                    <a:pt x="83" y="246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51"/>
                  </a:lnTo>
                  <a:lnTo>
                    <a:pt x="80" y="251"/>
                  </a:lnTo>
                  <a:lnTo>
                    <a:pt x="80" y="253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60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8"/>
                  </a:lnTo>
                  <a:lnTo>
                    <a:pt x="80" y="270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78" y="275"/>
                  </a:lnTo>
                  <a:lnTo>
                    <a:pt x="78" y="275"/>
                  </a:lnTo>
                  <a:lnTo>
                    <a:pt x="78" y="277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3" y="282"/>
                  </a:lnTo>
                  <a:lnTo>
                    <a:pt x="83" y="282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5" y="279"/>
                  </a:lnTo>
                  <a:lnTo>
                    <a:pt x="85" y="279"/>
                  </a:lnTo>
                  <a:lnTo>
                    <a:pt x="88" y="277"/>
                  </a:lnTo>
                  <a:lnTo>
                    <a:pt x="88" y="277"/>
                  </a:lnTo>
                  <a:lnTo>
                    <a:pt x="85" y="277"/>
                  </a:lnTo>
                  <a:lnTo>
                    <a:pt x="85" y="275"/>
                  </a:lnTo>
                  <a:lnTo>
                    <a:pt x="83" y="275"/>
                  </a:lnTo>
                  <a:lnTo>
                    <a:pt x="83" y="272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8" y="275"/>
                  </a:lnTo>
                  <a:lnTo>
                    <a:pt x="88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2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97" y="272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5" y="268"/>
                  </a:lnTo>
                  <a:lnTo>
                    <a:pt x="95" y="268"/>
                  </a:lnTo>
                  <a:lnTo>
                    <a:pt x="95" y="268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3"/>
                  </a:lnTo>
                  <a:lnTo>
                    <a:pt x="95" y="263"/>
                  </a:lnTo>
                  <a:lnTo>
                    <a:pt x="92" y="263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5" y="253"/>
                  </a:lnTo>
                  <a:lnTo>
                    <a:pt x="95" y="251"/>
                  </a:lnTo>
                  <a:lnTo>
                    <a:pt x="95" y="251"/>
                  </a:lnTo>
                  <a:lnTo>
                    <a:pt x="97" y="246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1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99" y="241"/>
                  </a:lnTo>
                  <a:lnTo>
                    <a:pt x="99" y="241"/>
                  </a:lnTo>
                  <a:lnTo>
                    <a:pt x="99" y="241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4" y="237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97" y="246"/>
                  </a:lnTo>
                  <a:lnTo>
                    <a:pt x="97" y="249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8"/>
                  </a:lnTo>
                  <a:lnTo>
                    <a:pt x="102" y="268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2" y="263"/>
                  </a:lnTo>
                  <a:lnTo>
                    <a:pt x="102" y="263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4" y="258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7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6"/>
                  </a:lnTo>
                  <a:lnTo>
                    <a:pt x="116" y="253"/>
                  </a:lnTo>
                  <a:lnTo>
                    <a:pt x="116" y="256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60"/>
                  </a:lnTo>
                  <a:lnTo>
                    <a:pt x="111" y="260"/>
                  </a:lnTo>
                  <a:lnTo>
                    <a:pt x="111" y="260"/>
                  </a:lnTo>
                  <a:lnTo>
                    <a:pt x="109" y="263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4" y="268"/>
                  </a:lnTo>
                  <a:lnTo>
                    <a:pt x="104" y="268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5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07" y="272"/>
                  </a:lnTo>
                  <a:lnTo>
                    <a:pt x="107" y="272"/>
                  </a:lnTo>
                  <a:lnTo>
                    <a:pt x="109" y="272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1" y="277"/>
                  </a:lnTo>
                  <a:lnTo>
                    <a:pt x="111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6" y="272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8" y="270"/>
                  </a:lnTo>
                  <a:lnTo>
                    <a:pt x="118" y="268"/>
                  </a:lnTo>
                  <a:lnTo>
                    <a:pt x="118" y="265"/>
                  </a:lnTo>
                  <a:lnTo>
                    <a:pt x="121" y="265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5" y="256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1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51"/>
                  </a:lnTo>
                  <a:lnTo>
                    <a:pt x="123" y="251"/>
                  </a:lnTo>
                  <a:lnTo>
                    <a:pt x="123" y="253"/>
                  </a:lnTo>
                  <a:lnTo>
                    <a:pt x="125" y="253"/>
                  </a:lnTo>
                  <a:lnTo>
                    <a:pt x="125" y="256"/>
                  </a:lnTo>
                  <a:lnTo>
                    <a:pt x="123" y="258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30" y="256"/>
                  </a:lnTo>
                  <a:lnTo>
                    <a:pt x="130" y="253"/>
                  </a:lnTo>
                  <a:lnTo>
                    <a:pt x="133" y="253"/>
                  </a:lnTo>
                  <a:lnTo>
                    <a:pt x="133" y="251"/>
                  </a:lnTo>
                  <a:lnTo>
                    <a:pt x="135" y="249"/>
                  </a:lnTo>
                  <a:lnTo>
                    <a:pt x="135" y="246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3" y="241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5" y="239"/>
                  </a:lnTo>
                  <a:lnTo>
                    <a:pt x="133" y="237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4"/>
                  </a:lnTo>
                  <a:lnTo>
                    <a:pt x="125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25" y="223"/>
                  </a:lnTo>
                  <a:lnTo>
                    <a:pt x="125" y="225"/>
                  </a:lnTo>
                  <a:lnTo>
                    <a:pt x="125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5" y="223"/>
                  </a:lnTo>
                  <a:lnTo>
                    <a:pt x="125" y="220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1"/>
                  </a:lnTo>
                  <a:lnTo>
                    <a:pt x="128" y="208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197"/>
                  </a:lnTo>
                  <a:lnTo>
                    <a:pt x="133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9"/>
                  </a:lnTo>
                  <a:lnTo>
                    <a:pt x="135" y="197"/>
                  </a:lnTo>
                  <a:lnTo>
                    <a:pt x="135" y="194"/>
                  </a:lnTo>
                  <a:lnTo>
                    <a:pt x="133" y="192"/>
                  </a:lnTo>
                  <a:lnTo>
                    <a:pt x="133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7"/>
                  </a:lnTo>
                  <a:lnTo>
                    <a:pt x="116" y="185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8" y="185"/>
                  </a:lnTo>
                  <a:lnTo>
                    <a:pt x="118" y="185"/>
                  </a:lnTo>
                  <a:lnTo>
                    <a:pt x="130" y="187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5"/>
                  </a:lnTo>
                  <a:lnTo>
                    <a:pt x="128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5" y="180"/>
                  </a:lnTo>
                  <a:lnTo>
                    <a:pt x="135" y="182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80"/>
                  </a:lnTo>
                  <a:lnTo>
                    <a:pt x="140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5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9"/>
                  </a:lnTo>
                  <a:lnTo>
                    <a:pt x="135" y="192"/>
                  </a:lnTo>
                  <a:lnTo>
                    <a:pt x="137" y="189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137" y="197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5" y="206"/>
                  </a:lnTo>
                  <a:lnTo>
                    <a:pt x="137" y="206"/>
                  </a:lnTo>
                  <a:lnTo>
                    <a:pt x="140" y="213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2" y="215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9" y="227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4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4"/>
                  </a:lnTo>
                  <a:lnTo>
                    <a:pt x="159" y="234"/>
                  </a:lnTo>
                  <a:lnTo>
                    <a:pt x="161" y="237"/>
                  </a:lnTo>
                  <a:lnTo>
                    <a:pt x="163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27"/>
                  </a:lnTo>
                  <a:lnTo>
                    <a:pt x="166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6" y="227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63" y="225"/>
                  </a:lnTo>
                  <a:lnTo>
                    <a:pt x="163" y="225"/>
                  </a:lnTo>
                  <a:lnTo>
                    <a:pt x="166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0" y="225"/>
                  </a:lnTo>
                  <a:lnTo>
                    <a:pt x="170" y="225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7" y="223"/>
                  </a:lnTo>
                  <a:lnTo>
                    <a:pt x="177" y="223"/>
                  </a:lnTo>
                  <a:lnTo>
                    <a:pt x="177" y="220"/>
                  </a:lnTo>
                  <a:lnTo>
                    <a:pt x="177" y="220"/>
                  </a:lnTo>
                  <a:lnTo>
                    <a:pt x="177" y="220"/>
                  </a:lnTo>
                  <a:lnTo>
                    <a:pt x="180" y="218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8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5" y="225"/>
                  </a:lnTo>
                  <a:lnTo>
                    <a:pt x="189" y="234"/>
                  </a:lnTo>
                  <a:lnTo>
                    <a:pt x="194" y="241"/>
                  </a:lnTo>
                  <a:lnTo>
                    <a:pt x="194" y="244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3" y="241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199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201" y="265"/>
                  </a:lnTo>
                  <a:lnTo>
                    <a:pt x="201" y="268"/>
                  </a:lnTo>
                  <a:lnTo>
                    <a:pt x="201" y="268"/>
                  </a:lnTo>
                  <a:lnTo>
                    <a:pt x="201" y="268"/>
                  </a:lnTo>
                  <a:lnTo>
                    <a:pt x="201" y="270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1" y="277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3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6" y="289"/>
                  </a:lnTo>
                  <a:lnTo>
                    <a:pt x="206" y="291"/>
                  </a:lnTo>
                  <a:lnTo>
                    <a:pt x="206" y="291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3" y="296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11" y="305"/>
                  </a:lnTo>
                  <a:lnTo>
                    <a:pt x="211" y="305"/>
                  </a:lnTo>
                  <a:lnTo>
                    <a:pt x="211" y="308"/>
                  </a:lnTo>
                  <a:lnTo>
                    <a:pt x="211" y="310"/>
                  </a:lnTo>
                  <a:lnTo>
                    <a:pt x="211" y="312"/>
                  </a:lnTo>
                  <a:lnTo>
                    <a:pt x="211" y="312"/>
                  </a:lnTo>
                  <a:lnTo>
                    <a:pt x="213" y="315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5" y="320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24"/>
                  </a:lnTo>
                  <a:lnTo>
                    <a:pt x="222" y="331"/>
                  </a:lnTo>
                  <a:lnTo>
                    <a:pt x="222" y="334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4"/>
                  </a:lnTo>
                  <a:lnTo>
                    <a:pt x="225" y="334"/>
                  </a:lnTo>
                  <a:lnTo>
                    <a:pt x="225" y="334"/>
                  </a:lnTo>
                  <a:lnTo>
                    <a:pt x="222" y="331"/>
                  </a:lnTo>
                  <a:lnTo>
                    <a:pt x="222" y="329"/>
                  </a:lnTo>
                  <a:lnTo>
                    <a:pt x="222" y="329"/>
                  </a:lnTo>
                  <a:lnTo>
                    <a:pt x="222" y="327"/>
                  </a:lnTo>
                  <a:lnTo>
                    <a:pt x="220" y="324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18" y="315"/>
                  </a:lnTo>
                  <a:lnTo>
                    <a:pt x="218" y="315"/>
                  </a:lnTo>
                  <a:lnTo>
                    <a:pt x="218" y="312"/>
                  </a:lnTo>
                  <a:lnTo>
                    <a:pt x="218" y="312"/>
                  </a:lnTo>
                  <a:lnTo>
                    <a:pt x="215" y="312"/>
                  </a:lnTo>
                  <a:lnTo>
                    <a:pt x="218" y="310"/>
                  </a:lnTo>
                  <a:lnTo>
                    <a:pt x="218" y="310"/>
                  </a:lnTo>
                  <a:lnTo>
                    <a:pt x="218" y="308"/>
                  </a:lnTo>
                  <a:lnTo>
                    <a:pt x="218" y="305"/>
                  </a:lnTo>
                  <a:lnTo>
                    <a:pt x="218" y="305"/>
                  </a:lnTo>
                  <a:lnTo>
                    <a:pt x="218" y="303"/>
                  </a:lnTo>
                  <a:lnTo>
                    <a:pt x="218" y="301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22" y="298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7" y="296"/>
                  </a:lnTo>
                  <a:lnTo>
                    <a:pt x="227" y="298"/>
                  </a:lnTo>
                  <a:lnTo>
                    <a:pt x="227" y="298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30" y="301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4" y="301"/>
                  </a:lnTo>
                  <a:lnTo>
                    <a:pt x="237" y="303"/>
                  </a:lnTo>
                  <a:lnTo>
                    <a:pt x="237" y="305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1" y="303"/>
                  </a:lnTo>
                  <a:close/>
                  <a:moveTo>
                    <a:pt x="180" y="232"/>
                  </a:moveTo>
                  <a:lnTo>
                    <a:pt x="177" y="232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80" y="241"/>
                  </a:lnTo>
                  <a:lnTo>
                    <a:pt x="182" y="244"/>
                  </a:lnTo>
                  <a:lnTo>
                    <a:pt x="185" y="244"/>
                  </a:lnTo>
                  <a:lnTo>
                    <a:pt x="185" y="241"/>
                  </a:lnTo>
                  <a:lnTo>
                    <a:pt x="185" y="239"/>
                  </a:lnTo>
                  <a:lnTo>
                    <a:pt x="180" y="232"/>
                  </a:lnTo>
                  <a:close/>
                  <a:moveTo>
                    <a:pt x="154" y="251"/>
                  </a:moveTo>
                  <a:lnTo>
                    <a:pt x="154" y="251"/>
                  </a:lnTo>
                  <a:lnTo>
                    <a:pt x="154" y="256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4" y="251"/>
                  </a:lnTo>
                  <a:lnTo>
                    <a:pt x="154" y="251"/>
                  </a:lnTo>
                  <a:close/>
                  <a:moveTo>
                    <a:pt x="154" y="249"/>
                  </a:moveTo>
                  <a:lnTo>
                    <a:pt x="154" y="249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9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4" y="249"/>
                  </a:lnTo>
                  <a:close/>
                  <a:moveTo>
                    <a:pt x="151" y="253"/>
                  </a:moveTo>
                  <a:lnTo>
                    <a:pt x="151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1" y="256"/>
                  </a:lnTo>
                  <a:lnTo>
                    <a:pt x="151" y="256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3"/>
                  </a:lnTo>
                  <a:lnTo>
                    <a:pt x="151" y="253"/>
                  </a:lnTo>
                  <a:lnTo>
                    <a:pt x="151" y="253"/>
                  </a:lnTo>
                  <a:close/>
                  <a:moveTo>
                    <a:pt x="130" y="206"/>
                  </a:moveTo>
                  <a:lnTo>
                    <a:pt x="128" y="206"/>
                  </a:lnTo>
                  <a:lnTo>
                    <a:pt x="128" y="206"/>
                  </a:lnTo>
                  <a:lnTo>
                    <a:pt x="125" y="206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close/>
                  <a:moveTo>
                    <a:pt x="163" y="237"/>
                  </a:moveTo>
                  <a:lnTo>
                    <a:pt x="161" y="237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63" y="239"/>
                  </a:lnTo>
                  <a:lnTo>
                    <a:pt x="163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3" y="237"/>
                  </a:lnTo>
                  <a:close/>
                  <a:moveTo>
                    <a:pt x="163" y="249"/>
                  </a:moveTo>
                  <a:lnTo>
                    <a:pt x="163" y="246"/>
                  </a:lnTo>
                  <a:lnTo>
                    <a:pt x="163" y="246"/>
                  </a:lnTo>
                  <a:lnTo>
                    <a:pt x="163" y="246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59" y="244"/>
                  </a:lnTo>
                  <a:lnTo>
                    <a:pt x="159" y="249"/>
                  </a:lnTo>
                  <a:lnTo>
                    <a:pt x="159" y="251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59" y="260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3" y="258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3"/>
                  </a:lnTo>
                  <a:lnTo>
                    <a:pt x="166" y="253"/>
                  </a:lnTo>
                  <a:lnTo>
                    <a:pt x="163" y="251"/>
                  </a:lnTo>
                  <a:lnTo>
                    <a:pt x="163" y="249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AEEF4200-B9B9-44CA-8E35-D417819A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486"/>
              <a:ext cx="755" cy="573"/>
            </a:xfrm>
            <a:custGeom>
              <a:avLst/>
              <a:gdLst>
                <a:gd name="T0" fmla="*/ 719 w 755"/>
                <a:gd name="T1" fmla="*/ 71 h 573"/>
                <a:gd name="T2" fmla="*/ 686 w 755"/>
                <a:gd name="T3" fmla="*/ 81 h 573"/>
                <a:gd name="T4" fmla="*/ 667 w 755"/>
                <a:gd name="T5" fmla="*/ 71 h 573"/>
                <a:gd name="T6" fmla="*/ 618 w 755"/>
                <a:gd name="T7" fmla="*/ 100 h 573"/>
                <a:gd name="T8" fmla="*/ 575 w 755"/>
                <a:gd name="T9" fmla="*/ 95 h 573"/>
                <a:gd name="T10" fmla="*/ 580 w 755"/>
                <a:gd name="T11" fmla="*/ 50 h 573"/>
                <a:gd name="T12" fmla="*/ 566 w 755"/>
                <a:gd name="T13" fmla="*/ 36 h 573"/>
                <a:gd name="T14" fmla="*/ 551 w 755"/>
                <a:gd name="T15" fmla="*/ 3 h 573"/>
                <a:gd name="T16" fmla="*/ 535 w 755"/>
                <a:gd name="T17" fmla="*/ 5 h 573"/>
                <a:gd name="T18" fmla="*/ 516 w 755"/>
                <a:gd name="T19" fmla="*/ 31 h 573"/>
                <a:gd name="T20" fmla="*/ 514 w 755"/>
                <a:gd name="T21" fmla="*/ 45 h 573"/>
                <a:gd name="T22" fmla="*/ 509 w 755"/>
                <a:gd name="T23" fmla="*/ 60 h 573"/>
                <a:gd name="T24" fmla="*/ 488 w 755"/>
                <a:gd name="T25" fmla="*/ 60 h 573"/>
                <a:gd name="T26" fmla="*/ 466 w 755"/>
                <a:gd name="T27" fmla="*/ 74 h 573"/>
                <a:gd name="T28" fmla="*/ 459 w 755"/>
                <a:gd name="T29" fmla="*/ 90 h 573"/>
                <a:gd name="T30" fmla="*/ 440 w 755"/>
                <a:gd name="T31" fmla="*/ 79 h 573"/>
                <a:gd name="T32" fmla="*/ 426 w 755"/>
                <a:gd name="T33" fmla="*/ 83 h 573"/>
                <a:gd name="T34" fmla="*/ 405 w 755"/>
                <a:gd name="T35" fmla="*/ 95 h 573"/>
                <a:gd name="T36" fmla="*/ 383 w 755"/>
                <a:gd name="T37" fmla="*/ 90 h 573"/>
                <a:gd name="T38" fmla="*/ 365 w 755"/>
                <a:gd name="T39" fmla="*/ 81 h 573"/>
                <a:gd name="T40" fmla="*/ 327 w 755"/>
                <a:gd name="T41" fmla="*/ 74 h 573"/>
                <a:gd name="T42" fmla="*/ 301 w 755"/>
                <a:gd name="T43" fmla="*/ 74 h 573"/>
                <a:gd name="T44" fmla="*/ 272 w 755"/>
                <a:gd name="T45" fmla="*/ 64 h 573"/>
                <a:gd name="T46" fmla="*/ 223 w 755"/>
                <a:gd name="T47" fmla="*/ 107 h 573"/>
                <a:gd name="T48" fmla="*/ 194 w 755"/>
                <a:gd name="T49" fmla="*/ 152 h 573"/>
                <a:gd name="T50" fmla="*/ 140 w 755"/>
                <a:gd name="T51" fmla="*/ 171 h 573"/>
                <a:gd name="T52" fmla="*/ 137 w 755"/>
                <a:gd name="T53" fmla="*/ 197 h 573"/>
                <a:gd name="T54" fmla="*/ 102 w 755"/>
                <a:gd name="T55" fmla="*/ 209 h 573"/>
                <a:gd name="T56" fmla="*/ 50 w 755"/>
                <a:gd name="T57" fmla="*/ 192 h 573"/>
                <a:gd name="T58" fmla="*/ 41 w 755"/>
                <a:gd name="T59" fmla="*/ 195 h 573"/>
                <a:gd name="T60" fmla="*/ 36 w 755"/>
                <a:gd name="T61" fmla="*/ 218 h 573"/>
                <a:gd name="T62" fmla="*/ 26 w 755"/>
                <a:gd name="T63" fmla="*/ 249 h 573"/>
                <a:gd name="T64" fmla="*/ 22 w 755"/>
                <a:gd name="T65" fmla="*/ 270 h 573"/>
                <a:gd name="T66" fmla="*/ 22 w 755"/>
                <a:gd name="T67" fmla="*/ 318 h 573"/>
                <a:gd name="T68" fmla="*/ 12 w 755"/>
                <a:gd name="T69" fmla="*/ 370 h 573"/>
                <a:gd name="T70" fmla="*/ 19 w 755"/>
                <a:gd name="T71" fmla="*/ 445 h 573"/>
                <a:gd name="T72" fmla="*/ 71 w 755"/>
                <a:gd name="T73" fmla="*/ 476 h 573"/>
                <a:gd name="T74" fmla="*/ 29 w 755"/>
                <a:gd name="T75" fmla="*/ 547 h 573"/>
                <a:gd name="T76" fmla="*/ 128 w 755"/>
                <a:gd name="T77" fmla="*/ 568 h 573"/>
                <a:gd name="T78" fmla="*/ 246 w 755"/>
                <a:gd name="T79" fmla="*/ 561 h 573"/>
                <a:gd name="T80" fmla="*/ 305 w 755"/>
                <a:gd name="T81" fmla="*/ 535 h 573"/>
                <a:gd name="T82" fmla="*/ 327 w 755"/>
                <a:gd name="T83" fmla="*/ 462 h 573"/>
                <a:gd name="T84" fmla="*/ 355 w 755"/>
                <a:gd name="T85" fmla="*/ 462 h 573"/>
                <a:gd name="T86" fmla="*/ 372 w 755"/>
                <a:gd name="T87" fmla="*/ 445 h 573"/>
                <a:gd name="T88" fmla="*/ 400 w 755"/>
                <a:gd name="T89" fmla="*/ 426 h 573"/>
                <a:gd name="T90" fmla="*/ 421 w 755"/>
                <a:gd name="T91" fmla="*/ 424 h 573"/>
                <a:gd name="T92" fmla="*/ 462 w 755"/>
                <a:gd name="T93" fmla="*/ 417 h 573"/>
                <a:gd name="T94" fmla="*/ 469 w 755"/>
                <a:gd name="T95" fmla="*/ 370 h 573"/>
                <a:gd name="T96" fmla="*/ 480 w 755"/>
                <a:gd name="T97" fmla="*/ 346 h 573"/>
                <a:gd name="T98" fmla="*/ 509 w 755"/>
                <a:gd name="T99" fmla="*/ 322 h 573"/>
                <a:gd name="T100" fmla="*/ 495 w 755"/>
                <a:gd name="T101" fmla="*/ 299 h 573"/>
                <a:gd name="T102" fmla="*/ 544 w 755"/>
                <a:gd name="T103" fmla="*/ 289 h 573"/>
                <a:gd name="T104" fmla="*/ 551 w 755"/>
                <a:gd name="T105" fmla="*/ 263 h 573"/>
                <a:gd name="T106" fmla="*/ 568 w 755"/>
                <a:gd name="T107" fmla="*/ 232 h 573"/>
                <a:gd name="T108" fmla="*/ 582 w 755"/>
                <a:gd name="T109" fmla="*/ 202 h 573"/>
                <a:gd name="T110" fmla="*/ 575 w 755"/>
                <a:gd name="T111" fmla="*/ 178 h 573"/>
                <a:gd name="T112" fmla="*/ 563 w 755"/>
                <a:gd name="T113" fmla="*/ 154 h 573"/>
                <a:gd name="T114" fmla="*/ 589 w 755"/>
                <a:gd name="T115" fmla="*/ 135 h 573"/>
                <a:gd name="T116" fmla="*/ 608 w 755"/>
                <a:gd name="T117" fmla="*/ 121 h 573"/>
                <a:gd name="T118" fmla="*/ 655 w 755"/>
                <a:gd name="T119" fmla="*/ 107 h 573"/>
                <a:gd name="T120" fmla="*/ 710 w 755"/>
                <a:gd name="T121" fmla="*/ 109 h 573"/>
                <a:gd name="T122" fmla="*/ 736 w 755"/>
                <a:gd name="T123" fmla="*/ 95 h 573"/>
                <a:gd name="T124" fmla="*/ 741 w 755"/>
                <a:gd name="T125" fmla="*/ 8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" h="573">
                  <a:moveTo>
                    <a:pt x="752" y="81"/>
                  </a:moveTo>
                  <a:lnTo>
                    <a:pt x="750" y="76"/>
                  </a:lnTo>
                  <a:lnTo>
                    <a:pt x="750" y="76"/>
                  </a:lnTo>
                  <a:lnTo>
                    <a:pt x="743" y="71"/>
                  </a:lnTo>
                  <a:lnTo>
                    <a:pt x="741" y="71"/>
                  </a:lnTo>
                  <a:lnTo>
                    <a:pt x="736" y="74"/>
                  </a:lnTo>
                  <a:lnTo>
                    <a:pt x="736" y="74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6" y="71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19" y="71"/>
                  </a:lnTo>
                  <a:lnTo>
                    <a:pt x="719" y="71"/>
                  </a:lnTo>
                  <a:lnTo>
                    <a:pt x="719" y="74"/>
                  </a:lnTo>
                  <a:lnTo>
                    <a:pt x="717" y="76"/>
                  </a:lnTo>
                  <a:lnTo>
                    <a:pt x="717" y="76"/>
                  </a:lnTo>
                  <a:lnTo>
                    <a:pt x="710" y="76"/>
                  </a:lnTo>
                  <a:lnTo>
                    <a:pt x="707" y="79"/>
                  </a:lnTo>
                  <a:lnTo>
                    <a:pt x="705" y="79"/>
                  </a:lnTo>
                  <a:lnTo>
                    <a:pt x="703" y="81"/>
                  </a:lnTo>
                  <a:lnTo>
                    <a:pt x="700" y="81"/>
                  </a:lnTo>
                  <a:lnTo>
                    <a:pt x="700" y="81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6" y="83"/>
                  </a:lnTo>
                  <a:lnTo>
                    <a:pt x="696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6" y="81"/>
                  </a:lnTo>
                  <a:lnTo>
                    <a:pt x="689" y="79"/>
                  </a:lnTo>
                  <a:lnTo>
                    <a:pt x="689" y="79"/>
                  </a:lnTo>
                  <a:lnTo>
                    <a:pt x="691" y="79"/>
                  </a:lnTo>
                  <a:lnTo>
                    <a:pt x="691" y="76"/>
                  </a:lnTo>
                  <a:lnTo>
                    <a:pt x="693" y="76"/>
                  </a:lnTo>
                  <a:lnTo>
                    <a:pt x="693" y="76"/>
                  </a:lnTo>
                  <a:lnTo>
                    <a:pt x="696" y="76"/>
                  </a:lnTo>
                  <a:lnTo>
                    <a:pt x="696" y="74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6" y="69"/>
                  </a:lnTo>
                  <a:lnTo>
                    <a:pt x="693" y="69"/>
                  </a:lnTo>
                  <a:lnTo>
                    <a:pt x="691" y="69"/>
                  </a:lnTo>
                  <a:lnTo>
                    <a:pt x="689" y="69"/>
                  </a:lnTo>
                  <a:lnTo>
                    <a:pt x="681" y="67"/>
                  </a:lnTo>
                  <a:lnTo>
                    <a:pt x="679" y="67"/>
                  </a:lnTo>
                  <a:lnTo>
                    <a:pt x="677" y="67"/>
                  </a:lnTo>
                  <a:lnTo>
                    <a:pt x="674" y="67"/>
                  </a:lnTo>
                  <a:lnTo>
                    <a:pt x="674" y="67"/>
                  </a:lnTo>
                  <a:lnTo>
                    <a:pt x="672" y="67"/>
                  </a:lnTo>
                  <a:lnTo>
                    <a:pt x="672" y="67"/>
                  </a:lnTo>
                  <a:lnTo>
                    <a:pt x="670" y="67"/>
                  </a:lnTo>
                  <a:lnTo>
                    <a:pt x="670" y="67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71"/>
                  </a:lnTo>
                  <a:lnTo>
                    <a:pt x="665" y="71"/>
                  </a:lnTo>
                  <a:lnTo>
                    <a:pt x="663" y="71"/>
                  </a:lnTo>
                  <a:lnTo>
                    <a:pt x="663" y="74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3" y="79"/>
                  </a:lnTo>
                  <a:lnTo>
                    <a:pt x="651" y="81"/>
                  </a:lnTo>
                  <a:lnTo>
                    <a:pt x="648" y="81"/>
                  </a:lnTo>
                  <a:lnTo>
                    <a:pt x="646" y="81"/>
                  </a:lnTo>
                  <a:lnTo>
                    <a:pt x="646" y="83"/>
                  </a:lnTo>
                  <a:lnTo>
                    <a:pt x="644" y="86"/>
                  </a:lnTo>
                  <a:lnTo>
                    <a:pt x="641" y="90"/>
                  </a:lnTo>
                  <a:lnTo>
                    <a:pt x="639" y="93"/>
                  </a:lnTo>
                  <a:lnTo>
                    <a:pt x="639" y="95"/>
                  </a:lnTo>
                  <a:lnTo>
                    <a:pt x="639" y="95"/>
                  </a:lnTo>
                  <a:lnTo>
                    <a:pt x="629" y="98"/>
                  </a:lnTo>
                  <a:lnTo>
                    <a:pt x="629" y="98"/>
                  </a:lnTo>
                  <a:lnTo>
                    <a:pt x="625" y="98"/>
                  </a:lnTo>
                  <a:lnTo>
                    <a:pt x="622" y="98"/>
                  </a:lnTo>
                  <a:lnTo>
                    <a:pt x="618" y="100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105"/>
                  </a:lnTo>
                  <a:lnTo>
                    <a:pt x="611" y="105"/>
                  </a:lnTo>
                  <a:lnTo>
                    <a:pt x="594" y="116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87" y="119"/>
                  </a:lnTo>
                  <a:lnTo>
                    <a:pt x="585" y="119"/>
                  </a:lnTo>
                  <a:lnTo>
                    <a:pt x="582" y="116"/>
                  </a:lnTo>
                  <a:lnTo>
                    <a:pt x="582" y="114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0" y="112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5" y="102"/>
                  </a:lnTo>
                  <a:lnTo>
                    <a:pt x="575" y="100"/>
                  </a:lnTo>
                  <a:lnTo>
                    <a:pt x="575" y="100"/>
                  </a:lnTo>
                  <a:lnTo>
                    <a:pt x="575" y="98"/>
                  </a:lnTo>
                  <a:lnTo>
                    <a:pt x="575" y="95"/>
                  </a:lnTo>
                  <a:lnTo>
                    <a:pt x="575" y="95"/>
                  </a:lnTo>
                  <a:lnTo>
                    <a:pt x="575" y="93"/>
                  </a:lnTo>
                  <a:lnTo>
                    <a:pt x="573" y="93"/>
                  </a:lnTo>
                  <a:lnTo>
                    <a:pt x="575" y="88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3"/>
                  </a:lnTo>
                  <a:lnTo>
                    <a:pt x="577" y="81"/>
                  </a:lnTo>
                  <a:lnTo>
                    <a:pt x="577" y="79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4"/>
                  </a:lnTo>
                  <a:lnTo>
                    <a:pt x="577" y="71"/>
                  </a:lnTo>
                  <a:lnTo>
                    <a:pt x="577" y="69"/>
                  </a:lnTo>
                  <a:lnTo>
                    <a:pt x="577" y="69"/>
                  </a:lnTo>
                  <a:lnTo>
                    <a:pt x="577" y="64"/>
                  </a:lnTo>
                  <a:lnTo>
                    <a:pt x="577" y="60"/>
                  </a:lnTo>
                  <a:lnTo>
                    <a:pt x="577" y="57"/>
                  </a:lnTo>
                  <a:lnTo>
                    <a:pt x="577" y="57"/>
                  </a:lnTo>
                  <a:lnTo>
                    <a:pt x="577" y="55"/>
                  </a:lnTo>
                  <a:lnTo>
                    <a:pt x="580" y="55"/>
                  </a:lnTo>
                  <a:lnTo>
                    <a:pt x="580" y="55"/>
                  </a:lnTo>
                  <a:lnTo>
                    <a:pt x="580" y="53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48"/>
                  </a:lnTo>
                  <a:lnTo>
                    <a:pt x="580" y="48"/>
                  </a:lnTo>
                  <a:lnTo>
                    <a:pt x="580" y="45"/>
                  </a:lnTo>
                  <a:lnTo>
                    <a:pt x="582" y="45"/>
                  </a:lnTo>
                  <a:lnTo>
                    <a:pt x="582" y="43"/>
                  </a:lnTo>
                  <a:lnTo>
                    <a:pt x="582" y="43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82" y="38"/>
                  </a:lnTo>
                  <a:lnTo>
                    <a:pt x="582" y="38"/>
                  </a:lnTo>
                  <a:lnTo>
                    <a:pt x="582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68" y="38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4"/>
                  </a:lnTo>
                  <a:lnTo>
                    <a:pt x="566" y="31"/>
                  </a:lnTo>
                  <a:lnTo>
                    <a:pt x="568" y="29"/>
                  </a:lnTo>
                  <a:lnTo>
                    <a:pt x="568" y="27"/>
                  </a:lnTo>
                  <a:lnTo>
                    <a:pt x="568" y="24"/>
                  </a:lnTo>
                  <a:lnTo>
                    <a:pt x="570" y="22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70" y="15"/>
                  </a:lnTo>
                  <a:lnTo>
                    <a:pt x="568" y="12"/>
                  </a:lnTo>
                  <a:lnTo>
                    <a:pt x="568" y="12"/>
                  </a:lnTo>
                  <a:lnTo>
                    <a:pt x="563" y="10"/>
                  </a:lnTo>
                  <a:lnTo>
                    <a:pt x="558" y="8"/>
                  </a:lnTo>
                  <a:lnTo>
                    <a:pt x="558" y="5"/>
                  </a:lnTo>
                  <a:lnTo>
                    <a:pt x="556" y="5"/>
                  </a:lnTo>
                  <a:lnTo>
                    <a:pt x="556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1" y="3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4" y="3"/>
                  </a:lnTo>
                  <a:lnTo>
                    <a:pt x="544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37" y="3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8"/>
                  </a:lnTo>
                  <a:lnTo>
                    <a:pt x="532" y="8"/>
                  </a:lnTo>
                  <a:lnTo>
                    <a:pt x="532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2"/>
                  </a:lnTo>
                  <a:lnTo>
                    <a:pt x="530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5" y="19"/>
                  </a:lnTo>
                  <a:lnTo>
                    <a:pt x="525" y="22"/>
                  </a:lnTo>
                  <a:lnTo>
                    <a:pt x="523" y="24"/>
                  </a:lnTo>
                  <a:lnTo>
                    <a:pt x="523" y="24"/>
                  </a:lnTo>
                  <a:lnTo>
                    <a:pt x="521" y="24"/>
                  </a:lnTo>
                  <a:lnTo>
                    <a:pt x="521" y="24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6"/>
                  </a:lnTo>
                  <a:lnTo>
                    <a:pt x="514" y="36"/>
                  </a:lnTo>
                  <a:lnTo>
                    <a:pt x="511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9" y="36"/>
                  </a:lnTo>
                  <a:lnTo>
                    <a:pt x="506" y="36"/>
                  </a:lnTo>
                  <a:lnTo>
                    <a:pt x="506" y="38"/>
                  </a:lnTo>
                  <a:lnTo>
                    <a:pt x="509" y="41"/>
                  </a:lnTo>
                  <a:lnTo>
                    <a:pt x="509" y="43"/>
                  </a:lnTo>
                  <a:lnTo>
                    <a:pt x="509" y="43"/>
                  </a:lnTo>
                  <a:lnTo>
                    <a:pt x="511" y="43"/>
                  </a:lnTo>
                  <a:lnTo>
                    <a:pt x="511" y="43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8"/>
                  </a:lnTo>
                  <a:lnTo>
                    <a:pt x="514" y="48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5"/>
                  </a:lnTo>
                  <a:lnTo>
                    <a:pt x="514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04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0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2" y="57"/>
                  </a:lnTo>
                  <a:lnTo>
                    <a:pt x="490" y="57"/>
                  </a:lnTo>
                  <a:lnTo>
                    <a:pt x="490" y="57"/>
                  </a:lnTo>
                  <a:lnTo>
                    <a:pt x="490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57"/>
                  </a:lnTo>
                  <a:lnTo>
                    <a:pt x="485" y="57"/>
                  </a:lnTo>
                  <a:lnTo>
                    <a:pt x="485" y="57"/>
                  </a:lnTo>
                  <a:lnTo>
                    <a:pt x="483" y="60"/>
                  </a:lnTo>
                  <a:lnTo>
                    <a:pt x="480" y="60"/>
                  </a:lnTo>
                  <a:lnTo>
                    <a:pt x="473" y="60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1" y="64"/>
                  </a:lnTo>
                  <a:lnTo>
                    <a:pt x="469" y="64"/>
                  </a:lnTo>
                  <a:lnTo>
                    <a:pt x="469" y="64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9" y="76"/>
                  </a:lnTo>
                  <a:lnTo>
                    <a:pt x="469" y="79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71" y="81"/>
                  </a:lnTo>
                  <a:lnTo>
                    <a:pt x="469" y="83"/>
                  </a:lnTo>
                  <a:lnTo>
                    <a:pt x="469" y="86"/>
                  </a:lnTo>
                  <a:lnTo>
                    <a:pt x="466" y="86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9" y="90"/>
                  </a:lnTo>
                  <a:lnTo>
                    <a:pt x="454" y="88"/>
                  </a:lnTo>
                  <a:lnTo>
                    <a:pt x="454" y="88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2" y="83"/>
                  </a:lnTo>
                  <a:lnTo>
                    <a:pt x="450" y="83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47" y="79"/>
                  </a:lnTo>
                  <a:lnTo>
                    <a:pt x="447" y="76"/>
                  </a:lnTo>
                  <a:lnTo>
                    <a:pt x="445" y="76"/>
                  </a:lnTo>
                  <a:lnTo>
                    <a:pt x="445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3" y="76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0" y="79"/>
                  </a:lnTo>
                  <a:lnTo>
                    <a:pt x="440" y="79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9"/>
                  </a:lnTo>
                  <a:lnTo>
                    <a:pt x="438" y="81"/>
                  </a:lnTo>
                  <a:lnTo>
                    <a:pt x="438" y="81"/>
                  </a:lnTo>
                  <a:lnTo>
                    <a:pt x="435" y="81"/>
                  </a:lnTo>
                  <a:lnTo>
                    <a:pt x="435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1" y="79"/>
                  </a:lnTo>
                  <a:lnTo>
                    <a:pt x="428" y="79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6" y="83"/>
                  </a:lnTo>
                  <a:lnTo>
                    <a:pt x="426" y="83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19" y="88"/>
                  </a:lnTo>
                  <a:lnTo>
                    <a:pt x="417" y="88"/>
                  </a:lnTo>
                  <a:lnTo>
                    <a:pt x="417" y="88"/>
                  </a:lnTo>
                  <a:lnTo>
                    <a:pt x="417" y="90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9" y="90"/>
                  </a:lnTo>
                  <a:lnTo>
                    <a:pt x="409" y="90"/>
                  </a:lnTo>
                  <a:lnTo>
                    <a:pt x="409" y="93"/>
                  </a:lnTo>
                  <a:lnTo>
                    <a:pt x="409" y="93"/>
                  </a:lnTo>
                  <a:lnTo>
                    <a:pt x="409" y="95"/>
                  </a:lnTo>
                  <a:lnTo>
                    <a:pt x="409" y="98"/>
                  </a:lnTo>
                  <a:lnTo>
                    <a:pt x="407" y="98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1" y="98"/>
                  </a:lnTo>
                  <a:lnTo>
                    <a:pt x="391" y="98"/>
                  </a:lnTo>
                  <a:lnTo>
                    <a:pt x="388" y="95"/>
                  </a:lnTo>
                  <a:lnTo>
                    <a:pt x="388" y="93"/>
                  </a:lnTo>
                  <a:lnTo>
                    <a:pt x="388" y="93"/>
                  </a:lnTo>
                  <a:lnTo>
                    <a:pt x="386" y="93"/>
                  </a:lnTo>
                  <a:lnTo>
                    <a:pt x="383" y="93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6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2" y="81"/>
                  </a:lnTo>
                  <a:lnTo>
                    <a:pt x="372" y="81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69" y="79"/>
                  </a:lnTo>
                  <a:lnTo>
                    <a:pt x="369" y="79"/>
                  </a:lnTo>
                  <a:lnTo>
                    <a:pt x="367" y="79"/>
                  </a:lnTo>
                  <a:lnTo>
                    <a:pt x="367" y="81"/>
                  </a:lnTo>
                  <a:lnTo>
                    <a:pt x="365" y="81"/>
                  </a:lnTo>
                  <a:lnTo>
                    <a:pt x="365" y="83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57" y="86"/>
                  </a:lnTo>
                  <a:lnTo>
                    <a:pt x="355" y="86"/>
                  </a:lnTo>
                  <a:lnTo>
                    <a:pt x="355" y="86"/>
                  </a:lnTo>
                  <a:lnTo>
                    <a:pt x="353" y="83"/>
                  </a:lnTo>
                  <a:lnTo>
                    <a:pt x="353" y="83"/>
                  </a:lnTo>
                  <a:lnTo>
                    <a:pt x="353" y="81"/>
                  </a:lnTo>
                  <a:lnTo>
                    <a:pt x="353" y="81"/>
                  </a:lnTo>
                  <a:lnTo>
                    <a:pt x="350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4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1" y="71"/>
                  </a:lnTo>
                  <a:lnTo>
                    <a:pt x="334" y="74"/>
                  </a:lnTo>
                  <a:lnTo>
                    <a:pt x="329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5" y="76"/>
                  </a:lnTo>
                  <a:lnTo>
                    <a:pt x="315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4"/>
                  </a:lnTo>
                  <a:lnTo>
                    <a:pt x="310" y="74"/>
                  </a:lnTo>
                  <a:lnTo>
                    <a:pt x="310" y="74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1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6" y="69"/>
                  </a:lnTo>
                  <a:lnTo>
                    <a:pt x="294" y="69"/>
                  </a:lnTo>
                  <a:lnTo>
                    <a:pt x="282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79" y="62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2"/>
                  </a:lnTo>
                  <a:lnTo>
                    <a:pt x="277" y="62"/>
                  </a:lnTo>
                  <a:lnTo>
                    <a:pt x="275" y="62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68" y="76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3" y="81"/>
                  </a:lnTo>
                  <a:lnTo>
                    <a:pt x="242" y="81"/>
                  </a:lnTo>
                  <a:lnTo>
                    <a:pt x="237" y="83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5" y="93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3" y="107"/>
                  </a:lnTo>
                  <a:lnTo>
                    <a:pt x="218" y="116"/>
                  </a:lnTo>
                  <a:lnTo>
                    <a:pt x="216" y="119"/>
                  </a:lnTo>
                  <a:lnTo>
                    <a:pt x="216" y="121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6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6" y="133"/>
                  </a:lnTo>
                  <a:lnTo>
                    <a:pt x="216" y="135"/>
                  </a:lnTo>
                  <a:lnTo>
                    <a:pt x="216" y="138"/>
                  </a:lnTo>
                  <a:lnTo>
                    <a:pt x="211" y="142"/>
                  </a:lnTo>
                  <a:lnTo>
                    <a:pt x="211" y="145"/>
                  </a:lnTo>
                  <a:lnTo>
                    <a:pt x="208" y="145"/>
                  </a:lnTo>
                  <a:lnTo>
                    <a:pt x="206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7" y="152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87" y="154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59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78" y="161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9"/>
                  </a:lnTo>
                  <a:lnTo>
                    <a:pt x="159" y="169"/>
                  </a:lnTo>
                  <a:lnTo>
                    <a:pt x="154" y="171"/>
                  </a:lnTo>
                  <a:lnTo>
                    <a:pt x="152" y="171"/>
                  </a:lnTo>
                  <a:lnTo>
                    <a:pt x="140" y="171"/>
                  </a:lnTo>
                  <a:lnTo>
                    <a:pt x="137" y="171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5" y="180"/>
                  </a:lnTo>
                  <a:lnTo>
                    <a:pt x="145" y="180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2" y="183"/>
                  </a:lnTo>
                  <a:lnTo>
                    <a:pt x="137" y="185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5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28" y="202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7" y="216"/>
                  </a:lnTo>
                  <a:lnTo>
                    <a:pt x="95" y="218"/>
                  </a:lnTo>
                  <a:lnTo>
                    <a:pt x="95" y="216"/>
                  </a:lnTo>
                  <a:lnTo>
                    <a:pt x="95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83" y="199"/>
                  </a:lnTo>
                  <a:lnTo>
                    <a:pt x="81" y="199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59" y="199"/>
                  </a:lnTo>
                  <a:lnTo>
                    <a:pt x="57" y="197"/>
                  </a:lnTo>
                  <a:lnTo>
                    <a:pt x="55" y="195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21"/>
                  </a:lnTo>
                  <a:lnTo>
                    <a:pt x="33" y="221"/>
                  </a:lnTo>
                  <a:lnTo>
                    <a:pt x="33" y="223"/>
                  </a:lnTo>
                  <a:lnTo>
                    <a:pt x="33" y="225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2" y="251"/>
                  </a:lnTo>
                  <a:lnTo>
                    <a:pt x="22" y="251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7" y="254"/>
                  </a:lnTo>
                  <a:lnTo>
                    <a:pt x="14" y="254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3"/>
                  </a:lnTo>
                  <a:lnTo>
                    <a:pt x="22" y="268"/>
                  </a:lnTo>
                  <a:lnTo>
                    <a:pt x="22" y="270"/>
                  </a:lnTo>
                  <a:lnTo>
                    <a:pt x="19" y="270"/>
                  </a:lnTo>
                  <a:lnTo>
                    <a:pt x="12" y="270"/>
                  </a:lnTo>
                  <a:lnTo>
                    <a:pt x="10" y="270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7" y="273"/>
                  </a:lnTo>
                  <a:lnTo>
                    <a:pt x="5" y="275"/>
                  </a:lnTo>
                  <a:lnTo>
                    <a:pt x="3" y="277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3" y="289"/>
                  </a:lnTo>
                  <a:lnTo>
                    <a:pt x="3" y="299"/>
                  </a:lnTo>
                  <a:lnTo>
                    <a:pt x="3" y="301"/>
                  </a:lnTo>
                  <a:lnTo>
                    <a:pt x="3" y="306"/>
                  </a:lnTo>
                  <a:lnTo>
                    <a:pt x="0" y="308"/>
                  </a:lnTo>
                  <a:lnTo>
                    <a:pt x="3" y="313"/>
                  </a:lnTo>
                  <a:lnTo>
                    <a:pt x="5" y="315"/>
                  </a:lnTo>
                  <a:lnTo>
                    <a:pt x="10" y="318"/>
                  </a:lnTo>
                  <a:lnTo>
                    <a:pt x="14" y="318"/>
                  </a:lnTo>
                  <a:lnTo>
                    <a:pt x="17" y="318"/>
                  </a:lnTo>
                  <a:lnTo>
                    <a:pt x="19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20"/>
                  </a:lnTo>
                  <a:lnTo>
                    <a:pt x="19" y="320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4" y="329"/>
                  </a:lnTo>
                  <a:lnTo>
                    <a:pt x="12" y="332"/>
                  </a:lnTo>
                  <a:lnTo>
                    <a:pt x="10" y="334"/>
                  </a:lnTo>
                  <a:lnTo>
                    <a:pt x="7" y="339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8"/>
                  </a:lnTo>
                  <a:lnTo>
                    <a:pt x="5" y="353"/>
                  </a:lnTo>
                  <a:lnTo>
                    <a:pt x="7" y="358"/>
                  </a:lnTo>
                  <a:lnTo>
                    <a:pt x="10" y="363"/>
                  </a:lnTo>
                  <a:lnTo>
                    <a:pt x="12" y="370"/>
                  </a:lnTo>
                  <a:lnTo>
                    <a:pt x="12" y="377"/>
                  </a:lnTo>
                  <a:lnTo>
                    <a:pt x="14" y="384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19" y="403"/>
                  </a:lnTo>
                  <a:lnTo>
                    <a:pt x="19" y="408"/>
                  </a:lnTo>
                  <a:lnTo>
                    <a:pt x="17" y="410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7"/>
                  </a:lnTo>
                  <a:lnTo>
                    <a:pt x="17" y="417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7" y="431"/>
                  </a:lnTo>
                  <a:lnTo>
                    <a:pt x="17" y="434"/>
                  </a:lnTo>
                  <a:lnTo>
                    <a:pt x="17" y="436"/>
                  </a:lnTo>
                  <a:lnTo>
                    <a:pt x="19" y="438"/>
                  </a:lnTo>
                  <a:lnTo>
                    <a:pt x="19" y="445"/>
                  </a:lnTo>
                  <a:lnTo>
                    <a:pt x="22" y="445"/>
                  </a:lnTo>
                  <a:lnTo>
                    <a:pt x="26" y="445"/>
                  </a:lnTo>
                  <a:lnTo>
                    <a:pt x="33" y="448"/>
                  </a:lnTo>
                  <a:lnTo>
                    <a:pt x="33" y="448"/>
                  </a:lnTo>
                  <a:lnTo>
                    <a:pt x="43" y="448"/>
                  </a:lnTo>
                  <a:lnTo>
                    <a:pt x="55" y="450"/>
                  </a:lnTo>
                  <a:lnTo>
                    <a:pt x="59" y="450"/>
                  </a:lnTo>
                  <a:lnTo>
                    <a:pt x="62" y="452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67" y="455"/>
                  </a:lnTo>
                  <a:lnTo>
                    <a:pt x="67" y="457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2"/>
                  </a:lnTo>
                  <a:lnTo>
                    <a:pt x="69" y="464"/>
                  </a:lnTo>
                  <a:lnTo>
                    <a:pt x="69" y="464"/>
                  </a:lnTo>
                  <a:lnTo>
                    <a:pt x="69" y="467"/>
                  </a:lnTo>
                  <a:lnTo>
                    <a:pt x="69" y="467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74"/>
                  </a:lnTo>
                  <a:lnTo>
                    <a:pt x="71" y="474"/>
                  </a:lnTo>
                  <a:lnTo>
                    <a:pt x="71" y="476"/>
                  </a:lnTo>
                  <a:lnTo>
                    <a:pt x="69" y="476"/>
                  </a:lnTo>
                  <a:lnTo>
                    <a:pt x="71" y="479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6"/>
                  </a:lnTo>
                  <a:lnTo>
                    <a:pt x="64" y="490"/>
                  </a:lnTo>
                  <a:lnTo>
                    <a:pt x="57" y="497"/>
                  </a:lnTo>
                  <a:lnTo>
                    <a:pt x="52" y="505"/>
                  </a:lnTo>
                  <a:lnTo>
                    <a:pt x="52" y="505"/>
                  </a:lnTo>
                  <a:lnTo>
                    <a:pt x="48" y="512"/>
                  </a:lnTo>
                  <a:lnTo>
                    <a:pt x="43" y="516"/>
                  </a:lnTo>
                  <a:lnTo>
                    <a:pt x="38" y="521"/>
                  </a:lnTo>
                  <a:lnTo>
                    <a:pt x="36" y="526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4" y="540"/>
                  </a:lnTo>
                  <a:lnTo>
                    <a:pt x="19" y="545"/>
                  </a:lnTo>
                  <a:lnTo>
                    <a:pt x="22" y="545"/>
                  </a:lnTo>
                  <a:lnTo>
                    <a:pt x="26" y="545"/>
                  </a:lnTo>
                  <a:lnTo>
                    <a:pt x="29" y="547"/>
                  </a:lnTo>
                  <a:lnTo>
                    <a:pt x="33" y="550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2"/>
                  </a:lnTo>
                  <a:lnTo>
                    <a:pt x="52" y="554"/>
                  </a:lnTo>
                  <a:lnTo>
                    <a:pt x="55" y="557"/>
                  </a:lnTo>
                  <a:lnTo>
                    <a:pt x="59" y="557"/>
                  </a:lnTo>
                  <a:lnTo>
                    <a:pt x="64" y="559"/>
                  </a:lnTo>
                  <a:lnTo>
                    <a:pt x="69" y="559"/>
                  </a:lnTo>
                  <a:lnTo>
                    <a:pt x="74" y="561"/>
                  </a:lnTo>
                  <a:lnTo>
                    <a:pt x="78" y="564"/>
                  </a:lnTo>
                  <a:lnTo>
                    <a:pt x="81" y="564"/>
                  </a:lnTo>
                  <a:lnTo>
                    <a:pt x="85" y="566"/>
                  </a:lnTo>
                  <a:lnTo>
                    <a:pt x="90" y="566"/>
                  </a:lnTo>
                  <a:lnTo>
                    <a:pt x="95" y="568"/>
                  </a:lnTo>
                  <a:lnTo>
                    <a:pt x="100" y="571"/>
                  </a:lnTo>
                  <a:lnTo>
                    <a:pt x="104" y="571"/>
                  </a:lnTo>
                  <a:lnTo>
                    <a:pt x="111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21" y="568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8" y="568"/>
                  </a:lnTo>
                  <a:lnTo>
                    <a:pt x="130" y="568"/>
                  </a:lnTo>
                  <a:lnTo>
                    <a:pt x="133" y="568"/>
                  </a:lnTo>
                  <a:lnTo>
                    <a:pt x="137" y="568"/>
                  </a:lnTo>
                  <a:lnTo>
                    <a:pt x="140" y="568"/>
                  </a:lnTo>
                  <a:lnTo>
                    <a:pt x="142" y="568"/>
                  </a:lnTo>
                  <a:lnTo>
                    <a:pt x="147" y="566"/>
                  </a:lnTo>
                  <a:lnTo>
                    <a:pt x="149" y="566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64" y="566"/>
                  </a:lnTo>
                  <a:lnTo>
                    <a:pt x="173" y="568"/>
                  </a:lnTo>
                  <a:lnTo>
                    <a:pt x="182" y="56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7" y="566"/>
                  </a:lnTo>
                  <a:lnTo>
                    <a:pt x="211" y="561"/>
                  </a:lnTo>
                  <a:lnTo>
                    <a:pt x="211" y="561"/>
                  </a:lnTo>
                  <a:lnTo>
                    <a:pt x="220" y="561"/>
                  </a:lnTo>
                  <a:lnTo>
                    <a:pt x="227" y="561"/>
                  </a:lnTo>
                  <a:lnTo>
                    <a:pt x="237" y="564"/>
                  </a:lnTo>
                  <a:lnTo>
                    <a:pt x="239" y="564"/>
                  </a:lnTo>
                  <a:lnTo>
                    <a:pt x="246" y="561"/>
                  </a:lnTo>
                  <a:lnTo>
                    <a:pt x="251" y="559"/>
                  </a:lnTo>
                  <a:lnTo>
                    <a:pt x="253" y="559"/>
                  </a:lnTo>
                  <a:lnTo>
                    <a:pt x="256" y="559"/>
                  </a:lnTo>
                  <a:lnTo>
                    <a:pt x="258" y="557"/>
                  </a:lnTo>
                  <a:lnTo>
                    <a:pt x="263" y="557"/>
                  </a:lnTo>
                  <a:lnTo>
                    <a:pt x="265" y="554"/>
                  </a:lnTo>
                  <a:lnTo>
                    <a:pt x="268" y="554"/>
                  </a:lnTo>
                  <a:lnTo>
                    <a:pt x="272" y="554"/>
                  </a:lnTo>
                  <a:lnTo>
                    <a:pt x="275" y="552"/>
                  </a:lnTo>
                  <a:lnTo>
                    <a:pt x="277" y="552"/>
                  </a:lnTo>
                  <a:lnTo>
                    <a:pt x="279" y="552"/>
                  </a:lnTo>
                  <a:lnTo>
                    <a:pt x="284" y="550"/>
                  </a:lnTo>
                  <a:lnTo>
                    <a:pt x="286" y="550"/>
                  </a:lnTo>
                  <a:lnTo>
                    <a:pt x="289" y="547"/>
                  </a:lnTo>
                  <a:lnTo>
                    <a:pt x="296" y="547"/>
                  </a:lnTo>
                  <a:lnTo>
                    <a:pt x="301" y="545"/>
                  </a:lnTo>
                  <a:lnTo>
                    <a:pt x="303" y="542"/>
                  </a:lnTo>
                  <a:lnTo>
                    <a:pt x="305" y="540"/>
                  </a:lnTo>
                  <a:lnTo>
                    <a:pt x="305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5" y="535"/>
                  </a:lnTo>
                  <a:lnTo>
                    <a:pt x="303" y="533"/>
                  </a:lnTo>
                  <a:lnTo>
                    <a:pt x="301" y="533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3" y="528"/>
                  </a:lnTo>
                  <a:lnTo>
                    <a:pt x="305" y="521"/>
                  </a:lnTo>
                  <a:lnTo>
                    <a:pt x="305" y="521"/>
                  </a:lnTo>
                  <a:lnTo>
                    <a:pt x="305" y="516"/>
                  </a:lnTo>
                  <a:lnTo>
                    <a:pt x="305" y="509"/>
                  </a:lnTo>
                  <a:lnTo>
                    <a:pt x="305" y="507"/>
                  </a:lnTo>
                  <a:lnTo>
                    <a:pt x="305" y="507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3" y="502"/>
                  </a:lnTo>
                  <a:lnTo>
                    <a:pt x="303" y="500"/>
                  </a:lnTo>
                  <a:lnTo>
                    <a:pt x="308" y="479"/>
                  </a:lnTo>
                  <a:lnTo>
                    <a:pt x="310" y="479"/>
                  </a:lnTo>
                  <a:lnTo>
                    <a:pt x="310" y="479"/>
                  </a:lnTo>
                  <a:lnTo>
                    <a:pt x="317" y="476"/>
                  </a:lnTo>
                  <a:lnTo>
                    <a:pt x="320" y="476"/>
                  </a:lnTo>
                  <a:lnTo>
                    <a:pt x="324" y="471"/>
                  </a:lnTo>
                  <a:lnTo>
                    <a:pt x="324" y="469"/>
                  </a:lnTo>
                  <a:lnTo>
                    <a:pt x="327" y="462"/>
                  </a:lnTo>
                  <a:lnTo>
                    <a:pt x="327" y="462"/>
                  </a:lnTo>
                  <a:lnTo>
                    <a:pt x="329" y="462"/>
                  </a:lnTo>
                  <a:lnTo>
                    <a:pt x="331" y="460"/>
                  </a:lnTo>
                  <a:lnTo>
                    <a:pt x="331" y="460"/>
                  </a:lnTo>
                  <a:lnTo>
                    <a:pt x="334" y="457"/>
                  </a:lnTo>
                  <a:lnTo>
                    <a:pt x="336" y="457"/>
                  </a:lnTo>
                  <a:lnTo>
                    <a:pt x="339" y="455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3" y="457"/>
                  </a:lnTo>
                  <a:lnTo>
                    <a:pt x="343" y="45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6" y="460"/>
                  </a:lnTo>
                  <a:lnTo>
                    <a:pt x="346" y="460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50" y="460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55" y="462"/>
                  </a:lnTo>
                  <a:lnTo>
                    <a:pt x="357" y="462"/>
                  </a:lnTo>
                  <a:lnTo>
                    <a:pt x="360" y="462"/>
                  </a:lnTo>
                  <a:lnTo>
                    <a:pt x="362" y="462"/>
                  </a:lnTo>
                  <a:lnTo>
                    <a:pt x="365" y="460"/>
                  </a:lnTo>
                  <a:lnTo>
                    <a:pt x="367" y="460"/>
                  </a:lnTo>
                  <a:lnTo>
                    <a:pt x="369" y="460"/>
                  </a:lnTo>
                  <a:lnTo>
                    <a:pt x="372" y="460"/>
                  </a:lnTo>
                  <a:lnTo>
                    <a:pt x="374" y="457"/>
                  </a:lnTo>
                  <a:lnTo>
                    <a:pt x="376" y="457"/>
                  </a:lnTo>
                  <a:lnTo>
                    <a:pt x="376" y="455"/>
                  </a:lnTo>
                  <a:lnTo>
                    <a:pt x="379" y="455"/>
                  </a:lnTo>
                  <a:lnTo>
                    <a:pt x="379" y="455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83" y="452"/>
                  </a:lnTo>
                  <a:lnTo>
                    <a:pt x="383" y="450"/>
                  </a:lnTo>
                  <a:lnTo>
                    <a:pt x="381" y="450"/>
                  </a:lnTo>
                  <a:lnTo>
                    <a:pt x="376" y="450"/>
                  </a:lnTo>
                  <a:lnTo>
                    <a:pt x="374" y="450"/>
                  </a:lnTo>
                  <a:lnTo>
                    <a:pt x="374" y="450"/>
                  </a:lnTo>
                  <a:lnTo>
                    <a:pt x="374" y="448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72" y="445"/>
                  </a:lnTo>
                  <a:lnTo>
                    <a:pt x="372" y="443"/>
                  </a:lnTo>
                  <a:lnTo>
                    <a:pt x="372" y="443"/>
                  </a:lnTo>
                  <a:lnTo>
                    <a:pt x="374" y="443"/>
                  </a:lnTo>
                  <a:lnTo>
                    <a:pt x="376" y="443"/>
                  </a:lnTo>
                  <a:lnTo>
                    <a:pt x="379" y="443"/>
                  </a:lnTo>
                  <a:lnTo>
                    <a:pt x="381" y="443"/>
                  </a:lnTo>
                  <a:lnTo>
                    <a:pt x="381" y="441"/>
                  </a:lnTo>
                  <a:lnTo>
                    <a:pt x="383" y="441"/>
                  </a:lnTo>
                  <a:lnTo>
                    <a:pt x="386" y="436"/>
                  </a:lnTo>
                  <a:lnTo>
                    <a:pt x="388" y="436"/>
                  </a:lnTo>
                  <a:lnTo>
                    <a:pt x="388" y="436"/>
                  </a:lnTo>
                  <a:lnTo>
                    <a:pt x="391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4"/>
                  </a:lnTo>
                  <a:lnTo>
                    <a:pt x="398" y="434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6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5" y="424"/>
                  </a:lnTo>
                  <a:lnTo>
                    <a:pt x="405" y="426"/>
                  </a:lnTo>
                  <a:lnTo>
                    <a:pt x="407" y="426"/>
                  </a:lnTo>
                  <a:lnTo>
                    <a:pt x="407" y="426"/>
                  </a:lnTo>
                  <a:lnTo>
                    <a:pt x="407" y="429"/>
                  </a:lnTo>
                  <a:lnTo>
                    <a:pt x="409" y="429"/>
                  </a:lnTo>
                  <a:lnTo>
                    <a:pt x="412" y="429"/>
                  </a:lnTo>
                  <a:lnTo>
                    <a:pt x="412" y="429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1" y="429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21" y="429"/>
                  </a:lnTo>
                  <a:lnTo>
                    <a:pt x="419" y="429"/>
                  </a:lnTo>
                  <a:lnTo>
                    <a:pt x="417" y="429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4" y="424"/>
                  </a:lnTo>
                  <a:lnTo>
                    <a:pt x="426" y="426"/>
                  </a:lnTo>
                  <a:lnTo>
                    <a:pt x="431" y="426"/>
                  </a:lnTo>
                  <a:lnTo>
                    <a:pt x="431" y="429"/>
                  </a:lnTo>
                  <a:lnTo>
                    <a:pt x="431" y="429"/>
                  </a:lnTo>
                  <a:lnTo>
                    <a:pt x="431" y="431"/>
                  </a:lnTo>
                  <a:lnTo>
                    <a:pt x="431" y="431"/>
                  </a:lnTo>
                  <a:lnTo>
                    <a:pt x="433" y="434"/>
                  </a:lnTo>
                  <a:lnTo>
                    <a:pt x="435" y="436"/>
                  </a:lnTo>
                  <a:lnTo>
                    <a:pt x="435" y="438"/>
                  </a:lnTo>
                  <a:lnTo>
                    <a:pt x="438" y="438"/>
                  </a:lnTo>
                  <a:lnTo>
                    <a:pt x="443" y="436"/>
                  </a:lnTo>
                  <a:lnTo>
                    <a:pt x="443" y="436"/>
                  </a:lnTo>
                  <a:lnTo>
                    <a:pt x="445" y="436"/>
                  </a:lnTo>
                  <a:lnTo>
                    <a:pt x="447" y="436"/>
                  </a:lnTo>
                  <a:lnTo>
                    <a:pt x="450" y="434"/>
                  </a:lnTo>
                  <a:lnTo>
                    <a:pt x="450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2" y="429"/>
                  </a:lnTo>
                  <a:lnTo>
                    <a:pt x="459" y="422"/>
                  </a:lnTo>
                  <a:lnTo>
                    <a:pt x="459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2"/>
                  </a:lnTo>
                  <a:lnTo>
                    <a:pt x="459" y="405"/>
                  </a:lnTo>
                  <a:lnTo>
                    <a:pt x="459" y="405"/>
                  </a:lnTo>
                  <a:lnTo>
                    <a:pt x="459" y="403"/>
                  </a:lnTo>
                  <a:lnTo>
                    <a:pt x="459" y="398"/>
                  </a:lnTo>
                  <a:lnTo>
                    <a:pt x="462" y="396"/>
                  </a:lnTo>
                  <a:lnTo>
                    <a:pt x="462" y="396"/>
                  </a:lnTo>
                  <a:lnTo>
                    <a:pt x="462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9" y="386"/>
                  </a:lnTo>
                  <a:lnTo>
                    <a:pt x="459" y="384"/>
                  </a:lnTo>
                  <a:lnTo>
                    <a:pt x="462" y="381"/>
                  </a:lnTo>
                  <a:lnTo>
                    <a:pt x="462" y="379"/>
                  </a:lnTo>
                  <a:lnTo>
                    <a:pt x="464" y="379"/>
                  </a:lnTo>
                  <a:lnTo>
                    <a:pt x="466" y="379"/>
                  </a:lnTo>
                  <a:lnTo>
                    <a:pt x="469" y="374"/>
                  </a:lnTo>
                  <a:lnTo>
                    <a:pt x="469" y="374"/>
                  </a:lnTo>
                  <a:lnTo>
                    <a:pt x="469" y="372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5"/>
                  </a:lnTo>
                  <a:lnTo>
                    <a:pt x="466" y="365"/>
                  </a:lnTo>
                  <a:lnTo>
                    <a:pt x="469" y="365"/>
                  </a:lnTo>
                  <a:lnTo>
                    <a:pt x="471" y="363"/>
                  </a:lnTo>
                  <a:lnTo>
                    <a:pt x="471" y="360"/>
                  </a:lnTo>
                  <a:lnTo>
                    <a:pt x="471" y="360"/>
                  </a:lnTo>
                  <a:lnTo>
                    <a:pt x="471" y="358"/>
                  </a:lnTo>
                  <a:lnTo>
                    <a:pt x="471" y="353"/>
                  </a:lnTo>
                  <a:lnTo>
                    <a:pt x="471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76" y="348"/>
                  </a:lnTo>
                  <a:lnTo>
                    <a:pt x="478" y="346"/>
                  </a:lnTo>
                  <a:lnTo>
                    <a:pt x="478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3" y="346"/>
                  </a:lnTo>
                  <a:lnTo>
                    <a:pt x="485" y="346"/>
                  </a:lnTo>
                  <a:lnTo>
                    <a:pt x="488" y="344"/>
                  </a:lnTo>
                  <a:lnTo>
                    <a:pt x="490" y="346"/>
                  </a:lnTo>
                  <a:lnTo>
                    <a:pt x="492" y="346"/>
                  </a:lnTo>
                  <a:lnTo>
                    <a:pt x="497" y="344"/>
                  </a:lnTo>
                  <a:lnTo>
                    <a:pt x="497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502" y="339"/>
                  </a:lnTo>
                  <a:lnTo>
                    <a:pt x="502" y="339"/>
                  </a:lnTo>
                  <a:lnTo>
                    <a:pt x="504" y="339"/>
                  </a:lnTo>
                  <a:lnTo>
                    <a:pt x="504" y="341"/>
                  </a:lnTo>
                  <a:lnTo>
                    <a:pt x="506" y="339"/>
                  </a:lnTo>
                  <a:lnTo>
                    <a:pt x="514" y="332"/>
                  </a:lnTo>
                  <a:lnTo>
                    <a:pt x="516" y="329"/>
                  </a:lnTo>
                  <a:lnTo>
                    <a:pt x="514" y="327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2"/>
                  </a:lnTo>
                  <a:lnTo>
                    <a:pt x="509" y="322"/>
                  </a:lnTo>
                  <a:lnTo>
                    <a:pt x="509" y="322"/>
                  </a:lnTo>
                  <a:lnTo>
                    <a:pt x="506" y="322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6" y="318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502" y="306"/>
                  </a:lnTo>
                  <a:lnTo>
                    <a:pt x="499" y="306"/>
                  </a:lnTo>
                  <a:lnTo>
                    <a:pt x="499" y="306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5" y="299"/>
                  </a:lnTo>
                  <a:lnTo>
                    <a:pt x="492" y="296"/>
                  </a:lnTo>
                  <a:lnTo>
                    <a:pt x="492" y="296"/>
                  </a:lnTo>
                  <a:lnTo>
                    <a:pt x="490" y="294"/>
                  </a:lnTo>
                  <a:lnTo>
                    <a:pt x="490" y="294"/>
                  </a:lnTo>
                  <a:lnTo>
                    <a:pt x="492" y="292"/>
                  </a:lnTo>
                  <a:lnTo>
                    <a:pt x="492" y="292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7"/>
                  </a:lnTo>
                  <a:lnTo>
                    <a:pt x="495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11" y="292"/>
                  </a:lnTo>
                  <a:lnTo>
                    <a:pt x="514" y="292"/>
                  </a:lnTo>
                  <a:lnTo>
                    <a:pt x="516" y="292"/>
                  </a:lnTo>
                  <a:lnTo>
                    <a:pt x="516" y="292"/>
                  </a:lnTo>
                  <a:lnTo>
                    <a:pt x="521" y="292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32" y="292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7"/>
                  </a:lnTo>
                  <a:lnTo>
                    <a:pt x="551" y="287"/>
                  </a:lnTo>
                  <a:lnTo>
                    <a:pt x="554" y="287"/>
                  </a:lnTo>
                  <a:lnTo>
                    <a:pt x="554" y="287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2"/>
                  </a:lnTo>
                  <a:lnTo>
                    <a:pt x="556" y="282"/>
                  </a:lnTo>
                  <a:lnTo>
                    <a:pt x="556" y="280"/>
                  </a:lnTo>
                  <a:lnTo>
                    <a:pt x="556" y="280"/>
                  </a:lnTo>
                  <a:lnTo>
                    <a:pt x="556" y="277"/>
                  </a:lnTo>
                  <a:lnTo>
                    <a:pt x="556" y="277"/>
                  </a:lnTo>
                  <a:lnTo>
                    <a:pt x="556" y="275"/>
                  </a:lnTo>
                  <a:lnTo>
                    <a:pt x="556" y="273"/>
                  </a:lnTo>
                  <a:lnTo>
                    <a:pt x="558" y="268"/>
                  </a:lnTo>
                  <a:lnTo>
                    <a:pt x="558" y="268"/>
                  </a:lnTo>
                  <a:lnTo>
                    <a:pt x="554" y="266"/>
                  </a:lnTo>
                  <a:lnTo>
                    <a:pt x="551" y="263"/>
                  </a:lnTo>
                  <a:lnTo>
                    <a:pt x="551" y="261"/>
                  </a:lnTo>
                  <a:lnTo>
                    <a:pt x="549" y="261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6"/>
                  </a:lnTo>
                  <a:lnTo>
                    <a:pt x="549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6" y="254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6" y="247"/>
                  </a:lnTo>
                  <a:lnTo>
                    <a:pt x="556" y="247"/>
                  </a:lnTo>
                  <a:lnTo>
                    <a:pt x="558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68" y="232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1"/>
                  </a:lnTo>
                  <a:lnTo>
                    <a:pt x="580" y="221"/>
                  </a:lnTo>
                  <a:lnTo>
                    <a:pt x="582" y="218"/>
                  </a:lnTo>
                  <a:lnTo>
                    <a:pt x="585" y="216"/>
                  </a:lnTo>
                  <a:lnTo>
                    <a:pt x="585" y="213"/>
                  </a:lnTo>
                  <a:lnTo>
                    <a:pt x="585" y="213"/>
                  </a:lnTo>
                  <a:lnTo>
                    <a:pt x="582" y="211"/>
                  </a:lnTo>
                  <a:lnTo>
                    <a:pt x="580" y="209"/>
                  </a:lnTo>
                  <a:lnTo>
                    <a:pt x="580" y="206"/>
                  </a:lnTo>
                  <a:lnTo>
                    <a:pt x="580" y="206"/>
                  </a:lnTo>
                  <a:lnTo>
                    <a:pt x="580" y="204"/>
                  </a:lnTo>
                  <a:lnTo>
                    <a:pt x="582" y="202"/>
                  </a:lnTo>
                  <a:lnTo>
                    <a:pt x="585" y="199"/>
                  </a:lnTo>
                  <a:lnTo>
                    <a:pt x="585" y="199"/>
                  </a:lnTo>
                  <a:lnTo>
                    <a:pt x="585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5"/>
                  </a:lnTo>
                  <a:lnTo>
                    <a:pt x="582" y="195"/>
                  </a:lnTo>
                  <a:lnTo>
                    <a:pt x="582" y="192"/>
                  </a:lnTo>
                  <a:lnTo>
                    <a:pt x="582" y="192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77" y="187"/>
                  </a:lnTo>
                  <a:lnTo>
                    <a:pt x="577" y="187"/>
                  </a:lnTo>
                  <a:lnTo>
                    <a:pt x="577" y="185"/>
                  </a:lnTo>
                  <a:lnTo>
                    <a:pt x="577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3"/>
                  </a:lnTo>
                  <a:lnTo>
                    <a:pt x="573" y="171"/>
                  </a:lnTo>
                  <a:lnTo>
                    <a:pt x="570" y="169"/>
                  </a:lnTo>
                  <a:lnTo>
                    <a:pt x="570" y="169"/>
                  </a:lnTo>
                  <a:lnTo>
                    <a:pt x="570" y="166"/>
                  </a:lnTo>
                  <a:lnTo>
                    <a:pt x="570" y="166"/>
                  </a:lnTo>
                  <a:lnTo>
                    <a:pt x="568" y="164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3" y="157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7"/>
                  </a:lnTo>
                  <a:lnTo>
                    <a:pt x="573" y="147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80" y="142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35"/>
                  </a:lnTo>
                  <a:lnTo>
                    <a:pt x="582" y="135"/>
                  </a:lnTo>
                  <a:lnTo>
                    <a:pt x="582" y="133"/>
                  </a:lnTo>
                  <a:lnTo>
                    <a:pt x="582" y="133"/>
                  </a:lnTo>
                  <a:lnTo>
                    <a:pt x="585" y="133"/>
                  </a:lnTo>
                  <a:lnTo>
                    <a:pt x="585" y="133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1"/>
                  </a:lnTo>
                  <a:lnTo>
                    <a:pt x="594" y="131"/>
                  </a:lnTo>
                  <a:lnTo>
                    <a:pt x="596" y="131"/>
                  </a:lnTo>
                  <a:lnTo>
                    <a:pt x="596" y="131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601" y="126"/>
                  </a:lnTo>
                  <a:lnTo>
                    <a:pt x="603" y="126"/>
                  </a:lnTo>
                  <a:lnTo>
                    <a:pt x="603" y="126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1"/>
                  </a:lnTo>
                  <a:lnTo>
                    <a:pt x="606" y="12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11" y="121"/>
                  </a:lnTo>
                  <a:lnTo>
                    <a:pt x="613" y="119"/>
                  </a:lnTo>
                  <a:lnTo>
                    <a:pt x="613" y="119"/>
                  </a:lnTo>
                  <a:lnTo>
                    <a:pt x="611" y="116"/>
                  </a:lnTo>
                  <a:lnTo>
                    <a:pt x="611" y="116"/>
                  </a:lnTo>
                  <a:lnTo>
                    <a:pt x="613" y="116"/>
                  </a:lnTo>
                  <a:lnTo>
                    <a:pt x="615" y="114"/>
                  </a:lnTo>
                  <a:lnTo>
                    <a:pt x="620" y="114"/>
                  </a:lnTo>
                  <a:lnTo>
                    <a:pt x="622" y="114"/>
                  </a:lnTo>
                  <a:lnTo>
                    <a:pt x="625" y="114"/>
                  </a:lnTo>
                  <a:lnTo>
                    <a:pt x="627" y="114"/>
                  </a:lnTo>
                  <a:lnTo>
                    <a:pt x="627" y="114"/>
                  </a:lnTo>
                  <a:lnTo>
                    <a:pt x="632" y="109"/>
                  </a:lnTo>
                  <a:lnTo>
                    <a:pt x="634" y="109"/>
                  </a:lnTo>
                  <a:lnTo>
                    <a:pt x="637" y="109"/>
                  </a:lnTo>
                  <a:lnTo>
                    <a:pt x="639" y="107"/>
                  </a:lnTo>
                  <a:lnTo>
                    <a:pt x="644" y="109"/>
                  </a:lnTo>
                  <a:lnTo>
                    <a:pt x="648" y="109"/>
                  </a:lnTo>
                  <a:lnTo>
                    <a:pt x="651" y="107"/>
                  </a:lnTo>
                  <a:lnTo>
                    <a:pt x="651" y="107"/>
                  </a:lnTo>
                  <a:lnTo>
                    <a:pt x="653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8" y="107"/>
                  </a:lnTo>
                  <a:lnTo>
                    <a:pt x="665" y="105"/>
                  </a:lnTo>
                  <a:lnTo>
                    <a:pt x="667" y="105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4" y="105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1" y="105"/>
                  </a:lnTo>
                  <a:lnTo>
                    <a:pt x="681" y="105"/>
                  </a:lnTo>
                  <a:lnTo>
                    <a:pt x="689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6" y="105"/>
                  </a:lnTo>
                  <a:lnTo>
                    <a:pt x="700" y="105"/>
                  </a:lnTo>
                  <a:lnTo>
                    <a:pt x="700" y="105"/>
                  </a:lnTo>
                  <a:lnTo>
                    <a:pt x="705" y="109"/>
                  </a:lnTo>
                  <a:lnTo>
                    <a:pt x="707" y="109"/>
                  </a:lnTo>
                  <a:lnTo>
                    <a:pt x="707" y="109"/>
                  </a:lnTo>
                  <a:lnTo>
                    <a:pt x="710" y="109"/>
                  </a:lnTo>
                  <a:lnTo>
                    <a:pt x="712" y="109"/>
                  </a:lnTo>
                  <a:lnTo>
                    <a:pt x="715" y="107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7" y="105"/>
                  </a:lnTo>
                  <a:lnTo>
                    <a:pt x="719" y="105"/>
                  </a:lnTo>
                  <a:lnTo>
                    <a:pt x="722" y="105"/>
                  </a:lnTo>
                  <a:lnTo>
                    <a:pt x="724" y="102"/>
                  </a:lnTo>
                  <a:lnTo>
                    <a:pt x="726" y="100"/>
                  </a:lnTo>
                  <a:lnTo>
                    <a:pt x="729" y="98"/>
                  </a:lnTo>
                  <a:lnTo>
                    <a:pt x="731" y="98"/>
                  </a:lnTo>
                  <a:lnTo>
                    <a:pt x="731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100"/>
                  </a:lnTo>
                  <a:lnTo>
                    <a:pt x="736" y="100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4" y="93"/>
                  </a:lnTo>
                  <a:lnTo>
                    <a:pt x="734" y="93"/>
                  </a:lnTo>
                  <a:lnTo>
                    <a:pt x="731" y="90"/>
                  </a:lnTo>
                  <a:lnTo>
                    <a:pt x="729" y="88"/>
                  </a:lnTo>
                  <a:lnTo>
                    <a:pt x="726" y="88"/>
                  </a:lnTo>
                  <a:lnTo>
                    <a:pt x="726" y="86"/>
                  </a:lnTo>
                  <a:lnTo>
                    <a:pt x="729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4" y="86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6" y="81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41" y="81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1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8" y="79"/>
                  </a:lnTo>
                  <a:lnTo>
                    <a:pt x="748" y="79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5" y="83"/>
                  </a:lnTo>
                  <a:lnTo>
                    <a:pt x="752" y="8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3855D8D-D034-4431-A2BC-B4CA8253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486"/>
              <a:ext cx="755" cy="573"/>
            </a:xfrm>
            <a:custGeom>
              <a:avLst/>
              <a:gdLst>
                <a:gd name="T0" fmla="*/ 719 w 755"/>
                <a:gd name="T1" fmla="*/ 71 h 573"/>
                <a:gd name="T2" fmla="*/ 686 w 755"/>
                <a:gd name="T3" fmla="*/ 81 h 573"/>
                <a:gd name="T4" fmla="*/ 667 w 755"/>
                <a:gd name="T5" fmla="*/ 71 h 573"/>
                <a:gd name="T6" fmla="*/ 618 w 755"/>
                <a:gd name="T7" fmla="*/ 100 h 573"/>
                <a:gd name="T8" fmla="*/ 575 w 755"/>
                <a:gd name="T9" fmla="*/ 95 h 573"/>
                <a:gd name="T10" fmla="*/ 580 w 755"/>
                <a:gd name="T11" fmla="*/ 50 h 573"/>
                <a:gd name="T12" fmla="*/ 566 w 755"/>
                <a:gd name="T13" fmla="*/ 36 h 573"/>
                <a:gd name="T14" fmla="*/ 551 w 755"/>
                <a:gd name="T15" fmla="*/ 3 h 573"/>
                <a:gd name="T16" fmla="*/ 535 w 755"/>
                <a:gd name="T17" fmla="*/ 5 h 573"/>
                <a:gd name="T18" fmla="*/ 516 w 755"/>
                <a:gd name="T19" fmla="*/ 31 h 573"/>
                <a:gd name="T20" fmla="*/ 514 w 755"/>
                <a:gd name="T21" fmla="*/ 45 h 573"/>
                <a:gd name="T22" fmla="*/ 509 w 755"/>
                <a:gd name="T23" fmla="*/ 60 h 573"/>
                <a:gd name="T24" fmla="*/ 488 w 755"/>
                <a:gd name="T25" fmla="*/ 60 h 573"/>
                <a:gd name="T26" fmla="*/ 466 w 755"/>
                <a:gd name="T27" fmla="*/ 74 h 573"/>
                <a:gd name="T28" fmla="*/ 459 w 755"/>
                <a:gd name="T29" fmla="*/ 90 h 573"/>
                <a:gd name="T30" fmla="*/ 440 w 755"/>
                <a:gd name="T31" fmla="*/ 79 h 573"/>
                <a:gd name="T32" fmla="*/ 426 w 755"/>
                <a:gd name="T33" fmla="*/ 83 h 573"/>
                <a:gd name="T34" fmla="*/ 405 w 755"/>
                <a:gd name="T35" fmla="*/ 95 h 573"/>
                <a:gd name="T36" fmla="*/ 383 w 755"/>
                <a:gd name="T37" fmla="*/ 90 h 573"/>
                <a:gd name="T38" fmla="*/ 365 w 755"/>
                <a:gd name="T39" fmla="*/ 81 h 573"/>
                <a:gd name="T40" fmla="*/ 327 w 755"/>
                <a:gd name="T41" fmla="*/ 74 h 573"/>
                <a:gd name="T42" fmla="*/ 301 w 755"/>
                <a:gd name="T43" fmla="*/ 74 h 573"/>
                <a:gd name="T44" fmla="*/ 272 w 755"/>
                <a:gd name="T45" fmla="*/ 64 h 573"/>
                <a:gd name="T46" fmla="*/ 223 w 755"/>
                <a:gd name="T47" fmla="*/ 107 h 573"/>
                <a:gd name="T48" fmla="*/ 194 w 755"/>
                <a:gd name="T49" fmla="*/ 152 h 573"/>
                <a:gd name="T50" fmla="*/ 140 w 755"/>
                <a:gd name="T51" fmla="*/ 171 h 573"/>
                <a:gd name="T52" fmla="*/ 137 w 755"/>
                <a:gd name="T53" fmla="*/ 197 h 573"/>
                <a:gd name="T54" fmla="*/ 102 w 755"/>
                <a:gd name="T55" fmla="*/ 209 h 573"/>
                <a:gd name="T56" fmla="*/ 50 w 755"/>
                <a:gd name="T57" fmla="*/ 192 h 573"/>
                <a:gd name="T58" fmla="*/ 41 w 755"/>
                <a:gd name="T59" fmla="*/ 195 h 573"/>
                <a:gd name="T60" fmla="*/ 36 w 755"/>
                <a:gd name="T61" fmla="*/ 218 h 573"/>
                <a:gd name="T62" fmla="*/ 26 w 755"/>
                <a:gd name="T63" fmla="*/ 249 h 573"/>
                <a:gd name="T64" fmla="*/ 22 w 755"/>
                <a:gd name="T65" fmla="*/ 270 h 573"/>
                <a:gd name="T66" fmla="*/ 22 w 755"/>
                <a:gd name="T67" fmla="*/ 318 h 573"/>
                <a:gd name="T68" fmla="*/ 12 w 755"/>
                <a:gd name="T69" fmla="*/ 370 h 573"/>
                <a:gd name="T70" fmla="*/ 19 w 755"/>
                <a:gd name="T71" fmla="*/ 445 h 573"/>
                <a:gd name="T72" fmla="*/ 71 w 755"/>
                <a:gd name="T73" fmla="*/ 476 h 573"/>
                <a:gd name="T74" fmla="*/ 29 w 755"/>
                <a:gd name="T75" fmla="*/ 547 h 573"/>
                <a:gd name="T76" fmla="*/ 128 w 755"/>
                <a:gd name="T77" fmla="*/ 568 h 573"/>
                <a:gd name="T78" fmla="*/ 246 w 755"/>
                <a:gd name="T79" fmla="*/ 561 h 573"/>
                <a:gd name="T80" fmla="*/ 305 w 755"/>
                <a:gd name="T81" fmla="*/ 535 h 573"/>
                <a:gd name="T82" fmla="*/ 327 w 755"/>
                <a:gd name="T83" fmla="*/ 462 h 573"/>
                <a:gd name="T84" fmla="*/ 355 w 755"/>
                <a:gd name="T85" fmla="*/ 462 h 573"/>
                <a:gd name="T86" fmla="*/ 372 w 755"/>
                <a:gd name="T87" fmla="*/ 445 h 573"/>
                <a:gd name="T88" fmla="*/ 400 w 755"/>
                <a:gd name="T89" fmla="*/ 426 h 573"/>
                <a:gd name="T90" fmla="*/ 421 w 755"/>
                <a:gd name="T91" fmla="*/ 424 h 573"/>
                <a:gd name="T92" fmla="*/ 462 w 755"/>
                <a:gd name="T93" fmla="*/ 417 h 573"/>
                <a:gd name="T94" fmla="*/ 469 w 755"/>
                <a:gd name="T95" fmla="*/ 370 h 573"/>
                <a:gd name="T96" fmla="*/ 480 w 755"/>
                <a:gd name="T97" fmla="*/ 346 h 573"/>
                <a:gd name="T98" fmla="*/ 509 w 755"/>
                <a:gd name="T99" fmla="*/ 322 h 573"/>
                <a:gd name="T100" fmla="*/ 495 w 755"/>
                <a:gd name="T101" fmla="*/ 299 h 573"/>
                <a:gd name="T102" fmla="*/ 544 w 755"/>
                <a:gd name="T103" fmla="*/ 289 h 573"/>
                <a:gd name="T104" fmla="*/ 551 w 755"/>
                <a:gd name="T105" fmla="*/ 263 h 573"/>
                <a:gd name="T106" fmla="*/ 568 w 755"/>
                <a:gd name="T107" fmla="*/ 232 h 573"/>
                <a:gd name="T108" fmla="*/ 582 w 755"/>
                <a:gd name="T109" fmla="*/ 202 h 573"/>
                <a:gd name="T110" fmla="*/ 575 w 755"/>
                <a:gd name="T111" fmla="*/ 178 h 573"/>
                <a:gd name="T112" fmla="*/ 563 w 755"/>
                <a:gd name="T113" fmla="*/ 154 h 573"/>
                <a:gd name="T114" fmla="*/ 589 w 755"/>
                <a:gd name="T115" fmla="*/ 135 h 573"/>
                <a:gd name="T116" fmla="*/ 608 w 755"/>
                <a:gd name="T117" fmla="*/ 121 h 573"/>
                <a:gd name="T118" fmla="*/ 655 w 755"/>
                <a:gd name="T119" fmla="*/ 107 h 573"/>
                <a:gd name="T120" fmla="*/ 710 w 755"/>
                <a:gd name="T121" fmla="*/ 109 h 573"/>
                <a:gd name="T122" fmla="*/ 736 w 755"/>
                <a:gd name="T123" fmla="*/ 95 h 573"/>
                <a:gd name="T124" fmla="*/ 741 w 755"/>
                <a:gd name="T125" fmla="*/ 8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" h="573">
                  <a:moveTo>
                    <a:pt x="752" y="81"/>
                  </a:moveTo>
                  <a:lnTo>
                    <a:pt x="750" y="76"/>
                  </a:lnTo>
                  <a:lnTo>
                    <a:pt x="750" y="76"/>
                  </a:lnTo>
                  <a:lnTo>
                    <a:pt x="743" y="71"/>
                  </a:lnTo>
                  <a:lnTo>
                    <a:pt x="741" y="71"/>
                  </a:lnTo>
                  <a:lnTo>
                    <a:pt x="736" y="74"/>
                  </a:lnTo>
                  <a:lnTo>
                    <a:pt x="736" y="74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6" y="71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19" y="71"/>
                  </a:lnTo>
                  <a:lnTo>
                    <a:pt x="719" y="71"/>
                  </a:lnTo>
                  <a:lnTo>
                    <a:pt x="719" y="74"/>
                  </a:lnTo>
                  <a:lnTo>
                    <a:pt x="717" y="76"/>
                  </a:lnTo>
                  <a:lnTo>
                    <a:pt x="717" y="76"/>
                  </a:lnTo>
                  <a:lnTo>
                    <a:pt x="710" y="76"/>
                  </a:lnTo>
                  <a:lnTo>
                    <a:pt x="707" y="79"/>
                  </a:lnTo>
                  <a:lnTo>
                    <a:pt x="705" y="79"/>
                  </a:lnTo>
                  <a:lnTo>
                    <a:pt x="703" y="81"/>
                  </a:lnTo>
                  <a:lnTo>
                    <a:pt x="700" y="81"/>
                  </a:lnTo>
                  <a:lnTo>
                    <a:pt x="700" y="81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6" y="83"/>
                  </a:lnTo>
                  <a:lnTo>
                    <a:pt x="696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6" y="81"/>
                  </a:lnTo>
                  <a:lnTo>
                    <a:pt x="689" y="79"/>
                  </a:lnTo>
                  <a:lnTo>
                    <a:pt x="689" y="79"/>
                  </a:lnTo>
                  <a:lnTo>
                    <a:pt x="691" y="79"/>
                  </a:lnTo>
                  <a:lnTo>
                    <a:pt x="691" y="76"/>
                  </a:lnTo>
                  <a:lnTo>
                    <a:pt x="693" y="76"/>
                  </a:lnTo>
                  <a:lnTo>
                    <a:pt x="693" y="76"/>
                  </a:lnTo>
                  <a:lnTo>
                    <a:pt x="696" y="76"/>
                  </a:lnTo>
                  <a:lnTo>
                    <a:pt x="696" y="74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6" y="69"/>
                  </a:lnTo>
                  <a:lnTo>
                    <a:pt x="693" y="69"/>
                  </a:lnTo>
                  <a:lnTo>
                    <a:pt x="691" y="69"/>
                  </a:lnTo>
                  <a:lnTo>
                    <a:pt x="689" y="69"/>
                  </a:lnTo>
                  <a:lnTo>
                    <a:pt x="681" y="67"/>
                  </a:lnTo>
                  <a:lnTo>
                    <a:pt x="679" y="67"/>
                  </a:lnTo>
                  <a:lnTo>
                    <a:pt x="677" y="67"/>
                  </a:lnTo>
                  <a:lnTo>
                    <a:pt x="674" y="67"/>
                  </a:lnTo>
                  <a:lnTo>
                    <a:pt x="674" y="67"/>
                  </a:lnTo>
                  <a:lnTo>
                    <a:pt x="672" y="67"/>
                  </a:lnTo>
                  <a:lnTo>
                    <a:pt x="672" y="67"/>
                  </a:lnTo>
                  <a:lnTo>
                    <a:pt x="670" y="67"/>
                  </a:lnTo>
                  <a:lnTo>
                    <a:pt x="670" y="67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71"/>
                  </a:lnTo>
                  <a:lnTo>
                    <a:pt x="665" y="71"/>
                  </a:lnTo>
                  <a:lnTo>
                    <a:pt x="663" y="71"/>
                  </a:lnTo>
                  <a:lnTo>
                    <a:pt x="663" y="74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3" y="79"/>
                  </a:lnTo>
                  <a:lnTo>
                    <a:pt x="651" y="81"/>
                  </a:lnTo>
                  <a:lnTo>
                    <a:pt x="648" y="81"/>
                  </a:lnTo>
                  <a:lnTo>
                    <a:pt x="646" y="81"/>
                  </a:lnTo>
                  <a:lnTo>
                    <a:pt x="646" y="83"/>
                  </a:lnTo>
                  <a:lnTo>
                    <a:pt x="644" y="86"/>
                  </a:lnTo>
                  <a:lnTo>
                    <a:pt x="641" y="90"/>
                  </a:lnTo>
                  <a:lnTo>
                    <a:pt x="639" y="93"/>
                  </a:lnTo>
                  <a:lnTo>
                    <a:pt x="639" y="95"/>
                  </a:lnTo>
                  <a:lnTo>
                    <a:pt x="639" y="95"/>
                  </a:lnTo>
                  <a:lnTo>
                    <a:pt x="629" y="98"/>
                  </a:lnTo>
                  <a:lnTo>
                    <a:pt x="629" y="98"/>
                  </a:lnTo>
                  <a:lnTo>
                    <a:pt x="625" y="98"/>
                  </a:lnTo>
                  <a:lnTo>
                    <a:pt x="622" y="98"/>
                  </a:lnTo>
                  <a:lnTo>
                    <a:pt x="618" y="100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105"/>
                  </a:lnTo>
                  <a:lnTo>
                    <a:pt x="611" y="105"/>
                  </a:lnTo>
                  <a:lnTo>
                    <a:pt x="594" y="116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87" y="119"/>
                  </a:lnTo>
                  <a:lnTo>
                    <a:pt x="585" y="119"/>
                  </a:lnTo>
                  <a:lnTo>
                    <a:pt x="582" y="116"/>
                  </a:lnTo>
                  <a:lnTo>
                    <a:pt x="582" y="114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0" y="112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5" y="102"/>
                  </a:lnTo>
                  <a:lnTo>
                    <a:pt x="575" y="100"/>
                  </a:lnTo>
                  <a:lnTo>
                    <a:pt x="575" y="100"/>
                  </a:lnTo>
                  <a:lnTo>
                    <a:pt x="575" y="98"/>
                  </a:lnTo>
                  <a:lnTo>
                    <a:pt x="575" y="95"/>
                  </a:lnTo>
                  <a:lnTo>
                    <a:pt x="575" y="95"/>
                  </a:lnTo>
                  <a:lnTo>
                    <a:pt x="575" y="93"/>
                  </a:lnTo>
                  <a:lnTo>
                    <a:pt x="573" y="93"/>
                  </a:lnTo>
                  <a:lnTo>
                    <a:pt x="575" y="88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3"/>
                  </a:lnTo>
                  <a:lnTo>
                    <a:pt x="577" y="81"/>
                  </a:lnTo>
                  <a:lnTo>
                    <a:pt x="577" y="79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4"/>
                  </a:lnTo>
                  <a:lnTo>
                    <a:pt x="577" y="71"/>
                  </a:lnTo>
                  <a:lnTo>
                    <a:pt x="577" y="69"/>
                  </a:lnTo>
                  <a:lnTo>
                    <a:pt x="577" y="69"/>
                  </a:lnTo>
                  <a:lnTo>
                    <a:pt x="577" y="64"/>
                  </a:lnTo>
                  <a:lnTo>
                    <a:pt x="577" y="60"/>
                  </a:lnTo>
                  <a:lnTo>
                    <a:pt x="577" y="57"/>
                  </a:lnTo>
                  <a:lnTo>
                    <a:pt x="577" y="57"/>
                  </a:lnTo>
                  <a:lnTo>
                    <a:pt x="577" y="55"/>
                  </a:lnTo>
                  <a:lnTo>
                    <a:pt x="580" y="55"/>
                  </a:lnTo>
                  <a:lnTo>
                    <a:pt x="580" y="55"/>
                  </a:lnTo>
                  <a:lnTo>
                    <a:pt x="580" y="53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48"/>
                  </a:lnTo>
                  <a:lnTo>
                    <a:pt x="580" y="48"/>
                  </a:lnTo>
                  <a:lnTo>
                    <a:pt x="580" y="45"/>
                  </a:lnTo>
                  <a:lnTo>
                    <a:pt x="582" y="45"/>
                  </a:lnTo>
                  <a:lnTo>
                    <a:pt x="582" y="43"/>
                  </a:lnTo>
                  <a:lnTo>
                    <a:pt x="582" y="43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82" y="38"/>
                  </a:lnTo>
                  <a:lnTo>
                    <a:pt x="582" y="38"/>
                  </a:lnTo>
                  <a:lnTo>
                    <a:pt x="582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68" y="38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4"/>
                  </a:lnTo>
                  <a:lnTo>
                    <a:pt x="566" y="31"/>
                  </a:lnTo>
                  <a:lnTo>
                    <a:pt x="568" y="29"/>
                  </a:lnTo>
                  <a:lnTo>
                    <a:pt x="568" y="27"/>
                  </a:lnTo>
                  <a:lnTo>
                    <a:pt x="568" y="24"/>
                  </a:lnTo>
                  <a:lnTo>
                    <a:pt x="570" y="22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70" y="15"/>
                  </a:lnTo>
                  <a:lnTo>
                    <a:pt x="568" y="12"/>
                  </a:lnTo>
                  <a:lnTo>
                    <a:pt x="568" y="12"/>
                  </a:lnTo>
                  <a:lnTo>
                    <a:pt x="563" y="10"/>
                  </a:lnTo>
                  <a:lnTo>
                    <a:pt x="558" y="8"/>
                  </a:lnTo>
                  <a:lnTo>
                    <a:pt x="558" y="5"/>
                  </a:lnTo>
                  <a:lnTo>
                    <a:pt x="556" y="5"/>
                  </a:lnTo>
                  <a:lnTo>
                    <a:pt x="556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1" y="3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4" y="3"/>
                  </a:lnTo>
                  <a:lnTo>
                    <a:pt x="544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37" y="3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8"/>
                  </a:lnTo>
                  <a:lnTo>
                    <a:pt x="532" y="8"/>
                  </a:lnTo>
                  <a:lnTo>
                    <a:pt x="532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2"/>
                  </a:lnTo>
                  <a:lnTo>
                    <a:pt x="530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5" y="19"/>
                  </a:lnTo>
                  <a:lnTo>
                    <a:pt x="525" y="22"/>
                  </a:lnTo>
                  <a:lnTo>
                    <a:pt x="523" y="24"/>
                  </a:lnTo>
                  <a:lnTo>
                    <a:pt x="523" y="24"/>
                  </a:lnTo>
                  <a:lnTo>
                    <a:pt x="521" y="24"/>
                  </a:lnTo>
                  <a:lnTo>
                    <a:pt x="521" y="24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6"/>
                  </a:lnTo>
                  <a:lnTo>
                    <a:pt x="514" y="36"/>
                  </a:lnTo>
                  <a:lnTo>
                    <a:pt x="511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9" y="36"/>
                  </a:lnTo>
                  <a:lnTo>
                    <a:pt x="506" y="36"/>
                  </a:lnTo>
                  <a:lnTo>
                    <a:pt x="506" y="38"/>
                  </a:lnTo>
                  <a:lnTo>
                    <a:pt x="509" y="41"/>
                  </a:lnTo>
                  <a:lnTo>
                    <a:pt x="509" y="43"/>
                  </a:lnTo>
                  <a:lnTo>
                    <a:pt x="509" y="43"/>
                  </a:lnTo>
                  <a:lnTo>
                    <a:pt x="511" y="43"/>
                  </a:lnTo>
                  <a:lnTo>
                    <a:pt x="511" y="43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8"/>
                  </a:lnTo>
                  <a:lnTo>
                    <a:pt x="514" y="48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5"/>
                  </a:lnTo>
                  <a:lnTo>
                    <a:pt x="514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04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0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2" y="57"/>
                  </a:lnTo>
                  <a:lnTo>
                    <a:pt x="490" y="57"/>
                  </a:lnTo>
                  <a:lnTo>
                    <a:pt x="490" y="57"/>
                  </a:lnTo>
                  <a:lnTo>
                    <a:pt x="490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57"/>
                  </a:lnTo>
                  <a:lnTo>
                    <a:pt x="485" y="57"/>
                  </a:lnTo>
                  <a:lnTo>
                    <a:pt x="485" y="57"/>
                  </a:lnTo>
                  <a:lnTo>
                    <a:pt x="483" y="60"/>
                  </a:lnTo>
                  <a:lnTo>
                    <a:pt x="480" y="60"/>
                  </a:lnTo>
                  <a:lnTo>
                    <a:pt x="473" y="60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1" y="64"/>
                  </a:lnTo>
                  <a:lnTo>
                    <a:pt x="469" y="64"/>
                  </a:lnTo>
                  <a:lnTo>
                    <a:pt x="469" y="64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9" y="76"/>
                  </a:lnTo>
                  <a:lnTo>
                    <a:pt x="469" y="79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71" y="81"/>
                  </a:lnTo>
                  <a:lnTo>
                    <a:pt x="469" y="83"/>
                  </a:lnTo>
                  <a:lnTo>
                    <a:pt x="469" y="86"/>
                  </a:lnTo>
                  <a:lnTo>
                    <a:pt x="466" y="86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9" y="90"/>
                  </a:lnTo>
                  <a:lnTo>
                    <a:pt x="454" y="88"/>
                  </a:lnTo>
                  <a:lnTo>
                    <a:pt x="454" y="88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2" y="83"/>
                  </a:lnTo>
                  <a:lnTo>
                    <a:pt x="450" y="83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47" y="79"/>
                  </a:lnTo>
                  <a:lnTo>
                    <a:pt x="447" y="76"/>
                  </a:lnTo>
                  <a:lnTo>
                    <a:pt x="445" y="76"/>
                  </a:lnTo>
                  <a:lnTo>
                    <a:pt x="445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3" y="76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0" y="79"/>
                  </a:lnTo>
                  <a:lnTo>
                    <a:pt x="440" y="79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9"/>
                  </a:lnTo>
                  <a:lnTo>
                    <a:pt x="438" y="81"/>
                  </a:lnTo>
                  <a:lnTo>
                    <a:pt x="438" y="81"/>
                  </a:lnTo>
                  <a:lnTo>
                    <a:pt x="435" y="81"/>
                  </a:lnTo>
                  <a:lnTo>
                    <a:pt x="435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1" y="79"/>
                  </a:lnTo>
                  <a:lnTo>
                    <a:pt x="428" y="79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6" y="83"/>
                  </a:lnTo>
                  <a:lnTo>
                    <a:pt x="426" y="83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19" y="88"/>
                  </a:lnTo>
                  <a:lnTo>
                    <a:pt x="417" y="88"/>
                  </a:lnTo>
                  <a:lnTo>
                    <a:pt x="417" y="88"/>
                  </a:lnTo>
                  <a:lnTo>
                    <a:pt x="417" y="90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9" y="90"/>
                  </a:lnTo>
                  <a:lnTo>
                    <a:pt x="409" y="90"/>
                  </a:lnTo>
                  <a:lnTo>
                    <a:pt x="409" y="93"/>
                  </a:lnTo>
                  <a:lnTo>
                    <a:pt x="409" y="93"/>
                  </a:lnTo>
                  <a:lnTo>
                    <a:pt x="409" y="95"/>
                  </a:lnTo>
                  <a:lnTo>
                    <a:pt x="409" y="98"/>
                  </a:lnTo>
                  <a:lnTo>
                    <a:pt x="407" y="98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1" y="98"/>
                  </a:lnTo>
                  <a:lnTo>
                    <a:pt x="391" y="98"/>
                  </a:lnTo>
                  <a:lnTo>
                    <a:pt x="388" y="95"/>
                  </a:lnTo>
                  <a:lnTo>
                    <a:pt x="388" y="93"/>
                  </a:lnTo>
                  <a:lnTo>
                    <a:pt x="388" y="93"/>
                  </a:lnTo>
                  <a:lnTo>
                    <a:pt x="386" y="93"/>
                  </a:lnTo>
                  <a:lnTo>
                    <a:pt x="383" y="93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6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2" y="81"/>
                  </a:lnTo>
                  <a:lnTo>
                    <a:pt x="372" y="81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69" y="79"/>
                  </a:lnTo>
                  <a:lnTo>
                    <a:pt x="369" y="79"/>
                  </a:lnTo>
                  <a:lnTo>
                    <a:pt x="367" y="79"/>
                  </a:lnTo>
                  <a:lnTo>
                    <a:pt x="367" y="81"/>
                  </a:lnTo>
                  <a:lnTo>
                    <a:pt x="365" y="81"/>
                  </a:lnTo>
                  <a:lnTo>
                    <a:pt x="365" y="83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57" y="86"/>
                  </a:lnTo>
                  <a:lnTo>
                    <a:pt x="355" y="86"/>
                  </a:lnTo>
                  <a:lnTo>
                    <a:pt x="355" y="86"/>
                  </a:lnTo>
                  <a:lnTo>
                    <a:pt x="353" y="83"/>
                  </a:lnTo>
                  <a:lnTo>
                    <a:pt x="353" y="83"/>
                  </a:lnTo>
                  <a:lnTo>
                    <a:pt x="353" y="81"/>
                  </a:lnTo>
                  <a:lnTo>
                    <a:pt x="353" y="81"/>
                  </a:lnTo>
                  <a:lnTo>
                    <a:pt x="350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4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1" y="71"/>
                  </a:lnTo>
                  <a:lnTo>
                    <a:pt x="334" y="74"/>
                  </a:lnTo>
                  <a:lnTo>
                    <a:pt x="329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5" y="76"/>
                  </a:lnTo>
                  <a:lnTo>
                    <a:pt x="315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4"/>
                  </a:lnTo>
                  <a:lnTo>
                    <a:pt x="310" y="74"/>
                  </a:lnTo>
                  <a:lnTo>
                    <a:pt x="310" y="74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1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6" y="69"/>
                  </a:lnTo>
                  <a:lnTo>
                    <a:pt x="294" y="69"/>
                  </a:lnTo>
                  <a:lnTo>
                    <a:pt x="282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79" y="62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2"/>
                  </a:lnTo>
                  <a:lnTo>
                    <a:pt x="277" y="62"/>
                  </a:lnTo>
                  <a:lnTo>
                    <a:pt x="275" y="62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68" y="76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3" y="81"/>
                  </a:lnTo>
                  <a:lnTo>
                    <a:pt x="242" y="81"/>
                  </a:lnTo>
                  <a:lnTo>
                    <a:pt x="237" y="83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5" y="93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3" y="107"/>
                  </a:lnTo>
                  <a:lnTo>
                    <a:pt x="218" y="116"/>
                  </a:lnTo>
                  <a:lnTo>
                    <a:pt x="216" y="119"/>
                  </a:lnTo>
                  <a:lnTo>
                    <a:pt x="216" y="121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6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6" y="133"/>
                  </a:lnTo>
                  <a:lnTo>
                    <a:pt x="216" y="135"/>
                  </a:lnTo>
                  <a:lnTo>
                    <a:pt x="216" y="138"/>
                  </a:lnTo>
                  <a:lnTo>
                    <a:pt x="211" y="142"/>
                  </a:lnTo>
                  <a:lnTo>
                    <a:pt x="211" y="145"/>
                  </a:lnTo>
                  <a:lnTo>
                    <a:pt x="208" y="145"/>
                  </a:lnTo>
                  <a:lnTo>
                    <a:pt x="206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7" y="152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87" y="154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59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78" y="161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9"/>
                  </a:lnTo>
                  <a:lnTo>
                    <a:pt x="159" y="169"/>
                  </a:lnTo>
                  <a:lnTo>
                    <a:pt x="154" y="171"/>
                  </a:lnTo>
                  <a:lnTo>
                    <a:pt x="152" y="171"/>
                  </a:lnTo>
                  <a:lnTo>
                    <a:pt x="140" y="171"/>
                  </a:lnTo>
                  <a:lnTo>
                    <a:pt x="137" y="171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5" y="180"/>
                  </a:lnTo>
                  <a:lnTo>
                    <a:pt x="145" y="180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2" y="183"/>
                  </a:lnTo>
                  <a:lnTo>
                    <a:pt x="137" y="185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5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28" y="202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7" y="216"/>
                  </a:lnTo>
                  <a:lnTo>
                    <a:pt x="95" y="218"/>
                  </a:lnTo>
                  <a:lnTo>
                    <a:pt x="95" y="216"/>
                  </a:lnTo>
                  <a:lnTo>
                    <a:pt x="95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83" y="199"/>
                  </a:lnTo>
                  <a:lnTo>
                    <a:pt x="81" y="199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59" y="199"/>
                  </a:lnTo>
                  <a:lnTo>
                    <a:pt x="57" y="197"/>
                  </a:lnTo>
                  <a:lnTo>
                    <a:pt x="55" y="195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21"/>
                  </a:lnTo>
                  <a:lnTo>
                    <a:pt x="33" y="221"/>
                  </a:lnTo>
                  <a:lnTo>
                    <a:pt x="33" y="223"/>
                  </a:lnTo>
                  <a:lnTo>
                    <a:pt x="33" y="225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2" y="251"/>
                  </a:lnTo>
                  <a:lnTo>
                    <a:pt x="22" y="251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7" y="254"/>
                  </a:lnTo>
                  <a:lnTo>
                    <a:pt x="14" y="254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3"/>
                  </a:lnTo>
                  <a:lnTo>
                    <a:pt x="22" y="268"/>
                  </a:lnTo>
                  <a:lnTo>
                    <a:pt x="22" y="270"/>
                  </a:lnTo>
                  <a:lnTo>
                    <a:pt x="19" y="270"/>
                  </a:lnTo>
                  <a:lnTo>
                    <a:pt x="12" y="270"/>
                  </a:lnTo>
                  <a:lnTo>
                    <a:pt x="10" y="270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7" y="273"/>
                  </a:lnTo>
                  <a:lnTo>
                    <a:pt x="5" y="275"/>
                  </a:lnTo>
                  <a:lnTo>
                    <a:pt x="3" y="277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3" y="289"/>
                  </a:lnTo>
                  <a:lnTo>
                    <a:pt x="3" y="299"/>
                  </a:lnTo>
                  <a:lnTo>
                    <a:pt x="3" y="301"/>
                  </a:lnTo>
                  <a:lnTo>
                    <a:pt x="3" y="306"/>
                  </a:lnTo>
                  <a:lnTo>
                    <a:pt x="0" y="308"/>
                  </a:lnTo>
                  <a:lnTo>
                    <a:pt x="3" y="313"/>
                  </a:lnTo>
                  <a:lnTo>
                    <a:pt x="5" y="315"/>
                  </a:lnTo>
                  <a:lnTo>
                    <a:pt x="10" y="318"/>
                  </a:lnTo>
                  <a:lnTo>
                    <a:pt x="14" y="318"/>
                  </a:lnTo>
                  <a:lnTo>
                    <a:pt x="17" y="318"/>
                  </a:lnTo>
                  <a:lnTo>
                    <a:pt x="19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20"/>
                  </a:lnTo>
                  <a:lnTo>
                    <a:pt x="19" y="320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4" y="329"/>
                  </a:lnTo>
                  <a:lnTo>
                    <a:pt x="12" y="332"/>
                  </a:lnTo>
                  <a:lnTo>
                    <a:pt x="10" y="334"/>
                  </a:lnTo>
                  <a:lnTo>
                    <a:pt x="7" y="339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8"/>
                  </a:lnTo>
                  <a:lnTo>
                    <a:pt x="5" y="353"/>
                  </a:lnTo>
                  <a:lnTo>
                    <a:pt x="7" y="358"/>
                  </a:lnTo>
                  <a:lnTo>
                    <a:pt x="10" y="363"/>
                  </a:lnTo>
                  <a:lnTo>
                    <a:pt x="12" y="370"/>
                  </a:lnTo>
                  <a:lnTo>
                    <a:pt x="12" y="377"/>
                  </a:lnTo>
                  <a:lnTo>
                    <a:pt x="14" y="384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19" y="403"/>
                  </a:lnTo>
                  <a:lnTo>
                    <a:pt x="19" y="408"/>
                  </a:lnTo>
                  <a:lnTo>
                    <a:pt x="17" y="410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7"/>
                  </a:lnTo>
                  <a:lnTo>
                    <a:pt x="17" y="417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7" y="431"/>
                  </a:lnTo>
                  <a:lnTo>
                    <a:pt x="17" y="434"/>
                  </a:lnTo>
                  <a:lnTo>
                    <a:pt x="17" y="436"/>
                  </a:lnTo>
                  <a:lnTo>
                    <a:pt x="19" y="438"/>
                  </a:lnTo>
                  <a:lnTo>
                    <a:pt x="19" y="445"/>
                  </a:lnTo>
                  <a:lnTo>
                    <a:pt x="22" y="445"/>
                  </a:lnTo>
                  <a:lnTo>
                    <a:pt x="26" y="445"/>
                  </a:lnTo>
                  <a:lnTo>
                    <a:pt x="33" y="448"/>
                  </a:lnTo>
                  <a:lnTo>
                    <a:pt x="33" y="448"/>
                  </a:lnTo>
                  <a:lnTo>
                    <a:pt x="43" y="448"/>
                  </a:lnTo>
                  <a:lnTo>
                    <a:pt x="55" y="450"/>
                  </a:lnTo>
                  <a:lnTo>
                    <a:pt x="59" y="450"/>
                  </a:lnTo>
                  <a:lnTo>
                    <a:pt x="62" y="452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67" y="455"/>
                  </a:lnTo>
                  <a:lnTo>
                    <a:pt x="67" y="457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2"/>
                  </a:lnTo>
                  <a:lnTo>
                    <a:pt x="69" y="464"/>
                  </a:lnTo>
                  <a:lnTo>
                    <a:pt x="69" y="464"/>
                  </a:lnTo>
                  <a:lnTo>
                    <a:pt x="69" y="467"/>
                  </a:lnTo>
                  <a:lnTo>
                    <a:pt x="69" y="467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74"/>
                  </a:lnTo>
                  <a:lnTo>
                    <a:pt x="71" y="474"/>
                  </a:lnTo>
                  <a:lnTo>
                    <a:pt x="71" y="476"/>
                  </a:lnTo>
                  <a:lnTo>
                    <a:pt x="69" y="476"/>
                  </a:lnTo>
                  <a:lnTo>
                    <a:pt x="71" y="479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6"/>
                  </a:lnTo>
                  <a:lnTo>
                    <a:pt x="64" y="490"/>
                  </a:lnTo>
                  <a:lnTo>
                    <a:pt x="57" y="497"/>
                  </a:lnTo>
                  <a:lnTo>
                    <a:pt x="52" y="505"/>
                  </a:lnTo>
                  <a:lnTo>
                    <a:pt x="52" y="505"/>
                  </a:lnTo>
                  <a:lnTo>
                    <a:pt x="48" y="512"/>
                  </a:lnTo>
                  <a:lnTo>
                    <a:pt x="43" y="516"/>
                  </a:lnTo>
                  <a:lnTo>
                    <a:pt x="38" y="521"/>
                  </a:lnTo>
                  <a:lnTo>
                    <a:pt x="36" y="526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4" y="540"/>
                  </a:lnTo>
                  <a:lnTo>
                    <a:pt x="19" y="545"/>
                  </a:lnTo>
                  <a:lnTo>
                    <a:pt x="22" y="545"/>
                  </a:lnTo>
                  <a:lnTo>
                    <a:pt x="26" y="545"/>
                  </a:lnTo>
                  <a:lnTo>
                    <a:pt x="29" y="547"/>
                  </a:lnTo>
                  <a:lnTo>
                    <a:pt x="33" y="550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2"/>
                  </a:lnTo>
                  <a:lnTo>
                    <a:pt x="52" y="554"/>
                  </a:lnTo>
                  <a:lnTo>
                    <a:pt x="55" y="557"/>
                  </a:lnTo>
                  <a:lnTo>
                    <a:pt x="59" y="557"/>
                  </a:lnTo>
                  <a:lnTo>
                    <a:pt x="64" y="559"/>
                  </a:lnTo>
                  <a:lnTo>
                    <a:pt x="69" y="559"/>
                  </a:lnTo>
                  <a:lnTo>
                    <a:pt x="74" y="561"/>
                  </a:lnTo>
                  <a:lnTo>
                    <a:pt x="78" y="564"/>
                  </a:lnTo>
                  <a:lnTo>
                    <a:pt x="81" y="564"/>
                  </a:lnTo>
                  <a:lnTo>
                    <a:pt x="85" y="566"/>
                  </a:lnTo>
                  <a:lnTo>
                    <a:pt x="90" y="566"/>
                  </a:lnTo>
                  <a:lnTo>
                    <a:pt x="95" y="568"/>
                  </a:lnTo>
                  <a:lnTo>
                    <a:pt x="100" y="571"/>
                  </a:lnTo>
                  <a:lnTo>
                    <a:pt x="104" y="571"/>
                  </a:lnTo>
                  <a:lnTo>
                    <a:pt x="111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21" y="568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8" y="568"/>
                  </a:lnTo>
                  <a:lnTo>
                    <a:pt x="130" y="568"/>
                  </a:lnTo>
                  <a:lnTo>
                    <a:pt x="133" y="568"/>
                  </a:lnTo>
                  <a:lnTo>
                    <a:pt x="137" y="568"/>
                  </a:lnTo>
                  <a:lnTo>
                    <a:pt x="140" y="568"/>
                  </a:lnTo>
                  <a:lnTo>
                    <a:pt x="142" y="568"/>
                  </a:lnTo>
                  <a:lnTo>
                    <a:pt x="147" y="566"/>
                  </a:lnTo>
                  <a:lnTo>
                    <a:pt x="149" y="566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64" y="566"/>
                  </a:lnTo>
                  <a:lnTo>
                    <a:pt x="173" y="568"/>
                  </a:lnTo>
                  <a:lnTo>
                    <a:pt x="182" y="56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7" y="566"/>
                  </a:lnTo>
                  <a:lnTo>
                    <a:pt x="211" y="561"/>
                  </a:lnTo>
                  <a:lnTo>
                    <a:pt x="211" y="561"/>
                  </a:lnTo>
                  <a:lnTo>
                    <a:pt x="220" y="561"/>
                  </a:lnTo>
                  <a:lnTo>
                    <a:pt x="227" y="561"/>
                  </a:lnTo>
                  <a:lnTo>
                    <a:pt x="237" y="564"/>
                  </a:lnTo>
                  <a:lnTo>
                    <a:pt x="239" y="564"/>
                  </a:lnTo>
                  <a:lnTo>
                    <a:pt x="246" y="561"/>
                  </a:lnTo>
                  <a:lnTo>
                    <a:pt x="251" y="559"/>
                  </a:lnTo>
                  <a:lnTo>
                    <a:pt x="253" y="559"/>
                  </a:lnTo>
                  <a:lnTo>
                    <a:pt x="256" y="559"/>
                  </a:lnTo>
                  <a:lnTo>
                    <a:pt x="258" y="557"/>
                  </a:lnTo>
                  <a:lnTo>
                    <a:pt x="263" y="557"/>
                  </a:lnTo>
                  <a:lnTo>
                    <a:pt x="265" y="554"/>
                  </a:lnTo>
                  <a:lnTo>
                    <a:pt x="268" y="554"/>
                  </a:lnTo>
                  <a:lnTo>
                    <a:pt x="272" y="554"/>
                  </a:lnTo>
                  <a:lnTo>
                    <a:pt x="275" y="552"/>
                  </a:lnTo>
                  <a:lnTo>
                    <a:pt x="277" y="552"/>
                  </a:lnTo>
                  <a:lnTo>
                    <a:pt x="279" y="552"/>
                  </a:lnTo>
                  <a:lnTo>
                    <a:pt x="284" y="550"/>
                  </a:lnTo>
                  <a:lnTo>
                    <a:pt x="286" y="550"/>
                  </a:lnTo>
                  <a:lnTo>
                    <a:pt x="289" y="547"/>
                  </a:lnTo>
                  <a:lnTo>
                    <a:pt x="296" y="547"/>
                  </a:lnTo>
                  <a:lnTo>
                    <a:pt x="301" y="545"/>
                  </a:lnTo>
                  <a:lnTo>
                    <a:pt x="303" y="542"/>
                  </a:lnTo>
                  <a:lnTo>
                    <a:pt x="305" y="540"/>
                  </a:lnTo>
                  <a:lnTo>
                    <a:pt x="305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5" y="535"/>
                  </a:lnTo>
                  <a:lnTo>
                    <a:pt x="303" y="533"/>
                  </a:lnTo>
                  <a:lnTo>
                    <a:pt x="301" y="533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3" y="528"/>
                  </a:lnTo>
                  <a:lnTo>
                    <a:pt x="305" y="521"/>
                  </a:lnTo>
                  <a:lnTo>
                    <a:pt x="305" y="521"/>
                  </a:lnTo>
                  <a:lnTo>
                    <a:pt x="305" y="516"/>
                  </a:lnTo>
                  <a:lnTo>
                    <a:pt x="305" y="509"/>
                  </a:lnTo>
                  <a:lnTo>
                    <a:pt x="305" y="507"/>
                  </a:lnTo>
                  <a:lnTo>
                    <a:pt x="305" y="507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3" y="502"/>
                  </a:lnTo>
                  <a:lnTo>
                    <a:pt x="303" y="500"/>
                  </a:lnTo>
                  <a:lnTo>
                    <a:pt x="308" y="479"/>
                  </a:lnTo>
                  <a:lnTo>
                    <a:pt x="310" y="479"/>
                  </a:lnTo>
                  <a:lnTo>
                    <a:pt x="310" y="479"/>
                  </a:lnTo>
                  <a:lnTo>
                    <a:pt x="317" y="476"/>
                  </a:lnTo>
                  <a:lnTo>
                    <a:pt x="320" y="476"/>
                  </a:lnTo>
                  <a:lnTo>
                    <a:pt x="324" y="471"/>
                  </a:lnTo>
                  <a:lnTo>
                    <a:pt x="324" y="469"/>
                  </a:lnTo>
                  <a:lnTo>
                    <a:pt x="327" y="462"/>
                  </a:lnTo>
                  <a:lnTo>
                    <a:pt x="327" y="462"/>
                  </a:lnTo>
                  <a:lnTo>
                    <a:pt x="329" y="462"/>
                  </a:lnTo>
                  <a:lnTo>
                    <a:pt x="331" y="460"/>
                  </a:lnTo>
                  <a:lnTo>
                    <a:pt x="331" y="460"/>
                  </a:lnTo>
                  <a:lnTo>
                    <a:pt x="334" y="457"/>
                  </a:lnTo>
                  <a:lnTo>
                    <a:pt x="336" y="457"/>
                  </a:lnTo>
                  <a:lnTo>
                    <a:pt x="339" y="455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3" y="457"/>
                  </a:lnTo>
                  <a:lnTo>
                    <a:pt x="343" y="45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6" y="460"/>
                  </a:lnTo>
                  <a:lnTo>
                    <a:pt x="346" y="460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50" y="460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55" y="462"/>
                  </a:lnTo>
                  <a:lnTo>
                    <a:pt x="357" y="462"/>
                  </a:lnTo>
                  <a:lnTo>
                    <a:pt x="360" y="462"/>
                  </a:lnTo>
                  <a:lnTo>
                    <a:pt x="362" y="462"/>
                  </a:lnTo>
                  <a:lnTo>
                    <a:pt x="365" y="460"/>
                  </a:lnTo>
                  <a:lnTo>
                    <a:pt x="367" y="460"/>
                  </a:lnTo>
                  <a:lnTo>
                    <a:pt x="369" y="460"/>
                  </a:lnTo>
                  <a:lnTo>
                    <a:pt x="372" y="460"/>
                  </a:lnTo>
                  <a:lnTo>
                    <a:pt x="374" y="457"/>
                  </a:lnTo>
                  <a:lnTo>
                    <a:pt x="376" y="457"/>
                  </a:lnTo>
                  <a:lnTo>
                    <a:pt x="376" y="455"/>
                  </a:lnTo>
                  <a:lnTo>
                    <a:pt x="379" y="455"/>
                  </a:lnTo>
                  <a:lnTo>
                    <a:pt x="379" y="455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83" y="452"/>
                  </a:lnTo>
                  <a:lnTo>
                    <a:pt x="383" y="450"/>
                  </a:lnTo>
                  <a:lnTo>
                    <a:pt x="381" y="450"/>
                  </a:lnTo>
                  <a:lnTo>
                    <a:pt x="376" y="450"/>
                  </a:lnTo>
                  <a:lnTo>
                    <a:pt x="374" y="450"/>
                  </a:lnTo>
                  <a:lnTo>
                    <a:pt x="374" y="450"/>
                  </a:lnTo>
                  <a:lnTo>
                    <a:pt x="374" y="448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72" y="445"/>
                  </a:lnTo>
                  <a:lnTo>
                    <a:pt x="372" y="443"/>
                  </a:lnTo>
                  <a:lnTo>
                    <a:pt x="372" y="443"/>
                  </a:lnTo>
                  <a:lnTo>
                    <a:pt x="374" y="443"/>
                  </a:lnTo>
                  <a:lnTo>
                    <a:pt x="376" y="443"/>
                  </a:lnTo>
                  <a:lnTo>
                    <a:pt x="379" y="443"/>
                  </a:lnTo>
                  <a:lnTo>
                    <a:pt x="381" y="443"/>
                  </a:lnTo>
                  <a:lnTo>
                    <a:pt x="381" y="441"/>
                  </a:lnTo>
                  <a:lnTo>
                    <a:pt x="383" y="441"/>
                  </a:lnTo>
                  <a:lnTo>
                    <a:pt x="386" y="436"/>
                  </a:lnTo>
                  <a:lnTo>
                    <a:pt x="388" y="436"/>
                  </a:lnTo>
                  <a:lnTo>
                    <a:pt x="388" y="436"/>
                  </a:lnTo>
                  <a:lnTo>
                    <a:pt x="391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4"/>
                  </a:lnTo>
                  <a:lnTo>
                    <a:pt x="398" y="434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6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5" y="424"/>
                  </a:lnTo>
                  <a:lnTo>
                    <a:pt x="405" y="426"/>
                  </a:lnTo>
                  <a:lnTo>
                    <a:pt x="407" y="426"/>
                  </a:lnTo>
                  <a:lnTo>
                    <a:pt x="407" y="426"/>
                  </a:lnTo>
                  <a:lnTo>
                    <a:pt x="407" y="429"/>
                  </a:lnTo>
                  <a:lnTo>
                    <a:pt x="409" y="429"/>
                  </a:lnTo>
                  <a:lnTo>
                    <a:pt x="412" y="429"/>
                  </a:lnTo>
                  <a:lnTo>
                    <a:pt x="412" y="429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1" y="429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21" y="429"/>
                  </a:lnTo>
                  <a:lnTo>
                    <a:pt x="419" y="429"/>
                  </a:lnTo>
                  <a:lnTo>
                    <a:pt x="417" y="429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4" y="424"/>
                  </a:lnTo>
                  <a:lnTo>
                    <a:pt x="426" y="426"/>
                  </a:lnTo>
                  <a:lnTo>
                    <a:pt x="431" y="426"/>
                  </a:lnTo>
                  <a:lnTo>
                    <a:pt x="431" y="429"/>
                  </a:lnTo>
                  <a:lnTo>
                    <a:pt x="431" y="429"/>
                  </a:lnTo>
                  <a:lnTo>
                    <a:pt x="431" y="431"/>
                  </a:lnTo>
                  <a:lnTo>
                    <a:pt x="431" y="431"/>
                  </a:lnTo>
                  <a:lnTo>
                    <a:pt x="433" y="434"/>
                  </a:lnTo>
                  <a:lnTo>
                    <a:pt x="435" y="436"/>
                  </a:lnTo>
                  <a:lnTo>
                    <a:pt x="435" y="438"/>
                  </a:lnTo>
                  <a:lnTo>
                    <a:pt x="438" y="438"/>
                  </a:lnTo>
                  <a:lnTo>
                    <a:pt x="443" y="436"/>
                  </a:lnTo>
                  <a:lnTo>
                    <a:pt x="443" y="436"/>
                  </a:lnTo>
                  <a:lnTo>
                    <a:pt x="445" y="436"/>
                  </a:lnTo>
                  <a:lnTo>
                    <a:pt x="447" y="436"/>
                  </a:lnTo>
                  <a:lnTo>
                    <a:pt x="450" y="434"/>
                  </a:lnTo>
                  <a:lnTo>
                    <a:pt x="450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2" y="429"/>
                  </a:lnTo>
                  <a:lnTo>
                    <a:pt x="459" y="422"/>
                  </a:lnTo>
                  <a:lnTo>
                    <a:pt x="459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2"/>
                  </a:lnTo>
                  <a:lnTo>
                    <a:pt x="459" y="405"/>
                  </a:lnTo>
                  <a:lnTo>
                    <a:pt x="459" y="405"/>
                  </a:lnTo>
                  <a:lnTo>
                    <a:pt x="459" y="403"/>
                  </a:lnTo>
                  <a:lnTo>
                    <a:pt x="459" y="398"/>
                  </a:lnTo>
                  <a:lnTo>
                    <a:pt x="462" y="396"/>
                  </a:lnTo>
                  <a:lnTo>
                    <a:pt x="462" y="396"/>
                  </a:lnTo>
                  <a:lnTo>
                    <a:pt x="462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9" y="386"/>
                  </a:lnTo>
                  <a:lnTo>
                    <a:pt x="459" y="384"/>
                  </a:lnTo>
                  <a:lnTo>
                    <a:pt x="462" y="381"/>
                  </a:lnTo>
                  <a:lnTo>
                    <a:pt x="462" y="379"/>
                  </a:lnTo>
                  <a:lnTo>
                    <a:pt x="464" y="379"/>
                  </a:lnTo>
                  <a:lnTo>
                    <a:pt x="466" y="379"/>
                  </a:lnTo>
                  <a:lnTo>
                    <a:pt x="469" y="374"/>
                  </a:lnTo>
                  <a:lnTo>
                    <a:pt x="469" y="374"/>
                  </a:lnTo>
                  <a:lnTo>
                    <a:pt x="469" y="372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5"/>
                  </a:lnTo>
                  <a:lnTo>
                    <a:pt x="466" y="365"/>
                  </a:lnTo>
                  <a:lnTo>
                    <a:pt x="469" y="365"/>
                  </a:lnTo>
                  <a:lnTo>
                    <a:pt x="471" y="363"/>
                  </a:lnTo>
                  <a:lnTo>
                    <a:pt x="471" y="360"/>
                  </a:lnTo>
                  <a:lnTo>
                    <a:pt x="471" y="360"/>
                  </a:lnTo>
                  <a:lnTo>
                    <a:pt x="471" y="358"/>
                  </a:lnTo>
                  <a:lnTo>
                    <a:pt x="471" y="353"/>
                  </a:lnTo>
                  <a:lnTo>
                    <a:pt x="471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76" y="348"/>
                  </a:lnTo>
                  <a:lnTo>
                    <a:pt x="478" y="346"/>
                  </a:lnTo>
                  <a:lnTo>
                    <a:pt x="478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3" y="346"/>
                  </a:lnTo>
                  <a:lnTo>
                    <a:pt x="485" y="346"/>
                  </a:lnTo>
                  <a:lnTo>
                    <a:pt x="488" y="344"/>
                  </a:lnTo>
                  <a:lnTo>
                    <a:pt x="490" y="346"/>
                  </a:lnTo>
                  <a:lnTo>
                    <a:pt x="492" y="346"/>
                  </a:lnTo>
                  <a:lnTo>
                    <a:pt x="497" y="344"/>
                  </a:lnTo>
                  <a:lnTo>
                    <a:pt x="497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502" y="339"/>
                  </a:lnTo>
                  <a:lnTo>
                    <a:pt x="502" y="339"/>
                  </a:lnTo>
                  <a:lnTo>
                    <a:pt x="504" y="339"/>
                  </a:lnTo>
                  <a:lnTo>
                    <a:pt x="504" y="341"/>
                  </a:lnTo>
                  <a:lnTo>
                    <a:pt x="506" y="339"/>
                  </a:lnTo>
                  <a:lnTo>
                    <a:pt x="514" y="332"/>
                  </a:lnTo>
                  <a:lnTo>
                    <a:pt x="516" y="329"/>
                  </a:lnTo>
                  <a:lnTo>
                    <a:pt x="514" y="327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2"/>
                  </a:lnTo>
                  <a:lnTo>
                    <a:pt x="509" y="322"/>
                  </a:lnTo>
                  <a:lnTo>
                    <a:pt x="509" y="322"/>
                  </a:lnTo>
                  <a:lnTo>
                    <a:pt x="506" y="322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6" y="318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502" y="306"/>
                  </a:lnTo>
                  <a:lnTo>
                    <a:pt x="499" y="306"/>
                  </a:lnTo>
                  <a:lnTo>
                    <a:pt x="499" y="306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5" y="299"/>
                  </a:lnTo>
                  <a:lnTo>
                    <a:pt x="492" y="296"/>
                  </a:lnTo>
                  <a:lnTo>
                    <a:pt x="492" y="296"/>
                  </a:lnTo>
                  <a:lnTo>
                    <a:pt x="490" y="294"/>
                  </a:lnTo>
                  <a:lnTo>
                    <a:pt x="490" y="294"/>
                  </a:lnTo>
                  <a:lnTo>
                    <a:pt x="492" y="292"/>
                  </a:lnTo>
                  <a:lnTo>
                    <a:pt x="492" y="292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7"/>
                  </a:lnTo>
                  <a:lnTo>
                    <a:pt x="495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11" y="292"/>
                  </a:lnTo>
                  <a:lnTo>
                    <a:pt x="514" y="292"/>
                  </a:lnTo>
                  <a:lnTo>
                    <a:pt x="516" y="292"/>
                  </a:lnTo>
                  <a:lnTo>
                    <a:pt x="516" y="292"/>
                  </a:lnTo>
                  <a:lnTo>
                    <a:pt x="521" y="292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32" y="292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7"/>
                  </a:lnTo>
                  <a:lnTo>
                    <a:pt x="551" y="287"/>
                  </a:lnTo>
                  <a:lnTo>
                    <a:pt x="554" y="287"/>
                  </a:lnTo>
                  <a:lnTo>
                    <a:pt x="554" y="287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2"/>
                  </a:lnTo>
                  <a:lnTo>
                    <a:pt x="556" y="282"/>
                  </a:lnTo>
                  <a:lnTo>
                    <a:pt x="556" y="280"/>
                  </a:lnTo>
                  <a:lnTo>
                    <a:pt x="556" y="280"/>
                  </a:lnTo>
                  <a:lnTo>
                    <a:pt x="556" y="277"/>
                  </a:lnTo>
                  <a:lnTo>
                    <a:pt x="556" y="277"/>
                  </a:lnTo>
                  <a:lnTo>
                    <a:pt x="556" y="275"/>
                  </a:lnTo>
                  <a:lnTo>
                    <a:pt x="556" y="273"/>
                  </a:lnTo>
                  <a:lnTo>
                    <a:pt x="558" y="268"/>
                  </a:lnTo>
                  <a:lnTo>
                    <a:pt x="558" y="268"/>
                  </a:lnTo>
                  <a:lnTo>
                    <a:pt x="554" y="266"/>
                  </a:lnTo>
                  <a:lnTo>
                    <a:pt x="551" y="263"/>
                  </a:lnTo>
                  <a:lnTo>
                    <a:pt x="551" y="261"/>
                  </a:lnTo>
                  <a:lnTo>
                    <a:pt x="549" y="261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6"/>
                  </a:lnTo>
                  <a:lnTo>
                    <a:pt x="549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6" y="254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6" y="247"/>
                  </a:lnTo>
                  <a:lnTo>
                    <a:pt x="556" y="247"/>
                  </a:lnTo>
                  <a:lnTo>
                    <a:pt x="558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68" y="232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1"/>
                  </a:lnTo>
                  <a:lnTo>
                    <a:pt x="580" y="221"/>
                  </a:lnTo>
                  <a:lnTo>
                    <a:pt x="582" y="218"/>
                  </a:lnTo>
                  <a:lnTo>
                    <a:pt x="585" y="216"/>
                  </a:lnTo>
                  <a:lnTo>
                    <a:pt x="585" y="213"/>
                  </a:lnTo>
                  <a:lnTo>
                    <a:pt x="585" y="213"/>
                  </a:lnTo>
                  <a:lnTo>
                    <a:pt x="582" y="211"/>
                  </a:lnTo>
                  <a:lnTo>
                    <a:pt x="580" y="209"/>
                  </a:lnTo>
                  <a:lnTo>
                    <a:pt x="580" y="206"/>
                  </a:lnTo>
                  <a:lnTo>
                    <a:pt x="580" y="206"/>
                  </a:lnTo>
                  <a:lnTo>
                    <a:pt x="580" y="204"/>
                  </a:lnTo>
                  <a:lnTo>
                    <a:pt x="582" y="202"/>
                  </a:lnTo>
                  <a:lnTo>
                    <a:pt x="585" y="199"/>
                  </a:lnTo>
                  <a:lnTo>
                    <a:pt x="585" y="199"/>
                  </a:lnTo>
                  <a:lnTo>
                    <a:pt x="585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5"/>
                  </a:lnTo>
                  <a:lnTo>
                    <a:pt x="582" y="195"/>
                  </a:lnTo>
                  <a:lnTo>
                    <a:pt x="582" y="192"/>
                  </a:lnTo>
                  <a:lnTo>
                    <a:pt x="582" y="192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77" y="187"/>
                  </a:lnTo>
                  <a:lnTo>
                    <a:pt x="577" y="187"/>
                  </a:lnTo>
                  <a:lnTo>
                    <a:pt x="577" y="185"/>
                  </a:lnTo>
                  <a:lnTo>
                    <a:pt x="577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3"/>
                  </a:lnTo>
                  <a:lnTo>
                    <a:pt x="573" y="171"/>
                  </a:lnTo>
                  <a:lnTo>
                    <a:pt x="570" y="169"/>
                  </a:lnTo>
                  <a:lnTo>
                    <a:pt x="570" y="169"/>
                  </a:lnTo>
                  <a:lnTo>
                    <a:pt x="570" y="166"/>
                  </a:lnTo>
                  <a:lnTo>
                    <a:pt x="570" y="166"/>
                  </a:lnTo>
                  <a:lnTo>
                    <a:pt x="568" y="164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3" y="157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7"/>
                  </a:lnTo>
                  <a:lnTo>
                    <a:pt x="573" y="147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80" y="142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35"/>
                  </a:lnTo>
                  <a:lnTo>
                    <a:pt x="582" y="135"/>
                  </a:lnTo>
                  <a:lnTo>
                    <a:pt x="582" y="133"/>
                  </a:lnTo>
                  <a:lnTo>
                    <a:pt x="582" y="133"/>
                  </a:lnTo>
                  <a:lnTo>
                    <a:pt x="585" y="133"/>
                  </a:lnTo>
                  <a:lnTo>
                    <a:pt x="585" y="133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1"/>
                  </a:lnTo>
                  <a:lnTo>
                    <a:pt x="594" y="131"/>
                  </a:lnTo>
                  <a:lnTo>
                    <a:pt x="596" y="131"/>
                  </a:lnTo>
                  <a:lnTo>
                    <a:pt x="596" y="131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601" y="126"/>
                  </a:lnTo>
                  <a:lnTo>
                    <a:pt x="603" y="126"/>
                  </a:lnTo>
                  <a:lnTo>
                    <a:pt x="603" y="126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1"/>
                  </a:lnTo>
                  <a:lnTo>
                    <a:pt x="606" y="12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11" y="121"/>
                  </a:lnTo>
                  <a:lnTo>
                    <a:pt x="613" y="119"/>
                  </a:lnTo>
                  <a:lnTo>
                    <a:pt x="613" y="119"/>
                  </a:lnTo>
                  <a:lnTo>
                    <a:pt x="611" y="116"/>
                  </a:lnTo>
                  <a:lnTo>
                    <a:pt x="611" y="116"/>
                  </a:lnTo>
                  <a:lnTo>
                    <a:pt x="613" y="116"/>
                  </a:lnTo>
                  <a:lnTo>
                    <a:pt x="615" y="114"/>
                  </a:lnTo>
                  <a:lnTo>
                    <a:pt x="620" y="114"/>
                  </a:lnTo>
                  <a:lnTo>
                    <a:pt x="622" y="114"/>
                  </a:lnTo>
                  <a:lnTo>
                    <a:pt x="625" y="114"/>
                  </a:lnTo>
                  <a:lnTo>
                    <a:pt x="627" y="114"/>
                  </a:lnTo>
                  <a:lnTo>
                    <a:pt x="627" y="114"/>
                  </a:lnTo>
                  <a:lnTo>
                    <a:pt x="632" y="109"/>
                  </a:lnTo>
                  <a:lnTo>
                    <a:pt x="634" y="109"/>
                  </a:lnTo>
                  <a:lnTo>
                    <a:pt x="637" y="109"/>
                  </a:lnTo>
                  <a:lnTo>
                    <a:pt x="639" y="107"/>
                  </a:lnTo>
                  <a:lnTo>
                    <a:pt x="644" y="109"/>
                  </a:lnTo>
                  <a:lnTo>
                    <a:pt x="648" y="109"/>
                  </a:lnTo>
                  <a:lnTo>
                    <a:pt x="651" y="107"/>
                  </a:lnTo>
                  <a:lnTo>
                    <a:pt x="651" y="107"/>
                  </a:lnTo>
                  <a:lnTo>
                    <a:pt x="653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8" y="107"/>
                  </a:lnTo>
                  <a:lnTo>
                    <a:pt x="665" y="105"/>
                  </a:lnTo>
                  <a:lnTo>
                    <a:pt x="667" y="105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4" y="105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1" y="105"/>
                  </a:lnTo>
                  <a:lnTo>
                    <a:pt x="681" y="105"/>
                  </a:lnTo>
                  <a:lnTo>
                    <a:pt x="689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6" y="105"/>
                  </a:lnTo>
                  <a:lnTo>
                    <a:pt x="700" y="105"/>
                  </a:lnTo>
                  <a:lnTo>
                    <a:pt x="700" y="105"/>
                  </a:lnTo>
                  <a:lnTo>
                    <a:pt x="705" y="109"/>
                  </a:lnTo>
                  <a:lnTo>
                    <a:pt x="707" y="109"/>
                  </a:lnTo>
                  <a:lnTo>
                    <a:pt x="707" y="109"/>
                  </a:lnTo>
                  <a:lnTo>
                    <a:pt x="710" y="109"/>
                  </a:lnTo>
                  <a:lnTo>
                    <a:pt x="712" y="109"/>
                  </a:lnTo>
                  <a:lnTo>
                    <a:pt x="715" y="107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7" y="105"/>
                  </a:lnTo>
                  <a:lnTo>
                    <a:pt x="719" y="105"/>
                  </a:lnTo>
                  <a:lnTo>
                    <a:pt x="722" y="105"/>
                  </a:lnTo>
                  <a:lnTo>
                    <a:pt x="724" y="102"/>
                  </a:lnTo>
                  <a:lnTo>
                    <a:pt x="726" y="100"/>
                  </a:lnTo>
                  <a:lnTo>
                    <a:pt x="729" y="98"/>
                  </a:lnTo>
                  <a:lnTo>
                    <a:pt x="731" y="98"/>
                  </a:lnTo>
                  <a:lnTo>
                    <a:pt x="731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100"/>
                  </a:lnTo>
                  <a:lnTo>
                    <a:pt x="736" y="100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4" y="93"/>
                  </a:lnTo>
                  <a:lnTo>
                    <a:pt x="734" y="93"/>
                  </a:lnTo>
                  <a:lnTo>
                    <a:pt x="731" y="90"/>
                  </a:lnTo>
                  <a:lnTo>
                    <a:pt x="729" y="88"/>
                  </a:lnTo>
                  <a:lnTo>
                    <a:pt x="726" y="88"/>
                  </a:lnTo>
                  <a:lnTo>
                    <a:pt x="726" y="86"/>
                  </a:lnTo>
                  <a:lnTo>
                    <a:pt x="729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4" y="86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6" y="81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41" y="81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1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8" y="79"/>
                  </a:lnTo>
                  <a:lnTo>
                    <a:pt x="748" y="79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5" y="83"/>
                  </a:lnTo>
                  <a:lnTo>
                    <a:pt x="752" y="81"/>
                  </a:lnTo>
                  <a:close/>
                </a:path>
              </a:pathLst>
            </a:custGeom>
            <a:grpFill/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E54352-7FB4-4208-BA5A-CE0F37BB330E}"/>
              </a:ext>
            </a:extLst>
          </p:cNvPr>
          <p:cNvGrpSpPr/>
          <p:nvPr/>
        </p:nvGrpSpPr>
        <p:grpSpPr>
          <a:xfrm>
            <a:off x="6379009" y="4128214"/>
            <a:ext cx="2100542" cy="1173396"/>
            <a:chOff x="1106942" y="3947746"/>
            <a:chExt cx="3285229" cy="1835179"/>
          </a:xfrm>
        </p:grpSpPr>
        <p:sp>
          <p:nvSpPr>
            <p:cNvPr id="45" name="Speech Bubble: Rectangle 44">
              <a:extLst>
                <a:ext uri="{FF2B5EF4-FFF2-40B4-BE49-F238E27FC236}">
                  <a16:creationId xmlns:a16="http://schemas.microsoft.com/office/drawing/2014/main" id="{883396E9-7EEE-4728-8D69-F1A40BC7784C}"/>
                </a:ext>
              </a:extLst>
            </p:cNvPr>
            <p:cNvSpPr/>
            <p:nvPr/>
          </p:nvSpPr>
          <p:spPr>
            <a:xfrm>
              <a:off x="1106942" y="3947746"/>
              <a:ext cx="3285229" cy="1835179"/>
            </a:xfrm>
            <a:prstGeom prst="wedgeRectCallout">
              <a:avLst>
                <a:gd name="adj1" fmla="val 75793"/>
                <a:gd name="adj2" fmla="val 43508"/>
              </a:avLst>
            </a:prstGeom>
            <a:solidFill>
              <a:schemeClr val="accent1"/>
            </a:solidFill>
            <a:ln>
              <a:noFill/>
            </a:ln>
            <a:effectLst>
              <a:outerShdw blurRad="469900" dist="508000" sx="90000" sy="9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ontserrat" panose="00000500000000000000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D2A7730-014C-45BB-9EFC-012E395207A2}"/>
                </a:ext>
              </a:extLst>
            </p:cNvPr>
            <p:cNvGrpSpPr/>
            <p:nvPr/>
          </p:nvGrpSpPr>
          <p:grpSpPr>
            <a:xfrm>
              <a:off x="1272837" y="4177971"/>
              <a:ext cx="2833994" cy="1496046"/>
              <a:chOff x="1246968" y="4128884"/>
              <a:chExt cx="2833994" cy="149604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F999D4-BCD1-4C18-A665-CD2EA8757F67}"/>
                  </a:ext>
                </a:extLst>
              </p:cNvPr>
              <p:cNvSpPr txBox="1"/>
              <p:nvPr/>
            </p:nvSpPr>
            <p:spPr>
              <a:xfrm>
                <a:off x="1246968" y="4128884"/>
                <a:ext cx="1113646" cy="5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2021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095CC1B-8BAF-4A0A-816F-0F7FB1D78B47}"/>
                  </a:ext>
                </a:extLst>
              </p:cNvPr>
              <p:cNvSpPr/>
              <p:nvPr/>
            </p:nvSpPr>
            <p:spPr>
              <a:xfrm>
                <a:off x="1246971" y="4636738"/>
                <a:ext cx="2833991" cy="98819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of my</a:t>
                </a: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80F662C-F553-45D2-B378-97520EAF828F}"/>
              </a:ext>
            </a:extLst>
          </p:cNvPr>
          <p:cNvSpPr txBox="1"/>
          <p:nvPr/>
        </p:nvSpPr>
        <p:spPr>
          <a:xfrm>
            <a:off x="959083" y="2335453"/>
            <a:ext cx="3453189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Europe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</a:rPr>
              <a:t>Map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A44536-E4DE-4C97-BEA8-F98291B2F470}"/>
              </a:ext>
            </a:extLst>
          </p:cNvPr>
          <p:cNvGrpSpPr/>
          <p:nvPr/>
        </p:nvGrpSpPr>
        <p:grpSpPr>
          <a:xfrm>
            <a:off x="970197" y="3430762"/>
            <a:ext cx="1607903" cy="1289577"/>
            <a:chOff x="970197" y="4049370"/>
            <a:chExt cx="1607903" cy="12895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496A85-29AC-456D-A1A2-28C31E0BBA2F}"/>
                </a:ext>
              </a:extLst>
            </p:cNvPr>
            <p:cNvSpPr txBox="1"/>
            <p:nvPr/>
          </p:nvSpPr>
          <p:spPr>
            <a:xfrm>
              <a:off x="970198" y="4049370"/>
              <a:ext cx="95090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75%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B22881-F74A-4F71-B574-180A746EA962}"/>
                </a:ext>
              </a:extLst>
            </p:cNvPr>
            <p:cNvSpPr txBox="1"/>
            <p:nvPr/>
          </p:nvSpPr>
          <p:spPr>
            <a:xfrm>
              <a:off x="970198" y="4544212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92ED16-A5E6-42C4-87C0-661943469C46}"/>
                </a:ext>
              </a:extLst>
            </p:cNvPr>
            <p:cNvSpPr txBox="1"/>
            <p:nvPr/>
          </p:nvSpPr>
          <p:spPr>
            <a:xfrm>
              <a:off x="970197" y="4789629"/>
              <a:ext cx="1607903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</a:lstStyle>
            <a:p>
              <a:r>
                <a:rPr lang="en-US" dirty="0"/>
                <a:t>Lorem dolor </a:t>
              </a:r>
              <a:r>
                <a:rPr lang="en-US"/>
                <a:t>sit consectetur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B8D094-6A9C-46DC-A8FB-F32FB254F4FA}"/>
              </a:ext>
            </a:extLst>
          </p:cNvPr>
          <p:cNvGrpSpPr/>
          <p:nvPr/>
        </p:nvGrpSpPr>
        <p:grpSpPr>
          <a:xfrm>
            <a:off x="2685677" y="3430762"/>
            <a:ext cx="1607903" cy="1289577"/>
            <a:chOff x="970197" y="4049370"/>
            <a:chExt cx="1607903" cy="12895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DC23B1-19B9-45DE-AC40-F9AC71FDF9A2}"/>
                </a:ext>
              </a:extLst>
            </p:cNvPr>
            <p:cNvSpPr txBox="1"/>
            <p:nvPr/>
          </p:nvSpPr>
          <p:spPr>
            <a:xfrm>
              <a:off x="970198" y="4049370"/>
              <a:ext cx="95090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75%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A135D0-5DA5-413F-96E2-8D21E1FAC9DA}"/>
                </a:ext>
              </a:extLst>
            </p:cNvPr>
            <p:cNvSpPr txBox="1"/>
            <p:nvPr/>
          </p:nvSpPr>
          <p:spPr>
            <a:xfrm>
              <a:off x="970198" y="4544212"/>
              <a:ext cx="1236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38FED76-4864-4584-91B1-A3F4522C9A81}"/>
                </a:ext>
              </a:extLst>
            </p:cNvPr>
            <p:cNvSpPr txBox="1"/>
            <p:nvPr/>
          </p:nvSpPr>
          <p:spPr>
            <a:xfrm>
              <a:off x="970197" y="4789629"/>
              <a:ext cx="1607903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</a:lstStyle>
            <a:p>
              <a:r>
                <a:rPr lang="en-US" dirty="0"/>
                <a:t>Lorem dolor </a:t>
              </a:r>
              <a:r>
                <a:rPr lang="en-US"/>
                <a:t>sit consectetur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1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FB2D4-5216-475A-A84E-DF2B157D283A}"/>
              </a:ext>
            </a:extLst>
          </p:cNvPr>
          <p:cNvGrpSpPr/>
          <p:nvPr/>
        </p:nvGrpSpPr>
        <p:grpSpPr>
          <a:xfrm>
            <a:off x="2094392" y="2090057"/>
            <a:ext cx="8003216" cy="3969688"/>
            <a:chOff x="2197510" y="1784625"/>
            <a:chExt cx="7796982" cy="3867394"/>
          </a:xfrm>
        </p:grpSpPr>
        <p:sp>
          <p:nvSpPr>
            <p:cNvPr id="6" name="Shape 1342">
              <a:extLst>
                <a:ext uri="{FF2B5EF4-FFF2-40B4-BE49-F238E27FC236}">
                  <a16:creationId xmlns:a16="http://schemas.microsoft.com/office/drawing/2014/main" id="{7DE716A7-03AA-4F86-A4E7-E17365191963}"/>
                </a:ext>
              </a:extLst>
            </p:cNvPr>
            <p:cNvSpPr/>
            <p:nvPr/>
          </p:nvSpPr>
          <p:spPr>
            <a:xfrm>
              <a:off x="4983625" y="1802557"/>
              <a:ext cx="40338" cy="1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00" extrusionOk="0">
                  <a:moveTo>
                    <a:pt x="9600" y="16200"/>
                  </a:moveTo>
                  <a:cubicBezTo>
                    <a:pt x="9600" y="16200"/>
                    <a:pt x="2400" y="10800"/>
                    <a:pt x="2400" y="10800"/>
                  </a:cubicBezTo>
                  <a:cubicBezTo>
                    <a:pt x="2400" y="10800"/>
                    <a:pt x="9600" y="10800"/>
                    <a:pt x="12000" y="10800"/>
                  </a:cubicBezTo>
                  <a:cubicBezTo>
                    <a:pt x="7200" y="5400"/>
                    <a:pt x="2400" y="10800"/>
                    <a:pt x="0" y="0"/>
                  </a:cubicBezTo>
                  <a:cubicBezTo>
                    <a:pt x="2400" y="5400"/>
                    <a:pt x="19200" y="0"/>
                    <a:pt x="21600" y="10800"/>
                  </a:cubicBezTo>
                  <a:cubicBezTo>
                    <a:pt x="21600" y="10800"/>
                    <a:pt x="14400" y="10800"/>
                    <a:pt x="12000" y="10800"/>
                  </a:cubicBezTo>
                  <a:cubicBezTo>
                    <a:pt x="12000" y="10800"/>
                    <a:pt x="16800" y="21600"/>
                    <a:pt x="9600" y="16200"/>
                  </a:cubicBezTo>
                  <a:cubicBezTo>
                    <a:pt x="7200" y="16200"/>
                    <a:pt x="14400" y="21600"/>
                    <a:pt x="9600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" name="Shape 1343">
              <a:extLst>
                <a:ext uri="{FF2B5EF4-FFF2-40B4-BE49-F238E27FC236}">
                  <a16:creationId xmlns:a16="http://schemas.microsoft.com/office/drawing/2014/main" id="{01FA0201-5396-403B-A5CF-08ED6152BA8F}"/>
                </a:ext>
              </a:extLst>
            </p:cNvPr>
            <p:cNvSpPr/>
            <p:nvPr/>
          </p:nvSpPr>
          <p:spPr>
            <a:xfrm>
              <a:off x="8286788" y="4523780"/>
              <a:ext cx="890827" cy="66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extrusionOk="0">
                  <a:moveTo>
                    <a:pt x="10694" y="568"/>
                  </a:moveTo>
                  <a:cubicBezTo>
                    <a:pt x="10482" y="568"/>
                    <a:pt x="10376" y="284"/>
                    <a:pt x="10165" y="284"/>
                  </a:cubicBezTo>
                  <a:cubicBezTo>
                    <a:pt x="10059" y="142"/>
                    <a:pt x="10059" y="284"/>
                    <a:pt x="10165" y="426"/>
                  </a:cubicBezTo>
                  <a:cubicBezTo>
                    <a:pt x="10165" y="568"/>
                    <a:pt x="10376" y="426"/>
                    <a:pt x="10376" y="426"/>
                  </a:cubicBezTo>
                  <a:cubicBezTo>
                    <a:pt x="10482" y="568"/>
                    <a:pt x="10376" y="853"/>
                    <a:pt x="10482" y="853"/>
                  </a:cubicBezTo>
                  <a:cubicBezTo>
                    <a:pt x="10482" y="995"/>
                    <a:pt x="10376" y="995"/>
                    <a:pt x="10271" y="995"/>
                  </a:cubicBezTo>
                  <a:cubicBezTo>
                    <a:pt x="10165" y="1137"/>
                    <a:pt x="10059" y="1137"/>
                    <a:pt x="9953" y="1137"/>
                  </a:cubicBezTo>
                  <a:cubicBezTo>
                    <a:pt x="9741" y="995"/>
                    <a:pt x="9741" y="1137"/>
                    <a:pt x="9529" y="1137"/>
                  </a:cubicBezTo>
                  <a:cubicBezTo>
                    <a:pt x="9212" y="1279"/>
                    <a:pt x="9318" y="1705"/>
                    <a:pt x="9106" y="1847"/>
                  </a:cubicBezTo>
                  <a:cubicBezTo>
                    <a:pt x="8894" y="2132"/>
                    <a:pt x="8788" y="2558"/>
                    <a:pt x="8894" y="2842"/>
                  </a:cubicBezTo>
                  <a:cubicBezTo>
                    <a:pt x="9106" y="3268"/>
                    <a:pt x="8576" y="2984"/>
                    <a:pt x="8471" y="2984"/>
                  </a:cubicBezTo>
                  <a:cubicBezTo>
                    <a:pt x="8365" y="2984"/>
                    <a:pt x="8047" y="3411"/>
                    <a:pt x="8047" y="3411"/>
                  </a:cubicBezTo>
                  <a:cubicBezTo>
                    <a:pt x="8047" y="3411"/>
                    <a:pt x="7941" y="2700"/>
                    <a:pt x="7835" y="2558"/>
                  </a:cubicBezTo>
                  <a:cubicBezTo>
                    <a:pt x="7835" y="2416"/>
                    <a:pt x="7729" y="2416"/>
                    <a:pt x="7624" y="2416"/>
                  </a:cubicBezTo>
                  <a:cubicBezTo>
                    <a:pt x="7518" y="2274"/>
                    <a:pt x="7518" y="2274"/>
                    <a:pt x="7518" y="2132"/>
                  </a:cubicBezTo>
                  <a:cubicBezTo>
                    <a:pt x="7412" y="1989"/>
                    <a:pt x="7412" y="2274"/>
                    <a:pt x="7412" y="2416"/>
                  </a:cubicBezTo>
                  <a:cubicBezTo>
                    <a:pt x="7306" y="2416"/>
                    <a:pt x="7200" y="2416"/>
                    <a:pt x="7200" y="2274"/>
                  </a:cubicBezTo>
                  <a:cubicBezTo>
                    <a:pt x="6988" y="2274"/>
                    <a:pt x="7094" y="2842"/>
                    <a:pt x="6882" y="2700"/>
                  </a:cubicBezTo>
                  <a:cubicBezTo>
                    <a:pt x="6882" y="2700"/>
                    <a:pt x="6776" y="2558"/>
                    <a:pt x="6776" y="2558"/>
                  </a:cubicBezTo>
                  <a:cubicBezTo>
                    <a:pt x="6671" y="2700"/>
                    <a:pt x="6671" y="2700"/>
                    <a:pt x="6671" y="2700"/>
                  </a:cubicBezTo>
                  <a:cubicBezTo>
                    <a:pt x="6353" y="2558"/>
                    <a:pt x="6565" y="3126"/>
                    <a:pt x="6565" y="3126"/>
                  </a:cubicBezTo>
                  <a:cubicBezTo>
                    <a:pt x="6565" y="3126"/>
                    <a:pt x="6353" y="3126"/>
                    <a:pt x="6353" y="3126"/>
                  </a:cubicBezTo>
                  <a:cubicBezTo>
                    <a:pt x="6353" y="3268"/>
                    <a:pt x="6459" y="3268"/>
                    <a:pt x="6459" y="3268"/>
                  </a:cubicBezTo>
                  <a:cubicBezTo>
                    <a:pt x="6353" y="3553"/>
                    <a:pt x="6247" y="3268"/>
                    <a:pt x="6247" y="3695"/>
                  </a:cubicBezTo>
                  <a:cubicBezTo>
                    <a:pt x="6247" y="3837"/>
                    <a:pt x="6353" y="3837"/>
                    <a:pt x="6353" y="3979"/>
                  </a:cubicBezTo>
                  <a:cubicBezTo>
                    <a:pt x="6353" y="4263"/>
                    <a:pt x="5612" y="3695"/>
                    <a:pt x="5612" y="4121"/>
                  </a:cubicBezTo>
                  <a:cubicBezTo>
                    <a:pt x="5612" y="4263"/>
                    <a:pt x="6035" y="4547"/>
                    <a:pt x="5824" y="4689"/>
                  </a:cubicBezTo>
                  <a:cubicBezTo>
                    <a:pt x="5718" y="4689"/>
                    <a:pt x="5718" y="4547"/>
                    <a:pt x="5718" y="4689"/>
                  </a:cubicBezTo>
                  <a:cubicBezTo>
                    <a:pt x="5612" y="4832"/>
                    <a:pt x="5612" y="4832"/>
                    <a:pt x="5506" y="4689"/>
                  </a:cubicBezTo>
                  <a:cubicBezTo>
                    <a:pt x="5400" y="4689"/>
                    <a:pt x="5506" y="4405"/>
                    <a:pt x="5400" y="4263"/>
                  </a:cubicBezTo>
                  <a:cubicBezTo>
                    <a:pt x="5294" y="3979"/>
                    <a:pt x="5082" y="4547"/>
                    <a:pt x="4976" y="4689"/>
                  </a:cubicBezTo>
                  <a:cubicBezTo>
                    <a:pt x="4976" y="4832"/>
                    <a:pt x="4871" y="4974"/>
                    <a:pt x="4871" y="5116"/>
                  </a:cubicBezTo>
                  <a:cubicBezTo>
                    <a:pt x="4871" y="5116"/>
                    <a:pt x="4976" y="5258"/>
                    <a:pt x="4976" y="5400"/>
                  </a:cubicBezTo>
                  <a:cubicBezTo>
                    <a:pt x="4976" y="5400"/>
                    <a:pt x="4765" y="5684"/>
                    <a:pt x="4659" y="5826"/>
                  </a:cubicBezTo>
                  <a:cubicBezTo>
                    <a:pt x="4341" y="6253"/>
                    <a:pt x="4024" y="6537"/>
                    <a:pt x="3600" y="6679"/>
                  </a:cubicBezTo>
                  <a:cubicBezTo>
                    <a:pt x="3282" y="6679"/>
                    <a:pt x="2965" y="6963"/>
                    <a:pt x="2541" y="7105"/>
                  </a:cubicBezTo>
                  <a:cubicBezTo>
                    <a:pt x="2224" y="7247"/>
                    <a:pt x="1906" y="7247"/>
                    <a:pt x="1588" y="7532"/>
                  </a:cubicBezTo>
                  <a:cubicBezTo>
                    <a:pt x="1376" y="7816"/>
                    <a:pt x="1271" y="7816"/>
                    <a:pt x="1059" y="7958"/>
                  </a:cubicBezTo>
                  <a:cubicBezTo>
                    <a:pt x="953" y="8100"/>
                    <a:pt x="741" y="8526"/>
                    <a:pt x="741" y="8526"/>
                  </a:cubicBezTo>
                  <a:cubicBezTo>
                    <a:pt x="635" y="8526"/>
                    <a:pt x="741" y="8100"/>
                    <a:pt x="741" y="7958"/>
                  </a:cubicBezTo>
                  <a:cubicBezTo>
                    <a:pt x="529" y="7958"/>
                    <a:pt x="424" y="8668"/>
                    <a:pt x="424" y="8668"/>
                  </a:cubicBezTo>
                  <a:cubicBezTo>
                    <a:pt x="529" y="9095"/>
                    <a:pt x="318" y="9237"/>
                    <a:pt x="318" y="9663"/>
                  </a:cubicBezTo>
                  <a:cubicBezTo>
                    <a:pt x="318" y="9805"/>
                    <a:pt x="847" y="11368"/>
                    <a:pt x="635" y="11511"/>
                  </a:cubicBezTo>
                  <a:cubicBezTo>
                    <a:pt x="635" y="11511"/>
                    <a:pt x="318" y="10942"/>
                    <a:pt x="318" y="10942"/>
                  </a:cubicBezTo>
                  <a:cubicBezTo>
                    <a:pt x="318" y="11084"/>
                    <a:pt x="635" y="11511"/>
                    <a:pt x="424" y="11653"/>
                  </a:cubicBezTo>
                  <a:cubicBezTo>
                    <a:pt x="212" y="11653"/>
                    <a:pt x="212" y="10942"/>
                    <a:pt x="0" y="10942"/>
                  </a:cubicBezTo>
                  <a:cubicBezTo>
                    <a:pt x="0" y="10942"/>
                    <a:pt x="635" y="12079"/>
                    <a:pt x="635" y="12221"/>
                  </a:cubicBezTo>
                  <a:cubicBezTo>
                    <a:pt x="741" y="12363"/>
                    <a:pt x="635" y="12647"/>
                    <a:pt x="741" y="12932"/>
                  </a:cubicBezTo>
                  <a:cubicBezTo>
                    <a:pt x="847" y="13216"/>
                    <a:pt x="953" y="13358"/>
                    <a:pt x="1059" y="13642"/>
                  </a:cubicBezTo>
                  <a:cubicBezTo>
                    <a:pt x="1165" y="13784"/>
                    <a:pt x="1165" y="14211"/>
                    <a:pt x="1165" y="14353"/>
                  </a:cubicBezTo>
                  <a:cubicBezTo>
                    <a:pt x="1165" y="14637"/>
                    <a:pt x="1271" y="14921"/>
                    <a:pt x="1376" y="15063"/>
                  </a:cubicBezTo>
                  <a:cubicBezTo>
                    <a:pt x="1482" y="15489"/>
                    <a:pt x="1482" y="15632"/>
                    <a:pt x="1482" y="16058"/>
                  </a:cubicBezTo>
                  <a:cubicBezTo>
                    <a:pt x="1482" y="16200"/>
                    <a:pt x="1482" y="16911"/>
                    <a:pt x="1482" y="16911"/>
                  </a:cubicBezTo>
                  <a:cubicBezTo>
                    <a:pt x="1376" y="17053"/>
                    <a:pt x="1271" y="17053"/>
                    <a:pt x="1165" y="17195"/>
                  </a:cubicBezTo>
                  <a:cubicBezTo>
                    <a:pt x="1059" y="17621"/>
                    <a:pt x="1271" y="17621"/>
                    <a:pt x="1376" y="17763"/>
                  </a:cubicBezTo>
                  <a:cubicBezTo>
                    <a:pt x="1800" y="18047"/>
                    <a:pt x="2118" y="18332"/>
                    <a:pt x="2647" y="18189"/>
                  </a:cubicBezTo>
                  <a:cubicBezTo>
                    <a:pt x="2859" y="18047"/>
                    <a:pt x="3071" y="17905"/>
                    <a:pt x="3176" y="17763"/>
                  </a:cubicBezTo>
                  <a:cubicBezTo>
                    <a:pt x="3494" y="17621"/>
                    <a:pt x="3388" y="17763"/>
                    <a:pt x="3494" y="17479"/>
                  </a:cubicBezTo>
                  <a:cubicBezTo>
                    <a:pt x="3706" y="17195"/>
                    <a:pt x="4447" y="17195"/>
                    <a:pt x="4659" y="17337"/>
                  </a:cubicBezTo>
                  <a:cubicBezTo>
                    <a:pt x="4976" y="17337"/>
                    <a:pt x="5506" y="17621"/>
                    <a:pt x="5718" y="17195"/>
                  </a:cubicBezTo>
                  <a:cubicBezTo>
                    <a:pt x="5824" y="17053"/>
                    <a:pt x="5824" y="16768"/>
                    <a:pt x="6035" y="16626"/>
                  </a:cubicBezTo>
                  <a:cubicBezTo>
                    <a:pt x="6247" y="16484"/>
                    <a:pt x="6459" y="16342"/>
                    <a:pt x="6671" y="16200"/>
                  </a:cubicBezTo>
                  <a:cubicBezTo>
                    <a:pt x="6988" y="15916"/>
                    <a:pt x="7412" y="16200"/>
                    <a:pt x="7729" y="15916"/>
                  </a:cubicBezTo>
                  <a:cubicBezTo>
                    <a:pt x="8259" y="15632"/>
                    <a:pt x="8682" y="15632"/>
                    <a:pt x="9318" y="15489"/>
                  </a:cubicBezTo>
                  <a:cubicBezTo>
                    <a:pt x="9424" y="15489"/>
                    <a:pt x="9529" y="15347"/>
                    <a:pt x="9741" y="15347"/>
                  </a:cubicBezTo>
                  <a:cubicBezTo>
                    <a:pt x="9847" y="15489"/>
                    <a:pt x="10059" y="15632"/>
                    <a:pt x="10165" y="15774"/>
                  </a:cubicBezTo>
                  <a:cubicBezTo>
                    <a:pt x="10271" y="15774"/>
                    <a:pt x="11329" y="16058"/>
                    <a:pt x="11329" y="16200"/>
                  </a:cubicBezTo>
                  <a:cubicBezTo>
                    <a:pt x="11224" y="16342"/>
                    <a:pt x="11118" y="16768"/>
                    <a:pt x="11329" y="16626"/>
                  </a:cubicBezTo>
                  <a:cubicBezTo>
                    <a:pt x="11435" y="16626"/>
                    <a:pt x="11647" y="17053"/>
                    <a:pt x="11753" y="17195"/>
                  </a:cubicBezTo>
                  <a:cubicBezTo>
                    <a:pt x="11859" y="17337"/>
                    <a:pt x="11859" y="17479"/>
                    <a:pt x="11859" y="17763"/>
                  </a:cubicBezTo>
                  <a:cubicBezTo>
                    <a:pt x="11965" y="17905"/>
                    <a:pt x="12176" y="18189"/>
                    <a:pt x="12176" y="18189"/>
                  </a:cubicBezTo>
                  <a:cubicBezTo>
                    <a:pt x="12176" y="18047"/>
                    <a:pt x="12071" y="17905"/>
                    <a:pt x="12282" y="17763"/>
                  </a:cubicBezTo>
                  <a:cubicBezTo>
                    <a:pt x="12388" y="17621"/>
                    <a:pt x="12494" y="17479"/>
                    <a:pt x="12706" y="17337"/>
                  </a:cubicBezTo>
                  <a:cubicBezTo>
                    <a:pt x="12812" y="17195"/>
                    <a:pt x="13341" y="16484"/>
                    <a:pt x="13235" y="16342"/>
                  </a:cubicBezTo>
                  <a:cubicBezTo>
                    <a:pt x="13341" y="16626"/>
                    <a:pt x="13235" y="16768"/>
                    <a:pt x="13235" y="17053"/>
                  </a:cubicBezTo>
                  <a:cubicBezTo>
                    <a:pt x="13341" y="17195"/>
                    <a:pt x="13129" y="17337"/>
                    <a:pt x="13129" y="17337"/>
                  </a:cubicBezTo>
                  <a:cubicBezTo>
                    <a:pt x="13024" y="17621"/>
                    <a:pt x="13024" y="17763"/>
                    <a:pt x="13024" y="17905"/>
                  </a:cubicBezTo>
                  <a:cubicBezTo>
                    <a:pt x="13024" y="18189"/>
                    <a:pt x="12600" y="18332"/>
                    <a:pt x="12918" y="18332"/>
                  </a:cubicBezTo>
                  <a:cubicBezTo>
                    <a:pt x="13341" y="18332"/>
                    <a:pt x="13129" y="17763"/>
                    <a:pt x="13235" y="17479"/>
                  </a:cubicBezTo>
                  <a:cubicBezTo>
                    <a:pt x="13235" y="17479"/>
                    <a:pt x="13659" y="18047"/>
                    <a:pt x="13553" y="18332"/>
                  </a:cubicBezTo>
                  <a:cubicBezTo>
                    <a:pt x="13235" y="18900"/>
                    <a:pt x="13659" y="18474"/>
                    <a:pt x="13871" y="18758"/>
                  </a:cubicBezTo>
                  <a:cubicBezTo>
                    <a:pt x="14188" y="19184"/>
                    <a:pt x="14188" y="19326"/>
                    <a:pt x="14188" y="19753"/>
                  </a:cubicBezTo>
                  <a:cubicBezTo>
                    <a:pt x="14082" y="20179"/>
                    <a:pt x="14506" y="20605"/>
                    <a:pt x="14718" y="20605"/>
                  </a:cubicBezTo>
                  <a:cubicBezTo>
                    <a:pt x="14929" y="20747"/>
                    <a:pt x="15141" y="20889"/>
                    <a:pt x="15353" y="20889"/>
                  </a:cubicBezTo>
                  <a:cubicBezTo>
                    <a:pt x="15565" y="20889"/>
                    <a:pt x="15988" y="21600"/>
                    <a:pt x="16200" y="21458"/>
                  </a:cubicBezTo>
                  <a:cubicBezTo>
                    <a:pt x="16412" y="21316"/>
                    <a:pt x="16624" y="21174"/>
                    <a:pt x="16729" y="20889"/>
                  </a:cubicBezTo>
                  <a:cubicBezTo>
                    <a:pt x="16729" y="20889"/>
                    <a:pt x="16941" y="20463"/>
                    <a:pt x="17047" y="20605"/>
                  </a:cubicBezTo>
                  <a:cubicBezTo>
                    <a:pt x="17047" y="20747"/>
                    <a:pt x="16835" y="20889"/>
                    <a:pt x="16941" y="21032"/>
                  </a:cubicBezTo>
                  <a:cubicBezTo>
                    <a:pt x="17047" y="21174"/>
                    <a:pt x="17047" y="20747"/>
                    <a:pt x="17153" y="20747"/>
                  </a:cubicBezTo>
                  <a:cubicBezTo>
                    <a:pt x="17153" y="20747"/>
                    <a:pt x="17365" y="21174"/>
                    <a:pt x="17471" y="21174"/>
                  </a:cubicBezTo>
                  <a:cubicBezTo>
                    <a:pt x="17471" y="21316"/>
                    <a:pt x="17682" y="21600"/>
                    <a:pt x="17788" y="21600"/>
                  </a:cubicBezTo>
                  <a:cubicBezTo>
                    <a:pt x="17682" y="21600"/>
                    <a:pt x="18000" y="21174"/>
                    <a:pt x="18000" y="21174"/>
                  </a:cubicBezTo>
                  <a:cubicBezTo>
                    <a:pt x="18212" y="21032"/>
                    <a:pt x="18318" y="20747"/>
                    <a:pt x="18424" y="20605"/>
                  </a:cubicBezTo>
                  <a:cubicBezTo>
                    <a:pt x="18741" y="20463"/>
                    <a:pt x="19588" y="20747"/>
                    <a:pt x="19588" y="20179"/>
                  </a:cubicBezTo>
                  <a:cubicBezTo>
                    <a:pt x="19694" y="19468"/>
                    <a:pt x="19800" y="19042"/>
                    <a:pt x="19906" y="18474"/>
                  </a:cubicBezTo>
                  <a:cubicBezTo>
                    <a:pt x="20118" y="17905"/>
                    <a:pt x="20224" y="17337"/>
                    <a:pt x="20541" y="16768"/>
                  </a:cubicBezTo>
                  <a:cubicBezTo>
                    <a:pt x="20647" y="16626"/>
                    <a:pt x="20859" y="16484"/>
                    <a:pt x="20965" y="16200"/>
                  </a:cubicBezTo>
                  <a:cubicBezTo>
                    <a:pt x="20965" y="16058"/>
                    <a:pt x="20965" y="16058"/>
                    <a:pt x="20965" y="15916"/>
                  </a:cubicBezTo>
                  <a:cubicBezTo>
                    <a:pt x="21071" y="15774"/>
                    <a:pt x="21176" y="15632"/>
                    <a:pt x="21176" y="15347"/>
                  </a:cubicBezTo>
                  <a:cubicBezTo>
                    <a:pt x="21282" y="15063"/>
                    <a:pt x="21176" y="14779"/>
                    <a:pt x="21282" y="14495"/>
                  </a:cubicBezTo>
                  <a:cubicBezTo>
                    <a:pt x="21282" y="14353"/>
                    <a:pt x="21388" y="14211"/>
                    <a:pt x="21388" y="14068"/>
                  </a:cubicBezTo>
                  <a:cubicBezTo>
                    <a:pt x="21494" y="13926"/>
                    <a:pt x="21282" y="13784"/>
                    <a:pt x="21388" y="13642"/>
                  </a:cubicBezTo>
                  <a:cubicBezTo>
                    <a:pt x="21494" y="13500"/>
                    <a:pt x="21600" y="13074"/>
                    <a:pt x="21494" y="12932"/>
                  </a:cubicBezTo>
                  <a:cubicBezTo>
                    <a:pt x="21494" y="12647"/>
                    <a:pt x="21388" y="12505"/>
                    <a:pt x="21388" y="12363"/>
                  </a:cubicBezTo>
                  <a:cubicBezTo>
                    <a:pt x="21282" y="12221"/>
                    <a:pt x="21282" y="11937"/>
                    <a:pt x="21282" y="11795"/>
                  </a:cubicBezTo>
                  <a:cubicBezTo>
                    <a:pt x="21176" y="11226"/>
                    <a:pt x="21494" y="10942"/>
                    <a:pt x="21388" y="10374"/>
                  </a:cubicBezTo>
                  <a:cubicBezTo>
                    <a:pt x="21388" y="10516"/>
                    <a:pt x="21282" y="10800"/>
                    <a:pt x="21176" y="10800"/>
                  </a:cubicBezTo>
                  <a:cubicBezTo>
                    <a:pt x="20965" y="10800"/>
                    <a:pt x="20859" y="10232"/>
                    <a:pt x="20753" y="9947"/>
                  </a:cubicBezTo>
                  <a:cubicBezTo>
                    <a:pt x="20541" y="9521"/>
                    <a:pt x="20118" y="9521"/>
                    <a:pt x="20118" y="8811"/>
                  </a:cubicBezTo>
                  <a:cubicBezTo>
                    <a:pt x="20012" y="8526"/>
                    <a:pt x="19906" y="8526"/>
                    <a:pt x="19800" y="8384"/>
                  </a:cubicBezTo>
                  <a:cubicBezTo>
                    <a:pt x="19588" y="8242"/>
                    <a:pt x="19588" y="8668"/>
                    <a:pt x="19482" y="8384"/>
                  </a:cubicBezTo>
                  <a:cubicBezTo>
                    <a:pt x="19482" y="7958"/>
                    <a:pt x="19376" y="7816"/>
                    <a:pt x="19165" y="7532"/>
                  </a:cubicBezTo>
                  <a:cubicBezTo>
                    <a:pt x="19165" y="7532"/>
                    <a:pt x="19059" y="7389"/>
                    <a:pt x="19059" y="7247"/>
                  </a:cubicBezTo>
                  <a:cubicBezTo>
                    <a:pt x="18953" y="7247"/>
                    <a:pt x="19059" y="6963"/>
                    <a:pt x="19059" y="7105"/>
                  </a:cubicBezTo>
                  <a:cubicBezTo>
                    <a:pt x="18847" y="6821"/>
                    <a:pt x="18635" y="6679"/>
                    <a:pt x="18424" y="6537"/>
                  </a:cubicBezTo>
                  <a:cubicBezTo>
                    <a:pt x="18212" y="6253"/>
                    <a:pt x="17894" y="6395"/>
                    <a:pt x="17788" y="6111"/>
                  </a:cubicBezTo>
                  <a:cubicBezTo>
                    <a:pt x="17576" y="5826"/>
                    <a:pt x="17682" y="5258"/>
                    <a:pt x="17576" y="5116"/>
                  </a:cubicBezTo>
                  <a:cubicBezTo>
                    <a:pt x="17576" y="4832"/>
                    <a:pt x="17576" y="4547"/>
                    <a:pt x="17471" y="4405"/>
                  </a:cubicBezTo>
                  <a:cubicBezTo>
                    <a:pt x="17365" y="4263"/>
                    <a:pt x="17259" y="4263"/>
                    <a:pt x="17259" y="3979"/>
                  </a:cubicBezTo>
                  <a:cubicBezTo>
                    <a:pt x="17259" y="3695"/>
                    <a:pt x="17259" y="3268"/>
                    <a:pt x="17047" y="2842"/>
                  </a:cubicBezTo>
                  <a:cubicBezTo>
                    <a:pt x="16941" y="2842"/>
                    <a:pt x="16729" y="2416"/>
                    <a:pt x="16729" y="2558"/>
                  </a:cubicBezTo>
                  <a:cubicBezTo>
                    <a:pt x="16518" y="2558"/>
                    <a:pt x="16518" y="2700"/>
                    <a:pt x="16412" y="2416"/>
                  </a:cubicBezTo>
                  <a:cubicBezTo>
                    <a:pt x="16200" y="2132"/>
                    <a:pt x="16306" y="1563"/>
                    <a:pt x="16094" y="1137"/>
                  </a:cubicBezTo>
                  <a:cubicBezTo>
                    <a:pt x="16094" y="995"/>
                    <a:pt x="15671" y="0"/>
                    <a:pt x="15671" y="0"/>
                  </a:cubicBezTo>
                  <a:cubicBezTo>
                    <a:pt x="15565" y="0"/>
                    <a:pt x="15565" y="284"/>
                    <a:pt x="15565" y="426"/>
                  </a:cubicBezTo>
                  <a:cubicBezTo>
                    <a:pt x="15565" y="568"/>
                    <a:pt x="15459" y="711"/>
                    <a:pt x="15353" y="853"/>
                  </a:cubicBezTo>
                  <a:cubicBezTo>
                    <a:pt x="15353" y="853"/>
                    <a:pt x="15141" y="1137"/>
                    <a:pt x="15247" y="1279"/>
                  </a:cubicBezTo>
                  <a:cubicBezTo>
                    <a:pt x="15247" y="1279"/>
                    <a:pt x="15459" y="1279"/>
                    <a:pt x="15353" y="1421"/>
                  </a:cubicBezTo>
                  <a:cubicBezTo>
                    <a:pt x="15247" y="1421"/>
                    <a:pt x="15141" y="2132"/>
                    <a:pt x="15141" y="2274"/>
                  </a:cubicBezTo>
                  <a:cubicBezTo>
                    <a:pt x="15247" y="2558"/>
                    <a:pt x="15247" y="2842"/>
                    <a:pt x="15247" y="3126"/>
                  </a:cubicBezTo>
                  <a:cubicBezTo>
                    <a:pt x="15141" y="3695"/>
                    <a:pt x="15141" y="5116"/>
                    <a:pt x="14506" y="5116"/>
                  </a:cubicBezTo>
                  <a:cubicBezTo>
                    <a:pt x="14082" y="5116"/>
                    <a:pt x="14082" y="4547"/>
                    <a:pt x="13765" y="4405"/>
                  </a:cubicBezTo>
                  <a:cubicBezTo>
                    <a:pt x="13553" y="4263"/>
                    <a:pt x="13341" y="4263"/>
                    <a:pt x="13129" y="3979"/>
                  </a:cubicBezTo>
                  <a:cubicBezTo>
                    <a:pt x="13024" y="3837"/>
                    <a:pt x="11859" y="2984"/>
                    <a:pt x="11965" y="2842"/>
                  </a:cubicBezTo>
                  <a:cubicBezTo>
                    <a:pt x="11965" y="2700"/>
                    <a:pt x="12071" y="2558"/>
                    <a:pt x="12176" y="2416"/>
                  </a:cubicBezTo>
                  <a:cubicBezTo>
                    <a:pt x="12176" y="2274"/>
                    <a:pt x="12388" y="2274"/>
                    <a:pt x="12388" y="2132"/>
                  </a:cubicBezTo>
                  <a:cubicBezTo>
                    <a:pt x="12388" y="2132"/>
                    <a:pt x="12282" y="1989"/>
                    <a:pt x="12282" y="1847"/>
                  </a:cubicBezTo>
                  <a:cubicBezTo>
                    <a:pt x="12388" y="1705"/>
                    <a:pt x="12388" y="1705"/>
                    <a:pt x="12494" y="1563"/>
                  </a:cubicBezTo>
                  <a:cubicBezTo>
                    <a:pt x="12494" y="1421"/>
                    <a:pt x="12706" y="1279"/>
                    <a:pt x="12812" y="1137"/>
                  </a:cubicBezTo>
                  <a:cubicBezTo>
                    <a:pt x="12812" y="995"/>
                    <a:pt x="12600" y="711"/>
                    <a:pt x="12494" y="853"/>
                  </a:cubicBezTo>
                  <a:cubicBezTo>
                    <a:pt x="12494" y="853"/>
                    <a:pt x="12388" y="1137"/>
                    <a:pt x="12388" y="1137"/>
                  </a:cubicBezTo>
                  <a:cubicBezTo>
                    <a:pt x="12282" y="995"/>
                    <a:pt x="12282" y="995"/>
                    <a:pt x="12176" y="853"/>
                  </a:cubicBezTo>
                  <a:cubicBezTo>
                    <a:pt x="12176" y="711"/>
                    <a:pt x="11965" y="995"/>
                    <a:pt x="11859" y="995"/>
                  </a:cubicBezTo>
                  <a:cubicBezTo>
                    <a:pt x="11753" y="1137"/>
                    <a:pt x="11647" y="995"/>
                    <a:pt x="11541" y="995"/>
                  </a:cubicBezTo>
                  <a:cubicBezTo>
                    <a:pt x="11329" y="853"/>
                    <a:pt x="11012" y="711"/>
                    <a:pt x="10694" y="568"/>
                  </a:cubicBezTo>
                  <a:cubicBezTo>
                    <a:pt x="10482" y="568"/>
                    <a:pt x="10906" y="711"/>
                    <a:pt x="10694" y="568"/>
                  </a:cubicBez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rgbClr val="FFFFFF"/>
              </a:solidFill>
            </a:ln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" name="Shape 1344">
              <a:extLst>
                <a:ext uri="{FF2B5EF4-FFF2-40B4-BE49-F238E27FC236}">
                  <a16:creationId xmlns:a16="http://schemas.microsoft.com/office/drawing/2014/main" id="{1641E246-A9A9-4672-893D-07E3F6BDBD67}"/>
                </a:ext>
              </a:extLst>
            </p:cNvPr>
            <p:cNvSpPr/>
            <p:nvPr/>
          </p:nvSpPr>
          <p:spPr>
            <a:xfrm>
              <a:off x="5733595" y="2820213"/>
              <a:ext cx="169963" cy="26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extrusionOk="0">
                  <a:moveTo>
                    <a:pt x="8100" y="0"/>
                  </a:moveTo>
                  <a:cubicBezTo>
                    <a:pt x="6480" y="0"/>
                    <a:pt x="5400" y="360"/>
                    <a:pt x="3780" y="0"/>
                  </a:cubicBezTo>
                  <a:cubicBezTo>
                    <a:pt x="3240" y="0"/>
                    <a:pt x="2700" y="0"/>
                    <a:pt x="2700" y="360"/>
                  </a:cubicBezTo>
                  <a:cubicBezTo>
                    <a:pt x="3240" y="1080"/>
                    <a:pt x="2700" y="720"/>
                    <a:pt x="2160" y="1080"/>
                  </a:cubicBezTo>
                  <a:cubicBezTo>
                    <a:pt x="2700" y="720"/>
                    <a:pt x="2700" y="1440"/>
                    <a:pt x="2700" y="1440"/>
                  </a:cubicBezTo>
                  <a:cubicBezTo>
                    <a:pt x="2160" y="2160"/>
                    <a:pt x="540" y="1800"/>
                    <a:pt x="1080" y="2880"/>
                  </a:cubicBezTo>
                  <a:cubicBezTo>
                    <a:pt x="2160" y="3600"/>
                    <a:pt x="1620" y="3960"/>
                    <a:pt x="1080" y="4680"/>
                  </a:cubicBezTo>
                  <a:cubicBezTo>
                    <a:pt x="1080" y="5400"/>
                    <a:pt x="2160" y="5400"/>
                    <a:pt x="2700" y="5040"/>
                  </a:cubicBezTo>
                  <a:cubicBezTo>
                    <a:pt x="2160" y="5400"/>
                    <a:pt x="2700" y="5400"/>
                    <a:pt x="2700" y="5760"/>
                  </a:cubicBezTo>
                  <a:cubicBezTo>
                    <a:pt x="2700" y="5400"/>
                    <a:pt x="1620" y="6480"/>
                    <a:pt x="1620" y="6480"/>
                  </a:cubicBezTo>
                  <a:cubicBezTo>
                    <a:pt x="1080" y="6480"/>
                    <a:pt x="0" y="6480"/>
                    <a:pt x="0" y="7200"/>
                  </a:cubicBezTo>
                  <a:cubicBezTo>
                    <a:pt x="540" y="7200"/>
                    <a:pt x="1080" y="6480"/>
                    <a:pt x="1620" y="6840"/>
                  </a:cubicBezTo>
                  <a:cubicBezTo>
                    <a:pt x="1620" y="7200"/>
                    <a:pt x="1620" y="7560"/>
                    <a:pt x="1620" y="7560"/>
                  </a:cubicBezTo>
                  <a:cubicBezTo>
                    <a:pt x="1080" y="7920"/>
                    <a:pt x="1080" y="8280"/>
                    <a:pt x="1080" y="8280"/>
                  </a:cubicBezTo>
                  <a:cubicBezTo>
                    <a:pt x="1080" y="8640"/>
                    <a:pt x="1620" y="7920"/>
                    <a:pt x="2160" y="7920"/>
                  </a:cubicBezTo>
                  <a:cubicBezTo>
                    <a:pt x="2160" y="7560"/>
                    <a:pt x="2700" y="8280"/>
                    <a:pt x="2700" y="8280"/>
                  </a:cubicBezTo>
                  <a:cubicBezTo>
                    <a:pt x="3240" y="8280"/>
                    <a:pt x="2700" y="6840"/>
                    <a:pt x="2160" y="6840"/>
                  </a:cubicBezTo>
                  <a:cubicBezTo>
                    <a:pt x="2700" y="6840"/>
                    <a:pt x="3780" y="7200"/>
                    <a:pt x="3780" y="6840"/>
                  </a:cubicBezTo>
                  <a:cubicBezTo>
                    <a:pt x="3780" y="6840"/>
                    <a:pt x="3240" y="7200"/>
                    <a:pt x="3240" y="7200"/>
                  </a:cubicBezTo>
                  <a:cubicBezTo>
                    <a:pt x="3240" y="7560"/>
                    <a:pt x="3780" y="7920"/>
                    <a:pt x="3780" y="8280"/>
                  </a:cubicBezTo>
                  <a:cubicBezTo>
                    <a:pt x="3780" y="8640"/>
                    <a:pt x="2160" y="9720"/>
                    <a:pt x="3780" y="9720"/>
                  </a:cubicBezTo>
                  <a:cubicBezTo>
                    <a:pt x="3780" y="9720"/>
                    <a:pt x="5400" y="9720"/>
                    <a:pt x="5940" y="9720"/>
                  </a:cubicBezTo>
                  <a:cubicBezTo>
                    <a:pt x="6480" y="9360"/>
                    <a:pt x="8100" y="9360"/>
                    <a:pt x="8100" y="9360"/>
                  </a:cubicBezTo>
                  <a:cubicBezTo>
                    <a:pt x="7560" y="10080"/>
                    <a:pt x="7020" y="10080"/>
                    <a:pt x="7560" y="10800"/>
                  </a:cubicBezTo>
                  <a:cubicBezTo>
                    <a:pt x="8100" y="11880"/>
                    <a:pt x="8100" y="11160"/>
                    <a:pt x="8640" y="11520"/>
                  </a:cubicBezTo>
                  <a:cubicBezTo>
                    <a:pt x="8640" y="11880"/>
                    <a:pt x="8100" y="12600"/>
                    <a:pt x="8640" y="12960"/>
                  </a:cubicBezTo>
                  <a:cubicBezTo>
                    <a:pt x="9180" y="13680"/>
                    <a:pt x="7560" y="13680"/>
                    <a:pt x="7020" y="13680"/>
                  </a:cubicBezTo>
                  <a:cubicBezTo>
                    <a:pt x="5940" y="14040"/>
                    <a:pt x="5400" y="13320"/>
                    <a:pt x="4320" y="14040"/>
                  </a:cubicBezTo>
                  <a:cubicBezTo>
                    <a:pt x="3780" y="14760"/>
                    <a:pt x="6480" y="14400"/>
                    <a:pt x="5940" y="14760"/>
                  </a:cubicBezTo>
                  <a:cubicBezTo>
                    <a:pt x="5940" y="14760"/>
                    <a:pt x="4860" y="15120"/>
                    <a:pt x="4860" y="15120"/>
                  </a:cubicBezTo>
                  <a:cubicBezTo>
                    <a:pt x="4860" y="15480"/>
                    <a:pt x="5400" y="15480"/>
                    <a:pt x="4860" y="15840"/>
                  </a:cubicBezTo>
                  <a:cubicBezTo>
                    <a:pt x="4320" y="16200"/>
                    <a:pt x="3780" y="16560"/>
                    <a:pt x="2700" y="16920"/>
                  </a:cubicBezTo>
                  <a:cubicBezTo>
                    <a:pt x="2160" y="17280"/>
                    <a:pt x="3240" y="17640"/>
                    <a:pt x="3240" y="17640"/>
                  </a:cubicBezTo>
                  <a:cubicBezTo>
                    <a:pt x="3780" y="17640"/>
                    <a:pt x="4860" y="17280"/>
                    <a:pt x="4860" y="17280"/>
                  </a:cubicBezTo>
                  <a:cubicBezTo>
                    <a:pt x="4860" y="17640"/>
                    <a:pt x="6480" y="17640"/>
                    <a:pt x="7020" y="18000"/>
                  </a:cubicBezTo>
                  <a:cubicBezTo>
                    <a:pt x="8100" y="18000"/>
                    <a:pt x="9180" y="17280"/>
                    <a:pt x="9720" y="17280"/>
                  </a:cubicBezTo>
                  <a:cubicBezTo>
                    <a:pt x="9720" y="17280"/>
                    <a:pt x="8640" y="19080"/>
                    <a:pt x="7020" y="18720"/>
                  </a:cubicBezTo>
                  <a:cubicBezTo>
                    <a:pt x="6480" y="18360"/>
                    <a:pt x="5940" y="18720"/>
                    <a:pt x="5400" y="18720"/>
                  </a:cubicBezTo>
                  <a:cubicBezTo>
                    <a:pt x="4320" y="18720"/>
                    <a:pt x="4860" y="18360"/>
                    <a:pt x="4320" y="18360"/>
                  </a:cubicBezTo>
                  <a:cubicBezTo>
                    <a:pt x="4320" y="18360"/>
                    <a:pt x="4320" y="19440"/>
                    <a:pt x="3780" y="19800"/>
                  </a:cubicBezTo>
                  <a:cubicBezTo>
                    <a:pt x="3780" y="19800"/>
                    <a:pt x="3240" y="20160"/>
                    <a:pt x="2700" y="20520"/>
                  </a:cubicBezTo>
                  <a:cubicBezTo>
                    <a:pt x="2700" y="20520"/>
                    <a:pt x="1620" y="20880"/>
                    <a:pt x="1620" y="21240"/>
                  </a:cubicBezTo>
                  <a:cubicBezTo>
                    <a:pt x="1620" y="21240"/>
                    <a:pt x="2700" y="21240"/>
                    <a:pt x="2700" y="21240"/>
                  </a:cubicBezTo>
                  <a:cubicBezTo>
                    <a:pt x="2700" y="21240"/>
                    <a:pt x="2160" y="21240"/>
                    <a:pt x="2700" y="21600"/>
                  </a:cubicBezTo>
                  <a:cubicBezTo>
                    <a:pt x="2700" y="21600"/>
                    <a:pt x="3780" y="20520"/>
                    <a:pt x="4320" y="20520"/>
                  </a:cubicBezTo>
                  <a:cubicBezTo>
                    <a:pt x="4860" y="20520"/>
                    <a:pt x="5940" y="20880"/>
                    <a:pt x="6480" y="20520"/>
                  </a:cubicBezTo>
                  <a:cubicBezTo>
                    <a:pt x="7560" y="20520"/>
                    <a:pt x="7020" y="19800"/>
                    <a:pt x="8100" y="19800"/>
                  </a:cubicBezTo>
                  <a:cubicBezTo>
                    <a:pt x="8640" y="19440"/>
                    <a:pt x="9180" y="19800"/>
                    <a:pt x="10260" y="19800"/>
                  </a:cubicBezTo>
                  <a:cubicBezTo>
                    <a:pt x="10800" y="20160"/>
                    <a:pt x="11340" y="19440"/>
                    <a:pt x="12420" y="19800"/>
                  </a:cubicBezTo>
                  <a:cubicBezTo>
                    <a:pt x="12960" y="20160"/>
                    <a:pt x="14040" y="19800"/>
                    <a:pt x="14580" y="19440"/>
                  </a:cubicBezTo>
                  <a:cubicBezTo>
                    <a:pt x="15660" y="19440"/>
                    <a:pt x="17280" y="19440"/>
                    <a:pt x="18360" y="19440"/>
                  </a:cubicBezTo>
                  <a:cubicBezTo>
                    <a:pt x="18360" y="19440"/>
                    <a:pt x="20520" y="18360"/>
                    <a:pt x="20520" y="18360"/>
                  </a:cubicBezTo>
                  <a:cubicBezTo>
                    <a:pt x="19980" y="18000"/>
                    <a:pt x="17820" y="18360"/>
                    <a:pt x="17820" y="18000"/>
                  </a:cubicBezTo>
                  <a:cubicBezTo>
                    <a:pt x="17820" y="17640"/>
                    <a:pt x="19980" y="16560"/>
                    <a:pt x="20520" y="16560"/>
                  </a:cubicBezTo>
                  <a:cubicBezTo>
                    <a:pt x="21060" y="15840"/>
                    <a:pt x="21600" y="14400"/>
                    <a:pt x="19440" y="14400"/>
                  </a:cubicBezTo>
                  <a:cubicBezTo>
                    <a:pt x="18900" y="14400"/>
                    <a:pt x="17820" y="14760"/>
                    <a:pt x="17280" y="14760"/>
                  </a:cubicBezTo>
                  <a:cubicBezTo>
                    <a:pt x="16200" y="14400"/>
                    <a:pt x="17280" y="14400"/>
                    <a:pt x="17280" y="14040"/>
                  </a:cubicBezTo>
                  <a:cubicBezTo>
                    <a:pt x="17280" y="13680"/>
                    <a:pt x="17280" y="13320"/>
                    <a:pt x="16740" y="12960"/>
                  </a:cubicBezTo>
                  <a:cubicBezTo>
                    <a:pt x="16740" y="12960"/>
                    <a:pt x="14580" y="12600"/>
                    <a:pt x="15120" y="12240"/>
                  </a:cubicBezTo>
                  <a:cubicBezTo>
                    <a:pt x="15120" y="12240"/>
                    <a:pt x="16200" y="12600"/>
                    <a:pt x="16200" y="12240"/>
                  </a:cubicBezTo>
                  <a:cubicBezTo>
                    <a:pt x="16740" y="11880"/>
                    <a:pt x="16200" y="11520"/>
                    <a:pt x="15660" y="11160"/>
                  </a:cubicBezTo>
                  <a:cubicBezTo>
                    <a:pt x="14040" y="10440"/>
                    <a:pt x="13500" y="10440"/>
                    <a:pt x="12420" y="9000"/>
                  </a:cubicBezTo>
                  <a:cubicBezTo>
                    <a:pt x="11880" y="8280"/>
                    <a:pt x="11340" y="7560"/>
                    <a:pt x="9720" y="6840"/>
                  </a:cubicBezTo>
                  <a:cubicBezTo>
                    <a:pt x="9180" y="6480"/>
                    <a:pt x="7020" y="7200"/>
                    <a:pt x="6480" y="6480"/>
                  </a:cubicBezTo>
                  <a:cubicBezTo>
                    <a:pt x="6480" y="6480"/>
                    <a:pt x="9720" y="6120"/>
                    <a:pt x="9180" y="5760"/>
                  </a:cubicBezTo>
                  <a:cubicBezTo>
                    <a:pt x="9180" y="5760"/>
                    <a:pt x="8100" y="6120"/>
                    <a:pt x="7560" y="5760"/>
                  </a:cubicBezTo>
                  <a:cubicBezTo>
                    <a:pt x="7560" y="5760"/>
                    <a:pt x="9720" y="5400"/>
                    <a:pt x="9720" y="5400"/>
                  </a:cubicBezTo>
                  <a:cubicBezTo>
                    <a:pt x="10260" y="5040"/>
                    <a:pt x="11880" y="3240"/>
                    <a:pt x="11340" y="2880"/>
                  </a:cubicBezTo>
                  <a:cubicBezTo>
                    <a:pt x="10800" y="2160"/>
                    <a:pt x="9180" y="2160"/>
                    <a:pt x="8100" y="2160"/>
                  </a:cubicBezTo>
                  <a:cubicBezTo>
                    <a:pt x="7560" y="2520"/>
                    <a:pt x="4860" y="2520"/>
                    <a:pt x="4860" y="2520"/>
                  </a:cubicBezTo>
                  <a:cubicBezTo>
                    <a:pt x="4860" y="2520"/>
                    <a:pt x="5940" y="2160"/>
                    <a:pt x="5940" y="2160"/>
                  </a:cubicBezTo>
                  <a:cubicBezTo>
                    <a:pt x="5940" y="2160"/>
                    <a:pt x="4860" y="1800"/>
                    <a:pt x="4860" y="2160"/>
                  </a:cubicBezTo>
                  <a:cubicBezTo>
                    <a:pt x="4860" y="1800"/>
                    <a:pt x="9720" y="360"/>
                    <a:pt x="8100" y="0"/>
                  </a:cubicBezTo>
                  <a:cubicBezTo>
                    <a:pt x="7560" y="0"/>
                    <a:pt x="9180" y="360"/>
                    <a:pt x="81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" name="Shape 1345">
              <a:extLst>
                <a:ext uri="{FF2B5EF4-FFF2-40B4-BE49-F238E27FC236}">
                  <a16:creationId xmlns:a16="http://schemas.microsoft.com/office/drawing/2014/main" id="{187ADC19-8104-4BE7-8E14-42BC0D26ABB4}"/>
                </a:ext>
              </a:extLst>
            </p:cNvPr>
            <p:cNvSpPr/>
            <p:nvPr/>
          </p:nvSpPr>
          <p:spPr>
            <a:xfrm>
              <a:off x="5338172" y="2548184"/>
              <a:ext cx="232582" cy="11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769" extrusionOk="0">
                  <a:moveTo>
                    <a:pt x="20883" y="7477"/>
                  </a:moveTo>
                  <a:cubicBezTo>
                    <a:pt x="20883" y="7477"/>
                    <a:pt x="19283" y="6646"/>
                    <a:pt x="19283" y="6646"/>
                  </a:cubicBezTo>
                  <a:cubicBezTo>
                    <a:pt x="19283" y="6646"/>
                    <a:pt x="19683" y="5815"/>
                    <a:pt x="19683" y="5815"/>
                  </a:cubicBezTo>
                  <a:cubicBezTo>
                    <a:pt x="19283" y="5815"/>
                    <a:pt x="18483" y="5815"/>
                    <a:pt x="18883" y="4984"/>
                  </a:cubicBezTo>
                  <a:cubicBezTo>
                    <a:pt x="18883" y="4984"/>
                    <a:pt x="19283" y="4154"/>
                    <a:pt x="19283" y="4154"/>
                  </a:cubicBezTo>
                  <a:cubicBezTo>
                    <a:pt x="18883" y="3323"/>
                    <a:pt x="18083" y="3323"/>
                    <a:pt x="18083" y="3323"/>
                  </a:cubicBezTo>
                  <a:cubicBezTo>
                    <a:pt x="18083" y="2492"/>
                    <a:pt x="18883" y="1661"/>
                    <a:pt x="18883" y="1661"/>
                  </a:cubicBezTo>
                  <a:cubicBezTo>
                    <a:pt x="18883" y="1661"/>
                    <a:pt x="17283" y="2492"/>
                    <a:pt x="16883" y="1661"/>
                  </a:cubicBezTo>
                  <a:cubicBezTo>
                    <a:pt x="16483" y="831"/>
                    <a:pt x="16083" y="0"/>
                    <a:pt x="15283" y="0"/>
                  </a:cubicBezTo>
                  <a:cubicBezTo>
                    <a:pt x="14883" y="0"/>
                    <a:pt x="15683" y="1661"/>
                    <a:pt x="15283" y="2492"/>
                  </a:cubicBezTo>
                  <a:cubicBezTo>
                    <a:pt x="14883" y="3323"/>
                    <a:pt x="14483" y="2492"/>
                    <a:pt x="14083" y="3323"/>
                  </a:cubicBezTo>
                  <a:cubicBezTo>
                    <a:pt x="13683" y="4154"/>
                    <a:pt x="13283" y="3323"/>
                    <a:pt x="12483" y="3323"/>
                  </a:cubicBezTo>
                  <a:cubicBezTo>
                    <a:pt x="11683" y="2492"/>
                    <a:pt x="12883" y="5815"/>
                    <a:pt x="12483" y="6646"/>
                  </a:cubicBezTo>
                  <a:cubicBezTo>
                    <a:pt x="12483" y="6646"/>
                    <a:pt x="10883" y="831"/>
                    <a:pt x="10083" y="3323"/>
                  </a:cubicBezTo>
                  <a:cubicBezTo>
                    <a:pt x="9683" y="3323"/>
                    <a:pt x="10083" y="4984"/>
                    <a:pt x="9683" y="5815"/>
                  </a:cubicBezTo>
                  <a:cubicBezTo>
                    <a:pt x="9683" y="6646"/>
                    <a:pt x="8483" y="3323"/>
                    <a:pt x="8083" y="3323"/>
                  </a:cubicBezTo>
                  <a:cubicBezTo>
                    <a:pt x="7683" y="3323"/>
                    <a:pt x="8883" y="6646"/>
                    <a:pt x="8083" y="6646"/>
                  </a:cubicBezTo>
                  <a:cubicBezTo>
                    <a:pt x="7683" y="6646"/>
                    <a:pt x="7683" y="6646"/>
                    <a:pt x="7283" y="6646"/>
                  </a:cubicBezTo>
                  <a:cubicBezTo>
                    <a:pt x="6883" y="6646"/>
                    <a:pt x="6483" y="8307"/>
                    <a:pt x="6483" y="9138"/>
                  </a:cubicBezTo>
                  <a:cubicBezTo>
                    <a:pt x="6483" y="8307"/>
                    <a:pt x="5283" y="6646"/>
                    <a:pt x="5283" y="5815"/>
                  </a:cubicBezTo>
                  <a:cubicBezTo>
                    <a:pt x="5283" y="5815"/>
                    <a:pt x="6083" y="5815"/>
                    <a:pt x="6083" y="5815"/>
                  </a:cubicBezTo>
                  <a:cubicBezTo>
                    <a:pt x="6083" y="4984"/>
                    <a:pt x="5283" y="3323"/>
                    <a:pt x="5283" y="3323"/>
                  </a:cubicBezTo>
                  <a:cubicBezTo>
                    <a:pt x="4883" y="3323"/>
                    <a:pt x="2883" y="-831"/>
                    <a:pt x="2483" y="831"/>
                  </a:cubicBezTo>
                  <a:cubicBezTo>
                    <a:pt x="2483" y="1661"/>
                    <a:pt x="3683" y="1661"/>
                    <a:pt x="3283" y="2492"/>
                  </a:cubicBezTo>
                  <a:cubicBezTo>
                    <a:pt x="3283" y="2492"/>
                    <a:pt x="3283" y="2492"/>
                    <a:pt x="2883" y="2492"/>
                  </a:cubicBezTo>
                  <a:cubicBezTo>
                    <a:pt x="3683" y="1661"/>
                    <a:pt x="4083" y="4984"/>
                    <a:pt x="3683" y="5815"/>
                  </a:cubicBezTo>
                  <a:cubicBezTo>
                    <a:pt x="3683" y="5815"/>
                    <a:pt x="483" y="0"/>
                    <a:pt x="1683" y="4154"/>
                  </a:cubicBezTo>
                  <a:cubicBezTo>
                    <a:pt x="1683" y="4154"/>
                    <a:pt x="883" y="4154"/>
                    <a:pt x="883" y="4154"/>
                  </a:cubicBezTo>
                  <a:cubicBezTo>
                    <a:pt x="883" y="4984"/>
                    <a:pt x="1683" y="4984"/>
                    <a:pt x="1683" y="4984"/>
                  </a:cubicBezTo>
                  <a:cubicBezTo>
                    <a:pt x="1683" y="4154"/>
                    <a:pt x="1683" y="5815"/>
                    <a:pt x="1683" y="5815"/>
                  </a:cubicBezTo>
                  <a:cubicBezTo>
                    <a:pt x="1683" y="5815"/>
                    <a:pt x="883" y="4984"/>
                    <a:pt x="483" y="4984"/>
                  </a:cubicBezTo>
                  <a:cubicBezTo>
                    <a:pt x="883" y="4984"/>
                    <a:pt x="-317" y="7477"/>
                    <a:pt x="83" y="6646"/>
                  </a:cubicBezTo>
                  <a:cubicBezTo>
                    <a:pt x="-317" y="8307"/>
                    <a:pt x="2883" y="7477"/>
                    <a:pt x="2883" y="7477"/>
                  </a:cubicBezTo>
                  <a:cubicBezTo>
                    <a:pt x="3283" y="7477"/>
                    <a:pt x="4883" y="8307"/>
                    <a:pt x="4883" y="8307"/>
                  </a:cubicBezTo>
                  <a:cubicBezTo>
                    <a:pt x="4483" y="8307"/>
                    <a:pt x="4083" y="8307"/>
                    <a:pt x="4083" y="9138"/>
                  </a:cubicBezTo>
                  <a:cubicBezTo>
                    <a:pt x="4083" y="9138"/>
                    <a:pt x="4483" y="9969"/>
                    <a:pt x="4483" y="9969"/>
                  </a:cubicBezTo>
                  <a:cubicBezTo>
                    <a:pt x="4083" y="10800"/>
                    <a:pt x="3283" y="10800"/>
                    <a:pt x="2883" y="10800"/>
                  </a:cubicBezTo>
                  <a:cubicBezTo>
                    <a:pt x="2883" y="10800"/>
                    <a:pt x="483" y="11631"/>
                    <a:pt x="883" y="11631"/>
                  </a:cubicBezTo>
                  <a:cubicBezTo>
                    <a:pt x="1683" y="12461"/>
                    <a:pt x="2883" y="11631"/>
                    <a:pt x="3683" y="12461"/>
                  </a:cubicBezTo>
                  <a:cubicBezTo>
                    <a:pt x="4083" y="13292"/>
                    <a:pt x="4083" y="14123"/>
                    <a:pt x="4483" y="14123"/>
                  </a:cubicBezTo>
                  <a:cubicBezTo>
                    <a:pt x="4483" y="14123"/>
                    <a:pt x="5283" y="13292"/>
                    <a:pt x="5683" y="13292"/>
                  </a:cubicBezTo>
                  <a:cubicBezTo>
                    <a:pt x="5283" y="13292"/>
                    <a:pt x="4883" y="14123"/>
                    <a:pt x="4883" y="14123"/>
                  </a:cubicBezTo>
                  <a:cubicBezTo>
                    <a:pt x="4883" y="14954"/>
                    <a:pt x="5683" y="14123"/>
                    <a:pt x="5683" y="14123"/>
                  </a:cubicBezTo>
                  <a:cubicBezTo>
                    <a:pt x="6083" y="14954"/>
                    <a:pt x="2883" y="18277"/>
                    <a:pt x="3683" y="18277"/>
                  </a:cubicBezTo>
                  <a:cubicBezTo>
                    <a:pt x="4483" y="19107"/>
                    <a:pt x="5283" y="18277"/>
                    <a:pt x="5683" y="18277"/>
                  </a:cubicBezTo>
                  <a:cubicBezTo>
                    <a:pt x="6483" y="18277"/>
                    <a:pt x="7283" y="18277"/>
                    <a:pt x="8083" y="19107"/>
                  </a:cubicBezTo>
                  <a:cubicBezTo>
                    <a:pt x="7683" y="18277"/>
                    <a:pt x="7683" y="19107"/>
                    <a:pt x="7683" y="19107"/>
                  </a:cubicBezTo>
                  <a:cubicBezTo>
                    <a:pt x="8083" y="19938"/>
                    <a:pt x="8483" y="19938"/>
                    <a:pt x="8483" y="19938"/>
                  </a:cubicBezTo>
                  <a:cubicBezTo>
                    <a:pt x="9283" y="20769"/>
                    <a:pt x="10483" y="20769"/>
                    <a:pt x="11283" y="20769"/>
                  </a:cubicBezTo>
                  <a:cubicBezTo>
                    <a:pt x="12083" y="20769"/>
                    <a:pt x="12083" y="19938"/>
                    <a:pt x="12883" y="19938"/>
                  </a:cubicBezTo>
                  <a:cubicBezTo>
                    <a:pt x="13683" y="19107"/>
                    <a:pt x="14483" y="19107"/>
                    <a:pt x="15283" y="18277"/>
                  </a:cubicBezTo>
                  <a:cubicBezTo>
                    <a:pt x="16483" y="16615"/>
                    <a:pt x="16883" y="15784"/>
                    <a:pt x="18083" y="14954"/>
                  </a:cubicBezTo>
                  <a:cubicBezTo>
                    <a:pt x="18883" y="14954"/>
                    <a:pt x="19283" y="12461"/>
                    <a:pt x="20483" y="12461"/>
                  </a:cubicBezTo>
                  <a:cubicBezTo>
                    <a:pt x="20483" y="11631"/>
                    <a:pt x="20883" y="11631"/>
                    <a:pt x="20483" y="10800"/>
                  </a:cubicBezTo>
                  <a:cubicBezTo>
                    <a:pt x="20083" y="9969"/>
                    <a:pt x="20883" y="9969"/>
                    <a:pt x="21283" y="9969"/>
                  </a:cubicBezTo>
                  <a:cubicBezTo>
                    <a:pt x="21283" y="9969"/>
                    <a:pt x="20483" y="9138"/>
                    <a:pt x="20483" y="9138"/>
                  </a:cubicBezTo>
                  <a:cubicBezTo>
                    <a:pt x="20483" y="8307"/>
                    <a:pt x="21283" y="7477"/>
                    <a:pt x="20883" y="7477"/>
                  </a:cubicBezTo>
                  <a:cubicBezTo>
                    <a:pt x="20083" y="6646"/>
                    <a:pt x="21283" y="7477"/>
                    <a:pt x="20883" y="74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Shape 1346">
              <a:extLst>
                <a:ext uri="{FF2B5EF4-FFF2-40B4-BE49-F238E27FC236}">
                  <a16:creationId xmlns:a16="http://schemas.microsoft.com/office/drawing/2014/main" id="{3235F678-AA8F-4AFF-9AFB-8170C6A4A70B}"/>
                </a:ext>
              </a:extLst>
            </p:cNvPr>
            <p:cNvSpPr/>
            <p:nvPr/>
          </p:nvSpPr>
          <p:spPr>
            <a:xfrm>
              <a:off x="6985540" y="2125640"/>
              <a:ext cx="388032" cy="2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39" extrusionOk="0">
                  <a:moveTo>
                    <a:pt x="20160" y="87"/>
                  </a:moveTo>
                  <a:cubicBezTo>
                    <a:pt x="19440" y="87"/>
                    <a:pt x="19200" y="-261"/>
                    <a:pt x="18480" y="436"/>
                  </a:cubicBezTo>
                  <a:cubicBezTo>
                    <a:pt x="18240" y="436"/>
                    <a:pt x="17280" y="784"/>
                    <a:pt x="17520" y="1133"/>
                  </a:cubicBezTo>
                  <a:cubicBezTo>
                    <a:pt x="17280" y="1133"/>
                    <a:pt x="16320" y="1829"/>
                    <a:pt x="15840" y="1829"/>
                  </a:cubicBezTo>
                  <a:cubicBezTo>
                    <a:pt x="15360" y="1829"/>
                    <a:pt x="14640" y="2178"/>
                    <a:pt x="14160" y="2526"/>
                  </a:cubicBezTo>
                  <a:cubicBezTo>
                    <a:pt x="13440" y="2526"/>
                    <a:pt x="12960" y="2526"/>
                    <a:pt x="12240" y="2526"/>
                  </a:cubicBezTo>
                  <a:cubicBezTo>
                    <a:pt x="12240" y="2526"/>
                    <a:pt x="10800" y="2526"/>
                    <a:pt x="11040" y="2874"/>
                  </a:cubicBezTo>
                  <a:cubicBezTo>
                    <a:pt x="11040" y="2874"/>
                    <a:pt x="11520" y="2874"/>
                    <a:pt x="11520" y="2874"/>
                  </a:cubicBezTo>
                  <a:cubicBezTo>
                    <a:pt x="11280" y="3223"/>
                    <a:pt x="10800" y="3223"/>
                    <a:pt x="10560" y="3571"/>
                  </a:cubicBezTo>
                  <a:cubicBezTo>
                    <a:pt x="10320" y="3571"/>
                    <a:pt x="9840" y="3571"/>
                    <a:pt x="9360" y="3571"/>
                  </a:cubicBezTo>
                  <a:cubicBezTo>
                    <a:pt x="9120" y="3571"/>
                    <a:pt x="9120" y="3571"/>
                    <a:pt x="8640" y="3920"/>
                  </a:cubicBezTo>
                  <a:cubicBezTo>
                    <a:pt x="8400" y="4965"/>
                    <a:pt x="8160" y="4616"/>
                    <a:pt x="7680" y="4616"/>
                  </a:cubicBezTo>
                  <a:cubicBezTo>
                    <a:pt x="7200" y="4965"/>
                    <a:pt x="7440" y="5662"/>
                    <a:pt x="6720" y="5662"/>
                  </a:cubicBezTo>
                  <a:cubicBezTo>
                    <a:pt x="6240" y="5662"/>
                    <a:pt x="6480" y="6358"/>
                    <a:pt x="6240" y="6358"/>
                  </a:cubicBezTo>
                  <a:cubicBezTo>
                    <a:pt x="6000" y="6707"/>
                    <a:pt x="5280" y="6010"/>
                    <a:pt x="5520" y="6358"/>
                  </a:cubicBezTo>
                  <a:cubicBezTo>
                    <a:pt x="5520" y="6707"/>
                    <a:pt x="6240" y="7055"/>
                    <a:pt x="6240" y="7055"/>
                  </a:cubicBezTo>
                  <a:cubicBezTo>
                    <a:pt x="6240" y="7055"/>
                    <a:pt x="5280" y="7404"/>
                    <a:pt x="5280" y="7404"/>
                  </a:cubicBezTo>
                  <a:cubicBezTo>
                    <a:pt x="5280" y="7752"/>
                    <a:pt x="6480" y="7752"/>
                    <a:pt x="6480" y="7752"/>
                  </a:cubicBezTo>
                  <a:cubicBezTo>
                    <a:pt x="6480" y="8100"/>
                    <a:pt x="4800" y="8100"/>
                    <a:pt x="5040" y="8449"/>
                  </a:cubicBezTo>
                  <a:cubicBezTo>
                    <a:pt x="5040" y="8100"/>
                    <a:pt x="5520" y="8449"/>
                    <a:pt x="5520" y="8449"/>
                  </a:cubicBezTo>
                  <a:cubicBezTo>
                    <a:pt x="5040" y="8797"/>
                    <a:pt x="4800" y="8449"/>
                    <a:pt x="4800" y="8797"/>
                  </a:cubicBezTo>
                  <a:cubicBezTo>
                    <a:pt x="4560" y="9145"/>
                    <a:pt x="5040" y="9494"/>
                    <a:pt x="5040" y="9494"/>
                  </a:cubicBezTo>
                  <a:cubicBezTo>
                    <a:pt x="4800" y="9494"/>
                    <a:pt x="4560" y="9494"/>
                    <a:pt x="4320" y="9494"/>
                  </a:cubicBezTo>
                  <a:cubicBezTo>
                    <a:pt x="4320" y="9494"/>
                    <a:pt x="4800" y="9842"/>
                    <a:pt x="5040" y="9842"/>
                  </a:cubicBezTo>
                  <a:cubicBezTo>
                    <a:pt x="4560" y="9842"/>
                    <a:pt x="4320" y="9842"/>
                    <a:pt x="4080" y="10191"/>
                  </a:cubicBezTo>
                  <a:cubicBezTo>
                    <a:pt x="3840" y="10539"/>
                    <a:pt x="3600" y="10539"/>
                    <a:pt x="3360" y="10539"/>
                  </a:cubicBezTo>
                  <a:cubicBezTo>
                    <a:pt x="2880" y="10887"/>
                    <a:pt x="2880" y="11236"/>
                    <a:pt x="3360" y="11236"/>
                  </a:cubicBezTo>
                  <a:cubicBezTo>
                    <a:pt x="3600" y="11236"/>
                    <a:pt x="4320" y="11584"/>
                    <a:pt x="4560" y="11584"/>
                  </a:cubicBezTo>
                  <a:cubicBezTo>
                    <a:pt x="4080" y="11933"/>
                    <a:pt x="3600" y="11236"/>
                    <a:pt x="3600" y="12281"/>
                  </a:cubicBezTo>
                  <a:cubicBezTo>
                    <a:pt x="3600" y="12629"/>
                    <a:pt x="2400" y="12629"/>
                    <a:pt x="2160" y="12978"/>
                  </a:cubicBezTo>
                  <a:cubicBezTo>
                    <a:pt x="1920" y="13326"/>
                    <a:pt x="2160" y="13326"/>
                    <a:pt x="2160" y="13674"/>
                  </a:cubicBezTo>
                  <a:cubicBezTo>
                    <a:pt x="2160" y="13674"/>
                    <a:pt x="1440" y="14023"/>
                    <a:pt x="1440" y="14023"/>
                  </a:cubicBezTo>
                  <a:cubicBezTo>
                    <a:pt x="480" y="14371"/>
                    <a:pt x="1680" y="14371"/>
                    <a:pt x="1680" y="14720"/>
                  </a:cubicBezTo>
                  <a:cubicBezTo>
                    <a:pt x="1920" y="15068"/>
                    <a:pt x="1200" y="16113"/>
                    <a:pt x="1200" y="16113"/>
                  </a:cubicBezTo>
                  <a:cubicBezTo>
                    <a:pt x="720" y="16810"/>
                    <a:pt x="0" y="16113"/>
                    <a:pt x="0" y="17507"/>
                  </a:cubicBezTo>
                  <a:cubicBezTo>
                    <a:pt x="0" y="18900"/>
                    <a:pt x="480" y="18204"/>
                    <a:pt x="960" y="18204"/>
                  </a:cubicBezTo>
                  <a:cubicBezTo>
                    <a:pt x="1440" y="18552"/>
                    <a:pt x="1680" y="18900"/>
                    <a:pt x="2160" y="18552"/>
                  </a:cubicBezTo>
                  <a:cubicBezTo>
                    <a:pt x="2160" y="18552"/>
                    <a:pt x="2640" y="19249"/>
                    <a:pt x="2880" y="18900"/>
                  </a:cubicBezTo>
                  <a:cubicBezTo>
                    <a:pt x="2880" y="18900"/>
                    <a:pt x="2400" y="18900"/>
                    <a:pt x="2400" y="19249"/>
                  </a:cubicBezTo>
                  <a:cubicBezTo>
                    <a:pt x="2640" y="19249"/>
                    <a:pt x="2880" y="19249"/>
                    <a:pt x="2880" y="19249"/>
                  </a:cubicBezTo>
                  <a:cubicBezTo>
                    <a:pt x="2880" y="19249"/>
                    <a:pt x="2400" y="20642"/>
                    <a:pt x="2400" y="20642"/>
                  </a:cubicBezTo>
                  <a:cubicBezTo>
                    <a:pt x="2880" y="20991"/>
                    <a:pt x="3360" y="20991"/>
                    <a:pt x="3840" y="21339"/>
                  </a:cubicBezTo>
                  <a:cubicBezTo>
                    <a:pt x="4560" y="21339"/>
                    <a:pt x="4800" y="21339"/>
                    <a:pt x="5520" y="21339"/>
                  </a:cubicBezTo>
                  <a:cubicBezTo>
                    <a:pt x="5760" y="20991"/>
                    <a:pt x="6000" y="20991"/>
                    <a:pt x="6240" y="20991"/>
                  </a:cubicBezTo>
                  <a:cubicBezTo>
                    <a:pt x="6480" y="21339"/>
                    <a:pt x="6720" y="21339"/>
                    <a:pt x="7200" y="21339"/>
                  </a:cubicBezTo>
                  <a:cubicBezTo>
                    <a:pt x="7440" y="21339"/>
                    <a:pt x="6480" y="20294"/>
                    <a:pt x="6240" y="20294"/>
                  </a:cubicBezTo>
                  <a:cubicBezTo>
                    <a:pt x="5760" y="19597"/>
                    <a:pt x="5520" y="18900"/>
                    <a:pt x="5280" y="18204"/>
                  </a:cubicBezTo>
                  <a:cubicBezTo>
                    <a:pt x="4800" y="17507"/>
                    <a:pt x="5040" y="17158"/>
                    <a:pt x="4800" y="16462"/>
                  </a:cubicBezTo>
                  <a:cubicBezTo>
                    <a:pt x="4560" y="15416"/>
                    <a:pt x="4320" y="15416"/>
                    <a:pt x="4800" y="14720"/>
                  </a:cubicBezTo>
                  <a:cubicBezTo>
                    <a:pt x="5040" y="14720"/>
                    <a:pt x="4800" y="14720"/>
                    <a:pt x="4800" y="14371"/>
                  </a:cubicBezTo>
                  <a:cubicBezTo>
                    <a:pt x="5040" y="14023"/>
                    <a:pt x="5760" y="14371"/>
                    <a:pt x="5760" y="14023"/>
                  </a:cubicBezTo>
                  <a:cubicBezTo>
                    <a:pt x="5760" y="14023"/>
                    <a:pt x="5280" y="13674"/>
                    <a:pt x="5280" y="13674"/>
                  </a:cubicBezTo>
                  <a:cubicBezTo>
                    <a:pt x="5520" y="13326"/>
                    <a:pt x="6240" y="13674"/>
                    <a:pt x="6240" y="13326"/>
                  </a:cubicBezTo>
                  <a:cubicBezTo>
                    <a:pt x="6240" y="12978"/>
                    <a:pt x="5040" y="12629"/>
                    <a:pt x="5040" y="12281"/>
                  </a:cubicBezTo>
                  <a:cubicBezTo>
                    <a:pt x="5040" y="12281"/>
                    <a:pt x="6960" y="12629"/>
                    <a:pt x="6960" y="12629"/>
                  </a:cubicBezTo>
                  <a:cubicBezTo>
                    <a:pt x="6960" y="12281"/>
                    <a:pt x="6480" y="11933"/>
                    <a:pt x="6480" y="11584"/>
                  </a:cubicBezTo>
                  <a:cubicBezTo>
                    <a:pt x="6480" y="11236"/>
                    <a:pt x="7200" y="11933"/>
                    <a:pt x="7440" y="11584"/>
                  </a:cubicBezTo>
                  <a:cubicBezTo>
                    <a:pt x="7440" y="11236"/>
                    <a:pt x="6480" y="10539"/>
                    <a:pt x="6480" y="10887"/>
                  </a:cubicBezTo>
                  <a:cubicBezTo>
                    <a:pt x="6480" y="10539"/>
                    <a:pt x="7440" y="11236"/>
                    <a:pt x="7680" y="10887"/>
                  </a:cubicBezTo>
                  <a:cubicBezTo>
                    <a:pt x="7680" y="10887"/>
                    <a:pt x="7920" y="10539"/>
                    <a:pt x="7680" y="10539"/>
                  </a:cubicBezTo>
                  <a:cubicBezTo>
                    <a:pt x="7680" y="10539"/>
                    <a:pt x="7200" y="9842"/>
                    <a:pt x="7200" y="9842"/>
                  </a:cubicBezTo>
                  <a:cubicBezTo>
                    <a:pt x="7680" y="9842"/>
                    <a:pt x="7920" y="10191"/>
                    <a:pt x="8400" y="9842"/>
                  </a:cubicBezTo>
                  <a:cubicBezTo>
                    <a:pt x="8400" y="9494"/>
                    <a:pt x="8880" y="9145"/>
                    <a:pt x="8880" y="9145"/>
                  </a:cubicBezTo>
                  <a:cubicBezTo>
                    <a:pt x="8880" y="8797"/>
                    <a:pt x="8400" y="8797"/>
                    <a:pt x="8400" y="8797"/>
                  </a:cubicBezTo>
                  <a:cubicBezTo>
                    <a:pt x="8640" y="8797"/>
                    <a:pt x="9360" y="8797"/>
                    <a:pt x="9360" y="8100"/>
                  </a:cubicBezTo>
                  <a:cubicBezTo>
                    <a:pt x="9360" y="7404"/>
                    <a:pt x="9840" y="8449"/>
                    <a:pt x="10080" y="8100"/>
                  </a:cubicBezTo>
                  <a:cubicBezTo>
                    <a:pt x="10080" y="8100"/>
                    <a:pt x="9840" y="7752"/>
                    <a:pt x="9840" y="7752"/>
                  </a:cubicBezTo>
                  <a:cubicBezTo>
                    <a:pt x="10080" y="7404"/>
                    <a:pt x="10800" y="7752"/>
                    <a:pt x="10800" y="7404"/>
                  </a:cubicBezTo>
                  <a:cubicBezTo>
                    <a:pt x="11040" y="7055"/>
                    <a:pt x="10800" y="6707"/>
                    <a:pt x="10560" y="6707"/>
                  </a:cubicBezTo>
                  <a:cubicBezTo>
                    <a:pt x="11760" y="6010"/>
                    <a:pt x="12720" y="5313"/>
                    <a:pt x="13920" y="4965"/>
                  </a:cubicBezTo>
                  <a:cubicBezTo>
                    <a:pt x="14640" y="4616"/>
                    <a:pt x="15600" y="4268"/>
                    <a:pt x="16320" y="3920"/>
                  </a:cubicBezTo>
                  <a:cubicBezTo>
                    <a:pt x="17520" y="3571"/>
                    <a:pt x="18480" y="3223"/>
                    <a:pt x="19440" y="2526"/>
                  </a:cubicBezTo>
                  <a:cubicBezTo>
                    <a:pt x="19920" y="2526"/>
                    <a:pt x="20640" y="1829"/>
                    <a:pt x="21120" y="1133"/>
                  </a:cubicBezTo>
                  <a:cubicBezTo>
                    <a:pt x="21600" y="436"/>
                    <a:pt x="20640" y="87"/>
                    <a:pt x="20160" y="87"/>
                  </a:cubicBezTo>
                  <a:cubicBezTo>
                    <a:pt x="19680" y="87"/>
                    <a:pt x="20640" y="87"/>
                    <a:pt x="20160" y="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" name="Shape 1347">
              <a:extLst>
                <a:ext uri="{FF2B5EF4-FFF2-40B4-BE49-F238E27FC236}">
                  <a16:creationId xmlns:a16="http://schemas.microsoft.com/office/drawing/2014/main" id="{CD0F5A6B-D0BB-41B3-BA73-77DF79A89459}"/>
                </a:ext>
              </a:extLst>
            </p:cNvPr>
            <p:cNvSpPr/>
            <p:nvPr/>
          </p:nvSpPr>
          <p:spPr>
            <a:xfrm>
              <a:off x="8000647" y="2008779"/>
              <a:ext cx="130292" cy="6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262" extrusionOk="0">
                  <a:moveTo>
                    <a:pt x="10232" y="8100"/>
                  </a:moveTo>
                  <a:cubicBezTo>
                    <a:pt x="10232" y="8100"/>
                    <a:pt x="12257" y="2700"/>
                    <a:pt x="12257" y="1350"/>
                  </a:cubicBezTo>
                  <a:cubicBezTo>
                    <a:pt x="11582" y="0"/>
                    <a:pt x="10907" y="0"/>
                    <a:pt x="10232" y="0"/>
                  </a:cubicBezTo>
                  <a:cubicBezTo>
                    <a:pt x="9557" y="0"/>
                    <a:pt x="9557" y="2700"/>
                    <a:pt x="9557" y="2700"/>
                  </a:cubicBezTo>
                  <a:cubicBezTo>
                    <a:pt x="8207" y="2700"/>
                    <a:pt x="7532" y="0"/>
                    <a:pt x="6182" y="2700"/>
                  </a:cubicBezTo>
                  <a:cubicBezTo>
                    <a:pt x="6182" y="2700"/>
                    <a:pt x="4832" y="4050"/>
                    <a:pt x="5507" y="5400"/>
                  </a:cubicBezTo>
                  <a:cubicBezTo>
                    <a:pt x="6182" y="5400"/>
                    <a:pt x="6857" y="6750"/>
                    <a:pt x="7532" y="5400"/>
                  </a:cubicBezTo>
                  <a:cubicBezTo>
                    <a:pt x="6182" y="6750"/>
                    <a:pt x="2807" y="8100"/>
                    <a:pt x="6182" y="10800"/>
                  </a:cubicBezTo>
                  <a:cubicBezTo>
                    <a:pt x="4157" y="9450"/>
                    <a:pt x="3482" y="10800"/>
                    <a:pt x="2807" y="13500"/>
                  </a:cubicBezTo>
                  <a:cubicBezTo>
                    <a:pt x="2132" y="14850"/>
                    <a:pt x="-568" y="20250"/>
                    <a:pt x="107" y="20250"/>
                  </a:cubicBezTo>
                  <a:cubicBezTo>
                    <a:pt x="1457" y="21600"/>
                    <a:pt x="3482" y="21600"/>
                    <a:pt x="4832" y="20250"/>
                  </a:cubicBezTo>
                  <a:cubicBezTo>
                    <a:pt x="6857" y="17550"/>
                    <a:pt x="8882" y="17550"/>
                    <a:pt x="10907" y="18900"/>
                  </a:cubicBezTo>
                  <a:cubicBezTo>
                    <a:pt x="13607" y="18900"/>
                    <a:pt x="15632" y="17550"/>
                    <a:pt x="18332" y="16200"/>
                  </a:cubicBezTo>
                  <a:cubicBezTo>
                    <a:pt x="19682" y="14850"/>
                    <a:pt x="21032" y="10800"/>
                    <a:pt x="19007" y="9450"/>
                  </a:cubicBezTo>
                  <a:cubicBezTo>
                    <a:pt x="17657" y="8100"/>
                    <a:pt x="15632" y="2700"/>
                    <a:pt x="14282" y="4050"/>
                  </a:cubicBezTo>
                  <a:cubicBezTo>
                    <a:pt x="12932" y="4050"/>
                    <a:pt x="11582" y="8100"/>
                    <a:pt x="10232" y="8100"/>
                  </a:cubicBezTo>
                  <a:cubicBezTo>
                    <a:pt x="9557" y="8100"/>
                    <a:pt x="10907" y="8100"/>
                    <a:pt x="10232" y="8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" name="Shape 1348">
              <a:extLst>
                <a:ext uri="{FF2B5EF4-FFF2-40B4-BE49-F238E27FC236}">
                  <a16:creationId xmlns:a16="http://schemas.microsoft.com/office/drawing/2014/main" id="{4D403434-03BA-46F2-A8E4-A02C913EDE90}"/>
                </a:ext>
              </a:extLst>
            </p:cNvPr>
            <p:cNvSpPr/>
            <p:nvPr/>
          </p:nvSpPr>
          <p:spPr>
            <a:xfrm>
              <a:off x="7883415" y="1970869"/>
              <a:ext cx="127088" cy="6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850" extrusionOk="0">
                  <a:moveTo>
                    <a:pt x="18720" y="12750"/>
                  </a:moveTo>
                  <a:cubicBezTo>
                    <a:pt x="20880" y="14100"/>
                    <a:pt x="19440" y="11400"/>
                    <a:pt x="20160" y="8700"/>
                  </a:cubicBezTo>
                  <a:cubicBezTo>
                    <a:pt x="20160" y="7350"/>
                    <a:pt x="20880" y="7350"/>
                    <a:pt x="20880" y="6000"/>
                  </a:cubicBezTo>
                  <a:cubicBezTo>
                    <a:pt x="20880" y="4650"/>
                    <a:pt x="19440" y="3300"/>
                    <a:pt x="18720" y="3300"/>
                  </a:cubicBezTo>
                  <a:cubicBezTo>
                    <a:pt x="18000" y="1950"/>
                    <a:pt x="16560" y="1950"/>
                    <a:pt x="15840" y="3300"/>
                  </a:cubicBezTo>
                  <a:cubicBezTo>
                    <a:pt x="15840" y="3300"/>
                    <a:pt x="12240" y="4650"/>
                    <a:pt x="12240" y="4650"/>
                  </a:cubicBezTo>
                  <a:cubicBezTo>
                    <a:pt x="12240" y="4650"/>
                    <a:pt x="15120" y="1950"/>
                    <a:pt x="12960" y="600"/>
                  </a:cubicBezTo>
                  <a:cubicBezTo>
                    <a:pt x="11520" y="-750"/>
                    <a:pt x="10080" y="600"/>
                    <a:pt x="8640" y="600"/>
                  </a:cubicBezTo>
                  <a:cubicBezTo>
                    <a:pt x="7920" y="600"/>
                    <a:pt x="4320" y="1950"/>
                    <a:pt x="3600" y="4650"/>
                  </a:cubicBezTo>
                  <a:cubicBezTo>
                    <a:pt x="3600" y="4650"/>
                    <a:pt x="5040" y="4650"/>
                    <a:pt x="5040" y="4650"/>
                  </a:cubicBezTo>
                  <a:cubicBezTo>
                    <a:pt x="5040" y="4650"/>
                    <a:pt x="0" y="8700"/>
                    <a:pt x="0" y="10050"/>
                  </a:cubicBezTo>
                  <a:cubicBezTo>
                    <a:pt x="0" y="10050"/>
                    <a:pt x="2880" y="11400"/>
                    <a:pt x="2880" y="11400"/>
                  </a:cubicBezTo>
                  <a:cubicBezTo>
                    <a:pt x="3600" y="11400"/>
                    <a:pt x="4320" y="14100"/>
                    <a:pt x="5040" y="15450"/>
                  </a:cubicBezTo>
                  <a:cubicBezTo>
                    <a:pt x="6480" y="16800"/>
                    <a:pt x="7200" y="16800"/>
                    <a:pt x="8640" y="16800"/>
                  </a:cubicBezTo>
                  <a:cubicBezTo>
                    <a:pt x="10080" y="18150"/>
                    <a:pt x="12240" y="20850"/>
                    <a:pt x="13680" y="20850"/>
                  </a:cubicBezTo>
                  <a:cubicBezTo>
                    <a:pt x="15840" y="20850"/>
                    <a:pt x="18000" y="20850"/>
                    <a:pt x="20160" y="19500"/>
                  </a:cubicBezTo>
                  <a:cubicBezTo>
                    <a:pt x="21600" y="19500"/>
                    <a:pt x="18720" y="12750"/>
                    <a:pt x="18720" y="12750"/>
                  </a:cubicBezTo>
                  <a:cubicBezTo>
                    <a:pt x="19440" y="12750"/>
                    <a:pt x="18000" y="12750"/>
                    <a:pt x="18720" y="127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" name="Shape 1349">
              <a:extLst>
                <a:ext uri="{FF2B5EF4-FFF2-40B4-BE49-F238E27FC236}">
                  <a16:creationId xmlns:a16="http://schemas.microsoft.com/office/drawing/2014/main" id="{B506398D-F125-4F82-B125-19D910E663D4}"/>
                </a:ext>
              </a:extLst>
            </p:cNvPr>
            <p:cNvSpPr/>
            <p:nvPr/>
          </p:nvSpPr>
          <p:spPr>
            <a:xfrm>
              <a:off x="7844571" y="1975404"/>
              <a:ext cx="49868" cy="1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86" h="19200" extrusionOk="0">
                  <a:moveTo>
                    <a:pt x="12960" y="1920"/>
                  </a:moveTo>
                  <a:cubicBezTo>
                    <a:pt x="11520" y="1920"/>
                    <a:pt x="8640" y="1920"/>
                    <a:pt x="5760" y="1920"/>
                  </a:cubicBezTo>
                  <a:cubicBezTo>
                    <a:pt x="4320" y="1920"/>
                    <a:pt x="1440" y="-2400"/>
                    <a:pt x="0" y="1920"/>
                  </a:cubicBezTo>
                  <a:cubicBezTo>
                    <a:pt x="0" y="1920"/>
                    <a:pt x="0" y="10560"/>
                    <a:pt x="1440" y="10560"/>
                  </a:cubicBezTo>
                  <a:cubicBezTo>
                    <a:pt x="4320" y="14880"/>
                    <a:pt x="5760" y="19200"/>
                    <a:pt x="8640" y="19200"/>
                  </a:cubicBezTo>
                  <a:cubicBezTo>
                    <a:pt x="11520" y="19200"/>
                    <a:pt x="21600" y="6240"/>
                    <a:pt x="12960" y="1920"/>
                  </a:cubicBezTo>
                  <a:cubicBezTo>
                    <a:pt x="11520" y="1920"/>
                    <a:pt x="14400" y="6240"/>
                    <a:pt x="12960" y="1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" name="Shape 1350">
              <a:extLst>
                <a:ext uri="{FF2B5EF4-FFF2-40B4-BE49-F238E27FC236}">
                  <a16:creationId xmlns:a16="http://schemas.microsoft.com/office/drawing/2014/main" id="{7E63965F-2822-4ED4-835C-0A16DC6D62F9}"/>
                </a:ext>
              </a:extLst>
            </p:cNvPr>
            <p:cNvSpPr/>
            <p:nvPr/>
          </p:nvSpPr>
          <p:spPr>
            <a:xfrm>
              <a:off x="7856524" y="1911646"/>
              <a:ext cx="110553" cy="6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0" extrusionOk="0">
                  <a:moveTo>
                    <a:pt x="6048" y="20250"/>
                  </a:moveTo>
                  <a:cubicBezTo>
                    <a:pt x="5184" y="18900"/>
                    <a:pt x="3456" y="18900"/>
                    <a:pt x="2592" y="17550"/>
                  </a:cubicBezTo>
                  <a:cubicBezTo>
                    <a:pt x="1728" y="16200"/>
                    <a:pt x="3456" y="16200"/>
                    <a:pt x="3456" y="16200"/>
                  </a:cubicBezTo>
                  <a:cubicBezTo>
                    <a:pt x="3456" y="16200"/>
                    <a:pt x="0" y="17550"/>
                    <a:pt x="0" y="16200"/>
                  </a:cubicBezTo>
                  <a:cubicBezTo>
                    <a:pt x="0" y="13500"/>
                    <a:pt x="2592" y="14850"/>
                    <a:pt x="2592" y="14850"/>
                  </a:cubicBezTo>
                  <a:cubicBezTo>
                    <a:pt x="2592" y="13500"/>
                    <a:pt x="1728" y="13500"/>
                    <a:pt x="1728" y="13500"/>
                  </a:cubicBezTo>
                  <a:cubicBezTo>
                    <a:pt x="1728" y="13500"/>
                    <a:pt x="6048" y="9450"/>
                    <a:pt x="5184" y="8100"/>
                  </a:cubicBezTo>
                  <a:cubicBezTo>
                    <a:pt x="5184" y="8100"/>
                    <a:pt x="4320" y="8100"/>
                    <a:pt x="4320" y="8100"/>
                  </a:cubicBezTo>
                  <a:cubicBezTo>
                    <a:pt x="5184" y="5400"/>
                    <a:pt x="7776" y="5400"/>
                    <a:pt x="9504" y="4050"/>
                  </a:cubicBezTo>
                  <a:cubicBezTo>
                    <a:pt x="11232" y="2700"/>
                    <a:pt x="13824" y="1350"/>
                    <a:pt x="15552" y="0"/>
                  </a:cubicBezTo>
                  <a:cubicBezTo>
                    <a:pt x="15552" y="0"/>
                    <a:pt x="16416" y="4050"/>
                    <a:pt x="17280" y="5400"/>
                  </a:cubicBezTo>
                  <a:cubicBezTo>
                    <a:pt x="17280" y="5400"/>
                    <a:pt x="21600" y="8100"/>
                    <a:pt x="21600" y="9450"/>
                  </a:cubicBezTo>
                  <a:cubicBezTo>
                    <a:pt x="21600" y="10800"/>
                    <a:pt x="17280" y="9450"/>
                    <a:pt x="18144" y="12150"/>
                  </a:cubicBezTo>
                  <a:cubicBezTo>
                    <a:pt x="18144" y="12150"/>
                    <a:pt x="19872" y="13500"/>
                    <a:pt x="19872" y="16200"/>
                  </a:cubicBezTo>
                  <a:cubicBezTo>
                    <a:pt x="19008" y="16200"/>
                    <a:pt x="17280" y="16200"/>
                    <a:pt x="16416" y="17550"/>
                  </a:cubicBezTo>
                  <a:cubicBezTo>
                    <a:pt x="13824" y="18900"/>
                    <a:pt x="8640" y="21600"/>
                    <a:pt x="6048" y="20250"/>
                  </a:cubicBezTo>
                  <a:cubicBezTo>
                    <a:pt x="5184" y="18900"/>
                    <a:pt x="7776" y="21600"/>
                    <a:pt x="6048" y="202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" name="Shape 1351">
              <a:extLst>
                <a:ext uri="{FF2B5EF4-FFF2-40B4-BE49-F238E27FC236}">
                  <a16:creationId xmlns:a16="http://schemas.microsoft.com/office/drawing/2014/main" id="{A9AA34D5-0A20-48F3-9225-7C1B8C61E5E5}"/>
                </a:ext>
              </a:extLst>
            </p:cNvPr>
            <p:cNvSpPr/>
            <p:nvPr/>
          </p:nvSpPr>
          <p:spPr>
            <a:xfrm>
              <a:off x="9024409" y="2191328"/>
              <a:ext cx="103922" cy="3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19656" extrusionOk="0">
                  <a:moveTo>
                    <a:pt x="3814" y="6156"/>
                  </a:moveTo>
                  <a:cubicBezTo>
                    <a:pt x="2950" y="6156"/>
                    <a:pt x="2950" y="756"/>
                    <a:pt x="2086" y="756"/>
                  </a:cubicBezTo>
                  <a:cubicBezTo>
                    <a:pt x="2086" y="-1944"/>
                    <a:pt x="358" y="3456"/>
                    <a:pt x="358" y="3456"/>
                  </a:cubicBezTo>
                  <a:cubicBezTo>
                    <a:pt x="-506" y="8856"/>
                    <a:pt x="358" y="8856"/>
                    <a:pt x="1222" y="8856"/>
                  </a:cubicBezTo>
                  <a:cubicBezTo>
                    <a:pt x="2086" y="8856"/>
                    <a:pt x="2950" y="14256"/>
                    <a:pt x="3814" y="14256"/>
                  </a:cubicBezTo>
                  <a:cubicBezTo>
                    <a:pt x="7270" y="16956"/>
                    <a:pt x="9862" y="19656"/>
                    <a:pt x="13318" y="19656"/>
                  </a:cubicBezTo>
                  <a:cubicBezTo>
                    <a:pt x="14182" y="19656"/>
                    <a:pt x="21094" y="16956"/>
                    <a:pt x="20230" y="11556"/>
                  </a:cubicBezTo>
                  <a:cubicBezTo>
                    <a:pt x="19366" y="11556"/>
                    <a:pt x="19366" y="14256"/>
                    <a:pt x="19366" y="14256"/>
                  </a:cubicBezTo>
                  <a:cubicBezTo>
                    <a:pt x="18502" y="14256"/>
                    <a:pt x="17638" y="11556"/>
                    <a:pt x="16774" y="8856"/>
                  </a:cubicBezTo>
                  <a:cubicBezTo>
                    <a:pt x="15910" y="8856"/>
                    <a:pt x="14182" y="6156"/>
                    <a:pt x="12454" y="8856"/>
                  </a:cubicBezTo>
                  <a:cubicBezTo>
                    <a:pt x="11590" y="8856"/>
                    <a:pt x="9862" y="3456"/>
                    <a:pt x="8134" y="3456"/>
                  </a:cubicBezTo>
                  <a:cubicBezTo>
                    <a:pt x="6406" y="3456"/>
                    <a:pt x="5542" y="6156"/>
                    <a:pt x="3814" y="61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" name="Shape 1352">
              <a:extLst>
                <a:ext uri="{FF2B5EF4-FFF2-40B4-BE49-F238E27FC236}">
                  <a16:creationId xmlns:a16="http://schemas.microsoft.com/office/drawing/2014/main" id="{0440EE8A-E1E5-433E-A32F-60E6EA503BAF}"/>
                </a:ext>
              </a:extLst>
            </p:cNvPr>
            <p:cNvSpPr/>
            <p:nvPr/>
          </p:nvSpPr>
          <p:spPr>
            <a:xfrm>
              <a:off x="8887240" y="2263587"/>
              <a:ext cx="80918" cy="3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0" h="18437" extrusionOk="0">
                  <a:moveTo>
                    <a:pt x="692" y="13037"/>
                  </a:moveTo>
                  <a:cubicBezTo>
                    <a:pt x="3778" y="13037"/>
                    <a:pt x="4806" y="13037"/>
                    <a:pt x="6864" y="13037"/>
                  </a:cubicBezTo>
                  <a:cubicBezTo>
                    <a:pt x="8921" y="15737"/>
                    <a:pt x="10978" y="15737"/>
                    <a:pt x="13035" y="18437"/>
                  </a:cubicBezTo>
                  <a:cubicBezTo>
                    <a:pt x="15092" y="18437"/>
                    <a:pt x="17149" y="18437"/>
                    <a:pt x="18178" y="15737"/>
                  </a:cubicBezTo>
                  <a:cubicBezTo>
                    <a:pt x="20235" y="13037"/>
                    <a:pt x="17149" y="10337"/>
                    <a:pt x="16121" y="7637"/>
                  </a:cubicBezTo>
                  <a:cubicBezTo>
                    <a:pt x="13035" y="2237"/>
                    <a:pt x="9949" y="-3163"/>
                    <a:pt x="5835" y="2237"/>
                  </a:cubicBezTo>
                  <a:cubicBezTo>
                    <a:pt x="3778" y="4937"/>
                    <a:pt x="3778" y="7637"/>
                    <a:pt x="2749" y="10337"/>
                  </a:cubicBezTo>
                  <a:cubicBezTo>
                    <a:pt x="1721" y="10337"/>
                    <a:pt x="-1365" y="13037"/>
                    <a:pt x="692" y="130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" name="Shape 1353">
              <a:extLst>
                <a:ext uri="{FF2B5EF4-FFF2-40B4-BE49-F238E27FC236}">
                  <a16:creationId xmlns:a16="http://schemas.microsoft.com/office/drawing/2014/main" id="{82804335-7975-4F20-BEF9-1EDC4E13F7B4}"/>
                </a:ext>
              </a:extLst>
            </p:cNvPr>
            <p:cNvSpPr/>
            <p:nvPr/>
          </p:nvSpPr>
          <p:spPr>
            <a:xfrm>
              <a:off x="8891194" y="2245530"/>
              <a:ext cx="22640" cy="1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39" h="17851" extrusionOk="0">
                  <a:moveTo>
                    <a:pt x="4891" y="17851"/>
                  </a:moveTo>
                  <a:cubicBezTo>
                    <a:pt x="-3209" y="17851"/>
                    <a:pt x="-509" y="-3749"/>
                    <a:pt x="7591" y="571"/>
                  </a:cubicBezTo>
                  <a:cubicBezTo>
                    <a:pt x="18391" y="4891"/>
                    <a:pt x="12991" y="13531"/>
                    <a:pt x="4891" y="17851"/>
                  </a:cubicBezTo>
                  <a:cubicBezTo>
                    <a:pt x="-509" y="17851"/>
                    <a:pt x="10291" y="17851"/>
                    <a:pt x="4891" y="178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" name="Shape 1354">
              <a:extLst>
                <a:ext uri="{FF2B5EF4-FFF2-40B4-BE49-F238E27FC236}">
                  <a16:creationId xmlns:a16="http://schemas.microsoft.com/office/drawing/2014/main" id="{6940193A-A708-4A73-9057-F02D0DAC1075}"/>
                </a:ext>
              </a:extLst>
            </p:cNvPr>
            <p:cNvSpPr/>
            <p:nvPr/>
          </p:nvSpPr>
          <p:spPr>
            <a:xfrm>
              <a:off x="8792742" y="2182396"/>
              <a:ext cx="10956" cy="1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8457" extrusionOk="0">
                  <a:moveTo>
                    <a:pt x="3200" y="9817"/>
                  </a:moveTo>
                  <a:cubicBezTo>
                    <a:pt x="-4000" y="5497"/>
                    <a:pt x="10400" y="-3143"/>
                    <a:pt x="17600" y="1177"/>
                  </a:cubicBezTo>
                  <a:cubicBezTo>
                    <a:pt x="17600" y="5497"/>
                    <a:pt x="10400" y="18457"/>
                    <a:pt x="3200" y="18457"/>
                  </a:cubicBezTo>
                  <a:cubicBezTo>
                    <a:pt x="3200" y="18457"/>
                    <a:pt x="3200" y="9817"/>
                    <a:pt x="3200" y="9817"/>
                  </a:cubicBezTo>
                  <a:cubicBezTo>
                    <a:pt x="-4000" y="5497"/>
                    <a:pt x="3200" y="9817"/>
                    <a:pt x="3200" y="98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" name="Shape 1355">
              <a:extLst>
                <a:ext uri="{FF2B5EF4-FFF2-40B4-BE49-F238E27FC236}">
                  <a16:creationId xmlns:a16="http://schemas.microsoft.com/office/drawing/2014/main" id="{20E02534-F9B3-422D-B2D8-F8DEE6CEFDC1}"/>
                </a:ext>
              </a:extLst>
            </p:cNvPr>
            <p:cNvSpPr/>
            <p:nvPr/>
          </p:nvSpPr>
          <p:spPr>
            <a:xfrm>
              <a:off x="8790252" y="2248467"/>
              <a:ext cx="17929" cy="1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23" extrusionOk="0">
                  <a:moveTo>
                    <a:pt x="21600" y="13829"/>
                  </a:moveTo>
                  <a:cubicBezTo>
                    <a:pt x="21600" y="9509"/>
                    <a:pt x="5400" y="-3451"/>
                    <a:pt x="0" y="869"/>
                  </a:cubicBezTo>
                  <a:cubicBezTo>
                    <a:pt x="0" y="869"/>
                    <a:pt x="16200" y="18149"/>
                    <a:pt x="21600" y="138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" name="Shape 1356">
              <a:extLst>
                <a:ext uri="{FF2B5EF4-FFF2-40B4-BE49-F238E27FC236}">
                  <a16:creationId xmlns:a16="http://schemas.microsoft.com/office/drawing/2014/main" id="{6ABA60BA-119D-4A12-8D38-D03C79040F73}"/>
                </a:ext>
              </a:extLst>
            </p:cNvPr>
            <p:cNvSpPr/>
            <p:nvPr/>
          </p:nvSpPr>
          <p:spPr>
            <a:xfrm>
              <a:off x="8823629" y="2162697"/>
              <a:ext cx="181756" cy="6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809" extrusionOk="0">
                  <a:moveTo>
                    <a:pt x="17078" y="5400"/>
                  </a:moveTo>
                  <a:cubicBezTo>
                    <a:pt x="16049" y="4050"/>
                    <a:pt x="15535" y="5400"/>
                    <a:pt x="14506" y="4050"/>
                  </a:cubicBezTo>
                  <a:cubicBezTo>
                    <a:pt x="14506" y="4050"/>
                    <a:pt x="11935" y="0"/>
                    <a:pt x="11421" y="0"/>
                  </a:cubicBezTo>
                  <a:cubicBezTo>
                    <a:pt x="11421" y="0"/>
                    <a:pt x="11935" y="1350"/>
                    <a:pt x="10906" y="2700"/>
                  </a:cubicBezTo>
                  <a:cubicBezTo>
                    <a:pt x="9878" y="2700"/>
                    <a:pt x="10906" y="6750"/>
                    <a:pt x="9878" y="8100"/>
                  </a:cubicBezTo>
                  <a:cubicBezTo>
                    <a:pt x="9363" y="8100"/>
                    <a:pt x="5763" y="1350"/>
                    <a:pt x="5249" y="1350"/>
                  </a:cubicBezTo>
                  <a:cubicBezTo>
                    <a:pt x="4221" y="0"/>
                    <a:pt x="1649" y="1350"/>
                    <a:pt x="1649" y="4050"/>
                  </a:cubicBezTo>
                  <a:cubicBezTo>
                    <a:pt x="1649" y="6750"/>
                    <a:pt x="-408" y="5400"/>
                    <a:pt x="621" y="8100"/>
                  </a:cubicBezTo>
                  <a:cubicBezTo>
                    <a:pt x="1135" y="9450"/>
                    <a:pt x="-408" y="12150"/>
                    <a:pt x="106" y="13500"/>
                  </a:cubicBezTo>
                  <a:cubicBezTo>
                    <a:pt x="1135" y="16200"/>
                    <a:pt x="2678" y="17550"/>
                    <a:pt x="4221" y="18900"/>
                  </a:cubicBezTo>
                  <a:cubicBezTo>
                    <a:pt x="4735" y="20250"/>
                    <a:pt x="5763" y="21600"/>
                    <a:pt x="6278" y="20250"/>
                  </a:cubicBezTo>
                  <a:cubicBezTo>
                    <a:pt x="6792" y="20250"/>
                    <a:pt x="6792" y="16200"/>
                    <a:pt x="7306" y="17550"/>
                  </a:cubicBezTo>
                  <a:cubicBezTo>
                    <a:pt x="7306" y="17550"/>
                    <a:pt x="7306" y="18900"/>
                    <a:pt x="7821" y="18900"/>
                  </a:cubicBezTo>
                  <a:cubicBezTo>
                    <a:pt x="8335" y="18900"/>
                    <a:pt x="8849" y="18900"/>
                    <a:pt x="8849" y="18900"/>
                  </a:cubicBezTo>
                  <a:cubicBezTo>
                    <a:pt x="9878" y="17550"/>
                    <a:pt x="10906" y="17550"/>
                    <a:pt x="12449" y="16200"/>
                  </a:cubicBezTo>
                  <a:cubicBezTo>
                    <a:pt x="13478" y="16200"/>
                    <a:pt x="13478" y="18900"/>
                    <a:pt x="13992" y="18900"/>
                  </a:cubicBezTo>
                  <a:cubicBezTo>
                    <a:pt x="14506" y="18900"/>
                    <a:pt x="17078" y="17550"/>
                    <a:pt x="17078" y="17550"/>
                  </a:cubicBezTo>
                  <a:cubicBezTo>
                    <a:pt x="17078" y="17550"/>
                    <a:pt x="16563" y="16200"/>
                    <a:pt x="16563" y="16200"/>
                  </a:cubicBezTo>
                  <a:cubicBezTo>
                    <a:pt x="16563" y="14850"/>
                    <a:pt x="18106" y="16200"/>
                    <a:pt x="18621" y="16200"/>
                  </a:cubicBezTo>
                  <a:cubicBezTo>
                    <a:pt x="18621" y="16200"/>
                    <a:pt x="19649" y="16200"/>
                    <a:pt x="19649" y="14850"/>
                  </a:cubicBezTo>
                  <a:cubicBezTo>
                    <a:pt x="19649" y="13500"/>
                    <a:pt x="20163" y="12150"/>
                    <a:pt x="20163" y="12150"/>
                  </a:cubicBezTo>
                  <a:cubicBezTo>
                    <a:pt x="20163" y="12150"/>
                    <a:pt x="20163" y="12150"/>
                    <a:pt x="19649" y="12150"/>
                  </a:cubicBezTo>
                  <a:cubicBezTo>
                    <a:pt x="19649" y="10800"/>
                    <a:pt x="21192" y="9450"/>
                    <a:pt x="21192" y="8100"/>
                  </a:cubicBezTo>
                  <a:cubicBezTo>
                    <a:pt x="20678" y="6750"/>
                    <a:pt x="18106" y="5400"/>
                    <a:pt x="17078" y="5400"/>
                  </a:cubicBezTo>
                  <a:cubicBezTo>
                    <a:pt x="16049" y="4050"/>
                    <a:pt x="18106" y="5400"/>
                    <a:pt x="17078" y="5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" name="Shape 1357">
              <a:extLst>
                <a:ext uri="{FF2B5EF4-FFF2-40B4-BE49-F238E27FC236}">
                  <a16:creationId xmlns:a16="http://schemas.microsoft.com/office/drawing/2014/main" id="{22CEE3E2-0287-487A-BE38-F02368671401}"/>
                </a:ext>
              </a:extLst>
            </p:cNvPr>
            <p:cNvSpPr/>
            <p:nvPr/>
          </p:nvSpPr>
          <p:spPr>
            <a:xfrm>
              <a:off x="8937546" y="2183619"/>
              <a:ext cx="18727" cy="3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72" h="18101" extrusionOk="0">
                  <a:moveTo>
                    <a:pt x="11772" y="16200"/>
                  </a:moveTo>
                  <a:cubicBezTo>
                    <a:pt x="9072" y="18900"/>
                    <a:pt x="-7128" y="2700"/>
                    <a:pt x="3672" y="0"/>
                  </a:cubicBezTo>
                  <a:cubicBezTo>
                    <a:pt x="6372" y="0"/>
                    <a:pt x="14472" y="0"/>
                    <a:pt x="9072" y="5400"/>
                  </a:cubicBezTo>
                  <a:cubicBezTo>
                    <a:pt x="972" y="10800"/>
                    <a:pt x="11772" y="10800"/>
                    <a:pt x="11772" y="16200"/>
                  </a:cubicBezTo>
                  <a:cubicBezTo>
                    <a:pt x="9072" y="21600"/>
                    <a:pt x="11772" y="13500"/>
                    <a:pt x="11772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" name="Shape 1358">
              <a:extLst>
                <a:ext uri="{FF2B5EF4-FFF2-40B4-BE49-F238E27FC236}">
                  <a16:creationId xmlns:a16="http://schemas.microsoft.com/office/drawing/2014/main" id="{54A90CC2-546C-4528-8D3E-2541B1CE2137}"/>
                </a:ext>
              </a:extLst>
            </p:cNvPr>
            <p:cNvSpPr/>
            <p:nvPr/>
          </p:nvSpPr>
          <p:spPr>
            <a:xfrm>
              <a:off x="9502530" y="2423710"/>
              <a:ext cx="32670" cy="1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61" h="14388" extrusionOk="0">
                  <a:moveTo>
                    <a:pt x="4698" y="12400"/>
                  </a:moveTo>
                  <a:cubicBezTo>
                    <a:pt x="771" y="8800"/>
                    <a:pt x="-1193" y="8800"/>
                    <a:pt x="771" y="1600"/>
                  </a:cubicBezTo>
                  <a:cubicBezTo>
                    <a:pt x="2734" y="-2000"/>
                    <a:pt x="6662" y="1600"/>
                    <a:pt x="10589" y="1600"/>
                  </a:cubicBezTo>
                  <a:cubicBezTo>
                    <a:pt x="20407" y="5200"/>
                    <a:pt x="10589" y="19600"/>
                    <a:pt x="4698" y="12400"/>
                  </a:cubicBezTo>
                  <a:cubicBezTo>
                    <a:pt x="2734" y="8800"/>
                    <a:pt x="6662" y="16000"/>
                    <a:pt x="4698" y="12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" name="Shape 1359">
              <a:extLst>
                <a:ext uri="{FF2B5EF4-FFF2-40B4-BE49-F238E27FC236}">
                  <a16:creationId xmlns:a16="http://schemas.microsoft.com/office/drawing/2014/main" id="{78195B7D-F987-4CAA-9123-DBB44D6FD517}"/>
                </a:ext>
              </a:extLst>
            </p:cNvPr>
            <p:cNvSpPr/>
            <p:nvPr/>
          </p:nvSpPr>
          <p:spPr>
            <a:xfrm>
              <a:off x="9407262" y="2809256"/>
              <a:ext cx="24401" cy="1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16090" extrusionOk="0">
                  <a:moveTo>
                    <a:pt x="18000" y="6240"/>
                  </a:moveTo>
                  <a:cubicBezTo>
                    <a:pt x="21600" y="6240"/>
                    <a:pt x="18000" y="1920"/>
                    <a:pt x="18000" y="1920"/>
                  </a:cubicBezTo>
                  <a:cubicBezTo>
                    <a:pt x="14400" y="-2400"/>
                    <a:pt x="10800" y="1920"/>
                    <a:pt x="7200" y="1920"/>
                  </a:cubicBezTo>
                  <a:cubicBezTo>
                    <a:pt x="3600" y="1920"/>
                    <a:pt x="0" y="6240"/>
                    <a:pt x="3600" y="10560"/>
                  </a:cubicBezTo>
                  <a:cubicBezTo>
                    <a:pt x="3600" y="10560"/>
                    <a:pt x="0" y="19200"/>
                    <a:pt x="0" y="14880"/>
                  </a:cubicBezTo>
                  <a:cubicBezTo>
                    <a:pt x="0" y="14880"/>
                    <a:pt x="18000" y="6240"/>
                    <a:pt x="18000" y="6240"/>
                  </a:cubicBezTo>
                  <a:cubicBezTo>
                    <a:pt x="21600" y="6240"/>
                    <a:pt x="10800" y="10560"/>
                    <a:pt x="18000" y="62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" name="Shape 1360">
              <a:extLst>
                <a:ext uri="{FF2B5EF4-FFF2-40B4-BE49-F238E27FC236}">
                  <a16:creationId xmlns:a16="http://schemas.microsoft.com/office/drawing/2014/main" id="{0C4EBF4C-E3D0-402C-996C-AA6CBC734639}"/>
                </a:ext>
              </a:extLst>
            </p:cNvPr>
            <p:cNvSpPr/>
            <p:nvPr/>
          </p:nvSpPr>
          <p:spPr>
            <a:xfrm>
              <a:off x="8829574" y="2935280"/>
              <a:ext cx="13662" cy="1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8" h="21600" extrusionOk="0">
                  <a:moveTo>
                    <a:pt x="8179" y="21600"/>
                  </a:moveTo>
                  <a:cubicBezTo>
                    <a:pt x="-461" y="21600"/>
                    <a:pt x="-4781" y="7200"/>
                    <a:pt x="8179" y="0"/>
                  </a:cubicBezTo>
                  <a:cubicBezTo>
                    <a:pt x="16819" y="0"/>
                    <a:pt x="12499" y="21600"/>
                    <a:pt x="8179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" name="Shape 1361">
              <a:extLst>
                <a:ext uri="{FF2B5EF4-FFF2-40B4-BE49-F238E27FC236}">
                  <a16:creationId xmlns:a16="http://schemas.microsoft.com/office/drawing/2014/main" id="{59A6FD95-84F9-4F29-AD03-E55A533A139C}"/>
                </a:ext>
              </a:extLst>
            </p:cNvPr>
            <p:cNvSpPr/>
            <p:nvPr/>
          </p:nvSpPr>
          <p:spPr>
            <a:xfrm>
              <a:off x="9222910" y="3069826"/>
              <a:ext cx="18521" cy="1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8457" extrusionOk="0">
                  <a:moveTo>
                    <a:pt x="17851" y="1177"/>
                  </a:moveTo>
                  <a:cubicBezTo>
                    <a:pt x="17851" y="1177"/>
                    <a:pt x="-3749" y="18457"/>
                    <a:pt x="571" y="18457"/>
                  </a:cubicBezTo>
                  <a:cubicBezTo>
                    <a:pt x="4891" y="18457"/>
                    <a:pt x="13531" y="9817"/>
                    <a:pt x="13531" y="9817"/>
                  </a:cubicBezTo>
                  <a:cubicBezTo>
                    <a:pt x="17851" y="5497"/>
                    <a:pt x="17851" y="-3143"/>
                    <a:pt x="17851" y="11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" name="Shape 1362">
              <a:extLst>
                <a:ext uri="{FF2B5EF4-FFF2-40B4-BE49-F238E27FC236}">
                  <a16:creationId xmlns:a16="http://schemas.microsoft.com/office/drawing/2014/main" id="{3351A1DE-DF6B-4969-ADE8-B2BE9E4E481D}"/>
                </a:ext>
              </a:extLst>
            </p:cNvPr>
            <p:cNvSpPr/>
            <p:nvPr/>
          </p:nvSpPr>
          <p:spPr>
            <a:xfrm>
              <a:off x="9208066" y="3101152"/>
              <a:ext cx="3985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48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" name="Shape 1363">
              <a:extLst>
                <a:ext uri="{FF2B5EF4-FFF2-40B4-BE49-F238E27FC236}">
                  <a16:creationId xmlns:a16="http://schemas.microsoft.com/office/drawing/2014/main" id="{3E798146-82AB-450E-9394-1B9B39F02583}"/>
                </a:ext>
              </a:extLst>
            </p:cNvPr>
            <p:cNvSpPr/>
            <p:nvPr/>
          </p:nvSpPr>
          <p:spPr>
            <a:xfrm>
              <a:off x="9147551" y="3171387"/>
              <a:ext cx="6992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21600" extrusionOk="0">
                  <a:moveTo>
                    <a:pt x="9216" y="0"/>
                  </a:moveTo>
                  <a:cubicBezTo>
                    <a:pt x="9216" y="0"/>
                    <a:pt x="-5184" y="21600"/>
                    <a:pt x="2016" y="21600"/>
                  </a:cubicBezTo>
                  <a:cubicBezTo>
                    <a:pt x="2016" y="21600"/>
                    <a:pt x="16416" y="0"/>
                    <a:pt x="921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" name="Shape 1364">
              <a:extLst>
                <a:ext uri="{FF2B5EF4-FFF2-40B4-BE49-F238E27FC236}">
                  <a16:creationId xmlns:a16="http://schemas.microsoft.com/office/drawing/2014/main" id="{6B3FC3F1-40E8-482A-81E8-0D3AD636328A}"/>
                </a:ext>
              </a:extLst>
            </p:cNvPr>
            <p:cNvSpPr/>
            <p:nvPr/>
          </p:nvSpPr>
          <p:spPr>
            <a:xfrm>
              <a:off x="9095928" y="3193802"/>
              <a:ext cx="23588" cy="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0" h="17067" extrusionOk="0">
                  <a:moveTo>
                    <a:pt x="15834" y="0"/>
                  </a:moveTo>
                  <a:cubicBezTo>
                    <a:pt x="12749" y="0"/>
                    <a:pt x="-2680" y="10800"/>
                    <a:pt x="406" y="16200"/>
                  </a:cubicBezTo>
                  <a:cubicBezTo>
                    <a:pt x="3491" y="21600"/>
                    <a:pt x="18920" y="0"/>
                    <a:pt x="1583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" name="Shape 1365">
              <a:extLst>
                <a:ext uri="{FF2B5EF4-FFF2-40B4-BE49-F238E27FC236}">
                  <a16:creationId xmlns:a16="http://schemas.microsoft.com/office/drawing/2014/main" id="{775EDB2C-27FF-4F71-AE9A-62066438135B}"/>
                </a:ext>
              </a:extLst>
            </p:cNvPr>
            <p:cNvSpPr/>
            <p:nvPr/>
          </p:nvSpPr>
          <p:spPr>
            <a:xfrm>
              <a:off x="9061347" y="3211735"/>
              <a:ext cx="19373" cy="1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7067" extrusionOk="0">
                  <a:moveTo>
                    <a:pt x="14876" y="0"/>
                  </a:moveTo>
                  <a:cubicBezTo>
                    <a:pt x="14876" y="0"/>
                    <a:pt x="-3124" y="10800"/>
                    <a:pt x="476" y="16200"/>
                  </a:cubicBezTo>
                  <a:cubicBezTo>
                    <a:pt x="4076" y="21600"/>
                    <a:pt x="14876" y="0"/>
                    <a:pt x="14876" y="0"/>
                  </a:cubicBezTo>
                  <a:cubicBezTo>
                    <a:pt x="14876" y="0"/>
                    <a:pt x="18476" y="0"/>
                    <a:pt x="1487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" name="Shape 1366">
              <a:extLst>
                <a:ext uri="{FF2B5EF4-FFF2-40B4-BE49-F238E27FC236}">
                  <a16:creationId xmlns:a16="http://schemas.microsoft.com/office/drawing/2014/main" id="{E7B03CC6-1DD9-4083-A293-41F364B3CF74}"/>
                </a:ext>
              </a:extLst>
            </p:cNvPr>
            <p:cNvSpPr/>
            <p:nvPr/>
          </p:nvSpPr>
          <p:spPr>
            <a:xfrm>
              <a:off x="9035264" y="3225184"/>
              <a:ext cx="19920" cy="1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17851" extrusionOk="0">
                  <a:moveTo>
                    <a:pt x="17280" y="0"/>
                  </a:moveTo>
                  <a:cubicBezTo>
                    <a:pt x="17280" y="0"/>
                    <a:pt x="0" y="17280"/>
                    <a:pt x="0" y="17280"/>
                  </a:cubicBezTo>
                  <a:cubicBezTo>
                    <a:pt x="8640" y="21600"/>
                    <a:pt x="17280" y="0"/>
                    <a:pt x="17280" y="0"/>
                  </a:cubicBezTo>
                  <a:cubicBezTo>
                    <a:pt x="17280" y="0"/>
                    <a:pt x="21600" y="0"/>
                    <a:pt x="1728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" name="Shape 1367">
              <a:extLst>
                <a:ext uri="{FF2B5EF4-FFF2-40B4-BE49-F238E27FC236}">
                  <a16:creationId xmlns:a16="http://schemas.microsoft.com/office/drawing/2014/main" id="{B4BDE911-A2DB-4A68-8AD6-9A5208280D1D}"/>
                </a:ext>
              </a:extLst>
            </p:cNvPr>
            <p:cNvSpPr/>
            <p:nvPr/>
          </p:nvSpPr>
          <p:spPr>
            <a:xfrm>
              <a:off x="9031902" y="3255070"/>
              <a:ext cx="3362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0"/>
                  </a:moveTo>
                  <a:cubicBezTo>
                    <a:pt x="-5400" y="0"/>
                    <a:pt x="-5400" y="21600"/>
                    <a:pt x="16200" y="21600"/>
                  </a:cubicBezTo>
                  <a:cubicBezTo>
                    <a:pt x="16200" y="21600"/>
                    <a:pt x="16200" y="0"/>
                    <a:pt x="162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" name="Shape 1368">
              <a:extLst>
                <a:ext uri="{FF2B5EF4-FFF2-40B4-BE49-F238E27FC236}">
                  <a16:creationId xmlns:a16="http://schemas.microsoft.com/office/drawing/2014/main" id="{03277E7D-3B3F-4B17-9956-1B1DED5FCB99}"/>
                </a:ext>
              </a:extLst>
            </p:cNvPr>
            <p:cNvSpPr/>
            <p:nvPr/>
          </p:nvSpPr>
          <p:spPr>
            <a:xfrm>
              <a:off x="9008372" y="3239629"/>
              <a:ext cx="19222" cy="1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18600" extrusionOk="0">
                  <a:moveTo>
                    <a:pt x="17280" y="2400"/>
                  </a:moveTo>
                  <a:cubicBezTo>
                    <a:pt x="8640" y="7800"/>
                    <a:pt x="0" y="13200"/>
                    <a:pt x="0" y="18600"/>
                  </a:cubicBezTo>
                  <a:cubicBezTo>
                    <a:pt x="0" y="18600"/>
                    <a:pt x="17280" y="2400"/>
                    <a:pt x="17280" y="2400"/>
                  </a:cubicBezTo>
                  <a:cubicBezTo>
                    <a:pt x="12960" y="2400"/>
                    <a:pt x="21600" y="-3000"/>
                    <a:pt x="17280" y="2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" name="Shape 1369">
              <a:extLst>
                <a:ext uri="{FF2B5EF4-FFF2-40B4-BE49-F238E27FC236}">
                  <a16:creationId xmlns:a16="http://schemas.microsoft.com/office/drawing/2014/main" id="{219F110D-DE04-4234-AC9C-EF3BDC3345AF}"/>
                </a:ext>
              </a:extLst>
            </p:cNvPr>
            <p:cNvSpPr/>
            <p:nvPr/>
          </p:nvSpPr>
          <p:spPr>
            <a:xfrm>
              <a:off x="8849513" y="3400023"/>
              <a:ext cx="5354" cy="1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extrusionOk="0">
                  <a:moveTo>
                    <a:pt x="4800" y="0"/>
                  </a:moveTo>
                  <a:cubicBezTo>
                    <a:pt x="4800" y="0"/>
                    <a:pt x="-6000" y="21600"/>
                    <a:pt x="4800" y="21600"/>
                  </a:cubicBezTo>
                  <a:cubicBezTo>
                    <a:pt x="15600" y="21600"/>
                    <a:pt x="15600" y="0"/>
                    <a:pt x="48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" name="Shape 1370">
              <a:extLst>
                <a:ext uri="{FF2B5EF4-FFF2-40B4-BE49-F238E27FC236}">
                  <a16:creationId xmlns:a16="http://schemas.microsoft.com/office/drawing/2014/main" id="{A4BC1996-C55D-4075-893F-931F3CA92131}"/>
                </a:ext>
              </a:extLst>
            </p:cNvPr>
            <p:cNvSpPr/>
            <p:nvPr/>
          </p:nvSpPr>
          <p:spPr>
            <a:xfrm>
              <a:off x="8881837" y="3215407"/>
              <a:ext cx="131018" cy="10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0297" extrusionOk="0">
                  <a:moveTo>
                    <a:pt x="18958" y="7609"/>
                  </a:moveTo>
                  <a:cubicBezTo>
                    <a:pt x="18958" y="7609"/>
                    <a:pt x="19654" y="5947"/>
                    <a:pt x="19654" y="5116"/>
                  </a:cubicBezTo>
                  <a:cubicBezTo>
                    <a:pt x="19654" y="5947"/>
                    <a:pt x="18261" y="7609"/>
                    <a:pt x="18261" y="7609"/>
                  </a:cubicBezTo>
                  <a:cubicBezTo>
                    <a:pt x="16867" y="7609"/>
                    <a:pt x="14080" y="6778"/>
                    <a:pt x="13383" y="5947"/>
                  </a:cubicBezTo>
                  <a:cubicBezTo>
                    <a:pt x="11293" y="5116"/>
                    <a:pt x="9900" y="963"/>
                    <a:pt x="7113" y="132"/>
                  </a:cubicBezTo>
                  <a:cubicBezTo>
                    <a:pt x="5719" y="-699"/>
                    <a:pt x="6416" y="2624"/>
                    <a:pt x="7113" y="3455"/>
                  </a:cubicBezTo>
                  <a:cubicBezTo>
                    <a:pt x="7113" y="5116"/>
                    <a:pt x="6416" y="6778"/>
                    <a:pt x="5719" y="8439"/>
                  </a:cubicBezTo>
                  <a:cubicBezTo>
                    <a:pt x="5022" y="9270"/>
                    <a:pt x="6416" y="11763"/>
                    <a:pt x="4325" y="10932"/>
                  </a:cubicBezTo>
                  <a:cubicBezTo>
                    <a:pt x="4325" y="10932"/>
                    <a:pt x="2932" y="10101"/>
                    <a:pt x="2235" y="10932"/>
                  </a:cubicBezTo>
                  <a:cubicBezTo>
                    <a:pt x="2235" y="11763"/>
                    <a:pt x="2932" y="12593"/>
                    <a:pt x="2932" y="12593"/>
                  </a:cubicBezTo>
                  <a:cubicBezTo>
                    <a:pt x="2932" y="12593"/>
                    <a:pt x="842" y="14255"/>
                    <a:pt x="145" y="14255"/>
                  </a:cubicBezTo>
                  <a:cubicBezTo>
                    <a:pt x="-552" y="15916"/>
                    <a:pt x="1538" y="16747"/>
                    <a:pt x="842" y="18409"/>
                  </a:cubicBezTo>
                  <a:cubicBezTo>
                    <a:pt x="145" y="19239"/>
                    <a:pt x="1538" y="20901"/>
                    <a:pt x="2235" y="20070"/>
                  </a:cubicBezTo>
                  <a:cubicBezTo>
                    <a:pt x="2932" y="19239"/>
                    <a:pt x="2932" y="18409"/>
                    <a:pt x="3629" y="18409"/>
                  </a:cubicBezTo>
                  <a:cubicBezTo>
                    <a:pt x="3629" y="18409"/>
                    <a:pt x="4325" y="19239"/>
                    <a:pt x="4325" y="18409"/>
                  </a:cubicBezTo>
                  <a:cubicBezTo>
                    <a:pt x="4325" y="17578"/>
                    <a:pt x="2932" y="16747"/>
                    <a:pt x="2235" y="15916"/>
                  </a:cubicBezTo>
                  <a:cubicBezTo>
                    <a:pt x="1538" y="14255"/>
                    <a:pt x="4325" y="15086"/>
                    <a:pt x="4325" y="15086"/>
                  </a:cubicBezTo>
                  <a:cubicBezTo>
                    <a:pt x="5719" y="15086"/>
                    <a:pt x="6416" y="13424"/>
                    <a:pt x="7809" y="14255"/>
                  </a:cubicBezTo>
                  <a:cubicBezTo>
                    <a:pt x="9203" y="15086"/>
                    <a:pt x="9900" y="15916"/>
                    <a:pt x="11293" y="16747"/>
                  </a:cubicBezTo>
                  <a:cubicBezTo>
                    <a:pt x="13383" y="18409"/>
                    <a:pt x="12687" y="13424"/>
                    <a:pt x="14080" y="12593"/>
                  </a:cubicBezTo>
                  <a:cubicBezTo>
                    <a:pt x="14080" y="12593"/>
                    <a:pt x="21048" y="12593"/>
                    <a:pt x="21048" y="10932"/>
                  </a:cubicBezTo>
                  <a:cubicBezTo>
                    <a:pt x="20351" y="10101"/>
                    <a:pt x="18261" y="11763"/>
                    <a:pt x="19654" y="9270"/>
                  </a:cubicBezTo>
                  <a:cubicBezTo>
                    <a:pt x="20351" y="8439"/>
                    <a:pt x="18261" y="9270"/>
                    <a:pt x="18958" y="7609"/>
                  </a:cubicBezTo>
                  <a:cubicBezTo>
                    <a:pt x="19654" y="5116"/>
                    <a:pt x="18958" y="8439"/>
                    <a:pt x="18958" y="76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" name="Shape 1371">
              <a:extLst>
                <a:ext uri="{FF2B5EF4-FFF2-40B4-BE49-F238E27FC236}">
                  <a16:creationId xmlns:a16="http://schemas.microsoft.com/office/drawing/2014/main" id="{1D350C73-ACE3-409E-922A-1A6359304066}"/>
                </a:ext>
              </a:extLst>
            </p:cNvPr>
            <p:cNvSpPr/>
            <p:nvPr/>
          </p:nvSpPr>
          <p:spPr>
            <a:xfrm>
              <a:off x="8687179" y="3318777"/>
              <a:ext cx="242416" cy="20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45" extrusionOk="0">
                  <a:moveTo>
                    <a:pt x="19925" y="205"/>
                  </a:moveTo>
                  <a:cubicBezTo>
                    <a:pt x="19539" y="205"/>
                    <a:pt x="19539" y="-255"/>
                    <a:pt x="19539" y="205"/>
                  </a:cubicBezTo>
                  <a:cubicBezTo>
                    <a:pt x="18768" y="664"/>
                    <a:pt x="19539" y="664"/>
                    <a:pt x="19925" y="1124"/>
                  </a:cubicBezTo>
                  <a:cubicBezTo>
                    <a:pt x="20311" y="1583"/>
                    <a:pt x="19154" y="2043"/>
                    <a:pt x="18768" y="1124"/>
                  </a:cubicBezTo>
                  <a:cubicBezTo>
                    <a:pt x="18382" y="205"/>
                    <a:pt x="17997" y="1583"/>
                    <a:pt x="17997" y="2043"/>
                  </a:cubicBezTo>
                  <a:cubicBezTo>
                    <a:pt x="17611" y="2043"/>
                    <a:pt x="17225" y="2502"/>
                    <a:pt x="17225" y="2502"/>
                  </a:cubicBezTo>
                  <a:cubicBezTo>
                    <a:pt x="17225" y="3422"/>
                    <a:pt x="17611" y="2962"/>
                    <a:pt x="17611" y="2962"/>
                  </a:cubicBezTo>
                  <a:cubicBezTo>
                    <a:pt x="17611" y="3422"/>
                    <a:pt x="17611" y="3881"/>
                    <a:pt x="17611" y="4341"/>
                  </a:cubicBezTo>
                  <a:cubicBezTo>
                    <a:pt x="17611" y="4800"/>
                    <a:pt x="17997" y="4800"/>
                    <a:pt x="17611" y="5719"/>
                  </a:cubicBezTo>
                  <a:cubicBezTo>
                    <a:pt x="16839" y="7098"/>
                    <a:pt x="16454" y="8477"/>
                    <a:pt x="15682" y="9856"/>
                  </a:cubicBezTo>
                  <a:cubicBezTo>
                    <a:pt x="15297" y="10315"/>
                    <a:pt x="14139" y="12154"/>
                    <a:pt x="13754" y="12154"/>
                  </a:cubicBezTo>
                  <a:cubicBezTo>
                    <a:pt x="12982" y="12154"/>
                    <a:pt x="12211" y="12613"/>
                    <a:pt x="11825" y="12154"/>
                  </a:cubicBezTo>
                  <a:cubicBezTo>
                    <a:pt x="11439" y="11694"/>
                    <a:pt x="12211" y="11234"/>
                    <a:pt x="12211" y="10775"/>
                  </a:cubicBezTo>
                  <a:cubicBezTo>
                    <a:pt x="12597" y="10315"/>
                    <a:pt x="11439" y="11234"/>
                    <a:pt x="11439" y="11234"/>
                  </a:cubicBezTo>
                  <a:cubicBezTo>
                    <a:pt x="11054" y="11694"/>
                    <a:pt x="11054" y="11694"/>
                    <a:pt x="11054" y="12154"/>
                  </a:cubicBezTo>
                  <a:cubicBezTo>
                    <a:pt x="11054" y="13532"/>
                    <a:pt x="9897" y="13992"/>
                    <a:pt x="9511" y="14911"/>
                  </a:cubicBezTo>
                  <a:cubicBezTo>
                    <a:pt x="9511" y="14911"/>
                    <a:pt x="9511" y="15371"/>
                    <a:pt x="9511" y="15371"/>
                  </a:cubicBezTo>
                  <a:cubicBezTo>
                    <a:pt x="9511" y="15830"/>
                    <a:pt x="8739" y="16290"/>
                    <a:pt x="8739" y="16290"/>
                  </a:cubicBezTo>
                  <a:cubicBezTo>
                    <a:pt x="8354" y="16290"/>
                    <a:pt x="8739" y="15830"/>
                    <a:pt x="7968" y="15830"/>
                  </a:cubicBezTo>
                  <a:cubicBezTo>
                    <a:pt x="7582" y="15830"/>
                    <a:pt x="7197" y="15830"/>
                    <a:pt x="6425" y="15830"/>
                  </a:cubicBezTo>
                  <a:cubicBezTo>
                    <a:pt x="5268" y="16290"/>
                    <a:pt x="4497" y="15830"/>
                    <a:pt x="3339" y="16290"/>
                  </a:cubicBezTo>
                  <a:cubicBezTo>
                    <a:pt x="2568" y="17209"/>
                    <a:pt x="1411" y="18128"/>
                    <a:pt x="639" y="19047"/>
                  </a:cubicBezTo>
                  <a:cubicBezTo>
                    <a:pt x="-132" y="19047"/>
                    <a:pt x="-132" y="20426"/>
                    <a:pt x="254" y="19966"/>
                  </a:cubicBezTo>
                  <a:cubicBezTo>
                    <a:pt x="639" y="19966"/>
                    <a:pt x="639" y="19507"/>
                    <a:pt x="1025" y="19507"/>
                  </a:cubicBezTo>
                  <a:cubicBezTo>
                    <a:pt x="1411" y="19966"/>
                    <a:pt x="1797" y="20426"/>
                    <a:pt x="1797" y="19966"/>
                  </a:cubicBezTo>
                  <a:cubicBezTo>
                    <a:pt x="3725" y="19507"/>
                    <a:pt x="6425" y="17668"/>
                    <a:pt x="8354" y="18128"/>
                  </a:cubicBezTo>
                  <a:cubicBezTo>
                    <a:pt x="8739" y="18588"/>
                    <a:pt x="7968" y="19507"/>
                    <a:pt x="7968" y="19507"/>
                  </a:cubicBezTo>
                  <a:cubicBezTo>
                    <a:pt x="8354" y="19966"/>
                    <a:pt x="8739" y="21345"/>
                    <a:pt x="9125" y="21345"/>
                  </a:cubicBezTo>
                  <a:cubicBezTo>
                    <a:pt x="9511" y="20885"/>
                    <a:pt x="9897" y="20426"/>
                    <a:pt x="10282" y="19966"/>
                  </a:cubicBezTo>
                  <a:cubicBezTo>
                    <a:pt x="10668" y="19047"/>
                    <a:pt x="10668" y="19507"/>
                    <a:pt x="11439" y="19507"/>
                  </a:cubicBezTo>
                  <a:cubicBezTo>
                    <a:pt x="11054" y="19507"/>
                    <a:pt x="10668" y="15830"/>
                    <a:pt x="11825" y="18128"/>
                  </a:cubicBezTo>
                  <a:cubicBezTo>
                    <a:pt x="12211" y="19047"/>
                    <a:pt x="14139" y="18128"/>
                    <a:pt x="14525" y="17668"/>
                  </a:cubicBezTo>
                  <a:cubicBezTo>
                    <a:pt x="15297" y="16290"/>
                    <a:pt x="15297" y="19047"/>
                    <a:pt x="15682" y="18128"/>
                  </a:cubicBezTo>
                  <a:cubicBezTo>
                    <a:pt x="15682" y="17668"/>
                    <a:pt x="16068" y="16749"/>
                    <a:pt x="16454" y="16749"/>
                  </a:cubicBezTo>
                  <a:cubicBezTo>
                    <a:pt x="16839" y="16290"/>
                    <a:pt x="16839" y="16749"/>
                    <a:pt x="17225" y="15830"/>
                  </a:cubicBezTo>
                  <a:cubicBezTo>
                    <a:pt x="17225" y="15830"/>
                    <a:pt x="17225" y="17668"/>
                    <a:pt x="17611" y="17209"/>
                  </a:cubicBezTo>
                  <a:cubicBezTo>
                    <a:pt x="17611" y="17209"/>
                    <a:pt x="17997" y="17209"/>
                    <a:pt x="18382" y="16749"/>
                  </a:cubicBezTo>
                  <a:cubicBezTo>
                    <a:pt x="18768" y="16749"/>
                    <a:pt x="18382" y="16290"/>
                    <a:pt x="18768" y="15830"/>
                  </a:cubicBezTo>
                  <a:cubicBezTo>
                    <a:pt x="19539" y="15371"/>
                    <a:pt x="19539" y="15371"/>
                    <a:pt x="18768" y="14451"/>
                  </a:cubicBezTo>
                  <a:cubicBezTo>
                    <a:pt x="18382" y="13992"/>
                    <a:pt x="19539" y="12613"/>
                    <a:pt x="19539" y="11694"/>
                  </a:cubicBezTo>
                  <a:cubicBezTo>
                    <a:pt x="19925" y="10775"/>
                    <a:pt x="19154" y="9396"/>
                    <a:pt x="19539" y="8477"/>
                  </a:cubicBezTo>
                  <a:cubicBezTo>
                    <a:pt x="19925" y="8017"/>
                    <a:pt x="19925" y="8477"/>
                    <a:pt x="20311" y="8477"/>
                  </a:cubicBezTo>
                  <a:cubicBezTo>
                    <a:pt x="20697" y="8477"/>
                    <a:pt x="21082" y="7558"/>
                    <a:pt x="21082" y="7558"/>
                  </a:cubicBezTo>
                  <a:cubicBezTo>
                    <a:pt x="21468" y="6179"/>
                    <a:pt x="21468" y="4800"/>
                    <a:pt x="21082" y="3881"/>
                  </a:cubicBezTo>
                  <a:cubicBezTo>
                    <a:pt x="21082" y="3422"/>
                    <a:pt x="19925" y="205"/>
                    <a:pt x="19925" y="205"/>
                  </a:cubicBezTo>
                  <a:cubicBezTo>
                    <a:pt x="19925" y="205"/>
                    <a:pt x="19925" y="205"/>
                    <a:pt x="19925" y="2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" name="Shape 1372">
              <a:extLst>
                <a:ext uri="{FF2B5EF4-FFF2-40B4-BE49-F238E27FC236}">
                  <a16:creationId xmlns:a16="http://schemas.microsoft.com/office/drawing/2014/main" id="{C846389B-5315-4952-985B-B2D1A5FA96FB}"/>
                </a:ext>
              </a:extLst>
            </p:cNvPr>
            <p:cNvSpPr/>
            <p:nvPr/>
          </p:nvSpPr>
          <p:spPr>
            <a:xfrm>
              <a:off x="8767842" y="3497156"/>
              <a:ext cx="8965" cy="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61" extrusionOk="0">
                  <a:moveTo>
                    <a:pt x="21600" y="0"/>
                  </a:moveTo>
                  <a:cubicBezTo>
                    <a:pt x="21600" y="0"/>
                    <a:pt x="0" y="7200"/>
                    <a:pt x="0" y="7200"/>
                  </a:cubicBezTo>
                  <a:cubicBezTo>
                    <a:pt x="10800" y="21600"/>
                    <a:pt x="21600" y="7200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" name="Shape 1373">
              <a:extLst>
                <a:ext uri="{FF2B5EF4-FFF2-40B4-BE49-F238E27FC236}">
                  <a16:creationId xmlns:a16="http://schemas.microsoft.com/office/drawing/2014/main" id="{96233D29-7146-4322-88F6-4229FA6AB2B6}"/>
                </a:ext>
              </a:extLst>
            </p:cNvPr>
            <p:cNvSpPr/>
            <p:nvPr/>
          </p:nvSpPr>
          <p:spPr>
            <a:xfrm>
              <a:off x="8715553" y="3501971"/>
              <a:ext cx="51774" cy="3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9" h="17387" extrusionOk="0">
                  <a:moveTo>
                    <a:pt x="18277" y="1920"/>
                  </a:moveTo>
                  <a:cubicBezTo>
                    <a:pt x="14954" y="1920"/>
                    <a:pt x="14954" y="-2400"/>
                    <a:pt x="11631" y="1920"/>
                  </a:cubicBezTo>
                  <a:cubicBezTo>
                    <a:pt x="9969" y="1920"/>
                    <a:pt x="8308" y="6240"/>
                    <a:pt x="8308" y="4080"/>
                  </a:cubicBezTo>
                  <a:cubicBezTo>
                    <a:pt x="6646" y="1920"/>
                    <a:pt x="4985" y="6240"/>
                    <a:pt x="4985" y="6240"/>
                  </a:cubicBezTo>
                  <a:cubicBezTo>
                    <a:pt x="3323" y="10560"/>
                    <a:pt x="1662" y="8400"/>
                    <a:pt x="0" y="10560"/>
                  </a:cubicBezTo>
                  <a:cubicBezTo>
                    <a:pt x="0" y="8400"/>
                    <a:pt x="3323" y="17040"/>
                    <a:pt x="4985" y="17040"/>
                  </a:cubicBezTo>
                  <a:cubicBezTo>
                    <a:pt x="4985" y="19200"/>
                    <a:pt x="8308" y="10560"/>
                    <a:pt x="9969" y="10560"/>
                  </a:cubicBezTo>
                  <a:cubicBezTo>
                    <a:pt x="11631" y="10560"/>
                    <a:pt x="14954" y="12720"/>
                    <a:pt x="16615" y="10560"/>
                  </a:cubicBezTo>
                  <a:cubicBezTo>
                    <a:pt x="18277" y="10560"/>
                    <a:pt x="21600" y="4080"/>
                    <a:pt x="18277" y="1920"/>
                  </a:cubicBezTo>
                  <a:cubicBezTo>
                    <a:pt x="16615" y="1920"/>
                    <a:pt x="18277" y="1920"/>
                    <a:pt x="18277" y="1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" name="Shape 1374">
              <a:extLst>
                <a:ext uri="{FF2B5EF4-FFF2-40B4-BE49-F238E27FC236}">
                  <a16:creationId xmlns:a16="http://schemas.microsoft.com/office/drawing/2014/main" id="{1D398889-A3E7-40D2-BA5D-D6D680C1C7CA}"/>
                </a:ext>
              </a:extLst>
            </p:cNvPr>
            <p:cNvSpPr/>
            <p:nvPr/>
          </p:nvSpPr>
          <p:spPr>
            <a:xfrm>
              <a:off x="8658783" y="3513595"/>
              <a:ext cx="47807" cy="6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13745" y="0"/>
                  </a:moveTo>
                  <a:cubicBezTo>
                    <a:pt x="9818" y="0"/>
                    <a:pt x="5891" y="1350"/>
                    <a:pt x="3927" y="2700"/>
                  </a:cubicBezTo>
                  <a:cubicBezTo>
                    <a:pt x="0" y="4050"/>
                    <a:pt x="0" y="5400"/>
                    <a:pt x="0" y="8100"/>
                  </a:cubicBezTo>
                  <a:cubicBezTo>
                    <a:pt x="0" y="6750"/>
                    <a:pt x="5891" y="6750"/>
                    <a:pt x="3927" y="8100"/>
                  </a:cubicBezTo>
                  <a:cubicBezTo>
                    <a:pt x="5891" y="6750"/>
                    <a:pt x="3927" y="5400"/>
                    <a:pt x="5891" y="5400"/>
                  </a:cubicBezTo>
                  <a:cubicBezTo>
                    <a:pt x="5891" y="5400"/>
                    <a:pt x="7855" y="5400"/>
                    <a:pt x="7855" y="6750"/>
                  </a:cubicBezTo>
                  <a:cubicBezTo>
                    <a:pt x="7855" y="9450"/>
                    <a:pt x="7855" y="10800"/>
                    <a:pt x="5891" y="13500"/>
                  </a:cubicBezTo>
                  <a:cubicBezTo>
                    <a:pt x="3927" y="14850"/>
                    <a:pt x="5891" y="14850"/>
                    <a:pt x="5891" y="14850"/>
                  </a:cubicBezTo>
                  <a:cubicBezTo>
                    <a:pt x="5891" y="16200"/>
                    <a:pt x="5891" y="17550"/>
                    <a:pt x="5891" y="17550"/>
                  </a:cubicBezTo>
                  <a:cubicBezTo>
                    <a:pt x="5891" y="21600"/>
                    <a:pt x="9818" y="16200"/>
                    <a:pt x="9818" y="16200"/>
                  </a:cubicBezTo>
                  <a:cubicBezTo>
                    <a:pt x="9818" y="16200"/>
                    <a:pt x="9818" y="20250"/>
                    <a:pt x="11782" y="20250"/>
                  </a:cubicBezTo>
                  <a:cubicBezTo>
                    <a:pt x="11782" y="21600"/>
                    <a:pt x="15709" y="17550"/>
                    <a:pt x="15709" y="16200"/>
                  </a:cubicBezTo>
                  <a:cubicBezTo>
                    <a:pt x="19636" y="13500"/>
                    <a:pt x="19636" y="10800"/>
                    <a:pt x="21600" y="9450"/>
                  </a:cubicBezTo>
                  <a:cubicBezTo>
                    <a:pt x="21600" y="6750"/>
                    <a:pt x="19636" y="5400"/>
                    <a:pt x="19636" y="2700"/>
                  </a:cubicBezTo>
                  <a:cubicBezTo>
                    <a:pt x="19636" y="0"/>
                    <a:pt x="13745" y="2700"/>
                    <a:pt x="1374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" name="Shape 1375">
              <a:extLst>
                <a:ext uri="{FF2B5EF4-FFF2-40B4-BE49-F238E27FC236}">
                  <a16:creationId xmlns:a16="http://schemas.microsoft.com/office/drawing/2014/main" id="{D627E77A-4F84-4499-A1F7-38EAE2350B58}"/>
                </a:ext>
              </a:extLst>
            </p:cNvPr>
            <p:cNvSpPr/>
            <p:nvPr/>
          </p:nvSpPr>
          <p:spPr>
            <a:xfrm>
              <a:off x="8614259" y="3685447"/>
              <a:ext cx="13153" cy="1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21600" extrusionOk="0">
                  <a:moveTo>
                    <a:pt x="17287" y="0"/>
                  </a:moveTo>
                  <a:cubicBezTo>
                    <a:pt x="11887" y="0"/>
                    <a:pt x="-4313" y="7200"/>
                    <a:pt x="1087" y="21600"/>
                  </a:cubicBezTo>
                  <a:cubicBezTo>
                    <a:pt x="1087" y="21600"/>
                    <a:pt x="17287" y="0"/>
                    <a:pt x="1728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0" name="Shape 1376">
              <a:extLst>
                <a:ext uri="{FF2B5EF4-FFF2-40B4-BE49-F238E27FC236}">
                  <a16:creationId xmlns:a16="http://schemas.microsoft.com/office/drawing/2014/main" id="{258FEFB6-62D6-448E-B3B6-1F8CC746BEFB}"/>
                </a:ext>
              </a:extLst>
            </p:cNvPr>
            <p:cNvSpPr/>
            <p:nvPr/>
          </p:nvSpPr>
          <p:spPr>
            <a:xfrm>
              <a:off x="8649820" y="3642110"/>
              <a:ext cx="8964" cy="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24" extrusionOk="0">
                  <a:moveTo>
                    <a:pt x="21600" y="0"/>
                  </a:moveTo>
                  <a:cubicBezTo>
                    <a:pt x="10800" y="0"/>
                    <a:pt x="0" y="10800"/>
                    <a:pt x="0" y="10800"/>
                  </a:cubicBezTo>
                  <a:cubicBezTo>
                    <a:pt x="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1" name="Shape 1377">
              <a:extLst>
                <a:ext uri="{FF2B5EF4-FFF2-40B4-BE49-F238E27FC236}">
                  <a16:creationId xmlns:a16="http://schemas.microsoft.com/office/drawing/2014/main" id="{D387EDEC-9AA3-4CC2-B730-74C85B270B65}"/>
                </a:ext>
              </a:extLst>
            </p:cNvPr>
            <p:cNvSpPr/>
            <p:nvPr/>
          </p:nvSpPr>
          <p:spPr>
            <a:xfrm>
              <a:off x="8534423" y="3733266"/>
              <a:ext cx="6339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2" name="Shape 1378">
              <a:extLst>
                <a:ext uri="{FF2B5EF4-FFF2-40B4-BE49-F238E27FC236}">
                  <a16:creationId xmlns:a16="http://schemas.microsoft.com/office/drawing/2014/main" id="{02030E07-E872-4B5F-A3D4-67FA26F02465}"/>
                </a:ext>
              </a:extLst>
            </p:cNvPr>
            <p:cNvSpPr/>
            <p:nvPr/>
          </p:nvSpPr>
          <p:spPr>
            <a:xfrm>
              <a:off x="8448136" y="3720655"/>
              <a:ext cx="39706" cy="6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02" h="20471" extrusionOk="0">
                  <a:moveTo>
                    <a:pt x="14400" y="142"/>
                  </a:moveTo>
                  <a:cubicBezTo>
                    <a:pt x="9000" y="-1129"/>
                    <a:pt x="1800" y="6495"/>
                    <a:pt x="0" y="9036"/>
                  </a:cubicBezTo>
                  <a:cubicBezTo>
                    <a:pt x="0" y="11577"/>
                    <a:pt x="0" y="14118"/>
                    <a:pt x="1800" y="16659"/>
                  </a:cubicBezTo>
                  <a:cubicBezTo>
                    <a:pt x="1800" y="16659"/>
                    <a:pt x="5400" y="20471"/>
                    <a:pt x="5400" y="20471"/>
                  </a:cubicBezTo>
                  <a:cubicBezTo>
                    <a:pt x="7200" y="17930"/>
                    <a:pt x="21600" y="1412"/>
                    <a:pt x="14400" y="142"/>
                  </a:cubicBezTo>
                  <a:cubicBezTo>
                    <a:pt x="12600" y="142"/>
                    <a:pt x="16200" y="142"/>
                    <a:pt x="14400" y="1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3" name="Shape 1379">
              <a:extLst>
                <a:ext uri="{FF2B5EF4-FFF2-40B4-BE49-F238E27FC236}">
                  <a16:creationId xmlns:a16="http://schemas.microsoft.com/office/drawing/2014/main" id="{2FCCFB26-46F5-49CD-B01D-46253C8927B4}"/>
                </a:ext>
              </a:extLst>
            </p:cNvPr>
            <p:cNvSpPr/>
            <p:nvPr/>
          </p:nvSpPr>
          <p:spPr>
            <a:xfrm>
              <a:off x="8197075" y="3839365"/>
              <a:ext cx="50375" cy="4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64" h="20015" extrusionOk="0">
                  <a:moveTo>
                    <a:pt x="17449" y="2160"/>
                  </a:moveTo>
                  <a:cubicBezTo>
                    <a:pt x="15906" y="2160"/>
                    <a:pt x="14363" y="0"/>
                    <a:pt x="11278" y="0"/>
                  </a:cubicBezTo>
                  <a:cubicBezTo>
                    <a:pt x="8192" y="0"/>
                    <a:pt x="6649" y="2160"/>
                    <a:pt x="3563" y="4320"/>
                  </a:cubicBezTo>
                  <a:cubicBezTo>
                    <a:pt x="478" y="8640"/>
                    <a:pt x="-2608" y="15120"/>
                    <a:pt x="3563" y="19440"/>
                  </a:cubicBezTo>
                  <a:cubicBezTo>
                    <a:pt x="6649" y="21600"/>
                    <a:pt x="12821" y="17280"/>
                    <a:pt x="14363" y="12960"/>
                  </a:cubicBezTo>
                  <a:cubicBezTo>
                    <a:pt x="14363" y="10800"/>
                    <a:pt x="18992" y="2160"/>
                    <a:pt x="17449" y="21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4" name="Shape 1380">
              <a:extLst>
                <a:ext uri="{FF2B5EF4-FFF2-40B4-BE49-F238E27FC236}">
                  <a16:creationId xmlns:a16="http://schemas.microsoft.com/office/drawing/2014/main" id="{672DAA7A-FE61-4D79-86A4-25670C3D5928}"/>
                </a:ext>
              </a:extLst>
            </p:cNvPr>
            <p:cNvSpPr/>
            <p:nvPr/>
          </p:nvSpPr>
          <p:spPr>
            <a:xfrm>
              <a:off x="8439171" y="3873282"/>
              <a:ext cx="78242" cy="12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3" h="20898" extrusionOk="0">
                  <a:moveTo>
                    <a:pt x="12960" y="841"/>
                  </a:moveTo>
                  <a:cubicBezTo>
                    <a:pt x="10800" y="69"/>
                    <a:pt x="11880" y="3155"/>
                    <a:pt x="9720" y="841"/>
                  </a:cubicBezTo>
                  <a:cubicBezTo>
                    <a:pt x="8640" y="-702"/>
                    <a:pt x="4320" y="69"/>
                    <a:pt x="4320" y="1612"/>
                  </a:cubicBezTo>
                  <a:cubicBezTo>
                    <a:pt x="3240" y="3927"/>
                    <a:pt x="4320" y="5469"/>
                    <a:pt x="3240" y="7784"/>
                  </a:cubicBezTo>
                  <a:cubicBezTo>
                    <a:pt x="3240" y="8555"/>
                    <a:pt x="3240" y="9327"/>
                    <a:pt x="3240" y="9327"/>
                  </a:cubicBezTo>
                  <a:cubicBezTo>
                    <a:pt x="2160" y="10098"/>
                    <a:pt x="0" y="9327"/>
                    <a:pt x="0" y="9327"/>
                  </a:cubicBezTo>
                  <a:cubicBezTo>
                    <a:pt x="0" y="9327"/>
                    <a:pt x="2160" y="16269"/>
                    <a:pt x="3240" y="16269"/>
                  </a:cubicBezTo>
                  <a:cubicBezTo>
                    <a:pt x="3240" y="16269"/>
                    <a:pt x="4320" y="13955"/>
                    <a:pt x="5400" y="14727"/>
                  </a:cubicBezTo>
                  <a:cubicBezTo>
                    <a:pt x="5400" y="14727"/>
                    <a:pt x="7560" y="15498"/>
                    <a:pt x="7560" y="16269"/>
                  </a:cubicBezTo>
                  <a:cubicBezTo>
                    <a:pt x="7560" y="17041"/>
                    <a:pt x="4320" y="15498"/>
                    <a:pt x="4320" y="17041"/>
                  </a:cubicBezTo>
                  <a:cubicBezTo>
                    <a:pt x="4320" y="18584"/>
                    <a:pt x="6480" y="20127"/>
                    <a:pt x="8640" y="19355"/>
                  </a:cubicBezTo>
                  <a:cubicBezTo>
                    <a:pt x="9720" y="19355"/>
                    <a:pt x="10800" y="17812"/>
                    <a:pt x="11880" y="18584"/>
                  </a:cubicBezTo>
                  <a:cubicBezTo>
                    <a:pt x="11880" y="18584"/>
                    <a:pt x="16200" y="20898"/>
                    <a:pt x="16200" y="20898"/>
                  </a:cubicBezTo>
                  <a:cubicBezTo>
                    <a:pt x="17280" y="20127"/>
                    <a:pt x="14040" y="19355"/>
                    <a:pt x="15120" y="18584"/>
                  </a:cubicBezTo>
                  <a:cubicBezTo>
                    <a:pt x="14040" y="19355"/>
                    <a:pt x="21600" y="20898"/>
                    <a:pt x="18360" y="17812"/>
                  </a:cubicBezTo>
                  <a:cubicBezTo>
                    <a:pt x="16200" y="16269"/>
                    <a:pt x="11880" y="18584"/>
                    <a:pt x="10800" y="16269"/>
                  </a:cubicBezTo>
                  <a:cubicBezTo>
                    <a:pt x="9720" y="14727"/>
                    <a:pt x="9720" y="13955"/>
                    <a:pt x="9720" y="11641"/>
                  </a:cubicBezTo>
                  <a:cubicBezTo>
                    <a:pt x="9720" y="10098"/>
                    <a:pt x="11880" y="10098"/>
                    <a:pt x="12960" y="8555"/>
                  </a:cubicBezTo>
                  <a:cubicBezTo>
                    <a:pt x="15120" y="7012"/>
                    <a:pt x="15120" y="6241"/>
                    <a:pt x="14040" y="4698"/>
                  </a:cubicBezTo>
                  <a:cubicBezTo>
                    <a:pt x="14040" y="4698"/>
                    <a:pt x="14040" y="841"/>
                    <a:pt x="12960" y="841"/>
                  </a:cubicBezTo>
                  <a:cubicBezTo>
                    <a:pt x="11880" y="841"/>
                    <a:pt x="14040" y="841"/>
                    <a:pt x="12960" y="8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5" name="Shape 1381">
              <a:extLst>
                <a:ext uri="{FF2B5EF4-FFF2-40B4-BE49-F238E27FC236}">
                  <a16:creationId xmlns:a16="http://schemas.microsoft.com/office/drawing/2014/main" id="{AD47AE9A-F2B4-40E1-B6BE-CA8C41E6F20C}"/>
                </a:ext>
              </a:extLst>
            </p:cNvPr>
            <p:cNvSpPr/>
            <p:nvPr/>
          </p:nvSpPr>
          <p:spPr>
            <a:xfrm>
              <a:off x="8513869" y="3977738"/>
              <a:ext cx="23129" cy="2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18156" extrusionOk="0">
                  <a:moveTo>
                    <a:pt x="10800" y="1200"/>
                  </a:moveTo>
                  <a:cubicBezTo>
                    <a:pt x="10800" y="1200"/>
                    <a:pt x="7200" y="-1500"/>
                    <a:pt x="3600" y="1200"/>
                  </a:cubicBezTo>
                  <a:cubicBezTo>
                    <a:pt x="3600" y="3900"/>
                    <a:pt x="0" y="3900"/>
                    <a:pt x="0" y="6600"/>
                  </a:cubicBezTo>
                  <a:cubicBezTo>
                    <a:pt x="3600" y="9300"/>
                    <a:pt x="0" y="12000"/>
                    <a:pt x="7200" y="14700"/>
                  </a:cubicBezTo>
                  <a:cubicBezTo>
                    <a:pt x="7200" y="14700"/>
                    <a:pt x="21600" y="20100"/>
                    <a:pt x="18000" y="17400"/>
                  </a:cubicBezTo>
                  <a:cubicBezTo>
                    <a:pt x="18000" y="14700"/>
                    <a:pt x="18000" y="12000"/>
                    <a:pt x="14400" y="9300"/>
                  </a:cubicBezTo>
                  <a:cubicBezTo>
                    <a:pt x="7200" y="9300"/>
                    <a:pt x="7200" y="1200"/>
                    <a:pt x="10800" y="1200"/>
                  </a:cubicBezTo>
                  <a:cubicBezTo>
                    <a:pt x="7200" y="1200"/>
                    <a:pt x="14400" y="1200"/>
                    <a:pt x="10800" y="1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6" name="Shape 1382">
              <a:extLst>
                <a:ext uri="{FF2B5EF4-FFF2-40B4-BE49-F238E27FC236}">
                  <a16:creationId xmlns:a16="http://schemas.microsoft.com/office/drawing/2014/main" id="{8DA312E2-3734-4B50-A087-584C4742D8B6}"/>
                </a:ext>
              </a:extLst>
            </p:cNvPr>
            <p:cNvSpPr/>
            <p:nvPr/>
          </p:nvSpPr>
          <p:spPr>
            <a:xfrm>
              <a:off x="8539280" y="4005238"/>
              <a:ext cx="32722" cy="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13" h="21600" extrusionOk="0">
                  <a:moveTo>
                    <a:pt x="4909" y="0"/>
                  </a:moveTo>
                  <a:cubicBezTo>
                    <a:pt x="2749" y="0"/>
                    <a:pt x="4909" y="0"/>
                    <a:pt x="589" y="1662"/>
                  </a:cubicBezTo>
                  <a:cubicBezTo>
                    <a:pt x="-1571" y="3323"/>
                    <a:pt x="2749" y="4985"/>
                    <a:pt x="4909" y="6646"/>
                  </a:cubicBezTo>
                  <a:cubicBezTo>
                    <a:pt x="7069" y="9969"/>
                    <a:pt x="-3731" y="11631"/>
                    <a:pt x="4909" y="14954"/>
                  </a:cubicBezTo>
                  <a:cubicBezTo>
                    <a:pt x="7069" y="16615"/>
                    <a:pt x="2749" y="19938"/>
                    <a:pt x="7069" y="21600"/>
                  </a:cubicBezTo>
                  <a:cubicBezTo>
                    <a:pt x="9229" y="21600"/>
                    <a:pt x="9229" y="19938"/>
                    <a:pt x="7069" y="18277"/>
                  </a:cubicBezTo>
                  <a:cubicBezTo>
                    <a:pt x="2749" y="8308"/>
                    <a:pt x="15709" y="16615"/>
                    <a:pt x="15709" y="13292"/>
                  </a:cubicBezTo>
                  <a:cubicBezTo>
                    <a:pt x="15709" y="11631"/>
                    <a:pt x="11389" y="9969"/>
                    <a:pt x="13549" y="9969"/>
                  </a:cubicBezTo>
                  <a:cubicBezTo>
                    <a:pt x="13549" y="8308"/>
                    <a:pt x="17869" y="9969"/>
                    <a:pt x="15709" y="8308"/>
                  </a:cubicBezTo>
                  <a:cubicBezTo>
                    <a:pt x="13549" y="6646"/>
                    <a:pt x="9229" y="4985"/>
                    <a:pt x="11389" y="1662"/>
                  </a:cubicBezTo>
                  <a:cubicBezTo>
                    <a:pt x="11389" y="0"/>
                    <a:pt x="7069" y="0"/>
                    <a:pt x="490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7" name="Shape 1383">
              <a:extLst>
                <a:ext uri="{FF2B5EF4-FFF2-40B4-BE49-F238E27FC236}">
                  <a16:creationId xmlns:a16="http://schemas.microsoft.com/office/drawing/2014/main" id="{FF479E75-726C-419F-807E-101A35F797F6}"/>
                </a:ext>
              </a:extLst>
            </p:cNvPr>
            <p:cNvSpPr/>
            <p:nvPr/>
          </p:nvSpPr>
          <p:spPr>
            <a:xfrm>
              <a:off x="8452616" y="3986055"/>
              <a:ext cx="26891" cy="2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55" extrusionOk="0">
                  <a:moveTo>
                    <a:pt x="21600" y="9591"/>
                  </a:moveTo>
                  <a:cubicBezTo>
                    <a:pt x="18000" y="6891"/>
                    <a:pt x="10800" y="-3909"/>
                    <a:pt x="0" y="1491"/>
                  </a:cubicBezTo>
                  <a:cubicBezTo>
                    <a:pt x="0" y="1491"/>
                    <a:pt x="10800" y="9591"/>
                    <a:pt x="10800" y="12291"/>
                  </a:cubicBezTo>
                  <a:cubicBezTo>
                    <a:pt x="10800" y="17691"/>
                    <a:pt x="21600" y="17691"/>
                    <a:pt x="21600" y="9591"/>
                  </a:cubicBezTo>
                  <a:cubicBezTo>
                    <a:pt x="21600" y="9591"/>
                    <a:pt x="21600" y="12291"/>
                    <a:pt x="21600" y="95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8" name="Shape 1384">
              <a:extLst>
                <a:ext uri="{FF2B5EF4-FFF2-40B4-BE49-F238E27FC236}">
                  <a16:creationId xmlns:a16="http://schemas.microsoft.com/office/drawing/2014/main" id="{95AE09C4-0C8E-4CFE-8EA3-1685C524AAA8}"/>
                </a:ext>
              </a:extLst>
            </p:cNvPr>
            <p:cNvSpPr/>
            <p:nvPr/>
          </p:nvSpPr>
          <p:spPr>
            <a:xfrm>
              <a:off x="8483990" y="4019186"/>
              <a:ext cx="29521" cy="3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16" h="17387" extrusionOk="0">
                  <a:moveTo>
                    <a:pt x="7200" y="1920"/>
                  </a:moveTo>
                  <a:cubicBezTo>
                    <a:pt x="4800" y="-240"/>
                    <a:pt x="2400" y="-240"/>
                    <a:pt x="0" y="1920"/>
                  </a:cubicBezTo>
                  <a:cubicBezTo>
                    <a:pt x="0" y="4080"/>
                    <a:pt x="4800" y="4080"/>
                    <a:pt x="4800" y="6240"/>
                  </a:cubicBezTo>
                  <a:cubicBezTo>
                    <a:pt x="7200" y="8400"/>
                    <a:pt x="0" y="14880"/>
                    <a:pt x="2400" y="17040"/>
                  </a:cubicBezTo>
                  <a:cubicBezTo>
                    <a:pt x="2400" y="19200"/>
                    <a:pt x="12000" y="10560"/>
                    <a:pt x="14400" y="10560"/>
                  </a:cubicBezTo>
                  <a:cubicBezTo>
                    <a:pt x="21600" y="10560"/>
                    <a:pt x="7200" y="1920"/>
                    <a:pt x="7200" y="1920"/>
                  </a:cubicBezTo>
                  <a:cubicBezTo>
                    <a:pt x="2400" y="-2400"/>
                    <a:pt x="7200" y="1920"/>
                    <a:pt x="7200" y="1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49" name="Shape 1385">
              <a:extLst>
                <a:ext uri="{FF2B5EF4-FFF2-40B4-BE49-F238E27FC236}">
                  <a16:creationId xmlns:a16="http://schemas.microsoft.com/office/drawing/2014/main" id="{AF711B35-9290-443C-AC7A-3393E8EC3729}"/>
                </a:ext>
              </a:extLst>
            </p:cNvPr>
            <p:cNvSpPr/>
            <p:nvPr/>
          </p:nvSpPr>
          <p:spPr>
            <a:xfrm>
              <a:off x="8497677" y="4043517"/>
              <a:ext cx="22084" cy="3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64" h="17877" extrusionOk="0">
                  <a:moveTo>
                    <a:pt x="15099" y="873"/>
                  </a:moveTo>
                  <a:cubicBezTo>
                    <a:pt x="5842" y="873"/>
                    <a:pt x="8928" y="6764"/>
                    <a:pt x="5842" y="8727"/>
                  </a:cubicBezTo>
                  <a:cubicBezTo>
                    <a:pt x="-3415" y="12654"/>
                    <a:pt x="-329" y="12654"/>
                    <a:pt x="5842" y="16582"/>
                  </a:cubicBezTo>
                  <a:cubicBezTo>
                    <a:pt x="15099" y="20509"/>
                    <a:pt x="8928" y="14618"/>
                    <a:pt x="12014" y="10691"/>
                  </a:cubicBezTo>
                  <a:cubicBezTo>
                    <a:pt x="12014" y="10691"/>
                    <a:pt x="18185" y="-1091"/>
                    <a:pt x="15099" y="873"/>
                  </a:cubicBezTo>
                  <a:cubicBezTo>
                    <a:pt x="12014" y="873"/>
                    <a:pt x="15099" y="-1091"/>
                    <a:pt x="15099" y="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0" name="Shape 1386">
              <a:extLst>
                <a:ext uri="{FF2B5EF4-FFF2-40B4-BE49-F238E27FC236}">
                  <a16:creationId xmlns:a16="http://schemas.microsoft.com/office/drawing/2014/main" id="{A124AAC2-2331-44A6-A492-07EA15F999E6}"/>
                </a:ext>
              </a:extLst>
            </p:cNvPr>
            <p:cNvSpPr/>
            <p:nvPr/>
          </p:nvSpPr>
          <p:spPr>
            <a:xfrm>
              <a:off x="8518350" y="4040348"/>
              <a:ext cx="15438" cy="3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19257" extrusionOk="0">
                  <a:moveTo>
                    <a:pt x="16200" y="357"/>
                  </a:moveTo>
                  <a:cubicBezTo>
                    <a:pt x="10800" y="357"/>
                    <a:pt x="0" y="16557"/>
                    <a:pt x="0" y="19257"/>
                  </a:cubicBezTo>
                  <a:cubicBezTo>
                    <a:pt x="0" y="19257"/>
                    <a:pt x="10800" y="13857"/>
                    <a:pt x="16200" y="11157"/>
                  </a:cubicBezTo>
                  <a:cubicBezTo>
                    <a:pt x="16200" y="11157"/>
                    <a:pt x="21600" y="-2343"/>
                    <a:pt x="16200" y="357"/>
                  </a:cubicBezTo>
                  <a:cubicBezTo>
                    <a:pt x="10800" y="357"/>
                    <a:pt x="16200" y="357"/>
                    <a:pt x="16200" y="3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1" name="Shape 1387">
              <a:extLst>
                <a:ext uri="{FF2B5EF4-FFF2-40B4-BE49-F238E27FC236}">
                  <a16:creationId xmlns:a16="http://schemas.microsoft.com/office/drawing/2014/main" id="{DE67E389-8286-4968-B7C8-91EEAB32413F}"/>
                </a:ext>
              </a:extLst>
            </p:cNvPr>
            <p:cNvSpPr/>
            <p:nvPr/>
          </p:nvSpPr>
          <p:spPr>
            <a:xfrm>
              <a:off x="8530039" y="4062307"/>
              <a:ext cx="15636" cy="1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59" h="14020" extrusionOk="0">
                  <a:moveTo>
                    <a:pt x="1412" y="1102"/>
                  </a:moveTo>
                  <a:cubicBezTo>
                    <a:pt x="-2188" y="11902"/>
                    <a:pt x="1412" y="17302"/>
                    <a:pt x="8612" y="11902"/>
                  </a:cubicBezTo>
                  <a:cubicBezTo>
                    <a:pt x="19412" y="11902"/>
                    <a:pt x="5012" y="-4298"/>
                    <a:pt x="1412" y="1102"/>
                  </a:cubicBezTo>
                  <a:cubicBezTo>
                    <a:pt x="1412" y="6502"/>
                    <a:pt x="5012" y="1102"/>
                    <a:pt x="1412" y="1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2" name="Shape 1388">
              <a:extLst>
                <a:ext uri="{FF2B5EF4-FFF2-40B4-BE49-F238E27FC236}">
                  <a16:creationId xmlns:a16="http://schemas.microsoft.com/office/drawing/2014/main" id="{9F97FF7C-A194-40EC-A37A-D967F1FF00AC}"/>
                </a:ext>
              </a:extLst>
            </p:cNvPr>
            <p:cNvSpPr/>
            <p:nvPr/>
          </p:nvSpPr>
          <p:spPr>
            <a:xfrm>
              <a:off x="8531296" y="4070991"/>
              <a:ext cx="56179" cy="8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1" h="20221" extrusionOk="0">
                  <a:moveTo>
                    <a:pt x="14025" y="0"/>
                  </a:moveTo>
                  <a:cubicBezTo>
                    <a:pt x="12482" y="0"/>
                    <a:pt x="12482" y="1029"/>
                    <a:pt x="12482" y="2057"/>
                  </a:cubicBezTo>
                  <a:cubicBezTo>
                    <a:pt x="12482" y="3086"/>
                    <a:pt x="12482" y="3086"/>
                    <a:pt x="9396" y="4114"/>
                  </a:cubicBezTo>
                  <a:cubicBezTo>
                    <a:pt x="7853" y="4114"/>
                    <a:pt x="4767" y="6171"/>
                    <a:pt x="3225" y="6171"/>
                  </a:cubicBezTo>
                  <a:cubicBezTo>
                    <a:pt x="139" y="9257"/>
                    <a:pt x="-1404" y="9257"/>
                    <a:pt x="1682" y="11314"/>
                  </a:cubicBezTo>
                  <a:cubicBezTo>
                    <a:pt x="3225" y="12343"/>
                    <a:pt x="1682" y="13371"/>
                    <a:pt x="1682" y="14400"/>
                  </a:cubicBezTo>
                  <a:cubicBezTo>
                    <a:pt x="139" y="16457"/>
                    <a:pt x="1682" y="17486"/>
                    <a:pt x="3225" y="18514"/>
                  </a:cubicBezTo>
                  <a:cubicBezTo>
                    <a:pt x="6310" y="19543"/>
                    <a:pt x="9396" y="19543"/>
                    <a:pt x="10939" y="19543"/>
                  </a:cubicBezTo>
                  <a:cubicBezTo>
                    <a:pt x="15567" y="21600"/>
                    <a:pt x="12482" y="18514"/>
                    <a:pt x="10939" y="16457"/>
                  </a:cubicBezTo>
                  <a:cubicBezTo>
                    <a:pt x="10939" y="16457"/>
                    <a:pt x="10939" y="12343"/>
                    <a:pt x="14025" y="12343"/>
                  </a:cubicBezTo>
                  <a:cubicBezTo>
                    <a:pt x="15567" y="12343"/>
                    <a:pt x="15567" y="17486"/>
                    <a:pt x="17110" y="17486"/>
                  </a:cubicBezTo>
                  <a:cubicBezTo>
                    <a:pt x="17110" y="17486"/>
                    <a:pt x="18653" y="14400"/>
                    <a:pt x="18653" y="14400"/>
                  </a:cubicBezTo>
                  <a:cubicBezTo>
                    <a:pt x="20196" y="12343"/>
                    <a:pt x="20196" y="11314"/>
                    <a:pt x="18653" y="10286"/>
                  </a:cubicBezTo>
                  <a:cubicBezTo>
                    <a:pt x="18653" y="7200"/>
                    <a:pt x="18653" y="1029"/>
                    <a:pt x="14025" y="0"/>
                  </a:cubicBezTo>
                  <a:cubicBezTo>
                    <a:pt x="12482" y="0"/>
                    <a:pt x="14025" y="1029"/>
                    <a:pt x="1402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3" name="Shape 1389">
              <a:extLst>
                <a:ext uri="{FF2B5EF4-FFF2-40B4-BE49-F238E27FC236}">
                  <a16:creationId xmlns:a16="http://schemas.microsoft.com/office/drawing/2014/main" id="{E54C57B7-8C7A-4CE3-AD5C-0E6F61FF74A4}"/>
                </a:ext>
              </a:extLst>
            </p:cNvPr>
            <p:cNvSpPr/>
            <p:nvPr/>
          </p:nvSpPr>
          <p:spPr>
            <a:xfrm>
              <a:off x="8488472" y="4092685"/>
              <a:ext cx="41764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2" h="19787" extrusionOk="0">
                  <a:moveTo>
                    <a:pt x="14400" y="347"/>
                  </a:moveTo>
                  <a:cubicBezTo>
                    <a:pt x="10800" y="-1813"/>
                    <a:pt x="9000" y="6827"/>
                    <a:pt x="3600" y="6827"/>
                  </a:cubicBezTo>
                  <a:cubicBezTo>
                    <a:pt x="0" y="8987"/>
                    <a:pt x="0" y="17627"/>
                    <a:pt x="0" y="19787"/>
                  </a:cubicBezTo>
                  <a:cubicBezTo>
                    <a:pt x="1800" y="17627"/>
                    <a:pt x="1800" y="13307"/>
                    <a:pt x="3600" y="11147"/>
                  </a:cubicBezTo>
                  <a:cubicBezTo>
                    <a:pt x="3600" y="11147"/>
                    <a:pt x="7200" y="8987"/>
                    <a:pt x="7200" y="11147"/>
                  </a:cubicBezTo>
                  <a:cubicBezTo>
                    <a:pt x="7200" y="13307"/>
                    <a:pt x="10800" y="13307"/>
                    <a:pt x="10800" y="13307"/>
                  </a:cubicBezTo>
                  <a:cubicBezTo>
                    <a:pt x="12600" y="13307"/>
                    <a:pt x="12600" y="15467"/>
                    <a:pt x="14400" y="13307"/>
                  </a:cubicBezTo>
                  <a:cubicBezTo>
                    <a:pt x="14400" y="13307"/>
                    <a:pt x="14400" y="8987"/>
                    <a:pt x="14400" y="8987"/>
                  </a:cubicBezTo>
                  <a:cubicBezTo>
                    <a:pt x="16200" y="4667"/>
                    <a:pt x="19800" y="2507"/>
                    <a:pt x="14400" y="347"/>
                  </a:cubicBezTo>
                  <a:cubicBezTo>
                    <a:pt x="12600" y="347"/>
                    <a:pt x="21600" y="4667"/>
                    <a:pt x="14400" y="34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4" name="Shape 1390">
              <a:extLst>
                <a:ext uri="{FF2B5EF4-FFF2-40B4-BE49-F238E27FC236}">
                  <a16:creationId xmlns:a16="http://schemas.microsoft.com/office/drawing/2014/main" id="{A73B94A1-03A9-461D-A603-CA04E214C82B}"/>
                </a:ext>
              </a:extLst>
            </p:cNvPr>
            <p:cNvSpPr/>
            <p:nvPr/>
          </p:nvSpPr>
          <p:spPr>
            <a:xfrm>
              <a:off x="8382401" y="4045586"/>
              <a:ext cx="49737" cy="5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extrusionOk="0">
                  <a:moveTo>
                    <a:pt x="19800" y="0"/>
                  </a:moveTo>
                  <a:cubicBezTo>
                    <a:pt x="16200" y="1800"/>
                    <a:pt x="12600" y="7200"/>
                    <a:pt x="10800" y="10800"/>
                  </a:cubicBezTo>
                  <a:cubicBezTo>
                    <a:pt x="9000" y="12600"/>
                    <a:pt x="0" y="18000"/>
                    <a:pt x="0" y="21600"/>
                  </a:cubicBezTo>
                  <a:cubicBezTo>
                    <a:pt x="0" y="21600"/>
                    <a:pt x="5400" y="19800"/>
                    <a:pt x="7200" y="18000"/>
                  </a:cubicBezTo>
                  <a:cubicBezTo>
                    <a:pt x="9000" y="18000"/>
                    <a:pt x="12600" y="14400"/>
                    <a:pt x="14400" y="12600"/>
                  </a:cubicBezTo>
                  <a:cubicBezTo>
                    <a:pt x="14400" y="9000"/>
                    <a:pt x="16200" y="7200"/>
                    <a:pt x="18000" y="5400"/>
                  </a:cubicBezTo>
                  <a:cubicBezTo>
                    <a:pt x="19800" y="54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5" name="Shape 1391">
              <a:extLst>
                <a:ext uri="{FF2B5EF4-FFF2-40B4-BE49-F238E27FC236}">
                  <a16:creationId xmlns:a16="http://schemas.microsoft.com/office/drawing/2014/main" id="{64A246B8-B8B7-4C8F-B73A-0D18F947B1B5}"/>
                </a:ext>
              </a:extLst>
            </p:cNvPr>
            <p:cNvSpPr/>
            <p:nvPr/>
          </p:nvSpPr>
          <p:spPr>
            <a:xfrm>
              <a:off x="8536280" y="3979835"/>
              <a:ext cx="6339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0" y="21600"/>
                  </a:moveTo>
                  <a:cubicBezTo>
                    <a:pt x="10800" y="21600"/>
                    <a:pt x="21600" y="0"/>
                    <a:pt x="10800" y="0"/>
                  </a:cubicBez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6" name="Shape 1392">
              <a:extLst>
                <a:ext uri="{FF2B5EF4-FFF2-40B4-BE49-F238E27FC236}">
                  <a16:creationId xmlns:a16="http://schemas.microsoft.com/office/drawing/2014/main" id="{51C99599-3DA5-4D68-B8A0-D28A4998997C}"/>
                </a:ext>
              </a:extLst>
            </p:cNvPr>
            <p:cNvSpPr/>
            <p:nvPr/>
          </p:nvSpPr>
          <p:spPr>
            <a:xfrm>
              <a:off x="7906469" y="4163563"/>
              <a:ext cx="236736" cy="24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21" extrusionOk="0">
                  <a:moveTo>
                    <a:pt x="4177" y="745"/>
                  </a:moveTo>
                  <a:cubicBezTo>
                    <a:pt x="3019" y="745"/>
                    <a:pt x="2248" y="745"/>
                    <a:pt x="1091" y="373"/>
                  </a:cubicBezTo>
                  <a:cubicBezTo>
                    <a:pt x="319" y="0"/>
                    <a:pt x="-452" y="-372"/>
                    <a:pt x="319" y="745"/>
                  </a:cubicBezTo>
                  <a:cubicBezTo>
                    <a:pt x="705" y="1490"/>
                    <a:pt x="1091" y="2607"/>
                    <a:pt x="1862" y="2980"/>
                  </a:cubicBezTo>
                  <a:cubicBezTo>
                    <a:pt x="2634" y="3352"/>
                    <a:pt x="3405" y="3725"/>
                    <a:pt x="3791" y="4469"/>
                  </a:cubicBezTo>
                  <a:cubicBezTo>
                    <a:pt x="4177" y="4842"/>
                    <a:pt x="4177" y="5587"/>
                    <a:pt x="4562" y="5959"/>
                  </a:cubicBezTo>
                  <a:cubicBezTo>
                    <a:pt x="5334" y="6331"/>
                    <a:pt x="5719" y="6331"/>
                    <a:pt x="6105" y="6704"/>
                  </a:cubicBezTo>
                  <a:cubicBezTo>
                    <a:pt x="6877" y="7449"/>
                    <a:pt x="6877" y="8566"/>
                    <a:pt x="7262" y="9311"/>
                  </a:cubicBezTo>
                  <a:cubicBezTo>
                    <a:pt x="7648" y="9683"/>
                    <a:pt x="8034" y="10056"/>
                    <a:pt x="8034" y="10056"/>
                  </a:cubicBezTo>
                  <a:cubicBezTo>
                    <a:pt x="8805" y="10800"/>
                    <a:pt x="9191" y="11173"/>
                    <a:pt x="9577" y="11918"/>
                  </a:cubicBezTo>
                  <a:cubicBezTo>
                    <a:pt x="10348" y="13035"/>
                    <a:pt x="10348" y="14152"/>
                    <a:pt x="11119" y="15269"/>
                  </a:cubicBezTo>
                  <a:cubicBezTo>
                    <a:pt x="12662" y="16387"/>
                    <a:pt x="13819" y="17876"/>
                    <a:pt x="15362" y="18994"/>
                  </a:cubicBezTo>
                  <a:cubicBezTo>
                    <a:pt x="16134" y="19738"/>
                    <a:pt x="16519" y="20111"/>
                    <a:pt x="17291" y="20856"/>
                  </a:cubicBezTo>
                  <a:cubicBezTo>
                    <a:pt x="17677" y="20856"/>
                    <a:pt x="19991" y="21228"/>
                    <a:pt x="20377" y="20856"/>
                  </a:cubicBezTo>
                  <a:cubicBezTo>
                    <a:pt x="20762" y="20483"/>
                    <a:pt x="19991" y="17504"/>
                    <a:pt x="20377" y="16759"/>
                  </a:cubicBezTo>
                  <a:cubicBezTo>
                    <a:pt x="20377" y="16387"/>
                    <a:pt x="21148" y="16387"/>
                    <a:pt x="20762" y="16014"/>
                  </a:cubicBezTo>
                  <a:cubicBezTo>
                    <a:pt x="20377" y="15642"/>
                    <a:pt x="19991" y="15269"/>
                    <a:pt x="19605" y="14897"/>
                  </a:cubicBezTo>
                  <a:cubicBezTo>
                    <a:pt x="19605" y="14897"/>
                    <a:pt x="19219" y="14525"/>
                    <a:pt x="18834" y="14525"/>
                  </a:cubicBezTo>
                  <a:cubicBezTo>
                    <a:pt x="18448" y="14525"/>
                    <a:pt x="18448" y="15269"/>
                    <a:pt x="18062" y="15269"/>
                  </a:cubicBezTo>
                  <a:cubicBezTo>
                    <a:pt x="18448" y="15269"/>
                    <a:pt x="18062" y="13780"/>
                    <a:pt x="18062" y="13780"/>
                  </a:cubicBezTo>
                  <a:cubicBezTo>
                    <a:pt x="17677" y="13407"/>
                    <a:pt x="17677" y="13407"/>
                    <a:pt x="17677" y="13035"/>
                  </a:cubicBezTo>
                  <a:cubicBezTo>
                    <a:pt x="17677" y="12662"/>
                    <a:pt x="16905" y="12290"/>
                    <a:pt x="16519" y="12290"/>
                  </a:cubicBezTo>
                  <a:cubicBezTo>
                    <a:pt x="16134" y="11918"/>
                    <a:pt x="15362" y="11545"/>
                    <a:pt x="15748" y="10800"/>
                  </a:cubicBezTo>
                  <a:cubicBezTo>
                    <a:pt x="15748" y="10800"/>
                    <a:pt x="15362" y="10428"/>
                    <a:pt x="15748" y="10428"/>
                  </a:cubicBezTo>
                  <a:cubicBezTo>
                    <a:pt x="15748" y="10056"/>
                    <a:pt x="16134" y="10428"/>
                    <a:pt x="16134" y="10056"/>
                  </a:cubicBezTo>
                  <a:cubicBezTo>
                    <a:pt x="16519" y="9311"/>
                    <a:pt x="14205" y="9311"/>
                    <a:pt x="14205" y="9683"/>
                  </a:cubicBezTo>
                  <a:cubicBezTo>
                    <a:pt x="14205" y="9311"/>
                    <a:pt x="15748" y="8938"/>
                    <a:pt x="14205" y="8938"/>
                  </a:cubicBezTo>
                  <a:cubicBezTo>
                    <a:pt x="13819" y="8938"/>
                    <a:pt x="13434" y="8566"/>
                    <a:pt x="13434" y="8566"/>
                  </a:cubicBezTo>
                  <a:cubicBezTo>
                    <a:pt x="13434" y="8194"/>
                    <a:pt x="13819" y="8194"/>
                    <a:pt x="13819" y="8194"/>
                  </a:cubicBezTo>
                  <a:cubicBezTo>
                    <a:pt x="13819" y="7821"/>
                    <a:pt x="13048" y="7821"/>
                    <a:pt x="13048" y="7821"/>
                  </a:cubicBezTo>
                  <a:cubicBezTo>
                    <a:pt x="13048" y="7821"/>
                    <a:pt x="13434" y="7449"/>
                    <a:pt x="12662" y="7449"/>
                  </a:cubicBezTo>
                  <a:cubicBezTo>
                    <a:pt x="12277" y="7076"/>
                    <a:pt x="11891" y="7076"/>
                    <a:pt x="11505" y="6704"/>
                  </a:cubicBezTo>
                  <a:cubicBezTo>
                    <a:pt x="10348" y="5214"/>
                    <a:pt x="11119" y="6704"/>
                    <a:pt x="11119" y="6704"/>
                  </a:cubicBezTo>
                  <a:cubicBezTo>
                    <a:pt x="10734" y="6704"/>
                    <a:pt x="9577" y="5587"/>
                    <a:pt x="9191" y="5587"/>
                  </a:cubicBezTo>
                  <a:cubicBezTo>
                    <a:pt x="8805" y="4842"/>
                    <a:pt x="8419" y="4097"/>
                    <a:pt x="7648" y="3725"/>
                  </a:cubicBezTo>
                  <a:cubicBezTo>
                    <a:pt x="6877" y="3352"/>
                    <a:pt x="6491" y="2980"/>
                    <a:pt x="5719" y="2235"/>
                  </a:cubicBezTo>
                  <a:cubicBezTo>
                    <a:pt x="5334" y="1862"/>
                    <a:pt x="4948" y="745"/>
                    <a:pt x="4177" y="7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7" name="Shape 1393">
              <a:extLst>
                <a:ext uri="{FF2B5EF4-FFF2-40B4-BE49-F238E27FC236}">
                  <a16:creationId xmlns:a16="http://schemas.microsoft.com/office/drawing/2014/main" id="{0A2AD578-BF20-4C38-A0C1-7D6C3AD9B767}"/>
                </a:ext>
              </a:extLst>
            </p:cNvPr>
            <p:cNvSpPr/>
            <p:nvPr/>
          </p:nvSpPr>
          <p:spPr>
            <a:xfrm>
              <a:off x="7948246" y="4251808"/>
              <a:ext cx="15250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8" name="Shape 1394">
              <a:extLst>
                <a:ext uri="{FF2B5EF4-FFF2-40B4-BE49-F238E27FC236}">
                  <a16:creationId xmlns:a16="http://schemas.microsoft.com/office/drawing/2014/main" id="{E1C3AD37-E7D7-489C-8A19-C134F0E788C3}"/>
                </a:ext>
              </a:extLst>
            </p:cNvPr>
            <p:cNvSpPr/>
            <p:nvPr/>
          </p:nvSpPr>
          <p:spPr>
            <a:xfrm>
              <a:off x="7979382" y="4304111"/>
              <a:ext cx="14234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9" h="17968" extrusionOk="0">
                  <a:moveTo>
                    <a:pt x="13829" y="17280"/>
                  </a:moveTo>
                  <a:cubicBezTo>
                    <a:pt x="18149" y="12960"/>
                    <a:pt x="5189" y="0"/>
                    <a:pt x="869" y="0"/>
                  </a:cubicBezTo>
                  <a:cubicBezTo>
                    <a:pt x="-3451" y="4320"/>
                    <a:pt x="9509" y="21600"/>
                    <a:pt x="13829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59" name="Shape 1395">
              <a:extLst>
                <a:ext uri="{FF2B5EF4-FFF2-40B4-BE49-F238E27FC236}">
                  <a16:creationId xmlns:a16="http://schemas.microsoft.com/office/drawing/2014/main" id="{AA946EEB-E71C-4775-8F56-C96E8F498C6C}"/>
                </a:ext>
              </a:extLst>
            </p:cNvPr>
            <p:cNvSpPr/>
            <p:nvPr/>
          </p:nvSpPr>
          <p:spPr>
            <a:xfrm>
              <a:off x="8123944" y="4320283"/>
              <a:ext cx="31374" cy="2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25" extrusionOk="0">
                  <a:moveTo>
                    <a:pt x="21600" y="19725"/>
                  </a:moveTo>
                  <a:cubicBezTo>
                    <a:pt x="21600" y="13554"/>
                    <a:pt x="15429" y="13554"/>
                    <a:pt x="15429" y="7382"/>
                  </a:cubicBezTo>
                  <a:cubicBezTo>
                    <a:pt x="15429" y="1211"/>
                    <a:pt x="6171" y="-1875"/>
                    <a:pt x="0" y="1211"/>
                  </a:cubicBezTo>
                  <a:cubicBezTo>
                    <a:pt x="0" y="4296"/>
                    <a:pt x="0" y="7382"/>
                    <a:pt x="3086" y="7382"/>
                  </a:cubicBezTo>
                  <a:cubicBezTo>
                    <a:pt x="9257" y="7382"/>
                    <a:pt x="6171" y="10468"/>
                    <a:pt x="9257" y="13554"/>
                  </a:cubicBezTo>
                  <a:cubicBezTo>
                    <a:pt x="9257" y="16639"/>
                    <a:pt x="21600" y="19725"/>
                    <a:pt x="21600" y="197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0" name="Shape 1396">
              <a:extLst>
                <a:ext uri="{FF2B5EF4-FFF2-40B4-BE49-F238E27FC236}">
                  <a16:creationId xmlns:a16="http://schemas.microsoft.com/office/drawing/2014/main" id="{36466D72-A6FC-4F88-85EA-AE253B255923}"/>
                </a:ext>
              </a:extLst>
            </p:cNvPr>
            <p:cNvSpPr/>
            <p:nvPr/>
          </p:nvSpPr>
          <p:spPr>
            <a:xfrm>
              <a:off x="8175299" y="4339975"/>
              <a:ext cx="12326" cy="1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8600" extrusionOk="0">
                  <a:moveTo>
                    <a:pt x="8100" y="16200"/>
                  </a:moveTo>
                  <a:cubicBezTo>
                    <a:pt x="-2700" y="21600"/>
                    <a:pt x="-2700" y="5400"/>
                    <a:pt x="8100" y="0"/>
                  </a:cubicBezTo>
                  <a:cubicBezTo>
                    <a:pt x="18900" y="0"/>
                    <a:pt x="18900" y="16200"/>
                    <a:pt x="8100" y="16200"/>
                  </a:cubicBezTo>
                  <a:cubicBezTo>
                    <a:pt x="2700" y="21600"/>
                    <a:pt x="13500" y="16200"/>
                    <a:pt x="8100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1" name="Shape 1397">
              <a:extLst>
                <a:ext uri="{FF2B5EF4-FFF2-40B4-BE49-F238E27FC236}">
                  <a16:creationId xmlns:a16="http://schemas.microsoft.com/office/drawing/2014/main" id="{B3024168-DB6C-437D-A886-967482F86876}"/>
                </a:ext>
              </a:extLst>
            </p:cNvPr>
            <p:cNvSpPr/>
            <p:nvPr/>
          </p:nvSpPr>
          <p:spPr>
            <a:xfrm>
              <a:off x="8128426" y="4414693"/>
              <a:ext cx="198497" cy="6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000" extrusionOk="0">
                  <a:moveTo>
                    <a:pt x="4226" y="0"/>
                  </a:moveTo>
                  <a:cubicBezTo>
                    <a:pt x="3287" y="1440"/>
                    <a:pt x="2817" y="0"/>
                    <a:pt x="1409" y="0"/>
                  </a:cubicBezTo>
                  <a:cubicBezTo>
                    <a:pt x="1409" y="0"/>
                    <a:pt x="0" y="4320"/>
                    <a:pt x="0" y="5760"/>
                  </a:cubicBezTo>
                  <a:cubicBezTo>
                    <a:pt x="0" y="7200"/>
                    <a:pt x="1878" y="5760"/>
                    <a:pt x="2348" y="8640"/>
                  </a:cubicBezTo>
                  <a:cubicBezTo>
                    <a:pt x="2817" y="11520"/>
                    <a:pt x="4226" y="11520"/>
                    <a:pt x="5165" y="12960"/>
                  </a:cubicBezTo>
                  <a:cubicBezTo>
                    <a:pt x="6104" y="12960"/>
                    <a:pt x="6574" y="12960"/>
                    <a:pt x="7043" y="12960"/>
                  </a:cubicBezTo>
                  <a:cubicBezTo>
                    <a:pt x="8452" y="12960"/>
                    <a:pt x="9861" y="14400"/>
                    <a:pt x="11270" y="15840"/>
                  </a:cubicBezTo>
                  <a:cubicBezTo>
                    <a:pt x="13617" y="17280"/>
                    <a:pt x="16435" y="15840"/>
                    <a:pt x="18783" y="18720"/>
                  </a:cubicBezTo>
                  <a:cubicBezTo>
                    <a:pt x="19252" y="18720"/>
                    <a:pt x="20661" y="21600"/>
                    <a:pt x="21130" y="18720"/>
                  </a:cubicBezTo>
                  <a:cubicBezTo>
                    <a:pt x="21600" y="18720"/>
                    <a:pt x="20661" y="12960"/>
                    <a:pt x="20191" y="12960"/>
                  </a:cubicBezTo>
                  <a:cubicBezTo>
                    <a:pt x="19722" y="11520"/>
                    <a:pt x="19722" y="12960"/>
                    <a:pt x="19252" y="12960"/>
                  </a:cubicBezTo>
                  <a:cubicBezTo>
                    <a:pt x="18313" y="14400"/>
                    <a:pt x="17843" y="12960"/>
                    <a:pt x="17374" y="12960"/>
                  </a:cubicBezTo>
                  <a:cubicBezTo>
                    <a:pt x="16904" y="11520"/>
                    <a:pt x="16904" y="10080"/>
                    <a:pt x="16435" y="8640"/>
                  </a:cubicBezTo>
                  <a:cubicBezTo>
                    <a:pt x="16435" y="7200"/>
                    <a:pt x="15496" y="7200"/>
                    <a:pt x="15026" y="5760"/>
                  </a:cubicBezTo>
                  <a:cubicBezTo>
                    <a:pt x="14557" y="5760"/>
                    <a:pt x="13148" y="4320"/>
                    <a:pt x="12678" y="4320"/>
                  </a:cubicBezTo>
                  <a:cubicBezTo>
                    <a:pt x="12209" y="4320"/>
                    <a:pt x="11739" y="5760"/>
                    <a:pt x="11739" y="5760"/>
                  </a:cubicBezTo>
                  <a:cubicBezTo>
                    <a:pt x="11270" y="7200"/>
                    <a:pt x="10800" y="7200"/>
                    <a:pt x="9861" y="7200"/>
                  </a:cubicBezTo>
                  <a:cubicBezTo>
                    <a:pt x="8922" y="7200"/>
                    <a:pt x="7983" y="5760"/>
                    <a:pt x="7043" y="4320"/>
                  </a:cubicBezTo>
                  <a:cubicBezTo>
                    <a:pt x="6574" y="2880"/>
                    <a:pt x="5635" y="2880"/>
                    <a:pt x="5165" y="2880"/>
                  </a:cubicBezTo>
                  <a:cubicBezTo>
                    <a:pt x="5165" y="2880"/>
                    <a:pt x="4696" y="0"/>
                    <a:pt x="4226" y="0"/>
                  </a:cubicBezTo>
                  <a:cubicBezTo>
                    <a:pt x="3757" y="1440"/>
                    <a:pt x="4696" y="0"/>
                    <a:pt x="422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2" name="Shape 1398">
              <a:extLst>
                <a:ext uri="{FF2B5EF4-FFF2-40B4-BE49-F238E27FC236}">
                  <a16:creationId xmlns:a16="http://schemas.microsoft.com/office/drawing/2014/main" id="{F8F22C64-745B-459F-9090-0651EA519781}"/>
                </a:ext>
              </a:extLst>
            </p:cNvPr>
            <p:cNvSpPr/>
            <p:nvPr/>
          </p:nvSpPr>
          <p:spPr>
            <a:xfrm>
              <a:off x="8287520" y="4434390"/>
              <a:ext cx="24664" cy="1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3" h="16362" extrusionOk="0">
                  <a:moveTo>
                    <a:pt x="2003" y="16362"/>
                  </a:moveTo>
                  <a:cubicBezTo>
                    <a:pt x="-6097" y="9162"/>
                    <a:pt x="12803" y="-5238"/>
                    <a:pt x="15503" y="1962"/>
                  </a:cubicBezTo>
                  <a:cubicBezTo>
                    <a:pt x="15503" y="9162"/>
                    <a:pt x="4703" y="16362"/>
                    <a:pt x="2003" y="16362"/>
                  </a:cubicBezTo>
                  <a:cubicBezTo>
                    <a:pt x="-697" y="16362"/>
                    <a:pt x="4703" y="16362"/>
                    <a:pt x="2003" y="163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3" name="Shape 1399">
              <a:extLst>
                <a:ext uri="{FF2B5EF4-FFF2-40B4-BE49-F238E27FC236}">
                  <a16:creationId xmlns:a16="http://schemas.microsoft.com/office/drawing/2014/main" id="{2301679F-8032-42B9-A5D6-DFAAF949639A}"/>
                </a:ext>
              </a:extLst>
            </p:cNvPr>
            <p:cNvSpPr/>
            <p:nvPr/>
          </p:nvSpPr>
          <p:spPr>
            <a:xfrm>
              <a:off x="8328890" y="4462511"/>
              <a:ext cx="18671" cy="1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7" h="21600" extrusionOk="0">
                  <a:moveTo>
                    <a:pt x="8181" y="0"/>
                  </a:moveTo>
                  <a:cubicBezTo>
                    <a:pt x="4581" y="0"/>
                    <a:pt x="-2619" y="0"/>
                    <a:pt x="981" y="5400"/>
                  </a:cubicBezTo>
                  <a:cubicBezTo>
                    <a:pt x="981" y="5400"/>
                    <a:pt x="8181" y="21600"/>
                    <a:pt x="8181" y="21600"/>
                  </a:cubicBezTo>
                  <a:cubicBezTo>
                    <a:pt x="15381" y="21600"/>
                    <a:pt x="18981" y="0"/>
                    <a:pt x="818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4" name="Shape 1400">
              <a:extLst>
                <a:ext uri="{FF2B5EF4-FFF2-40B4-BE49-F238E27FC236}">
                  <a16:creationId xmlns:a16="http://schemas.microsoft.com/office/drawing/2014/main" id="{8E93EC56-6438-4837-BABC-1960469FF76B}"/>
                </a:ext>
              </a:extLst>
            </p:cNvPr>
            <p:cNvSpPr/>
            <p:nvPr/>
          </p:nvSpPr>
          <p:spPr>
            <a:xfrm>
              <a:off x="8355533" y="4466994"/>
              <a:ext cx="15580" cy="1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0" h="17600" extrusionOk="0">
                  <a:moveTo>
                    <a:pt x="14170" y="7200"/>
                  </a:moveTo>
                  <a:cubicBezTo>
                    <a:pt x="14170" y="7200"/>
                    <a:pt x="9850" y="0"/>
                    <a:pt x="5530" y="0"/>
                  </a:cubicBezTo>
                  <a:cubicBezTo>
                    <a:pt x="5530" y="7200"/>
                    <a:pt x="-3110" y="14400"/>
                    <a:pt x="1210" y="14400"/>
                  </a:cubicBezTo>
                  <a:cubicBezTo>
                    <a:pt x="1210" y="14400"/>
                    <a:pt x="5530" y="21600"/>
                    <a:pt x="5530" y="14400"/>
                  </a:cubicBezTo>
                  <a:cubicBezTo>
                    <a:pt x="9850" y="14400"/>
                    <a:pt x="18490" y="14400"/>
                    <a:pt x="14170" y="7200"/>
                  </a:cubicBezTo>
                  <a:cubicBezTo>
                    <a:pt x="14170" y="7200"/>
                    <a:pt x="18490" y="14400"/>
                    <a:pt x="14170" y="7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5" name="Shape 1401">
              <a:extLst>
                <a:ext uri="{FF2B5EF4-FFF2-40B4-BE49-F238E27FC236}">
                  <a16:creationId xmlns:a16="http://schemas.microsoft.com/office/drawing/2014/main" id="{91E269E4-DC52-47F9-AEBD-EAFDB181201B}"/>
                </a:ext>
              </a:extLst>
            </p:cNvPr>
            <p:cNvSpPr/>
            <p:nvPr/>
          </p:nvSpPr>
          <p:spPr>
            <a:xfrm>
              <a:off x="8372743" y="4468114"/>
              <a:ext cx="24358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0" h="20250" extrusionOk="0">
                  <a:moveTo>
                    <a:pt x="3563" y="4050"/>
                  </a:moveTo>
                  <a:cubicBezTo>
                    <a:pt x="478" y="9450"/>
                    <a:pt x="-2608" y="20250"/>
                    <a:pt x="3563" y="20250"/>
                  </a:cubicBezTo>
                  <a:cubicBezTo>
                    <a:pt x="9735" y="20250"/>
                    <a:pt x="12821" y="20250"/>
                    <a:pt x="15906" y="14850"/>
                  </a:cubicBezTo>
                  <a:cubicBezTo>
                    <a:pt x="18992" y="14850"/>
                    <a:pt x="12821" y="9450"/>
                    <a:pt x="12821" y="4050"/>
                  </a:cubicBezTo>
                  <a:cubicBezTo>
                    <a:pt x="9735" y="-1350"/>
                    <a:pt x="6649" y="-1350"/>
                    <a:pt x="3563" y="40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6" name="Shape 1402">
              <a:extLst>
                <a:ext uri="{FF2B5EF4-FFF2-40B4-BE49-F238E27FC236}">
                  <a16:creationId xmlns:a16="http://schemas.microsoft.com/office/drawing/2014/main" id="{02DA9F50-D672-4DD6-9984-C3516970AAB6}"/>
                </a:ext>
              </a:extLst>
            </p:cNvPr>
            <p:cNvSpPr/>
            <p:nvPr/>
          </p:nvSpPr>
          <p:spPr>
            <a:xfrm>
              <a:off x="8391363" y="4462511"/>
              <a:ext cx="34735" cy="1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19069" extrusionOk="0">
                  <a:moveTo>
                    <a:pt x="2700" y="0"/>
                  </a:moveTo>
                  <a:cubicBezTo>
                    <a:pt x="0" y="0"/>
                    <a:pt x="0" y="0"/>
                    <a:pt x="0" y="4320"/>
                  </a:cubicBezTo>
                  <a:cubicBezTo>
                    <a:pt x="0" y="4320"/>
                    <a:pt x="5400" y="4320"/>
                    <a:pt x="5400" y="8640"/>
                  </a:cubicBezTo>
                  <a:cubicBezTo>
                    <a:pt x="5400" y="8640"/>
                    <a:pt x="5400" y="12960"/>
                    <a:pt x="5400" y="12960"/>
                  </a:cubicBezTo>
                  <a:cubicBezTo>
                    <a:pt x="5400" y="17280"/>
                    <a:pt x="16200" y="21600"/>
                    <a:pt x="18900" y="17280"/>
                  </a:cubicBezTo>
                  <a:cubicBezTo>
                    <a:pt x="21600" y="12960"/>
                    <a:pt x="21600" y="8640"/>
                    <a:pt x="18900" y="4320"/>
                  </a:cubicBezTo>
                  <a:cubicBezTo>
                    <a:pt x="13500" y="4320"/>
                    <a:pt x="8100" y="4320"/>
                    <a:pt x="27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7" name="Shape 1403">
              <a:extLst>
                <a:ext uri="{FF2B5EF4-FFF2-40B4-BE49-F238E27FC236}">
                  <a16:creationId xmlns:a16="http://schemas.microsoft.com/office/drawing/2014/main" id="{625FE508-6B58-43C8-A76B-18414DBF6C95}"/>
                </a:ext>
              </a:extLst>
            </p:cNvPr>
            <p:cNvSpPr/>
            <p:nvPr/>
          </p:nvSpPr>
          <p:spPr>
            <a:xfrm>
              <a:off x="8439171" y="4466994"/>
              <a:ext cx="53783" cy="1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600" extrusionOk="0">
                  <a:moveTo>
                    <a:pt x="3600" y="0"/>
                  </a:moveTo>
                  <a:cubicBezTo>
                    <a:pt x="3600" y="0"/>
                    <a:pt x="0" y="5400"/>
                    <a:pt x="0" y="10800"/>
                  </a:cubicBezTo>
                  <a:cubicBezTo>
                    <a:pt x="0" y="10800"/>
                    <a:pt x="19800" y="21600"/>
                    <a:pt x="21600" y="10800"/>
                  </a:cubicBezTo>
                  <a:cubicBezTo>
                    <a:pt x="21600" y="5400"/>
                    <a:pt x="16200" y="10800"/>
                    <a:pt x="16200" y="10800"/>
                  </a:cubicBezTo>
                  <a:cubicBezTo>
                    <a:pt x="12600" y="10800"/>
                    <a:pt x="7200" y="5400"/>
                    <a:pt x="3600" y="0"/>
                  </a:cubicBezTo>
                  <a:cubicBezTo>
                    <a:pt x="3600" y="0"/>
                    <a:pt x="5400" y="0"/>
                    <a:pt x="3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8" name="Shape 1404">
              <a:extLst>
                <a:ext uri="{FF2B5EF4-FFF2-40B4-BE49-F238E27FC236}">
                  <a16:creationId xmlns:a16="http://schemas.microsoft.com/office/drawing/2014/main" id="{A114DFB1-37DD-46A2-BB73-A7CB9C4DF928}"/>
                </a:ext>
              </a:extLst>
            </p:cNvPr>
            <p:cNvSpPr/>
            <p:nvPr/>
          </p:nvSpPr>
          <p:spPr>
            <a:xfrm>
              <a:off x="8422737" y="4492398"/>
              <a:ext cx="37199" cy="1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7" h="15869" extrusionOk="0">
                  <a:moveTo>
                    <a:pt x="0" y="0"/>
                  </a:moveTo>
                  <a:cubicBezTo>
                    <a:pt x="1964" y="0"/>
                    <a:pt x="13745" y="21600"/>
                    <a:pt x="15709" y="14400"/>
                  </a:cubicBezTo>
                  <a:cubicBezTo>
                    <a:pt x="21600" y="3600"/>
                    <a:pt x="1964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69" name="Shape 1405">
              <a:extLst>
                <a:ext uri="{FF2B5EF4-FFF2-40B4-BE49-F238E27FC236}">
                  <a16:creationId xmlns:a16="http://schemas.microsoft.com/office/drawing/2014/main" id="{A327F58B-4898-490B-9537-DFEFD45F0B70}"/>
                </a:ext>
              </a:extLst>
            </p:cNvPr>
            <p:cNvSpPr/>
            <p:nvPr/>
          </p:nvSpPr>
          <p:spPr>
            <a:xfrm>
              <a:off x="8580447" y="4351930"/>
              <a:ext cx="17486" cy="1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8600" extrusionOk="0">
                  <a:moveTo>
                    <a:pt x="6521" y="16200"/>
                  </a:moveTo>
                  <a:cubicBezTo>
                    <a:pt x="-4279" y="21600"/>
                    <a:pt x="-679" y="0"/>
                    <a:pt x="10121" y="0"/>
                  </a:cubicBezTo>
                  <a:cubicBezTo>
                    <a:pt x="17321" y="0"/>
                    <a:pt x="13721" y="16200"/>
                    <a:pt x="6521" y="16200"/>
                  </a:cubicBezTo>
                  <a:cubicBezTo>
                    <a:pt x="2921" y="21600"/>
                    <a:pt x="13721" y="16200"/>
                    <a:pt x="6521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0" name="Shape 1406">
              <a:extLst>
                <a:ext uri="{FF2B5EF4-FFF2-40B4-BE49-F238E27FC236}">
                  <a16:creationId xmlns:a16="http://schemas.microsoft.com/office/drawing/2014/main" id="{DCA258DF-7F03-4718-B7DB-9738450A19AB}"/>
                </a:ext>
              </a:extLst>
            </p:cNvPr>
            <p:cNvSpPr/>
            <p:nvPr/>
          </p:nvSpPr>
          <p:spPr>
            <a:xfrm>
              <a:off x="8622508" y="4348941"/>
              <a:ext cx="63168" cy="2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2036" y="12960"/>
                  </a:moveTo>
                  <a:cubicBezTo>
                    <a:pt x="596" y="12960"/>
                    <a:pt x="-844" y="8640"/>
                    <a:pt x="596" y="4320"/>
                  </a:cubicBezTo>
                  <a:cubicBezTo>
                    <a:pt x="2036" y="0"/>
                    <a:pt x="3476" y="0"/>
                    <a:pt x="6356" y="0"/>
                  </a:cubicBezTo>
                  <a:cubicBezTo>
                    <a:pt x="10676" y="0"/>
                    <a:pt x="13556" y="0"/>
                    <a:pt x="17876" y="8640"/>
                  </a:cubicBezTo>
                  <a:cubicBezTo>
                    <a:pt x="19316" y="12960"/>
                    <a:pt x="20756" y="17280"/>
                    <a:pt x="20756" y="21600"/>
                  </a:cubicBezTo>
                  <a:cubicBezTo>
                    <a:pt x="19316" y="21600"/>
                    <a:pt x="14996" y="12960"/>
                    <a:pt x="14996" y="12960"/>
                  </a:cubicBezTo>
                  <a:cubicBezTo>
                    <a:pt x="10676" y="8640"/>
                    <a:pt x="6356" y="12960"/>
                    <a:pt x="2036" y="12960"/>
                  </a:cubicBezTo>
                  <a:cubicBezTo>
                    <a:pt x="596" y="12960"/>
                    <a:pt x="3476" y="12960"/>
                    <a:pt x="2036" y="129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1" name="Shape 1407">
              <a:extLst>
                <a:ext uri="{FF2B5EF4-FFF2-40B4-BE49-F238E27FC236}">
                  <a16:creationId xmlns:a16="http://schemas.microsoft.com/office/drawing/2014/main" id="{D0E1762C-A436-4F49-BC91-49C3238A2A25}"/>
                </a:ext>
              </a:extLst>
            </p:cNvPr>
            <p:cNvSpPr/>
            <p:nvPr/>
          </p:nvSpPr>
          <p:spPr>
            <a:xfrm>
              <a:off x="8419761" y="4251018"/>
              <a:ext cx="138928" cy="15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96" extrusionOk="0">
                  <a:moveTo>
                    <a:pt x="8543" y="18696"/>
                  </a:moveTo>
                  <a:cubicBezTo>
                    <a:pt x="8543" y="18096"/>
                    <a:pt x="9218" y="18096"/>
                    <a:pt x="9218" y="17496"/>
                  </a:cubicBezTo>
                  <a:cubicBezTo>
                    <a:pt x="9218" y="16896"/>
                    <a:pt x="7868" y="16296"/>
                    <a:pt x="7193" y="16296"/>
                  </a:cubicBezTo>
                  <a:cubicBezTo>
                    <a:pt x="6518" y="15096"/>
                    <a:pt x="7868" y="14496"/>
                    <a:pt x="7868" y="13296"/>
                  </a:cubicBezTo>
                  <a:cubicBezTo>
                    <a:pt x="7868" y="12696"/>
                    <a:pt x="5168" y="12696"/>
                    <a:pt x="5168" y="13296"/>
                  </a:cubicBezTo>
                  <a:cubicBezTo>
                    <a:pt x="4493" y="14496"/>
                    <a:pt x="5168" y="15696"/>
                    <a:pt x="5168" y="16896"/>
                  </a:cubicBezTo>
                  <a:cubicBezTo>
                    <a:pt x="4493" y="16896"/>
                    <a:pt x="5168" y="17496"/>
                    <a:pt x="5168" y="17496"/>
                  </a:cubicBezTo>
                  <a:cubicBezTo>
                    <a:pt x="5168" y="18696"/>
                    <a:pt x="4493" y="19296"/>
                    <a:pt x="4493" y="19896"/>
                  </a:cubicBezTo>
                  <a:cubicBezTo>
                    <a:pt x="3818" y="21096"/>
                    <a:pt x="4493" y="21096"/>
                    <a:pt x="2468" y="21096"/>
                  </a:cubicBezTo>
                  <a:cubicBezTo>
                    <a:pt x="443" y="21096"/>
                    <a:pt x="2468" y="18696"/>
                    <a:pt x="2468" y="18096"/>
                  </a:cubicBezTo>
                  <a:cubicBezTo>
                    <a:pt x="3143" y="17496"/>
                    <a:pt x="2468" y="15696"/>
                    <a:pt x="1118" y="15096"/>
                  </a:cubicBezTo>
                  <a:cubicBezTo>
                    <a:pt x="-232" y="14496"/>
                    <a:pt x="-232" y="13296"/>
                    <a:pt x="443" y="12096"/>
                  </a:cubicBezTo>
                  <a:cubicBezTo>
                    <a:pt x="1118" y="10896"/>
                    <a:pt x="1118" y="9096"/>
                    <a:pt x="1793" y="7896"/>
                  </a:cubicBezTo>
                  <a:cubicBezTo>
                    <a:pt x="3143" y="6096"/>
                    <a:pt x="2468" y="2496"/>
                    <a:pt x="5843" y="2496"/>
                  </a:cubicBezTo>
                  <a:cubicBezTo>
                    <a:pt x="6518" y="2496"/>
                    <a:pt x="5843" y="696"/>
                    <a:pt x="7193" y="696"/>
                  </a:cubicBezTo>
                  <a:cubicBezTo>
                    <a:pt x="9218" y="1296"/>
                    <a:pt x="10568" y="1896"/>
                    <a:pt x="11918" y="1896"/>
                  </a:cubicBezTo>
                  <a:cubicBezTo>
                    <a:pt x="13268" y="1896"/>
                    <a:pt x="15293" y="2496"/>
                    <a:pt x="16643" y="1896"/>
                  </a:cubicBezTo>
                  <a:cubicBezTo>
                    <a:pt x="17318" y="1896"/>
                    <a:pt x="21368" y="-504"/>
                    <a:pt x="21368" y="96"/>
                  </a:cubicBezTo>
                  <a:cubicBezTo>
                    <a:pt x="21368" y="696"/>
                    <a:pt x="19343" y="2496"/>
                    <a:pt x="19343" y="3096"/>
                  </a:cubicBezTo>
                  <a:cubicBezTo>
                    <a:pt x="17993" y="3696"/>
                    <a:pt x="16643" y="3696"/>
                    <a:pt x="15293" y="3696"/>
                  </a:cubicBezTo>
                  <a:cubicBezTo>
                    <a:pt x="11918" y="3096"/>
                    <a:pt x="9218" y="3696"/>
                    <a:pt x="6518" y="3696"/>
                  </a:cubicBezTo>
                  <a:cubicBezTo>
                    <a:pt x="4493" y="3096"/>
                    <a:pt x="3818" y="3696"/>
                    <a:pt x="3818" y="5496"/>
                  </a:cubicBezTo>
                  <a:cubicBezTo>
                    <a:pt x="3818" y="7296"/>
                    <a:pt x="5843" y="7296"/>
                    <a:pt x="6518" y="8496"/>
                  </a:cubicBezTo>
                  <a:cubicBezTo>
                    <a:pt x="7193" y="9696"/>
                    <a:pt x="7868" y="8496"/>
                    <a:pt x="8543" y="7896"/>
                  </a:cubicBezTo>
                  <a:cubicBezTo>
                    <a:pt x="8543" y="7296"/>
                    <a:pt x="13268" y="6696"/>
                    <a:pt x="13268" y="7296"/>
                  </a:cubicBezTo>
                  <a:cubicBezTo>
                    <a:pt x="13943" y="7296"/>
                    <a:pt x="11918" y="9096"/>
                    <a:pt x="11243" y="9096"/>
                  </a:cubicBezTo>
                  <a:cubicBezTo>
                    <a:pt x="9893" y="10296"/>
                    <a:pt x="9893" y="10296"/>
                    <a:pt x="8543" y="9696"/>
                  </a:cubicBezTo>
                  <a:cubicBezTo>
                    <a:pt x="8543" y="9696"/>
                    <a:pt x="9218" y="11496"/>
                    <a:pt x="9218" y="11496"/>
                  </a:cubicBezTo>
                  <a:cubicBezTo>
                    <a:pt x="9893" y="12096"/>
                    <a:pt x="11918" y="13296"/>
                    <a:pt x="11918" y="14496"/>
                  </a:cubicBezTo>
                  <a:cubicBezTo>
                    <a:pt x="11918" y="15096"/>
                    <a:pt x="11918" y="15696"/>
                    <a:pt x="12593" y="16296"/>
                  </a:cubicBezTo>
                  <a:cubicBezTo>
                    <a:pt x="12593" y="16296"/>
                    <a:pt x="13943" y="17496"/>
                    <a:pt x="14618" y="17496"/>
                  </a:cubicBezTo>
                  <a:cubicBezTo>
                    <a:pt x="13268" y="18096"/>
                    <a:pt x="9893" y="19296"/>
                    <a:pt x="8543" y="18696"/>
                  </a:cubicBezTo>
                  <a:cubicBezTo>
                    <a:pt x="8543" y="18096"/>
                    <a:pt x="9218" y="19296"/>
                    <a:pt x="8543" y="186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2" name="Shape 1408">
              <a:extLst>
                <a:ext uri="{FF2B5EF4-FFF2-40B4-BE49-F238E27FC236}">
                  <a16:creationId xmlns:a16="http://schemas.microsoft.com/office/drawing/2014/main" id="{280ED8ED-F154-4C69-B103-FCEC687BE8AE}"/>
                </a:ext>
              </a:extLst>
            </p:cNvPr>
            <p:cNvSpPr/>
            <p:nvPr/>
          </p:nvSpPr>
          <p:spPr>
            <a:xfrm>
              <a:off x="8606494" y="4238357"/>
              <a:ext cx="31237" cy="6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6" h="21600" extrusionOk="0">
                  <a:moveTo>
                    <a:pt x="8100" y="2880"/>
                  </a:moveTo>
                  <a:cubicBezTo>
                    <a:pt x="8100" y="1440"/>
                    <a:pt x="8100" y="1440"/>
                    <a:pt x="8100" y="0"/>
                  </a:cubicBezTo>
                  <a:cubicBezTo>
                    <a:pt x="5400" y="0"/>
                    <a:pt x="0" y="4320"/>
                    <a:pt x="0" y="5760"/>
                  </a:cubicBezTo>
                  <a:cubicBezTo>
                    <a:pt x="0" y="7200"/>
                    <a:pt x="2700" y="8640"/>
                    <a:pt x="2700" y="11520"/>
                  </a:cubicBezTo>
                  <a:cubicBezTo>
                    <a:pt x="2700" y="12960"/>
                    <a:pt x="2700" y="15840"/>
                    <a:pt x="5400" y="17280"/>
                  </a:cubicBezTo>
                  <a:cubicBezTo>
                    <a:pt x="5400" y="17280"/>
                    <a:pt x="13500" y="21600"/>
                    <a:pt x="13500" y="21600"/>
                  </a:cubicBezTo>
                  <a:cubicBezTo>
                    <a:pt x="13500" y="21600"/>
                    <a:pt x="10800" y="18720"/>
                    <a:pt x="10800" y="18720"/>
                  </a:cubicBezTo>
                  <a:cubicBezTo>
                    <a:pt x="8100" y="17280"/>
                    <a:pt x="8100" y="14400"/>
                    <a:pt x="8100" y="12960"/>
                  </a:cubicBezTo>
                  <a:cubicBezTo>
                    <a:pt x="8100" y="11520"/>
                    <a:pt x="18900" y="12960"/>
                    <a:pt x="18900" y="12960"/>
                  </a:cubicBezTo>
                  <a:cubicBezTo>
                    <a:pt x="21600" y="12960"/>
                    <a:pt x="16200" y="11520"/>
                    <a:pt x="13500" y="10080"/>
                  </a:cubicBezTo>
                  <a:cubicBezTo>
                    <a:pt x="13500" y="10080"/>
                    <a:pt x="16200" y="8640"/>
                    <a:pt x="16200" y="7200"/>
                  </a:cubicBezTo>
                  <a:cubicBezTo>
                    <a:pt x="18900" y="1440"/>
                    <a:pt x="8100" y="8640"/>
                    <a:pt x="5400" y="8640"/>
                  </a:cubicBezTo>
                  <a:cubicBezTo>
                    <a:pt x="5400" y="8640"/>
                    <a:pt x="10800" y="4320"/>
                    <a:pt x="8100" y="2880"/>
                  </a:cubicBezTo>
                  <a:cubicBezTo>
                    <a:pt x="8100" y="1440"/>
                    <a:pt x="10800" y="4320"/>
                    <a:pt x="8100" y="28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3" name="Shape 1409">
              <a:extLst>
                <a:ext uri="{FF2B5EF4-FFF2-40B4-BE49-F238E27FC236}">
                  <a16:creationId xmlns:a16="http://schemas.microsoft.com/office/drawing/2014/main" id="{464C7290-2A35-48EF-B66C-DBB68879EEAF}"/>
                </a:ext>
              </a:extLst>
            </p:cNvPr>
            <p:cNvSpPr/>
            <p:nvPr/>
          </p:nvSpPr>
          <p:spPr>
            <a:xfrm>
              <a:off x="8626758" y="4229391"/>
              <a:ext cx="7285" cy="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extrusionOk="0">
                  <a:moveTo>
                    <a:pt x="2982" y="21600"/>
                  </a:moveTo>
                  <a:cubicBezTo>
                    <a:pt x="-4218" y="21600"/>
                    <a:pt x="2982" y="0"/>
                    <a:pt x="10182" y="0"/>
                  </a:cubicBezTo>
                  <a:cubicBezTo>
                    <a:pt x="17382" y="0"/>
                    <a:pt x="10182" y="21600"/>
                    <a:pt x="2982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4" name="Shape 1410">
              <a:extLst>
                <a:ext uri="{FF2B5EF4-FFF2-40B4-BE49-F238E27FC236}">
                  <a16:creationId xmlns:a16="http://schemas.microsoft.com/office/drawing/2014/main" id="{48F2190D-0B52-44D6-943D-DED0749CA0FD}"/>
                </a:ext>
              </a:extLst>
            </p:cNvPr>
            <p:cNvSpPr/>
            <p:nvPr/>
          </p:nvSpPr>
          <p:spPr>
            <a:xfrm>
              <a:off x="8672231" y="4287298"/>
              <a:ext cx="20916" cy="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5" name="Shape 1411">
              <a:extLst>
                <a:ext uri="{FF2B5EF4-FFF2-40B4-BE49-F238E27FC236}">
                  <a16:creationId xmlns:a16="http://schemas.microsoft.com/office/drawing/2014/main" id="{24D755D4-CD68-4171-B569-9B885E5A8473}"/>
                </a:ext>
              </a:extLst>
            </p:cNvPr>
            <p:cNvSpPr/>
            <p:nvPr/>
          </p:nvSpPr>
          <p:spPr>
            <a:xfrm>
              <a:off x="8679859" y="4293921"/>
              <a:ext cx="76258" cy="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6" h="19081" extrusionOk="0">
                  <a:moveTo>
                    <a:pt x="10541" y="536"/>
                  </a:moveTo>
                  <a:cubicBezTo>
                    <a:pt x="9405" y="-1428"/>
                    <a:pt x="4857" y="2499"/>
                    <a:pt x="3720" y="4463"/>
                  </a:cubicBezTo>
                  <a:cubicBezTo>
                    <a:pt x="2584" y="4463"/>
                    <a:pt x="3720" y="4463"/>
                    <a:pt x="2584" y="6427"/>
                  </a:cubicBezTo>
                  <a:cubicBezTo>
                    <a:pt x="2584" y="8390"/>
                    <a:pt x="1447" y="4463"/>
                    <a:pt x="310" y="4463"/>
                  </a:cubicBezTo>
                  <a:cubicBezTo>
                    <a:pt x="-827" y="4463"/>
                    <a:pt x="1447" y="10354"/>
                    <a:pt x="2584" y="10354"/>
                  </a:cubicBezTo>
                  <a:cubicBezTo>
                    <a:pt x="2584" y="12317"/>
                    <a:pt x="4857" y="12317"/>
                    <a:pt x="5994" y="12317"/>
                  </a:cubicBezTo>
                  <a:cubicBezTo>
                    <a:pt x="8268" y="12317"/>
                    <a:pt x="8268" y="16245"/>
                    <a:pt x="9405" y="18208"/>
                  </a:cubicBezTo>
                  <a:cubicBezTo>
                    <a:pt x="10541" y="20172"/>
                    <a:pt x="13952" y="18208"/>
                    <a:pt x="15089" y="18208"/>
                  </a:cubicBezTo>
                  <a:cubicBezTo>
                    <a:pt x="19636" y="18208"/>
                    <a:pt x="20773" y="14281"/>
                    <a:pt x="19636" y="8390"/>
                  </a:cubicBezTo>
                  <a:cubicBezTo>
                    <a:pt x="19636" y="4463"/>
                    <a:pt x="18499" y="2499"/>
                    <a:pt x="16226" y="2499"/>
                  </a:cubicBezTo>
                  <a:cubicBezTo>
                    <a:pt x="15089" y="2499"/>
                    <a:pt x="12815" y="536"/>
                    <a:pt x="10541" y="536"/>
                  </a:cubicBezTo>
                  <a:cubicBezTo>
                    <a:pt x="10541" y="536"/>
                    <a:pt x="11678" y="536"/>
                    <a:pt x="10541" y="5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6" name="Shape 1412">
              <a:extLst>
                <a:ext uri="{FF2B5EF4-FFF2-40B4-BE49-F238E27FC236}">
                  <a16:creationId xmlns:a16="http://schemas.microsoft.com/office/drawing/2014/main" id="{3B55AABD-2757-4544-975F-9E70EFE3F8F5}"/>
                </a:ext>
              </a:extLst>
            </p:cNvPr>
            <p:cNvSpPr/>
            <p:nvPr/>
          </p:nvSpPr>
          <p:spPr>
            <a:xfrm>
              <a:off x="9066638" y="4380752"/>
              <a:ext cx="87490" cy="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17829" extrusionOk="0">
                  <a:moveTo>
                    <a:pt x="0" y="11754"/>
                  </a:moveTo>
                  <a:cubicBezTo>
                    <a:pt x="1029" y="9954"/>
                    <a:pt x="5143" y="11754"/>
                    <a:pt x="6171" y="11754"/>
                  </a:cubicBezTo>
                  <a:cubicBezTo>
                    <a:pt x="7200" y="11754"/>
                    <a:pt x="8229" y="8154"/>
                    <a:pt x="9257" y="9954"/>
                  </a:cubicBezTo>
                  <a:cubicBezTo>
                    <a:pt x="10286" y="11754"/>
                    <a:pt x="12343" y="11754"/>
                    <a:pt x="13371" y="9954"/>
                  </a:cubicBezTo>
                  <a:cubicBezTo>
                    <a:pt x="13371" y="8154"/>
                    <a:pt x="14400" y="6354"/>
                    <a:pt x="14400" y="6354"/>
                  </a:cubicBezTo>
                  <a:cubicBezTo>
                    <a:pt x="15429" y="6354"/>
                    <a:pt x="17486" y="6354"/>
                    <a:pt x="17486" y="2754"/>
                  </a:cubicBezTo>
                  <a:cubicBezTo>
                    <a:pt x="17486" y="-2646"/>
                    <a:pt x="21600" y="954"/>
                    <a:pt x="20571" y="4554"/>
                  </a:cubicBezTo>
                  <a:cubicBezTo>
                    <a:pt x="19543" y="6354"/>
                    <a:pt x="18514" y="9954"/>
                    <a:pt x="18514" y="9954"/>
                  </a:cubicBezTo>
                  <a:cubicBezTo>
                    <a:pt x="15429" y="11754"/>
                    <a:pt x="14400" y="15354"/>
                    <a:pt x="11314" y="17154"/>
                  </a:cubicBezTo>
                  <a:cubicBezTo>
                    <a:pt x="9257" y="18954"/>
                    <a:pt x="0" y="17154"/>
                    <a:pt x="0" y="11754"/>
                  </a:cubicBezTo>
                  <a:cubicBezTo>
                    <a:pt x="0" y="9954"/>
                    <a:pt x="0" y="15354"/>
                    <a:pt x="0" y="117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7" name="Shape 1413">
              <a:extLst>
                <a:ext uri="{FF2B5EF4-FFF2-40B4-BE49-F238E27FC236}">
                  <a16:creationId xmlns:a16="http://schemas.microsoft.com/office/drawing/2014/main" id="{697CA07B-CB63-4F2F-A735-543A1DA9EBCE}"/>
                </a:ext>
              </a:extLst>
            </p:cNvPr>
            <p:cNvSpPr/>
            <p:nvPr/>
          </p:nvSpPr>
          <p:spPr>
            <a:xfrm>
              <a:off x="9201178" y="4401243"/>
              <a:ext cx="32327" cy="3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6" h="16807" extrusionOk="0">
                  <a:moveTo>
                    <a:pt x="693" y="0"/>
                  </a:moveTo>
                  <a:cubicBezTo>
                    <a:pt x="-1707" y="1964"/>
                    <a:pt x="10293" y="21600"/>
                    <a:pt x="17493" y="15709"/>
                  </a:cubicBezTo>
                  <a:cubicBezTo>
                    <a:pt x="19893" y="11782"/>
                    <a:pt x="12693" y="7855"/>
                    <a:pt x="10293" y="7855"/>
                  </a:cubicBezTo>
                  <a:cubicBezTo>
                    <a:pt x="7893" y="5891"/>
                    <a:pt x="693" y="0"/>
                    <a:pt x="693" y="0"/>
                  </a:cubicBezTo>
                  <a:cubicBezTo>
                    <a:pt x="-1707" y="1964"/>
                    <a:pt x="3093" y="0"/>
                    <a:pt x="69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8" name="Shape 1414">
              <a:extLst>
                <a:ext uri="{FF2B5EF4-FFF2-40B4-BE49-F238E27FC236}">
                  <a16:creationId xmlns:a16="http://schemas.microsoft.com/office/drawing/2014/main" id="{4F2A6F31-4EB6-41D9-A3D5-286B50E682FA}"/>
                </a:ext>
              </a:extLst>
            </p:cNvPr>
            <p:cNvSpPr/>
            <p:nvPr/>
          </p:nvSpPr>
          <p:spPr>
            <a:xfrm>
              <a:off x="9315405" y="4494371"/>
              <a:ext cx="21641" cy="1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12717" extrusionOk="0">
                  <a:moveTo>
                    <a:pt x="18405" y="10182"/>
                  </a:moveTo>
                  <a:cubicBezTo>
                    <a:pt x="18405" y="2982"/>
                    <a:pt x="-3195" y="-4218"/>
                    <a:pt x="405" y="2982"/>
                  </a:cubicBezTo>
                  <a:cubicBezTo>
                    <a:pt x="405" y="6582"/>
                    <a:pt x="18405" y="13782"/>
                    <a:pt x="18405" y="10182"/>
                  </a:cubicBezTo>
                  <a:cubicBezTo>
                    <a:pt x="18405" y="6582"/>
                    <a:pt x="18405" y="17382"/>
                    <a:pt x="18405" y="101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79" name="Shape 1415">
              <a:extLst>
                <a:ext uri="{FF2B5EF4-FFF2-40B4-BE49-F238E27FC236}">
                  <a16:creationId xmlns:a16="http://schemas.microsoft.com/office/drawing/2014/main" id="{2094ADA2-127B-482D-9651-9828645DE25F}"/>
                </a:ext>
              </a:extLst>
            </p:cNvPr>
            <p:cNvSpPr/>
            <p:nvPr/>
          </p:nvSpPr>
          <p:spPr>
            <a:xfrm>
              <a:off x="9284756" y="4452956"/>
              <a:ext cx="36799" cy="2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5" h="18473" extrusionOk="0">
                  <a:moveTo>
                    <a:pt x="19200" y="18473"/>
                  </a:moveTo>
                  <a:cubicBezTo>
                    <a:pt x="14400" y="14873"/>
                    <a:pt x="7200" y="-3127"/>
                    <a:pt x="0" y="473"/>
                  </a:cubicBezTo>
                  <a:cubicBezTo>
                    <a:pt x="0" y="4073"/>
                    <a:pt x="7200" y="7673"/>
                    <a:pt x="7200" y="11273"/>
                  </a:cubicBezTo>
                  <a:cubicBezTo>
                    <a:pt x="12000" y="11273"/>
                    <a:pt x="14400" y="14873"/>
                    <a:pt x="19200" y="18473"/>
                  </a:cubicBezTo>
                  <a:cubicBezTo>
                    <a:pt x="21600" y="18473"/>
                    <a:pt x="14400" y="14873"/>
                    <a:pt x="19200" y="184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0" name="Shape 1416">
              <a:extLst>
                <a:ext uri="{FF2B5EF4-FFF2-40B4-BE49-F238E27FC236}">
                  <a16:creationId xmlns:a16="http://schemas.microsoft.com/office/drawing/2014/main" id="{08BC7057-CA7E-4A60-A2F8-3B5993EDCAEF}"/>
                </a:ext>
              </a:extLst>
            </p:cNvPr>
            <p:cNvSpPr/>
            <p:nvPr/>
          </p:nvSpPr>
          <p:spPr>
            <a:xfrm>
              <a:off x="9245913" y="4431130"/>
              <a:ext cx="17929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68" extrusionOk="0">
                  <a:moveTo>
                    <a:pt x="21600" y="17280"/>
                  </a:moveTo>
                  <a:cubicBezTo>
                    <a:pt x="21600" y="8640"/>
                    <a:pt x="0" y="0"/>
                    <a:pt x="0" y="0"/>
                  </a:cubicBezTo>
                  <a:cubicBezTo>
                    <a:pt x="0" y="4320"/>
                    <a:pt x="21600" y="21600"/>
                    <a:pt x="21600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1" name="Shape 1417">
              <a:extLst>
                <a:ext uri="{FF2B5EF4-FFF2-40B4-BE49-F238E27FC236}">
                  <a16:creationId xmlns:a16="http://schemas.microsoft.com/office/drawing/2014/main" id="{CEA30DF5-8027-49A1-88A6-085F823B9B01}"/>
                </a:ext>
              </a:extLst>
            </p:cNvPr>
            <p:cNvSpPr/>
            <p:nvPr/>
          </p:nvSpPr>
          <p:spPr>
            <a:xfrm>
              <a:off x="9414524" y="4738967"/>
              <a:ext cx="58807" cy="4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0" h="19907" extrusionOk="0">
                  <a:moveTo>
                    <a:pt x="18016" y="19800"/>
                  </a:moveTo>
                  <a:cubicBezTo>
                    <a:pt x="19366" y="21600"/>
                    <a:pt x="1816" y="0"/>
                    <a:pt x="466" y="0"/>
                  </a:cubicBezTo>
                  <a:cubicBezTo>
                    <a:pt x="-2234" y="0"/>
                    <a:pt x="7216" y="16200"/>
                    <a:pt x="18016" y="19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2" name="Shape 1418">
              <a:extLst>
                <a:ext uri="{FF2B5EF4-FFF2-40B4-BE49-F238E27FC236}">
                  <a16:creationId xmlns:a16="http://schemas.microsoft.com/office/drawing/2014/main" id="{7FB1D0B9-74F6-4D58-ADA1-AB302135FE6B}"/>
                </a:ext>
              </a:extLst>
            </p:cNvPr>
            <p:cNvSpPr/>
            <p:nvPr/>
          </p:nvSpPr>
          <p:spPr>
            <a:xfrm>
              <a:off x="9595501" y="5072208"/>
              <a:ext cx="49302" cy="6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14"/>
                    <a:pt x="21600" y="16971"/>
                    <a:pt x="17673" y="15429"/>
                  </a:cubicBezTo>
                  <a:cubicBezTo>
                    <a:pt x="15709" y="12343"/>
                    <a:pt x="17673" y="12343"/>
                    <a:pt x="17673" y="10800"/>
                  </a:cubicBezTo>
                  <a:cubicBezTo>
                    <a:pt x="15709" y="7714"/>
                    <a:pt x="0" y="1543"/>
                    <a:pt x="0" y="0"/>
                  </a:cubicBezTo>
                  <a:cubicBezTo>
                    <a:pt x="0" y="1543"/>
                    <a:pt x="5891" y="4629"/>
                    <a:pt x="5891" y="6171"/>
                  </a:cubicBezTo>
                  <a:cubicBezTo>
                    <a:pt x="7855" y="9257"/>
                    <a:pt x="7855" y="10800"/>
                    <a:pt x="9818" y="12343"/>
                  </a:cubicBezTo>
                  <a:cubicBezTo>
                    <a:pt x="11782" y="13886"/>
                    <a:pt x="17673" y="15429"/>
                    <a:pt x="15709" y="16971"/>
                  </a:cubicBezTo>
                  <a:cubicBezTo>
                    <a:pt x="15709" y="20057"/>
                    <a:pt x="17673" y="20057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3" name="Shape 1419">
              <a:extLst>
                <a:ext uri="{FF2B5EF4-FFF2-40B4-BE49-F238E27FC236}">
                  <a16:creationId xmlns:a16="http://schemas.microsoft.com/office/drawing/2014/main" id="{FAD66E6D-EAFE-4992-9263-ED84CA18B0FB}"/>
                </a:ext>
              </a:extLst>
            </p:cNvPr>
            <p:cNvSpPr/>
            <p:nvPr/>
          </p:nvSpPr>
          <p:spPr>
            <a:xfrm>
              <a:off x="9622202" y="5128994"/>
              <a:ext cx="100287" cy="12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9" h="20520" extrusionOk="0">
                  <a:moveTo>
                    <a:pt x="4125" y="1440"/>
                  </a:moveTo>
                  <a:cubicBezTo>
                    <a:pt x="3294" y="1440"/>
                    <a:pt x="3294" y="6480"/>
                    <a:pt x="3294" y="7920"/>
                  </a:cubicBezTo>
                  <a:cubicBezTo>
                    <a:pt x="2464" y="9360"/>
                    <a:pt x="-2521" y="11520"/>
                    <a:pt x="1633" y="12960"/>
                  </a:cubicBezTo>
                  <a:cubicBezTo>
                    <a:pt x="4125" y="13680"/>
                    <a:pt x="6617" y="15120"/>
                    <a:pt x="4956" y="18000"/>
                  </a:cubicBezTo>
                  <a:cubicBezTo>
                    <a:pt x="2464" y="21600"/>
                    <a:pt x="6617" y="20880"/>
                    <a:pt x="9110" y="18720"/>
                  </a:cubicBezTo>
                  <a:cubicBezTo>
                    <a:pt x="9941" y="18000"/>
                    <a:pt x="10771" y="16560"/>
                    <a:pt x="11602" y="15840"/>
                  </a:cubicBezTo>
                  <a:cubicBezTo>
                    <a:pt x="13264" y="13680"/>
                    <a:pt x="12433" y="13680"/>
                    <a:pt x="12433" y="11520"/>
                  </a:cubicBezTo>
                  <a:cubicBezTo>
                    <a:pt x="13264" y="10080"/>
                    <a:pt x="14925" y="10080"/>
                    <a:pt x="15756" y="10080"/>
                  </a:cubicBezTo>
                  <a:cubicBezTo>
                    <a:pt x="16587" y="10800"/>
                    <a:pt x="18248" y="7920"/>
                    <a:pt x="19079" y="7200"/>
                  </a:cubicBezTo>
                  <a:cubicBezTo>
                    <a:pt x="19079" y="6480"/>
                    <a:pt x="19079" y="4320"/>
                    <a:pt x="18248" y="4320"/>
                  </a:cubicBezTo>
                  <a:cubicBezTo>
                    <a:pt x="16587" y="4320"/>
                    <a:pt x="14925" y="5760"/>
                    <a:pt x="14094" y="5760"/>
                  </a:cubicBezTo>
                  <a:cubicBezTo>
                    <a:pt x="12433" y="5760"/>
                    <a:pt x="9941" y="5040"/>
                    <a:pt x="9110" y="3600"/>
                  </a:cubicBezTo>
                  <a:cubicBezTo>
                    <a:pt x="8279" y="2880"/>
                    <a:pt x="8279" y="0"/>
                    <a:pt x="6617" y="0"/>
                  </a:cubicBezTo>
                  <a:cubicBezTo>
                    <a:pt x="6617" y="0"/>
                    <a:pt x="6617" y="2160"/>
                    <a:pt x="6617" y="2160"/>
                  </a:cubicBezTo>
                  <a:cubicBezTo>
                    <a:pt x="5787" y="2160"/>
                    <a:pt x="4956" y="720"/>
                    <a:pt x="4125" y="1440"/>
                  </a:cubicBezTo>
                  <a:cubicBezTo>
                    <a:pt x="3294" y="1440"/>
                    <a:pt x="4956" y="720"/>
                    <a:pt x="4125" y="14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4" name="Shape 1420">
              <a:extLst>
                <a:ext uri="{FF2B5EF4-FFF2-40B4-BE49-F238E27FC236}">
                  <a16:creationId xmlns:a16="http://schemas.microsoft.com/office/drawing/2014/main" id="{361A5A67-DB74-4296-AB3C-799163333F3C}"/>
                </a:ext>
              </a:extLst>
            </p:cNvPr>
            <p:cNvSpPr/>
            <p:nvPr/>
          </p:nvSpPr>
          <p:spPr>
            <a:xfrm>
              <a:off x="9462132" y="5229824"/>
              <a:ext cx="166055" cy="16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706" extrusionOk="0">
                  <a:moveTo>
                    <a:pt x="17953" y="1797"/>
                  </a:moveTo>
                  <a:cubicBezTo>
                    <a:pt x="17953" y="1797"/>
                    <a:pt x="17399" y="-477"/>
                    <a:pt x="16291" y="91"/>
                  </a:cubicBezTo>
                  <a:cubicBezTo>
                    <a:pt x="14630" y="1228"/>
                    <a:pt x="15184" y="2365"/>
                    <a:pt x="14076" y="4070"/>
                  </a:cubicBezTo>
                  <a:cubicBezTo>
                    <a:pt x="13522" y="4639"/>
                    <a:pt x="12968" y="6344"/>
                    <a:pt x="11861" y="6912"/>
                  </a:cubicBezTo>
                  <a:cubicBezTo>
                    <a:pt x="10753" y="8618"/>
                    <a:pt x="9645" y="9186"/>
                    <a:pt x="7984" y="9755"/>
                  </a:cubicBezTo>
                  <a:cubicBezTo>
                    <a:pt x="6876" y="10323"/>
                    <a:pt x="6322" y="11460"/>
                    <a:pt x="4661" y="12028"/>
                  </a:cubicBezTo>
                  <a:cubicBezTo>
                    <a:pt x="3553" y="12597"/>
                    <a:pt x="3553" y="14870"/>
                    <a:pt x="1891" y="14870"/>
                  </a:cubicBezTo>
                  <a:cubicBezTo>
                    <a:pt x="-324" y="15439"/>
                    <a:pt x="1891" y="17144"/>
                    <a:pt x="784" y="18281"/>
                  </a:cubicBezTo>
                  <a:cubicBezTo>
                    <a:pt x="230" y="18281"/>
                    <a:pt x="-324" y="18281"/>
                    <a:pt x="230" y="18849"/>
                  </a:cubicBezTo>
                  <a:cubicBezTo>
                    <a:pt x="230" y="19418"/>
                    <a:pt x="230" y="19418"/>
                    <a:pt x="1338" y="19418"/>
                  </a:cubicBezTo>
                  <a:cubicBezTo>
                    <a:pt x="2445" y="19418"/>
                    <a:pt x="4107" y="20555"/>
                    <a:pt x="5214" y="20555"/>
                  </a:cubicBezTo>
                  <a:cubicBezTo>
                    <a:pt x="7430" y="21123"/>
                    <a:pt x="8538" y="19986"/>
                    <a:pt x="10199" y="18849"/>
                  </a:cubicBezTo>
                  <a:cubicBezTo>
                    <a:pt x="11307" y="17712"/>
                    <a:pt x="11861" y="16576"/>
                    <a:pt x="11861" y="14870"/>
                  </a:cubicBezTo>
                  <a:cubicBezTo>
                    <a:pt x="12414" y="13165"/>
                    <a:pt x="12968" y="13165"/>
                    <a:pt x="14630" y="12028"/>
                  </a:cubicBezTo>
                  <a:cubicBezTo>
                    <a:pt x="15184" y="12028"/>
                    <a:pt x="15184" y="11460"/>
                    <a:pt x="15738" y="11460"/>
                  </a:cubicBezTo>
                  <a:cubicBezTo>
                    <a:pt x="16291" y="11460"/>
                    <a:pt x="16845" y="11460"/>
                    <a:pt x="17953" y="11460"/>
                  </a:cubicBezTo>
                  <a:cubicBezTo>
                    <a:pt x="18507" y="10891"/>
                    <a:pt x="17953" y="10323"/>
                    <a:pt x="17399" y="10323"/>
                  </a:cubicBezTo>
                  <a:cubicBezTo>
                    <a:pt x="16845" y="9755"/>
                    <a:pt x="16845" y="9755"/>
                    <a:pt x="17399" y="9186"/>
                  </a:cubicBezTo>
                  <a:cubicBezTo>
                    <a:pt x="18507" y="7481"/>
                    <a:pt x="19614" y="6344"/>
                    <a:pt x="20722" y="4639"/>
                  </a:cubicBezTo>
                  <a:cubicBezTo>
                    <a:pt x="20722" y="4070"/>
                    <a:pt x="20722" y="3502"/>
                    <a:pt x="20722" y="2934"/>
                  </a:cubicBezTo>
                  <a:cubicBezTo>
                    <a:pt x="20722" y="2365"/>
                    <a:pt x="20722" y="2365"/>
                    <a:pt x="20722" y="1797"/>
                  </a:cubicBezTo>
                  <a:cubicBezTo>
                    <a:pt x="21276" y="1228"/>
                    <a:pt x="20168" y="1797"/>
                    <a:pt x="20168" y="1797"/>
                  </a:cubicBezTo>
                  <a:cubicBezTo>
                    <a:pt x="20168" y="1228"/>
                    <a:pt x="20168" y="1228"/>
                    <a:pt x="20168" y="660"/>
                  </a:cubicBezTo>
                  <a:cubicBezTo>
                    <a:pt x="19614" y="1228"/>
                    <a:pt x="19061" y="2365"/>
                    <a:pt x="17953" y="17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5" name="Shape 1421">
              <a:extLst>
                <a:ext uri="{FF2B5EF4-FFF2-40B4-BE49-F238E27FC236}">
                  <a16:creationId xmlns:a16="http://schemas.microsoft.com/office/drawing/2014/main" id="{AEEFF2F1-6D02-4A61-AF47-1D7238F0C6DC}"/>
                </a:ext>
              </a:extLst>
            </p:cNvPr>
            <p:cNvSpPr/>
            <p:nvPr/>
          </p:nvSpPr>
          <p:spPr>
            <a:xfrm>
              <a:off x="9486441" y="5393495"/>
              <a:ext cx="8965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800"/>
                    <a:pt x="10800" y="10800"/>
                    <a:pt x="10800" y="0"/>
                  </a:cubicBezTo>
                  <a:cubicBezTo>
                    <a:pt x="0" y="10800"/>
                    <a:pt x="0" y="10800"/>
                    <a:pt x="0" y="21600"/>
                  </a:cubicBezTo>
                  <a:cubicBezTo>
                    <a:pt x="1080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6" name="Shape 1422">
              <a:extLst>
                <a:ext uri="{FF2B5EF4-FFF2-40B4-BE49-F238E27FC236}">
                  <a16:creationId xmlns:a16="http://schemas.microsoft.com/office/drawing/2014/main" id="{1CC0B93A-183B-439F-864E-576B147647EA}"/>
                </a:ext>
              </a:extLst>
            </p:cNvPr>
            <p:cNvSpPr/>
            <p:nvPr/>
          </p:nvSpPr>
          <p:spPr>
            <a:xfrm>
              <a:off x="8982976" y="5234518"/>
              <a:ext cx="79965" cy="7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534" extrusionOk="0">
                  <a:moveTo>
                    <a:pt x="0" y="1334"/>
                  </a:moveTo>
                  <a:cubicBezTo>
                    <a:pt x="0" y="2534"/>
                    <a:pt x="2274" y="6134"/>
                    <a:pt x="2274" y="7334"/>
                  </a:cubicBezTo>
                  <a:cubicBezTo>
                    <a:pt x="3411" y="8534"/>
                    <a:pt x="4547" y="9734"/>
                    <a:pt x="4547" y="10934"/>
                  </a:cubicBezTo>
                  <a:cubicBezTo>
                    <a:pt x="4547" y="12134"/>
                    <a:pt x="3411" y="12134"/>
                    <a:pt x="3411" y="13334"/>
                  </a:cubicBezTo>
                  <a:cubicBezTo>
                    <a:pt x="4547" y="16934"/>
                    <a:pt x="7958" y="19334"/>
                    <a:pt x="10232" y="20534"/>
                  </a:cubicBezTo>
                  <a:cubicBezTo>
                    <a:pt x="12505" y="20534"/>
                    <a:pt x="12505" y="18134"/>
                    <a:pt x="13642" y="16934"/>
                  </a:cubicBezTo>
                  <a:cubicBezTo>
                    <a:pt x="13642" y="16934"/>
                    <a:pt x="14779" y="19334"/>
                    <a:pt x="14779" y="19334"/>
                  </a:cubicBezTo>
                  <a:cubicBezTo>
                    <a:pt x="14779" y="18134"/>
                    <a:pt x="14779" y="15734"/>
                    <a:pt x="15916" y="15734"/>
                  </a:cubicBezTo>
                  <a:cubicBezTo>
                    <a:pt x="17053" y="14534"/>
                    <a:pt x="17053" y="16934"/>
                    <a:pt x="18189" y="16934"/>
                  </a:cubicBezTo>
                  <a:cubicBezTo>
                    <a:pt x="17053" y="16934"/>
                    <a:pt x="20463" y="8534"/>
                    <a:pt x="20463" y="7334"/>
                  </a:cubicBezTo>
                  <a:cubicBezTo>
                    <a:pt x="20463" y="6134"/>
                    <a:pt x="21600" y="-1066"/>
                    <a:pt x="18189" y="134"/>
                  </a:cubicBezTo>
                  <a:cubicBezTo>
                    <a:pt x="14779" y="1334"/>
                    <a:pt x="11368" y="3734"/>
                    <a:pt x="7958" y="2534"/>
                  </a:cubicBezTo>
                  <a:cubicBezTo>
                    <a:pt x="6821" y="2534"/>
                    <a:pt x="1137" y="-1066"/>
                    <a:pt x="0" y="1334"/>
                  </a:cubicBezTo>
                  <a:cubicBezTo>
                    <a:pt x="0" y="2534"/>
                    <a:pt x="1137" y="-1066"/>
                    <a:pt x="0" y="13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7" name="Shape 1423">
              <a:extLst>
                <a:ext uri="{FF2B5EF4-FFF2-40B4-BE49-F238E27FC236}">
                  <a16:creationId xmlns:a16="http://schemas.microsoft.com/office/drawing/2014/main" id="{AD80A4C6-4C87-4E8C-9FBA-5BD18B7AA841}"/>
                </a:ext>
              </a:extLst>
            </p:cNvPr>
            <p:cNvSpPr/>
            <p:nvPr/>
          </p:nvSpPr>
          <p:spPr>
            <a:xfrm>
              <a:off x="9052278" y="5208196"/>
              <a:ext cx="9879" cy="1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7968" extrusionOk="0">
                  <a:moveTo>
                    <a:pt x="15869" y="17280"/>
                  </a:moveTo>
                  <a:cubicBezTo>
                    <a:pt x="15869" y="21600"/>
                    <a:pt x="-5731" y="4320"/>
                    <a:pt x="1469" y="0"/>
                  </a:cubicBezTo>
                  <a:cubicBezTo>
                    <a:pt x="8669" y="0"/>
                    <a:pt x="15869" y="4320"/>
                    <a:pt x="15869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8" name="Shape 1424">
              <a:extLst>
                <a:ext uri="{FF2B5EF4-FFF2-40B4-BE49-F238E27FC236}">
                  <a16:creationId xmlns:a16="http://schemas.microsoft.com/office/drawing/2014/main" id="{E0F01887-C589-43C7-8C99-1DDD2A21E27D}"/>
                </a:ext>
              </a:extLst>
            </p:cNvPr>
            <p:cNvSpPr/>
            <p:nvPr/>
          </p:nvSpPr>
          <p:spPr>
            <a:xfrm>
              <a:off x="8961687" y="5208196"/>
              <a:ext cx="6724" cy="89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89" name="Shape 1425">
              <a:extLst>
                <a:ext uri="{FF2B5EF4-FFF2-40B4-BE49-F238E27FC236}">
                  <a16:creationId xmlns:a16="http://schemas.microsoft.com/office/drawing/2014/main" id="{2280FD2D-2340-4A9E-9D3F-9582B950C188}"/>
                </a:ext>
              </a:extLst>
            </p:cNvPr>
            <p:cNvSpPr/>
            <p:nvPr/>
          </p:nvSpPr>
          <p:spPr>
            <a:xfrm>
              <a:off x="7595079" y="4070991"/>
              <a:ext cx="42978" cy="79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8" h="21600" extrusionOk="0">
                  <a:moveTo>
                    <a:pt x="3927" y="0"/>
                  </a:moveTo>
                  <a:cubicBezTo>
                    <a:pt x="3927" y="0"/>
                    <a:pt x="3927" y="0"/>
                    <a:pt x="1964" y="0"/>
                  </a:cubicBezTo>
                  <a:cubicBezTo>
                    <a:pt x="1964" y="0"/>
                    <a:pt x="1964" y="3600"/>
                    <a:pt x="1964" y="3600"/>
                  </a:cubicBezTo>
                  <a:cubicBezTo>
                    <a:pt x="1964" y="6000"/>
                    <a:pt x="0" y="7200"/>
                    <a:pt x="0" y="9600"/>
                  </a:cubicBezTo>
                  <a:cubicBezTo>
                    <a:pt x="0" y="13200"/>
                    <a:pt x="0" y="21600"/>
                    <a:pt x="7855" y="21600"/>
                  </a:cubicBezTo>
                  <a:cubicBezTo>
                    <a:pt x="11782" y="21600"/>
                    <a:pt x="17673" y="20400"/>
                    <a:pt x="17673" y="18000"/>
                  </a:cubicBezTo>
                  <a:cubicBezTo>
                    <a:pt x="21600" y="15600"/>
                    <a:pt x="17673" y="12000"/>
                    <a:pt x="17673" y="9600"/>
                  </a:cubicBezTo>
                  <a:cubicBezTo>
                    <a:pt x="13745" y="7200"/>
                    <a:pt x="9818" y="0"/>
                    <a:pt x="3927" y="0"/>
                  </a:cubicBezTo>
                  <a:cubicBezTo>
                    <a:pt x="1964" y="0"/>
                    <a:pt x="5891" y="0"/>
                    <a:pt x="392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0" name="Shape 1426">
              <a:extLst>
                <a:ext uri="{FF2B5EF4-FFF2-40B4-BE49-F238E27FC236}">
                  <a16:creationId xmlns:a16="http://schemas.microsoft.com/office/drawing/2014/main" id="{F1A9B763-D4E0-4BF4-9C69-2389512D4393}"/>
                </a:ext>
              </a:extLst>
            </p:cNvPr>
            <p:cNvSpPr/>
            <p:nvPr/>
          </p:nvSpPr>
          <p:spPr>
            <a:xfrm>
              <a:off x="6788338" y="4546196"/>
              <a:ext cx="158361" cy="30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8600" y="617"/>
                  </a:moveTo>
                  <a:cubicBezTo>
                    <a:pt x="18600" y="617"/>
                    <a:pt x="18000" y="0"/>
                    <a:pt x="17400" y="0"/>
                  </a:cubicBezTo>
                  <a:cubicBezTo>
                    <a:pt x="17400" y="309"/>
                    <a:pt x="16800" y="617"/>
                    <a:pt x="16800" y="926"/>
                  </a:cubicBezTo>
                  <a:cubicBezTo>
                    <a:pt x="16200" y="1543"/>
                    <a:pt x="16200" y="1851"/>
                    <a:pt x="15600" y="2469"/>
                  </a:cubicBezTo>
                  <a:cubicBezTo>
                    <a:pt x="15000" y="2777"/>
                    <a:pt x="14400" y="2469"/>
                    <a:pt x="13800" y="2469"/>
                  </a:cubicBezTo>
                  <a:cubicBezTo>
                    <a:pt x="13800" y="2469"/>
                    <a:pt x="14400" y="2777"/>
                    <a:pt x="13800" y="3086"/>
                  </a:cubicBezTo>
                  <a:cubicBezTo>
                    <a:pt x="13800" y="3394"/>
                    <a:pt x="13200" y="3394"/>
                    <a:pt x="13200" y="3703"/>
                  </a:cubicBezTo>
                  <a:cubicBezTo>
                    <a:pt x="13200" y="3703"/>
                    <a:pt x="13800" y="4011"/>
                    <a:pt x="13800" y="4011"/>
                  </a:cubicBezTo>
                  <a:cubicBezTo>
                    <a:pt x="13800" y="4320"/>
                    <a:pt x="13200" y="4011"/>
                    <a:pt x="12600" y="4320"/>
                  </a:cubicBezTo>
                  <a:cubicBezTo>
                    <a:pt x="12000" y="4320"/>
                    <a:pt x="12000" y="4629"/>
                    <a:pt x="11400" y="4937"/>
                  </a:cubicBezTo>
                  <a:cubicBezTo>
                    <a:pt x="10800" y="5246"/>
                    <a:pt x="10200" y="5246"/>
                    <a:pt x="9000" y="5554"/>
                  </a:cubicBezTo>
                  <a:cubicBezTo>
                    <a:pt x="8400" y="5554"/>
                    <a:pt x="9600" y="5863"/>
                    <a:pt x="9000" y="5863"/>
                  </a:cubicBezTo>
                  <a:cubicBezTo>
                    <a:pt x="9000" y="6171"/>
                    <a:pt x="7800" y="5554"/>
                    <a:pt x="7800" y="5863"/>
                  </a:cubicBezTo>
                  <a:cubicBezTo>
                    <a:pt x="6600" y="6171"/>
                    <a:pt x="6000" y="6171"/>
                    <a:pt x="4800" y="6480"/>
                  </a:cubicBezTo>
                  <a:cubicBezTo>
                    <a:pt x="4200" y="6480"/>
                    <a:pt x="3600" y="6171"/>
                    <a:pt x="3600" y="6480"/>
                  </a:cubicBezTo>
                  <a:cubicBezTo>
                    <a:pt x="3000" y="7097"/>
                    <a:pt x="3000" y="7714"/>
                    <a:pt x="2400" y="8331"/>
                  </a:cubicBezTo>
                  <a:cubicBezTo>
                    <a:pt x="1800" y="9874"/>
                    <a:pt x="4800" y="12034"/>
                    <a:pt x="2400" y="13577"/>
                  </a:cubicBezTo>
                  <a:cubicBezTo>
                    <a:pt x="1800" y="14194"/>
                    <a:pt x="600" y="14811"/>
                    <a:pt x="0" y="15737"/>
                  </a:cubicBezTo>
                  <a:cubicBezTo>
                    <a:pt x="0" y="16046"/>
                    <a:pt x="0" y="16663"/>
                    <a:pt x="0" y="16971"/>
                  </a:cubicBezTo>
                  <a:cubicBezTo>
                    <a:pt x="600" y="17280"/>
                    <a:pt x="1800" y="17589"/>
                    <a:pt x="1200" y="18206"/>
                  </a:cubicBezTo>
                  <a:cubicBezTo>
                    <a:pt x="600" y="19131"/>
                    <a:pt x="1200" y="20366"/>
                    <a:pt x="3000" y="20983"/>
                  </a:cubicBezTo>
                  <a:cubicBezTo>
                    <a:pt x="4800" y="21600"/>
                    <a:pt x="6600" y="21600"/>
                    <a:pt x="9600" y="20983"/>
                  </a:cubicBezTo>
                  <a:cubicBezTo>
                    <a:pt x="12600" y="20366"/>
                    <a:pt x="13200" y="16971"/>
                    <a:pt x="14400" y="15429"/>
                  </a:cubicBezTo>
                  <a:cubicBezTo>
                    <a:pt x="15600" y="13269"/>
                    <a:pt x="17400" y="11417"/>
                    <a:pt x="18600" y="9257"/>
                  </a:cubicBezTo>
                  <a:cubicBezTo>
                    <a:pt x="18600" y="8640"/>
                    <a:pt x="18600" y="7714"/>
                    <a:pt x="19200" y="7097"/>
                  </a:cubicBezTo>
                  <a:cubicBezTo>
                    <a:pt x="19800" y="6789"/>
                    <a:pt x="18600" y="4320"/>
                    <a:pt x="20400" y="5863"/>
                  </a:cubicBezTo>
                  <a:cubicBezTo>
                    <a:pt x="21000" y="6171"/>
                    <a:pt x="21000" y="5554"/>
                    <a:pt x="21600" y="5246"/>
                  </a:cubicBezTo>
                  <a:cubicBezTo>
                    <a:pt x="21600" y="4629"/>
                    <a:pt x="21000" y="4011"/>
                    <a:pt x="21000" y="3394"/>
                  </a:cubicBezTo>
                  <a:cubicBezTo>
                    <a:pt x="20400" y="2777"/>
                    <a:pt x="19800" y="1234"/>
                    <a:pt x="18600" y="617"/>
                  </a:cubicBezTo>
                  <a:cubicBezTo>
                    <a:pt x="18000" y="309"/>
                    <a:pt x="19200" y="617"/>
                    <a:pt x="18600" y="6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1" name="Shape 1427">
              <a:extLst>
                <a:ext uri="{FF2B5EF4-FFF2-40B4-BE49-F238E27FC236}">
                  <a16:creationId xmlns:a16="http://schemas.microsoft.com/office/drawing/2014/main" id="{2EA5899B-3A8A-4D5E-8974-E90D8AE02319}"/>
                </a:ext>
              </a:extLst>
            </p:cNvPr>
            <p:cNvSpPr/>
            <p:nvPr/>
          </p:nvSpPr>
          <p:spPr>
            <a:xfrm>
              <a:off x="7142581" y="2398804"/>
              <a:ext cx="39672" cy="3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25" h="19443" extrusionOk="0">
                  <a:moveTo>
                    <a:pt x="16245" y="18900"/>
                  </a:moveTo>
                  <a:cubicBezTo>
                    <a:pt x="20172" y="21600"/>
                    <a:pt x="16245" y="13500"/>
                    <a:pt x="14281" y="10800"/>
                  </a:cubicBezTo>
                  <a:cubicBezTo>
                    <a:pt x="12317" y="8100"/>
                    <a:pt x="6427" y="2700"/>
                    <a:pt x="4463" y="0"/>
                  </a:cubicBezTo>
                  <a:cubicBezTo>
                    <a:pt x="2499" y="0"/>
                    <a:pt x="536" y="2700"/>
                    <a:pt x="536" y="5400"/>
                  </a:cubicBezTo>
                  <a:cubicBezTo>
                    <a:pt x="-1428" y="8100"/>
                    <a:pt x="2499" y="10800"/>
                    <a:pt x="4463" y="13500"/>
                  </a:cubicBezTo>
                  <a:cubicBezTo>
                    <a:pt x="8390" y="16200"/>
                    <a:pt x="12317" y="18900"/>
                    <a:pt x="16245" y="18900"/>
                  </a:cubicBezTo>
                  <a:cubicBezTo>
                    <a:pt x="18208" y="18900"/>
                    <a:pt x="12317" y="18900"/>
                    <a:pt x="16245" y="189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2" name="Shape 1428">
              <a:extLst>
                <a:ext uri="{FF2B5EF4-FFF2-40B4-BE49-F238E27FC236}">
                  <a16:creationId xmlns:a16="http://schemas.microsoft.com/office/drawing/2014/main" id="{FC5C1251-36F6-4C65-8A06-4F163A10CFD3}"/>
                </a:ext>
              </a:extLst>
            </p:cNvPr>
            <p:cNvSpPr/>
            <p:nvPr/>
          </p:nvSpPr>
          <p:spPr>
            <a:xfrm>
              <a:off x="6910841" y="2440149"/>
              <a:ext cx="45392" cy="2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4400" extrusionOk="0">
                  <a:moveTo>
                    <a:pt x="19636" y="5760"/>
                  </a:moveTo>
                  <a:cubicBezTo>
                    <a:pt x="19636" y="10080"/>
                    <a:pt x="13745" y="12240"/>
                    <a:pt x="11782" y="14400"/>
                  </a:cubicBezTo>
                  <a:cubicBezTo>
                    <a:pt x="7855" y="14400"/>
                    <a:pt x="0" y="12240"/>
                    <a:pt x="0" y="5760"/>
                  </a:cubicBezTo>
                  <a:cubicBezTo>
                    <a:pt x="1964" y="-7200"/>
                    <a:pt x="21600" y="5760"/>
                    <a:pt x="19636" y="5760"/>
                  </a:cubicBezTo>
                  <a:cubicBezTo>
                    <a:pt x="19636" y="7920"/>
                    <a:pt x="21600" y="3600"/>
                    <a:pt x="19636" y="57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3" name="Shape 1429">
              <a:extLst>
                <a:ext uri="{FF2B5EF4-FFF2-40B4-BE49-F238E27FC236}">
                  <a16:creationId xmlns:a16="http://schemas.microsoft.com/office/drawing/2014/main" id="{99A3E44E-591D-4626-8CB8-7DFF9F2F5F03}"/>
                </a:ext>
              </a:extLst>
            </p:cNvPr>
            <p:cNvSpPr/>
            <p:nvPr/>
          </p:nvSpPr>
          <p:spPr>
            <a:xfrm>
              <a:off x="7392080" y="2277388"/>
              <a:ext cx="35676" cy="2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8" h="20520" extrusionOk="0">
                  <a:moveTo>
                    <a:pt x="19838" y="11880"/>
                  </a:moveTo>
                  <a:cubicBezTo>
                    <a:pt x="15038" y="16200"/>
                    <a:pt x="12638" y="16200"/>
                    <a:pt x="7838" y="20520"/>
                  </a:cubicBezTo>
                  <a:cubicBezTo>
                    <a:pt x="3038" y="20520"/>
                    <a:pt x="-1762" y="11880"/>
                    <a:pt x="638" y="3240"/>
                  </a:cubicBezTo>
                  <a:cubicBezTo>
                    <a:pt x="638" y="-1080"/>
                    <a:pt x="10238" y="-1080"/>
                    <a:pt x="12638" y="3240"/>
                  </a:cubicBezTo>
                  <a:cubicBezTo>
                    <a:pt x="15038" y="3240"/>
                    <a:pt x="17438" y="11880"/>
                    <a:pt x="19838" y="118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4" name="Shape 1430">
              <a:extLst>
                <a:ext uri="{FF2B5EF4-FFF2-40B4-BE49-F238E27FC236}">
                  <a16:creationId xmlns:a16="http://schemas.microsoft.com/office/drawing/2014/main" id="{6EEB75CD-4A7A-42D1-AC94-23CCE2C1964C}"/>
                </a:ext>
              </a:extLst>
            </p:cNvPr>
            <p:cNvSpPr/>
            <p:nvPr/>
          </p:nvSpPr>
          <p:spPr>
            <a:xfrm>
              <a:off x="8267836" y="2233977"/>
              <a:ext cx="36405" cy="1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9" h="20520" extrusionOk="0">
                  <a:moveTo>
                    <a:pt x="11235" y="20520"/>
                  </a:moveTo>
                  <a:cubicBezTo>
                    <a:pt x="6915" y="20520"/>
                    <a:pt x="2595" y="16200"/>
                    <a:pt x="435" y="16200"/>
                  </a:cubicBezTo>
                  <a:cubicBezTo>
                    <a:pt x="-1725" y="11880"/>
                    <a:pt x="4755" y="3240"/>
                    <a:pt x="6915" y="3240"/>
                  </a:cubicBezTo>
                  <a:cubicBezTo>
                    <a:pt x="9075" y="-1080"/>
                    <a:pt x="15555" y="-1080"/>
                    <a:pt x="17715" y="3240"/>
                  </a:cubicBezTo>
                  <a:cubicBezTo>
                    <a:pt x="19875" y="7560"/>
                    <a:pt x="13395" y="20520"/>
                    <a:pt x="11235" y="20520"/>
                  </a:cubicBezTo>
                  <a:cubicBezTo>
                    <a:pt x="6915" y="20520"/>
                    <a:pt x="11235" y="20520"/>
                    <a:pt x="11235" y="205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5" name="Shape 1431">
              <a:extLst>
                <a:ext uri="{FF2B5EF4-FFF2-40B4-BE49-F238E27FC236}">
                  <a16:creationId xmlns:a16="http://schemas.microsoft.com/office/drawing/2014/main" id="{08ACB560-025C-4C90-8037-5F7DEC8D3680}"/>
                </a:ext>
              </a:extLst>
            </p:cNvPr>
            <p:cNvSpPr/>
            <p:nvPr/>
          </p:nvSpPr>
          <p:spPr>
            <a:xfrm>
              <a:off x="7822162" y="1917249"/>
              <a:ext cx="26891" cy="6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6" name="Shape 1432">
              <a:extLst>
                <a:ext uri="{FF2B5EF4-FFF2-40B4-BE49-F238E27FC236}">
                  <a16:creationId xmlns:a16="http://schemas.microsoft.com/office/drawing/2014/main" id="{0D9E5068-0AFE-4FAA-BE13-1CD49C508271}"/>
                </a:ext>
              </a:extLst>
            </p:cNvPr>
            <p:cNvSpPr/>
            <p:nvPr/>
          </p:nvSpPr>
          <p:spPr>
            <a:xfrm>
              <a:off x="7583281" y="2297965"/>
              <a:ext cx="16624" cy="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38" h="17067" extrusionOk="0">
                  <a:moveTo>
                    <a:pt x="12788" y="17067"/>
                  </a:moveTo>
                  <a:cubicBezTo>
                    <a:pt x="9188" y="17067"/>
                    <a:pt x="-5212" y="11667"/>
                    <a:pt x="1988" y="867"/>
                  </a:cubicBezTo>
                  <a:cubicBezTo>
                    <a:pt x="12788" y="-4533"/>
                    <a:pt x="16388" y="17067"/>
                    <a:pt x="12788" y="170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7" name="Shape 1433">
              <a:extLst>
                <a:ext uri="{FF2B5EF4-FFF2-40B4-BE49-F238E27FC236}">
                  <a16:creationId xmlns:a16="http://schemas.microsoft.com/office/drawing/2014/main" id="{4CAC7F10-0C1F-4A0A-A723-69A22F4807B2}"/>
                </a:ext>
              </a:extLst>
            </p:cNvPr>
            <p:cNvSpPr/>
            <p:nvPr/>
          </p:nvSpPr>
          <p:spPr>
            <a:xfrm>
              <a:off x="6055876" y="3276096"/>
              <a:ext cx="20473" cy="4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2" h="18635" extrusionOk="0">
                  <a:moveTo>
                    <a:pt x="15812" y="567"/>
                  </a:moveTo>
                  <a:cubicBezTo>
                    <a:pt x="15812" y="4494"/>
                    <a:pt x="19412" y="8421"/>
                    <a:pt x="15812" y="12348"/>
                  </a:cubicBezTo>
                  <a:cubicBezTo>
                    <a:pt x="12212" y="14312"/>
                    <a:pt x="15812" y="20203"/>
                    <a:pt x="8612" y="18239"/>
                  </a:cubicBezTo>
                  <a:cubicBezTo>
                    <a:pt x="1412" y="14312"/>
                    <a:pt x="-2188" y="10385"/>
                    <a:pt x="1412" y="6458"/>
                  </a:cubicBezTo>
                  <a:cubicBezTo>
                    <a:pt x="1412" y="4494"/>
                    <a:pt x="15812" y="-1397"/>
                    <a:pt x="15812" y="567"/>
                  </a:cubicBezTo>
                  <a:cubicBezTo>
                    <a:pt x="15812" y="2530"/>
                    <a:pt x="15812" y="-1397"/>
                    <a:pt x="15812" y="5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8" name="Shape 1434">
              <a:extLst>
                <a:ext uri="{FF2B5EF4-FFF2-40B4-BE49-F238E27FC236}">
                  <a16:creationId xmlns:a16="http://schemas.microsoft.com/office/drawing/2014/main" id="{8061EA83-AABB-4187-83B1-F4517CC4E6AF}"/>
                </a:ext>
              </a:extLst>
            </p:cNvPr>
            <p:cNvSpPr/>
            <p:nvPr/>
          </p:nvSpPr>
          <p:spPr>
            <a:xfrm>
              <a:off x="6044340" y="3322094"/>
              <a:ext cx="35607" cy="5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8866" extrusionOk="0">
                  <a:moveTo>
                    <a:pt x="16800" y="2430"/>
                  </a:moveTo>
                  <a:cubicBezTo>
                    <a:pt x="14400" y="2430"/>
                    <a:pt x="16800" y="-1890"/>
                    <a:pt x="12000" y="990"/>
                  </a:cubicBezTo>
                  <a:cubicBezTo>
                    <a:pt x="4800" y="3870"/>
                    <a:pt x="7200" y="3870"/>
                    <a:pt x="0" y="990"/>
                  </a:cubicBezTo>
                  <a:cubicBezTo>
                    <a:pt x="0" y="990"/>
                    <a:pt x="2400" y="9630"/>
                    <a:pt x="2400" y="9630"/>
                  </a:cubicBezTo>
                  <a:cubicBezTo>
                    <a:pt x="4800" y="12510"/>
                    <a:pt x="4800" y="13950"/>
                    <a:pt x="4800" y="16830"/>
                  </a:cubicBezTo>
                  <a:cubicBezTo>
                    <a:pt x="4800" y="18270"/>
                    <a:pt x="4800" y="19710"/>
                    <a:pt x="9600" y="18270"/>
                  </a:cubicBezTo>
                  <a:cubicBezTo>
                    <a:pt x="14400" y="16830"/>
                    <a:pt x="19200" y="16830"/>
                    <a:pt x="19200" y="12510"/>
                  </a:cubicBezTo>
                  <a:cubicBezTo>
                    <a:pt x="19200" y="11070"/>
                    <a:pt x="21600" y="2430"/>
                    <a:pt x="16800" y="24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99" name="Shape 1435">
              <a:extLst>
                <a:ext uri="{FF2B5EF4-FFF2-40B4-BE49-F238E27FC236}">
                  <a16:creationId xmlns:a16="http://schemas.microsoft.com/office/drawing/2014/main" id="{94F91917-17B1-4507-8321-98B858A92A2E}"/>
                </a:ext>
              </a:extLst>
            </p:cNvPr>
            <p:cNvSpPr/>
            <p:nvPr/>
          </p:nvSpPr>
          <p:spPr>
            <a:xfrm>
              <a:off x="6135473" y="3397949"/>
              <a:ext cx="66723" cy="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17928" extrusionOk="0">
                  <a:moveTo>
                    <a:pt x="6750" y="960"/>
                  </a:moveTo>
                  <a:cubicBezTo>
                    <a:pt x="5400" y="960"/>
                    <a:pt x="1350" y="960"/>
                    <a:pt x="0" y="3120"/>
                  </a:cubicBezTo>
                  <a:cubicBezTo>
                    <a:pt x="0" y="5280"/>
                    <a:pt x="2700" y="7440"/>
                    <a:pt x="4050" y="9600"/>
                  </a:cubicBezTo>
                  <a:cubicBezTo>
                    <a:pt x="6750" y="9600"/>
                    <a:pt x="9450" y="11760"/>
                    <a:pt x="10800" y="13920"/>
                  </a:cubicBezTo>
                  <a:cubicBezTo>
                    <a:pt x="13500" y="16080"/>
                    <a:pt x="16200" y="20400"/>
                    <a:pt x="18900" y="16080"/>
                  </a:cubicBezTo>
                  <a:cubicBezTo>
                    <a:pt x="21600" y="13920"/>
                    <a:pt x="16200" y="11760"/>
                    <a:pt x="17550" y="7440"/>
                  </a:cubicBezTo>
                  <a:cubicBezTo>
                    <a:pt x="17550" y="7440"/>
                    <a:pt x="21600" y="3120"/>
                    <a:pt x="20250" y="960"/>
                  </a:cubicBezTo>
                  <a:cubicBezTo>
                    <a:pt x="20250" y="-1200"/>
                    <a:pt x="14850" y="960"/>
                    <a:pt x="14850" y="960"/>
                  </a:cubicBezTo>
                  <a:cubicBezTo>
                    <a:pt x="12150" y="3120"/>
                    <a:pt x="9450" y="960"/>
                    <a:pt x="6750" y="9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0" name="Shape 1436">
              <a:extLst>
                <a:ext uri="{FF2B5EF4-FFF2-40B4-BE49-F238E27FC236}">
                  <a16:creationId xmlns:a16="http://schemas.microsoft.com/office/drawing/2014/main" id="{9BAA4D01-7EE4-43D0-9394-82B29D931E7B}"/>
                </a:ext>
              </a:extLst>
            </p:cNvPr>
            <p:cNvSpPr/>
            <p:nvPr/>
          </p:nvSpPr>
          <p:spPr>
            <a:xfrm>
              <a:off x="6558611" y="3459998"/>
              <a:ext cx="47342" cy="2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3" h="18634" extrusionOk="0">
                  <a:moveTo>
                    <a:pt x="17533" y="891"/>
                  </a:moveTo>
                  <a:cubicBezTo>
                    <a:pt x="17533" y="891"/>
                    <a:pt x="14210" y="3976"/>
                    <a:pt x="14210" y="3976"/>
                  </a:cubicBezTo>
                  <a:cubicBezTo>
                    <a:pt x="12549" y="7062"/>
                    <a:pt x="14210" y="13234"/>
                    <a:pt x="14210" y="13234"/>
                  </a:cubicBezTo>
                  <a:cubicBezTo>
                    <a:pt x="12549" y="13234"/>
                    <a:pt x="9226" y="13234"/>
                    <a:pt x="7564" y="16319"/>
                  </a:cubicBezTo>
                  <a:cubicBezTo>
                    <a:pt x="4241" y="19405"/>
                    <a:pt x="2580" y="19405"/>
                    <a:pt x="918" y="16319"/>
                  </a:cubicBezTo>
                  <a:cubicBezTo>
                    <a:pt x="-2405" y="10148"/>
                    <a:pt x="4241" y="7062"/>
                    <a:pt x="5903" y="7062"/>
                  </a:cubicBezTo>
                  <a:cubicBezTo>
                    <a:pt x="9226" y="7062"/>
                    <a:pt x="14210" y="3976"/>
                    <a:pt x="17533" y="891"/>
                  </a:cubicBezTo>
                  <a:cubicBezTo>
                    <a:pt x="19195" y="-2195"/>
                    <a:pt x="15872" y="3976"/>
                    <a:pt x="17533" y="8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1" name="Shape 1437">
              <a:extLst>
                <a:ext uri="{FF2B5EF4-FFF2-40B4-BE49-F238E27FC236}">
                  <a16:creationId xmlns:a16="http://schemas.microsoft.com/office/drawing/2014/main" id="{01E35672-B4AF-4FC3-9711-B2276C4D832C}"/>
                </a:ext>
              </a:extLst>
            </p:cNvPr>
            <p:cNvSpPr/>
            <p:nvPr/>
          </p:nvSpPr>
          <p:spPr>
            <a:xfrm>
              <a:off x="6368004" y="3463782"/>
              <a:ext cx="61781" cy="1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18600" extrusionOk="0">
                  <a:moveTo>
                    <a:pt x="10220" y="18600"/>
                  </a:moveTo>
                  <a:cubicBezTo>
                    <a:pt x="8780" y="18600"/>
                    <a:pt x="-1300" y="7800"/>
                    <a:pt x="140" y="2400"/>
                  </a:cubicBezTo>
                  <a:cubicBezTo>
                    <a:pt x="140" y="-3000"/>
                    <a:pt x="8780" y="2400"/>
                    <a:pt x="8780" y="2400"/>
                  </a:cubicBezTo>
                  <a:cubicBezTo>
                    <a:pt x="13100" y="7800"/>
                    <a:pt x="15980" y="7800"/>
                    <a:pt x="20300" y="7800"/>
                  </a:cubicBezTo>
                  <a:cubicBezTo>
                    <a:pt x="20300" y="7800"/>
                    <a:pt x="17420" y="13200"/>
                    <a:pt x="17420" y="13200"/>
                  </a:cubicBezTo>
                  <a:cubicBezTo>
                    <a:pt x="15980" y="18600"/>
                    <a:pt x="13100" y="18600"/>
                    <a:pt x="10220" y="18600"/>
                  </a:cubicBezTo>
                  <a:cubicBezTo>
                    <a:pt x="7340" y="18600"/>
                    <a:pt x="11660" y="18600"/>
                    <a:pt x="10220" y="18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2" name="Shape 1438">
              <a:extLst>
                <a:ext uri="{FF2B5EF4-FFF2-40B4-BE49-F238E27FC236}">
                  <a16:creationId xmlns:a16="http://schemas.microsoft.com/office/drawing/2014/main" id="{E7C756FC-260D-46C7-9424-C733462763EC}"/>
                </a:ext>
              </a:extLst>
            </p:cNvPr>
            <p:cNvSpPr/>
            <p:nvPr/>
          </p:nvSpPr>
          <p:spPr>
            <a:xfrm>
              <a:off x="6335167" y="2818221"/>
              <a:ext cx="28884" cy="1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13301" extrusionOk="0">
                  <a:moveTo>
                    <a:pt x="1372" y="10629"/>
                  </a:moveTo>
                  <a:cubicBezTo>
                    <a:pt x="1372" y="7543"/>
                    <a:pt x="-1714" y="1372"/>
                    <a:pt x="1372" y="1372"/>
                  </a:cubicBezTo>
                  <a:cubicBezTo>
                    <a:pt x="4457" y="1372"/>
                    <a:pt x="19886" y="-1714"/>
                    <a:pt x="19886" y="1372"/>
                  </a:cubicBezTo>
                  <a:cubicBezTo>
                    <a:pt x="19886" y="4457"/>
                    <a:pt x="4457" y="16800"/>
                    <a:pt x="1372" y="10629"/>
                  </a:cubicBezTo>
                  <a:cubicBezTo>
                    <a:pt x="1372" y="1372"/>
                    <a:pt x="4457" y="19886"/>
                    <a:pt x="1372" y="106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3" name="Shape 1439">
              <a:extLst>
                <a:ext uri="{FF2B5EF4-FFF2-40B4-BE49-F238E27FC236}">
                  <a16:creationId xmlns:a16="http://schemas.microsoft.com/office/drawing/2014/main" id="{56610A0B-43B6-4C96-80F6-03A8D5E6C8A3}"/>
                </a:ext>
              </a:extLst>
            </p:cNvPr>
            <p:cNvSpPr/>
            <p:nvPr/>
          </p:nvSpPr>
          <p:spPr>
            <a:xfrm>
              <a:off x="6337159" y="2805990"/>
              <a:ext cx="19784" cy="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3600" extrusionOk="0">
                  <a:moveTo>
                    <a:pt x="12960" y="10400"/>
                  </a:moveTo>
                  <a:cubicBezTo>
                    <a:pt x="8640" y="10400"/>
                    <a:pt x="0" y="3200"/>
                    <a:pt x="0" y="3200"/>
                  </a:cubicBezTo>
                  <a:cubicBezTo>
                    <a:pt x="0" y="3200"/>
                    <a:pt x="17280" y="-4000"/>
                    <a:pt x="17280" y="3200"/>
                  </a:cubicBezTo>
                  <a:cubicBezTo>
                    <a:pt x="21600" y="10400"/>
                    <a:pt x="17280" y="17600"/>
                    <a:pt x="12960" y="10400"/>
                  </a:cubicBezTo>
                  <a:cubicBezTo>
                    <a:pt x="4320" y="10400"/>
                    <a:pt x="21600" y="17600"/>
                    <a:pt x="12960" y="10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4" name="Shape 1440">
              <a:extLst>
                <a:ext uri="{FF2B5EF4-FFF2-40B4-BE49-F238E27FC236}">
                  <a16:creationId xmlns:a16="http://schemas.microsoft.com/office/drawing/2014/main" id="{D7C55866-6AE1-40AB-8BE9-8D34CC5F2B29}"/>
                </a:ext>
              </a:extLst>
            </p:cNvPr>
            <p:cNvSpPr/>
            <p:nvPr/>
          </p:nvSpPr>
          <p:spPr>
            <a:xfrm>
              <a:off x="6255169" y="2841078"/>
              <a:ext cx="16255" cy="3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24" h="15896" extrusionOk="0">
                  <a:moveTo>
                    <a:pt x="13824" y="624"/>
                  </a:moveTo>
                  <a:cubicBezTo>
                    <a:pt x="13824" y="-3696"/>
                    <a:pt x="-7776" y="17904"/>
                    <a:pt x="3024" y="15744"/>
                  </a:cubicBezTo>
                  <a:cubicBezTo>
                    <a:pt x="6624" y="15744"/>
                    <a:pt x="13824" y="2784"/>
                    <a:pt x="13824" y="624"/>
                  </a:cubicBezTo>
                  <a:cubicBezTo>
                    <a:pt x="13824" y="-1536"/>
                    <a:pt x="13824" y="2784"/>
                    <a:pt x="13824" y="6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5" name="Shape 1441">
              <a:extLst>
                <a:ext uri="{FF2B5EF4-FFF2-40B4-BE49-F238E27FC236}">
                  <a16:creationId xmlns:a16="http://schemas.microsoft.com/office/drawing/2014/main" id="{C369C8E4-CA8F-4C06-B58D-D53FB045F9FA}"/>
                </a:ext>
              </a:extLst>
            </p:cNvPr>
            <p:cNvSpPr/>
            <p:nvPr/>
          </p:nvSpPr>
          <p:spPr>
            <a:xfrm>
              <a:off x="6288131" y="2758944"/>
              <a:ext cx="13548" cy="1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2" h="17759" extrusionOk="0">
                  <a:moveTo>
                    <a:pt x="12272" y="16200"/>
                  </a:moveTo>
                  <a:cubicBezTo>
                    <a:pt x="6872" y="16200"/>
                    <a:pt x="-3928" y="10800"/>
                    <a:pt x="1472" y="5400"/>
                  </a:cubicBezTo>
                  <a:cubicBezTo>
                    <a:pt x="6872" y="5400"/>
                    <a:pt x="12272" y="0"/>
                    <a:pt x="12272" y="0"/>
                  </a:cubicBezTo>
                  <a:cubicBezTo>
                    <a:pt x="17672" y="0"/>
                    <a:pt x="17672" y="10800"/>
                    <a:pt x="12272" y="16200"/>
                  </a:cubicBezTo>
                  <a:cubicBezTo>
                    <a:pt x="6872" y="21600"/>
                    <a:pt x="17672" y="10800"/>
                    <a:pt x="12272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6" name="Shape 1442">
              <a:extLst>
                <a:ext uri="{FF2B5EF4-FFF2-40B4-BE49-F238E27FC236}">
                  <a16:creationId xmlns:a16="http://schemas.microsoft.com/office/drawing/2014/main" id="{3EBC3F8C-A16F-4E78-84EA-5F462F1C9908}"/>
                </a:ext>
              </a:extLst>
            </p:cNvPr>
            <p:cNvSpPr/>
            <p:nvPr/>
          </p:nvSpPr>
          <p:spPr>
            <a:xfrm>
              <a:off x="6110075" y="2900740"/>
              <a:ext cx="25398" cy="3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90" extrusionOk="0">
                  <a:moveTo>
                    <a:pt x="21600" y="1690"/>
                  </a:moveTo>
                  <a:cubicBezTo>
                    <a:pt x="21600" y="-710"/>
                    <a:pt x="21600" y="6490"/>
                    <a:pt x="21600" y="6490"/>
                  </a:cubicBezTo>
                  <a:cubicBezTo>
                    <a:pt x="21600" y="11290"/>
                    <a:pt x="21600" y="16090"/>
                    <a:pt x="18000" y="18490"/>
                  </a:cubicBezTo>
                  <a:cubicBezTo>
                    <a:pt x="18000" y="18490"/>
                    <a:pt x="0" y="8890"/>
                    <a:pt x="0" y="4090"/>
                  </a:cubicBezTo>
                  <a:cubicBezTo>
                    <a:pt x="0" y="4090"/>
                    <a:pt x="7200" y="1690"/>
                    <a:pt x="10800" y="4090"/>
                  </a:cubicBezTo>
                  <a:cubicBezTo>
                    <a:pt x="14400" y="6490"/>
                    <a:pt x="18000" y="6490"/>
                    <a:pt x="21600" y="1690"/>
                  </a:cubicBezTo>
                  <a:cubicBezTo>
                    <a:pt x="21600" y="-3110"/>
                    <a:pt x="21600" y="4090"/>
                    <a:pt x="21600" y="16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7" name="Shape 1443">
              <a:extLst>
                <a:ext uri="{FF2B5EF4-FFF2-40B4-BE49-F238E27FC236}">
                  <a16:creationId xmlns:a16="http://schemas.microsoft.com/office/drawing/2014/main" id="{8E217568-559D-4A34-8F02-B69386242AC4}"/>
                </a:ext>
              </a:extLst>
            </p:cNvPr>
            <p:cNvSpPr/>
            <p:nvPr/>
          </p:nvSpPr>
          <p:spPr>
            <a:xfrm>
              <a:off x="6082595" y="2915069"/>
              <a:ext cx="25076" cy="2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06" h="12951" extrusionOk="0">
                  <a:moveTo>
                    <a:pt x="13855" y="12171"/>
                  </a:moveTo>
                  <a:cubicBezTo>
                    <a:pt x="11155" y="14871"/>
                    <a:pt x="-2345" y="6771"/>
                    <a:pt x="355" y="4071"/>
                  </a:cubicBezTo>
                  <a:cubicBezTo>
                    <a:pt x="5755" y="-6729"/>
                    <a:pt x="19255" y="6771"/>
                    <a:pt x="13855" y="12171"/>
                  </a:cubicBezTo>
                  <a:cubicBezTo>
                    <a:pt x="11155" y="14871"/>
                    <a:pt x="16555" y="9471"/>
                    <a:pt x="13855" y="12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8" name="Shape 1444">
              <a:extLst>
                <a:ext uri="{FF2B5EF4-FFF2-40B4-BE49-F238E27FC236}">
                  <a16:creationId xmlns:a16="http://schemas.microsoft.com/office/drawing/2014/main" id="{17888A65-CFB9-4E82-9675-9A88285A5031}"/>
                </a:ext>
              </a:extLst>
            </p:cNvPr>
            <p:cNvSpPr/>
            <p:nvPr/>
          </p:nvSpPr>
          <p:spPr>
            <a:xfrm>
              <a:off x="5921835" y="3356687"/>
              <a:ext cx="18466" cy="1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9" h="17318" extrusionOk="0">
                  <a:moveTo>
                    <a:pt x="17280" y="10800"/>
                  </a:moveTo>
                  <a:cubicBezTo>
                    <a:pt x="21600" y="5400"/>
                    <a:pt x="17280" y="21600"/>
                    <a:pt x="12960" y="16200"/>
                  </a:cubicBezTo>
                  <a:cubicBezTo>
                    <a:pt x="12960" y="16200"/>
                    <a:pt x="0" y="10800"/>
                    <a:pt x="0" y="10800"/>
                  </a:cubicBezTo>
                  <a:cubicBezTo>
                    <a:pt x="0" y="10800"/>
                    <a:pt x="12960" y="0"/>
                    <a:pt x="17280" y="0"/>
                  </a:cubicBezTo>
                  <a:cubicBezTo>
                    <a:pt x="17280" y="0"/>
                    <a:pt x="12960" y="10800"/>
                    <a:pt x="17280" y="10800"/>
                  </a:cubicBezTo>
                  <a:cubicBezTo>
                    <a:pt x="21600" y="5400"/>
                    <a:pt x="12960" y="10800"/>
                    <a:pt x="1728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09" name="Shape 1445">
              <a:extLst>
                <a:ext uri="{FF2B5EF4-FFF2-40B4-BE49-F238E27FC236}">
                  <a16:creationId xmlns:a16="http://schemas.microsoft.com/office/drawing/2014/main" id="{DE7B9E0D-9138-43FD-ADFC-DAABC6FD8961}"/>
                </a:ext>
              </a:extLst>
            </p:cNvPr>
            <p:cNvSpPr/>
            <p:nvPr/>
          </p:nvSpPr>
          <p:spPr>
            <a:xfrm>
              <a:off x="5710592" y="2823402"/>
              <a:ext cx="20512" cy="2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6" h="18139" extrusionOk="0">
                  <a:moveTo>
                    <a:pt x="14876" y="1039"/>
                  </a:moveTo>
                  <a:cubicBezTo>
                    <a:pt x="18476" y="4639"/>
                    <a:pt x="11276" y="8239"/>
                    <a:pt x="11276" y="15439"/>
                  </a:cubicBezTo>
                  <a:cubicBezTo>
                    <a:pt x="7676" y="19039"/>
                    <a:pt x="4076" y="19039"/>
                    <a:pt x="476" y="15439"/>
                  </a:cubicBezTo>
                  <a:cubicBezTo>
                    <a:pt x="-3124" y="11839"/>
                    <a:pt x="14876" y="-2561"/>
                    <a:pt x="14876" y="1039"/>
                  </a:cubicBezTo>
                  <a:cubicBezTo>
                    <a:pt x="18476" y="4639"/>
                    <a:pt x="14876" y="-2561"/>
                    <a:pt x="14876" y="10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0" name="Shape 1446">
              <a:extLst>
                <a:ext uri="{FF2B5EF4-FFF2-40B4-BE49-F238E27FC236}">
                  <a16:creationId xmlns:a16="http://schemas.microsoft.com/office/drawing/2014/main" id="{05C05CD7-8FBD-43DD-8094-DACEBE0C19A2}"/>
                </a:ext>
              </a:extLst>
            </p:cNvPr>
            <p:cNvSpPr/>
            <p:nvPr/>
          </p:nvSpPr>
          <p:spPr>
            <a:xfrm>
              <a:off x="5720151" y="2855163"/>
              <a:ext cx="13446" cy="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69" extrusionOk="0">
                  <a:moveTo>
                    <a:pt x="21600" y="1469"/>
                  </a:moveTo>
                  <a:cubicBezTo>
                    <a:pt x="14400" y="1469"/>
                    <a:pt x="0" y="1469"/>
                    <a:pt x="0" y="8669"/>
                  </a:cubicBezTo>
                  <a:cubicBezTo>
                    <a:pt x="0" y="15869"/>
                    <a:pt x="14400" y="15869"/>
                    <a:pt x="14400" y="15869"/>
                  </a:cubicBezTo>
                  <a:cubicBezTo>
                    <a:pt x="21600" y="15869"/>
                    <a:pt x="21600" y="-5731"/>
                    <a:pt x="21600" y="1469"/>
                  </a:cubicBezTo>
                  <a:cubicBezTo>
                    <a:pt x="14400" y="1469"/>
                    <a:pt x="21600" y="1469"/>
                    <a:pt x="21600" y="14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1" name="Shape 1447">
              <a:extLst>
                <a:ext uri="{FF2B5EF4-FFF2-40B4-BE49-F238E27FC236}">
                  <a16:creationId xmlns:a16="http://schemas.microsoft.com/office/drawing/2014/main" id="{B7CCDC07-D2A4-491A-A341-EAF57ED8FF7D}"/>
                </a:ext>
              </a:extLst>
            </p:cNvPr>
            <p:cNvSpPr/>
            <p:nvPr/>
          </p:nvSpPr>
          <p:spPr>
            <a:xfrm>
              <a:off x="5735783" y="2865045"/>
              <a:ext cx="5283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2" name="Shape 1448">
              <a:extLst>
                <a:ext uri="{FF2B5EF4-FFF2-40B4-BE49-F238E27FC236}">
                  <a16:creationId xmlns:a16="http://schemas.microsoft.com/office/drawing/2014/main" id="{AE7719C9-A6B9-407C-AB6A-EF9FE491EFD5}"/>
                </a:ext>
              </a:extLst>
            </p:cNvPr>
            <p:cNvSpPr/>
            <p:nvPr/>
          </p:nvSpPr>
          <p:spPr>
            <a:xfrm>
              <a:off x="5733595" y="2877000"/>
              <a:ext cx="4482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21600"/>
                  </a:cubicBez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3" name="Shape 1449">
              <a:extLst>
                <a:ext uri="{FF2B5EF4-FFF2-40B4-BE49-F238E27FC236}">
                  <a16:creationId xmlns:a16="http://schemas.microsoft.com/office/drawing/2014/main" id="{99336A8D-751C-45C5-83C9-E92B50B812E9}"/>
                </a:ext>
              </a:extLst>
            </p:cNvPr>
            <p:cNvSpPr/>
            <p:nvPr/>
          </p:nvSpPr>
          <p:spPr>
            <a:xfrm>
              <a:off x="5735783" y="2885965"/>
              <a:ext cx="5283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extrusionOk="0">
                  <a:moveTo>
                    <a:pt x="15274" y="0"/>
                  </a:moveTo>
                  <a:cubicBezTo>
                    <a:pt x="4474" y="0"/>
                    <a:pt x="-6326" y="21600"/>
                    <a:pt x="4474" y="21600"/>
                  </a:cubicBezTo>
                  <a:cubicBezTo>
                    <a:pt x="15274" y="21600"/>
                    <a:pt x="15274" y="0"/>
                    <a:pt x="152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4" name="Shape 1450">
              <a:extLst>
                <a:ext uri="{FF2B5EF4-FFF2-40B4-BE49-F238E27FC236}">
                  <a16:creationId xmlns:a16="http://schemas.microsoft.com/office/drawing/2014/main" id="{7EAABC39-5484-46BE-A278-487799888DBF}"/>
                </a:ext>
              </a:extLst>
            </p:cNvPr>
            <p:cNvSpPr/>
            <p:nvPr/>
          </p:nvSpPr>
          <p:spPr>
            <a:xfrm>
              <a:off x="5767956" y="2951716"/>
              <a:ext cx="1993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extrusionOk="0">
                  <a:moveTo>
                    <a:pt x="0" y="0"/>
                  </a:moveTo>
                  <a:cubicBezTo>
                    <a:pt x="0" y="10800"/>
                    <a:pt x="0" y="21600"/>
                    <a:pt x="0" y="21600"/>
                  </a:cubicBezTo>
                  <a:cubicBezTo>
                    <a:pt x="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5" name="Shape 1451">
              <a:extLst>
                <a:ext uri="{FF2B5EF4-FFF2-40B4-BE49-F238E27FC236}">
                  <a16:creationId xmlns:a16="http://schemas.microsoft.com/office/drawing/2014/main" id="{72DE47EE-97B5-4810-B75D-D9D44973AD95}"/>
                </a:ext>
              </a:extLst>
            </p:cNvPr>
            <p:cNvSpPr/>
            <p:nvPr/>
          </p:nvSpPr>
          <p:spPr>
            <a:xfrm>
              <a:off x="5835230" y="2758226"/>
              <a:ext cx="7427" cy="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17067" extrusionOk="0">
                  <a:moveTo>
                    <a:pt x="7094" y="17067"/>
                  </a:moveTo>
                  <a:cubicBezTo>
                    <a:pt x="-3706" y="11667"/>
                    <a:pt x="-3706" y="867"/>
                    <a:pt x="17894" y="867"/>
                  </a:cubicBezTo>
                  <a:cubicBezTo>
                    <a:pt x="17894" y="-4533"/>
                    <a:pt x="17894" y="17067"/>
                    <a:pt x="7094" y="17067"/>
                  </a:cubicBezTo>
                  <a:cubicBezTo>
                    <a:pt x="-3706" y="11667"/>
                    <a:pt x="7094" y="17067"/>
                    <a:pt x="7094" y="170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6" name="Shape 1452">
              <a:extLst>
                <a:ext uri="{FF2B5EF4-FFF2-40B4-BE49-F238E27FC236}">
                  <a16:creationId xmlns:a16="http://schemas.microsoft.com/office/drawing/2014/main" id="{2901FB51-1DA3-4B40-AA35-7F477CE0FC8A}"/>
                </a:ext>
              </a:extLst>
            </p:cNvPr>
            <p:cNvSpPr/>
            <p:nvPr/>
          </p:nvSpPr>
          <p:spPr>
            <a:xfrm>
              <a:off x="4253073" y="5553630"/>
              <a:ext cx="47932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7008" extrusionOk="0">
                  <a:moveTo>
                    <a:pt x="18000" y="8208"/>
                  </a:moveTo>
                  <a:cubicBezTo>
                    <a:pt x="16200" y="8208"/>
                    <a:pt x="16200" y="4608"/>
                    <a:pt x="14400" y="4608"/>
                  </a:cubicBezTo>
                  <a:cubicBezTo>
                    <a:pt x="12600" y="4608"/>
                    <a:pt x="10800" y="4608"/>
                    <a:pt x="9000" y="4608"/>
                  </a:cubicBezTo>
                  <a:cubicBezTo>
                    <a:pt x="7200" y="4608"/>
                    <a:pt x="7200" y="-2592"/>
                    <a:pt x="5400" y="1008"/>
                  </a:cubicBezTo>
                  <a:cubicBezTo>
                    <a:pt x="5400" y="1008"/>
                    <a:pt x="0" y="8208"/>
                    <a:pt x="0" y="8208"/>
                  </a:cubicBezTo>
                  <a:cubicBezTo>
                    <a:pt x="0" y="8208"/>
                    <a:pt x="3600" y="15408"/>
                    <a:pt x="3600" y="15408"/>
                  </a:cubicBezTo>
                  <a:cubicBezTo>
                    <a:pt x="5400" y="19008"/>
                    <a:pt x="9000" y="15408"/>
                    <a:pt x="10800" y="15408"/>
                  </a:cubicBezTo>
                  <a:cubicBezTo>
                    <a:pt x="12600" y="15408"/>
                    <a:pt x="19800" y="11808"/>
                    <a:pt x="19800" y="8208"/>
                  </a:cubicBezTo>
                  <a:cubicBezTo>
                    <a:pt x="18000" y="8208"/>
                    <a:pt x="18000" y="8208"/>
                    <a:pt x="18000" y="8208"/>
                  </a:cubicBezTo>
                  <a:cubicBezTo>
                    <a:pt x="16200" y="8208"/>
                    <a:pt x="21600" y="4608"/>
                    <a:pt x="18000" y="82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7" name="Shape 1453">
              <a:extLst>
                <a:ext uri="{FF2B5EF4-FFF2-40B4-BE49-F238E27FC236}">
                  <a16:creationId xmlns:a16="http://schemas.microsoft.com/office/drawing/2014/main" id="{C7D9FC60-CDAA-4148-880C-C2E29780782F}"/>
                </a:ext>
              </a:extLst>
            </p:cNvPr>
            <p:cNvSpPr/>
            <p:nvPr/>
          </p:nvSpPr>
          <p:spPr>
            <a:xfrm>
              <a:off x="4248591" y="5580562"/>
              <a:ext cx="32596" cy="2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5" h="16981" extrusionOk="0">
                  <a:moveTo>
                    <a:pt x="16800" y="8181"/>
                  </a:moveTo>
                  <a:cubicBezTo>
                    <a:pt x="16800" y="4581"/>
                    <a:pt x="0" y="-2619"/>
                    <a:pt x="0" y="981"/>
                  </a:cubicBezTo>
                  <a:cubicBezTo>
                    <a:pt x="0" y="981"/>
                    <a:pt x="4800" y="4581"/>
                    <a:pt x="4800" y="4581"/>
                  </a:cubicBezTo>
                  <a:cubicBezTo>
                    <a:pt x="7200" y="8181"/>
                    <a:pt x="2400" y="11781"/>
                    <a:pt x="2400" y="15381"/>
                  </a:cubicBezTo>
                  <a:cubicBezTo>
                    <a:pt x="2400" y="18981"/>
                    <a:pt x="7200" y="15381"/>
                    <a:pt x="7200" y="15381"/>
                  </a:cubicBezTo>
                  <a:cubicBezTo>
                    <a:pt x="9600" y="11781"/>
                    <a:pt x="7200" y="15381"/>
                    <a:pt x="9600" y="15381"/>
                  </a:cubicBezTo>
                  <a:cubicBezTo>
                    <a:pt x="12000" y="18981"/>
                    <a:pt x="21600" y="11781"/>
                    <a:pt x="16800" y="8181"/>
                  </a:cubicBezTo>
                  <a:cubicBezTo>
                    <a:pt x="14400" y="4581"/>
                    <a:pt x="19200" y="8181"/>
                    <a:pt x="16800" y="81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8" name="Shape 1454">
              <a:extLst>
                <a:ext uri="{FF2B5EF4-FFF2-40B4-BE49-F238E27FC236}">
                  <a16:creationId xmlns:a16="http://schemas.microsoft.com/office/drawing/2014/main" id="{0142A111-B931-4354-A6C4-A189E5D51789}"/>
                </a:ext>
              </a:extLst>
            </p:cNvPr>
            <p:cNvSpPr/>
            <p:nvPr/>
          </p:nvSpPr>
          <p:spPr>
            <a:xfrm>
              <a:off x="4244111" y="5542931"/>
              <a:ext cx="29447" cy="1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1" h="16657" extrusionOk="0">
                  <a:moveTo>
                    <a:pt x="16200" y="0"/>
                  </a:moveTo>
                  <a:cubicBezTo>
                    <a:pt x="13500" y="0"/>
                    <a:pt x="10800" y="4320"/>
                    <a:pt x="8100" y="4320"/>
                  </a:cubicBezTo>
                  <a:cubicBezTo>
                    <a:pt x="5400" y="0"/>
                    <a:pt x="0" y="4320"/>
                    <a:pt x="0" y="4320"/>
                  </a:cubicBezTo>
                  <a:cubicBezTo>
                    <a:pt x="2700" y="0"/>
                    <a:pt x="0" y="17280"/>
                    <a:pt x="0" y="12960"/>
                  </a:cubicBezTo>
                  <a:cubicBezTo>
                    <a:pt x="2700" y="21600"/>
                    <a:pt x="10800" y="12960"/>
                    <a:pt x="13500" y="8640"/>
                  </a:cubicBezTo>
                  <a:cubicBezTo>
                    <a:pt x="16200" y="8640"/>
                    <a:pt x="21600" y="0"/>
                    <a:pt x="16200" y="0"/>
                  </a:cubicBezTo>
                  <a:cubicBezTo>
                    <a:pt x="13500" y="0"/>
                    <a:pt x="21600" y="0"/>
                    <a:pt x="162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19" name="Shape 1455">
              <a:extLst>
                <a:ext uri="{FF2B5EF4-FFF2-40B4-BE49-F238E27FC236}">
                  <a16:creationId xmlns:a16="http://schemas.microsoft.com/office/drawing/2014/main" id="{28A27B76-8145-45FA-A7C1-586138E37116}"/>
                </a:ext>
              </a:extLst>
            </p:cNvPr>
            <p:cNvSpPr/>
            <p:nvPr/>
          </p:nvSpPr>
          <p:spPr>
            <a:xfrm>
              <a:off x="4230162" y="5562950"/>
              <a:ext cx="27896" cy="1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5" h="14699" extrusionOk="0">
                  <a:moveTo>
                    <a:pt x="16502" y="13829"/>
                  </a:moveTo>
                  <a:cubicBezTo>
                    <a:pt x="13802" y="9509"/>
                    <a:pt x="-2398" y="-3451"/>
                    <a:pt x="302" y="869"/>
                  </a:cubicBezTo>
                  <a:cubicBezTo>
                    <a:pt x="3002" y="5189"/>
                    <a:pt x="19202" y="18149"/>
                    <a:pt x="16502" y="138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0" name="Shape 1456">
              <a:extLst>
                <a:ext uri="{FF2B5EF4-FFF2-40B4-BE49-F238E27FC236}">
                  <a16:creationId xmlns:a16="http://schemas.microsoft.com/office/drawing/2014/main" id="{58BBD4C9-864C-4F07-8916-2BDC1CDB1A34}"/>
                </a:ext>
              </a:extLst>
            </p:cNvPr>
            <p:cNvSpPr/>
            <p:nvPr/>
          </p:nvSpPr>
          <p:spPr>
            <a:xfrm>
              <a:off x="4217218" y="5531019"/>
              <a:ext cx="9879" cy="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14912" extrusionOk="0">
                  <a:moveTo>
                    <a:pt x="14400" y="11929"/>
                  </a:moveTo>
                  <a:cubicBezTo>
                    <a:pt x="14400" y="19129"/>
                    <a:pt x="7200" y="11929"/>
                    <a:pt x="0" y="4729"/>
                  </a:cubicBezTo>
                  <a:cubicBezTo>
                    <a:pt x="0" y="-2471"/>
                    <a:pt x="21600" y="-2471"/>
                    <a:pt x="14400" y="11929"/>
                  </a:cubicBezTo>
                  <a:cubicBezTo>
                    <a:pt x="14400" y="19129"/>
                    <a:pt x="14400" y="4729"/>
                    <a:pt x="14400" y="119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1" name="Shape 1457">
              <a:extLst>
                <a:ext uri="{FF2B5EF4-FFF2-40B4-BE49-F238E27FC236}">
                  <a16:creationId xmlns:a16="http://schemas.microsoft.com/office/drawing/2014/main" id="{99F39DFB-4FC9-4B61-8B68-C697210E9F61}"/>
                </a:ext>
              </a:extLst>
            </p:cNvPr>
            <p:cNvSpPr/>
            <p:nvPr/>
          </p:nvSpPr>
          <p:spPr>
            <a:xfrm>
              <a:off x="4217218" y="5493617"/>
              <a:ext cx="26892" cy="2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4" h="19792" extrusionOk="0">
                  <a:moveTo>
                    <a:pt x="15429" y="6171"/>
                  </a:moveTo>
                  <a:cubicBezTo>
                    <a:pt x="15429" y="3086"/>
                    <a:pt x="12343" y="3086"/>
                    <a:pt x="12343" y="0"/>
                  </a:cubicBezTo>
                  <a:cubicBezTo>
                    <a:pt x="9257" y="0"/>
                    <a:pt x="3086" y="0"/>
                    <a:pt x="6171" y="3086"/>
                  </a:cubicBezTo>
                  <a:cubicBezTo>
                    <a:pt x="12343" y="9257"/>
                    <a:pt x="3086" y="6171"/>
                    <a:pt x="0" y="3086"/>
                  </a:cubicBezTo>
                  <a:cubicBezTo>
                    <a:pt x="3086" y="9257"/>
                    <a:pt x="6171" y="9257"/>
                    <a:pt x="6171" y="12343"/>
                  </a:cubicBezTo>
                  <a:cubicBezTo>
                    <a:pt x="9257" y="18514"/>
                    <a:pt x="3086" y="15429"/>
                    <a:pt x="0" y="18514"/>
                  </a:cubicBezTo>
                  <a:cubicBezTo>
                    <a:pt x="0" y="21600"/>
                    <a:pt x="12343" y="18514"/>
                    <a:pt x="9257" y="15429"/>
                  </a:cubicBezTo>
                  <a:cubicBezTo>
                    <a:pt x="9257" y="15429"/>
                    <a:pt x="12343" y="9257"/>
                    <a:pt x="12343" y="6171"/>
                  </a:cubicBezTo>
                  <a:cubicBezTo>
                    <a:pt x="12343" y="6171"/>
                    <a:pt x="12343" y="9257"/>
                    <a:pt x="12343" y="12343"/>
                  </a:cubicBezTo>
                  <a:cubicBezTo>
                    <a:pt x="12343" y="9257"/>
                    <a:pt x="18514" y="6171"/>
                    <a:pt x="18514" y="6171"/>
                  </a:cubicBezTo>
                  <a:cubicBezTo>
                    <a:pt x="18514" y="6171"/>
                    <a:pt x="18514" y="6171"/>
                    <a:pt x="15429" y="6171"/>
                  </a:cubicBezTo>
                  <a:cubicBezTo>
                    <a:pt x="15429" y="3086"/>
                    <a:pt x="21600" y="6171"/>
                    <a:pt x="15429" y="6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2" name="Shape 1458">
              <a:extLst>
                <a:ext uri="{FF2B5EF4-FFF2-40B4-BE49-F238E27FC236}">
                  <a16:creationId xmlns:a16="http://schemas.microsoft.com/office/drawing/2014/main" id="{78DA20A0-5CF0-42B8-988E-D0E3167BCB36}"/>
                </a:ext>
              </a:extLst>
            </p:cNvPr>
            <p:cNvSpPr/>
            <p:nvPr/>
          </p:nvSpPr>
          <p:spPr>
            <a:xfrm>
              <a:off x="4212737" y="5443764"/>
              <a:ext cx="22410" cy="3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41" extrusionOk="0">
                  <a:moveTo>
                    <a:pt x="21600" y="10614"/>
                  </a:moveTo>
                  <a:cubicBezTo>
                    <a:pt x="21600" y="8651"/>
                    <a:pt x="17280" y="-3131"/>
                    <a:pt x="8640" y="796"/>
                  </a:cubicBezTo>
                  <a:cubicBezTo>
                    <a:pt x="8640" y="2760"/>
                    <a:pt x="12960" y="8651"/>
                    <a:pt x="4320" y="8651"/>
                  </a:cubicBezTo>
                  <a:cubicBezTo>
                    <a:pt x="0" y="8651"/>
                    <a:pt x="0" y="10614"/>
                    <a:pt x="0" y="14542"/>
                  </a:cubicBezTo>
                  <a:cubicBezTo>
                    <a:pt x="4320" y="14542"/>
                    <a:pt x="8640" y="10614"/>
                    <a:pt x="8640" y="10614"/>
                  </a:cubicBezTo>
                  <a:cubicBezTo>
                    <a:pt x="4320" y="10614"/>
                    <a:pt x="21600" y="18469"/>
                    <a:pt x="21600" y="10614"/>
                  </a:cubicBezTo>
                  <a:cubicBezTo>
                    <a:pt x="21600" y="8651"/>
                    <a:pt x="21600" y="12578"/>
                    <a:pt x="21600" y="106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3" name="Shape 1459">
              <a:extLst>
                <a:ext uri="{FF2B5EF4-FFF2-40B4-BE49-F238E27FC236}">
                  <a16:creationId xmlns:a16="http://schemas.microsoft.com/office/drawing/2014/main" id="{2EB77A8F-4761-4845-AE35-CBAAD7FF4D2E}"/>
                </a:ext>
              </a:extLst>
            </p:cNvPr>
            <p:cNvSpPr/>
            <p:nvPr/>
          </p:nvSpPr>
          <p:spPr>
            <a:xfrm>
              <a:off x="4211516" y="5482553"/>
              <a:ext cx="10186" cy="2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6084" extrusionOk="0">
                  <a:moveTo>
                    <a:pt x="16362" y="1684"/>
                  </a:moveTo>
                  <a:cubicBezTo>
                    <a:pt x="9162" y="-5516"/>
                    <a:pt x="-5238" y="12484"/>
                    <a:pt x="1962" y="16084"/>
                  </a:cubicBezTo>
                  <a:cubicBezTo>
                    <a:pt x="-5238" y="12484"/>
                    <a:pt x="16362" y="5284"/>
                    <a:pt x="16362" y="1684"/>
                  </a:cubicBezTo>
                  <a:cubicBezTo>
                    <a:pt x="9162" y="-1916"/>
                    <a:pt x="16362" y="1684"/>
                    <a:pt x="16362" y="16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4" name="Shape 1460">
              <a:extLst>
                <a:ext uri="{FF2B5EF4-FFF2-40B4-BE49-F238E27FC236}">
                  <a16:creationId xmlns:a16="http://schemas.microsoft.com/office/drawing/2014/main" id="{7E848ECB-DAC3-4EE4-86F9-802E9C362701}"/>
                </a:ext>
              </a:extLst>
            </p:cNvPr>
            <p:cNvSpPr/>
            <p:nvPr/>
          </p:nvSpPr>
          <p:spPr>
            <a:xfrm>
              <a:off x="4208256" y="5418899"/>
              <a:ext cx="22410" cy="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6171"/>
                  </a:moveTo>
                  <a:cubicBezTo>
                    <a:pt x="12960" y="9257"/>
                    <a:pt x="12960" y="0"/>
                    <a:pt x="12960" y="0"/>
                  </a:cubicBezTo>
                  <a:cubicBezTo>
                    <a:pt x="12960" y="0"/>
                    <a:pt x="12960" y="9257"/>
                    <a:pt x="8640" y="9257"/>
                  </a:cubicBezTo>
                  <a:cubicBezTo>
                    <a:pt x="8640" y="9257"/>
                    <a:pt x="8640" y="6171"/>
                    <a:pt x="4320" y="6171"/>
                  </a:cubicBezTo>
                  <a:cubicBezTo>
                    <a:pt x="8640" y="6171"/>
                    <a:pt x="0" y="15429"/>
                    <a:pt x="0" y="15429"/>
                  </a:cubicBezTo>
                  <a:cubicBezTo>
                    <a:pt x="0" y="12343"/>
                    <a:pt x="17280" y="15429"/>
                    <a:pt x="8640" y="21600"/>
                  </a:cubicBezTo>
                  <a:cubicBezTo>
                    <a:pt x="12960" y="18514"/>
                    <a:pt x="21600" y="18514"/>
                    <a:pt x="21600" y="15429"/>
                  </a:cubicBezTo>
                  <a:cubicBezTo>
                    <a:pt x="21600" y="12343"/>
                    <a:pt x="17280" y="3086"/>
                    <a:pt x="17280" y="6171"/>
                  </a:cubicBezTo>
                  <a:cubicBezTo>
                    <a:pt x="12960" y="9257"/>
                    <a:pt x="17280" y="3086"/>
                    <a:pt x="17280" y="6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5" name="Shape 1461">
              <a:extLst>
                <a:ext uri="{FF2B5EF4-FFF2-40B4-BE49-F238E27FC236}">
                  <a16:creationId xmlns:a16="http://schemas.microsoft.com/office/drawing/2014/main" id="{E70E3003-D1C9-4575-B9A4-CB5D8EB56270}"/>
                </a:ext>
              </a:extLst>
            </p:cNvPr>
            <p:cNvSpPr/>
            <p:nvPr/>
          </p:nvSpPr>
          <p:spPr>
            <a:xfrm>
              <a:off x="4230666" y="5332226"/>
              <a:ext cx="16602" cy="1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2" h="18527" extrusionOk="0">
                  <a:moveTo>
                    <a:pt x="12960" y="17280"/>
                  </a:moveTo>
                  <a:cubicBezTo>
                    <a:pt x="21600" y="8640"/>
                    <a:pt x="8640" y="8640"/>
                    <a:pt x="12960" y="0"/>
                  </a:cubicBezTo>
                  <a:cubicBezTo>
                    <a:pt x="12960" y="0"/>
                    <a:pt x="4320" y="0"/>
                    <a:pt x="0" y="0"/>
                  </a:cubicBezTo>
                  <a:cubicBezTo>
                    <a:pt x="0" y="0"/>
                    <a:pt x="8640" y="4320"/>
                    <a:pt x="8640" y="4320"/>
                  </a:cubicBezTo>
                  <a:cubicBezTo>
                    <a:pt x="8640" y="8640"/>
                    <a:pt x="12960" y="17280"/>
                    <a:pt x="12960" y="17280"/>
                  </a:cubicBezTo>
                  <a:cubicBezTo>
                    <a:pt x="17280" y="12960"/>
                    <a:pt x="8640" y="21600"/>
                    <a:pt x="12960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6" name="Shape 1462">
              <a:extLst>
                <a:ext uri="{FF2B5EF4-FFF2-40B4-BE49-F238E27FC236}">
                  <a16:creationId xmlns:a16="http://schemas.microsoft.com/office/drawing/2014/main" id="{1A1EE406-96FE-4E95-8054-DBA7868DA0C3}"/>
                </a:ext>
              </a:extLst>
            </p:cNvPr>
            <p:cNvSpPr/>
            <p:nvPr/>
          </p:nvSpPr>
          <p:spPr>
            <a:xfrm>
              <a:off x="4235147" y="5255661"/>
              <a:ext cx="20855" cy="4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1" h="19736" extrusionOk="0">
                  <a:moveTo>
                    <a:pt x="10800" y="18446"/>
                  </a:moveTo>
                  <a:cubicBezTo>
                    <a:pt x="3600" y="20410"/>
                    <a:pt x="0" y="20410"/>
                    <a:pt x="0" y="16483"/>
                  </a:cubicBezTo>
                  <a:cubicBezTo>
                    <a:pt x="3600" y="12555"/>
                    <a:pt x="3600" y="6665"/>
                    <a:pt x="3600" y="2737"/>
                  </a:cubicBezTo>
                  <a:cubicBezTo>
                    <a:pt x="3600" y="-1190"/>
                    <a:pt x="18000" y="-1190"/>
                    <a:pt x="14400" y="4701"/>
                  </a:cubicBezTo>
                  <a:cubicBezTo>
                    <a:pt x="14400" y="8628"/>
                    <a:pt x="21600" y="14519"/>
                    <a:pt x="10800" y="18446"/>
                  </a:cubicBezTo>
                  <a:cubicBezTo>
                    <a:pt x="7200" y="18446"/>
                    <a:pt x="14400" y="16483"/>
                    <a:pt x="10800" y="184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7" name="Shape 1463">
              <a:extLst>
                <a:ext uri="{FF2B5EF4-FFF2-40B4-BE49-F238E27FC236}">
                  <a16:creationId xmlns:a16="http://schemas.microsoft.com/office/drawing/2014/main" id="{32BFC845-1F53-47E4-A748-5E95027863CD}"/>
                </a:ext>
              </a:extLst>
            </p:cNvPr>
            <p:cNvSpPr/>
            <p:nvPr/>
          </p:nvSpPr>
          <p:spPr>
            <a:xfrm>
              <a:off x="4326334" y="4012982"/>
              <a:ext cx="12453" cy="1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60" h="14390" extrusionOk="0">
                  <a:moveTo>
                    <a:pt x="9817" y="12272"/>
                  </a:moveTo>
                  <a:cubicBezTo>
                    <a:pt x="5497" y="17672"/>
                    <a:pt x="-3143" y="12272"/>
                    <a:pt x="1177" y="1472"/>
                  </a:cubicBezTo>
                  <a:cubicBezTo>
                    <a:pt x="1177" y="-3928"/>
                    <a:pt x="18457" y="6872"/>
                    <a:pt x="9817" y="12272"/>
                  </a:cubicBezTo>
                  <a:cubicBezTo>
                    <a:pt x="5497" y="17672"/>
                    <a:pt x="18457" y="6872"/>
                    <a:pt x="9817" y="122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8" name="Shape 1464">
              <a:extLst>
                <a:ext uri="{FF2B5EF4-FFF2-40B4-BE49-F238E27FC236}">
                  <a16:creationId xmlns:a16="http://schemas.microsoft.com/office/drawing/2014/main" id="{3878FF09-C912-4F5B-B5DB-0DA62C738485}"/>
                </a:ext>
              </a:extLst>
            </p:cNvPr>
            <p:cNvSpPr/>
            <p:nvPr/>
          </p:nvSpPr>
          <p:spPr>
            <a:xfrm>
              <a:off x="4513881" y="4042806"/>
              <a:ext cx="16918" cy="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88" h="12525" extrusionOk="0">
                  <a:moveTo>
                    <a:pt x="1600" y="9612"/>
                  </a:moveTo>
                  <a:cubicBezTo>
                    <a:pt x="-2000" y="6912"/>
                    <a:pt x="5200" y="6912"/>
                    <a:pt x="5200" y="6912"/>
                  </a:cubicBezTo>
                  <a:cubicBezTo>
                    <a:pt x="8800" y="6912"/>
                    <a:pt x="8800" y="-3888"/>
                    <a:pt x="12400" y="1512"/>
                  </a:cubicBezTo>
                  <a:cubicBezTo>
                    <a:pt x="19600" y="6912"/>
                    <a:pt x="5200" y="17712"/>
                    <a:pt x="1600" y="9612"/>
                  </a:cubicBezTo>
                  <a:cubicBezTo>
                    <a:pt x="-2000" y="6912"/>
                    <a:pt x="1600" y="12312"/>
                    <a:pt x="1600" y="96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29" name="Shape 1465">
              <a:extLst>
                <a:ext uri="{FF2B5EF4-FFF2-40B4-BE49-F238E27FC236}">
                  <a16:creationId xmlns:a16="http://schemas.microsoft.com/office/drawing/2014/main" id="{6BC37E24-4C85-43B5-B55C-E54D243065D4}"/>
                </a:ext>
              </a:extLst>
            </p:cNvPr>
            <p:cNvSpPr/>
            <p:nvPr/>
          </p:nvSpPr>
          <p:spPr>
            <a:xfrm>
              <a:off x="4754623" y="4275314"/>
              <a:ext cx="53829" cy="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2" h="19976" extrusionOk="0">
                  <a:moveTo>
                    <a:pt x="17610" y="6231"/>
                  </a:moveTo>
                  <a:cubicBezTo>
                    <a:pt x="17610" y="4570"/>
                    <a:pt x="16067" y="4570"/>
                    <a:pt x="14525" y="4570"/>
                  </a:cubicBezTo>
                  <a:cubicBezTo>
                    <a:pt x="11439" y="2908"/>
                    <a:pt x="11439" y="1247"/>
                    <a:pt x="8353" y="1247"/>
                  </a:cubicBezTo>
                  <a:cubicBezTo>
                    <a:pt x="6810" y="-415"/>
                    <a:pt x="3725" y="-415"/>
                    <a:pt x="2182" y="1247"/>
                  </a:cubicBezTo>
                  <a:cubicBezTo>
                    <a:pt x="2182" y="1247"/>
                    <a:pt x="2182" y="2908"/>
                    <a:pt x="639" y="2908"/>
                  </a:cubicBezTo>
                  <a:cubicBezTo>
                    <a:pt x="-904" y="6231"/>
                    <a:pt x="639" y="4570"/>
                    <a:pt x="2182" y="6231"/>
                  </a:cubicBezTo>
                  <a:cubicBezTo>
                    <a:pt x="2182" y="6231"/>
                    <a:pt x="639" y="11216"/>
                    <a:pt x="639" y="11216"/>
                  </a:cubicBezTo>
                  <a:cubicBezTo>
                    <a:pt x="639" y="14539"/>
                    <a:pt x="639" y="14539"/>
                    <a:pt x="2182" y="16200"/>
                  </a:cubicBezTo>
                  <a:cubicBezTo>
                    <a:pt x="3725" y="17862"/>
                    <a:pt x="3725" y="16200"/>
                    <a:pt x="5267" y="16200"/>
                  </a:cubicBezTo>
                  <a:cubicBezTo>
                    <a:pt x="8353" y="16200"/>
                    <a:pt x="6810" y="19523"/>
                    <a:pt x="9896" y="19523"/>
                  </a:cubicBezTo>
                  <a:cubicBezTo>
                    <a:pt x="12982" y="21185"/>
                    <a:pt x="11439" y="17862"/>
                    <a:pt x="14525" y="16200"/>
                  </a:cubicBezTo>
                  <a:cubicBezTo>
                    <a:pt x="17610" y="12877"/>
                    <a:pt x="20696" y="11216"/>
                    <a:pt x="17610" y="6231"/>
                  </a:cubicBezTo>
                  <a:cubicBezTo>
                    <a:pt x="17610" y="2908"/>
                    <a:pt x="20696" y="12877"/>
                    <a:pt x="17610" y="62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0" name="Shape 1466">
              <a:extLst>
                <a:ext uri="{FF2B5EF4-FFF2-40B4-BE49-F238E27FC236}">
                  <a16:creationId xmlns:a16="http://schemas.microsoft.com/office/drawing/2014/main" id="{46426847-D2FA-440D-972D-F3230884EE74}"/>
                </a:ext>
              </a:extLst>
            </p:cNvPr>
            <p:cNvSpPr/>
            <p:nvPr/>
          </p:nvSpPr>
          <p:spPr>
            <a:xfrm>
              <a:off x="4396967" y="3869252"/>
              <a:ext cx="36247" cy="1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1" h="17712" extrusionOk="0">
                  <a:moveTo>
                    <a:pt x="17715" y="10800"/>
                  </a:moveTo>
                  <a:cubicBezTo>
                    <a:pt x="13395" y="5400"/>
                    <a:pt x="11235" y="0"/>
                    <a:pt x="6915" y="0"/>
                  </a:cubicBezTo>
                  <a:cubicBezTo>
                    <a:pt x="4755" y="0"/>
                    <a:pt x="-1725" y="5400"/>
                    <a:pt x="435" y="16200"/>
                  </a:cubicBezTo>
                  <a:cubicBezTo>
                    <a:pt x="2595" y="21600"/>
                    <a:pt x="17715" y="10800"/>
                    <a:pt x="17715" y="10800"/>
                  </a:cubicBezTo>
                  <a:cubicBezTo>
                    <a:pt x="11235" y="5400"/>
                    <a:pt x="19875" y="16200"/>
                    <a:pt x="17715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1" name="Shape 1467">
              <a:extLst>
                <a:ext uri="{FF2B5EF4-FFF2-40B4-BE49-F238E27FC236}">
                  <a16:creationId xmlns:a16="http://schemas.microsoft.com/office/drawing/2014/main" id="{8C68A0AA-828F-4227-A6DF-6FB8CBD93290}"/>
                </a:ext>
              </a:extLst>
            </p:cNvPr>
            <p:cNvSpPr/>
            <p:nvPr/>
          </p:nvSpPr>
          <p:spPr>
            <a:xfrm>
              <a:off x="4147002" y="3869070"/>
              <a:ext cx="46812" cy="1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17455" extrusionOk="0">
                  <a:moveTo>
                    <a:pt x="19636" y="13135"/>
                  </a:moveTo>
                  <a:cubicBezTo>
                    <a:pt x="19636" y="175"/>
                    <a:pt x="3927" y="-4145"/>
                    <a:pt x="0" y="4495"/>
                  </a:cubicBezTo>
                  <a:cubicBezTo>
                    <a:pt x="0" y="4495"/>
                    <a:pt x="7855" y="17455"/>
                    <a:pt x="9818" y="17455"/>
                  </a:cubicBezTo>
                  <a:cubicBezTo>
                    <a:pt x="11782" y="17455"/>
                    <a:pt x="21600" y="13135"/>
                    <a:pt x="19636" y="13135"/>
                  </a:cubicBezTo>
                  <a:cubicBezTo>
                    <a:pt x="19636" y="8815"/>
                    <a:pt x="21600" y="17455"/>
                    <a:pt x="19636" y="131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2" name="Shape 1468">
              <a:extLst>
                <a:ext uri="{FF2B5EF4-FFF2-40B4-BE49-F238E27FC236}">
                  <a16:creationId xmlns:a16="http://schemas.microsoft.com/office/drawing/2014/main" id="{D6DE4DCA-A5B4-4FE4-8328-B30E0E08F641}"/>
                </a:ext>
              </a:extLst>
            </p:cNvPr>
            <p:cNvSpPr/>
            <p:nvPr/>
          </p:nvSpPr>
          <p:spPr>
            <a:xfrm>
              <a:off x="4012546" y="3764647"/>
              <a:ext cx="227084" cy="7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extrusionOk="0">
                  <a:moveTo>
                    <a:pt x="21600" y="19200"/>
                  </a:moveTo>
                  <a:cubicBezTo>
                    <a:pt x="21600" y="20400"/>
                    <a:pt x="17446" y="20400"/>
                    <a:pt x="17031" y="20400"/>
                  </a:cubicBezTo>
                  <a:cubicBezTo>
                    <a:pt x="16200" y="20400"/>
                    <a:pt x="15369" y="21600"/>
                    <a:pt x="14538" y="20400"/>
                  </a:cubicBezTo>
                  <a:cubicBezTo>
                    <a:pt x="14123" y="19200"/>
                    <a:pt x="17031" y="18000"/>
                    <a:pt x="15369" y="16800"/>
                  </a:cubicBezTo>
                  <a:cubicBezTo>
                    <a:pt x="14538" y="15600"/>
                    <a:pt x="13708" y="15600"/>
                    <a:pt x="13292" y="13200"/>
                  </a:cubicBezTo>
                  <a:cubicBezTo>
                    <a:pt x="12462" y="10800"/>
                    <a:pt x="12877" y="9600"/>
                    <a:pt x="11631" y="9600"/>
                  </a:cubicBezTo>
                  <a:cubicBezTo>
                    <a:pt x="9969" y="10800"/>
                    <a:pt x="9554" y="7200"/>
                    <a:pt x="8308" y="6000"/>
                  </a:cubicBezTo>
                  <a:cubicBezTo>
                    <a:pt x="7892" y="6000"/>
                    <a:pt x="6231" y="7200"/>
                    <a:pt x="5815" y="6000"/>
                  </a:cubicBezTo>
                  <a:cubicBezTo>
                    <a:pt x="5815" y="4800"/>
                    <a:pt x="6646" y="4800"/>
                    <a:pt x="6646" y="3600"/>
                  </a:cubicBezTo>
                  <a:cubicBezTo>
                    <a:pt x="6646" y="2400"/>
                    <a:pt x="3738" y="3600"/>
                    <a:pt x="3323" y="3600"/>
                  </a:cubicBezTo>
                  <a:cubicBezTo>
                    <a:pt x="3323" y="4800"/>
                    <a:pt x="0" y="8400"/>
                    <a:pt x="0" y="7200"/>
                  </a:cubicBezTo>
                  <a:cubicBezTo>
                    <a:pt x="0" y="4800"/>
                    <a:pt x="1662" y="2400"/>
                    <a:pt x="2492" y="2400"/>
                  </a:cubicBezTo>
                  <a:cubicBezTo>
                    <a:pt x="3738" y="0"/>
                    <a:pt x="4985" y="0"/>
                    <a:pt x="6646" y="0"/>
                  </a:cubicBezTo>
                  <a:cubicBezTo>
                    <a:pt x="7477" y="0"/>
                    <a:pt x="9138" y="0"/>
                    <a:pt x="9969" y="1200"/>
                  </a:cubicBezTo>
                  <a:cubicBezTo>
                    <a:pt x="10800" y="2400"/>
                    <a:pt x="11631" y="4800"/>
                    <a:pt x="12877" y="4800"/>
                  </a:cubicBezTo>
                  <a:cubicBezTo>
                    <a:pt x="12877" y="4800"/>
                    <a:pt x="12877" y="3600"/>
                    <a:pt x="13292" y="4800"/>
                  </a:cubicBezTo>
                  <a:cubicBezTo>
                    <a:pt x="13708" y="6000"/>
                    <a:pt x="13708" y="6000"/>
                    <a:pt x="14123" y="6000"/>
                  </a:cubicBezTo>
                  <a:cubicBezTo>
                    <a:pt x="14538" y="7200"/>
                    <a:pt x="15369" y="8400"/>
                    <a:pt x="15785" y="9600"/>
                  </a:cubicBezTo>
                  <a:cubicBezTo>
                    <a:pt x="16615" y="10800"/>
                    <a:pt x="18277" y="10800"/>
                    <a:pt x="18692" y="13200"/>
                  </a:cubicBezTo>
                  <a:cubicBezTo>
                    <a:pt x="19523" y="15600"/>
                    <a:pt x="21600" y="15600"/>
                    <a:pt x="21600" y="19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3" name="Shape 1469">
              <a:extLst>
                <a:ext uri="{FF2B5EF4-FFF2-40B4-BE49-F238E27FC236}">
                  <a16:creationId xmlns:a16="http://schemas.microsoft.com/office/drawing/2014/main" id="{3CBFC7EC-2668-4E94-A5B2-BC735F0641AE}"/>
                </a:ext>
              </a:extLst>
            </p:cNvPr>
            <p:cNvSpPr/>
            <p:nvPr/>
          </p:nvSpPr>
          <p:spPr>
            <a:xfrm>
              <a:off x="4150363" y="3716828"/>
              <a:ext cx="9439" cy="1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71" h="21600" extrusionOk="0">
                  <a:moveTo>
                    <a:pt x="6750" y="21600"/>
                  </a:moveTo>
                  <a:cubicBezTo>
                    <a:pt x="-4050" y="21600"/>
                    <a:pt x="1350" y="5400"/>
                    <a:pt x="1350" y="0"/>
                  </a:cubicBezTo>
                  <a:cubicBezTo>
                    <a:pt x="6750" y="0"/>
                    <a:pt x="17550" y="21600"/>
                    <a:pt x="6750" y="21600"/>
                  </a:cubicBezTo>
                  <a:cubicBezTo>
                    <a:pt x="1350" y="21600"/>
                    <a:pt x="17550" y="21600"/>
                    <a:pt x="675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4" name="Shape 1470">
              <a:extLst>
                <a:ext uri="{FF2B5EF4-FFF2-40B4-BE49-F238E27FC236}">
                  <a16:creationId xmlns:a16="http://schemas.microsoft.com/office/drawing/2014/main" id="{70763B4C-F94D-4C94-A41A-3E6CF4FB0B31}"/>
                </a:ext>
              </a:extLst>
            </p:cNvPr>
            <p:cNvSpPr/>
            <p:nvPr/>
          </p:nvSpPr>
          <p:spPr>
            <a:xfrm>
              <a:off x="4257556" y="3809104"/>
              <a:ext cx="8965" cy="5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00" extrusionOk="0">
                  <a:moveTo>
                    <a:pt x="21600" y="8100"/>
                  </a:moveTo>
                  <a:cubicBezTo>
                    <a:pt x="21600" y="-2700"/>
                    <a:pt x="0" y="-2700"/>
                    <a:pt x="0" y="8100"/>
                  </a:cubicBezTo>
                  <a:cubicBezTo>
                    <a:pt x="0" y="8100"/>
                    <a:pt x="21600" y="18900"/>
                    <a:pt x="21600" y="8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5" name="Shape 1471">
              <a:extLst>
                <a:ext uri="{FF2B5EF4-FFF2-40B4-BE49-F238E27FC236}">
                  <a16:creationId xmlns:a16="http://schemas.microsoft.com/office/drawing/2014/main" id="{D23E37F3-7BBD-47BB-BE23-A942434A3ECC}"/>
                </a:ext>
              </a:extLst>
            </p:cNvPr>
            <p:cNvSpPr/>
            <p:nvPr/>
          </p:nvSpPr>
          <p:spPr>
            <a:xfrm>
              <a:off x="4520494" y="3168372"/>
              <a:ext cx="25397" cy="3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768" extrusionOk="0">
                  <a:moveTo>
                    <a:pt x="10800" y="14413"/>
                  </a:moveTo>
                  <a:cubicBezTo>
                    <a:pt x="7200" y="18733"/>
                    <a:pt x="0" y="16573"/>
                    <a:pt x="0" y="12253"/>
                  </a:cubicBezTo>
                  <a:cubicBezTo>
                    <a:pt x="3600" y="10093"/>
                    <a:pt x="10800" y="3613"/>
                    <a:pt x="14400" y="1453"/>
                  </a:cubicBezTo>
                  <a:cubicBezTo>
                    <a:pt x="21600" y="-2867"/>
                    <a:pt x="21600" y="3613"/>
                    <a:pt x="21600" y="5773"/>
                  </a:cubicBezTo>
                  <a:cubicBezTo>
                    <a:pt x="21600" y="10093"/>
                    <a:pt x="10800" y="10093"/>
                    <a:pt x="10800" y="14413"/>
                  </a:cubicBezTo>
                  <a:cubicBezTo>
                    <a:pt x="7200" y="18733"/>
                    <a:pt x="10800" y="14413"/>
                    <a:pt x="10800" y="144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6" name="Shape 1472">
              <a:extLst>
                <a:ext uri="{FF2B5EF4-FFF2-40B4-BE49-F238E27FC236}">
                  <a16:creationId xmlns:a16="http://schemas.microsoft.com/office/drawing/2014/main" id="{4C2099A5-B794-47C6-A38F-968977C8BB51}"/>
                </a:ext>
              </a:extLst>
            </p:cNvPr>
            <p:cNvSpPr/>
            <p:nvPr/>
          </p:nvSpPr>
          <p:spPr>
            <a:xfrm>
              <a:off x="4540203" y="3188601"/>
              <a:ext cx="17668" cy="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64" h="17067" extrusionOk="0">
                  <a:moveTo>
                    <a:pt x="3916" y="17067"/>
                  </a:moveTo>
                  <a:cubicBezTo>
                    <a:pt x="-5341" y="17067"/>
                    <a:pt x="3916" y="-4533"/>
                    <a:pt x="10088" y="867"/>
                  </a:cubicBezTo>
                  <a:cubicBezTo>
                    <a:pt x="16259" y="867"/>
                    <a:pt x="7002" y="17067"/>
                    <a:pt x="3916" y="17067"/>
                  </a:cubicBezTo>
                  <a:cubicBezTo>
                    <a:pt x="830" y="17067"/>
                    <a:pt x="7002" y="17067"/>
                    <a:pt x="3916" y="170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7" name="Shape 1473">
              <a:extLst>
                <a:ext uri="{FF2B5EF4-FFF2-40B4-BE49-F238E27FC236}">
                  <a16:creationId xmlns:a16="http://schemas.microsoft.com/office/drawing/2014/main" id="{BB6466C2-1BE8-4984-9A0B-A0A1981439A9}"/>
                </a:ext>
              </a:extLst>
            </p:cNvPr>
            <p:cNvSpPr/>
            <p:nvPr/>
          </p:nvSpPr>
          <p:spPr>
            <a:xfrm>
              <a:off x="4455666" y="3166904"/>
              <a:ext cx="55864" cy="2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19886" extrusionOk="0">
                  <a:moveTo>
                    <a:pt x="12596" y="18514"/>
                  </a:moveTo>
                  <a:cubicBezTo>
                    <a:pt x="11156" y="18514"/>
                    <a:pt x="11156" y="18514"/>
                    <a:pt x="11156" y="15429"/>
                  </a:cubicBezTo>
                  <a:cubicBezTo>
                    <a:pt x="11156" y="15429"/>
                    <a:pt x="8276" y="18514"/>
                    <a:pt x="6836" y="15429"/>
                  </a:cubicBezTo>
                  <a:cubicBezTo>
                    <a:pt x="6836" y="12343"/>
                    <a:pt x="-3244" y="3086"/>
                    <a:pt x="1076" y="0"/>
                  </a:cubicBezTo>
                  <a:cubicBezTo>
                    <a:pt x="2516" y="0"/>
                    <a:pt x="3956" y="6171"/>
                    <a:pt x="5396" y="6171"/>
                  </a:cubicBezTo>
                  <a:cubicBezTo>
                    <a:pt x="6836" y="9257"/>
                    <a:pt x="6836" y="6171"/>
                    <a:pt x="8276" y="9257"/>
                  </a:cubicBezTo>
                  <a:cubicBezTo>
                    <a:pt x="9716" y="12343"/>
                    <a:pt x="15476" y="6171"/>
                    <a:pt x="18356" y="9257"/>
                  </a:cubicBezTo>
                  <a:cubicBezTo>
                    <a:pt x="16916" y="9257"/>
                    <a:pt x="14036" y="18514"/>
                    <a:pt x="12596" y="18514"/>
                  </a:cubicBezTo>
                  <a:cubicBezTo>
                    <a:pt x="9716" y="21600"/>
                    <a:pt x="14036" y="18514"/>
                    <a:pt x="12596" y="185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8" name="Shape 1474">
              <a:extLst>
                <a:ext uri="{FF2B5EF4-FFF2-40B4-BE49-F238E27FC236}">
                  <a16:creationId xmlns:a16="http://schemas.microsoft.com/office/drawing/2014/main" id="{CE7D9A78-613E-4544-87D3-13665A9BD9BA}"/>
                </a:ext>
              </a:extLst>
            </p:cNvPr>
            <p:cNvSpPr/>
            <p:nvPr/>
          </p:nvSpPr>
          <p:spPr>
            <a:xfrm>
              <a:off x="4459243" y="3086482"/>
              <a:ext cx="57446" cy="2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56" h="13743" extrusionOk="0">
                  <a:moveTo>
                    <a:pt x="17550" y="12272"/>
                  </a:moveTo>
                  <a:cubicBezTo>
                    <a:pt x="14850" y="17672"/>
                    <a:pt x="1350" y="6872"/>
                    <a:pt x="0" y="1472"/>
                  </a:cubicBezTo>
                  <a:cubicBezTo>
                    <a:pt x="0" y="-3928"/>
                    <a:pt x="21600" y="6872"/>
                    <a:pt x="17550" y="12272"/>
                  </a:cubicBezTo>
                  <a:cubicBezTo>
                    <a:pt x="16200" y="14972"/>
                    <a:pt x="18900" y="9572"/>
                    <a:pt x="17550" y="122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39" name="Shape 1475">
              <a:extLst>
                <a:ext uri="{FF2B5EF4-FFF2-40B4-BE49-F238E27FC236}">
                  <a16:creationId xmlns:a16="http://schemas.microsoft.com/office/drawing/2014/main" id="{770C7A2A-69A7-4BFD-ACAB-6B2442C3A261}"/>
                </a:ext>
              </a:extLst>
            </p:cNvPr>
            <p:cNvSpPr/>
            <p:nvPr/>
          </p:nvSpPr>
          <p:spPr>
            <a:xfrm>
              <a:off x="4568301" y="3035401"/>
              <a:ext cx="140434" cy="13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extrusionOk="0">
                  <a:moveTo>
                    <a:pt x="12825" y="697"/>
                  </a:moveTo>
                  <a:cubicBezTo>
                    <a:pt x="13500" y="0"/>
                    <a:pt x="11475" y="0"/>
                    <a:pt x="11475" y="0"/>
                  </a:cubicBezTo>
                  <a:cubicBezTo>
                    <a:pt x="10800" y="0"/>
                    <a:pt x="10125" y="697"/>
                    <a:pt x="9450" y="1394"/>
                  </a:cubicBezTo>
                  <a:cubicBezTo>
                    <a:pt x="8775" y="2090"/>
                    <a:pt x="8100" y="2787"/>
                    <a:pt x="7425" y="3484"/>
                  </a:cubicBezTo>
                  <a:cubicBezTo>
                    <a:pt x="7425" y="4181"/>
                    <a:pt x="6750" y="4877"/>
                    <a:pt x="6075" y="4877"/>
                  </a:cubicBezTo>
                  <a:cubicBezTo>
                    <a:pt x="6075" y="6271"/>
                    <a:pt x="5400" y="7665"/>
                    <a:pt x="4725" y="9058"/>
                  </a:cubicBezTo>
                  <a:cubicBezTo>
                    <a:pt x="4725" y="10452"/>
                    <a:pt x="4050" y="11148"/>
                    <a:pt x="3375" y="11845"/>
                  </a:cubicBezTo>
                  <a:cubicBezTo>
                    <a:pt x="2700" y="12542"/>
                    <a:pt x="1350" y="13239"/>
                    <a:pt x="1350" y="13239"/>
                  </a:cubicBezTo>
                  <a:cubicBezTo>
                    <a:pt x="1350" y="13935"/>
                    <a:pt x="2700" y="13935"/>
                    <a:pt x="2700" y="14632"/>
                  </a:cubicBezTo>
                  <a:cubicBezTo>
                    <a:pt x="2700" y="15329"/>
                    <a:pt x="0" y="16723"/>
                    <a:pt x="0" y="17419"/>
                  </a:cubicBezTo>
                  <a:cubicBezTo>
                    <a:pt x="0" y="18813"/>
                    <a:pt x="2025" y="18116"/>
                    <a:pt x="2700" y="17419"/>
                  </a:cubicBezTo>
                  <a:cubicBezTo>
                    <a:pt x="4050" y="17419"/>
                    <a:pt x="5400" y="18116"/>
                    <a:pt x="6750" y="18116"/>
                  </a:cubicBezTo>
                  <a:cubicBezTo>
                    <a:pt x="8775" y="18813"/>
                    <a:pt x="10800" y="18116"/>
                    <a:pt x="12825" y="18813"/>
                  </a:cubicBezTo>
                  <a:cubicBezTo>
                    <a:pt x="12825" y="18813"/>
                    <a:pt x="14850" y="17419"/>
                    <a:pt x="14850" y="18116"/>
                  </a:cubicBezTo>
                  <a:cubicBezTo>
                    <a:pt x="14850" y="18813"/>
                    <a:pt x="12825" y="20903"/>
                    <a:pt x="12825" y="20903"/>
                  </a:cubicBezTo>
                  <a:cubicBezTo>
                    <a:pt x="13500" y="21600"/>
                    <a:pt x="14850" y="19510"/>
                    <a:pt x="14850" y="19510"/>
                  </a:cubicBezTo>
                  <a:cubicBezTo>
                    <a:pt x="16200" y="18813"/>
                    <a:pt x="17550" y="18813"/>
                    <a:pt x="18225" y="18116"/>
                  </a:cubicBezTo>
                  <a:cubicBezTo>
                    <a:pt x="18225" y="17419"/>
                    <a:pt x="21600" y="13935"/>
                    <a:pt x="21600" y="13935"/>
                  </a:cubicBezTo>
                  <a:cubicBezTo>
                    <a:pt x="20925" y="13239"/>
                    <a:pt x="20250" y="13935"/>
                    <a:pt x="19575" y="13935"/>
                  </a:cubicBezTo>
                  <a:cubicBezTo>
                    <a:pt x="19575" y="13935"/>
                    <a:pt x="17550" y="12542"/>
                    <a:pt x="17550" y="12542"/>
                  </a:cubicBezTo>
                  <a:cubicBezTo>
                    <a:pt x="17550" y="11845"/>
                    <a:pt x="20250" y="11148"/>
                    <a:pt x="19575" y="10452"/>
                  </a:cubicBezTo>
                  <a:cubicBezTo>
                    <a:pt x="19575" y="9755"/>
                    <a:pt x="18225" y="10452"/>
                    <a:pt x="17550" y="10452"/>
                  </a:cubicBezTo>
                  <a:cubicBezTo>
                    <a:pt x="16875" y="10452"/>
                    <a:pt x="16875" y="9058"/>
                    <a:pt x="16200" y="9058"/>
                  </a:cubicBezTo>
                  <a:cubicBezTo>
                    <a:pt x="16200" y="9058"/>
                    <a:pt x="14175" y="11148"/>
                    <a:pt x="14175" y="11148"/>
                  </a:cubicBezTo>
                  <a:cubicBezTo>
                    <a:pt x="13500" y="9755"/>
                    <a:pt x="13500" y="9755"/>
                    <a:pt x="12150" y="9058"/>
                  </a:cubicBezTo>
                  <a:cubicBezTo>
                    <a:pt x="10800" y="8361"/>
                    <a:pt x="12825" y="8361"/>
                    <a:pt x="12825" y="7665"/>
                  </a:cubicBezTo>
                  <a:cubicBezTo>
                    <a:pt x="12825" y="7665"/>
                    <a:pt x="11475" y="6271"/>
                    <a:pt x="10800" y="6271"/>
                  </a:cubicBezTo>
                  <a:cubicBezTo>
                    <a:pt x="10800" y="6968"/>
                    <a:pt x="9450" y="9058"/>
                    <a:pt x="9450" y="8361"/>
                  </a:cubicBezTo>
                  <a:cubicBezTo>
                    <a:pt x="8100" y="7665"/>
                    <a:pt x="10125" y="4877"/>
                    <a:pt x="10800" y="4877"/>
                  </a:cubicBezTo>
                  <a:cubicBezTo>
                    <a:pt x="11475" y="4181"/>
                    <a:pt x="11475" y="3484"/>
                    <a:pt x="12150" y="2787"/>
                  </a:cubicBezTo>
                  <a:cubicBezTo>
                    <a:pt x="12150" y="2090"/>
                    <a:pt x="12150" y="1394"/>
                    <a:pt x="12150" y="1394"/>
                  </a:cubicBezTo>
                  <a:cubicBezTo>
                    <a:pt x="12150" y="1394"/>
                    <a:pt x="12825" y="697"/>
                    <a:pt x="12825" y="697"/>
                  </a:cubicBezTo>
                  <a:cubicBezTo>
                    <a:pt x="13500" y="0"/>
                    <a:pt x="12825" y="697"/>
                    <a:pt x="12825" y="6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0" name="Shape 1476">
              <a:extLst>
                <a:ext uri="{FF2B5EF4-FFF2-40B4-BE49-F238E27FC236}">
                  <a16:creationId xmlns:a16="http://schemas.microsoft.com/office/drawing/2014/main" id="{D91F78A3-F94D-49D0-AF71-BEA75316C608}"/>
                </a:ext>
              </a:extLst>
            </p:cNvPr>
            <p:cNvSpPr/>
            <p:nvPr/>
          </p:nvSpPr>
          <p:spPr>
            <a:xfrm>
              <a:off x="4685736" y="3134941"/>
              <a:ext cx="31963" cy="4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0400" extrusionOk="0">
                  <a:moveTo>
                    <a:pt x="13855" y="960"/>
                  </a:moveTo>
                  <a:cubicBezTo>
                    <a:pt x="11155" y="3120"/>
                    <a:pt x="-2345" y="11760"/>
                    <a:pt x="355" y="18240"/>
                  </a:cubicBezTo>
                  <a:cubicBezTo>
                    <a:pt x="355" y="18240"/>
                    <a:pt x="5755" y="11760"/>
                    <a:pt x="8455" y="13920"/>
                  </a:cubicBezTo>
                  <a:cubicBezTo>
                    <a:pt x="8455" y="13920"/>
                    <a:pt x="5755" y="20400"/>
                    <a:pt x="5755" y="20400"/>
                  </a:cubicBezTo>
                  <a:cubicBezTo>
                    <a:pt x="8455" y="20400"/>
                    <a:pt x="13855" y="18240"/>
                    <a:pt x="13855" y="16080"/>
                  </a:cubicBezTo>
                  <a:cubicBezTo>
                    <a:pt x="13855" y="13920"/>
                    <a:pt x="16555" y="11760"/>
                    <a:pt x="19255" y="7440"/>
                  </a:cubicBezTo>
                  <a:cubicBezTo>
                    <a:pt x="19255" y="3120"/>
                    <a:pt x="13855" y="7440"/>
                    <a:pt x="11155" y="7440"/>
                  </a:cubicBezTo>
                  <a:cubicBezTo>
                    <a:pt x="13855" y="7440"/>
                    <a:pt x="13855" y="-1200"/>
                    <a:pt x="13855" y="960"/>
                  </a:cubicBezTo>
                  <a:cubicBezTo>
                    <a:pt x="11155" y="960"/>
                    <a:pt x="16555" y="-1200"/>
                    <a:pt x="13855" y="9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1" name="Shape 1477">
              <a:extLst>
                <a:ext uri="{FF2B5EF4-FFF2-40B4-BE49-F238E27FC236}">
                  <a16:creationId xmlns:a16="http://schemas.microsoft.com/office/drawing/2014/main" id="{AD544724-E8A3-4C6D-9F83-896C48A8F313}"/>
                </a:ext>
              </a:extLst>
            </p:cNvPr>
            <p:cNvSpPr/>
            <p:nvPr/>
          </p:nvSpPr>
          <p:spPr>
            <a:xfrm>
              <a:off x="4436833" y="2714507"/>
              <a:ext cx="13446" cy="1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60" extrusionOk="0">
                  <a:moveTo>
                    <a:pt x="21600" y="11525"/>
                  </a:moveTo>
                  <a:cubicBezTo>
                    <a:pt x="21600" y="7925"/>
                    <a:pt x="7200" y="-2875"/>
                    <a:pt x="7200" y="725"/>
                  </a:cubicBezTo>
                  <a:cubicBezTo>
                    <a:pt x="7200" y="725"/>
                    <a:pt x="7200" y="725"/>
                    <a:pt x="7200" y="4325"/>
                  </a:cubicBezTo>
                  <a:cubicBezTo>
                    <a:pt x="7200" y="4325"/>
                    <a:pt x="0" y="4325"/>
                    <a:pt x="0" y="4325"/>
                  </a:cubicBezTo>
                  <a:cubicBezTo>
                    <a:pt x="0" y="4325"/>
                    <a:pt x="21600" y="18725"/>
                    <a:pt x="21600" y="11525"/>
                  </a:cubicBezTo>
                  <a:cubicBezTo>
                    <a:pt x="21600" y="7925"/>
                    <a:pt x="21600" y="18725"/>
                    <a:pt x="21600" y="115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2" name="Shape 1478">
              <a:extLst>
                <a:ext uri="{FF2B5EF4-FFF2-40B4-BE49-F238E27FC236}">
                  <a16:creationId xmlns:a16="http://schemas.microsoft.com/office/drawing/2014/main" id="{D8F5E792-EAA3-4864-AB12-5C5BC58A1A1D}"/>
                </a:ext>
              </a:extLst>
            </p:cNvPr>
            <p:cNvSpPr/>
            <p:nvPr/>
          </p:nvSpPr>
          <p:spPr>
            <a:xfrm>
              <a:off x="4371099" y="2757690"/>
              <a:ext cx="10186" cy="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2198" extrusionOk="0">
                  <a:moveTo>
                    <a:pt x="14400" y="2016"/>
                  </a:moveTo>
                  <a:cubicBezTo>
                    <a:pt x="14400" y="-5184"/>
                    <a:pt x="0" y="9216"/>
                    <a:pt x="0" y="9216"/>
                  </a:cubicBezTo>
                  <a:cubicBezTo>
                    <a:pt x="7200" y="16416"/>
                    <a:pt x="21600" y="9216"/>
                    <a:pt x="14400" y="20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3" name="Shape 1479">
              <a:extLst>
                <a:ext uri="{FF2B5EF4-FFF2-40B4-BE49-F238E27FC236}">
                  <a16:creationId xmlns:a16="http://schemas.microsoft.com/office/drawing/2014/main" id="{1E2C9BCD-751C-4E85-A663-6468C95BA8FA}"/>
                </a:ext>
              </a:extLst>
            </p:cNvPr>
            <p:cNvSpPr/>
            <p:nvPr/>
          </p:nvSpPr>
          <p:spPr>
            <a:xfrm>
              <a:off x="4073167" y="2989384"/>
              <a:ext cx="26030" cy="1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5132" extrusionOk="0">
                  <a:moveTo>
                    <a:pt x="18816" y="14030"/>
                  </a:moveTo>
                  <a:cubicBezTo>
                    <a:pt x="18816" y="-2170"/>
                    <a:pt x="6473" y="-2170"/>
                    <a:pt x="302" y="3230"/>
                  </a:cubicBezTo>
                  <a:cubicBezTo>
                    <a:pt x="-2784" y="3230"/>
                    <a:pt x="18816" y="19430"/>
                    <a:pt x="18816" y="14030"/>
                  </a:cubicBezTo>
                  <a:cubicBezTo>
                    <a:pt x="18816" y="-2170"/>
                    <a:pt x="18816" y="19430"/>
                    <a:pt x="18816" y="140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4" name="Shape 1480">
              <a:extLst>
                <a:ext uri="{FF2B5EF4-FFF2-40B4-BE49-F238E27FC236}">
                  <a16:creationId xmlns:a16="http://schemas.microsoft.com/office/drawing/2014/main" id="{301FB589-F4DC-4039-A6E7-F2DFDFB1D73F}"/>
                </a:ext>
              </a:extLst>
            </p:cNvPr>
            <p:cNvSpPr/>
            <p:nvPr/>
          </p:nvSpPr>
          <p:spPr>
            <a:xfrm>
              <a:off x="4117122" y="2887367"/>
              <a:ext cx="22813" cy="17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5" h="14314" extrusionOk="0">
                  <a:moveTo>
                    <a:pt x="10800" y="13275"/>
                  </a:moveTo>
                  <a:cubicBezTo>
                    <a:pt x="7200" y="9675"/>
                    <a:pt x="3600" y="9675"/>
                    <a:pt x="0" y="6075"/>
                  </a:cubicBezTo>
                  <a:cubicBezTo>
                    <a:pt x="3600" y="6075"/>
                    <a:pt x="10800" y="-4725"/>
                    <a:pt x="14400" y="2475"/>
                  </a:cubicBezTo>
                  <a:cubicBezTo>
                    <a:pt x="21600" y="6075"/>
                    <a:pt x="18000" y="16875"/>
                    <a:pt x="10800" y="13275"/>
                  </a:cubicBezTo>
                  <a:cubicBezTo>
                    <a:pt x="7200" y="9675"/>
                    <a:pt x="14400" y="16875"/>
                    <a:pt x="10800" y="132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5" name="Shape 1481">
              <a:extLst>
                <a:ext uri="{FF2B5EF4-FFF2-40B4-BE49-F238E27FC236}">
                  <a16:creationId xmlns:a16="http://schemas.microsoft.com/office/drawing/2014/main" id="{D3B7E2C6-0980-488C-95F0-B6217F3926A5}"/>
                </a:ext>
              </a:extLst>
            </p:cNvPr>
            <p:cNvSpPr/>
            <p:nvPr/>
          </p:nvSpPr>
          <p:spPr>
            <a:xfrm>
              <a:off x="4109004" y="2697236"/>
              <a:ext cx="17487" cy="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46" h="16034" extrusionOk="0">
                  <a:moveTo>
                    <a:pt x="6521" y="15731"/>
                  </a:moveTo>
                  <a:cubicBezTo>
                    <a:pt x="-4279" y="18817"/>
                    <a:pt x="-679" y="-2783"/>
                    <a:pt x="10121" y="303"/>
                  </a:cubicBezTo>
                  <a:cubicBezTo>
                    <a:pt x="17321" y="303"/>
                    <a:pt x="13721" y="15731"/>
                    <a:pt x="6521" y="15731"/>
                  </a:cubicBezTo>
                  <a:cubicBezTo>
                    <a:pt x="2921" y="15731"/>
                    <a:pt x="17321" y="15731"/>
                    <a:pt x="6521" y="157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6" name="Shape 1482">
              <a:extLst>
                <a:ext uri="{FF2B5EF4-FFF2-40B4-BE49-F238E27FC236}">
                  <a16:creationId xmlns:a16="http://schemas.microsoft.com/office/drawing/2014/main" id="{A449055D-1F27-4F3A-A5DA-BCB36882515B}"/>
                </a:ext>
              </a:extLst>
            </p:cNvPr>
            <p:cNvSpPr/>
            <p:nvPr/>
          </p:nvSpPr>
          <p:spPr>
            <a:xfrm>
              <a:off x="4032177" y="2675261"/>
              <a:ext cx="37525" cy="2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1" h="21600" extrusionOk="0">
                  <a:moveTo>
                    <a:pt x="5879" y="21600"/>
                  </a:moveTo>
                  <a:cubicBezTo>
                    <a:pt x="2279" y="21600"/>
                    <a:pt x="-1321" y="18000"/>
                    <a:pt x="479" y="10800"/>
                  </a:cubicBezTo>
                  <a:cubicBezTo>
                    <a:pt x="2279" y="3600"/>
                    <a:pt x="7679" y="3600"/>
                    <a:pt x="13079" y="0"/>
                  </a:cubicBezTo>
                  <a:cubicBezTo>
                    <a:pt x="20279" y="0"/>
                    <a:pt x="9479" y="21600"/>
                    <a:pt x="5879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7" name="Shape 1483">
              <a:extLst>
                <a:ext uri="{FF2B5EF4-FFF2-40B4-BE49-F238E27FC236}">
                  <a16:creationId xmlns:a16="http://schemas.microsoft.com/office/drawing/2014/main" id="{7E09AB88-1E23-463A-91E8-85775477E7F5}"/>
                </a:ext>
              </a:extLst>
            </p:cNvPr>
            <p:cNvSpPr/>
            <p:nvPr/>
          </p:nvSpPr>
          <p:spPr>
            <a:xfrm>
              <a:off x="4147658" y="2658822"/>
              <a:ext cx="21754" cy="1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26" h="21600" extrusionOk="0">
                  <a:moveTo>
                    <a:pt x="9555" y="21600"/>
                  </a:moveTo>
                  <a:cubicBezTo>
                    <a:pt x="6469" y="21600"/>
                    <a:pt x="-5874" y="0"/>
                    <a:pt x="3383" y="0"/>
                  </a:cubicBezTo>
                  <a:cubicBezTo>
                    <a:pt x="6469" y="0"/>
                    <a:pt x="12640" y="0"/>
                    <a:pt x="15726" y="7200"/>
                  </a:cubicBezTo>
                  <a:cubicBezTo>
                    <a:pt x="15726" y="7200"/>
                    <a:pt x="12640" y="21600"/>
                    <a:pt x="9555" y="21600"/>
                  </a:cubicBezTo>
                  <a:cubicBezTo>
                    <a:pt x="6469" y="21600"/>
                    <a:pt x="15726" y="21600"/>
                    <a:pt x="9555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8" name="Shape 1484">
              <a:extLst>
                <a:ext uri="{FF2B5EF4-FFF2-40B4-BE49-F238E27FC236}">
                  <a16:creationId xmlns:a16="http://schemas.microsoft.com/office/drawing/2014/main" id="{47D06401-CBE8-4500-A73A-E708197A60F1}"/>
                </a:ext>
              </a:extLst>
            </p:cNvPr>
            <p:cNvSpPr/>
            <p:nvPr/>
          </p:nvSpPr>
          <p:spPr>
            <a:xfrm>
              <a:off x="3960607" y="2573925"/>
              <a:ext cx="143070" cy="9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168" extrusionOk="0">
                  <a:moveTo>
                    <a:pt x="18779" y="18225"/>
                  </a:moveTo>
                  <a:cubicBezTo>
                    <a:pt x="18144" y="17325"/>
                    <a:pt x="16238" y="16425"/>
                    <a:pt x="14967" y="15525"/>
                  </a:cubicBezTo>
                  <a:cubicBezTo>
                    <a:pt x="14332" y="15525"/>
                    <a:pt x="14967" y="14625"/>
                    <a:pt x="14332" y="13725"/>
                  </a:cubicBezTo>
                  <a:cubicBezTo>
                    <a:pt x="14332" y="13725"/>
                    <a:pt x="13061" y="14625"/>
                    <a:pt x="13061" y="14625"/>
                  </a:cubicBezTo>
                  <a:cubicBezTo>
                    <a:pt x="11791" y="14625"/>
                    <a:pt x="11791" y="12825"/>
                    <a:pt x="10520" y="13725"/>
                  </a:cubicBezTo>
                  <a:cubicBezTo>
                    <a:pt x="10520" y="14625"/>
                    <a:pt x="9885" y="15525"/>
                    <a:pt x="9250" y="16425"/>
                  </a:cubicBezTo>
                  <a:cubicBezTo>
                    <a:pt x="7979" y="17325"/>
                    <a:pt x="7344" y="19125"/>
                    <a:pt x="6073" y="20025"/>
                  </a:cubicBezTo>
                  <a:cubicBezTo>
                    <a:pt x="4167" y="20925"/>
                    <a:pt x="5438" y="17325"/>
                    <a:pt x="4167" y="16425"/>
                  </a:cubicBezTo>
                  <a:cubicBezTo>
                    <a:pt x="4167" y="15525"/>
                    <a:pt x="991" y="16425"/>
                    <a:pt x="356" y="16425"/>
                  </a:cubicBezTo>
                  <a:cubicBezTo>
                    <a:pt x="-915" y="16425"/>
                    <a:pt x="1626" y="13725"/>
                    <a:pt x="1626" y="13725"/>
                  </a:cubicBezTo>
                  <a:cubicBezTo>
                    <a:pt x="2897" y="11925"/>
                    <a:pt x="2261" y="10125"/>
                    <a:pt x="2261" y="8325"/>
                  </a:cubicBezTo>
                  <a:cubicBezTo>
                    <a:pt x="2261" y="6525"/>
                    <a:pt x="2261" y="3825"/>
                    <a:pt x="2897" y="2025"/>
                  </a:cubicBezTo>
                  <a:cubicBezTo>
                    <a:pt x="3532" y="-675"/>
                    <a:pt x="5438" y="-675"/>
                    <a:pt x="6073" y="2025"/>
                  </a:cubicBezTo>
                  <a:cubicBezTo>
                    <a:pt x="6073" y="2925"/>
                    <a:pt x="6073" y="4725"/>
                    <a:pt x="6709" y="3825"/>
                  </a:cubicBezTo>
                  <a:cubicBezTo>
                    <a:pt x="7344" y="3825"/>
                    <a:pt x="7344" y="2925"/>
                    <a:pt x="7979" y="2925"/>
                  </a:cubicBezTo>
                  <a:cubicBezTo>
                    <a:pt x="8614" y="3825"/>
                    <a:pt x="9250" y="4725"/>
                    <a:pt x="9885" y="4725"/>
                  </a:cubicBezTo>
                  <a:cubicBezTo>
                    <a:pt x="10520" y="5625"/>
                    <a:pt x="11156" y="5625"/>
                    <a:pt x="11791" y="5625"/>
                  </a:cubicBezTo>
                  <a:cubicBezTo>
                    <a:pt x="12426" y="6525"/>
                    <a:pt x="13697" y="7425"/>
                    <a:pt x="14967" y="8325"/>
                  </a:cubicBezTo>
                  <a:cubicBezTo>
                    <a:pt x="16873" y="9225"/>
                    <a:pt x="16873" y="10125"/>
                    <a:pt x="16873" y="12825"/>
                  </a:cubicBezTo>
                  <a:cubicBezTo>
                    <a:pt x="16873" y="13725"/>
                    <a:pt x="18144" y="13725"/>
                    <a:pt x="18144" y="12825"/>
                  </a:cubicBezTo>
                  <a:cubicBezTo>
                    <a:pt x="19414" y="12825"/>
                    <a:pt x="19414" y="13725"/>
                    <a:pt x="20050" y="14625"/>
                  </a:cubicBezTo>
                  <a:cubicBezTo>
                    <a:pt x="20685" y="14625"/>
                    <a:pt x="20685" y="14625"/>
                    <a:pt x="20685" y="15525"/>
                  </a:cubicBezTo>
                  <a:cubicBezTo>
                    <a:pt x="20050" y="16425"/>
                    <a:pt x="20050" y="18225"/>
                    <a:pt x="18779" y="18225"/>
                  </a:cubicBezTo>
                  <a:cubicBezTo>
                    <a:pt x="18144" y="17325"/>
                    <a:pt x="20050" y="18225"/>
                    <a:pt x="18779" y="182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49" name="Shape 1485">
              <a:extLst>
                <a:ext uri="{FF2B5EF4-FFF2-40B4-BE49-F238E27FC236}">
                  <a16:creationId xmlns:a16="http://schemas.microsoft.com/office/drawing/2014/main" id="{4D5006B1-39BD-4A9E-B033-9D8E3627FFBB}"/>
                </a:ext>
              </a:extLst>
            </p:cNvPr>
            <p:cNvSpPr/>
            <p:nvPr/>
          </p:nvSpPr>
          <p:spPr>
            <a:xfrm>
              <a:off x="4015967" y="2561689"/>
              <a:ext cx="19919" cy="1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9" h="17851" extrusionOk="0">
                  <a:moveTo>
                    <a:pt x="12956" y="17280"/>
                  </a:moveTo>
                  <a:cubicBezTo>
                    <a:pt x="6784" y="21600"/>
                    <a:pt x="-2473" y="0"/>
                    <a:pt x="613" y="0"/>
                  </a:cubicBezTo>
                  <a:cubicBezTo>
                    <a:pt x="3698" y="4320"/>
                    <a:pt x="19127" y="12960"/>
                    <a:pt x="12956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0" name="Shape 1486">
              <a:extLst>
                <a:ext uri="{FF2B5EF4-FFF2-40B4-BE49-F238E27FC236}">
                  <a16:creationId xmlns:a16="http://schemas.microsoft.com/office/drawing/2014/main" id="{8D074986-9751-4888-AEBD-D2880B847026}"/>
                </a:ext>
              </a:extLst>
            </p:cNvPr>
            <p:cNvSpPr/>
            <p:nvPr/>
          </p:nvSpPr>
          <p:spPr>
            <a:xfrm>
              <a:off x="4003581" y="2569753"/>
              <a:ext cx="13153" cy="1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4699" extrusionOk="0">
                  <a:moveTo>
                    <a:pt x="16200" y="13829"/>
                  </a:moveTo>
                  <a:cubicBezTo>
                    <a:pt x="5400" y="18149"/>
                    <a:pt x="0" y="5189"/>
                    <a:pt x="0" y="869"/>
                  </a:cubicBezTo>
                  <a:cubicBezTo>
                    <a:pt x="5400" y="-3451"/>
                    <a:pt x="21600" y="9509"/>
                    <a:pt x="16200" y="138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1" name="Shape 1487">
              <a:extLst>
                <a:ext uri="{FF2B5EF4-FFF2-40B4-BE49-F238E27FC236}">
                  <a16:creationId xmlns:a16="http://schemas.microsoft.com/office/drawing/2014/main" id="{DB90191C-C306-4CAB-94D6-C8CDD010EC5E}"/>
                </a:ext>
              </a:extLst>
            </p:cNvPr>
            <p:cNvSpPr/>
            <p:nvPr/>
          </p:nvSpPr>
          <p:spPr>
            <a:xfrm>
              <a:off x="3965734" y="2485717"/>
              <a:ext cx="10956" cy="2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0" h="16899" extrusionOk="0">
                  <a:moveTo>
                    <a:pt x="17600" y="15408"/>
                  </a:moveTo>
                  <a:cubicBezTo>
                    <a:pt x="17600" y="11808"/>
                    <a:pt x="17600" y="8208"/>
                    <a:pt x="17600" y="4608"/>
                  </a:cubicBezTo>
                  <a:cubicBezTo>
                    <a:pt x="17600" y="4608"/>
                    <a:pt x="3200" y="-2592"/>
                    <a:pt x="3200" y="1008"/>
                  </a:cubicBezTo>
                  <a:cubicBezTo>
                    <a:pt x="3200" y="4608"/>
                    <a:pt x="-4000" y="11808"/>
                    <a:pt x="3200" y="11808"/>
                  </a:cubicBezTo>
                  <a:cubicBezTo>
                    <a:pt x="3200" y="15408"/>
                    <a:pt x="10400" y="19008"/>
                    <a:pt x="17600" y="15408"/>
                  </a:cubicBezTo>
                  <a:cubicBezTo>
                    <a:pt x="17600" y="11808"/>
                    <a:pt x="10400" y="19008"/>
                    <a:pt x="17600" y="154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2" name="Shape 1488">
              <a:extLst>
                <a:ext uri="{FF2B5EF4-FFF2-40B4-BE49-F238E27FC236}">
                  <a16:creationId xmlns:a16="http://schemas.microsoft.com/office/drawing/2014/main" id="{E67C9168-DA47-42AD-A415-D418A9540113}"/>
                </a:ext>
              </a:extLst>
            </p:cNvPr>
            <p:cNvSpPr/>
            <p:nvPr/>
          </p:nvSpPr>
          <p:spPr>
            <a:xfrm>
              <a:off x="3897509" y="2259777"/>
              <a:ext cx="627270" cy="4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40" extrusionOk="0">
                  <a:moveTo>
                    <a:pt x="11550" y="16797"/>
                  </a:moveTo>
                  <a:cubicBezTo>
                    <a:pt x="11400" y="17414"/>
                    <a:pt x="11100" y="16797"/>
                    <a:pt x="10650" y="17003"/>
                  </a:cubicBezTo>
                  <a:cubicBezTo>
                    <a:pt x="10500" y="17003"/>
                    <a:pt x="10350" y="17209"/>
                    <a:pt x="10200" y="17414"/>
                  </a:cubicBezTo>
                  <a:cubicBezTo>
                    <a:pt x="9900" y="17620"/>
                    <a:pt x="9750" y="17414"/>
                    <a:pt x="9450" y="17414"/>
                  </a:cubicBezTo>
                  <a:cubicBezTo>
                    <a:pt x="9000" y="17209"/>
                    <a:pt x="8400" y="16797"/>
                    <a:pt x="9000" y="16180"/>
                  </a:cubicBezTo>
                  <a:cubicBezTo>
                    <a:pt x="9300" y="15769"/>
                    <a:pt x="9300" y="15357"/>
                    <a:pt x="9750" y="15357"/>
                  </a:cubicBezTo>
                  <a:cubicBezTo>
                    <a:pt x="10200" y="15563"/>
                    <a:pt x="10650" y="15769"/>
                    <a:pt x="11250" y="15563"/>
                  </a:cubicBezTo>
                  <a:cubicBezTo>
                    <a:pt x="11550" y="15563"/>
                    <a:pt x="11850" y="15357"/>
                    <a:pt x="12150" y="15357"/>
                  </a:cubicBezTo>
                  <a:cubicBezTo>
                    <a:pt x="12300" y="15357"/>
                    <a:pt x="12150" y="15152"/>
                    <a:pt x="12150" y="14946"/>
                  </a:cubicBezTo>
                  <a:cubicBezTo>
                    <a:pt x="11700" y="14534"/>
                    <a:pt x="11550" y="14329"/>
                    <a:pt x="12000" y="13917"/>
                  </a:cubicBezTo>
                  <a:cubicBezTo>
                    <a:pt x="12300" y="13300"/>
                    <a:pt x="12600" y="13300"/>
                    <a:pt x="13050" y="13300"/>
                  </a:cubicBezTo>
                  <a:cubicBezTo>
                    <a:pt x="13200" y="13300"/>
                    <a:pt x="13500" y="13300"/>
                    <a:pt x="13650" y="13506"/>
                  </a:cubicBezTo>
                  <a:cubicBezTo>
                    <a:pt x="13950" y="13712"/>
                    <a:pt x="13950" y="13917"/>
                    <a:pt x="13950" y="14329"/>
                  </a:cubicBezTo>
                  <a:cubicBezTo>
                    <a:pt x="14100" y="14740"/>
                    <a:pt x="14250" y="14123"/>
                    <a:pt x="14400" y="14123"/>
                  </a:cubicBezTo>
                  <a:cubicBezTo>
                    <a:pt x="14400" y="13917"/>
                    <a:pt x="14850" y="14123"/>
                    <a:pt x="14850" y="14123"/>
                  </a:cubicBezTo>
                  <a:cubicBezTo>
                    <a:pt x="15000" y="14123"/>
                    <a:pt x="15450" y="14123"/>
                    <a:pt x="15450" y="13712"/>
                  </a:cubicBezTo>
                  <a:cubicBezTo>
                    <a:pt x="15450" y="13506"/>
                    <a:pt x="15000" y="13300"/>
                    <a:pt x="14850" y="13300"/>
                  </a:cubicBezTo>
                  <a:cubicBezTo>
                    <a:pt x="14550" y="13094"/>
                    <a:pt x="14400" y="12889"/>
                    <a:pt x="14250" y="12683"/>
                  </a:cubicBezTo>
                  <a:cubicBezTo>
                    <a:pt x="14100" y="12683"/>
                    <a:pt x="13950" y="13094"/>
                    <a:pt x="13950" y="13300"/>
                  </a:cubicBezTo>
                  <a:cubicBezTo>
                    <a:pt x="13800" y="13506"/>
                    <a:pt x="13200" y="13300"/>
                    <a:pt x="13050" y="13300"/>
                  </a:cubicBezTo>
                  <a:cubicBezTo>
                    <a:pt x="12150" y="13094"/>
                    <a:pt x="13350" y="12683"/>
                    <a:pt x="13200" y="12272"/>
                  </a:cubicBezTo>
                  <a:cubicBezTo>
                    <a:pt x="13050" y="11654"/>
                    <a:pt x="12900" y="10832"/>
                    <a:pt x="12600" y="10420"/>
                  </a:cubicBezTo>
                  <a:cubicBezTo>
                    <a:pt x="12450" y="10420"/>
                    <a:pt x="12150" y="10626"/>
                    <a:pt x="12150" y="10420"/>
                  </a:cubicBezTo>
                  <a:cubicBezTo>
                    <a:pt x="12150" y="10214"/>
                    <a:pt x="12150" y="9803"/>
                    <a:pt x="12000" y="9597"/>
                  </a:cubicBezTo>
                  <a:cubicBezTo>
                    <a:pt x="11850" y="9392"/>
                    <a:pt x="11700" y="10626"/>
                    <a:pt x="11850" y="10626"/>
                  </a:cubicBezTo>
                  <a:cubicBezTo>
                    <a:pt x="11700" y="10626"/>
                    <a:pt x="11250" y="9186"/>
                    <a:pt x="11250" y="9186"/>
                  </a:cubicBezTo>
                  <a:cubicBezTo>
                    <a:pt x="10950" y="9186"/>
                    <a:pt x="10800" y="9392"/>
                    <a:pt x="10650" y="9597"/>
                  </a:cubicBezTo>
                  <a:cubicBezTo>
                    <a:pt x="10500" y="9597"/>
                    <a:pt x="10050" y="10009"/>
                    <a:pt x="10050" y="9803"/>
                  </a:cubicBezTo>
                  <a:cubicBezTo>
                    <a:pt x="10050" y="9186"/>
                    <a:pt x="9900" y="9186"/>
                    <a:pt x="10350" y="9186"/>
                  </a:cubicBezTo>
                  <a:cubicBezTo>
                    <a:pt x="10500" y="9186"/>
                    <a:pt x="10650" y="8980"/>
                    <a:pt x="10650" y="8774"/>
                  </a:cubicBezTo>
                  <a:cubicBezTo>
                    <a:pt x="10800" y="8569"/>
                    <a:pt x="10350" y="8569"/>
                    <a:pt x="10350" y="8569"/>
                  </a:cubicBezTo>
                  <a:cubicBezTo>
                    <a:pt x="10200" y="8363"/>
                    <a:pt x="9600" y="7952"/>
                    <a:pt x="9600" y="7952"/>
                  </a:cubicBezTo>
                  <a:cubicBezTo>
                    <a:pt x="9600" y="7334"/>
                    <a:pt x="9450" y="7746"/>
                    <a:pt x="9300" y="7746"/>
                  </a:cubicBezTo>
                  <a:cubicBezTo>
                    <a:pt x="9150" y="7746"/>
                    <a:pt x="9300" y="6717"/>
                    <a:pt x="9000" y="6923"/>
                  </a:cubicBezTo>
                  <a:cubicBezTo>
                    <a:pt x="8850" y="6923"/>
                    <a:pt x="8850" y="7129"/>
                    <a:pt x="8550" y="6717"/>
                  </a:cubicBezTo>
                  <a:cubicBezTo>
                    <a:pt x="8400" y="6717"/>
                    <a:pt x="8250" y="6306"/>
                    <a:pt x="8100" y="6306"/>
                  </a:cubicBezTo>
                  <a:cubicBezTo>
                    <a:pt x="8100" y="6306"/>
                    <a:pt x="8250" y="6512"/>
                    <a:pt x="8250" y="6512"/>
                  </a:cubicBezTo>
                  <a:cubicBezTo>
                    <a:pt x="8250" y="6512"/>
                    <a:pt x="7800" y="6512"/>
                    <a:pt x="7800" y="6717"/>
                  </a:cubicBezTo>
                  <a:cubicBezTo>
                    <a:pt x="7950" y="6923"/>
                    <a:pt x="8250" y="6717"/>
                    <a:pt x="8400" y="7129"/>
                  </a:cubicBezTo>
                  <a:cubicBezTo>
                    <a:pt x="8400" y="7540"/>
                    <a:pt x="8100" y="7540"/>
                    <a:pt x="7950" y="7540"/>
                  </a:cubicBezTo>
                  <a:cubicBezTo>
                    <a:pt x="7650" y="7746"/>
                    <a:pt x="6900" y="6923"/>
                    <a:pt x="6600" y="7334"/>
                  </a:cubicBezTo>
                  <a:cubicBezTo>
                    <a:pt x="6450" y="7334"/>
                    <a:pt x="6750" y="7540"/>
                    <a:pt x="6900" y="7746"/>
                  </a:cubicBezTo>
                  <a:cubicBezTo>
                    <a:pt x="6900" y="7952"/>
                    <a:pt x="7050" y="7746"/>
                    <a:pt x="7200" y="7746"/>
                  </a:cubicBezTo>
                  <a:cubicBezTo>
                    <a:pt x="7350" y="7746"/>
                    <a:pt x="7800" y="7540"/>
                    <a:pt x="7800" y="7746"/>
                  </a:cubicBezTo>
                  <a:cubicBezTo>
                    <a:pt x="7800" y="7952"/>
                    <a:pt x="7650" y="8157"/>
                    <a:pt x="7500" y="8363"/>
                  </a:cubicBezTo>
                  <a:cubicBezTo>
                    <a:pt x="7500" y="8363"/>
                    <a:pt x="5850" y="6923"/>
                    <a:pt x="5550" y="7129"/>
                  </a:cubicBezTo>
                  <a:cubicBezTo>
                    <a:pt x="5700" y="7129"/>
                    <a:pt x="5850" y="7334"/>
                    <a:pt x="6000" y="7334"/>
                  </a:cubicBezTo>
                  <a:cubicBezTo>
                    <a:pt x="6300" y="7746"/>
                    <a:pt x="5550" y="7540"/>
                    <a:pt x="5550" y="7540"/>
                  </a:cubicBezTo>
                  <a:cubicBezTo>
                    <a:pt x="5100" y="7129"/>
                    <a:pt x="4500" y="7540"/>
                    <a:pt x="4050" y="7334"/>
                  </a:cubicBezTo>
                  <a:cubicBezTo>
                    <a:pt x="3450" y="7129"/>
                    <a:pt x="3000" y="7334"/>
                    <a:pt x="2550" y="6717"/>
                  </a:cubicBezTo>
                  <a:cubicBezTo>
                    <a:pt x="2100" y="6306"/>
                    <a:pt x="1800" y="6923"/>
                    <a:pt x="1350" y="6717"/>
                  </a:cubicBezTo>
                  <a:cubicBezTo>
                    <a:pt x="1200" y="6512"/>
                    <a:pt x="900" y="6512"/>
                    <a:pt x="750" y="6306"/>
                  </a:cubicBezTo>
                  <a:cubicBezTo>
                    <a:pt x="750" y="6100"/>
                    <a:pt x="300" y="5483"/>
                    <a:pt x="600" y="5483"/>
                  </a:cubicBezTo>
                  <a:cubicBezTo>
                    <a:pt x="1050" y="5483"/>
                    <a:pt x="1650" y="6100"/>
                    <a:pt x="2100" y="5689"/>
                  </a:cubicBezTo>
                  <a:cubicBezTo>
                    <a:pt x="2250" y="5483"/>
                    <a:pt x="1950" y="5277"/>
                    <a:pt x="1950" y="5277"/>
                  </a:cubicBezTo>
                  <a:cubicBezTo>
                    <a:pt x="1650" y="5072"/>
                    <a:pt x="1350" y="5072"/>
                    <a:pt x="1200" y="5072"/>
                  </a:cubicBezTo>
                  <a:cubicBezTo>
                    <a:pt x="750" y="5072"/>
                    <a:pt x="0" y="5072"/>
                    <a:pt x="0" y="4454"/>
                  </a:cubicBezTo>
                  <a:cubicBezTo>
                    <a:pt x="0" y="3632"/>
                    <a:pt x="0" y="3014"/>
                    <a:pt x="300" y="2192"/>
                  </a:cubicBezTo>
                  <a:cubicBezTo>
                    <a:pt x="450" y="1574"/>
                    <a:pt x="900" y="1163"/>
                    <a:pt x="1350" y="752"/>
                  </a:cubicBezTo>
                  <a:cubicBezTo>
                    <a:pt x="1650" y="340"/>
                    <a:pt x="1950" y="340"/>
                    <a:pt x="2400" y="134"/>
                  </a:cubicBezTo>
                  <a:cubicBezTo>
                    <a:pt x="2700" y="134"/>
                    <a:pt x="3600" y="-277"/>
                    <a:pt x="3750" y="340"/>
                  </a:cubicBezTo>
                  <a:cubicBezTo>
                    <a:pt x="3750" y="134"/>
                    <a:pt x="3000" y="1163"/>
                    <a:pt x="2850" y="1163"/>
                  </a:cubicBezTo>
                  <a:cubicBezTo>
                    <a:pt x="2550" y="1574"/>
                    <a:pt x="2250" y="1986"/>
                    <a:pt x="2550" y="2397"/>
                  </a:cubicBezTo>
                  <a:cubicBezTo>
                    <a:pt x="2850" y="2809"/>
                    <a:pt x="2550" y="3014"/>
                    <a:pt x="2700" y="3426"/>
                  </a:cubicBezTo>
                  <a:cubicBezTo>
                    <a:pt x="2700" y="3837"/>
                    <a:pt x="3000" y="4043"/>
                    <a:pt x="3150" y="4249"/>
                  </a:cubicBezTo>
                  <a:cubicBezTo>
                    <a:pt x="3300" y="4454"/>
                    <a:pt x="3600" y="4660"/>
                    <a:pt x="3750" y="4866"/>
                  </a:cubicBezTo>
                  <a:cubicBezTo>
                    <a:pt x="3900" y="5072"/>
                    <a:pt x="3300" y="5072"/>
                    <a:pt x="3300" y="5277"/>
                  </a:cubicBezTo>
                  <a:cubicBezTo>
                    <a:pt x="3300" y="5072"/>
                    <a:pt x="3900" y="5689"/>
                    <a:pt x="3900" y="5689"/>
                  </a:cubicBezTo>
                  <a:cubicBezTo>
                    <a:pt x="4050" y="5483"/>
                    <a:pt x="3900" y="5072"/>
                    <a:pt x="3900" y="4866"/>
                  </a:cubicBezTo>
                  <a:cubicBezTo>
                    <a:pt x="3900" y="4866"/>
                    <a:pt x="4200" y="4660"/>
                    <a:pt x="4050" y="4454"/>
                  </a:cubicBezTo>
                  <a:cubicBezTo>
                    <a:pt x="3900" y="4249"/>
                    <a:pt x="3300" y="4043"/>
                    <a:pt x="3150" y="3837"/>
                  </a:cubicBezTo>
                  <a:cubicBezTo>
                    <a:pt x="3000" y="3837"/>
                    <a:pt x="2850" y="3632"/>
                    <a:pt x="3000" y="3632"/>
                  </a:cubicBezTo>
                  <a:cubicBezTo>
                    <a:pt x="3300" y="3632"/>
                    <a:pt x="3300" y="3426"/>
                    <a:pt x="3450" y="3220"/>
                  </a:cubicBezTo>
                  <a:cubicBezTo>
                    <a:pt x="3750" y="3014"/>
                    <a:pt x="4200" y="3426"/>
                    <a:pt x="4350" y="3632"/>
                  </a:cubicBezTo>
                  <a:cubicBezTo>
                    <a:pt x="4200" y="3426"/>
                    <a:pt x="4050" y="3220"/>
                    <a:pt x="4050" y="3014"/>
                  </a:cubicBezTo>
                  <a:cubicBezTo>
                    <a:pt x="4050" y="2603"/>
                    <a:pt x="3300" y="2809"/>
                    <a:pt x="3300" y="2397"/>
                  </a:cubicBezTo>
                  <a:cubicBezTo>
                    <a:pt x="3000" y="1163"/>
                    <a:pt x="4350" y="2192"/>
                    <a:pt x="4350" y="2192"/>
                  </a:cubicBezTo>
                  <a:cubicBezTo>
                    <a:pt x="4350" y="1986"/>
                    <a:pt x="3450" y="1574"/>
                    <a:pt x="3450" y="1574"/>
                  </a:cubicBezTo>
                  <a:cubicBezTo>
                    <a:pt x="3450" y="1369"/>
                    <a:pt x="4200" y="1574"/>
                    <a:pt x="4200" y="1574"/>
                  </a:cubicBezTo>
                  <a:cubicBezTo>
                    <a:pt x="4200" y="1369"/>
                    <a:pt x="3750" y="1163"/>
                    <a:pt x="3750" y="1163"/>
                  </a:cubicBezTo>
                  <a:cubicBezTo>
                    <a:pt x="3600" y="957"/>
                    <a:pt x="3750" y="957"/>
                    <a:pt x="3900" y="957"/>
                  </a:cubicBezTo>
                  <a:cubicBezTo>
                    <a:pt x="4050" y="1163"/>
                    <a:pt x="4050" y="957"/>
                    <a:pt x="4200" y="957"/>
                  </a:cubicBezTo>
                  <a:cubicBezTo>
                    <a:pt x="4500" y="752"/>
                    <a:pt x="4500" y="957"/>
                    <a:pt x="4800" y="957"/>
                  </a:cubicBezTo>
                  <a:cubicBezTo>
                    <a:pt x="4350" y="752"/>
                    <a:pt x="4950" y="340"/>
                    <a:pt x="5100" y="340"/>
                  </a:cubicBezTo>
                  <a:cubicBezTo>
                    <a:pt x="5400" y="134"/>
                    <a:pt x="6300" y="134"/>
                    <a:pt x="6450" y="546"/>
                  </a:cubicBezTo>
                  <a:cubicBezTo>
                    <a:pt x="6600" y="752"/>
                    <a:pt x="6600" y="957"/>
                    <a:pt x="6600" y="1163"/>
                  </a:cubicBezTo>
                  <a:cubicBezTo>
                    <a:pt x="6750" y="1369"/>
                    <a:pt x="6900" y="1574"/>
                    <a:pt x="7050" y="1780"/>
                  </a:cubicBezTo>
                  <a:cubicBezTo>
                    <a:pt x="7200" y="2192"/>
                    <a:pt x="6450" y="3014"/>
                    <a:pt x="6450" y="3014"/>
                  </a:cubicBezTo>
                  <a:cubicBezTo>
                    <a:pt x="6600" y="3220"/>
                    <a:pt x="6900" y="2603"/>
                    <a:pt x="7050" y="2603"/>
                  </a:cubicBezTo>
                  <a:cubicBezTo>
                    <a:pt x="7050" y="2603"/>
                    <a:pt x="6750" y="3837"/>
                    <a:pt x="6900" y="3632"/>
                  </a:cubicBezTo>
                  <a:cubicBezTo>
                    <a:pt x="7050" y="3632"/>
                    <a:pt x="7050" y="3220"/>
                    <a:pt x="7200" y="3220"/>
                  </a:cubicBezTo>
                  <a:cubicBezTo>
                    <a:pt x="7500" y="3220"/>
                    <a:pt x="7500" y="3426"/>
                    <a:pt x="7800" y="3014"/>
                  </a:cubicBezTo>
                  <a:cubicBezTo>
                    <a:pt x="7950" y="2809"/>
                    <a:pt x="7950" y="3014"/>
                    <a:pt x="8100" y="3220"/>
                  </a:cubicBezTo>
                  <a:cubicBezTo>
                    <a:pt x="8250" y="3426"/>
                    <a:pt x="8100" y="3426"/>
                    <a:pt x="8100" y="3632"/>
                  </a:cubicBezTo>
                  <a:cubicBezTo>
                    <a:pt x="8100" y="3837"/>
                    <a:pt x="8850" y="4043"/>
                    <a:pt x="9000" y="4043"/>
                  </a:cubicBezTo>
                  <a:cubicBezTo>
                    <a:pt x="9000" y="4043"/>
                    <a:pt x="8250" y="3014"/>
                    <a:pt x="8100" y="2809"/>
                  </a:cubicBezTo>
                  <a:cubicBezTo>
                    <a:pt x="8100" y="2809"/>
                    <a:pt x="9450" y="3426"/>
                    <a:pt x="9450" y="3220"/>
                  </a:cubicBezTo>
                  <a:cubicBezTo>
                    <a:pt x="9450" y="3220"/>
                    <a:pt x="8550" y="3014"/>
                    <a:pt x="8550" y="2603"/>
                  </a:cubicBezTo>
                  <a:cubicBezTo>
                    <a:pt x="8550" y="2397"/>
                    <a:pt x="9000" y="2192"/>
                    <a:pt x="9150" y="2192"/>
                  </a:cubicBezTo>
                  <a:cubicBezTo>
                    <a:pt x="9450" y="1986"/>
                    <a:pt x="9600" y="2192"/>
                    <a:pt x="9900" y="2397"/>
                  </a:cubicBezTo>
                  <a:cubicBezTo>
                    <a:pt x="10350" y="2603"/>
                    <a:pt x="10950" y="2397"/>
                    <a:pt x="11100" y="3220"/>
                  </a:cubicBezTo>
                  <a:cubicBezTo>
                    <a:pt x="11100" y="3220"/>
                    <a:pt x="10050" y="3220"/>
                    <a:pt x="10200" y="3837"/>
                  </a:cubicBezTo>
                  <a:cubicBezTo>
                    <a:pt x="10200" y="3632"/>
                    <a:pt x="10650" y="3426"/>
                    <a:pt x="10650" y="3426"/>
                  </a:cubicBezTo>
                  <a:cubicBezTo>
                    <a:pt x="10950" y="3426"/>
                    <a:pt x="10500" y="3837"/>
                    <a:pt x="10500" y="4043"/>
                  </a:cubicBezTo>
                  <a:cubicBezTo>
                    <a:pt x="10500" y="4043"/>
                    <a:pt x="10950" y="3632"/>
                    <a:pt x="10950" y="3632"/>
                  </a:cubicBezTo>
                  <a:cubicBezTo>
                    <a:pt x="10950" y="3426"/>
                    <a:pt x="11550" y="3426"/>
                    <a:pt x="11700" y="3632"/>
                  </a:cubicBezTo>
                  <a:cubicBezTo>
                    <a:pt x="12300" y="3632"/>
                    <a:pt x="10950" y="4249"/>
                    <a:pt x="11100" y="4454"/>
                  </a:cubicBezTo>
                  <a:cubicBezTo>
                    <a:pt x="11100" y="4454"/>
                    <a:pt x="11400" y="4043"/>
                    <a:pt x="11400" y="4249"/>
                  </a:cubicBezTo>
                  <a:cubicBezTo>
                    <a:pt x="11400" y="4454"/>
                    <a:pt x="11100" y="4866"/>
                    <a:pt x="11250" y="5072"/>
                  </a:cubicBezTo>
                  <a:cubicBezTo>
                    <a:pt x="11100" y="4866"/>
                    <a:pt x="11700" y="4043"/>
                    <a:pt x="11850" y="4249"/>
                  </a:cubicBezTo>
                  <a:cubicBezTo>
                    <a:pt x="11850" y="4660"/>
                    <a:pt x="11700" y="5072"/>
                    <a:pt x="11850" y="5277"/>
                  </a:cubicBezTo>
                  <a:cubicBezTo>
                    <a:pt x="11850" y="5277"/>
                    <a:pt x="11850" y="4454"/>
                    <a:pt x="12150" y="4454"/>
                  </a:cubicBezTo>
                  <a:cubicBezTo>
                    <a:pt x="12450" y="4660"/>
                    <a:pt x="12000" y="5277"/>
                    <a:pt x="12150" y="5483"/>
                  </a:cubicBezTo>
                  <a:cubicBezTo>
                    <a:pt x="12150" y="5483"/>
                    <a:pt x="12300" y="4866"/>
                    <a:pt x="12450" y="4866"/>
                  </a:cubicBezTo>
                  <a:cubicBezTo>
                    <a:pt x="12450" y="4866"/>
                    <a:pt x="12300" y="5483"/>
                    <a:pt x="12450" y="5483"/>
                  </a:cubicBezTo>
                  <a:cubicBezTo>
                    <a:pt x="12300" y="5483"/>
                    <a:pt x="12750" y="4660"/>
                    <a:pt x="12900" y="4454"/>
                  </a:cubicBezTo>
                  <a:cubicBezTo>
                    <a:pt x="13050" y="4249"/>
                    <a:pt x="13500" y="4454"/>
                    <a:pt x="13650" y="4660"/>
                  </a:cubicBezTo>
                  <a:cubicBezTo>
                    <a:pt x="13950" y="4866"/>
                    <a:pt x="14100" y="5277"/>
                    <a:pt x="13650" y="5277"/>
                  </a:cubicBezTo>
                  <a:cubicBezTo>
                    <a:pt x="13500" y="5277"/>
                    <a:pt x="12900" y="5277"/>
                    <a:pt x="12900" y="5894"/>
                  </a:cubicBezTo>
                  <a:cubicBezTo>
                    <a:pt x="12900" y="5689"/>
                    <a:pt x="13800" y="5277"/>
                    <a:pt x="13800" y="5483"/>
                  </a:cubicBezTo>
                  <a:cubicBezTo>
                    <a:pt x="13800" y="5483"/>
                    <a:pt x="13200" y="5894"/>
                    <a:pt x="13200" y="6100"/>
                  </a:cubicBezTo>
                  <a:cubicBezTo>
                    <a:pt x="13200" y="5894"/>
                    <a:pt x="13800" y="5894"/>
                    <a:pt x="13800" y="5894"/>
                  </a:cubicBezTo>
                  <a:cubicBezTo>
                    <a:pt x="13950" y="5689"/>
                    <a:pt x="14250" y="5072"/>
                    <a:pt x="14400" y="5277"/>
                  </a:cubicBezTo>
                  <a:cubicBezTo>
                    <a:pt x="14550" y="5689"/>
                    <a:pt x="14400" y="6100"/>
                    <a:pt x="14100" y="6100"/>
                  </a:cubicBezTo>
                  <a:cubicBezTo>
                    <a:pt x="13950" y="6306"/>
                    <a:pt x="13800" y="6512"/>
                    <a:pt x="13650" y="6717"/>
                  </a:cubicBezTo>
                  <a:cubicBezTo>
                    <a:pt x="13650" y="6717"/>
                    <a:pt x="13950" y="6306"/>
                    <a:pt x="14100" y="6306"/>
                  </a:cubicBezTo>
                  <a:cubicBezTo>
                    <a:pt x="14100" y="6306"/>
                    <a:pt x="13950" y="7129"/>
                    <a:pt x="13950" y="7129"/>
                  </a:cubicBezTo>
                  <a:cubicBezTo>
                    <a:pt x="13800" y="6717"/>
                    <a:pt x="14850" y="5277"/>
                    <a:pt x="15000" y="5689"/>
                  </a:cubicBezTo>
                  <a:cubicBezTo>
                    <a:pt x="15150" y="5894"/>
                    <a:pt x="14850" y="6100"/>
                    <a:pt x="14700" y="6100"/>
                  </a:cubicBezTo>
                  <a:cubicBezTo>
                    <a:pt x="14850" y="6100"/>
                    <a:pt x="15300" y="6100"/>
                    <a:pt x="15450" y="6100"/>
                  </a:cubicBezTo>
                  <a:cubicBezTo>
                    <a:pt x="15600" y="6100"/>
                    <a:pt x="15900" y="6100"/>
                    <a:pt x="16050" y="6306"/>
                  </a:cubicBezTo>
                  <a:cubicBezTo>
                    <a:pt x="16200" y="6923"/>
                    <a:pt x="14700" y="6923"/>
                    <a:pt x="14850" y="7540"/>
                  </a:cubicBezTo>
                  <a:cubicBezTo>
                    <a:pt x="14850" y="7540"/>
                    <a:pt x="15300" y="6923"/>
                    <a:pt x="15450" y="6923"/>
                  </a:cubicBezTo>
                  <a:cubicBezTo>
                    <a:pt x="15600" y="6923"/>
                    <a:pt x="15900" y="6923"/>
                    <a:pt x="15900" y="7129"/>
                  </a:cubicBezTo>
                  <a:cubicBezTo>
                    <a:pt x="16050" y="7334"/>
                    <a:pt x="15150" y="7746"/>
                    <a:pt x="15150" y="7746"/>
                  </a:cubicBezTo>
                  <a:cubicBezTo>
                    <a:pt x="15150" y="7746"/>
                    <a:pt x="15600" y="7540"/>
                    <a:pt x="15600" y="7540"/>
                  </a:cubicBezTo>
                  <a:cubicBezTo>
                    <a:pt x="15750" y="7540"/>
                    <a:pt x="16050" y="7334"/>
                    <a:pt x="16200" y="7129"/>
                  </a:cubicBezTo>
                  <a:cubicBezTo>
                    <a:pt x="16350" y="7129"/>
                    <a:pt x="16200" y="6923"/>
                    <a:pt x="16350" y="6717"/>
                  </a:cubicBezTo>
                  <a:cubicBezTo>
                    <a:pt x="16500" y="6717"/>
                    <a:pt x="16800" y="7129"/>
                    <a:pt x="16800" y="7334"/>
                  </a:cubicBezTo>
                  <a:cubicBezTo>
                    <a:pt x="17400" y="7952"/>
                    <a:pt x="16800" y="7746"/>
                    <a:pt x="16350" y="7952"/>
                  </a:cubicBezTo>
                  <a:cubicBezTo>
                    <a:pt x="16350" y="7952"/>
                    <a:pt x="15300" y="8363"/>
                    <a:pt x="15300" y="8157"/>
                  </a:cubicBezTo>
                  <a:cubicBezTo>
                    <a:pt x="15300" y="8363"/>
                    <a:pt x="17700" y="8363"/>
                    <a:pt x="17550" y="8774"/>
                  </a:cubicBezTo>
                  <a:cubicBezTo>
                    <a:pt x="17400" y="8980"/>
                    <a:pt x="16650" y="8980"/>
                    <a:pt x="16500" y="8774"/>
                  </a:cubicBezTo>
                  <a:cubicBezTo>
                    <a:pt x="16500" y="8774"/>
                    <a:pt x="15900" y="8980"/>
                    <a:pt x="15900" y="8980"/>
                  </a:cubicBezTo>
                  <a:cubicBezTo>
                    <a:pt x="16050" y="9186"/>
                    <a:pt x="16500" y="8980"/>
                    <a:pt x="16500" y="9186"/>
                  </a:cubicBezTo>
                  <a:cubicBezTo>
                    <a:pt x="16650" y="9186"/>
                    <a:pt x="16050" y="9392"/>
                    <a:pt x="16050" y="9597"/>
                  </a:cubicBezTo>
                  <a:cubicBezTo>
                    <a:pt x="16050" y="10009"/>
                    <a:pt x="16650" y="10214"/>
                    <a:pt x="16800" y="10214"/>
                  </a:cubicBezTo>
                  <a:cubicBezTo>
                    <a:pt x="17100" y="10420"/>
                    <a:pt x="17550" y="10420"/>
                    <a:pt x="17700" y="10832"/>
                  </a:cubicBezTo>
                  <a:cubicBezTo>
                    <a:pt x="17850" y="11037"/>
                    <a:pt x="17850" y="11243"/>
                    <a:pt x="18000" y="11243"/>
                  </a:cubicBezTo>
                  <a:cubicBezTo>
                    <a:pt x="18000" y="11243"/>
                    <a:pt x="18300" y="11037"/>
                    <a:pt x="18300" y="11037"/>
                  </a:cubicBezTo>
                  <a:cubicBezTo>
                    <a:pt x="18300" y="11037"/>
                    <a:pt x="18300" y="11449"/>
                    <a:pt x="18450" y="11449"/>
                  </a:cubicBezTo>
                  <a:cubicBezTo>
                    <a:pt x="18450" y="11449"/>
                    <a:pt x="18450" y="11037"/>
                    <a:pt x="18600" y="11037"/>
                  </a:cubicBezTo>
                  <a:cubicBezTo>
                    <a:pt x="18600" y="11037"/>
                    <a:pt x="18600" y="11449"/>
                    <a:pt x="18600" y="11449"/>
                  </a:cubicBezTo>
                  <a:cubicBezTo>
                    <a:pt x="18600" y="11654"/>
                    <a:pt x="18900" y="11449"/>
                    <a:pt x="19050" y="11449"/>
                  </a:cubicBezTo>
                  <a:cubicBezTo>
                    <a:pt x="19050" y="11449"/>
                    <a:pt x="19350" y="11654"/>
                    <a:pt x="19350" y="11860"/>
                  </a:cubicBezTo>
                  <a:cubicBezTo>
                    <a:pt x="19350" y="12066"/>
                    <a:pt x="19200" y="11860"/>
                    <a:pt x="19200" y="12066"/>
                  </a:cubicBezTo>
                  <a:cubicBezTo>
                    <a:pt x="19350" y="11860"/>
                    <a:pt x="20700" y="12477"/>
                    <a:pt x="20700" y="12477"/>
                  </a:cubicBezTo>
                  <a:cubicBezTo>
                    <a:pt x="20550" y="12683"/>
                    <a:pt x="20550" y="12683"/>
                    <a:pt x="20550" y="12683"/>
                  </a:cubicBezTo>
                  <a:cubicBezTo>
                    <a:pt x="20550" y="12889"/>
                    <a:pt x="20850" y="12683"/>
                    <a:pt x="20850" y="12683"/>
                  </a:cubicBezTo>
                  <a:cubicBezTo>
                    <a:pt x="21000" y="12477"/>
                    <a:pt x="21000" y="12683"/>
                    <a:pt x="21150" y="12889"/>
                  </a:cubicBezTo>
                  <a:cubicBezTo>
                    <a:pt x="21300" y="12889"/>
                    <a:pt x="21600" y="13300"/>
                    <a:pt x="21450" y="13506"/>
                  </a:cubicBezTo>
                  <a:cubicBezTo>
                    <a:pt x="21450" y="13506"/>
                    <a:pt x="21150" y="13506"/>
                    <a:pt x="21150" y="13506"/>
                  </a:cubicBezTo>
                  <a:cubicBezTo>
                    <a:pt x="21150" y="13712"/>
                    <a:pt x="21450" y="13712"/>
                    <a:pt x="21300" y="13917"/>
                  </a:cubicBezTo>
                  <a:cubicBezTo>
                    <a:pt x="21300" y="13917"/>
                    <a:pt x="20850" y="13917"/>
                    <a:pt x="20850" y="13917"/>
                  </a:cubicBezTo>
                  <a:cubicBezTo>
                    <a:pt x="20550" y="14123"/>
                    <a:pt x="20850" y="14123"/>
                    <a:pt x="20850" y="14329"/>
                  </a:cubicBezTo>
                  <a:cubicBezTo>
                    <a:pt x="21000" y="14740"/>
                    <a:pt x="20400" y="14329"/>
                    <a:pt x="20250" y="14329"/>
                  </a:cubicBezTo>
                  <a:cubicBezTo>
                    <a:pt x="20400" y="14534"/>
                    <a:pt x="20700" y="14740"/>
                    <a:pt x="20550" y="14946"/>
                  </a:cubicBezTo>
                  <a:cubicBezTo>
                    <a:pt x="20400" y="14946"/>
                    <a:pt x="19800" y="14946"/>
                    <a:pt x="19950" y="14740"/>
                  </a:cubicBezTo>
                  <a:cubicBezTo>
                    <a:pt x="19800" y="14946"/>
                    <a:pt x="20250" y="15357"/>
                    <a:pt x="20100" y="15563"/>
                  </a:cubicBezTo>
                  <a:cubicBezTo>
                    <a:pt x="19950" y="15563"/>
                    <a:pt x="19950" y="15152"/>
                    <a:pt x="19800" y="15357"/>
                  </a:cubicBezTo>
                  <a:cubicBezTo>
                    <a:pt x="19650" y="15563"/>
                    <a:pt x="20250" y="16592"/>
                    <a:pt x="19650" y="15974"/>
                  </a:cubicBezTo>
                  <a:cubicBezTo>
                    <a:pt x="19650" y="15974"/>
                    <a:pt x="19200" y="15563"/>
                    <a:pt x="19200" y="15563"/>
                  </a:cubicBezTo>
                  <a:cubicBezTo>
                    <a:pt x="19050" y="15769"/>
                    <a:pt x="19050" y="15974"/>
                    <a:pt x="18900" y="15974"/>
                  </a:cubicBezTo>
                  <a:cubicBezTo>
                    <a:pt x="18900" y="15769"/>
                    <a:pt x="19050" y="15563"/>
                    <a:pt x="19050" y="15357"/>
                  </a:cubicBezTo>
                  <a:cubicBezTo>
                    <a:pt x="19050" y="15563"/>
                    <a:pt x="18750" y="15563"/>
                    <a:pt x="18750" y="15563"/>
                  </a:cubicBezTo>
                  <a:cubicBezTo>
                    <a:pt x="18600" y="15357"/>
                    <a:pt x="18900" y="15152"/>
                    <a:pt x="18750" y="14946"/>
                  </a:cubicBezTo>
                  <a:cubicBezTo>
                    <a:pt x="18750" y="14946"/>
                    <a:pt x="18450" y="15152"/>
                    <a:pt x="18450" y="15152"/>
                  </a:cubicBezTo>
                  <a:cubicBezTo>
                    <a:pt x="18300" y="14946"/>
                    <a:pt x="18450" y="14534"/>
                    <a:pt x="18450" y="14534"/>
                  </a:cubicBezTo>
                  <a:cubicBezTo>
                    <a:pt x="18600" y="14534"/>
                    <a:pt x="19200" y="14123"/>
                    <a:pt x="19050" y="14123"/>
                  </a:cubicBezTo>
                  <a:cubicBezTo>
                    <a:pt x="18900" y="13917"/>
                    <a:pt x="18300" y="14740"/>
                    <a:pt x="18000" y="14534"/>
                  </a:cubicBezTo>
                  <a:cubicBezTo>
                    <a:pt x="18000" y="14534"/>
                    <a:pt x="18450" y="13917"/>
                    <a:pt x="18300" y="13917"/>
                  </a:cubicBezTo>
                  <a:cubicBezTo>
                    <a:pt x="18150" y="13917"/>
                    <a:pt x="18000" y="14329"/>
                    <a:pt x="17850" y="14123"/>
                  </a:cubicBezTo>
                  <a:cubicBezTo>
                    <a:pt x="17700" y="13917"/>
                    <a:pt x="17550" y="13917"/>
                    <a:pt x="17400" y="13712"/>
                  </a:cubicBezTo>
                  <a:cubicBezTo>
                    <a:pt x="17250" y="13506"/>
                    <a:pt x="17100" y="13300"/>
                    <a:pt x="16950" y="13506"/>
                  </a:cubicBezTo>
                  <a:cubicBezTo>
                    <a:pt x="16950" y="13712"/>
                    <a:pt x="16950" y="13712"/>
                    <a:pt x="16950" y="13917"/>
                  </a:cubicBezTo>
                  <a:cubicBezTo>
                    <a:pt x="16950" y="13917"/>
                    <a:pt x="16800" y="13917"/>
                    <a:pt x="16800" y="13917"/>
                  </a:cubicBezTo>
                  <a:cubicBezTo>
                    <a:pt x="16800" y="14123"/>
                    <a:pt x="17400" y="14534"/>
                    <a:pt x="16800" y="14534"/>
                  </a:cubicBezTo>
                  <a:cubicBezTo>
                    <a:pt x="16650" y="14534"/>
                    <a:pt x="16050" y="14329"/>
                    <a:pt x="16200" y="14123"/>
                  </a:cubicBezTo>
                  <a:cubicBezTo>
                    <a:pt x="16050" y="14534"/>
                    <a:pt x="16650" y="14946"/>
                    <a:pt x="16800" y="15152"/>
                  </a:cubicBezTo>
                  <a:cubicBezTo>
                    <a:pt x="17100" y="15152"/>
                    <a:pt x="17100" y="15769"/>
                    <a:pt x="17250" y="15974"/>
                  </a:cubicBezTo>
                  <a:cubicBezTo>
                    <a:pt x="17400" y="16180"/>
                    <a:pt x="17400" y="16386"/>
                    <a:pt x="17550" y="16386"/>
                  </a:cubicBezTo>
                  <a:cubicBezTo>
                    <a:pt x="17700" y="16386"/>
                    <a:pt x="17550" y="16180"/>
                    <a:pt x="17700" y="16180"/>
                  </a:cubicBezTo>
                  <a:cubicBezTo>
                    <a:pt x="17700" y="16180"/>
                    <a:pt x="17850" y="16386"/>
                    <a:pt x="17850" y="16592"/>
                  </a:cubicBezTo>
                  <a:cubicBezTo>
                    <a:pt x="18000" y="16797"/>
                    <a:pt x="18000" y="16592"/>
                    <a:pt x="18150" y="16386"/>
                  </a:cubicBezTo>
                  <a:cubicBezTo>
                    <a:pt x="18300" y="16386"/>
                    <a:pt x="18150" y="17209"/>
                    <a:pt x="18300" y="17003"/>
                  </a:cubicBezTo>
                  <a:cubicBezTo>
                    <a:pt x="18450" y="17003"/>
                    <a:pt x="18300" y="16797"/>
                    <a:pt x="18450" y="16592"/>
                  </a:cubicBezTo>
                  <a:cubicBezTo>
                    <a:pt x="18450" y="16592"/>
                    <a:pt x="18450" y="17003"/>
                    <a:pt x="18450" y="17209"/>
                  </a:cubicBezTo>
                  <a:cubicBezTo>
                    <a:pt x="18450" y="17414"/>
                    <a:pt x="18450" y="17414"/>
                    <a:pt x="18600" y="17620"/>
                  </a:cubicBezTo>
                  <a:cubicBezTo>
                    <a:pt x="18750" y="17620"/>
                    <a:pt x="18900" y="17826"/>
                    <a:pt x="18900" y="18032"/>
                  </a:cubicBezTo>
                  <a:cubicBezTo>
                    <a:pt x="19050" y="18032"/>
                    <a:pt x="19200" y="18854"/>
                    <a:pt x="19200" y="18854"/>
                  </a:cubicBezTo>
                  <a:cubicBezTo>
                    <a:pt x="19050" y="18649"/>
                    <a:pt x="19050" y="18443"/>
                    <a:pt x="19050" y="18443"/>
                  </a:cubicBezTo>
                  <a:cubicBezTo>
                    <a:pt x="18900" y="18443"/>
                    <a:pt x="19050" y="19266"/>
                    <a:pt x="19050" y="19266"/>
                  </a:cubicBezTo>
                  <a:cubicBezTo>
                    <a:pt x="19050" y="19266"/>
                    <a:pt x="18750" y="18443"/>
                    <a:pt x="18600" y="18237"/>
                  </a:cubicBezTo>
                  <a:cubicBezTo>
                    <a:pt x="18600" y="18237"/>
                    <a:pt x="18750" y="19060"/>
                    <a:pt x="18900" y="19266"/>
                  </a:cubicBezTo>
                  <a:cubicBezTo>
                    <a:pt x="18900" y="19883"/>
                    <a:pt x="18600" y="19266"/>
                    <a:pt x="18600" y="19472"/>
                  </a:cubicBezTo>
                  <a:cubicBezTo>
                    <a:pt x="18450" y="19677"/>
                    <a:pt x="19200" y="20089"/>
                    <a:pt x="19200" y="20294"/>
                  </a:cubicBezTo>
                  <a:cubicBezTo>
                    <a:pt x="19200" y="20500"/>
                    <a:pt x="17850" y="19266"/>
                    <a:pt x="17700" y="19266"/>
                  </a:cubicBezTo>
                  <a:cubicBezTo>
                    <a:pt x="17700" y="19266"/>
                    <a:pt x="17700" y="19472"/>
                    <a:pt x="17700" y="19472"/>
                  </a:cubicBezTo>
                  <a:cubicBezTo>
                    <a:pt x="17700" y="19677"/>
                    <a:pt x="17400" y="18854"/>
                    <a:pt x="17250" y="18854"/>
                  </a:cubicBezTo>
                  <a:cubicBezTo>
                    <a:pt x="17250" y="18854"/>
                    <a:pt x="17400" y="19266"/>
                    <a:pt x="17400" y="19266"/>
                  </a:cubicBezTo>
                  <a:cubicBezTo>
                    <a:pt x="17250" y="19472"/>
                    <a:pt x="16950" y="18649"/>
                    <a:pt x="16800" y="18443"/>
                  </a:cubicBezTo>
                  <a:cubicBezTo>
                    <a:pt x="16650" y="18237"/>
                    <a:pt x="16650" y="18649"/>
                    <a:pt x="16500" y="18854"/>
                  </a:cubicBezTo>
                  <a:cubicBezTo>
                    <a:pt x="16500" y="19060"/>
                    <a:pt x="16200" y="18237"/>
                    <a:pt x="16200" y="18237"/>
                  </a:cubicBezTo>
                  <a:cubicBezTo>
                    <a:pt x="16200" y="18237"/>
                    <a:pt x="15750" y="18237"/>
                    <a:pt x="15750" y="18237"/>
                  </a:cubicBezTo>
                  <a:cubicBezTo>
                    <a:pt x="15750" y="18443"/>
                    <a:pt x="15900" y="18649"/>
                    <a:pt x="16050" y="18649"/>
                  </a:cubicBezTo>
                  <a:cubicBezTo>
                    <a:pt x="16200" y="18854"/>
                    <a:pt x="16200" y="18854"/>
                    <a:pt x="16350" y="19060"/>
                  </a:cubicBezTo>
                  <a:cubicBezTo>
                    <a:pt x="16500" y="19266"/>
                    <a:pt x="16800" y="19472"/>
                    <a:pt x="17100" y="19677"/>
                  </a:cubicBezTo>
                  <a:cubicBezTo>
                    <a:pt x="17400" y="20089"/>
                    <a:pt x="17550" y="20294"/>
                    <a:pt x="17700" y="20706"/>
                  </a:cubicBezTo>
                  <a:cubicBezTo>
                    <a:pt x="18000" y="21323"/>
                    <a:pt x="18000" y="21323"/>
                    <a:pt x="17550" y="21117"/>
                  </a:cubicBezTo>
                  <a:cubicBezTo>
                    <a:pt x="16950" y="20706"/>
                    <a:pt x="15900" y="20912"/>
                    <a:pt x="15450" y="20089"/>
                  </a:cubicBezTo>
                  <a:cubicBezTo>
                    <a:pt x="15300" y="19677"/>
                    <a:pt x="14850" y="20089"/>
                    <a:pt x="14550" y="19677"/>
                  </a:cubicBezTo>
                  <a:cubicBezTo>
                    <a:pt x="14400" y="19472"/>
                    <a:pt x="13500" y="19060"/>
                    <a:pt x="13500" y="18854"/>
                  </a:cubicBezTo>
                  <a:cubicBezTo>
                    <a:pt x="13500" y="18649"/>
                    <a:pt x="13950" y="18854"/>
                    <a:pt x="13950" y="18649"/>
                  </a:cubicBezTo>
                  <a:cubicBezTo>
                    <a:pt x="14100" y="18443"/>
                    <a:pt x="13650" y="18237"/>
                    <a:pt x="13650" y="18237"/>
                  </a:cubicBezTo>
                  <a:cubicBezTo>
                    <a:pt x="13200" y="18032"/>
                    <a:pt x="12900" y="17620"/>
                    <a:pt x="12600" y="17414"/>
                  </a:cubicBezTo>
                  <a:cubicBezTo>
                    <a:pt x="12450" y="17209"/>
                    <a:pt x="12600" y="17003"/>
                    <a:pt x="12300" y="17003"/>
                  </a:cubicBezTo>
                  <a:cubicBezTo>
                    <a:pt x="12300" y="16797"/>
                    <a:pt x="11550" y="16797"/>
                    <a:pt x="11550" y="16797"/>
                  </a:cubicBezTo>
                  <a:cubicBezTo>
                    <a:pt x="11550" y="17003"/>
                    <a:pt x="11700" y="16592"/>
                    <a:pt x="11550" y="167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3" name="Shape 1489">
              <a:extLst>
                <a:ext uri="{FF2B5EF4-FFF2-40B4-BE49-F238E27FC236}">
                  <a16:creationId xmlns:a16="http://schemas.microsoft.com/office/drawing/2014/main" id="{9A1A5093-6099-4D45-A7B7-DEE7662B940B}"/>
                </a:ext>
              </a:extLst>
            </p:cNvPr>
            <p:cNvSpPr/>
            <p:nvPr/>
          </p:nvSpPr>
          <p:spPr>
            <a:xfrm>
              <a:off x="4309251" y="2684228"/>
              <a:ext cx="19411" cy="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91" h="13824" extrusionOk="0">
                  <a:moveTo>
                    <a:pt x="14876" y="10800"/>
                  </a:moveTo>
                  <a:cubicBezTo>
                    <a:pt x="14876" y="21600"/>
                    <a:pt x="-3124" y="0"/>
                    <a:pt x="476" y="0"/>
                  </a:cubicBezTo>
                  <a:cubicBezTo>
                    <a:pt x="7676" y="0"/>
                    <a:pt x="18476" y="0"/>
                    <a:pt x="14876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4" name="Shape 1490">
              <a:extLst>
                <a:ext uri="{FF2B5EF4-FFF2-40B4-BE49-F238E27FC236}">
                  <a16:creationId xmlns:a16="http://schemas.microsoft.com/office/drawing/2014/main" id="{BA2A4E4C-B1DB-4B7F-A54D-19A1ED6A7C6D}"/>
                </a:ext>
              </a:extLst>
            </p:cNvPr>
            <p:cNvSpPr/>
            <p:nvPr/>
          </p:nvSpPr>
          <p:spPr>
            <a:xfrm>
              <a:off x="4231311" y="2491456"/>
              <a:ext cx="28237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11" h="21600" extrusionOk="0">
                  <a:moveTo>
                    <a:pt x="15811" y="10800"/>
                  </a:moveTo>
                  <a:cubicBezTo>
                    <a:pt x="18511" y="21600"/>
                    <a:pt x="5011" y="21600"/>
                    <a:pt x="2311" y="21600"/>
                  </a:cubicBezTo>
                  <a:cubicBezTo>
                    <a:pt x="-3089" y="10800"/>
                    <a:pt x="2311" y="0"/>
                    <a:pt x="5011" y="0"/>
                  </a:cubicBezTo>
                  <a:cubicBezTo>
                    <a:pt x="10411" y="0"/>
                    <a:pt x="15811" y="0"/>
                    <a:pt x="15811" y="10800"/>
                  </a:cubicBezTo>
                  <a:cubicBezTo>
                    <a:pt x="18511" y="21600"/>
                    <a:pt x="15811" y="0"/>
                    <a:pt x="15811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5" name="Shape 1491">
              <a:extLst>
                <a:ext uri="{FF2B5EF4-FFF2-40B4-BE49-F238E27FC236}">
                  <a16:creationId xmlns:a16="http://schemas.microsoft.com/office/drawing/2014/main" id="{A2290219-D06A-4670-BE77-80C5C0C5A372}"/>
                </a:ext>
              </a:extLst>
            </p:cNvPr>
            <p:cNvSpPr/>
            <p:nvPr/>
          </p:nvSpPr>
          <p:spPr>
            <a:xfrm>
              <a:off x="4176535" y="2482490"/>
              <a:ext cx="45684" cy="4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0029" extrusionOk="0">
                  <a:moveTo>
                    <a:pt x="16909" y="15120"/>
                  </a:moveTo>
                  <a:cubicBezTo>
                    <a:pt x="13309" y="17280"/>
                    <a:pt x="9709" y="21600"/>
                    <a:pt x="4309" y="19440"/>
                  </a:cubicBezTo>
                  <a:cubicBezTo>
                    <a:pt x="-1091" y="15120"/>
                    <a:pt x="-1091" y="8640"/>
                    <a:pt x="2509" y="4320"/>
                  </a:cubicBezTo>
                  <a:cubicBezTo>
                    <a:pt x="4309" y="0"/>
                    <a:pt x="11509" y="0"/>
                    <a:pt x="15109" y="0"/>
                  </a:cubicBezTo>
                  <a:cubicBezTo>
                    <a:pt x="18709" y="0"/>
                    <a:pt x="20509" y="10800"/>
                    <a:pt x="16909" y="15120"/>
                  </a:cubicBezTo>
                  <a:cubicBezTo>
                    <a:pt x="15109" y="17280"/>
                    <a:pt x="20509" y="12960"/>
                    <a:pt x="16909" y="151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6" name="Shape 1492">
              <a:extLst>
                <a:ext uri="{FF2B5EF4-FFF2-40B4-BE49-F238E27FC236}">
                  <a16:creationId xmlns:a16="http://schemas.microsoft.com/office/drawing/2014/main" id="{FB48DBE7-3EA6-480B-8CD5-08FDFF30B62A}"/>
                </a:ext>
              </a:extLst>
            </p:cNvPr>
            <p:cNvSpPr/>
            <p:nvPr/>
          </p:nvSpPr>
          <p:spPr>
            <a:xfrm>
              <a:off x="4129676" y="2443636"/>
              <a:ext cx="20080" cy="1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6" h="21600" extrusionOk="0">
                  <a:moveTo>
                    <a:pt x="491" y="21600"/>
                  </a:moveTo>
                  <a:cubicBezTo>
                    <a:pt x="-2595" y="21600"/>
                    <a:pt x="9748" y="0"/>
                    <a:pt x="12834" y="0"/>
                  </a:cubicBezTo>
                  <a:cubicBezTo>
                    <a:pt x="19005" y="5400"/>
                    <a:pt x="6662" y="21600"/>
                    <a:pt x="491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7" name="Shape 1493">
              <a:extLst>
                <a:ext uri="{FF2B5EF4-FFF2-40B4-BE49-F238E27FC236}">
                  <a16:creationId xmlns:a16="http://schemas.microsoft.com/office/drawing/2014/main" id="{4509D7B1-8BBD-4C8D-BB4E-C45DE89FCE42}"/>
                </a:ext>
              </a:extLst>
            </p:cNvPr>
            <p:cNvSpPr/>
            <p:nvPr/>
          </p:nvSpPr>
          <p:spPr>
            <a:xfrm>
              <a:off x="4174393" y="2442720"/>
              <a:ext cx="13045" cy="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78" h="15869" extrusionOk="0">
                  <a:moveTo>
                    <a:pt x="3200" y="15869"/>
                  </a:moveTo>
                  <a:cubicBezTo>
                    <a:pt x="3200" y="15869"/>
                    <a:pt x="-4000" y="1469"/>
                    <a:pt x="3200" y="1469"/>
                  </a:cubicBezTo>
                  <a:cubicBezTo>
                    <a:pt x="6800" y="-5731"/>
                    <a:pt x="17600" y="15869"/>
                    <a:pt x="3200" y="158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8" name="Shape 1494">
              <a:extLst>
                <a:ext uri="{FF2B5EF4-FFF2-40B4-BE49-F238E27FC236}">
                  <a16:creationId xmlns:a16="http://schemas.microsoft.com/office/drawing/2014/main" id="{A009F89E-94CB-46B8-BAD2-B0191E0EFD56}"/>
                </a:ext>
              </a:extLst>
            </p:cNvPr>
            <p:cNvSpPr/>
            <p:nvPr/>
          </p:nvSpPr>
          <p:spPr>
            <a:xfrm>
              <a:off x="4144014" y="2430187"/>
              <a:ext cx="17564" cy="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38" h="15274" extrusionOk="0">
                  <a:moveTo>
                    <a:pt x="0" y="10800"/>
                  </a:moveTo>
                  <a:cubicBezTo>
                    <a:pt x="8640" y="21600"/>
                    <a:pt x="21600" y="10800"/>
                    <a:pt x="17280" y="0"/>
                  </a:cubicBezTo>
                  <a:cubicBezTo>
                    <a:pt x="8640" y="0"/>
                    <a:pt x="0" y="10800"/>
                    <a:pt x="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59" name="Shape 1495">
              <a:extLst>
                <a:ext uri="{FF2B5EF4-FFF2-40B4-BE49-F238E27FC236}">
                  <a16:creationId xmlns:a16="http://schemas.microsoft.com/office/drawing/2014/main" id="{02375AA2-87ED-4D5E-88B4-1A72FB7B0BA8}"/>
                </a:ext>
              </a:extLst>
            </p:cNvPr>
            <p:cNvSpPr/>
            <p:nvPr/>
          </p:nvSpPr>
          <p:spPr>
            <a:xfrm>
              <a:off x="4095295" y="2266046"/>
              <a:ext cx="106480" cy="4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18535" extrusionOk="0">
                  <a:moveTo>
                    <a:pt x="19818" y="16259"/>
                  </a:moveTo>
                  <a:cubicBezTo>
                    <a:pt x="17326" y="16259"/>
                    <a:pt x="15664" y="14295"/>
                    <a:pt x="14003" y="14295"/>
                  </a:cubicBezTo>
                  <a:cubicBezTo>
                    <a:pt x="11511" y="14295"/>
                    <a:pt x="9849" y="18222"/>
                    <a:pt x="7357" y="18222"/>
                  </a:cubicBezTo>
                  <a:cubicBezTo>
                    <a:pt x="4864" y="20186"/>
                    <a:pt x="4034" y="12331"/>
                    <a:pt x="1541" y="10368"/>
                  </a:cubicBezTo>
                  <a:cubicBezTo>
                    <a:pt x="711" y="8404"/>
                    <a:pt x="-951" y="4477"/>
                    <a:pt x="711" y="550"/>
                  </a:cubicBezTo>
                  <a:cubicBezTo>
                    <a:pt x="1541" y="-1414"/>
                    <a:pt x="4864" y="2513"/>
                    <a:pt x="5695" y="2513"/>
                  </a:cubicBezTo>
                  <a:cubicBezTo>
                    <a:pt x="8187" y="4477"/>
                    <a:pt x="10680" y="550"/>
                    <a:pt x="13172" y="2513"/>
                  </a:cubicBezTo>
                  <a:cubicBezTo>
                    <a:pt x="14834" y="2513"/>
                    <a:pt x="15664" y="6441"/>
                    <a:pt x="17326" y="8404"/>
                  </a:cubicBezTo>
                  <a:cubicBezTo>
                    <a:pt x="17326" y="10368"/>
                    <a:pt x="19818" y="16259"/>
                    <a:pt x="19818" y="16259"/>
                  </a:cubicBezTo>
                  <a:cubicBezTo>
                    <a:pt x="18157" y="16259"/>
                    <a:pt x="20649" y="16259"/>
                    <a:pt x="19818" y="162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0" name="Shape 1496">
              <a:extLst>
                <a:ext uri="{FF2B5EF4-FFF2-40B4-BE49-F238E27FC236}">
                  <a16:creationId xmlns:a16="http://schemas.microsoft.com/office/drawing/2014/main" id="{998B4CD1-F200-4910-84F9-10B0764D8F91}"/>
                </a:ext>
              </a:extLst>
            </p:cNvPr>
            <p:cNvSpPr/>
            <p:nvPr/>
          </p:nvSpPr>
          <p:spPr>
            <a:xfrm>
              <a:off x="3060390" y="3057817"/>
              <a:ext cx="115510" cy="7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8" h="19136" extrusionOk="0">
                  <a:moveTo>
                    <a:pt x="19432" y="18189"/>
                  </a:moveTo>
                  <a:cubicBezTo>
                    <a:pt x="18688" y="17053"/>
                    <a:pt x="17943" y="14779"/>
                    <a:pt x="17198" y="13642"/>
                  </a:cubicBezTo>
                  <a:cubicBezTo>
                    <a:pt x="16453" y="11368"/>
                    <a:pt x="14963" y="11368"/>
                    <a:pt x="13474" y="11368"/>
                  </a:cubicBezTo>
                  <a:cubicBezTo>
                    <a:pt x="11984" y="9095"/>
                    <a:pt x="11984" y="4547"/>
                    <a:pt x="9750" y="3411"/>
                  </a:cubicBezTo>
                  <a:cubicBezTo>
                    <a:pt x="9005" y="3411"/>
                    <a:pt x="6770" y="3411"/>
                    <a:pt x="5281" y="2274"/>
                  </a:cubicBezTo>
                  <a:cubicBezTo>
                    <a:pt x="4536" y="1137"/>
                    <a:pt x="3046" y="0"/>
                    <a:pt x="812" y="0"/>
                  </a:cubicBezTo>
                  <a:cubicBezTo>
                    <a:pt x="-678" y="0"/>
                    <a:pt x="67" y="2274"/>
                    <a:pt x="1556" y="2274"/>
                  </a:cubicBezTo>
                  <a:cubicBezTo>
                    <a:pt x="2301" y="2274"/>
                    <a:pt x="2301" y="2274"/>
                    <a:pt x="3046" y="3411"/>
                  </a:cubicBezTo>
                  <a:cubicBezTo>
                    <a:pt x="3046" y="3411"/>
                    <a:pt x="3791" y="4547"/>
                    <a:pt x="3791" y="4547"/>
                  </a:cubicBezTo>
                  <a:cubicBezTo>
                    <a:pt x="3046" y="4547"/>
                    <a:pt x="2301" y="3411"/>
                    <a:pt x="2301" y="2274"/>
                  </a:cubicBezTo>
                  <a:cubicBezTo>
                    <a:pt x="2301" y="2274"/>
                    <a:pt x="2301" y="4547"/>
                    <a:pt x="2301" y="4547"/>
                  </a:cubicBezTo>
                  <a:cubicBezTo>
                    <a:pt x="2301" y="6821"/>
                    <a:pt x="3791" y="6821"/>
                    <a:pt x="4536" y="6821"/>
                  </a:cubicBezTo>
                  <a:cubicBezTo>
                    <a:pt x="4536" y="6821"/>
                    <a:pt x="8260" y="10232"/>
                    <a:pt x="8260" y="10232"/>
                  </a:cubicBezTo>
                  <a:cubicBezTo>
                    <a:pt x="8260" y="10232"/>
                    <a:pt x="7515" y="10232"/>
                    <a:pt x="6770" y="11368"/>
                  </a:cubicBezTo>
                  <a:cubicBezTo>
                    <a:pt x="6770" y="11368"/>
                    <a:pt x="9750" y="11368"/>
                    <a:pt x="9750" y="11368"/>
                  </a:cubicBezTo>
                  <a:cubicBezTo>
                    <a:pt x="11239" y="12505"/>
                    <a:pt x="9750" y="13642"/>
                    <a:pt x="9750" y="13642"/>
                  </a:cubicBezTo>
                  <a:cubicBezTo>
                    <a:pt x="10494" y="14779"/>
                    <a:pt x="12729" y="13642"/>
                    <a:pt x="13474" y="13642"/>
                  </a:cubicBezTo>
                  <a:cubicBezTo>
                    <a:pt x="9750" y="14779"/>
                    <a:pt x="20922" y="21600"/>
                    <a:pt x="19432" y="18189"/>
                  </a:cubicBezTo>
                  <a:cubicBezTo>
                    <a:pt x="18688" y="17053"/>
                    <a:pt x="20177" y="20463"/>
                    <a:pt x="19432" y="181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1" name="Shape 1497">
              <a:extLst>
                <a:ext uri="{FF2B5EF4-FFF2-40B4-BE49-F238E27FC236}">
                  <a16:creationId xmlns:a16="http://schemas.microsoft.com/office/drawing/2014/main" id="{076C4C99-A4D3-4D3F-93A9-0B64AFD5F3C0}"/>
                </a:ext>
              </a:extLst>
            </p:cNvPr>
            <p:cNvSpPr/>
            <p:nvPr/>
          </p:nvSpPr>
          <p:spPr>
            <a:xfrm>
              <a:off x="2959487" y="2960683"/>
              <a:ext cx="46988" cy="6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8" h="21600" extrusionOk="0">
                  <a:moveTo>
                    <a:pt x="17068" y="21600"/>
                  </a:moveTo>
                  <a:cubicBezTo>
                    <a:pt x="17068" y="21600"/>
                    <a:pt x="17068" y="21600"/>
                    <a:pt x="17068" y="21600"/>
                  </a:cubicBezTo>
                  <a:cubicBezTo>
                    <a:pt x="17068" y="20057"/>
                    <a:pt x="13745" y="16971"/>
                    <a:pt x="12083" y="16971"/>
                  </a:cubicBezTo>
                  <a:cubicBezTo>
                    <a:pt x="10422" y="13886"/>
                    <a:pt x="12083" y="12343"/>
                    <a:pt x="10422" y="10800"/>
                  </a:cubicBezTo>
                  <a:cubicBezTo>
                    <a:pt x="8760" y="9257"/>
                    <a:pt x="8760" y="9257"/>
                    <a:pt x="8760" y="7714"/>
                  </a:cubicBezTo>
                  <a:cubicBezTo>
                    <a:pt x="7099" y="4629"/>
                    <a:pt x="8760" y="4629"/>
                    <a:pt x="10422" y="3086"/>
                  </a:cubicBezTo>
                  <a:cubicBezTo>
                    <a:pt x="13745" y="0"/>
                    <a:pt x="3776" y="4629"/>
                    <a:pt x="5437" y="6171"/>
                  </a:cubicBezTo>
                  <a:cubicBezTo>
                    <a:pt x="3776" y="4629"/>
                    <a:pt x="8760" y="1543"/>
                    <a:pt x="8760" y="1543"/>
                  </a:cubicBezTo>
                  <a:cubicBezTo>
                    <a:pt x="7099" y="0"/>
                    <a:pt x="453" y="0"/>
                    <a:pt x="453" y="0"/>
                  </a:cubicBezTo>
                  <a:cubicBezTo>
                    <a:pt x="-1209" y="1543"/>
                    <a:pt x="2114" y="7714"/>
                    <a:pt x="3776" y="9257"/>
                  </a:cubicBezTo>
                  <a:cubicBezTo>
                    <a:pt x="7099" y="12343"/>
                    <a:pt x="12083" y="20057"/>
                    <a:pt x="17068" y="21600"/>
                  </a:cubicBezTo>
                  <a:cubicBezTo>
                    <a:pt x="20391" y="21600"/>
                    <a:pt x="12083" y="20057"/>
                    <a:pt x="17068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2" name="Shape 1498">
              <a:extLst>
                <a:ext uri="{FF2B5EF4-FFF2-40B4-BE49-F238E27FC236}">
                  <a16:creationId xmlns:a16="http://schemas.microsoft.com/office/drawing/2014/main" id="{69B046EC-037B-40C7-B66A-335E371DE62B}"/>
                </a:ext>
              </a:extLst>
            </p:cNvPr>
            <p:cNvSpPr/>
            <p:nvPr/>
          </p:nvSpPr>
          <p:spPr>
            <a:xfrm>
              <a:off x="2965922" y="2894017"/>
              <a:ext cx="10174" cy="1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8" h="13461" extrusionOk="0">
                  <a:moveTo>
                    <a:pt x="10021" y="11902"/>
                  </a:moveTo>
                  <a:cubicBezTo>
                    <a:pt x="4621" y="6502"/>
                    <a:pt x="-6179" y="6502"/>
                    <a:pt x="4621" y="1102"/>
                  </a:cubicBezTo>
                  <a:cubicBezTo>
                    <a:pt x="10021" y="-4298"/>
                    <a:pt x="15421" y="11902"/>
                    <a:pt x="10021" y="11902"/>
                  </a:cubicBezTo>
                  <a:cubicBezTo>
                    <a:pt x="10021" y="11902"/>
                    <a:pt x="10021" y="11902"/>
                    <a:pt x="10021" y="11902"/>
                  </a:cubicBezTo>
                  <a:cubicBezTo>
                    <a:pt x="4621" y="6502"/>
                    <a:pt x="15421" y="17302"/>
                    <a:pt x="10021" y="119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3" name="Shape 1499">
              <a:extLst>
                <a:ext uri="{FF2B5EF4-FFF2-40B4-BE49-F238E27FC236}">
                  <a16:creationId xmlns:a16="http://schemas.microsoft.com/office/drawing/2014/main" id="{B6559937-1B20-45A7-A74A-5DCEE72AC2AF}"/>
                </a:ext>
              </a:extLst>
            </p:cNvPr>
            <p:cNvSpPr/>
            <p:nvPr/>
          </p:nvSpPr>
          <p:spPr>
            <a:xfrm>
              <a:off x="2938383" y="2872577"/>
              <a:ext cx="23703" cy="2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19008" extrusionOk="0">
                  <a:moveTo>
                    <a:pt x="18000" y="4608"/>
                  </a:moveTo>
                  <a:cubicBezTo>
                    <a:pt x="14400" y="4608"/>
                    <a:pt x="3600" y="-2592"/>
                    <a:pt x="0" y="1008"/>
                  </a:cubicBezTo>
                  <a:cubicBezTo>
                    <a:pt x="3600" y="-2592"/>
                    <a:pt x="7200" y="11808"/>
                    <a:pt x="3600" y="8208"/>
                  </a:cubicBezTo>
                  <a:cubicBezTo>
                    <a:pt x="3600" y="11808"/>
                    <a:pt x="3600" y="15408"/>
                    <a:pt x="3600" y="19008"/>
                  </a:cubicBezTo>
                  <a:cubicBezTo>
                    <a:pt x="3600" y="15408"/>
                    <a:pt x="18000" y="11808"/>
                    <a:pt x="18000" y="15408"/>
                  </a:cubicBezTo>
                  <a:cubicBezTo>
                    <a:pt x="18000" y="11808"/>
                    <a:pt x="14400" y="11808"/>
                    <a:pt x="10800" y="8208"/>
                  </a:cubicBezTo>
                  <a:cubicBezTo>
                    <a:pt x="14400" y="11808"/>
                    <a:pt x="21600" y="4608"/>
                    <a:pt x="18000" y="4608"/>
                  </a:cubicBezTo>
                  <a:cubicBezTo>
                    <a:pt x="14400" y="4608"/>
                    <a:pt x="21600" y="4608"/>
                    <a:pt x="18000" y="46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4" name="Shape 1500">
              <a:extLst>
                <a:ext uri="{FF2B5EF4-FFF2-40B4-BE49-F238E27FC236}">
                  <a16:creationId xmlns:a16="http://schemas.microsoft.com/office/drawing/2014/main" id="{22BD3BCE-BB4E-4DEC-8A8E-97FD9BC0FCE7}"/>
                </a:ext>
              </a:extLst>
            </p:cNvPr>
            <p:cNvSpPr/>
            <p:nvPr/>
          </p:nvSpPr>
          <p:spPr>
            <a:xfrm>
              <a:off x="2930997" y="2877000"/>
              <a:ext cx="8788" cy="2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50" h="18735" extrusionOk="0">
                  <a:moveTo>
                    <a:pt x="4800" y="0"/>
                  </a:moveTo>
                  <a:cubicBezTo>
                    <a:pt x="-6000" y="0"/>
                    <a:pt x="4800" y="3600"/>
                    <a:pt x="4800" y="7200"/>
                  </a:cubicBezTo>
                  <a:cubicBezTo>
                    <a:pt x="4800" y="10800"/>
                    <a:pt x="-600" y="18000"/>
                    <a:pt x="4800" y="18000"/>
                  </a:cubicBezTo>
                  <a:cubicBezTo>
                    <a:pt x="10200" y="21600"/>
                    <a:pt x="10200" y="10800"/>
                    <a:pt x="10200" y="10800"/>
                  </a:cubicBezTo>
                  <a:cubicBezTo>
                    <a:pt x="10200" y="7200"/>
                    <a:pt x="15600" y="0"/>
                    <a:pt x="48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5" name="Shape 1501">
              <a:extLst>
                <a:ext uri="{FF2B5EF4-FFF2-40B4-BE49-F238E27FC236}">
                  <a16:creationId xmlns:a16="http://schemas.microsoft.com/office/drawing/2014/main" id="{B0662B2C-29C7-43E4-80F8-260466E7571C}"/>
                </a:ext>
              </a:extLst>
            </p:cNvPr>
            <p:cNvSpPr/>
            <p:nvPr/>
          </p:nvSpPr>
          <p:spPr>
            <a:xfrm>
              <a:off x="2903289" y="2860469"/>
              <a:ext cx="18660" cy="3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16195" extrusionOk="0">
                  <a:moveTo>
                    <a:pt x="13666" y="15627"/>
                  </a:moveTo>
                  <a:cubicBezTo>
                    <a:pt x="13666" y="13664"/>
                    <a:pt x="5026" y="7773"/>
                    <a:pt x="5026" y="7773"/>
                  </a:cubicBezTo>
                  <a:cubicBezTo>
                    <a:pt x="13666" y="3846"/>
                    <a:pt x="-3614" y="3846"/>
                    <a:pt x="706" y="1882"/>
                  </a:cubicBezTo>
                  <a:cubicBezTo>
                    <a:pt x="5026" y="-4009"/>
                    <a:pt x="17986" y="5809"/>
                    <a:pt x="17986" y="5809"/>
                  </a:cubicBezTo>
                  <a:cubicBezTo>
                    <a:pt x="17986" y="7773"/>
                    <a:pt x="17986" y="17591"/>
                    <a:pt x="13666" y="15627"/>
                  </a:cubicBezTo>
                  <a:cubicBezTo>
                    <a:pt x="13666" y="13664"/>
                    <a:pt x="17986" y="17591"/>
                    <a:pt x="13666" y="156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6" name="Shape 1502">
              <a:extLst>
                <a:ext uri="{FF2B5EF4-FFF2-40B4-BE49-F238E27FC236}">
                  <a16:creationId xmlns:a16="http://schemas.microsoft.com/office/drawing/2014/main" id="{B0A02EB0-906C-498A-871E-21127F19B450}"/>
                </a:ext>
              </a:extLst>
            </p:cNvPr>
            <p:cNvSpPr/>
            <p:nvPr/>
          </p:nvSpPr>
          <p:spPr>
            <a:xfrm>
              <a:off x="2881611" y="2836288"/>
              <a:ext cx="31374" cy="2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71" extrusionOk="0">
                  <a:moveTo>
                    <a:pt x="12343" y="16706"/>
                  </a:moveTo>
                  <a:cubicBezTo>
                    <a:pt x="6171" y="10535"/>
                    <a:pt x="3086" y="10535"/>
                    <a:pt x="6171" y="7449"/>
                  </a:cubicBezTo>
                  <a:cubicBezTo>
                    <a:pt x="6171" y="4363"/>
                    <a:pt x="0" y="4363"/>
                    <a:pt x="0" y="4363"/>
                  </a:cubicBezTo>
                  <a:cubicBezTo>
                    <a:pt x="0" y="1278"/>
                    <a:pt x="12343" y="-1808"/>
                    <a:pt x="15429" y="1278"/>
                  </a:cubicBezTo>
                  <a:cubicBezTo>
                    <a:pt x="15429" y="1278"/>
                    <a:pt x="9257" y="4363"/>
                    <a:pt x="12343" y="7449"/>
                  </a:cubicBezTo>
                  <a:cubicBezTo>
                    <a:pt x="15429" y="7449"/>
                    <a:pt x="21600" y="10535"/>
                    <a:pt x="21600" y="10535"/>
                  </a:cubicBezTo>
                  <a:cubicBezTo>
                    <a:pt x="21600" y="13621"/>
                    <a:pt x="15429" y="13621"/>
                    <a:pt x="15429" y="13621"/>
                  </a:cubicBezTo>
                  <a:cubicBezTo>
                    <a:pt x="12343" y="13621"/>
                    <a:pt x="15429" y="19792"/>
                    <a:pt x="12343" y="16706"/>
                  </a:cubicBezTo>
                  <a:cubicBezTo>
                    <a:pt x="6171" y="13621"/>
                    <a:pt x="12343" y="16706"/>
                    <a:pt x="12343" y="167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7" name="Shape 1503">
              <a:extLst>
                <a:ext uri="{FF2B5EF4-FFF2-40B4-BE49-F238E27FC236}">
                  <a16:creationId xmlns:a16="http://schemas.microsoft.com/office/drawing/2014/main" id="{94B6B309-239D-413F-81B9-7809F40C8763}"/>
                </a:ext>
              </a:extLst>
            </p:cNvPr>
            <p:cNvSpPr/>
            <p:nvPr/>
          </p:nvSpPr>
          <p:spPr>
            <a:xfrm>
              <a:off x="2919925" y="2837243"/>
              <a:ext cx="19357" cy="3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92" h="17976" extrusionOk="0">
                  <a:moveTo>
                    <a:pt x="4239" y="17283"/>
                  </a:moveTo>
                  <a:cubicBezTo>
                    <a:pt x="7325" y="14883"/>
                    <a:pt x="10411" y="14883"/>
                    <a:pt x="7325" y="12483"/>
                  </a:cubicBezTo>
                  <a:cubicBezTo>
                    <a:pt x="7325" y="10083"/>
                    <a:pt x="1153" y="10083"/>
                    <a:pt x="1153" y="7683"/>
                  </a:cubicBezTo>
                  <a:cubicBezTo>
                    <a:pt x="4239" y="5283"/>
                    <a:pt x="-5018" y="-1917"/>
                    <a:pt x="4239" y="483"/>
                  </a:cubicBezTo>
                  <a:cubicBezTo>
                    <a:pt x="13496" y="2883"/>
                    <a:pt x="13496" y="5283"/>
                    <a:pt x="13496" y="10083"/>
                  </a:cubicBezTo>
                  <a:cubicBezTo>
                    <a:pt x="16582" y="14883"/>
                    <a:pt x="4239" y="17283"/>
                    <a:pt x="4239" y="17283"/>
                  </a:cubicBezTo>
                  <a:cubicBezTo>
                    <a:pt x="4239" y="17283"/>
                    <a:pt x="4239" y="17283"/>
                    <a:pt x="4239" y="17283"/>
                  </a:cubicBezTo>
                  <a:cubicBezTo>
                    <a:pt x="7325" y="14883"/>
                    <a:pt x="1153" y="19683"/>
                    <a:pt x="4239" y="172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8" name="Shape 1504">
              <a:extLst>
                <a:ext uri="{FF2B5EF4-FFF2-40B4-BE49-F238E27FC236}">
                  <a16:creationId xmlns:a16="http://schemas.microsoft.com/office/drawing/2014/main" id="{0C4B38CE-CC85-4EFD-8A2E-A8033951FBAD}"/>
                </a:ext>
              </a:extLst>
            </p:cNvPr>
            <p:cNvSpPr/>
            <p:nvPr/>
          </p:nvSpPr>
          <p:spPr>
            <a:xfrm>
              <a:off x="2904020" y="2842629"/>
              <a:ext cx="13446" cy="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7200" y="21600"/>
                    <a:pt x="0" y="21600"/>
                    <a:pt x="0" y="0"/>
                  </a:cubicBezTo>
                  <a:cubicBezTo>
                    <a:pt x="0" y="0"/>
                    <a:pt x="14400" y="0"/>
                    <a:pt x="21600" y="0"/>
                  </a:cubicBezTo>
                  <a:cubicBezTo>
                    <a:pt x="21600" y="0"/>
                    <a:pt x="14400" y="21600"/>
                    <a:pt x="144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69" name="Shape 1505">
              <a:extLst>
                <a:ext uri="{FF2B5EF4-FFF2-40B4-BE49-F238E27FC236}">
                  <a16:creationId xmlns:a16="http://schemas.microsoft.com/office/drawing/2014/main" id="{E75C2CDC-F085-4853-83BC-BF44790E53B6}"/>
                </a:ext>
              </a:extLst>
            </p:cNvPr>
            <p:cNvSpPr/>
            <p:nvPr/>
          </p:nvSpPr>
          <p:spPr>
            <a:xfrm>
              <a:off x="2483843" y="2849485"/>
              <a:ext cx="53884" cy="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17641" extrusionOk="0">
                  <a:moveTo>
                    <a:pt x="16200" y="1372"/>
                  </a:moveTo>
                  <a:cubicBezTo>
                    <a:pt x="14539" y="1372"/>
                    <a:pt x="12877" y="1372"/>
                    <a:pt x="11216" y="1372"/>
                  </a:cubicBezTo>
                  <a:cubicBezTo>
                    <a:pt x="9554" y="1372"/>
                    <a:pt x="9554" y="1372"/>
                    <a:pt x="7893" y="1372"/>
                  </a:cubicBezTo>
                  <a:cubicBezTo>
                    <a:pt x="4570" y="4457"/>
                    <a:pt x="6231" y="10629"/>
                    <a:pt x="7893" y="10629"/>
                  </a:cubicBezTo>
                  <a:cubicBezTo>
                    <a:pt x="6231" y="10629"/>
                    <a:pt x="2908" y="1372"/>
                    <a:pt x="1247" y="7543"/>
                  </a:cubicBezTo>
                  <a:cubicBezTo>
                    <a:pt x="-415" y="10629"/>
                    <a:pt x="-415" y="13715"/>
                    <a:pt x="1247" y="16800"/>
                  </a:cubicBezTo>
                  <a:cubicBezTo>
                    <a:pt x="2908" y="19886"/>
                    <a:pt x="16200" y="13715"/>
                    <a:pt x="17862" y="10629"/>
                  </a:cubicBezTo>
                  <a:cubicBezTo>
                    <a:pt x="17862" y="10629"/>
                    <a:pt x="16200" y="7543"/>
                    <a:pt x="14539" y="7543"/>
                  </a:cubicBezTo>
                  <a:cubicBezTo>
                    <a:pt x="16200" y="7543"/>
                    <a:pt x="19523" y="7543"/>
                    <a:pt x="19523" y="7543"/>
                  </a:cubicBezTo>
                  <a:cubicBezTo>
                    <a:pt x="21185" y="4457"/>
                    <a:pt x="17862" y="-1714"/>
                    <a:pt x="16200" y="1372"/>
                  </a:cubicBezTo>
                  <a:cubicBezTo>
                    <a:pt x="14539" y="1372"/>
                    <a:pt x="17862" y="-1714"/>
                    <a:pt x="16200" y="13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0" name="Shape 1506">
              <a:extLst>
                <a:ext uri="{FF2B5EF4-FFF2-40B4-BE49-F238E27FC236}">
                  <a16:creationId xmlns:a16="http://schemas.microsoft.com/office/drawing/2014/main" id="{5983B610-9325-4F71-B6A6-95B90CA38325}"/>
                </a:ext>
              </a:extLst>
            </p:cNvPr>
            <p:cNvSpPr/>
            <p:nvPr/>
          </p:nvSpPr>
          <p:spPr>
            <a:xfrm>
              <a:off x="2511508" y="2826669"/>
              <a:ext cx="29479" cy="2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59" h="14962" extrusionOk="0">
                  <a:moveTo>
                    <a:pt x="1559" y="14071"/>
                  </a:moveTo>
                  <a:cubicBezTo>
                    <a:pt x="4259" y="10986"/>
                    <a:pt x="6959" y="10986"/>
                    <a:pt x="9659" y="7900"/>
                  </a:cubicBezTo>
                  <a:cubicBezTo>
                    <a:pt x="12359" y="7900"/>
                    <a:pt x="17759" y="7900"/>
                    <a:pt x="17759" y="7900"/>
                  </a:cubicBezTo>
                  <a:cubicBezTo>
                    <a:pt x="17759" y="7900"/>
                    <a:pt x="15059" y="-4443"/>
                    <a:pt x="9659" y="1728"/>
                  </a:cubicBezTo>
                  <a:cubicBezTo>
                    <a:pt x="9659" y="1728"/>
                    <a:pt x="-1141" y="10986"/>
                    <a:pt x="1559" y="14071"/>
                  </a:cubicBezTo>
                  <a:cubicBezTo>
                    <a:pt x="1559" y="14071"/>
                    <a:pt x="1559" y="14071"/>
                    <a:pt x="1559" y="14071"/>
                  </a:cubicBezTo>
                  <a:cubicBezTo>
                    <a:pt x="6959" y="10986"/>
                    <a:pt x="-3841" y="17157"/>
                    <a:pt x="1559" y="140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1" name="Shape 1507">
              <a:extLst>
                <a:ext uri="{FF2B5EF4-FFF2-40B4-BE49-F238E27FC236}">
                  <a16:creationId xmlns:a16="http://schemas.microsoft.com/office/drawing/2014/main" id="{FCF005AD-9734-4F5A-A129-4105CBF0463C}"/>
                </a:ext>
              </a:extLst>
            </p:cNvPr>
            <p:cNvSpPr/>
            <p:nvPr/>
          </p:nvSpPr>
          <p:spPr>
            <a:xfrm>
              <a:off x="2260597" y="2939761"/>
              <a:ext cx="35286" cy="1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2" h="21600" extrusionOk="0">
                  <a:moveTo>
                    <a:pt x="16968" y="10800"/>
                  </a:moveTo>
                  <a:cubicBezTo>
                    <a:pt x="19128" y="10800"/>
                    <a:pt x="14808" y="5400"/>
                    <a:pt x="16968" y="5400"/>
                  </a:cubicBezTo>
                  <a:cubicBezTo>
                    <a:pt x="14808" y="0"/>
                    <a:pt x="12648" y="0"/>
                    <a:pt x="10488" y="0"/>
                  </a:cubicBezTo>
                  <a:cubicBezTo>
                    <a:pt x="8328" y="5400"/>
                    <a:pt x="4008" y="5400"/>
                    <a:pt x="1848" y="10800"/>
                  </a:cubicBezTo>
                  <a:cubicBezTo>
                    <a:pt x="-2472" y="16200"/>
                    <a:pt x="1848" y="21600"/>
                    <a:pt x="4008" y="21600"/>
                  </a:cubicBezTo>
                  <a:cubicBezTo>
                    <a:pt x="8328" y="21600"/>
                    <a:pt x="12648" y="5400"/>
                    <a:pt x="16968" y="10800"/>
                  </a:cubicBezTo>
                  <a:cubicBezTo>
                    <a:pt x="19128" y="10800"/>
                    <a:pt x="12648" y="5400"/>
                    <a:pt x="16968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2" name="Shape 1508">
              <a:extLst>
                <a:ext uri="{FF2B5EF4-FFF2-40B4-BE49-F238E27FC236}">
                  <a16:creationId xmlns:a16="http://schemas.microsoft.com/office/drawing/2014/main" id="{3BCFA912-26B3-47CB-A317-557F077D913D}"/>
                </a:ext>
              </a:extLst>
            </p:cNvPr>
            <p:cNvSpPr/>
            <p:nvPr/>
          </p:nvSpPr>
          <p:spPr>
            <a:xfrm>
              <a:off x="2203351" y="2968955"/>
              <a:ext cx="25398" cy="1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48" extrusionOk="0">
                  <a:moveTo>
                    <a:pt x="21600" y="4988"/>
                  </a:moveTo>
                  <a:cubicBezTo>
                    <a:pt x="21600" y="-3652"/>
                    <a:pt x="14400" y="668"/>
                    <a:pt x="10800" y="4988"/>
                  </a:cubicBezTo>
                  <a:cubicBezTo>
                    <a:pt x="10800" y="4988"/>
                    <a:pt x="10800" y="9308"/>
                    <a:pt x="10800" y="13628"/>
                  </a:cubicBezTo>
                  <a:cubicBezTo>
                    <a:pt x="7200" y="13628"/>
                    <a:pt x="0" y="17948"/>
                    <a:pt x="0" y="17948"/>
                  </a:cubicBezTo>
                  <a:cubicBezTo>
                    <a:pt x="0" y="17948"/>
                    <a:pt x="21600" y="17948"/>
                    <a:pt x="21600" y="49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3" name="Shape 1509">
              <a:extLst>
                <a:ext uri="{FF2B5EF4-FFF2-40B4-BE49-F238E27FC236}">
                  <a16:creationId xmlns:a16="http://schemas.microsoft.com/office/drawing/2014/main" id="{176A5CCD-471F-4CC7-BFA6-37DE314DAA65}"/>
                </a:ext>
              </a:extLst>
            </p:cNvPr>
            <p:cNvSpPr/>
            <p:nvPr/>
          </p:nvSpPr>
          <p:spPr>
            <a:xfrm>
              <a:off x="3692836" y="2425013"/>
              <a:ext cx="86793" cy="5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19184" extrusionOk="0">
                  <a:moveTo>
                    <a:pt x="19543" y="13511"/>
                  </a:moveTo>
                  <a:cubicBezTo>
                    <a:pt x="15429" y="15172"/>
                    <a:pt x="19543" y="11849"/>
                    <a:pt x="18514" y="10188"/>
                  </a:cubicBezTo>
                  <a:cubicBezTo>
                    <a:pt x="17486" y="10188"/>
                    <a:pt x="15429" y="5203"/>
                    <a:pt x="14400" y="5203"/>
                  </a:cubicBezTo>
                  <a:cubicBezTo>
                    <a:pt x="12343" y="5203"/>
                    <a:pt x="10286" y="219"/>
                    <a:pt x="8229" y="219"/>
                  </a:cubicBezTo>
                  <a:cubicBezTo>
                    <a:pt x="6171" y="-1443"/>
                    <a:pt x="6171" y="6865"/>
                    <a:pt x="5143" y="8526"/>
                  </a:cubicBezTo>
                  <a:cubicBezTo>
                    <a:pt x="4114" y="8526"/>
                    <a:pt x="0" y="8526"/>
                    <a:pt x="0" y="11849"/>
                  </a:cubicBezTo>
                  <a:cubicBezTo>
                    <a:pt x="1029" y="15172"/>
                    <a:pt x="6171" y="16834"/>
                    <a:pt x="7200" y="16834"/>
                  </a:cubicBezTo>
                  <a:cubicBezTo>
                    <a:pt x="9257" y="18495"/>
                    <a:pt x="13371" y="20157"/>
                    <a:pt x="15429" y="18495"/>
                  </a:cubicBezTo>
                  <a:cubicBezTo>
                    <a:pt x="15429" y="18495"/>
                    <a:pt x="20571" y="15172"/>
                    <a:pt x="20571" y="13511"/>
                  </a:cubicBezTo>
                  <a:cubicBezTo>
                    <a:pt x="20571" y="13511"/>
                    <a:pt x="19543" y="13511"/>
                    <a:pt x="19543" y="13511"/>
                  </a:cubicBezTo>
                  <a:cubicBezTo>
                    <a:pt x="18514" y="15172"/>
                    <a:pt x="21600" y="13511"/>
                    <a:pt x="19543" y="135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4" name="Shape 1510">
              <a:extLst>
                <a:ext uri="{FF2B5EF4-FFF2-40B4-BE49-F238E27FC236}">
                  <a16:creationId xmlns:a16="http://schemas.microsoft.com/office/drawing/2014/main" id="{5B5FADDE-9475-4CA2-8F08-499C858EB398}"/>
                </a:ext>
              </a:extLst>
            </p:cNvPr>
            <p:cNvSpPr/>
            <p:nvPr/>
          </p:nvSpPr>
          <p:spPr>
            <a:xfrm>
              <a:off x="3667917" y="2451569"/>
              <a:ext cx="12696" cy="1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37" h="17067" extrusionOk="0">
                  <a:moveTo>
                    <a:pt x="2419" y="17067"/>
                  </a:moveTo>
                  <a:cubicBezTo>
                    <a:pt x="-6221" y="17067"/>
                    <a:pt x="11059" y="-4533"/>
                    <a:pt x="11059" y="867"/>
                  </a:cubicBezTo>
                  <a:cubicBezTo>
                    <a:pt x="15379" y="867"/>
                    <a:pt x="6739" y="17067"/>
                    <a:pt x="2419" y="17067"/>
                  </a:cubicBezTo>
                  <a:cubicBezTo>
                    <a:pt x="-1901" y="17067"/>
                    <a:pt x="11059" y="17067"/>
                    <a:pt x="2419" y="170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5" name="Shape 1511">
              <a:extLst>
                <a:ext uri="{FF2B5EF4-FFF2-40B4-BE49-F238E27FC236}">
                  <a16:creationId xmlns:a16="http://schemas.microsoft.com/office/drawing/2014/main" id="{AF08F01D-23C9-4EAE-8367-C7290D59643F}"/>
                </a:ext>
              </a:extLst>
            </p:cNvPr>
            <p:cNvSpPr/>
            <p:nvPr/>
          </p:nvSpPr>
          <p:spPr>
            <a:xfrm>
              <a:off x="3635692" y="2464556"/>
              <a:ext cx="6724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21600"/>
                  </a:moveTo>
                  <a:cubicBezTo>
                    <a:pt x="-2700" y="21600"/>
                    <a:pt x="-2700" y="10800"/>
                    <a:pt x="8100" y="0"/>
                  </a:cubicBezTo>
                  <a:cubicBezTo>
                    <a:pt x="18900" y="0"/>
                    <a:pt x="18900" y="21600"/>
                    <a:pt x="81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6" name="Shape 1512">
              <a:extLst>
                <a:ext uri="{FF2B5EF4-FFF2-40B4-BE49-F238E27FC236}">
                  <a16:creationId xmlns:a16="http://schemas.microsoft.com/office/drawing/2014/main" id="{5DB116B7-3BC7-4948-9C0B-03BF694615F8}"/>
                </a:ext>
              </a:extLst>
            </p:cNvPr>
            <p:cNvSpPr/>
            <p:nvPr/>
          </p:nvSpPr>
          <p:spPr>
            <a:xfrm>
              <a:off x="3262047" y="2283869"/>
              <a:ext cx="399416" cy="18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725" extrusionOk="0">
                  <a:moveTo>
                    <a:pt x="19275" y="19339"/>
                  </a:moveTo>
                  <a:cubicBezTo>
                    <a:pt x="18805" y="19339"/>
                    <a:pt x="18336" y="19339"/>
                    <a:pt x="17631" y="19339"/>
                  </a:cubicBezTo>
                  <a:cubicBezTo>
                    <a:pt x="17397" y="19339"/>
                    <a:pt x="17162" y="19339"/>
                    <a:pt x="16927" y="19339"/>
                  </a:cubicBezTo>
                  <a:cubicBezTo>
                    <a:pt x="16692" y="19339"/>
                    <a:pt x="16692" y="18859"/>
                    <a:pt x="16458" y="18379"/>
                  </a:cubicBezTo>
                  <a:cubicBezTo>
                    <a:pt x="16223" y="18379"/>
                    <a:pt x="15284" y="18859"/>
                    <a:pt x="15049" y="17899"/>
                  </a:cubicBezTo>
                  <a:cubicBezTo>
                    <a:pt x="15049" y="16459"/>
                    <a:pt x="14579" y="17419"/>
                    <a:pt x="14110" y="17899"/>
                  </a:cubicBezTo>
                  <a:cubicBezTo>
                    <a:pt x="13405" y="18859"/>
                    <a:pt x="12936" y="18379"/>
                    <a:pt x="12466" y="18859"/>
                  </a:cubicBezTo>
                  <a:cubicBezTo>
                    <a:pt x="11762" y="19339"/>
                    <a:pt x="11058" y="19819"/>
                    <a:pt x="10353" y="20299"/>
                  </a:cubicBezTo>
                  <a:cubicBezTo>
                    <a:pt x="9414" y="20299"/>
                    <a:pt x="8005" y="21259"/>
                    <a:pt x="7066" y="20299"/>
                  </a:cubicBezTo>
                  <a:cubicBezTo>
                    <a:pt x="7066" y="20299"/>
                    <a:pt x="6597" y="19819"/>
                    <a:pt x="6597" y="19339"/>
                  </a:cubicBezTo>
                  <a:cubicBezTo>
                    <a:pt x="6597" y="18859"/>
                    <a:pt x="6597" y="17899"/>
                    <a:pt x="6127" y="17899"/>
                  </a:cubicBezTo>
                  <a:cubicBezTo>
                    <a:pt x="5658" y="17899"/>
                    <a:pt x="5188" y="17899"/>
                    <a:pt x="4718" y="17899"/>
                  </a:cubicBezTo>
                  <a:cubicBezTo>
                    <a:pt x="4249" y="17899"/>
                    <a:pt x="3779" y="17899"/>
                    <a:pt x="3310" y="16939"/>
                  </a:cubicBezTo>
                  <a:cubicBezTo>
                    <a:pt x="3075" y="16939"/>
                    <a:pt x="1901" y="15019"/>
                    <a:pt x="2136" y="14539"/>
                  </a:cubicBezTo>
                  <a:cubicBezTo>
                    <a:pt x="3545" y="13099"/>
                    <a:pt x="5188" y="13579"/>
                    <a:pt x="6362" y="13579"/>
                  </a:cubicBezTo>
                  <a:cubicBezTo>
                    <a:pt x="6597" y="13579"/>
                    <a:pt x="9179" y="13579"/>
                    <a:pt x="9179" y="13579"/>
                  </a:cubicBezTo>
                  <a:cubicBezTo>
                    <a:pt x="9179" y="12619"/>
                    <a:pt x="5892" y="11659"/>
                    <a:pt x="5658" y="11659"/>
                  </a:cubicBezTo>
                  <a:cubicBezTo>
                    <a:pt x="4484" y="11659"/>
                    <a:pt x="3075" y="13099"/>
                    <a:pt x="1901" y="12139"/>
                  </a:cubicBezTo>
                  <a:cubicBezTo>
                    <a:pt x="1431" y="11659"/>
                    <a:pt x="492" y="10699"/>
                    <a:pt x="1431" y="9739"/>
                  </a:cubicBezTo>
                  <a:cubicBezTo>
                    <a:pt x="2136" y="9259"/>
                    <a:pt x="2840" y="8779"/>
                    <a:pt x="3545" y="8779"/>
                  </a:cubicBezTo>
                  <a:cubicBezTo>
                    <a:pt x="4014" y="8299"/>
                    <a:pt x="4484" y="8299"/>
                    <a:pt x="4718" y="8299"/>
                  </a:cubicBezTo>
                  <a:cubicBezTo>
                    <a:pt x="4249" y="8779"/>
                    <a:pt x="3545" y="8299"/>
                    <a:pt x="3075" y="8299"/>
                  </a:cubicBezTo>
                  <a:cubicBezTo>
                    <a:pt x="2840" y="8299"/>
                    <a:pt x="1431" y="8779"/>
                    <a:pt x="1197" y="8299"/>
                  </a:cubicBezTo>
                  <a:cubicBezTo>
                    <a:pt x="1197" y="8299"/>
                    <a:pt x="1431" y="7819"/>
                    <a:pt x="1431" y="7819"/>
                  </a:cubicBezTo>
                  <a:cubicBezTo>
                    <a:pt x="1431" y="7339"/>
                    <a:pt x="-212" y="7819"/>
                    <a:pt x="23" y="6859"/>
                  </a:cubicBezTo>
                  <a:cubicBezTo>
                    <a:pt x="258" y="6379"/>
                    <a:pt x="492" y="5419"/>
                    <a:pt x="727" y="4939"/>
                  </a:cubicBezTo>
                  <a:cubicBezTo>
                    <a:pt x="1666" y="4459"/>
                    <a:pt x="727" y="4459"/>
                    <a:pt x="727" y="3979"/>
                  </a:cubicBezTo>
                  <a:cubicBezTo>
                    <a:pt x="727" y="3979"/>
                    <a:pt x="1431" y="3019"/>
                    <a:pt x="1666" y="3019"/>
                  </a:cubicBezTo>
                  <a:cubicBezTo>
                    <a:pt x="2136" y="2539"/>
                    <a:pt x="2371" y="2059"/>
                    <a:pt x="2840" y="1579"/>
                  </a:cubicBezTo>
                  <a:cubicBezTo>
                    <a:pt x="3779" y="619"/>
                    <a:pt x="4484" y="139"/>
                    <a:pt x="5423" y="139"/>
                  </a:cubicBezTo>
                  <a:cubicBezTo>
                    <a:pt x="6597" y="139"/>
                    <a:pt x="5423" y="3019"/>
                    <a:pt x="5423" y="3019"/>
                  </a:cubicBezTo>
                  <a:cubicBezTo>
                    <a:pt x="5892" y="3499"/>
                    <a:pt x="6362" y="3499"/>
                    <a:pt x="6597" y="3019"/>
                  </a:cubicBezTo>
                  <a:cubicBezTo>
                    <a:pt x="6831" y="3019"/>
                    <a:pt x="6831" y="1579"/>
                    <a:pt x="7066" y="1579"/>
                  </a:cubicBezTo>
                  <a:cubicBezTo>
                    <a:pt x="7536" y="1579"/>
                    <a:pt x="8475" y="1579"/>
                    <a:pt x="8945" y="2539"/>
                  </a:cubicBezTo>
                  <a:cubicBezTo>
                    <a:pt x="9649" y="3499"/>
                    <a:pt x="8005" y="4939"/>
                    <a:pt x="9179" y="4459"/>
                  </a:cubicBezTo>
                  <a:cubicBezTo>
                    <a:pt x="9414" y="4459"/>
                    <a:pt x="9649" y="3979"/>
                    <a:pt x="9884" y="3499"/>
                  </a:cubicBezTo>
                  <a:cubicBezTo>
                    <a:pt x="10118" y="3499"/>
                    <a:pt x="10118" y="3499"/>
                    <a:pt x="10353" y="3499"/>
                  </a:cubicBezTo>
                  <a:cubicBezTo>
                    <a:pt x="10588" y="3499"/>
                    <a:pt x="10588" y="3499"/>
                    <a:pt x="10823" y="3979"/>
                  </a:cubicBezTo>
                  <a:cubicBezTo>
                    <a:pt x="11058" y="3979"/>
                    <a:pt x="11058" y="3019"/>
                    <a:pt x="11058" y="2539"/>
                  </a:cubicBezTo>
                  <a:cubicBezTo>
                    <a:pt x="10823" y="2539"/>
                    <a:pt x="10118" y="1579"/>
                    <a:pt x="9884" y="1579"/>
                  </a:cubicBezTo>
                  <a:cubicBezTo>
                    <a:pt x="10353" y="1099"/>
                    <a:pt x="11292" y="2059"/>
                    <a:pt x="11527" y="2539"/>
                  </a:cubicBezTo>
                  <a:cubicBezTo>
                    <a:pt x="12231" y="3019"/>
                    <a:pt x="12231" y="3499"/>
                    <a:pt x="12466" y="4459"/>
                  </a:cubicBezTo>
                  <a:cubicBezTo>
                    <a:pt x="12466" y="4939"/>
                    <a:pt x="12466" y="7339"/>
                    <a:pt x="12936" y="7339"/>
                  </a:cubicBezTo>
                  <a:cubicBezTo>
                    <a:pt x="13171" y="7339"/>
                    <a:pt x="14110" y="7339"/>
                    <a:pt x="13875" y="6379"/>
                  </a:cubicBezTo>
                  <a:cubicBezTo>
                    <a:pt x="13640" y="4459"/>
                    <a:pt x="13171" y="3019"/>
                    <a:pt x="12936" y="1099"/>
                  </a:cubicBezTo>
                  <a:cubicBezTo>
                    <a:pt x="12701" y="-341"/>
                    <a:pt x="13405" y="139"/>
                    <a:pt x="13640" y="139"/>
                  </a:cubicBezTo>
                  <a:cubicBezTo>
                    <a:pt x="14345" y="619"/>
                    <a:pt x="14345" y="-341"/>
                    <a:pt x="14814" y="139"/>
                  </a:cubicBezTo>
                  <a:cubicBezTo>
                    <a:pt x="15284" y="1099"/>
                    <a:pt x="15988" y="1579"/>
                    <a:pt x="15988" y="2539"/>
                  </a:cubicBezTo>
                  <a:cubicBezTo>
                    <a:pt x="16223" y="3979"/>
                    <a:pt x="16458" y="4939"/>
                    <a:pt x="16927" y="5899"/>
                  </a:cubicBezTo>
                  <a:cubicBezTo>
                    <a:pt x="17162" y="7339"/>
                    <a:pt x="17397" y="7819"/>
                    <a:pt x="17162" y="8779"/>
                  </a:cubicBezTo>
                  <a:cubicBezTo>
                    <a:pt x="16927" y="10219"/>
                    <a:pt x="17631" y="11659"/>
                    <a:pt x="18101" y="12139"/>
                  </a:cubicBezTo>
                  <a:cubicBezTo>
                    <a:pt x="18336" y="12139"/>
                    <a:pt x="18805" y="12139"/>
                    <a:pt x="19040" y="12139"/>
                  </a:cubicBezTo>
                  <a:cubicBezTo>
                    <a:pt x="19275" y="12619"/>
                    <a:pt x="19510" y="13099"/>
                    <a:pt x="19745" y="13099"/>
                  </a:cubicBezTo>
                  <a:cubicBezTo>
                    <a:pt x="20449" y="13579"/>
                    <a:pt x="21388" y="13579"/>
                    <a:pt x="21388" y="15499"/>
                  </a:cubicBezTo>
                  <a:cubicBezTo>
                    <a:pt x="21388" y="16459"/>
                    <a:pt x="19275" y="15019"/>
                    <a:pt x="19275" y="15019"/>
                  </a:cubicBezTo>
                  <a:cubicBezTo>
                    <a:pt x="19275" y="15499"/>
                    <a:pt x="19275" y="15979"/>
                    <a:pt x="19275" y="16459"/>
                  </a:cubicBezTo>
                  <a:cubicBezTo>
                    <a:pt x="19275" y="16459"/>
                    <a:pt x="18571" y="16459"/>
                    <a:pt x="18571" y="16459"/>
                  </a:cubicBezTo>
                  <a:cubicBezTo>
                    <a:pt x="18805" y="16459"/>
                    <a:pt x="18805" y="16939"/>
                    <a:pt x="18805" y="16939"/>
                  </a:cubicBezTo>
                  <a:cubicBezTo>
                    <a:pt x="18805" y="17419"/>
                    <a:pt x="18805" y="17899"/>
                    <a:pt x="18805" y="17899"/>
                  </a:cubicBezTo>
                  <a:cubicBezTo>
                    <a:pt x="18805" y="17899"/>
                    <a:pt x="19745" y="16939"/>
                    <a:pt x="19745" y="16939"/>
                  </a:cubicBezTo>
                  <a:cubicBezTo>
                    <a:pt x="20214" y="16939"/>
                    <a:pt x="19979" y="17419"/>
                    <a:pt x="19979" y="17899"/>
                  </a:cubicBezTo>
                  <a:cubicBezTo>
                    <a:pt x="19979" y="17899"/>
                    <a:pt x="20449" y="17899"/>
                    <a:pt x="20684" y="18379"/>
                  </a:cubicBezTo>
                  <a:cubicBezTo>
                    <a:pt x="20684" y="18379"/>
                    <a:pt x="19275" y="19339"/>
                    <a:pt x="19275" y="19339"/>
                  </a:cubicBezTo>
                  <a:cubicBezTo>
                    <a:pt x="18805" y="19339"/>
                    <a:pt x="19979" y="19339"/>
                    <a:pt x="19275" y="193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7" name="Shape 1513">
              <a:extLst>
                <a:ext uri="{FF2B5EF4-FFF2-40B4-BE49-F238E27FC236}">
                  <a16:creationId xmlns:a16="http://schemas.microsoft.com/office/drawing/2014/main" id="{F01ED4A5-9167-4A11-B858-6B1BF845A070}"/>
                </a:ext>
              </a:extLst>
            </p:cNvPr>
            <p:cNvSpPr/>
            <p:nvPr/>
          </p:nvSpPr>
          <p:spPr>
            <a:xfrm>
              <a:off x="3525513" y="2262818"/>
              <a:ext cx="56128" cy="3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2" h="19582" extrusionOk="0">
                  <a:moveTo>
                    <a:pt x="13886" y="19200"/>
                  </a:moveTo>
                  <a:cubicBezTo>
                    <a:pt x="10800" y="19200"/>
                    <a:pt x="9257" y="12000"/>
                    <a:pt x="7714" y="12000"/>
                  </a:cubicBezTo>
                  <a:cubicBezTo>
                    <a:pt x="6171" y="9600"/>
                    <a:pt x="0" y="7200"/>
                    <a:pt x="0" y="7200"/>
                  </a:cubicBezTo>
                  <a:cubicBezTo>
                    <a:pt x="1543" y="4800"/>
                    <a:pt x="4629" y="2400"/>
                    <a:pt x="6171" y="0"/>
                  </a:cubicBezTo>
                  <a:cubicBezTo>
                    <a:pt x="9257" y="0"/>
                    <a:pt x="12343" y="0"/>
                    <a:pt x="15429" y="2400"/>
                  </a:cubicBezTo>
                  <a:cubicBezTo>
                    <a:pt x="18514" y="4800"/>
                    <a:pt x="21600" y="4800"/>
                    <a:pt x="18514" y="9600"/>
                  </a:cubicBezTo>
                  <a:cubicBezTo>
                    <a:pt x="16971" y="12000"/>
                    <a:pt x="15429" y="21600"/>
                    <a:pt x="13886" y="19200"/>
                  </a:cubicBezTo>
                  <a:cubicBezTo>
                    <a:pt x="12343" y="19200"/>
                    <a:pt x="13886" y="19200"/>
                    <a:pt x="13886" y="19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8" name="Shape 1514">
              <a:extLst>
                <a:ext uri="{FF2B5EF4-FFF2-40B4-BE49-F238E27FC236}">
                  <a16:creationId xmlns:a16="http://schemas.microsoft.com/office/drawing/2014/main" id="{F80B20C8-D021-49B6-814B-162BB80F3A11}"/>
                </a:ext>
              </a:extLst>
            </p:cNvPr>
            <p:cNvSpPr/>
            <p:nvPr/>
          </p:nvSpPr>
          <p:spPr>
            <a:xfrm>
              <a:off x="3622620" y="2248077"/>
              <a:ext cx="136396" cy="11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099" extrusionOk="0">
                  <a:moveTo>
                    <a:pt x="12150" y="19574"/>
                  </a:moveTo>
                  <a:cubicBezTo>
                    <a:pt x="10125" y="18085"/>
                    <a:pt x="8775" y="15105"/>
                    <a:pt x="6750" y="13616"/>
                  </a:cubicBezTo>
                  <a:cubicBezTo>
                    <a:pt x="4725" y="12871"/>
                    <a:pt x="2700" y="11381"/>
                    <a:pt x="675" y="10636"/>
                  </a:cubicBezTo>
                  <a:cubicBezTo>
                    <a:pt x="0" y="9892"/>
                    <a:pt x="0" y="9892"/>
                    <a:pt x="0" y="9147"/>
                  </a:cubicBezTo>
                  <a:cubicBezTo>
                    <a:pt x="0" y="6912"/>
                    <a:pt x="1350" y="7657"/>
                    <a:pt x="2700" y="8402"/>
                  </a:cubicBezTo>
                  <a:cubicBezTo>
                    <a:pt x="4050" y="9147"/>
                    <a:pt x="5400" y="10636"/>
                    <a:pt x="7425" y="9892"/>
                  </a:cubicBezTo>
                  <a:cubicBezTo>
                    <a:pt x="8100" y="9892"/>
                    <a:pt x="7425" y="8402"/>
                    <a:pt x="7425" y="8402"/>
                  </a:cubicBezTo>
                  <a:cubicBezTo>
                    <a:pt x="7425" y="7657"/>
                    <a:pt x="8775" y="8402"/>
                    <a:pt x="8775" y="7657"/>
                  </a:cubicBezTo>
                  <a:cubicBezTo>
                    <a:pt x="9450" y="6912"/>
                    <a:pt x="4725" y="5423"/>
                    <a:pt x="4725" y="5423"/>
                  </a:cubicBezTo>
                  <a:cubicBezTo>
                    <a:pt x="3375" y="4678"/>
                    <a:pt x="4050" y="3933"/>
                    <a:pt x="4725" y="3933"/>
                  </a:cubicBezTo>
                  <a:cubicBezTo>
                    <a:pt x="6075" y="3188"/>
                    <a:pt x="6075" y="3933"/>
                    <a:pt x="6750" y="4678"/>
                  </a:cubicBezTo>
                  <a:cubicBezTo>
                    <a:pt x="6750" y="4678"/>
                    <a:pt x="7425" y="3188"/>
                    <a:pt x="7425" y="3188"/>
                  </a:cubicBezTo>
                  <a:cubicBezTo>
                    <a:pt x="8100" y="3188"/>
                    <a:pt x="5400" y="2443"/>
                    <a:pt x="5400" y="2443"/>
                  </a:cubicBezTo>
                  <a:cubicBezTo>
                    <a:pt x="5400" y="2443"/>
                    <a:pt x="6750" y="1698"/>
                    <a:pt x="6750" y="1698"/>
                  </a:cubicBezTo>
                  <a:cubicBezTo>
                    <a:pt x="7425" y="1698"/>
                    <a:pt x="8775" y="2443"/>
                    <a:pt x="9450" y="2443"/>
                  </a:cubicBezTo>
                  <a:cubicBezTo>
                    <a:pt x="9450" y="2443"/>
                    <a:pt x="8775" y="1698"/>
                    <a:pt x="8775" y="1698"/>
                  </a:cubicBezTo>
                  <a:cubicBezTo>
                    <a:pt x="9450" y="954"/>
                    <a:pt x="12150" y="3188"/>
                    <a:pt x="12825" y="3188"/>
                  </a:cubicBezTo>
                  <a:cubicBezTo>
                    <a:pt x="13500" y="2443"/>
                    <a:pt x="12150" y="2443"/>
                    <a:pt x="12150" y="1698"/>
                  </a:cubicBezTo>
                  <a:cubicBezTo>
                    <a:pt x="12150" y="1698"/>
                    <a:pt x="12825" y="1698"/>
                    <a:pt x="12825" y="1698"/>
                  </a:cubicBezTo>
                  <a:cubicBezTo>
                    <a:pt x="12825" y="1698"/>
                    <a:pt x="11475" y="1698"/>
                    <a:pt x="11475" y="954"/>
                  </a:cubicBezTo>
                  <a:cubicBezTo>
                    <a:pt x="11475" y="954"/>
                    <a:pt x="16200" y="-536"/>
                    <a:pt x="16875" y="209"/>
                  </a:cubicBezTo>
                  <a:cubicBezTo>
                    <a:pt x="17550" y="209"/>
                    <a:pt x="15525" y="954"/>
                    <a:pt x="15525" y="1698"/>
                  </a:cubicBezTo>
                  <a:cubicBezTo>
                    <a:pt x="16200" y="2443"/>
                    <a:pt x="18225" y="1698"/>
                    <a:pt x="18900" y="2443"/>
                  </a:cubicBezTo>
                  <a:cubicBezTo>
                    <a:pt x="18900" y="3188"/>
                    <a:pt x="16200" y="4678"/>
                    <a:pt x="18225" y="4678"/>
                  </a:cubicBezTo>
                  <a:cubicBezTo>
                    <a:pt x="18900" y="4678"/>
                    <a:pt x="18225" y="5423"/>
                    <a:pt x="17550" y="5423"/>
                  </a:cubicBezTo>
                  <a:cubicBezTo>
                    <a:pt x="16875" y="5423"/>
                    <a:pt x="16200" y="5423"/>
                    <a:pt x="15525" y="6912"/>
                  </a:cubicBezTo>
                  <a:cubicBezTo>
                    <a:pt x="15525" y="6912"/>
                    <a:pt x="14175" y="9147"/>
                    <a:pt x="14175" y="9147"/>
                  </a:cubicBezTo>
                  <a:cubicBezTo>
                    <a:pt x="14850" y="9147"/>
                    <a:pt x="15525" y="7657"/>
                    <a:pt x="16200" y="7657"/>
                  </a:cubicBezTo>
                  <a:cubicBezTo>
                    <a:pt x="16875" y="7657"/>
                    <a:pt x="16875" y="8402"/>
                    <a:pt x="17550" y="9147"/>
                  </a:cubicBezTo>
                  <a:cubicBezTo>
                    <a:pt x="18225" y="9147"/>
                    <a:pt x="20250" y="12126"/>
                    <a:pt x="19575" y="9147"/>
                  </a:cubicBezTo>
                  <a:cubicBezTo>
                    <a:pt x="19575" y="8402"/>
                    <a:pt x="18225" y="7657"/>
                    <a:pt x="18900" y="6912"/>
                  </a:cubicBezTo>
                  <a:cubicBezTo>
                    <a:pt x="19575" y="6912"/>
                    <a:pt x="20250" y="6912"/>
                    <a:pt x="20250" y="7657"/>
                  </a:cubicBezTo>
                  <a:cubicBezTo>
                    <a:pt x="20250" y="8402"/>
                    <a:pt x="19575" y="9147"/>
                    <a:pt x="20250" y="9892"/>
                  </a:cubicBezTo>
                  <a:cubicBezTo>
                    <a:pt x="20925" y="10636"/>
                    <a:pt x="21600" y="11381"/>
                    <a:pt x="20925" y="12126"/>
                  </a:cubicBezTo>
                  <a:cubicBezTo>
                    <a:pt x="19575" y="13616"/>
                    <a:pt x="21600" y="15850"/>
                    <a:pt x="18900" y="16595"/>
                  </a:cubicBezTo>
                  <a:cubicBezTo>
                    <a:pt x="18900" y="16595"/>
                    <a:pt x="14175" y="18085"/>
                    <a:pt x="14850" y="16595"/>
                  </a:cubicBezTo>
                  <a:cubicBezTo>
                    <a:pt x="14850" y="15850"/>
                    <a:pt x="14175" y="15850"/>
                    <a:pt x="14175" y="16595"/>
                  </a:cubicBezTo>
                  <a:cubicBezTo>
                    <a:pt x="14850" y="17340"/>
                    <a:pt x="14850" y="18085"/>
                    <a:pt x="15525" y="18830"/>
                  </a:cubicBezTo>
                  <a:cubicBezTo>
                    <a:pt x="15525" y="20319"/>
                    <a:pt x="12825" y="19574"/>
                    <a:pt x="12150" y="19574"/>
                  </a:cubicBezTo>
                  <a:cubicBezTo>
                    <a:pt x="11475" y="18830"/>
                    <a:pt x="14850" y="21064"/>
                    <a:pt x="12150" y="195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79" name="Shape 1515">
              <a:extLst>
                <a:ext uri="{FF2B5EF4-FFF2-40B4-BE49-F238E27FC236}">
                  <a16:creationId xmlns:a16="http://schemas.microsoft.com/office/drawing/2014/main" id="{D9F9B3B7-D350-4279-ADB5-E77DAB971D13}"/>
                </a:ext>
              </a:extLst>
            </p:cNvPr>
            <p:cNvSpPr/>
            <p:nvPr/>
          </p:nvSpPr>
          <p:spPr>
            <a:xfrm>
              <a:off x="3772953" y="2247473"/>
              <a:ext cx="112502" cy="9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6" h="21025" extrusionOk="0">
                  <a:moveTo>
                    <a:pt x="4971" y="21025"/>
                  </a:moveTo>
                  <a:cubicBezTo>
                    <a:pt x="3428" y="20043"/>
                    <a:pt x="1885" y="20043"/>
                    <a:pt x="1885" y="18080"/>
                  </a:cubicBezTo>
                  <a:cubicBezTo>
                    <a:pt x="1885" y="15134"/>
                    <a:pt x="-429" y="13170"/>
                    <a:pt x="342" y="10225"/>
                  </a:cubicBezTo>
                  <a:cubicBezTo>
                    <a:pt x="342" y="8261"/>
                    <a:pt x="-429" y="5316"/>
                    <a:pt x="342" y="3352"/>
                  </a:cubicBezTo>
                  <a:cubicBezTo>
                    <a:pt x="1114" y="3352"/>
                    <a:pt x="4200" y="4334"/>
                    <a:pt x="4200" y="3352"/>
                  </a:cubicBezTo>
                  <a:cubicBezTo>
                    <a:pt x="4200" y="2370"/>
                    <a:pt x="-429" y="2370"/>
                    <a:pt x="3428" y="407"/>
                  </a:cubicBezTo>
                  <a:cubicBezTo>
                    <a:pt x="6514" y="-575"/>
                    <a:pt x="8828" y="407"/>
                    <a:pt x="11914" y="1389"/>
                  </a:cubicBezTo>
                  <a:cubicBezTo>
                    <a:pt x="14228" y="1389"/>
                    <a:pt x="16542" y="1389"/>
                    <a:pt x="18857" y="2370"/>
                  </a:cubicBezTo>
                  <a:cubicBezTo>
                    <a:pt x="21171" y="3352"/>
                    <a:pt x="18857" y="5316"/>
                    <a:pt x="17314" y="7280"/>
                  </a:cubicBezTo>
                  <a:cubicBezTo>
                    <a:pt x="16542" y="9243"/>
                    <a:pt x="15771" y="11207"/>
                    <a:pt x="14228" y="12189"/>
                  </a:cubicBezTo>
                  <a:cubicBezTo>
                    <a:pt x="13457" y="14152"/>
                    <a:pt x="10371" y="12189"/>
                    <a:pt x="8828" y="12189"/>
                  </a:cubicBezTo>
                  <a:cubicBezTo>
                    <a:pt x="8828" y="12189"/>
                    <a:pt x="6514" y="12189"/>
                    <a:pt x="7285" y="13170"/>
                  </a:cubicBezTo>
                  <a:cubicBezTo>
                    <a:pt x="7285" y="14152"/>
                    <a:pt x="8828" y="14152"/>
                    <a:pt x="8057" y="16116"/>
                  </a:cubicBezTo>
                  <a:cubicBezTo>
                    <a:pt x="7285" y="16116"/>
                    <a:pt x="5742" y="21025"/>
                    <a:pt x="4971" y="21025"/>
                  </a:cubicBezTo>
                  <a:cubicBezTo>
                    <a:pt x="3428" y="20043"/>
                    <a:pt x="5742" y="21025"/>
                    <a:pt x="4971" y="210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0" name="Shape 1516">
              <a:extLst>
                <a:ext uri="{FF2B5EF4-FFF2-40B4-BE49-F238E27FC236}">
                  <a16:creationId xmlns:a16="http://schemas.microsoft.com/office/drawing/2014/main" id="{0C51D190-474B-47C1-A2F8-0D515869AD48}"/>
                </a:ext>
              </a:extLst>
            </p:cNvPr>
            <p:cNvSpPr/>
            <p:nvPr/>
          </p:nvSpPr>
          <p:spPr>
            <a:xfrm>
              <a:off x="3114671" y="2232931"/>
              <a:ext cx="230383" cy="14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24" extrusionOk="0">
                  <a:moveTo>
                    <a:pt x="20800" y="6545"/>
                  </a:moveTo>
                  <a:cubicBezTo>
                    <a:pt x="20000" y="5236"/>
                    <a:pt x="19200" y="3927"/>
                    <a:pt x="18000" y="2618"/>
                  </a:cubicBezTo>
                  <a:cubicBezTo>
                    <a:pt x="17600" y="2618"/>
                    <a:pt x="16800" y="1964"/>
                    <a:pt x="16400" y="1964"/>
                  </a:cubicBezTo>
                  <a:cubicBezTo>
                    <a:pt x="15200" y="1309"/>
                    <a:pt x="14800" y="1964"/>
                    <a:pt x="14000" y="2618"/>
                  </a:cubicBezTo>
                  <a:cubicBezTo>
                    <a:pt x="13600" y="2618"/>
                    <a:pt x="13200" y="1964"/>
                    <a:pt x="12800" y="1964"/>
                  </a:cubicBezTo>
                  <a:cubicBezTo>
                    <a:pt x="12400" y="1309"/>
                    <a:pt x="11600" y="1309"/>
                    <a:pt x="10800" y="655"/>
                  </a:cubicBezTo>
                  <a:cubicBezTo>
                    <a:pt x="10000" y="655"/>
                    <a:pt x="8800" y="0"/>
                    <a:pt x="8000" y="0"/>
                  </a:cubicBezTo>
                  <a:cubicBezTo>
                    <a:pt x="6800" y="0"/>
                    <a:pt x="5600" y="655"/>
                    <a:pt x="4400" y="655"/>
                  </a:cubicBezTo>
                  <a:cubicBezTo>
                    <a:pt x="3600" y="1309"/>
                    <a:pt x="2400" y="655"/>
                    <a:pt x="3200" y="1964"/>
                  </a:cubicBezTo>
                  <a:cubicBezTo>
                    <a:pt x="4000" y="4582"/>
                    <a:pt x="4000" y="5236"/>
                    <a:pt x="2800" y="7200"/>
                  </a:cubicBezTo>
                  <a:cubicBezTo>
                    <a:pt x="2000" y="8509"/>
                    <a:pt x="2800" y="9164"/>
                    <a:pt x="2800" y="9818"/>
                  </a:cubicBezTo>
                  <a:cubicBezTo>
                    <a:pt x="2400" y="10473"/>
                    <a:pt x="1600" y="10473"/>
                    <a:pt x="1600" y="11782"/>
                  </a:cubicBezTo>
                  <a:cubicBezTo>
                    <a:pt x="1200" y="13091"/>
                    <a:pt x="400" y="14400"/>
                    <a:pt x="0" y="15709"/>
                  </a:cubicBezTo>
                  <a:cubicBezTo>
                    <a:pt x="0" y="16364"/>
                    <a:pt x="2400" y="17018"/>
                    <a:pt x="2800" y="17018"/>
                  </a:cubicBezTo>
                  <a:cubicBezTo>
                    <a:pt x="4000" y="18327"/>
                    <a:pt x="4800" y="20945"/>
                    <a:pt x="6000" y="20945"/>
                  </a:cubicBezTo>
                  <a:cubicBezTo>
                    <a:pt x="6400" y="21600"/>
                    <a:pt x="7200" y="20291"/>
                    <a:pt x="7600" y="19636"/>
                  </a:cubicBezTo>
                  <a:cubicBezTo>
                    <a:pt x="8400" y="18982"/>
                    <a:pt x="9200" y="19636"/>
                    <a:pt x="10000" y="18982"/>
                  </a:cubicBezTo>
                  <a:cubicBezTo>
                    <a:pt x="10800" y="18982"/>
                    <a:pt x="10800" y="18327"/>
                    <a:pt x="11200" y="17018"/>
                  </a:cubicBezTo>
                  <a:cubicBezTo>
                    <a:pt x="11200" y="15709"/>
                    <a:pt x="11200" y="15055"/>
                    <a:pt x="12400" y="13745"/>
                  </a:cubicBezTo>
                  <a:cubicBezTo>
                    <a:pt x="13200" y="13091"/>
                    <a:pt x="13600" y="11782"/>
                    <a:pt x="14800" y="11127"/>
                  </a:cubicBezTo>
                  <a:cubicBezTo>
                    <a:pt x="16000" y="9818"/>
                    <a:pt x="17200" y="9164"/>
                    <a:pt x="18400" y="8509"/>
                  </a:cubicBezTo>
                  <a:cubicBezTo>
                    <a:pt x="18400" y="8509"/>
                    <a:pt x="21200" y="6545"/>
                    <a:pt x="20800" y="6545"/>
                  </a:cubicBezTo>
                  <a:cubicBezTo>
                    <a:pt x="20400" y="5891"/>
                    <a:pt x="21600" y="7200"/>
                    <a:pt x="20800" y="65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1" name="Shape 1517">
              <a:extLst>
                <a:ext uri="{FF2B5EF4-FFF2-40B4-BE49-F238E27FC236}">
                  <a16:creationId xmlns:a16="http://schemas.microsoft.com/office/drawing/2014/main" id="{B8DA45E2-8680-4619-BE1A-F222C3554A4F}"/>
                </a:ext>
              </a:extLst>
            </p:cNvPr>
            <p:cNvSpPr/>
            <p:nvPr/>
          </p:nvSpPr>
          <p:spPr>
            <a:xfrm>
              <a:off x="3576886" y="2192584"/>
              <a:ext cx="22480" cy="1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76" h="21600" extrusionOk="0">
                  <a:moveTo>
                    <a:pt x="9887" y="21600"/>
                  </a:moveTo>
                  <a:cubicBezTo>
                    <a:pt x="6801" y="21600"/>
                    <a:pt x="630" y="21600"/>
                    <a:pt x="630" y="16200"/>
                  </a:cubicBezTo>
                  <a:cubicBezTo>
                    <a:pt x="-2456" y="10800"/>
                    <a:pt x="6801" y="0"/>
                    <a:pt x="6801" y="0"/>
                  </a:cubicBezTo>
                  <a:cubicBezTo>
                    <a:pt x="16058" y="0"/>
                    <a:pt x="19144" y="21600"/>
                    <a:pt x="9887" y="21600"/>
                  </a:cubicBezTo>
                  <a:cubicBezTo>
                    <a:pt x="630" y="16200"/>
                    <a:pt x="16058" y="21600"/>
                    <a:pt x="9887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2" name="Shape 1518">
              <a:extLst>
                <a:ext uri="{FF2B5EF4-FFF2-40B4-BE49-F238E27FC236}">
                  <a16:creationId xmlns:a16="http://schemas.microsoft.com/office/drawing/2014/main" id="{D7F1745B-A10E-415F-BDAE-F413417CD2EB}"/>
                </a:ext>
              </a:extLst>
            </p:cNvPr>
            <p:cNvSpPr/>
            <p:nvPr/>
          </p:nvSpPr>
          <p:spPr>
            <a:xfrm>
              <a:off x="3302911" y="2121816"/>
              <a:ext cx="259750" cy="11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131" extrusionOk="0">
                  <a:moveTo>
                    <a:pt x="18000" y="15502"/>
                  </a:moveTo>
                  <a:cubicBezTo>
                    <a:pt x="17640" y="15502"/>
                    <a:pt x="17640" y="14731"/>
                    <a:pt x="17280" y="14731"/>
                  </a:cubicBezTo>
                  <a:cubicBezTo>
                    <a:pt x="17280" y="14731"/>
                    <a:pt x="16560" y="15502"/>
                    <a:pt x="16560" y="16274"/>
                  </a:cubicBezTo>
                  <a:cubicBezTo>
                    <a:pt x="16200" y="16274"/>
                    <a:pt x="15840" y="16274"/>
                    <a:pt x="15480" y="15502"/>
                  </a:cubicBezTo>
                  <a:cubicBezTo>
                    <a:pt x="15120" y="15502"/>
                    <a:pt x="14760" y="15502"/>
                    <a:pt x="14400" y="16274"/>
                  </a:cubicBezTo>
                  <a:cubicBezTo>
                    <a:pt x="12600" y="17817"/>
                    <a:pt x="10800" y="18588"/>
                    <a:pt x="8640" y="19360"/>
                  </a:cubicBezTo>
                  <a:cubicBezTo>
                    <a:pt x="8280" y="19360"/>
                    <a:pt x="7200" y="20131"/>
                    <a:pt x="6840" y="20131"/>
                  </a:cubicBezTo>
                  <a:cubicBezTo>
                    <a:pt x="6120" y="19360"/>
                    <a:pt x="4680" y="18588"/>
                    <a:pt x="6120" y="17045"/>
                  </a:cubicBezTo>
                  <a:cubicBezTo>
                    <a:pt x="6840" y="17045"/>
                    <a:pt x="7920" y="15502"/>
                    <a:pt x="8640" y="15502"/>
                  </a:cubicBezTo>
                  <a:cubicBezTo>
                    <a:pt x="9360" y="15502"/>
                    <a:pt x="10080" y="15502"/>
                    <a:pt x="10440" y="15502"/>
                  </a:cubicBezTo>
                  <a:cubicBezTo>
                    <a:pt x="10440" y="15502"/>
                    <a:pt x="11520" y="13960"/>
                    <a:pt x="11160" y="13960"/>
                  </a:cubicBezTo>
                  <a:cubicBezTo>
                    <a:pt x="10800" y="13188"/>
                    <a:pt x="9000" y="13960"/>
                    <a:pt x="8640" y="13960"/>
                  </a:cubicBezTo>
                  <a:cubicBezTo>
                    <a:pt x="7920" y="14731"/>
                    <a:pt x="7560" y="14731"/>
                    <a:pt x="6840" y="14731"/>
                  </a:cubicBezTo>
                  <a:cubicBezTo>
                    <a:pt x="6120" y="14731"/>
                    <a:pt x="6840" y="13960"/>
                    <a:pt x="6840" y="13188"/>
                  </a:cubicBezTo>
                  <a:cubicBezTo>
                    <a:pt x="6840" y="10874"/>
                    <a:pt x="4680" y="14731"/>
                    <a:pt x="4320" y="14731"/>
                  </a:cubicBezTo>
                  <a:cubicBezTo>
                    <a:pt x="4320" y="14731"/>
                    <a:pt x="3960" y="15502"/>
                    <a:pt x="3960" y="15502"/>
                  </a:cubicBezTo>
                  <a:cubicBezTo>
                    <a:pt x="3240" y="13960"/>
                    <a:pt x="3240" y="15502"/>
                    <a:pt x="3240" y="16274"/>
                  </a:cubicBezTo>
                  <a:cubicBezTo>
                    <a:pt x="3240" y="16274"/>
                    <a:pt x="2160" y="14731"/>
                    <a:pt x="1800" y="14731"/>
                  </a:cubicBezTo>
                  <a:cubicBezTo>
                    <a:pt x="1440" y="14731"/>
                    <a:pt x="0" y="15502"/>
                    <a:pt x="0" y="13960"/>
                  </a:cubicBezTo>
                  <a:cubicBezTo>
                    <a:pt x="0" y="12417"/>
                    <a:pt x="720" y="13188"/>
                    <a:pt x="1440" y="12417"/>
                  </a:cubicBezTo>
                  <a:cubicBezTo>
                    <a:pt x="2160" y="12417"/>
                    <a:pt x="2880" y="12417"/>
                    <a:pt x="3240" y="11645"/>
                  </a:cubicBezTo>
                  <a:cubicBezTo>
                    <a:pt x="3240" y="11645"/>
                    <a:pt x="4320" y="10874"/>
                    <a:pt x="3960" y="10874"/>
                  </a:cubicBezTo>
                  <a:cubicBezTo>
                    <a:pt x="3240" y="10102"/>
                    <a:pt x="2160" y="10874"/>
                    <a:pt x="1800" y="10874"/>
                  </a:cubicBezTo>
                  <a:cubicBezTo>
                    <a:pt x="720" y="10874"/>
                    <a:pt x="0" y="9331"/>
                    <a:pt x="1440" y="9331"/>
                  </a:cubicBezTo>
                  <a:cubicBezTo>
                    <a:pt x="2160" y="9331"/>
                    <a:pt x="3600" y="8560"/>
                    <a:pt x="4320" y="8560"/>
                  </a:cubicBezTo>
                  <a:cubicBezTo>
                    <a:pt x="3960" y="8560"/>
                    <a:pt x="1440" y="9331"/>
                    <a:pt x="1440" y="7788"/>
                  </a:cubicBezTo>
                  <a:cubicBezTo>
                    <a:pt x="1080" y="6245"/>
                    <a:pt x="4320" y="7017"/>
                    <a:pt x="4680" y="6245"/>
                  </a:cubicBezTo>
                  <a:cubicBezTo>
                    <a:pt x="4680" y="6245"/>
                    <a:pt x="3240" y="5474"/>
                    <a:pt x="3240" y="4702"/>
                  </a:cubicBezTo>
                  <a:cubicBezTo>
                    <a:pt x="2880" y="3931"/>
                    <a:pt x="5040" y="3160"/>
                    <a:pt x="5040" y="3160"/>
                  </a:cubicBezTo>
                  <a:cubicBezTo>
                    <a:pt x="6120" y="3160"/>
                    <a:pt x="5400" y="6245"/>
                    <a:pt x="6120" y="6245"/>
                  </a:cubicBezTo>
                  <a:cubicBezTo>
                    <a:pt x="7200" y="6245"/>
                    <a:pt x="7920" y="6245"/>
                    <a:pt x="9000" y="7017"/>
                  </a:cubicBezTo>
                  <a:cubicBezTo>
                    <a:pt x="9360" y="7788"/>
                    <a:pt x="10080" y="8560"/>
                    <a:pt x="10440" y="9331"/>
                  </a:cubicBezTo>
                  <a:cubicBezTo>
                    <a:pt x="11160" y="10874"/>
                    <a:pt x="10800" y="11645"/>
                    <a:pt x="11520" y="11645"/>
                  </a:cubicBezTo>
                  <a:cubicBezTo>
                    <a:pt x="12600" y="11645"/>
                    <a:pt x="13320" y="11645"/>
                    <a:pt x="14040" y="10874"/>
                  </a:cubicBezTo>
                  <a:cubicBezTo>
                    <a:pt x="15480" y="10102"/>
                    <a:pt x="13320" y="9331"/>
                    <a:pt x="13320" y="8560"/>
                  </a:cubicBezTo>
                  <a:cubicBezTo>
                    <a:pt x="13320" y="8560"/>
                    <a:pt x="16200" y="7788"/>
                    <a:pt x="13680" y="5474"/>
                  </a:cubicBezTo>
                  <a:cubicBezTo>
                    <a:pt x="13320" y="5474"/>
                    <a:pt x="12600" y="5474"/>
                    <a:pt x="12960" y="4702"/>
                  </a:cubicBezTo>
                  <a:cubicBezTo>
                    <a:pt x="13320" y="3931"/>
                    <a:pt x="13680" y="3160"/>
                    <a:pt x="13680" y="2388"/>
                  </a:cubicBezTo>
                  <a:cubicBezTo>
                    <a:pt x="14040" y="1617"/>
                    <a:pt x="15480" y="-1469"/>
                    <a:pt x="15480" y="845"/>
                  </a:cubicBezTo>
                  <a:cubicBezTo>
                    <a:pt x="15480" y="1617"/>
                    <a:pt x="15840" y="2388"/>
                    <a:pt x="15840" y="3931"/>
                  </a:cubicBezTo>
                  <a:cubicBezTo>
                    <a:pt x="16200" y="3931"/>
                    <a:pt x="16200" y="4702"/>
                    <a:pt x="16200" y="5474"/>
                  </a:cubicBezTo>
                  <a:cubicBezTo>
                    <a:pt x="16560" y="6245"/>
                    <a:pt x="15840" y="5474"/>
                    <a:pt x="15840" y="6245"/>
                  </a:cubicBezTo>
                  <a:cubicBezTo>
                    <a:pt x="15840" y="7788"/>
                    <a:pt x="16920" y="6245"/>
                    <a:pt x="16920" y="7017"/>
                  </a:cubicBezTo>
                  <a:cubicBezTo>
                    <a:pt x="16920" y="8560"/>
                    <a:pt x="18000" y="9331"/>
                    <a:pt x="18360" y="9331"/>
                  </a:cubicBezTo>
                  <a:cubicBezTo>
                    <a:pt x="19080" y="9331"/>
                    <a:pt x="19080" y="10102"/>
                    <a:pt x="19080" y="8560"/>
                  </a:cubicBezTo>
                  <a:cubicBezTo>
                    <a:pt x="19080" y="7017"/>
                    <a:pt x="19800" y="7017"/>
                    <a:pt x="20520" y="7788"/>
                  </a:cubicBezTo>
                  <a:cubicBezTo>
                    <a:pt x="20880" y="7788"/>
                    <a:pt x="21600" y="9331"/>
                    <a:pt x="21240" y="10102"/>
                  </a:cubicBezTo>
                  <a:cubicBezTo>
                    <a:pt x="21240" y="10874"/>
                    <a:pt x="20880" y="13188"/>
                    <a:pt x="20880" y="13960"/>
                  </a:cubicBezTo>
                  <a:cubicBezTo>
                    <a:pt x="20520" y="14731"/>
                    <a:pt x="18360" y="15502"/>
                    <a:pt x="18000" y="15502"/>
                  </a:cubicBezTo>
                  <a:cubicBezTo>
                    <a:pt x="17280" y="14731"/>
                    <a:pt x="18360" y="15502"/>
                    <a:pt x="18000" y="155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3" name="Shape 1519">
              <a:extLst>
                <a:ext uri="{FF2B5EF4-FFF2-40B4-BE49-F238E27FC236}">
                  <a16:creationId xmlns:a16="http://schemas.microsoft.com/office/drawing/2014/main" id="{BA12A465-AD0B-4C76-8267-7E96F8265874}"/>
                </a:ext>
              </a:extLst>
            </p:cNvPr>
            <p:cNvSpPr/>
            <p:nvPr/>
          </p:nvSpPr>
          <p:spPr>
            <a:xfrm>
              <a:off x="3258091" y="2165069"/>
              <a:ext cx="41280" cy="2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4" h="17277" extrusionOk="0">
                  <a:moveTo>
                    <a:pt x="19440" y="1372"/>
                  </a:moveTo>
                  <a:cubicBezTo>
                    <a:pt x="17280" y="1372"/>
                    <a:pt x="0" y="13715"/>
                    <a:pt x="0" y="13715"/>
                  </a:cubicBezTo>
                  <a:cubicBezTo>
                    <a:pt x="4320" y="16800"/>
                    <a:pt x="10800" y="19886"/>
                    <a:pt x="12960" y="13715"/>
                  </a:cubicBezTo>
                  <a:cubicBezTo>
                    <a:pt x="15120" y="10629"/>
                    <a:pt x="19440" y="-1714"/>
                    <a:pt x="19440" y="1372"/>
                  </a:cubicBezTo>
                  <a:cubicBezTo>
                    <a:pt x="15120" y="1372"/>
                    <a:pt x="21600" y="-1714"/>
                    <a:pt x="19440" y="137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4" name="Shape 1520">
              <a:extLst>
                <a:ext uri="{FF2B5EF4-FFF2-40B4-BE49-F238E27FC236}">
                  <a16:creationId xmlns:a16="http://schemas.microsoft.com/office/drawing/2014/main" id="{C2E10AB9-6C9B-40F4-98E0-0A0FEA8A99A6}"/>
                </a:ext>
              </a:extLst>
            </p:cNvPr>
            <p:cNvSpPr/>
            <p:nvPr/>
          </p:nvSpPr>
          <p:spPr>
            <a:xfrm>
              <a:off x="3180405" y="2096947"/>
              <a:ext cx="157879" cy="7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extrusionOk="0">
                  <a:moveTo>
                    <a:pt x="17514" y="15247"/>
                  </a:moveTo>
                  <a:cubicBezTo>
                    <a:pt x="16930" y="16518"/>
                    <a:pt x="15762" y="16518"/>
                    <a:pt x="15762" y="16518"/>
                  </a:cubicBezTo>
                  <a:cubicBezTo>
                    <a:pt x="14011" y="16518"/>
                    <a:pt x="14595" y="13976"/>
                    <a:pt x="15178" y="12706"/>
                  </a:cubicBezTo>
                  <a:cubicBezTo>
                    <a:pt x="15762" y="10165"/>
                    <a:pt x="14011" y="8894"/>
                    <a:pt x="13427" y="10165"/>
                  </a:cubicBezTo>
                  <a:cubicBezTo>
                    <a:pt x="13427" y="11435"/>
                    <a:pt x="13427" y="12706"/>
                    <a:pt x="12843" y="12706"/>
                  </a:cubicBezTo>
                  <a:cubicBezTo>
                    <a:pt x="12843" y="12706"/>
                    <a:pt x="12259" y="12706"/>
                    <a:pt x="12259" y="11435"/>
                  </a:cubicBezTo>
                  <a:cubicBezTo>
                    <a:pt x="11676" y="12706"/>
                    <a:pt x="12259" y="15247"/>
                    <a:pt x="11676" y="16518"/>
                  </a:cubicBezTo>
                  <a:cubicBezTo>
                    <a:pt x="11092" y="19059"/>
                    <a:pt x="10508" y="16518"/>
                    <a:pt x="9924" y="17788"/>
                  </a:cubicBezTo>
                  <a:cubicBezTo>
                    <a:pt x="9341" y="17788"/>
                    <a:pt x="9924" y="20329"/>
                    <a:pt x="9341" y="20329"/>
                  </a:cubicBezTo>
                  <a:cubicBezTo>
                    <a:pt x="9341" y="21600"/>
                    <a:pt x="7589" y="21600"/>
                    <a:pt x="7005" y="21600"/>
                  </a:cubicBezTo>
                  <a:cubicBezTo>
                    <a:pt x="6422" y="20329"/>
                    <a:pt x="6422" y="17788"/>
                    <a:pt x="5838" y="19059"/>
                  </a:cubicBezTo>
                  <a:cubicBezTo>
                    <a:pt x="4670" y="20329"/>
                    <a:pt x="4086" y="20329"/>
                    <a:pt x="2919" y="20329"/>
                  </a:cubicBezTo>
                  <a:cubicBezTo>
                    <a:pt x="2335" y="20329"/>
                    <a:pt x="1168" y="21600"/>
                    <a:pt x="584" y="21600"/>
                  </a:cubicBezTo>
                  <a:cubicBezTo>
                    <a:pt x="0" y="21600"/>
                    <a:pt x="1751" y="17788"/>
                    <a:pt x="1168" y="16518"/>
                  </a:cubicBezTo>
                  <a:cubicBezTo>
                    <a:pt x="1168" y="16518"/>
                    <a:pt x="584" y="17788"/>
                    <a:pt x="0" y="17788"/>
                  </a:cubicBezTo>
                  <a:cubicBezTo>
                    <a:pt x="0" y="16518"/>
                    <a:pt x="2919" y="15247"/>
                    <a:pt x="3503" y="15247"/>
                  </a:cubicBezTo>
                  <a:cubicBezTo>
                    <a:pt x="4670" y="15247"/>
                    <a:pt x="4670" y="13976"/>
                    <a:pt x="5254" y="12706"/>
                  </a:cubicBezTo>
                  <a:cubicBezTo>
                    <a:pt x="6422" y="10165"/>
                    <a:pt x="7005" y="10165"/>
                    <a:pt x="7589" y="8894"/>
                  </a:cubicBezTo>
                  <a:cubicBezTo>
                    <a:pt x="8757" y="6353"/>
                    <a:pt x="9341" y="3812"/>
                    <a:pt x="10508" y="3812"/>
                  </a:cubicBezTo>
                  <a:cubicBezTo>
                    <a:pt x="11676" y="2541"/>
                    <a:pt x="12843" y="2541"/>
                    <a:pt x="14011" y="3812"/>
                  </a:cubicBezTo>
                  <a:cubicBezTo>
                    <a:pt x="15178" y="3812"/>
                    <a:pt x="16930" y="5082"/>
                    <a:pt x="17514" y="3812"/>
                  </a:cubicBezTo>
                  <a:cubicBezTo>
                    <a:pt x="18097" y="2541"/>
                    <a:pt x="17514" y="0"/>
                    <a:pt x="18681" y="0"/>
                  </a:cubicBezTo>
                  <a:cubicBezTo>
                    <a:pt x="18681" y="0"/>
                    <a:pt x="21016" y="1271"/>
                    <a:pt x="21016" y="2541"/>
                  </a:cubicBezTo>
                  <a:cubicBezTo>
                    <a:pt x="21600" y="2541"/>
                    <a:pt x="19849" y="3812"/>
                    <a:pt x="19849" y="5082"/>
                  </a:cubicBezTo>
                  <a:cubicBezTo>
                    <a:pt x="19849" y="6353"/>
                    <a:pt x="21600" y="7624"/>
                    <a:pt x="19849" y="8894"/>
                  </a:cubicBezTo>
                  <a:cubicBezTo>
                    <a:pt x="19265" y="10165"/>
                    <a:pt x="21016" y="11435"/>
                    <a:pt x="20432" y="11435"/>
                  </a:cubicBezTo>
                  <a:cubicBezTo>
                    <a:pt x="19265" y="12706"/>
                    <a:pt x="18681" y="12706"/>
                    <a:pt x="18097" y="12706"/>
                  </a:cubicBezTo>
                  <a:cubicBezTo>
                    <a:pt x="18097" y="13976"/>
                    <a:pt x="18097" y="13976"/>
                    <a:pt x="17514" y="15247"/>
                  </a:cubicBezTo>
                  <a:cubicBezTo>
                    <a:pt x="16930" y="16518"/>
                    <a:pt x="18097" y="13976"/>
                    <a:pt x="17514" y="1524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5" name="Shape 1521">
              <a:extLst>
                <a:ext uri="{FF2B5EF4-FFF2-40B4-BE49-F238E27FC236}">
                  <a16:creationId xmlns:a16="http://schemas.microsoft.com/office/drawing/2014/main" id="{A99188FF-C91E-4914-ADD1-5B893AB1B2E3}"/>
                </a:ext>
              </a:extLst>
            </p:cNvPr>
            <p:cNvSpPr/>
            <p:nvPr/>
          </p:nvSpPr>
          <p:spPr>
            <a:xfrm>
              <a:off x="3363451" y="2126831"/>
              <a:ext cx="20352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93" h="21600" extrusionOk="0">
                  <a:moveTo>
                    <a:pt x="11013" y="21600"/>
                  </a:moveTo>
                  <a:cubicBezTo>
                    <a:pt x="5613" y="21600"/>
                    <a:pt x="-5187" y="10800"/>
                    <a:pt x="2913" y="0"/>
                  </a:cubicBezTo>
                  <a:cubicBezTo>
                    <a:pt x="8313" y="0"/>
                    <a:pt x="16413" y="21600"/>
                    <a:pt x="11013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6" name="Shape 1522">
              <a:extLst>
                <a:ext uri="{FF2B5EF4-FFF2-40B4-BE49-F238E27FC236}">
                  <a16:creationId xmlns:a16="http://schemas.microsoft.com/office/drawing/2014/main" id="{BD800239-B654-4455-8669-6CDE12863E24}"/>
                </a:ext>
              </a:extLst>
            </p:cNvPr>
            <p:cNvSpPr/>
            <p:nvPr/>
          </p:nvSpPr>
          <p:spPr>
            <a:xfrm>
              <a:off x="3392114" y="2065565"/>
              <a:ext cx="79739" cy="4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400" extrusionOk="0">
                  <a:moveTo>
                    <a:pt x="5560" y="19440"/>
                  </a:moveTo>
                  <a:cubicBezTo>
                    <a:pt x="4531" y="19440"/>
                    <a:pt x="-1640" y="12960"/>
                    <a:pt x="417" y="8640"/>
                  </a:cubicBezTo>
                  <a:cubicBezTo>
                    <a:pt x="2474" y="4320"/>
                    <a:pt x="5560" y="4320"/>
                    <a:pt x="7617" y="4320"/>
                  </a:cubicBezTo>
                  <a:cubicBezTo>
                    <a:pt x="10703" y="2160"/>
                    <a:pt x="13789" y="0"/>
                    <a:pt x="15846" y="0"/>
                  </a:cubicBezTo>
                  <a:cubicBezTo>
                    <a:pt x="16874" y="0"/>
                    <a:pt x="19960" y="2160"/>
                    <a:pt x="17903" y="4320"/>
                  </a:cubicBezTo>
                  <a:cubicBezTo>
                    <a:pt x="16874" y="6480"/>
                    <a:pt x="13789" y="4320"/>
                    <a:pt x="12760" y="8640"/>
                  </a:cubicBezTo>
                  <a:cubicBezTo>
                    <a:pt x="12760" y="8640"/>
                    <a:pt x="17903" y="12960"/>
                    <a:pt x="13789" y="15120"/>
                  </a:cubicBezTo>
                  <a:cubicBezTo>
                    <a:pt x="11731" y="17280"/>
                    <a:pt x="8646" y="21600"/>
                    <a:pt x="5560" y="19440"/>
                  </a:cubicBezTo>
                  <a:cubicBezTo>
                    <a:pt x="3503" y="19440"/>
                    <a:pt x="7617" y="21600"/>
                    <a:pt x="5560" y="194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7" name="Shape 1523">
              <a:extLst>
                <a:ext uri="{FF2B5EF4-FFF2-40B4-BE49-F238E27FC236}">
                  <a16:creationId xmlns:a16="http://schemas.microsoft.com/office/drawing/2014/main" id="{DC922CBF-52C2-4315-98BE-A5C4E26DA867}"/>
                </a:ext>
              </a:extLst>
            </p:cNvPr>
            <p:cNvSpPr/>
            <p:nvPr/>
          </p:nvSpPr>
          <p:spPr>
            <a:xfrm>
              <a:off x="3354488" y="2074530"/>
              <a:ext cx="20978" cy="1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86" h="21600" extrusionOk="0">
                  <a:moveTo>
                    <a:pt x="11013" y="21600"/>
                  </a:moveTo>
                  <a:cubicBezTo>
                    <a:pt x="5613" y="21600"/>
                    <a:pt x="-5187" y="0"/>
                    <a:pt x="2913" y="0"/>
                  </a:cubicBezTo>
                  <a:cubicBezTo>
                    <a:pt x="11013" y="0"/>
                    <a:pt x="16413" y="16200"/>
                    <a:pt x="11013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8" name="Shape 1524">
              <a:extLst>
                <a:ext uri="{FF2B5EF4-FFF2-40B4-BE49-F238E27FC236}">
                  <a16:creationId xmlns:a16="http://schemas.microsoft.com/office/drawing/2014/main" id="{E3E954AE-6915-4E58-B3EB-7ACD49823C62}"/>
                </a:ext>
              </a:extLst>
            </p:cNvPr>
            <p:cNvSpPr/>
            <p:nvPr/>
          </p:nvSpPr>
          <p:spPr>
            <a:xfrm>
              <a:off x="3397180" y="2036907"/>
              <a:ext cx="78945" cy="2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18011" extrusionOk="0">
                  <a:moveTo>
                    <a:pt x="297" y="13554"/>
                  </a:moveTo>
                  <a:cubicBezTo>
                    <a:pt x="-732" y="13554"/>
                    <a:pt x="2354" y="10468"/>
                    <a:pt x="3382" y="10468"/>
                  </a:cubicBezTo>
                  <a:cubicBezTo>
                    <a:pt x="5439" y="7382"/>
                    <a:pt x="6468" y="4296"/>
                    <a:pt x="8525" y="1211"/>
                  </a:cubicBezTo>
                  <a:cubicBezTo>
                    <a:pt x="11611" y="-1875"/>
                    <a:pt x="14697" y="1211"/>
                    <a:pt x="17782" y="7382"/>
                  </a:cubicBezTo>
                  <a:cubicBezTo>
                    <a:pt x="20868" y="16639"/>
                    <a:pt x="11611" y="16639"/>
                    <a:pt x="10582" y="16639"/>
                  </a:cubicBezTo>
                  <a:cubicBezTo>
                    <a:pt x="8525" y="16639"/>
                    <a:pt x="7497" y="19725"/>
                    <a:pt x="5439" y="16639"/>
                  </a:cubicBezTo>
                  <a:cubicBezTo>
                    <a:pt x="3382" y="13554"/>
                    <a:pt x="1325" y="16639"/>
                    <a:pt x="297" y="13554"/>
                  </a:cubicBezTo>
                  <a:cubicBezTo>
                    <a:pt x="-732" y="10468"/>
                    <a:pt x="1325" y="16639"/>
                    <a:pt x="297" y="135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89" name="Shape 1525">
              <a:extLst>
                <a:ext uri="{FF2B5EF4-FFF2-40B4-BE49-F238E27FC236}">
                  <a16:creationId xmlns:a16="http://schemas.microsoft.com/office/drawing/2014/main" id="{CC05E752-76DF-455D-9EEA-CFC7E043E58C}"/>
                </a:ext>
              </a:extLst>
            </p:cNvPr>
            <p:cNvSpPr/>
            <p:nvPr/>
          </p:nvSpPr>
          <p:spPr>
            <a:xfrm>
              <a:off x="3621288" y="2131236"/>
              <a:ext cx="117854" cy="7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463" extrusionOk="0">
                  <a:moveTo>
                    <a:pt x="16416" y="20463"/>
                  </a:moveTo>
                  <a:cubicBezTo>
                    <a:pt x="14874" y="20463"/>
                    <a:pt x="12559" y="20463"/>
                    <a:pt x="11016" y="20463"/>
                  </a:cubicBezTo>
                  <a:cubicBezTo>
                    <a:pt x="8702" y="20463"/>
                    <a:pt x="11016" y="19326"/>
                    <a:pt x="11016" y="18189"/>
                  </a:cubicBezTo>
                  <a:cubicBezTo>
                    <a:pt x="11788" y="17052"/>
                    <a:pt x="7931" y="17052"/>
                    <a:pt x="8702" y="15916"/>
                  </a:cubicBezTo>
                  <a:cubicBezTo>
                    <a:pt x="9474" y="14779"/>
                    <a:pt x="11016" y="13642"/>
                    <a:pt x="12559" y="13642"/>
                  </a:cubicBezTo>
                  <a:cubicBezTo>
                    <a:pt x="13331" y="12505"/>
                    <a:pt x="12559" y="12505"/>
                    <a:pt x="11788" y="12505"/>
                  </a:cubicBezTo>
                  <a:cubicBezTo>
                    <a:pt x="10245" y="11368"/>
                    <a:pt x="8702" y="12505"/>
                    <a:pt x="6388" y="13642"/>
                  </a:cubicBezTo>
                  <a:cubicBezTo>
                    <a:pt x="4845" y="13642"/>
                    <a:pt x="3302" y="13642"/>
                    <a:pt x="988" y="13642"/>
                  </a:cubicBezTo>
                  <a:cubicBezTo>
                    <a:pt x="988" y="14779"/>
                    <a:pt x="-555" y="14779"/>
                    <a:pt x="216" y="12505"/>
                  </a:cubicBezTo>
                  <a:cubicBezTo>
                    <a:pt x="1759" y="10231"/>
                    <a:pt x="3302" y="11368"/>
                    <a:pt x="4845" y="10231"/>
                  </a:cubicBezTo>
                  <a:cubicBezTo>
                    <a:pt x="7931" y="9095"/>
                    <a:pt x="2531" y="9095"/>
                    <a:pt x="2531" y="7958"/>
                  </a:cubicBezTo>
                  <a:cubicBezTo>
                    <a:pt x="1759" y="7958"/>
                    <a:pt x="4845" y="5684"/>
                    <a:pt x="4845" y="5684"/>
                  </a:cubicBezTo>
                  <a:cubicBezTo>
                    <a:pt x="4845" y="5684"/>
                    <a:pt x="2531" y="5684"/>
                    <a:pt x="1759" y="5684"/>
                  </a:cubicBezTo>
                  <a:cubicBezTo>
                    <a:pt x="1759" y="4547"/>
                    <a:pt x="4074" y="3410"/>
                    <a:pt x="4845" y="3410"/>
                  </a:cubicBezTo>
                  <a:cubicBezTo>
                    <a:pt x="6388" y="3410"/>
                    <a:pt x="7931" y="6821"/>
                    <a:pt x="9474" y="7958"/>
                  </a:cubicBezTo>
                  <a:cubicBezTo>
                    <a:pt x="10245" y="7958"/>
                    <a:pt x="11016" y="10231"/>
                    <a:pt x="11788" y="9095"/>
                  </a:cubicBezTo>
                  <a:cubicBezTo>
                    <a:pt x="14102" y="6821"/>
                    <a:pt x="9474" y="6821"/>
                    <a:pt x="9474" y="6821"/>
                  </a:cubicBezTo>
                  <a:cubicBezTo>
                    <a:pt x="10245" y="6821"/>
                    <a:pt x="13331" y="5684"/>
                    <a:pt x="10245" y="4547"/>
                  </a:cubicBezTo>
                  <a:cubicBezTo>
                    <a:pt x="9474" y="4547"/>
                    <a:pt x="8702" y="4547"/>
                    <a:pt x="7931" y="3410"/>
                  </a:cubicBezTo>
                  <a:cubicBezTo>
                    <a:pt x="6388" y="2274"/>
                    <a:pt x="7931" y="2274"/>
                    <a:pt x="7931" y="1137"/>
                  </a:cubicBezTo>
                  <a:cubicBezTo>
                    <a:pt x="7159" y="1137"/>
                    <a:pt x="4845" y="2274"/>
                    <a:pt x="4845" y="2274"/>
                  </a:cubicBezTo>
                  <a:cubicBezTo>
                    <a:pt x="4074" y="1137"/>
                    <a:pt x="9474" y="0"/>
                    <a:pt x="9474" y="0"/>
                  </a:cubicBezTo>
                  <a:cubicBezTo>
                    <a:pt x="9474" y="0"/>
                    <a:pt x="8702" y="1137"/>
                    <a:pt x="8702" y="1137"/>
                  </a:cubicBezTo>
                  <a:cubicBezTo>
                    <a:pt x="7931" y="2274"/>
                    <a:pt x="10245" y="2274"/>
                    <a:pt x="11016" y="2274"/>
                  </a:cubicBezTo>
                  <a:cubicBezTo>
                    <a:pt x="13331" y="3410"/>
                    <a:pt x="14102" y="3410"/>
                    <a:pt x="15645" y="1137"/>
                  </a:cubicBezTo>
                  <a:cubicBezTo>
                    <a:pt x="17959" y="-1137"/>
                    <a:pt x="20274" y="5684"/>
                    <a:pt x="19502" y="7958"/>
                  </a:cubicBezTo>
                  <a:cubicBezTo>
                    <a:pt x="19502" y="10231"/>
                    <a:pt x="19502" y="11368"/>
                    <a:pt x="20274" y="12505"/>
                  </a:cubicBezTo>
                  <a:cubicBezTo>
                    <a:pt x="21045" y="14779"/>
                    <a:pt x="21045" y="15916"/>
                    <a:pt x="19502" y="14779"/>
                  </a:cubicBezTo>
                  <a:cubicBezTo>
                    <a:pt x="17959" y="12505"/>
                    <a:pt x="18731" y="17052"/>
                    <a:pt x="19502" y="18189"/>
                  </a:cubicBezTo>
                  <a:cubicBezTo>
                    <a:pt x="20274" y="19326"/>
                    <a:pt x="17188" y="20463"/>
                    <a:pt x="16416" y="2046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0" name="Shape 1526">
              <a:extLst>
                <a:ext uri="{FF2B5EF4-FFF2-40B4-BE49-F238E27FC236}">
                  <a16:creationId xmlns:a16="http://schemas.microsoft.com/office/drawing/2014/main" id="{5FA1D2BE-8AE1-4C57-8360-44F41673F8C2}"/>
                </a:ext>
              </a:extLst>
            </p:cNvPr>
            <p:cNvSpPr/>
            <p:nvPr/>
          </p:nvSpPr>
          <p:spPr>
            <a:xfrm>
              <a:off x="3608332" y="2167180"/>
              <a:ext cx="28554" cy="1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78" h="21600" extrusionOk="0">
                  <a:moveTo>
                    <a:pt x="376" y="21600"/>
                  </a:moveTo>
                  <a:cubicBezTo>
                    <a:pt x="7576" y="14400"/>
                    <a:pt x="19576" y="0"/>
                    <a:pt x="14776" y="0"/>
                  </a:cubicBezTo>
                  <a:cubicBezTo>
                    <a:pt x="7576" y="0"/>
                    <a:pt x="-2024" y="21600"/>
                    <a:pt x="376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1" name="Shape 1527">
              <a:extLst>
                <a:ext uri="{FF2B5EF4-FFF2-40B4-BE49-F238E27FC236}">
                  <a16:creationId xmlns:a16="http://schemas.microsoft.com/office/drawing/2014/main" id="{93828553-39C9-46A1-A4AD-385B3594F90D}"/>
                </a:ext>
              </a:extLst>
            </p:cNvPr>
            <p:cNvSpPr/>
            <p:nvPr/>
          </p:nvSpPr>
          <p:spPr>
            <a:xfrm>
              <a:off x="3599503" y="2162697"/>
              <a:ext cx="25530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0" h="21600" extrusionOk="0">
                  <a:moveTo>
                    <a:pt x="426" y="21600"/>
                  </a:moveTo>
                  <a:cubicBezTo>
                    <a:pt x="-2274" y="21600"/>
                    <a:pt x="8526" y="0"/>
                    <a:pt x="13926" y="0"/>
                  </a:cubicBezTo>
                  <a:cubicBezTo>
                    <a:pt x="19326" y="0"/>
                    <a:pt x="8526" y="21600"/>
                    <a:pt x="426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2" name="Shape 1528">
              <a:extLst>
                <a:ext uri="{FF2B5EF4-FFF2-40B4-BE49-F238E27FC236}">
                  <a16:creationId xmlns:a16="http://schemas.microsoft.com/office/drawing/2014/main" id="{E27332A6-CCA7-4438-ABE3-813F02841C13}"/>
                </a:ext>
              </a:extLst>
            </p:cNvPr>
            <p:cNvSpPr/>
            <p:nvPr/>
          </p:nvSpPr>
          <p:spPr>
            <a:xfrm>
              <a:off x="3585579" y="2152508"/>
              <a:ext cx="37041" cy="1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1" h="12724" extrusionOk="0">
                  <a:moveTo>
                    <a:pt x="571" y="9817"/>
                  </a:moveTo>
                  <a:cubicBezTo>
                    <a:pt x="-3749" y="5497"/>
                    <a:pt x="17851" y="-3143"/>
                    <a:pt x="17851" y="1177"/>
                  </a:cubicBezTo>
                  <a:cubicBezTo>
                    <a:pt x="17851" y="5497"/>
                    <a:pt x="9211" y="18457"/>
                    <a:pt x="571" y="98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3" name="Shape 1529">
              <a:extLst>
                <a:ext uri="{FF2B5EF4-FFF2-40B4-BE49-F238E27FC236}">
                  <a16:creationId xmlns:a16="http://schemas.microsoft.com/office/drawing/2014/main" id="{432FA464-A72A-4708-BFC2-0F1D1EF14544}"/>
                </a:ext>
              </a:extLst>
            </p:cNvPr>
            <p:cNvSpPr/>
            <p:nvPr/>
          </p:nvSpPr>
          <p:spPr>
            <a:xfrm>
              <a:off x="3582283" y="2133942"/>
              <a:ext cx="31374" cy="1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extrusionOk="0">
                  <a:moveTo>
                    <a:pt x="3086" y="19069"/>
                  </a:moveTo>
                  <a:cubicBezTo>
                    <a:pt x="0" y="14749"/>
                    <a:pt x="0" y="6109"/>
                    <a:pt x="0" y="1789"/>
                  </a:cubicBezTo>
                  <a:cubicBezTo>
                    <a:pt x="3086" y="-2531"/>
                    <a:pt x="9257" y="1789"/>
                    <a:pt x="12343" y="6109"/>
                  </a:cubicBezTo>
                  <a:cubicBezTo>
                    <a:pt x="12343" y="6109"/>
                    <a:pt x="21600" y="10429"/>
                    <a:pt x="21600" y="14749"/>
                  </a:cubicBezTo>
                  <a:cubicBezTo>
                    <a:pt x="21600" y="14749"/>
                    <a:pt x="6171" y="19069"/>
                    <a:pt x="3086" y="19069"/>
                  </a:cubicBezTo>
                  <a:cubicBezTo>
                    <a:pt x="0" y="14749"/>
                    <a:pt x="12343" y="19069"/>
                    <a:pt x="3086" y="190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4" name="Shape 1530">
              <a:extLst>
                <a:ext uri="{FF2B5EF4-FFF2-40B4-BE49-F238E27FC236}">
                  <a16:creationId xmlns:a16="http://schemas.microsoft.com/office/drawing/2014/main" id="{066F837D-6658-4AF4-942E-2D0B89D4474E}"/>
                </a:ext>
              </a:extLst>
            </p:cNvPr>
            <p:cNvSpPr/>
            <p:nvPr/>
          </p:nvSpPr>
          <p:spPr>
            <a:xfrm>
              <a:off x="3548437" y="2082994"/>
              <a:ext cx="31185" cy="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82" h="17173" extrusionOk="0">
                  <a:moveTo>
                    <a:pt x="10485" y="16987"/>
                  </a:moveTo>
                  <a:cubicBezTo>
                    <a:pt x="6885" y="19387"/>
                    <a:pt x="-3915" y="-2213"/>
                    <a:pt x="1485" y="187"/>
                  </a:cubicBezTo>
                  <a:cubicBezTo>
                    <a:pt x="6885" y="4987"/>
                    <a:pt x="17685" y="16987"/>
                    <a:pt x="10485" y="169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5" name="Shape 1531">
              <a:extLst>
                <a:ext uri="{FF2B5EF4-FFF2-40B4-BE49-F238E27FC236}">
                  <a16:creationId xmlns:a16="http://schemas.microsoft.com/office/drawing/2014/main" id="{916AFCF4-4C82-4694-81F5-ACB3801EA67D}"/>
                </a:ext>
              </a:extLst>
            </p:cNvPr>
            <p:cNvSpPr/>
            <p:nvPr/>
          </p:nvSpPr>
          <p:spPr>
            <a:xfrm>
              <a:off x="3628548" y="2077758"/>
              <a:ext cx="29276" cy="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79" h="12198" extrusionOk="0">
                  <a:moveTo>
                    <a:pt x="1504" y="2016"/>
                  </a:moveTo>
                  <a:cubicBezTo>
                    <a:pt x="8704" y="-5184"/>
                    <a:pt x="18304" y="9216"/>
                    <a:pt x="15904" y="9216"/>
                  </a:cubicBezTo>
                  <a:cubicBezTo>
                    <a:pt x="3904" y="16416"/>
                    <a:pt x="-3296" y="9216"/>
                    <a:pt x="1504" y="20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6" name="Shape 1532">
              <a:extLst>
                <a:ext uri="{FF2B5EF4-FFF2-40B4-BE49-F238E27FC236}">
                  <a16:creationId xmlns:a16="http://schemas.microsoft.com/office/drawing/2014/main" id="{B1C52581-E23A-4097-AB5D-C227B5A4C222}"/>
                </a:ext>
              </a:extLst>
            </p:cNvPr>
            <p:cNvSpPr/>
            <p:nvPr/>
          </p:nvSpPr>
          <p:spPr>
            <a:xfrm>
              <a:off x="3557782" y="2006875"/>
              <a:ext cx="142019" cy="7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6" h="19461" extrusionOk="0">
                  <a:moveTo>
                    <a:pt x="15442" y="18660"/>
                  </a:moveTo>
                  <a:cubicBezTo>
                    <a:pt x="14842" y="18660"/>
                    <a:pt x="14842" y="17523"/>
                    <a:pt x="14842" y="16387"/>
                  </a:cubicBezTo>
                  <a:cubicBezTo>
                    <a:pt x="14242" y="15250"/>
                    <a:pt x="12442" y="14113"/>
                    <a:pt x="11842" y="14113"/>
                  </a:cubicBezTo>
                  <a:cubicBezTo>
                    <a:pt x="11242" y="14113"/>
                    <a:pt x="7042" y="16387"/>
                    <a:pt x="7042" y="15250"/>
                  </a:cubicBezTo>
                  <a:cubicBezTo>
                    <a:pt x="7042" y="15250"/>
                    <a:pt x="9442" y="12976"/>
                    <a:pt x="9442" y="12976"/>
                  </a:cubicBezTo>
                  <a:cubicBezTo>
                    <a:pt x="7642" y="11839"/>
                    <a:pt x="5242" y="15250"/>
                    <a:pt x="3442" y="12976"/>
                  </a:cubicBezTo>
                  <a:cubicBezTo>
                    <a:pt x="-158" y="9566"/>
                    <a:pt x="6442" y="10702"/>
                    <a:pt x="6442" y="10702"/>
                  </a:cubicBezTo>
                  <a:cubicBezTo>
                    <a:pt x="6442" y="10702"/>
                    <a:pt x="5842" y="9566"/>
                    <a:pt x="5842" y="9566"/>
                  </a:cubicBezTo>
                  <a:cubicBezTo>
                    <a:pt x="5842" y="9566"/>
                    <a:pt x="6442" y="8429"/>
                    <a:pt x="6442" y="8429"/>
                  </a:cubicBezTo>
                  <a:cubicBezTo>
                    <a:pt x="7042" y="7292"/>
                    <a:pt x="5242" y="8429"/>
                    <a:pt x="5242" y="8429"/>
                  </a:cubicBezTo>
                  <a:cubicBezTo>
                    <a:pt x="4642" y="7292"/>
                    <a:pt x="5842" y="6155"/>
                    <a:pt x="4642" y="6155"/>
                  </a:cubicBezTo>
                  <a:cubicBezTo>
                    <a:pt x="4042" y="6155"/>
                    <a:pt x="2842" y="7292"/>
                    <a:pt x="2242" y="6155"/>
                  </a:cubicBezTo>
                  <a:cubicBezTo>
                    <a:pt x="2242" y="5018"/>
                    <a:pt x="1042" y="6155"/>
                    <a:pt x="442" y="5018"/>
                  </a:cubicBezTo>
                  <a:cubicBezTo>
                    <a:pt x="-1358" y="-666"/>
                    <a:pt x="2842" y="1608"/>
                    <a:pt x="4042" y="1608"/>
                  </a:cubicBezTo>
                  <a:cubicBezTo>
                    <a:pt x="5242" y="471"/>
                    <a:pt x="7042" y="-666"/>
                    <a:pt x="8242" y="471"/>
                  </a:cubicBezTo>
                  <a:cubicBezTo>
                    <a:pt x="10042" y="1608"/>
                    <a:pt x="7042" y="7292"/>
                    <a:pt x="9442" y="5018"/>
                  </a:cubicBezTo>
                  <a:cubicBezTo>
                    <a:pt x="10042" y="5018"/>
                    <a:pt x="11242" y="2745"/>
                    <a:pt x="11842" y="3881"/>
                  </a:cubicBezTo>
                  <a:cubicBezTo>
                    <a:pt x="12442" y="5018"/>
                    <a:pt x="13042" y="7292"/>
                    <a:pt x="13642" y="7292"/>
                  </a:cubicBezTo>
                  <a:cubicBezTo>
                    <a:pt x="14242" y="7292"/>
                    <a:pt x="16042" y="6155"/>
                    <a:pt x="16642" y="7292"/>
                  </a:cubicBezTo>
                  <a:cubicBezTo>
                    <a:pt x="17842" y="8429"/>
                    <a:pt x="17842" y="11839"/>
                    <a:pt x="18442" y="12976"/>
                  </a:cubicBezTo>
                  <a:cubicBezTo>
                    <a:pt x="19042" y="15250"/>
                    <a:pt x="20242" y="16387"/>
                    <a:pt x="19042" y="17523"/>
                  </a:cubicBezTo>
                  <a:cubicBezTo>
                    <a:pt x="18442" y="19797"/>
                    <a:pt x="16642" y="19797"/>
                    <a:pt x="15442" y="18660"/>
                  </a:cubicBezTo>
                  <a:cubicBezTo>
                    <a:pt x="14842" y="17523"/>
                    <a:pt x="17242" y="20934"/>
                    <a:pt x="15442" y="186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7" name="Shape 1533">
              <a:extLst>
                <a:ext uri="{FF2B5EF4-FFF2-40B4-BE49-F238E27FC236}">
                  <a16:creationId xmlns:a16="http://schemas.microsoft.com/office/drawing/2014/main" id="{E48908A5-F3BB-4C94-96FC-66EFA521AB9F}"/>
                </a:ext>
              </a:extLst>
            </p:cNvPr>
            <p:cNvSpPr/>
            <p:nvPr/>
          </p:nvSpPr>
          <p:spPr>
            <a:xfrm>
              <a:off x="3676685" y="1968026"/>
              <a:ext cx="35159" cy="1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85" h="17670" extrusionOk="0">
                  <a:moveTo>
                    <a:pt x="12881" y="17670"/>
                  </a:moveTo>
                  <a:cubicBezTo>
                    <a:pt x="8954" y="17670"/>
                    <a:pt x="8954" y="13350"/>
                    <a:pt x="5027" y="13350"/>
                  </a:cubicBezTo>
                  <a:cubicBezTo>
                    <a:pt x="5027" y="13350"/>
                    <a:pt x="-2828" y="13350"/>
                    <a:pt x="1099" y="9030"/>
                  </a:cubicBezTo>
                  <a:cubicBezTo>
                    <a:pt x="3063" y="390"/>
                    <a:pt x="8954" y="-3930"/>
                    <a:pt x="10917" y="4710"/>
                  </a:cubicBezTo>
                  <a:cubicBezTo>
                    <a:pt x="14845" y="9030"/>
                    <a:pt x="18772" y="17670"/>
                    <a:pt x="12881" y="176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8" name="Shape 1534">
              <a:extLst>
                <a:ext uri="{FF2B5EF4-FFF2-40B4-BE49-F238E27FC236}">
                  <a16:creationId xmlns:a16="http://schemas.microsoft.com/office/drawing/2014/main" id="{C815E6B1-EE65-49B4-832A-60ECEF706C46}"/>
                </a:ext>
              </a:extLst>
            </p:cNvPr>
            <p:cNvSpPr/>
            <p:nvPr/>
          </p:nvSpPr>
          <p:spPr>
            <a:xfrm>
              <a:off x="3713677" y="2036673"/>
              <a:ext cx="80217" cy="4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7" h="20509" extrusionOk="0">
                  <a:moveTo>
                    <a:pt x="7560" y="12654"/>
                  </a:moveTo>
                  <a:cubicBezTo>
                    <a:pt x="5400" y="12654"/>
                    <a:pt x="3240" y="10691"/>
                    <a:pt x="2160" y="8727"/>
                  </a:cubicBezTo>
                  <a:cubicBezTo>
                    <a:pt x="-1080" y="6764"/>
                    <a:pt x="3240" y="4800"/>
                    <a:pt x="3240" y="4800"/>
                  </a:cubicBezTo>
                  <a:cubicBezTo>
                    <a:pt x="3240" y="2836"/>
                    <a:pt x="1080" y="873"/>
                    <a:pt x="0" y="873"/>
                  </a:cubicBezTo>
                  <a:cubicBezTo>
                    <a:pt x="0" y="-1091"/>
                    <a:pt x="5400" y="873"/>
                    <a:pt x="5400" y="873"/>
                  </a:cubicBezTo>
                  <a:cubicBezTo>
                    <a:pt x="7560" y="873"/>
                    <a:pt x="9720" y="2836"/>
                    <a:pt x="11880" y="4800"/>
                  </a:cubicBezTo>
                  <a:cubicBezTo>
                    <a:pt x="14040" y="4800"/>
                    <a:pt x="15120" y="4800"/>
                    <a:pt x="16200" y="4800"/>
                  </a:cubicBezTo>
                  <a:cubicBezTo>
                    <a:pt x="17280" y="4800"/>
                    <a:pt x="20520" y="6764"/>
                    <a:pt x="19440" y="6764"/>
                  </a:cubicBezTo>
                  <a:cubicBezTo>
                    <a:pt x="17280" y="10691"/>
                    <a:pt x="16200" y="8727"/>
                    <a:pt x="18360" y="14618"/>
                  </a:cubicBezTo>
                  <a:cubicBezTo>
                    <a:pt x="19440" y="16582"/>
                    <a:pt x="16200" y="16582"/>
                    <a:pt x="15120" y="18545"/>
                  </a:cubicBezTo>
                  <a:cubicBezTo>
                    <a:pt x="12960" y="18545"/>
                    <a:pt x="10800" y="20509"/>
                    <a:pt x="8640" y="20509"/>
                  </a:cubicBezTo>
                  <a:cubicBezTo>
                    <a:pt x="7560" y="18545"/>
                    <a:pt x="3240" y="16582"/>
                    <a:pt x="3240" y="14618"/>
                  </a:cubicBezTo>
                  <a:cubicBezTo>
                    <a:pt x="3240" y="14618"/>
                    <a:pt x="9720" y="12654"/>
                    <a:pt x="7560" y="12654"/>
                  </a:cubicBezTo>
                  <a:cubicBezTo>
                    <a:pt x="4320" y="10691"/>
                    <a:pt x="9720" y="12654"/>
                    <a:pt x="7560" y="126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199" name="Shape 1535">
              <a:extLst>
                <a:ext uri="{FF2B5EF4-FFF2-40B4-BE49-F238E27FC236}">
                  <a16:creationId xmlns:a16="http://schemas.microsoft.com/office/drawing/2014/main" id="{11A582F2-4349-410B-8284-5EE5C2D7E57C}"/>
                </a:ext>
              </a:extLst>
            </p:cNvPr>
            <p:cNvSpPr/>
            <p:nvPr/>
          </p:nvSpPr>
          <p:spPr>
            <a:xfrm>
              <a:off x="3763702" y="2081503"/>
              <a:ext cx="66342" cy="1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19200" extrusionOk="0">
                  <a:moveTo>
                    <a:pt x="15374" y="19200"/>
                  </a:moveTo>
                  <a:cubicBezTo>
                    <a:pt x="15374" y="14880"/>
                    <a:pt x="20174" y="6240"/>
                    <a:pt x="17774" y="6240"/>
                  </a:cubicBezTo>
                  <a:cubicBezTo>
                    <a:pt x="16574" y="1920"/>
                    <a:pt x="15374" y="1920"/>
                    <a:pt x="14174" y="1920"/>
                  </a:cubicBezTo>
                  <a:cubicBezTo>
                    <a:pt x="10574" y="1920"/>
                    <a:pt x="5774" y="-2400"/>
                    <a:pt x="2174" y="1920"/>
                  </a:cubicBezTo>
                  <a:cubicBezTo>
                    <a:pt x="-1426" y="1920"/>
                    <a:pt x="-226" y="14880"/>
                    <a:pt x="3374" y="14880"/>
                  </a:cubicBezTo>
                  <a:cubicBezTo>
                    <a:pt x="6974" y="14880"/>
                    <a:pt x="11774" y="19200"/>
                    <a:pt x="15374" y="19200"/>
                  </a:cubicBezTo>
                  <a:cubicBezTo>
                    <a:pt x="17774" y="14880"/>
                    <a:pt x="12974" y="19200"/>
                    <a:pt x="15374" y="19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0" name="Shape 1536">
              <a:extLst>
                <a:ext uri="{FF2B5EF4-FFF2-40B4-BE49-F238E27FC236}">
                  <a16:creationId xmlns:a16="http://schemas.microsoft.com/office/drawing/2014/main" id="{CEEFE43E-ED69-457B-9076-32274DDBD98A}"/>
                </a:ext>
              </a:extLst>
            </p:cNvPr>
            <p:cNvSpPr/>
            <p:nvPr/>
          </p:nvSpPr>
          <p:spPr>
            <a:xfrm>
              <a:off x="3758025" y="2181626"/>
              <a:ext cx="65335" cy="4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8" h="20018" extrusionOk="0">
                  <a:moveTo>
                    <a:pt x="7733" y="873"/>
                  </a:moveTo>
                  <a:cubicBezTo>
                    <a:pt x="5192" y="-1091"/>
                    <a:pt x="1380" y="6764"/>
                    <a:pt x="110" y="10691"/>
                  </a:cubicBezTo>
                  <a:cubicBezTo>
                    <a:pt x="-1161" y="14618"/>
                    <a:pt x="9004" y="18545"/>
                    <a:pt x="11545" y="18545"/>
                  </a:cubicBezTo>
                  <a:cubicBezTo>
                    <a:pt x="12815" y="20509"/>
                    <a:pt x="16627" y="20509"/>
                    <a:pt x="17898" y="18545"/>
                  </a:cubicBezTo>
                  <a:cubicBezTo>
                    <a:pt x="19168" y="18545"/>
                    <a:pt x="17898" y="16582"/>
                    <a:pt x="17898" y="14618"/>
                  </a:cubicBezTo>
                  <a:cubicBezTo>
                    <a:pt x="17898" y="12654"/>
                    <a:pt x="17898" y="10691"/>
                    <a:pt x="19168" y="10691"/>
                  </a:cubicBezTo>
                  <a:cubicBezTo>
                    <a:pt x="20439" y="6764"/>
                    <a:pt x="10274" y="873"/>
                    <a:pt x="7733" y="873"/>
                  </a:cubicBezTo>
                  <a:cubicBezTo>
                    <a:pt x="5192" y="-1091"/>
                    <a:pt x="9004" y="873"/>
                    <a:pt x="7733" y="8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1" name="Shape 1537">
              <a:extLst>
                <a:ext uri="{FF2B5EF4-FFF2-40B4-BE49-F238E27FC236}">
                  <a16:creationId xmlns:a16="http://schemas.microsoft.com/office/drawing/2014/main" id="{0C75EE86-0D49-415F-979B-5A07AF520FC8}"/>
                </a:ext>
              </a:extLst>
            </p:cNvPr>
            <p:cNvSpPr/>
            <p:nvPr/>
          </p:nvSpPr>
          <p:spPr>
            <a:xfrm>
              <a:off x="3791174" y="2170049"/>
              <a:ext cx="11945" cy="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90" h="11232" extrusionOk="0">
                  <a:moveTo>
                    <a:pt x="12918" y="9216"/>
                  </a:moveTo>
                  <a:cubicBezTo>
                    <a:pt x="2118" y="16416"/>
                    <a:pt x="-3282" y="2016"/>
                    <a:pt x="2118" y="2016"/>
                  </a:cubicBezTo>
                  <a:cubicBezTo>
                    <a:pt x="7518" y="-5184"/>
                    <a:pt x="18318" y="9216"/>
                    <a:pt x="12918" y="92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2" name="Shape 1538">
              <a:extLst>
                <a:ext uri="{FF2B5EF4-FFF2-40B4-BE49-F238E27FC236}">
                  <a16:creationId xmlns:a16="http://schemas.microsoft.com/office/drawing/2014/main" id="{73A8CF85-CDA7-4E11-AAB7-DD66F57A1C5F}"/>
                </a:ext>
              </a:extLst>
            </p:cNvPr>
            <p:cNvSpPr/>
            <p:nvPr/>
          </p:nvSpPr>
          <p:spPr>
            <a:xfrm>
              <a:off x="3870700" y="2090330"/>
              <a:ext cx="35774" cy="2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8700" extrusionOk="0">
                  <a:moveTo>
                    <a:pt x="693" y="16000"/>
                  </a:moveTo>
                  <a:cubicBezTo>
                    <a:pt x="693" y="16000"/>
                    <a:pt x="3093" y="5200"/>
                    <a:pt x="693" y="1600"/>
                  </a:cubicBezTo>
                  <a:cubicBezTo>
                    <a:pt x="693" y="-2000"/>
                    <a:pt x="7893" y="1600"/>
                    <a:pt x="10293" y="1600"/>
                  </a:cubicBezTo>
                  <a:cubicBezTo>
                    <a:pt x="12693" y="1600"/>
                    <a:pt x="19893" y="5200"/>
                    <a:pt x="19893" y="8800"/>
                  </a:cubicBezTo>
                  <a:cubicBezTo>
                    <a:pt x="17493" y="12400"/>
                    <a:pt x="12693" y="16000"/>
                    <a:pt x="10293" y="16000"/>
                  </a:cubicBezTo>
                  <a:cubicBezTo>
                    <a:pt x="5493" y="19600"/>
                    <a:pt x="5493" y="19600"/>
                    <a:pt x="693" y="16000"/>
                  </a:cubicBezTo>
                  <a:cubicBezTo>
                    <a:pt x="-1707" y="12400"/>
                    <a:pt x="3093" y="19600"/>
                    <a:pt x="693" y="16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3" name="Shape 1539">
              <a:extLst>
                <a:ext uri="{FF2B5EF4-FFF2-40B4-BE49-F238E27FC236}">
                  <a16:creationId xmlns:a16="http://schemas.microsoft.com/office/drawing/2014/main" id="{5A1C45EF-F530-42EC-BC7C-4CA72C15D07D}"/>
                </a:ext>
              </a:extLst>
            </p:cNvPr>
            <p:cNvSpPr/>
            <p:nvPr/>
          </p:nvSpPr>
          <p:spPr>
            <a:xfrm>
              <a:off x="3890083" y="2130399"/>
              <a:ext cx="9283" cy="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2" h="13374" extrusionOk="0">
                  <a:moveTo>
                    <a:pt x="11929" y="1102"/>
                  </a:moveTo>
                  <a:cubicBezTo>
                    <a:pt x="-2471" y="-4298"/>
                    <a:pt x="-2471" y="11902"/>
                    <a:pt x="4729" y="11902"/>
                  </a:cubicBezTo>
                  <a:cubicBezTo>
                    <a:pt x="11929" y="17302"/>
                    <a:pt x="19129" y="6502"/>
                    <a:pt x="11929" y="1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4" name="Shape 1540">
              <a:extLst>
                <a:ext uri="{FF2B5EF4-FFF2-40B4-BE49-F238E27FC236}">
                  <a16:creationId xmlns:a16="http://schemas.microsoft.com/office/drawing/2014/main" id="{28B88837-C7B6-4E2A-BAC4-B3DC5C2F64A3}"/>
                </a:ext>
              </a:extLst>
            </p:cNvPr>
            <p:cNvSpPr/>
            <p:nvPr/>
          </p:nvSpPr>
          <p:spPr>
            <a:xfrm>
              <a:off x="3745125" y="2115977"/>
              <a:ext cx="377810" cy="11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131" extrusionOk="0">
                  <a:moveTo>
                    <a:pt x="4126" y="5131"/>
                  </a:moveTo>
                  <a:cubicBezTo>
                    <a:pt x="4369" y="5131"/>
                    <a:pt x="4854" y="3531"/>
                    <a:pt x="4611" y="2731"/>
                  </a:cubicBezTo>
                  <a:cubicBezTo>
                    <a:pt x="4369" y="1931"/>
                    <a:pt x="3883" y="1131"/>
                    <a:pt x="3640" y="1131"/>
                  </a:cubicBezTo>
                  <a:cubicBezTo>
                    <a:pt x="3398" y="1131"/>
                    <a:pt x="3155" y="1131"/>
                    <a:pt x="2912" y="1131"/>
                  </a:cubicBezTo>
                  <a:cubicBezTo>
                    <a:pt x="2184" y="331"/>
                    <a:pt x="1699" y="-469"/>
                    <a:pt x="971" y="331"/>
                  </a:cubicBezTo>
                  <a:cubicBezTo>
                    <a:pt x="0" y="1131"/>
                    <a:pt x="728" y="1131"/>
                    <a:pt x="971" y="1931"/>
                  </a:cubicBezTo>
                  <a:cubicBezTo>
                    <a:pt x="971" y="1931"/>
                    <a:pt x="0" y="1931"/>
                    <a:pt x="0" y="2731"/>
                  </a:cubicBezTo>
                  <a:cubicBezTo>
                    <a:pt x="0" y="3531"/>
                    <a:pt x="971" y="3531"/>
                    <a:pt x="1213" y="3531"/>
                  </a:cubicBezTo>
                  <a:cubicBezTo>
                    <a:pt x="1213" y="4331"/>
                    <a:pt x="1699" y="4331"/>
                    <a:pt x="1699" y="4331"/>
                  </a:cubicBezTo>
                  <a:cubicBezTo>
                    <a:pt x="1699" y="5131"/>
                    <a:pt x="1456" y="5131"/>
                    <a:pt x="1456" y="5131"/>
                  </a:cubicBezTo>
                  <a:cubicBezTo>
                    <a:pt x="2912" y="8331"/>
                    <a:pt x="5097" y="3531"/>
                    <a:pt x="5825" y="9931"/>
                  </a:cubicBezTo>
                  <a:cubicBezTo>
                    <a:pt x="5825" y="10731"/>
                    <a:pt x="6310" y="11531"/>
                    <a:pt x="6067" y="12331"/>
                  </a:cubicBezTo>
                  <a:cubicBezTo>
                    <a:pt x="5825" y="13931"/>
                    <a:pt x="5582" y="14731"/>
                    <a:pt x="5825" y="16331"/>
                  </a:cubicBezTo>
                  <a:cubicBezTo>
                    <a:pt x="5825" y="16331"/>
                    <a:pt x="6310" y="19531"/>
                    <a:pt x="6553" y="19531"/>
                  </a:cubicBezTo>
                  <a:cubicBezTo>
                    <a:pt x="6796" y="20331"/>
                    <a:pt x="7281" y="17931"/>
                    <a:pt x="7281" y="18731"/>
                  </a:cubicBezTo>
                  <a:cubicBezTo>
                    <a:pt x="7524" y="18731"/>
                    <a:pt x="7766" y="20331"/>
                    <a:pt x="8009" y="20331"/>
                  </a:cubicBezTo>
                  <a:cubicBezTo>
                    <a:pt x="8494" y="21131"/>
                    <a:pt x="8980" y="20331"/>
                    <a:pt x="9222" y="20331"/>
                  </a:cubicBezTo>
                  <a:cubicBezTo>
                    <a:pt x="9465" y="19531"/>
                    <a:pt x="9951" y="17931"/>
                    <a:pt x="10193" y="17931"/>
                  </a:cubicBezTo>
                  <a:cubicBezTo>
                    <a:pt x="10193" y="17931"/>
                    <a:pt x="10679" y="20331"/>
                    <a:pt x="10921" y="20331"/>
                  </a:cubicBezTo>
                  <a:cubicBezTo>
                    <a:pt x="11407" y="21131"/>
                    <a:pt x="12135" y="21131"/>
                    <a:pt x="12620" y="21131"/>
                  </a:cubicBezTo>
                  <a:cubicBezTo>
                    <a:pt x="13591" y="21131"/>
                    <a:pt x="14319" y="21131"/>
                    <a:pt x="15047" y="21131"/>
                  </a:cubicBezTo>
                  <a:cubicBezTo>
                    <a:pt x="15290" y="21131"/>
                    <a:pt x="15533" y="21131"/>
                    <a:pt x="15775" y="21131"/>
                  </a:cubicBezTo>
                  <a:cubicBezTo>
                    <a:pt x="16261" y="20331"/>
                    <a:pt x="16018" y="18731"/>
                    <a:pt x="16261" y="18731"/>
                  </a:cubicBezTo>
                  <a:cubicBezTo>
                    <a:pt x="16503" y="17931"/>
                    <a:pt x="16746" y="18731"/>
                    <a:pt x="16989" y="19531"/>
                  </a:cubicBezTo>
                  <a:cubicBezTo>
                    <a:pt x="17231" y="20331"/>
                    <a:pt x="17960" y="21131"/>
                    <a:pt x="18445" y="21131"/>
                  </a:cubicBezTo>
                  <a:cubicBezTo>
                    <a:pt x="18930" y="21131"/>
                    <a:pt x="19416" y="21131"/>
                    <a:pt x="19901" y="20331"/>
                  </a:cubicBezTo>
                  <a:cubicBezTo>
                    <a:pt x="20387" y="20331"/>
                    <a:pt x="20144" y="18731"/>
                    <a:pt x="20629" y="18731"/>
                  </a:cubicBezTo>
                  <a:cubicBezTo>
                    <a:pt x="20872" y="18731"/>
                    <a:pt x="21115" y="16331"/>
                    <a:pt x="20629" y="17131"/>
                  </a:cubicBezTo>
                  <a:cubicBezTo>
                    <a:pt x="20629" y="17131"/>
                    <a:pt x="20144" y="17131"/>
                    <a:pt x="19901" y="17131"/>
                  </a:cubicBezTo>
                  <a:cubicBezTo>
                    <a:pt x="19901" y="17131"/>
                    <a:pt x="21600" y="13931"/>
                    <a:pt x="20629" y="13131"/>
                  </a:cubicBezTo>
                  <a:cubicBezTo>
                    <a:pt x="20387" y="13131"/>
                    <a:pt x="19901" y="12331"/>
                    <a:pt x="19416" y="12331"/>
                  </a:cubicBezTo>
                  <a:cubicBezTo>
                    <a:pt x="18930" y="12331"/>
                    <a:pt x="19416" y="10731"/>
                    <a:pt x="18930" y="10731"/>
                  </a:cubicBezTo>
                  <a:cubicBezTo>
                    <a:pt x="18202" y="10731"/>
                    <a:pt x="17717" y="10731"/>
                    <a:pt x="16989" y="10731"/>
                  </a:cubicBezTo>
                  <a:cubicBezTo>
                    <a:pt x="16503" y="10731"/>
                    <a:pt x="16261" y="9931"/>
                    <a:pt x="15775" y="10731"/>
                  </a:cubicBezTo>
                  <a:cubicBezTo>
                    <a:pt x="15533" y="10731"/>
                    <a:pt x="13348" y="12331"/>
                    <a:pt x="13348" y="13131"/>
                  </a:cubicBezTo>
                  <a:cubicBezTo>
                    <a:pt x="13348" y="13131"/>
                    <a:pt x="13591" y="13131"/>
                    <a:pt x="13591" y="13931"/>
                  </a:cubicBezTo>
                  <a:cubicBezTo>
                    <a:pt x="13591" y="13931"/>
                    <a:pt x="12863" y="13931"/>
                    <a:pt x="12620" y="13931"/>
                  </a:cubicBezTo>
                  <a:cubicBezTo>
                    <a:pt x="12378" y="13931"/>
                    <a:pt x="12135" y="13131"/>
                    <a:pt x="11892" y="12331"/>
                  </a:cubicBezTo>
                  <a:cubicBezTo>
                    <a:pt x="11649" y="12331"/>
                    <a:pt x="11407" y="13131"/>
                    <a:pt x="11164" y="13131"/>
                  </a:cubicBezTo>
                  <a:cubicBezTo>
                    <a:pt x="10921" y="13131"/>
                    <a:pt x="10436" y="12331"/>
                    <a:pt x="10193" y="12331"/>
                  </a:cubicBezTo>
                  <a:cubicBezTo>
                    <a:pt x="9951" y="12331"/>
                    <a:pt x="10193" y="13931"/>
                    <a:pt x="9951" y="13931"/>
                  </a:cubicBezTo>
                  <a:cubicBezTo>
                    <a:pt x="9708" y="13931"/>
                    <a:pt x="9465" y="12331"/>
                    <a:pt x="9222" y="12331"/>
                  </a:cubicBezTo>
                  <a:cubicBezTo>
                    <a:pt x="8494" y="12331"/>
                    <a:pt x="9465" y="11531"/>
                    <a:pt x="9465" y="10731"/>
                  </a:cubicBezTo>
                  <a:cubicBezTo>
                    <a:pt x="9465" y="9931"/>
                    <a:pt x="8494" y="9131"/>
                    <a:pt x="8252" y="9131"/>
                  </a:cubicBezTo>
                  <a:cubicBezTo>
                    <a:pt x="8252" y="9131"/>
                    <a:pt x="7281" y="9931"/>
                    <a:pt x="7281" y="9931"/>
                  </a:cubicBezTo>
                  <a:cubicBezTo>
                    <a:pt x="7281" y="9131"/>
                    <a:pt x="7766" y="9131"/>
                    <a:pt x="7766" y="9131"/>
                  </a:cubicBezTo>
                  <a:cubicBezTo>
                    <a:pt x="7766" y="8331"/>
                    <a:pt x="6553" y="7531"/>
                    <a:pt x="6796" y="6731"/>
                  </a:cubicBezTo>
                  <a:cubicBezTo>
                    <a:pt x="6796" y="6731"/>
                    <a:pt x="9222" y="7531"/>
                    <a:pt x="9222" y="7531"/>
                  </a:cubicBezTo>
                  <a:cubicBezTo>
                    <a:pt x="9222" y="6731"/>
                    <a:pt x="8252" y="5931"/>
                    <a:pt x="8009" y="5131"/>
                  </a:cubicBezTo>
                  <a:cubicBezTo>
                    <a:pt x="7766" y="5131"/>
                    <a:pt x="7281" y="5131"/>
                    <a:pt x="6796" y="5131"/>
                  </a:cubicBezTo>
                  <a:cubicBezTo>
                    <a:pt x="7038" y="5131"/>
                    <a:pt x="7524" y="5131"/>
                    <a:pt x="7766" y="4331"/>
                  </a:cubicBezTo>
                  <a:cubicBezTo>
                    <a:pt x="7766" y="3531"/>
                    <a:pt x="6553" y="3531"/>
                    <a:pt x="6553" y="3531"/>
                  </a:cubicBezTo>
                  <a:cubicBezTo>
                    <a:pt x="5582" y="3531"/>
                    <a:pt x="5097" y="4331"/>
                    <a:pt x="4126" y="5131"/>
                  </a:cubicBezTo>
                  <a:cubicBezTo>
                    <a:pt x="4126" y="5131"/>
                    <a:pt x="4369" y="5131"/>
                    <a:pt x="4126" y="51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5" name="Shape 1541">
              <a:extLst>
                <a:ext uri="{FF2B5EF4-FFF2-40B4-BE49-F238E27FC236}">
                  <a16:creationId xmlns:a16="http://schemas.microsoft.com/office/drawing/2014/main" id="{525A48B0-7256-455A-AB79-E83C6EDCCD15}"/>
                </a:ext>
              </a:extLst>
            </p:cNvPr>
            <p:cNvSpPr/>
            <p:nvPr/>
          </p:nvSpPr>
          <p:spPr>
            <a:xfrm>
              <a:off x="3754089" y="1907163"/>
              <a:ext cx="254656" cy="15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16" extrusionOk="0">
                  <a:moveTo>
                    <a:pt x="21234" y="14011"/>
                  </a:moveTo>
                  <a:cubicBezTo>
                    <a:pt x="21234" y="12843"/>
                    <a:pt x="20502" y="12843"/>
                    <a:pt x="20136" y="12259"/>
                  </a:cubicBezTo>
                  <a:cubicBezTo>
                    <a:pt x="19769" y="11676"/>
                    <a:pt x="19403" y="12843"/>
                    <a:pt x="19037" y="12259"/>
                  </a:cubicBezTo>
                  <a:cubicBezTo>
                    <a:pt x="18305" y="11092"/>
                    <a:pt x="17573" y="12259"/>
                    <a:pt x="16841" y="11676"/>
                  </a:cubicBezTo>
                  <a:cubicBezTo>
                    <a:pt x="16841" y="11676"/>
                    <a:pt x="17573" y="11092"/>
                    <a:pt x="17573" y="10508"/>
                  </a:cubicBezTo>
                  <a:cubicBezTo>
                    <a:pt x="17573" y="10508"/>
                    <a:pt x="16841" y="10508"/>
                    <a:pt x="16841" y="10508"/>
                  </a:cubicBezTo>
                  <a:cubicBezTo>
                    <a:pt x="16841" y="9924"/>
                    <a:pt x="17207" y="9924"/>
                    <a:pt x="17207" y="9341"/>
                  </a:cubicBezTo>
                  <a:cubicBezTo>
                    <a:pt x="17207" y="8757"/>
                    <a:pt x="16108" y="9341"/>
                    <a:pt x="16108" y="8757"/>
                  </a:cubicBezTo>
                  <a:cubicBezTo>
                    <a:pt x="15742" y="8757"/>
                    <a:pt x="16475" y="8173"/>
                    <a:pt x="16475" y="8173"/>
                  </a:cubicBezTo>
                  <a:cubicBezTo>
                    <a:pt x="16841" y="7589"/>
                    <a:pt x="16108" y="7005"/>
                    <a:pt x="16108" y="6422"/>
                  </a:cubicBezTo>
                  <a:cubicBezTo>
                    <a:pt x="15742" y="5838"/>
                    <a:pt x="13912" y="6422"/>
                    <a:pt x="13912" y="6422"/>
                  </a:cubicBezTo>
                  <a:cubicBezTo>
                    <a:pt x="13912" y="7005"/>
                    <a:pt x="15742" y="8173"/>
                    <a:pt x="15742" y="8757"/>
                  </a:cubicBezTo>
                  <a:cubicBezTo>
                    <a:pt x="15376" y="9341"/>
                    <a:pt x="14278" y="8173"/>
                    <a:pt x="13912" y="7589"/>
                  </a:cubicBezTo>
                  <a:cubicBezTo>
                    <a:pt x="13180" y="7005"/>
                    <a:pt x="14278" y="5838"/>
                    <a:pt x="12814" y="5838"/>
                  </a:cubicBezTo>
                  <a:cubicBezTo>
                    <a:pt x="12081" y="5838"/>
                    <a:pt x="10983" y="5838"/>
                    <a:pt x="10617" y="4670"/>
                  </a:cubicBezTo>
                  <a:cubicBezTo>
                    <a:pt x="10251" y="3503"/>
                    <a:pt x="9519" y="1751"/>
                    <a:pt x="8786" y="1168"/>
                  </a:cubicBezTo>
                  <a:cubicBezTo>
                    <a:pt x="7688" y="584"/>
                    <a:pt x="6590" y="0"/>
                    <a:pt x="5858" y="0"/>
                  </a:cubicBezTo>
                  <a:cubicBezTo>
                    <a:pt x="5492" y="0"/>
                    <a:pt x="3661" y="0"/>
                    <a:pt x="4393" y="584"/>
                  </a:cubicBezTo>
                  <a:cubicBezTo>
                    <a:pt x="4759" y="584"/>
                    <a:pt x="6224" y="1168"/>
                    <a:pt x="6224" y="1168"/>
                  </a:cubicBezTo>
                  <a:cubicBezTo>
                    <a:pt x="6224" y="2335"/>
                    <a:pt x="4759" y="1751"/>
                    <a:pt x="4393" y="1751"/>
                  </a:cubicBezTo>
                  <a:cubicBezTo>
                    <a:pt x="4393" y="1751"/>
                    <a:pt x="4759" y="2335"/>
                    <a:pt x="4759" y="2335"/>
                  </a:cubicBezTo>
                  <a:cubicBezTo>
                    <a:pt x="4759" y="2919"/>
                    <a:pt x="2563" y="1168"/>
                    <a:pt x="2197" y="2919"/>
                  </a:cubicBezTo>
                  <a:cubicBezTo>
                    <a:pt x="2197" y="2919"/>
                    <a:pt x="4027" y="4086"/>
                    <a:pt x="4393" y="4086"/>
                  </a:cubicBezTo>
                  <a:cubicBezTo>
                    <a:pt x="3661" y="3503"/>
                    <a:pt x="4027" y="5254"/>
                    <a:pt x="4027" y="5254"/>
                  </a:cubicBezTo>
                  <a:cubicBezTo>
                    <a:pt x="4027" y="5838"/>
                    <a:pt x="1464" y="4086"/>
                    <a:pt x="1098" y="4670"/>
                  </a:cubicBezTo>
                  <a:cubicBezTo>
                    <a:pt x="1098" y="4086"/>
                    <a:pt x="2197" y="4670"/>
                    <a:pt x="2197" y="5254"/>
                  </a:cubicBezTo>
                  <a:cubicBezTo>
                    <a:pt x="2197" y="4670"/>
                    <a:pt x="1464" y="5254"/>
                    <a:pt x="1464" y="5254"/>
                  </a:cubicBezTo>
                  <a:cubicBezTo>
                    <a:pt x="1098" y="5838"/>
                    <a:pt x="1831" y="6422"/>
                    <a:pt x="1831" y="6422"/>
                  </a:cubicBezTo>
                  <a:cubicBezTo>
                    <a:pt x="2197" y="7005"/>
                    <a:pt x="732" y="7005"/>
                    <a:pt x="366" y="7005"/>
                  </a:cubicBezTo>
                  <a:cubicBezTo>
                    <a:pt x="732" y="7005"/>
                    <a:pt x="1464" y="7589"/>
                    <a:pt x="2197" y="8173"/>
                  </a:cubicBezTo>
                  <a:cubicBezTo>
                    <a:pt x="2929" y="8173"/>
                    <a:pt x="3661" y="7589"/>
                    <a:pt x="4393" y="7589"/>
                  </a:cubicBezTo>
                  <a:cubicBezTo>
                    <a:pt x="4393" y="7589"/>
                    <a:pt x="3661" y="8173"/>
                    <a:pt x="3661" y="8173"/>
                  </a:cubicBezTo>
                  <a:cubicBezTo>
                    <a:pt x="3661" y="8757"/>
                    <a:pt x="4027" y="8757"/>
                    <a:pt x="4027" y="8757"/>
                  </a:cubicBezTo>
                  <a:cubicBezTo>
                    <a:pt x="4027" y="9341"/>
                    <a:pt x="0" y="8757"/>
                    <a:pt x="0" y="8757"/>
                  </a:cubicBezTo>
                  <a:cubicBezTo>
                    <a:pt x="0" y="8757"/>
                    <a:pt x="732" y="10508"/>
                    <a:pt x="732" y="10508"/>
                  </a:cubicBezTo>
                  <a:cubicBezTo>
                    <a:pt x="1098" y="11092"/>
                    <a:pt x="2563" y="12259"/>
                    <a:pt x="2563" y="11676"/>
                  </a:cubicBezTo>
                  <a:cubicBezTo>
                    <a:pt x="2563" y="12259"/>
                    <a:pt x="1831" y="11676"/>
                    <a:pt x="2197" y="12843"/>
                  </a:cubicBezTo>
                  <a:cubicBezTo>
                    <a:pt x="2197" y="12843"/>
                    <a:pt x="2563" y="13427"/>
                    <a:pt x="2929" y="13427"/>
                  </a:cubicBezTo>
                  <a:cubicBezTo>
                    <a:pt x="3295" y="14011"/>
                    <a:pt x="3661" y="13427"/>
                    <a:pt x="4027" y="13427"/>
                  </a:cubicBezTo>
                  <a:cubicBezTo>
                    <a:pt x="4393" y="12843"/>
                    <a:pt x="4759" y="14011"/>
                    <a:pt x="5125" y="13427"/>
                  </a:cubicBezTo>
                  <a:cubicBezTo>
                    <a:pt x="6224" y="12843"/>
                    <a:pt x="6956" y="12259"/>
                    <a:pt x="7688" y="12843"/>
                  </a:cubicBezTo>
                  <a:cubicBezTo>
                    <a:pt x="8420" y="13427"/>
                    <a:pt x="8786" y="13427"/>
                    <a:pt x="9519" y="13427"/>
                  </a:cubicBezTo>
                  <a:cubicBezTo>
                    <a:pt x="9153" y="13427"/>
                    <a:pt x="8420" y="13427"/>
                    <a:pt x="7688" y="13427"/>
                  </a:cubicBezTo>
                  <a:cubicBezTo>
                    <a:pt x="8420" y="13427"/>
                    <a:pt x="9885" y="13427"/>
                    <a:pt x="10251" y="14011"/>
                  </a:cubicBezTo>
                  <a:cubicBezTo>
                    <a:pt x="10251" y="14011"/>
                    <a:pt x="8420" y="14595"/>
                    <a:pt x="8420" y="14595"/>
                  </a:cubicBezTo>
                  <a:cubicBezTo>
                    <a:pt x="7688" y="14595"/>
                    <a:pt x="6590" y="14595"/>
                    <a:pt x="5858" y="14595"/>
                  </a:cubicBezTo>
                  <a:cubicBezTo>
                    <a:pt x="5858" y="15178"/>
                    <a:pt x="4393" y="15762"/>
                    <a:pt x="4759" y="15762"/>
                  </a:cubicBezTo>
                  <a:cubicBezTo>
                    <a:pt x="5125" y="16346"/>
                    <a:pt x="5492" y="16346"/>
                    <a:pt x="5858" y="17514"/>
                  </a:cubicBezTo>
                  <a:cubicBezTo>
                    <a:pt x="5858" y="18681"/>
                    <a:pt x="8054" y="17514"/>
                    <a:pt x="8420" y="18681"/>
                  </a:cubicBezTo>
                  <a:cubicBezTo>
                    <a:pt x="8420" y="18681"/>
                    <a:pt x="6956" y="18681"/>
                    <a:pt x="6956" y="19265"/>
                  </a:cubicBezTo>
                  <a:cubicBezTo>
                    <a:pt x="7322" y="19849"/>
                    <a:pt x="9153" y="21016"/>
                    <a:pt x="9519" y="21016"/>
                  </a:cubicBezTo>
                  <a:cubicBezTo>
                    <a:pt x="9519" y="21016"/>
                    <a:pt x="11715" y="21016"/>
                    <a:pt x="11715" y="20432"/>
                  </a:cubicBezTo>
                  <a:cubicBezTo>
                    <a:pt x="11715" y="20432"/>
                    <a:pt x="11349" y="20432"/>
                    <a:pt x="11349" y="20432"/>
                  </a:cubicBezTo>
                  <a:cubicBezTo>
                    <a:pt x="11349" y="19265"/>
                    <a:pt x="12814" y="21016"/>
                    <a:pt x="12447" y="21016"/>
                  </a:cubicBezTo>
                  <a:cubicBezTo>
                    <a:pt x="12814" y="21016"/>
                    <a:pt x="12081" y="19265"/>
                    <a:pt x="12081" y="18681"/>
                  </a:cubicBezTo>
                  <a:cubicBezTo>
                    <a:pt x="12814" y="18097"/>
                    <a:pt x="13546" y="21600"/>
                    <a:pt x="14644" y="20432"/>
                  </a:cubicBezTo>
                  <a:cubicBezTo>
                    <a:pt x="15010" y="19849"/>
                    <a:pt x="14278" y="18681"/>
                    <a:pt x="14644" y="18681"/>
                  </a:cubicBezTo>
                  <a:cubicBezTo>
                    <a:pt x="15010" y="18681"/>
                    <a:pt x="15010" y="19849"/>
                    <a:pt x="15010" y="20432"/>
                  </a:cubicBezTo>
                  <a:cubicBezTo>
                    <a:pt x="15376" y="20432"/>
                    <a:pt x="15742" y="18097"/>
                    <a:pt x="15376" y="18097"/>
                  </a:cubicBezTo>
                  <a:cubicBezTo>
                    <a:pt x="15376" y="17514"/>
                    <a:pt x="15376" y="16930"/>
                    <a:pt x="15010" y="16930"/>
                  </a:cubicBezTo>
                  <a:cubicBezTo>
                    <a:pt x="15010" y="16346"/>
                    <a:pt x="15376" y="15178"/>
                    <a:pt x="15742" y="15762"/>
                  </a:cubicBezTo>
                  <a:cubicBezTo>
                    <a:pt x="16108" y="16346"/>
                    <a:pt x="15742" y="18681"/>
                    <a:pt x="16841" y="17514"/>
                  </a:cubicBezTo>
                  <a:cubicBezTo>
                    <a:pt x="17207" y="16930"/>
                    <a:pt x="18305" y="14595"/>
                    <a:pt x="19037" y="15762"/>
                  </a:cubicBezTo>
                  <a:cubicBezTo>
                    <a:pt x="19403" y="15762"/>
                    <a:pt x="18671" y="16346"/>
                    <a:pt x="18671" y="16346"/>
                  </a:cubicBezTo>
                  <a:cubicBezTo>
                    <a:pt x="18671" y="16346"/>
                    <a:pt x="20502" y="15762"/>
                    <a:pt x="20502" y="15762"/>
                  </a:cubicBezTo>
                  <a:cubicBezTo>
                    <a:pt x="20502" y="15762"/>
                    <a:pt x="19769" y="15762"/>
                    <a:pt x="19769" y="15178"/>
                  </a:cubicBezTo>
                  <a:cubicBezTo>
                    <a:pt x="19769" y="14595"/>
                    <a:pt x="21600" y="14595"/>
                    <a:pt x="21234" y="14011"/>
                  </a:cubicBezTo>
                  <a:cubicBezTo>
                    <a:pt x="21234" y="12843"/>
                    <a:pt x="21234" y="14595"/>
                    <a:pt x="21234" y="140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6" name="Shape 1542">
              <a:extLst>
                <a:ext uri="{FF2B5EF4-FFF2-40B4-BE49-F238E27FC236}">
                  <a16:creationId xmlns:a16="http://schemas.microsoft.com/office/drawing/2014/main" id="{FD9F7159-097C-4D2C-BA2B-0BFCE06E8731}"/>
                </a:ext>
              </a:extLst>
            </p:cNvPr>
            <p:cNvSpPr/>
            <p:nvPr/>
          </p:nvSpPr>
          <p:spPr>
            <a:xfrm>
              <a:off x="3858666" y="1813871"/>
              <a:ext cx="672885" cy="3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54" extrusionOk="0">
                  <a:moveTo>
                    <a:pt x="3600" y="18252"/>
                  </a:moveTo>
                  <a:cubicBezTo>
                    <a:pt x="3046" y="18252"/>
                    <a:pt x="2354" y="18252"/>
                    <a:pt x="1800" y="18518"/>
                  </a:cubicBezTo>
                  <a:cubicBezTo>
                    <a:pt x="1523" y="18785"/>
                    <a:pt x="1523" y="19585"/>
                    <a:pt x="1662" y="19852"/>
                  </a:cubicBezTo>
                  <a:cubicBezTo>
                    <a:pt x="1800" y="20118"/>
                    <a:pt x="2077" y="20385"/>
                    <a:pt x="2077" y="20118"/>
                  </a:cubicBezTo>
                  <a:cubicBezTo>
                    <a:pt x="2354" y="20118"/>
                    <a:pt x="2215" y="19852"/>
                    <a:pt x="2354" y="19585"/>
                  </a:cubicBezTo>
                  <a:cubicBezTo>
                    <a:pt x="2354" y="19585"/>
                    <a:pt x="2354" y="20385"/>
                    <a:pt x="2354" y="20385"/>
                  </a:cubicBezTo>
                  <a:cubicBezTo>
                    <a:pt x="2631" y="20385"/>
                    <a:pt x="3046" y="20385"/>
                    <a:pt x="3323" y="20385"/>
                  </a:cubicBezTo>
                  <a:cubicBezTo>
                    <a:pt x="3600" y="20385"/>
                    <a:pt x="3600" y="19852"/>
                    <a:pt x="3738" y="19852"/>
                  </a:cubicBezTo>
                  <a:cubicBezTo>
                    <a:pt x="4015" y="19852"/>
                    <a:pt x="3738" y="20385"/>
                    <a:pt x="3738" y="20385"/>
                  </a:cubicBezTo>
                  <a:cubicBezTo>
                    <a:pt x="3738" y="20385"/>
                    <a:pt x="5123" y="20652"/>
                    <a:pt x="5123" y="20385"/>
                  </a:cubicBezTo>
                  <a:cubicBezTo>
                    <a:pt x="5123" y="20385"/>
                    <a:pt x="4846" y="20118"/>
                    <a:pt x="4708" y="19852"/>
                  </a:cubicBezTo>
                  <a:cubicBezTo>
                    <a:pt x="4708" y="19852"/>
                    <a:pt x="5262" y="20118"/>
                    <a:pt x="5123" y="20385"/>
                  </a:cubicBezTo>
                  <a:cubicBezTo>
                    <a:pt x="5262" y="20118"/>
                    <a:pt x="5123" y="19852"/>
                    <a:pt x="5262" y="19852"/>
                  </a:cubicBezTo>
                  <a:cubicBezTo>
                    <a:pt x="5262" y="19852"/>
                    <a:pt x="5538" y="20118"/>
                    <a:pt x="5677" y="20118"/>
                  </a:cubicBezTo>
                  <a:cubicBezTo>
                    <a:pt x="5954" y="20652"/>
                    <a:pt x="5677" y="19852"/>
                    <a:pt x="5815" y="19585"/>
                  </a:cubicBezTo>
                  <a:cubicBezTo>
                    <a:pt x="5815" y="19585"/>
                    <a:pt x="6646" y="20385"/>
                    <a:pt x="6646" y="20118"/>
                  </a:cubicBezTo>
                  <a:cubicBezTo>
                    <a:pt x="6646" y="19852"/>
                    <a:pt x="6369" y="19852"/>
                    <a:pt x="6369" y="19585"/>
                  </a:cubicBezTo>
                  <a:cubicBezTo>
                    <a:pt x="6369" y="19585"/>
                    <a:pt x="7338" y="19852"/>
                    <a:pt x="7338" y="19852"/>
                  </a:cubicBezTo>
                  <a:cubicBezTo>
                    <a:pt x="7892" y="19852"/>
                    <a:pt x="7200" y="20652"/>
                    <a:pt x="7200" y="20918"/>
                  </a:cubicBezTo>
                  <a:cubicBezTo>
                    <a:pt x="7200" y="21185"/>
                    <a:pt x="8862" y="19852"/>
                    <a:pt x="9000" y="19852"/>
                  </a:cubicBezTo>
                  <a:cubicBezTo>
                    <a:pt x="9277" y="19852"/>
                    <a:pt x="9969" y="19052"/>
                    <a:pt x="9415" y="18785"/>
                  </a:cubicBezTo>
                  <a:cubicBezTo>
                    <a:pt x="9138" y="18518"/>
                    <a:pt x="8723" y="19052"/>
                    <a:pt x="8446" y="18785"/>
                  </a:cubicBezTo>
                  <a:cubicBezTo>
                    <a:pt x="8446" y="18785"/>
                    <a:pt x="8723" y="18252"/>
                    <a:pt x="8723" y="18252"/>
                  </a:cubicBezTo>
                  <a:cubicBezTo>
                    <a:pt x="8723" y="17985"/>
                    <a:pt x="8308" y="18252"/>
                    <a:pt x="8169" y="18252"/>
                  </a:cubicBezTo>
                  <a:cubicBezTo>
                    <a:pt x="7892" y="18252"/>
                    <a:pt x="7754" y="17718"/>
                    <a:pt x="7477" y="17718"/>
                  </a:cubicBezTo>
                  <a:cubicBezTo>
                    <a:pt x="7338" y="17985"/>
                    <a:pt x="6923" y="18252"/>
                    <a:pt x="6646" y="17985"/>
                  </a:cubicBezTo>
                  <a:cubicBezTo>
                    <a:pt x="6785" y="17985"/>
                    <a:pt x="6923" y="17985"/>
                    <a:pt x="7062" y="17985"/>
                  </a:cubicBezTo>
                  <a:cubicBezTo>
                    <a:pt x="7200" y="17718"/>
                    <a:pt x="6923" y="17185"/>
                    <a:pt x="6923" y="16918"/>
                  </a:cubicBezTo>
                  <a:cubicBezTo>
                    <a:pt x="6923" y="17452"/>
                    <a:pt x="8169" y="17718"/>
                    <a:pt x="8308" y="17718"/>
                  </a:cubicBezTo>
                  <a:cubicBezTo>
                    <a:pt x="8446" y="17718"/>
                    <a:pt x="8723" y="17718"/>
                    <a:pt x="9000" y="17718"/>
                  </a:cubicBezTo>
                  <a:cubicBezTo>
                    <a:pt x="9277" y="17718"/>
                    <a:pt x="9554" y="16918"/>
                    <a:pt x="9415" y="16652"/>
                  </a:cubicBezTo>
                  <a:cubicBezTo>
                    <a:pt x="9000" y="15852"/>
                    <a:pt x="9831" y="15852"/>
                    <a:pt x="10108" y="15852"/>
                  </a:cubicBezTo>
                  <a:cubicBezTo>
                    <a:pt x="10246" y="15852"/>
                    <a:pt x="10938" y="15852"/>
                    <a:pt x="11077" y="15585"/>
                  </a:cubicBezTo>
                  <a:cubicBezTo>
                    <a:pt x="11077" y="15585"/>
                    <a:pt x="10385" y="15052"/>
                    <a:pt x="10385" y="15052"/>
                  </a:cubicBezTo>
                  <a:cubicBezTo>
                    <a:pt x="10662" y="14785"/>
                    <a:pt x="11215" y="15318"/>
                    <a:pt x="11354" y="14785"/>
                  </a:cubicBezTo>
                  <a:cubicBezTo>
                    <a:pt x="11492" y="14518"/>
                    <a:pt x="10662" y="14252"/>
                    <a:pt x="10523" y="14252"/>
                  </a:cubicBezTo>
                  <a:cubicBezTo>
                    <a:pt x="10662" y="14252"/>
                    <a:pt x="11631" y="13985"/>
                    <a:pt x="11769" y="13718"/>
                  </a:cubicBezTo>
                  <a:cubicBezTo>
                    <a:pt x="12046" y="13452"/>
                    <a:pt x="10662" y="12918"/>
                    <a:pt x="10662" y="13185"/>
                  </a:cubicBezTo>
                  <a:cubicBezTo>
                    <a:pt x="10662" y="12918"/>
                    <a:pt x="10938" y="12918"/>
                    <a:pt x="10938" y="12918"/>
                  </a:cubicBezTo>
                  <a:cubicBezTo>
                    <a:pt x="10938" y="12652"/>
                    <a:pt x="9969" y="12918"/>
                    <a:pt x="9831" y="12918"/>
                  </a:cubicBezTo>
                  <a:cubicBezTo>
                    <a:pt x="9554" y="12918"/>
                    <a:pt x="9415" y="13185"/>
                    <a:pt x="9138" y="13452"/>
                  </a:cubicBezTo>
                  <a:cubicBezTo>
                    <a:pt x="9277" y="13452"/>
                    <a:pt x="9692" y="12652"/>
                    <a:pt x="9415" y="12652"/>
                  </a:cubicBezTo>
                  <a:cubicBezTo>
                    <a:pt x="9415" y="12652"/>
                    <a:pt x="8862" y="12652"/>
                    <a:pt x="8862" y="12385"/>
                  </a:cubicBezTo>
                  <a:cubicBezTo>
                    <a:pt x="8862" y="12385"/>
                    <a:pt x="9831" y="12385"/>
                    <a:pt x="9969" y="12385"/>
                  </a:cubicBezTo>
                  <a:cubicBezTo>
                    <a:pt x="9831" y="12385"/>
                    <a:pt x="9415" y="12118"/>
                    <a:pt x="9415" y="12118"/>
                  </a:cubicBezTo>
                  <a:cubicBezTo>
                    <a:pt x="9554" y="11852"/>
                    <a:pt x="9969" y="12385"/>
                    <a:pt x="10246" y="12118"/>
                  </a:cubicBezTo>
                  <a:cubicBezTo>
                    <a:pt x="10108" y="12118"/>
                    <a:pt x="9554" y="11852"/>
                    <a:pt x="9554" y="11852"/>
                  </a:cubicBezTo>
                  <a:cubicBezTo>
                    <a:pt x="9554" y="11585"/>
                    <a:pt x="10662" y="11852"/>
                    <a:pt x="10800" y="11585"/>
                  </a:cubicBezTo>
                  <a:cubicBezTo>
                    <a:pt x="10800" y="11585"/>
                    <a:pt x="10385" y="11318"/>
                    <a:pt x="10385" y="11318"/>
                  </a:cubicBezTo>
                  <a:cubicBezTo>
                    <a:pt x="10246" y="11318"/>
                    <a:pt x="10662" y="11318"/>
                    <a:pt x="10662" y="11318"/>
                  </a:cubicBezTo>
                  <a:cubicBezTo>
                    <a:pt x="10938" y="11585"/>
                    <a:pt x="11077" y="11852"/>
                    <a:pt x="11354" y="11852"/>
                  </a:cubicBezTo>
                  <a:cubicBezTo>
                    <a:pt x="11631" y="11852"/>
                    <a:pt x="12046" y="11585"/>
                    <a:pt x="12462" y="11318"/>
                  </a:cubicBezTo>
                  <a:cubicBezTo>
                    <a:pt x="13569" y="11052"/>
                    <a:pt x="11769" y="10785"/>
                    <a:pt x="11631" y="10252"/>
                  </a:cubicBezTo>
                  <a:cubicBezTo>
                    <a:pt x="11631" y="9985"/>
                    <a:pt x="12877" y="10252"/>
                    <a:pt x="13015" y="10518"/>
                  </a:cubicBezTo>
                  <a:cubicBezTo>
                    <a:pt x="13292" y="10785"/>
                    <a:pt x="13431" y="10785"/>
                    <a:pt x="13846" y="10518"/>
                  </a:cubicBezTo>
                  <a:cubicBezTo>
                    <a:pt x="13985" y="10518"/>
                    <a:pt x="14677" y="9985"/>
                    <a:pt x="14538" y="9452"/>
                  </a:cubicBezTo>
                  <a:cubicBezTo>
                    <a:pt x="14538" y="9185"/>
                    <a:pt x="13015" y="10518"/>
                    <a:pt x="13431" y="9185"/>
                  </a:cubicBezTo>
                  <a:cubicBezTo>
                    <a:pt x="13292" y="9452"/>
                    <a:pt x="13985" y="9452"/>
                    <a:pt x="13985" y="9452"/>
                  </a:cubicBezTo>
                  <a:cubicBezTo>
                    <a:pt x="14400" y="9452"/>
                    <a:pt x="14677" y="9185"/>
                    <a:pt x="14954" y="9185"/>
                  </a:cubicBezTo>
                  <a:cubicBezTo>
                    <a:pt x="14954" y="8918"/>
                    <a:pt x="14538" y="8118"/>
                    <a:pt x="14538" y="8118"/>
                  </a:cubicBezTo>
                  <a:cubicBezTo>
                    <a:pt x="14677" y="8118"/>
                    <a:pt x="14815" y="8385"/>
                    <a:pt x="14815" y="8652"/>
                  </a:cubicBezTo>
                  <a:cubicBezTo>
                    <a:pt x="14954" y="8918"/>
                    <a:pt x="15231" y="8652"/>
                    <a:pt x="15369" y="8652"/>
                  </a:cubicBezTo>
                  <a:cubicBezTo>
                    <a:pt x="15785" y="8118"/>
                    <a:pt x="16062" y="7585"/>
                    <a:pt x="16477" y="7318"/>
                  </a:cubicBezTo>
                  <a:cubicBezTo>
                    <a:pt x="16754" y="7052"/>
                    <a:pt x="18831" y="5452"/>
                    <a:pt x="18831" y="5185"/>
                  </a:cubicBezTo>
                  <a:cubicBezTo>
                    <a:pt x="18831" y="4918"/>
                    <a:pt x="17031" y="5718"/>
                    <a:pt x="16892" y="5718"/>
                  </a:cubicBezTo>
                  <a:cubicBezTo>
                    <a:pt x="16477" y="5985"/>
                    <a:pt x="16062" y="5985"/>
                    <a:pt x="15508" y="6252"/>
                  </a:cubicBezTo>
                  <a:cubicBezTo>
                    <a:pt x="15508" y="6252"/>
                    <a:pt x="14954" y="6252"/>
                    <a:pt x="14954" y="6252"/>
                  </a:cubicBezTo>
                  <a:cubicBezTo>
                    <a:pt x="14954" y="5985"/>
                    <a:pt x="15785" y="5985"/>
                    <a:pt x="15923" y="5718"/>
                  </a:cubicBezTo>
                  <a:cubicBezTo>
                    <a:pt x="16062" y="5718"/>
                    <a:pt x="17031" y="5452"/>
                    <a:pt x="17031" y="5185"/>
                  </a:cubicBezTo>
                  <a:cubicBezTo>
                    <a:pt x="17031" y="5452"/>
                    <a:pt x="15646" y="4918"/>
                    <a:pt x="15785" y="4652"/>
                  </a:cubicBezTo>
                  <a:cubicBezTo>
                    <a:pt x="15785" y="4652"/>
                    <a:pt x="17446" y="4918"/>
                    <a:pt x="17585" y="4652"/>
                  </a:cubicBezTo>
                  <a:cubicBezTo>
                    <a:pt x="17862" y="4652"/>
                    <a:pt x="18277" y="4385"/>
                    <a:pt x="18554" y="4385"/>
                  </a:cubicBezTo>
                  <a:cubicBezTo>
                    <a:pt x="18692" y="4385"/>
                    <a:pt x="18969" y="4385"/>
                    <a:pt x="19108" y="4385"/>
                  </a:cubicBezTo>
                  <a:cubicBezTo>
                    <a:pt x="19662" y="4118"/>
                    <a:pt x="20215" y="3852"/>
                    <a:pt x="20631" y="3585"/>
                  </a:cubicBezTo>
                  <a:cubicBezTo>
                    <a:pt x="20631" y="3585"/>
                    <a:pt x="21600" y="2518"/>
                    <a:pt x="21185" y="2252"/>
                  </a:cubicBezTo>
                  <a:cubicBezTo>
                    <a:pt x="20908" y="2252"/>
                    <a:pt x="20492" y="2252"/>
                    <a:pt x="20215" y="2252"/>
                  </a:cubicBezTo>
                  <a:cubicBezTo>
                    <a:pt x="20077" y="1985"/>
                    <a:pt x="19800" y="2252"/>
                    <a:pt x="19800" y="1985"/>
                  </a:cubicBezTo>
                  <a:cubicBezTo>
                    <a:pt x="19800" y="1452"/>
                    <a:pt x="19523" y="1452"/>
                    <a:pt x="19523" y="918"/>
                  </a:cubicBezTo>
                  <a:cubicBezTo>
                    <a:pt x="19523" y="918"/>
                    <a:pt x="18969" y="1185"/>
                    <a:pt x="18831" y="1185"/>
                  </a:cubicBezTo>
                  <a:cubicBezTo>
                    <a:pt x="18692" y="918"/>
                    <a:pt x="18554" y="385"/>
                    <a:pt x="18415" y="918"/>
                  </a:cubicBezTo>
                  <a:cubicBezTo>
                    <a:pt x="18415" y="918"/>
                    <a:pt x="17585" y="1185"/>
                    <a:pt x="17446" y="1185"/>
                  </a:cubicBezTo>
                  <a:cubicBezTo>
                    <a:pt x="17169" y="1452"/>
                    <a:pt x="16892" y="1452"/>
                    <a:pt x="16615" y="1452"/>
                  </a:cubicBezTo>
                  <a:cubicBezTo>
                    <a:pt x="16615" y="1452"/>
                    <a:pt x="16062" y="1452"/>
                    <a:pt x="16062" y="1452"/>
                  </a:cubicBezTo>
                  <a:cubicBezTo>
                    <a:pt x="16062" y="1185"/>
                    <a:pt x="16615" y="1185"/>
                    <a:pt x="16754" y="918"/>
                  </a:cubicBezTo>
                  <a:cubicBezTo>
                    <a:pt x="17031" y="918"/>
                    <a:pt x="17308" y="652"/>
                    <a:pt x="17446" y="385"/>
                  </a:cubicBezTo>
                  <a:cubicBezTo>
                    <a:pt x="17169" y="1185"/>
                    <a:pt x="14262" y="-415"/>
                    <a:pt x="14123" y="118"/>
                  </a:cubicBezTo>
                  <a:cubicBezTo>
                    <a:pt x="14123" y="385"/>
                    <a:pt x="14400" y="385"/>
                    <a:pt x="14538" y="652"/>
                  </a:cubicBezTo>
                  <a:cubicBezTo>
                    <a:pt x="14538" y="918"/>
                    <a:pt x="13846" y="118"/>
                    <a:pt x="13846" y="118"/>
                  </a:cubicBezTo>
                  <a:cubicBezTo>
                    <a:pt x="13569" y="-148"/>
                    <a:pt x="13154" y="118"/>
                    <a:pt x="13015" y="118"/>
                  </a:cubicBezTo>
                  <a:cubicBezTo>
                    <a:pt x="12877" y="118"/>
                    <a:pt x="12462" y="118"/>
                    <a:pt x="12600" y="385"/>
                  </a:cubicBezTo>
                  <a:cubicBezTo>
                    <a:pt x="12738" y="652"/>
                    <a:pt x="13015" y="1452"/>
                    <a:pt x="13154" y="1185"/>
                  </a:cubicBezTo>
                  <a:cubicBezTo>
                    <a:pt x="13154" y="1452"/>
                    <a:pt x="12600" y="1185"/>
                    <a:pt x="12600" y="918"/>
                  </a:cubicBezTo>
                  <a:cubicBezTo>
                    <a:pt x="12185" y="918"/>
                    <a:pt x="12046" y="118"/>
                    <a:pt x="11769" y="118"/>
                  </a:cubicBezTo>
                  <a:cubicBezTo>
                    <a:pt x="11215" y="118"/>
                    <a:pt x="10800" y="118"/>
                    <a:pt x="10385" y="118"/>
                  </a:cubicBezTo>
                  <a:cubicBezTo>
                    <a:pt x="9692" y="385"/>
                    <a:pt x="10108" y="652"/>
                    <a:pt x="10523" y="918"/>
                  </a:cubicBezTo>
                  <a:cubicBezTo>
                    <a:pt x="10662" y="1185"/>
                    <a:pt x="10938" y="1452"/>
                    <a:pt x="11077" y="1718"/>
                  </a:cubicBezTo>
                  <a:cubicBezTo>
                    <a:pt x="11077" y="1718"/>
                    <a:pt x="10662" y="2252"/>
                    <a:pt x="10662" y="2252"/>
                  </a:cubicBezTo>
                  <a:cubicBezTo>
                    <a:pt x="10523" y="2252"/>
                    <a:pt x="10800" y="1985"/>
                    <a:pt x="10800" y="1985"/>
                  </a:cubicBezTo>
                  <a:cubicBezTo>
                    <a:pt x="10800" y="1718"/>
                    <a:pt x="9831" y="652"/>
                    <a:pt x="9692" y="652"/>
                  </a:cubicBezTo>
                  <a:cubicBezTo>
                    <a:pt x="9138" y="652"/>
                    <a:pt x="8585" y="385"/>
                    <a:pt x="8031" y="652"/>
                  </a:cubicBezTo>
                  <a:cubicBezTo>
                    <a:pt x="8031" y="652"/>
                    <a:pt x="8308" y="1185"/>
                    <a:pt x="8446" y="1185"/>
                  </a:cubicBezTo>
                  <a:cubicBezTo>
                    <a:pt x="8585" y="1185"/>
                    <a:pt x="8862" y="1452"/>
                    <a:pt x="9138" y="1185"/>
                  </a:cubicBezTo>
                  <a:cubicBezTo>
                    <a:pt x="8862" y="1452"/>
                    <a:pt x="8446" y="1718"/>
                    <a:pt x="8169" y="1452"/>
                  </a:cubicBezTo>
                  <a:cubicBezTo>
                    <a:pt x="8031" y="1452"/>
                    <a:pt x="7062" y="652"/>
                    <a:pt x="7200" y="918"/>
                  </a:cubicBezTo>
                  <a:cubicBezTo>
                    <a:pt x="7200" y="652"/>
                    <a:pt x="7892" y="2252"/>
                    <a:pt x="7338" y="1985"/>
                  </a:cubicBezTo>
                  <a:cubicBezTo>
                    <a:pt x="7200" y="1718"/>
                    <a:pt x="6785" y="1452"/>
                    <a:pt x="6508" y="1718"/>
                  </a:cubicBezTo>
                  <a:cubicBezTo>
                    <a:pt x="6646" y="1718"/>
                    <a:pt x="7062" y="1985"/>
                    <a:pt x="7062" y="1985"/>
                  </a:cubicBezTo>
                  <a:cubicBezTo>
                    <a:pt x="6923" y="2252"/>
                    <a:pt x="6369" y="1718"/>
                    <a:pt x="6369" y="2252"/>
                  </a:cubicBezTo>
                  <a:cubicBezTo>
                    <a:pt x="6369" y="2518"/>
                    <a:pt x="6923" y="2785"/>
                    <a:pt x="7062" y="3052"/>
                  </a:cubicBezTo>
                  <a:cubicBezTo>
                    <a:pt x="7477" y="3052"/>
                    <a:pt x="8446" y="3318"/>
                    <a:pt x="8446" y="4118"/>
                  </a:cubicBezTo>
                  <a:cubicBezTo>
                    <a:pt x="8446" y="3852"/>
                    <a:pt x="7477" y="3585"/>
                    <a:pt x="7200" y="3318"/>
                  </a:cubicBezTo>
                  <a:cubicBezTo>
                    <a:pt x="6923" y="3318"/>
                    <a:pt x="6508" y="2518"/>
                    <a:pt x="6231" y="2785"/>
                  </a:cubicBezTo>
                  <a:cubicBezTo>
                    <a:pt x="6231" y="2785"/>
                    <a:pt x="6646" y="3318"/>
                    <a:pt x="6646" y="3318"/>
                  </a:cubicBezTo>
                  <a:cubicBezTo>
                    <a:pt x="6646" y="3318"/>
                    <a:pt x="6231" y="3585"/>
                    <a:pt x="6231" y="3318"/>
                  </a:cubicBezTo>
                  <a:cubicBezTo>
                    <a:pt x="5954" y="3052"/>
                    <a:pt x="5815" y="2785"/>
                    <a:pt x="5538" y="2518"/>
                  </a:cubicBezTo>
                  <a:cubicBezTo>
                    <a:pt x="5400" y="2252"/>
                    <a:pt x="4292" y="2252"/>
                    <a:pt x="4292" y="2252"/>
                  </a:cubicBezTo>
                  <a:cubicBezTo>
                    <a:pt x="4292" y="2518"/>
                    <a:pt x="4708" y="2518"/>
                    <a:pt x="4292" y="2785"/>
                  </a:cubicBezTo>
                  <a:cubicBezTo>
                    <a:pt x="4154" y="2785"/>
                    <a:pt x="3462" y="3318"/>
                    <a:pt x="3462" y="3318"/>
                  </a:cubicBezTo>
                  <a:cubicBezTo>
                    <a:pt x="3600" y="3318"/>
                    <a:pt x="4015" y="3052"/>
                    <a:pt x="4015" y="3052"/>
                  </a:cubicBezTo>
                  <a:cubicBezTo>
                    <a:pt x="4154" y="3318"/>
                    <a:pt x="4708" y="3852"/>
                    <a:pt x="4708" y="3852"/>
                  </a:cubicBezTo>
                  <a:cubicBezTo>
                    <a:pt x="4708" y="3852"/>
                    <a:pt x="4292" y="3585"/>
                    <a:pt x="4292" y="3852"/>
                  </a:cubicBezTo>
                  <a:cubicBezTo>
                    <a:pt x="4292" y="3852"/>
                    <a:pt x="4431" y="4652"/>
                    <a:pt x="4154" y="4118"/>
                  </a:cubicBezTo>
                  <a:cubicBezTo>
                    <a:pt x="4015" y="3852"/>
                    <a:pt x="3877" y="3318"/>
                    <a:pt x="3600" y="3585"/>
                  </a:cubicBezTo>
                  <a:cubicBezTo>
                    <a:pt x="3462" y="3585"/>
                    <a:pt x="3323" y="4118"/>
                    <a:pt x="3185" y="3852"/>
                  </a:cubicBezTo>
                  <a:cubicBezTo>
                    <a:pt x="3046" y="3585"/>
                    <a:pt x="2908" y="3318"/>
                    <a:pt x="2631" y="3318"/>
                  </a:cubicBezTo>
                  <a:cubicBezTo>
                    <a:pt x="2492" y="3318"/>
                    <a:pt x="2077" y="3585"/>
                    <a:pt x="1938" y="3852"/>
                  </a:cubicBezTo>
                  <a:cubicBezTo>
                    <a:pt x="1662" y="4118"/>
                    <a:pt x="1800" y="4385"/>
                    <a:pt x="1385" y="4118"/>
                  </a:cubicBezTo>
                  <a:cubicBezTo>
                    <a:pt x="1108" y="3852"/>
                    <a:pt x="969" y="4118"/>
                    <a:pt x="692" y="4118"/>
                  </a:cubicBezTo>
                  <a:cubicBezTo>
                    <a:pt x="554" y="4385"/>
                    <a:pt x="0" y="4385"/>
                    <a:pt x="0" y="4652"/>
                  </a:cubicBezTo>
                  <a:cubicBezTo>
                    <a:pt x="0" y="5185"/>
                    <a:pt x="1246" y="4652"/>
                    <a:pt x="1246" y="4918"/>
                  </a:cubicBezTo>
                  <a:cubicBezTo>
                    <a:pt x="1246" y="5185"/>
                    <a:pt x="831" y="5185"/>
                    <a:pt x="692" y="5452"/>
                  </a:cubicBezTo>
                  <a:cubicBezTo>
                    <a:pt x="692" y="5185"/>
                    <a:pt x="1385" y="5185"/>
                    <a:pt x="1523" y="5185"/>
                  </a:cubicBezTo>
                  <a:cubicBezTo>
                    <a:pt x="1662" y="5185"/>
                    <a:pt x="2354" y="5185"/>
                    <a:pt x="2354" y="5185"/>
                  </a:cubicBezTo>
                  <a:cubicBezTo>
                    <a:pt x="2354" y="5185"/>
                    <a:pt x="2077" y="5452"/>
                    <a:pt x="1938" y="5452"/>
                  </a:cubicBezTo>
                  <a:cubicBezTo>
                    <a:pt x="1662" y="5452"/>
                    <a:pt x="1523" y="5452"/>
                    <a:pt x="1246" y="5985"/>
                  </a:cubicBezTo>
                  <a:cubicBezTo>
                    <a:pt x="692" y="6518"/>
                    <a:pt x="1662" y="6518"/>
                    <a:pt x="1800" y="6518"/>
                  </a:cubicBezTo>
                  <a:cubicBezTo>
                    <a:pt x="2354" y="6785"/>
                    <a:pt x="2769" y="6785"/>
                    <a:pt x="3323" y="6518"/>
                  </a:cubicBezTo>
                  <a:cubicBezTo>
                    <a:pt x="3600" y="6252"/>
                    <a:pt x="4292" y="5452"/>
                    <a:pt x="4708" y="5985"/>
                  </a:cubicBezTo>
                  <a:cubicBezTo>
                    <a:pt x="4708" y="5985"/>
                    <a:pt x="4015" y="6518"/>
                    <a:pt x="4015" y="6518"/>
                  </a:cubicBezTo>
                  <a:cubicBezTo>
                    <a:pt x="3738" y="6518"/>
                    <a:pt x="3462" y="6518"/>
                    <a:pt x="3185" y="6785"/>
                  </a:cubicBezTo>
                  <a:cubicBezTo>
                    <a:pt x="3046" y="6785"/>
                    <a:pt x="2769" y="6785"/>
                    <a:pt x="2492" y="6785"/>
                  </a:cubicBezTo>
                  <a:cubicBezTo>
                    <a:pt x="2215" y="7052"/>
                    <a:pt x="1938" y="6785"/>
                    <a:pt x="1662" y="7052"/>
                  </a:cubicBezTo>
                  <a:cubicBezTo>
                    <a:pt x="1800" y="7052"/>
                    <a:pt x="2215" y="7318"/>
                    <a:pt x="2215" y="7318"/>
                  </a:cubicBezTo>
                  <a:cubicBezTo>
                    <a:pt x="2354" y="7585"/>
                    <a:pt x="2492" y="7852"/>
                    <a:pt x="2769" y="7852"/>
                  </a:cubicBezTo>
                  <a:cubicBezTo>
                    <a:pt x="3323" y="7852"/>
                    <a:pt x="3600" y="7052"/>
                    <a:pt x="4154" y="6785"/>
                  </a:cubicBezTo>
                  <a:cubicBezTo>
                    <a:pt x="4292" y="6785"/>
                    <a:pt x="6092" y="6518"/>
                    <a:pt x="6092" y="6252"/>
                  </a:cubicBezTo>
                  <a:cubicBezTo>
                    <a:pt x="6092" y="6518"/>
                    <a:pt x="5262" y="6518"/>
                    <a:pt x="5123" y="6518"/>
                  </a:cubicBezTo>
                  <a:cubicBezTo>
                    <a:pt x="4708" y="6785"/>
                    <a:pt x="4015" y="7052"/>
                    <a:pt x="3600" y="7585"/>
                  </a:cubicBezTo>
                  <a:cubicBezTo>
                    <a:pt x="3185" y="8385"/>
                    <a:pt x="4431" y="8118"/>
                    <a:pt x="4569" y="8118"/>
                  </a:cubicBezTo>
                  <a:cubicBezTo>
                    <a:pt x="4846" y="8118"/>
                    <a:pt x="5123" y="8385"/>
                    <a:pt x="5400" y="7852"/>
                  </a:cubicBezTo>
                  <a:cubicBezTo>
                    <a:pt x="5538" y="7852"/>
                    <a:pt x="5538" y="7585"/>
                    <a:pt x="5538" y="7318"/>
                  </a:cubicBezTo>
                  <a:cubicBezTo>
                    <a:pt x="5677" y="7318"/>
                    <a:pt x="5815" y="7318"/>
                    <a:pt x="5815" y="7585"/>
                  </a:cubicBezTo>
                  <a:cubicBezTo>
                    <a:pt x="5815" y="7585"/>
                    <a:pt x="5815" y="7585"/>
                    <a:pt x="5677" y="7585"/>
                  </a:cubicBezTo>
                  <a:cubicBezTo>
                    <a:pt x="5954" y="7585"/>
                    <a:pt x="6646" y="7052"/>
                    <a:pt x="6923" y="7318"/>
                  </a:cubicBezTo>
                  <a:cubicBezTo>
                    <a:pt x="6785" y="7052"/>
                    <a:pt x="6092" y="8118"/>
                    <a:pt x="5954" y="8118"/>
                  </a:cubicBezTo>
                  <a:cubicBezTo>
                    <a:pt x="6092" y="8385"/>
                    <a:pt x="6923" y="7852"/>
                    <a:pt x="7200" y="7852"/>
                  </a:cubicBezTo>
                  <a:cubicBezTo>
                    <a:pt x="7615" y="7852"/>
                    <a:pt x="8031" y="7585"/>
                    <a:pt x="8446" y="7052"/>
                  </a:cubicBezTo>
                  <a:cubicBezTo>
                    <a:pt x="8585" y="6785"/>
                    <a:pt x="8585" y="6252"/>
                    <a:pt x="8585" y="6252"/>
                  </a:cubicBezTo>
                  <a:cubicBezTo>
                    <a:pt x="8862" y="6252"/>
                    <a:pt x="8862" y="6252"/>
                    <a:pt x="9000" y="5985"/>
                  </a:cubicBezTo>
                  <a:cubicBezTo>
                    <a:pt x="9138" y="5985"/>
                    <a:pt x="10108" y="4918"/>
                    <a:pt x="10108" y="5185"/>
                  </a:cubicBezTo>
                  <a:cubicBezTo>
                    <a:pt x="10108" y="5185"/>
                    <a:pt x="9554" y="5985"/>
                    <a:pt x="9554" y="5985"/>
                  </a:cubicBezTo>
                  <a:cubicBezTo>
                    <a:pt x="9415" y="6252"/>
                    <a:pt x="8862" y="6785"/>
                    <a:pt x="8862" y="7052"/>
                  </a:cubicBezTo>
                  <a:cubicBezTo>
                    <a:pt x="8862" y="7318"/>
                    <a:pt x="10385" y="7052"/>
                    <a:pt x="10385" y="7318"/>
                  </a:cubicBezTo>
                  <a:cubicBezTo>
                    <a:pt x="10385" y="7052"/>
                    <a:pt x="8308" y="8118"/>
                    <a:pt x="8308" y="7852"/>
                  </a:cubicBezTo>
                  <a:cubicBezTo>
                    <a:pt x="8308" y="7852"/>
                    <a:pt x="9554" y="8118"/>
                    <a:pt x="9415" y="8118"/>
                  </a:cubicBezTo>
                  <a:cubicBezTo>
                    <a:pt x="9415" y="8385"/>
                    <a:pt x="8862" y="8385"/>
                    <a:pt x="8723" y="8385"/>
                  </a:cubicBezTo>
                  <a:cubicBezTo>
                    <a:pt x="8446" y="8385"/>
                    <a:pt x="8031" y="8385"/>
                    <a:pt x="7754" y="8652"/>
                  </a:cubicBezTo>
                  <a:cubicBezTo>
                    <a:pt x="7200" y="8652"/>
                    <a:pt x="6646" y="8652"/>
                    <a:pt x="6092" y="8918"/>
                  </a:cubicBezTo>
                  <a:cubicBezTo>
                    <a:pt x="5954" y="8918"/>
                    <a:pt x="5954" y="9185"/>
                    <a:pt x="6231" y="9185"/>
                  </a:cubicBezTo>
                  <a:cubicBezTo>
                    <a:pt x="6369" y="9452"/>
                    <a:pt x="6785" y="9718"/>
                    <a:pt x="6923" y="9985"/>
                  </a:cubicBezTo>
                  <a:cubicBezTo>
                    <a:pt x="7200" y="10518"/>
                    <a:pt x="6923" y="11052"/>
                    <a:pt x="7338" y="11052"/>
                  </a:cubicBezTo>
                  <a:cubicBezTo>
                    <a:pt x="7477" y="10785"/>
                    <a:pt x="7892" y="11052"/>
                    <a:pt x="8031" y="10785"/>
                  </a:cubicBezTo>
                  <a:cubicBezTo>
                    <a:pt x="6785" y="12118"/>
                    <a:pt x="6092" y="9185"/>
                    <a:pt x="5123" y="9185"/>
                  </a:cubicBezTo>
                  <a:cubicBezTo>
                    <a:pt x="4846" y="9185"/>
                    <a:pt x="3600" y="8652"/>
                    <a:pt x="3600" y="9185"/>
                  </a:cubicBezTo>
                  <a:cubicBezTo>
                    <a:pt x="3600" y="9185"/>
                    <a:pt x="3462" y="9718"/>
                    <a:pt x="3462" y="9718"/>
                  </a:cubicBezTo>
                  <a:cubicBezTo>
                    <a:pt x="3600" y="9718"/>
                    <a:pt x="4431" y="9718"/>
                    <a:pt x="4431" y="9985"/>
                  </a:cubicBezTo>
                  <a:cubicBezTo>
                    <a:pt x="4431" y="9985"/>
                    <a:pt x="3600" y="9985"/>
                    <a:pt x="3600" y="10518"/>
                  </a:cubicBezTo>
                  <a:cubicBezTo>
                    <a:pt x="3600" y="10785"/>
                    <a:pt x="4431" y="10785"/>
                    <a:pt x="4708" y="11052"/>
                  </a:cubicBezTo>
                  <a:cubicBezTo>
                    <a:pt x="4846" y="11318"/>
                    <a:pt x="4985" y="11585"/>
                    <a:pt x="5123" y="11852"/>
                  </a:cubicBezTo>
                  <a:cubicBezTo>
                    <a:pt x="5262" y="12385"/>
                    <a:pt x="5538" y="12652"/>
                    <a:pt x="5815" y="12918"/>
                  </a:cubicBezTo>
                  <a:cubicBezTo>
                    <a:pt x="6092" y="13185"/>
                    <a:pt x="6231" y="13185"/>
                    <a:pt x="6508" y="12918"/>
                  </a:cubicBezTo>
                  <a:cubicBezTo>
                    <a:pt x="6646" y="12918"/>
                    <a:pt x="6923" y="12652"/>
                    <a:pt x="7062" y="12918"/>
                  </a:cubicBezTo>
                  <a:cubicBezTo>
                    <a:pt x="7062" y="12918"/>
                    <a:pt x="6923" y="13452"/>
                    <a:pt x="6923" y="13452"/>
                  </a:cubicBezTo>
                  <a:cubicBezTo>
                    <a:pt x="6646" y="13452"/>
                    <a:pt x="6231" y="13185"/>
                    <a:pt x="6092" y="13452"/>
                  </a:cubicBezTo>
                  <a:cubicBezTo>
                    <a:pt x="6092" y="13185"/>
                    <a:pt x="6646" y="13985"/>
                    <a:pt x="6646" y="13985"/>
                  </a:cubicBezTo>
                  <a:cubicBezTo>
                    <a:pt x="6646" y="14252"/>
                    <a:pt x="5954" y="13718"/>
                    <a:pt x="5954" y="13718"/>
                  </a:cubicBezTo>
                  <a:cubicBezTo>
                    <a:pt x="5538" y="13185"/>
                    <a:pt x="5262" y="13185"/>
                    <a:pt x="4846" y="13185"/>
                  </a:cubicBezTo>
                  <a:cubicBezTo>
                    <a:pt x="4569" y="13185"/>
                    <a:pt x="4431" y="13185"/>
                    <a:pt x="4154" y="13452"/>
                  </a:cubicBezTo>
                  <a:cubicBezTo>
                    <a:pt x="3877" y="13718"/>
                    <a:pt x="3738" y="13452"/>
                    <a:pt x="3600" y="13718"/>
                  </a:cubicBezTo>
                  <a:cubicBezTo>
                    <a:pt x="3462" y="13985"/>
                    <a:pt x="3462" y="14252"/>
                    <a:pt x="3185" y="14252"/>
                  </a:cubicBezTo>
                  <a:cubicBezTo>
                    <a:pt x="3046" y="14518"/>
                    <a:pt x="2908" y="15318"/>
                    <a:pt x="3185" y="15318"/>
                  </a:cubicBezTo>
                  <a:cubicBezTo>
                    <a:pt x="3462" y="15318"/>
                    <a:pt x="3738" y="15052"/>
                    <a:pt x="3738" y="15318"/>
                  </a:cubicBezTo>
                  <a:cubicBezTo>
                    <a:pt x="3877" y="15852"/>
                    <a:pt x="4431" y="15585"/>
                    <a:pt x="4431" y="15318"/>
                  </a:cubicBezTo>
                  <a:cubicBezTo>
                    <a:pt x="4569" y="15318"/>
                    <a:pt x="4846" y="14518"/>
                    <a:pt x="4846" y="14252"/>
                  </a:cubicBezTo>
                  <a:cubicBezTo>
                    <a:pt x="4846" y="14518"/>
                    <a:pt x="4846" y="14518"/>
                    <a:pt x="4846" y="14785"/>
                  </a:cubicBezTo>
                  <a:cubicBezTo>
                    <a:pt x="4846" y="14785"/>
                    <a:pt x="4985" y="14785"/>
                    <a:pt x="4985" y="14785"/>
                  </a:cubicBezTo>
                  <a:cubicBezTo>
                    <a:pt x="4985" y="14785"/>
                    <a:pt x="4846" y="15052"/>
                    <a:pt x="4846" y="15318"/>
                  </a:cubicBezTo>
                  <a:cubicBezTo>
                    <a:pt x="4846" y="15318"/>
                    <a:pt x="4846" y="15318"/>
                    <a:pt x="4985" y="15318"/>
                  </a:cubicBezTo>
                  <a:cubicBezTo>
                    <a:pt x="4985" y="15318"/>
                    <a:pt x="4569" y="15585"/>
                    <a:pt x="4708" y="15585"/>
                  </a:cubicBezTo>
                  <a:cubicBezTo>
                    <a:pt x="4708" y="15585"/>
                    <a:pt x="4708" y="15585"/>
                    <a:pt x="4708" y="15585"/>
                  </a:cubicBezTo>
                  <a:cubicBezTo>
                    <a:pt x="4708" y="15852"/>
                    <a:pt x="4292" y="15585"/>
                    <a:pt x="4154" y="15852"/>
                  </a:cubicBezTo>
                  <a:cubicBezTo>
                    <a:pt x="4292" y="15852"/>
                    <a:pt x="4846" y="15852"/>
                    <a:pt x="4985" y="16118"/>
                  </a:cubicBezTo>
                  <a:cubicBezTo>
                    <a:pt x="4985" y="16118"/>
                    <a:pt x="4292" y="16918"/>
                    <a:pt x="4431" y="16918"/>
                  </a:cubicBezTo>
                  <a:cubicBezTo>
                    <a:pt x="4431" y="17185"/>
                    <a:pt x="5123" y="16918"/>
                    <a:pt x="5123" y="16918"/>
                  </a:cubicBezTo>
                  <a:cubicBezTo>
                    <a:pt x="5123" y="16918"/>
                    <a:pt x="4985" y="16918"/>
                    <a:pt x="4985" y="16918"/>
                  </a:cubicBezTo>
                  <a:cubicBezTo>
                    <a:pt x="4985" y="17185"/>
                    <a:pt x="5677" y="16918"/>
                    <a:pt x="5815" y="16652"/>
                  </a:cubicBezTo>
                  <a:cubicBezTo>
                    <a:pt x="5815" y="16652"/>
                    <a:pt x="6369" y="15318"/>
                    <a:pt x="6508" y="15585"/>
                  </a:cubicBezTo>
                  <a:cubicBezTo>
                    <a:pt x="6646" y="15852"/>
                    <a:pt x="5538" y="17452"/>
                    <a:pt x="5262" y="17718"/>
                  </a:cubicBezTo>
                  <a:cubicBezTo>
                    <a:pt x="4846" y="17718"/>
                    <a:pt x="4569" y="17718"/>
                    <a:pt x="4154" y="17185"/>
                  </a:cubicBezTo>
                  <a:cubicBezTo>
                    <a:pt x="3877" y="16918"/>
                    <a:pt x="3877" y="16385"/>
                    <a:pt x="3600" y="16385"/>
                  </a:cubicBezTo>
                  <a:cubicBezTo>
                    <a:pt x="3323" y="16118"/>
                    <a:pt x="3046" y="16118"/>
                    <a:pt x="2769" y="16118"/>
                  </a:cubicBezTo>
                  <a:cubicBezTo>
                    <a:pt x="2354" y="16118"/>
                    <a:pt x="2354" y="16385"/>
                    <a:pt x="2631" y="16918"/>
                  </a:cubicBezTo>
                  <a:cubicBezTo>
                    <a:pt x="2769" y="17185"/>
                    <a:pt x="2769" y="17452"/>
                    <a:pt x="3046" y="17452"/>
                  </a:cubicBezTo>
                  <a:cubicBezTo>
                    <a:pt x="3462" y="17452"/>
                    <a:pt x="3046" y="17452"/>
                    <a:pt x="3046" y="17718"/>
                  </a:cubicBezTo>
                  <a:cubicBezTo>
                    <a:pt x="3046" y="17718"/>
                    <a:pt x="3600" y="18252"/>
                    <a:pt x="3600" y="1825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7" name="Shape 1543">
              <a:extLst>
                <a:ext uri="{FF2B5EF4-FFF2-40B4-BE49-F238E27FC236}">
                  <a16:creationId xmlns:a16="http://schemas.microsoft.com/office/drawing/2014/main" id="{4EA5DFD6-625F-4636-B575-6B75A3899E69}"/>
                </a:ext>
              </a:extLst>
            </p:cNvPr>
            <p:cNvSpPr/>
            <p:nvPr/>
          </p:nvSpPr>
          <p:spPr>
            <a:xfrm>
              <a:off x="4178377" y="2007523"/>
              <a:ext cx="58141" cy="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15417" extrusionOk="0">
                  <a:moveTo>
                    <a:pt x="20057" y="14170"/>
                  </a:moveTo>
                  <a:cubicBezTo>
                    <a:pt x="18514" y="9850"/>
                    <a:pt x="20057" y="9850"/>
                    <a:pt x="16971" y="5530"/>
                  </a:cubicBezTo>
                  <a:cubicBezTo>
                    <a:pt x="15429" y="5530"/>
                    <a:pt x="13886" y="5530"/>
                    <a:pt x="12343" y="5530"/>
                  </a:cubicBezTo>
                  <a:cubicBezTo>
                    <a:pt x="10800" y="5530"/>
                    <a:pt x="3086" y="-3110"/>
                    <a:pt x="1543" y="1210"/>
                  </a:cubicBezTo>
                  <a:cubicBezTo>
                    <a:pt x="1543" y="1210"/>
                    <a:pt x="4629" y="5530"/>
                    <a:pt x="3086" y="5530"/>
                  </a:cubicBezTo>
                  <a:cubicBezTo>
                    <a:pt x="3086" y="9850"/>
                    <a:pt x="0" y="14170"/>
                    <a:pt x="0" y="9850"/>
                  </a:cubicBezTo>
                  <a:cubicBezTo>
                    <a:pt x="0" y="14170"/>
                    <a:pt x="3086" y="9850"/>
                    <a:pt x="4629" y="9850"/>
                  </a:cubicBezTo>
                  <a:cubicBezTo>
                    <a:pt x="6171" y="9850"/>
                    <a:pt x="9257" y="14170"/>
                    <a:pt x="12343" y="14170"/>
                  </a:cubicBezTo>
                  <a:cubicBezTo>
                    <a:pt x="13886" y="14170"/>
                    <a:pt x="20057" y="14170"/>
                    <a:pt x="20057" y="14170"/>
                  </a:cubicBezTo>
                  <a:cubicBezTo>
                    <a:pt x="18514" y="9850"/>
                    <a:pt x="21600" y="18490"/>
                    <a:pt x="20057" y="14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8" name="Shape 1544">
              <a:extLst>
                <a:ext uri="{FF2B5EF4-FFF2-40B4-BE49-F238E27FC236}">
                  <a16:creationId xmlns:a16="http://schemas.microsoft.com/office/drawing/2014/main" id="{FC449BDC-E7F6-4F76-AF31-1B711B5EB8AA}"/>
                </a:ext>
              </a:extLst>
            </p:cNvPr>
            <p:cNvSpPr/>
            <p:nvPr/>
          </p:nvSpPr>
          <p:spPr>
            <a:xfrm>
              <a:off x="4014192" y="2022227"/>
              <a:ext cx="15890" cy="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3824" extrusionOk="0">
                  <a:moveTo>
                    <a:pt x="12788" y="10800"/>
                  </a:moveTo>
                  <a:cubicBezTo>
                    <a:pt x="9188" y="21600"/>
                    <a:pt x="-5212" y="0"/>
                    <a:pt x="1988" y="0"/>
                  </a:cubicBezTo>
                  <a:cubicBezTo>
                    <a:pt x="5588" y="0"/>
                    <a:pt x="16388" y="10800"/>
                    <a:pt x="12788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09" name="Shape 1545">
              <a:extLst>
                <a:ext uri="{FF2B5EF4-FFF2-40B4-BE49-F238E27FC236}">
                  <a16:creationId xmlns:a16="http://schemas.microsoft.com/office/drawing/2014/main" id="{EB7D0780-E047-4396-A3DF-27552B3E49F7}"/>
                </a:ext>
              </a:extLst>
            </p:cNvPr>
            <p:cNvSpPr/>
            <p:nvPr/>
          </p:nvSpPr>
          <p:spPr>
            <a:xfrm>
              <a:off x="4124987" y="2161442"/>
              <a:ext cx="15889" cy="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13" h="11232" extrusionOk="0">
                  <a:moveTo>
                    <a:pt x="11525" y="2016"/>
                  </a:moveTo>
                  <a:cubicBezTo>
                    <a:pt x="7925" y="-5184"/>
                    <a:pt x="-2875" y="9216"/>
                    <a:pt x="725" y="9216"/>
                  </a:cubicBezTo>
                  <a:cubicBezTo>
                    <a:pt x="4325" y="16416"/>
                    <a:pt x="18725" y="2016"/>
                    <a:pt x="11525" y="20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0" name="Shape 1546">
              <a:extLst>
                <a:ext uri="{FF2B5EF4-FFF2-40B4-BE49-F238E27FC236}">
                  <a16:creationId xmlns:a16="http://schemas.microsoft.com/office/drawing/2014/main" id="{C0D5946E-6CB5-4435-B94E-A6F2C5596D99}"/>
                </a:ext>
              </a:extLst>
            </p:cNvPr>
            <p:cNvSpPr/>
            <p:nvPr/>
          </p:nvSpPr>
          <p:spPr>
            <a:xfrm>
              <a:off x="2635699" y="2771675"/>
              <a:ext cx="15067" cy="1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3" h="17067" extrusionOk="0">
                  <a:moveTo>
                    <a:pt x="13829" y="867"/>
                  </a:moveTo>
                  <a:cubicBezTo>
                    <a:pt x="9509" y="-4533"/>
                    <a:pt x="-3451" y="17067"/>
                    <a:pt x="869" y="17067"/>
                  </a:cubicBezTo>
                  <a:cubicBezTo>
                    <a:pt x="869" y="17067"/>
                    <a:pt x="18149" y="867"/>
                    <a:pt x="13829" y="8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1" name="Shape 1547">
              <a:extLst>
                <a:ext uri="{FF2B5EF4-FFF2-40B4-BE49-F238E27FC236}">
                  <a16:creationId xmlns:a16="http://schemas.microsoft.com/office/drawing/2014/main" id="{2FEB7CEF-8DA6-484F-B489-247EB6CB7731}"/>
                </a:ext>
              </a:extLst>
            </p:cNvPr>
            <p:cNvSpPr/>
            <p:nvPr/>
          </p:nvSpPr>
          <p:spPr>
            <a:xfrm>
              <a:off x="2663494" y="2763427"/>
              <a:ext cx="4483" cy="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21600" y="21600"/>
                    <a:pt x="21600" y="21600"/>
                  </a:cubicBez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2" name="Shape 1548">
              <a:extLst>
                <a:ext uri="{FF2B5EF4-FFF2-40B4-BE49-F238E27FC236}">
                  <a16:creationId xmlns:a16="http://schemas.microsoft.com/office/drawing/2014/main" id="{BDE8F953-46F7-4B59-ABEE-31F1D7B31840}"/>
                </a:ext>
              </a:extLst>
            </p:cNvPr>
            <p:cNvSpPr/>
            <p:nvPr/>
          </p:nvSpPr>
          <p:spPr>
            <a:xfrm>
              <a:off x="2220386" y="2770152"/>
              <a:ext cx="19750" cy="1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77" h="11104" extrusionOk="0">
                  <a:moveTo>
                    <a:pt x="12834" y="5400"/>
                  </a:moveTo>
                  <a:cubicBezTo>
                    <a:pt x="19005" y="-1800"/>
                    <a:pt x="3576" y="-1800"/>
                    <a:pt x="491" y="5400"/>
                  </a:cubicBezTo>
                  <a:cubicBezTo>
                    <a:pt x="-2595" y="9000"/>
                    <a:pt x="9748" y="16200"/>
                    <a:pt x="12834" y="5400"/>
                  </a:cubicBezTo>
                  <a:cubicBezTo>
                    <a:pt x="15919" y="1800"/>
                    <a:pt x="6662" y="19800"/>
                    <a:pt x="12834" y="5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3" name="Shape 1549">
              <a:extLst>
                <a:ext uri="{FF2B5EF4-FFF2-40B4-BE49-F238E27FC236}">
                  <a16:creationId xmlns:a16="http://schemas.microsoft.com/office/drawing/2014/main" id="{171C6F2F-3340-4B9D-8A21-A45DFC2AF283}"/>
                </a:ext>
              </a:extLst>
            </p:cNvPr>
            <p:cNvSpPr/>
            <p:nvPr/>
          </p:nvSpPr>
          <p:spPr>
            <a:xfrm>
              <a:off x="8663265" y="4326524"/>
              <a:ext cx="8965" cy="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9600" extrusionOk="0">
                  <a:moveTo>
                    <a:pt x="21600" y="0"/>
                  </a:moveTo>
                  <a:cubicBezTo>
                    <a:pt x="21600" y="21600"/>
                    <a:pt x="0" y="0"/>
                    <a:pt x="0" y="0"/>
                  </a:cubicBezTo>
                  <a:cubicBezTo>
                    <a:pt x="1080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4" name="Shape 1550">
              <a:extLst>
                <a:ext uri="{FF2B5EF4-FFF2-40B4-BE49-F238E27FC236}">
                  <a16:creationId xmlns:a16="http://schemas.microsoft.com/office/drawing/2014/main" id="{58920CBA-156D-486E-A90B-A4DC6FFAB1E6}"/>
                </a:ext>
              </a:extLst>
            </p:cNvPr>
            <p:cNvSpPr/>
            <p:nvPr/>
          </p:nvSpPr>
          <p:spPr>
            <a:xfrm>
              <a:off x="8606494" y="4317557"/>
              <a:ext cx="8964" cy="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0"/>
                  </a:moveTo>
                  <a:cubicBezTo>
                    <a:pt x="21600" y="10800"/>
                    <a:pt x="0" y="21600"/>
                    <a:pt x="0" y="1080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5" name="Shape 1551">
              <a:extLst>
                <a:ext uri="{FF2B5EF4-FFF2-40B4-BE49-F238E27FC236}">
                  <a16:creationId xmlns:a16="http://schemas.microsoft.com/office/drawing/2014/main" id="{21B3F560-A8E2-48E7-9DC8-72BF01A4CD2E}"/>
                </a:ext>
              </a:extLst>
            </p:cNvPr>
            <p:cNvSpPr/>
            <p:nvPr/>
          </p:nvSpPr>
          <p:spPr>
            <a:xfrm>
              <a:off x="8807548" y="5102896"/>
              <a:ext cx="22180" cy="1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4" h="11833" extrusionOk="0">
                  <a:moveTo>
                    <a:pt x="15731" y="4988"/>
                  </a:moveTo>
                  <a:cubicBezTo>
                    <a:pt x="18817" y="-3652"/>
                    <a:pt x="-2783" y="668"/>
                    <a:pt x="303" y="4988"/>
                  </a:cubicBezTo>
                  <a:cubicBezTo>
                    <a:pt x="303" y="9308"/>
                    <a:pt x="12646" y="17948"/>
                    <a:pt x="15731" y="49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6" name="Shape 1552">
              <a:extLst>
                <a:ext uri="{FF2B5EF4-FFF2-40B4-BE49-F238E27FC236}">
                  <a16:creationId xmlns:a16="http://schemas.microsoft.com/office/drawing/2014/main" id="{767ADC7B-8187-4DB9-BBBB-8900645311CA}"/>
                </a:ext>
              </a:extLst>
            </p:cNvPr>
            <p:cNvSpPr/>
            <p:nvPr/>
          </p:nvSpPr>
          <p:spPr>
            <a:xfrm>
              <a:off x="6218936" y="2477806"/>
              <a:ext cx="1895" cy="1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7" name="Shape 1553">
              <a:extLst>
                <a:ext uri="{FF2B5EF4-FFF2-40B4-BE49-F238E27FC236}">
                  <a16:creationId xmlns:a16="http://schemas.microsoft.com/office/drawing/2014/main" id="{280E0F2F-BF07-491C-B42F-AE0A828F18FE}"/>
                </a:ext>
              </a:extLst>
            </p:cNvPr>
            <p:cNvSpPr/>
            <p:nvPr/>
          </p:nvSpPr>
          <p:spPr>
            <a:xfrm>
              <a:off x="4720686" y="4967604"/>
              <a:ext cx="38331" cy="3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3" h="20267" extrusionOk="0">
                  <a:moveTo>
                    <a:pt x="8640" y="9600"/>
                  </a:moveTo>
                  <a:cubicBezTo>
                    <a:pt x="8640" y="12000"/>
                    <a:pt x="2160" y="16800"/>
                    <a:pt x="0" y="19200"/>
                  </a:cubicBezTo>
                  <a:cubicBezTo>
                    <a:pt x="0" y="21600"/>
                    <a:pt x="4320" y="19200"/>
                    <a:pt x="4320" y="19200"/>
                  </a:cubicBezTo>
                  <a:cubicBezTo>
                    <a:pt x="6480" y="16800"/>
                    <a:pt x="8640" y="14400"/>
                    <a:pt x="10800" y="12000"/>
                  </a:cubicBezTo>
                  <a:cubicBezTo>
                    <a:pt x="12960" y="9600"/>
                    <a:pt x="21600" y="0"/>
                    <a:pt x="17280" y="0"/>
                  </a:cubicBezTo>
                  <a:cubicBezTo>
                    <a:pt x="15120" y="0"/>
                    <a:pt x="8640" y="7200"/>
                    <a:pt x="8640" y="9600"/>
                  </a:cubicBezTo>
                  <a:cubicBezTo>
                    <a:pt x="8640" y="12000"/>
                    <a:pt x="8640" y="7200"/>
                    <a:pt x="8640" y="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8" name="Shape 1554">
              <a:extLst>
                <a:ext uri="{FF2B5EF4-FFF2-40B4-BE49-F238E27FC236}">
                  <a16:creationId xmlns:a16="http://schemas.microsoft.com/office/drawing/2014/main" id="{AA2A8B8E-AF5F-48D3-9ABC-D46F773EFE62}"/>
                </a:ext>
              </a:extLst>
            </p:cNvPr>
            <p:cNvSpPr/>
            <p:nvPr/>
          </p:nvSpPr>
          <p:spPr>
            <a:xfrm>
              <a:off x="4050952" y="3198286"/>
              <a:ext cx="27330" cy="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6" h="12150" extrusionOk="0">
                  <a:moveTo>
                    <a:pt x="18816" y="7200"/>
                  </a:moveTo>
                  <a:cubicBezTo>
                    <a:pt x="18816" y="0"/>
                    <a:pt x="-2784" y="0"/>
                    <a:pt x="302" y="0"/>
                  </a:cubicBezTo>
                  <a:cubicBezTo>
                    <a:pt x="3387" y="0"/>
                    <a:pt x="15730" y="21600"/>
                    <a:pt x="18816" y="7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19" name="Shape 1555">
              <a:extLst>
                <a:ext uri="{FF2B5EF4-FFF2-40B4-BE49-F238E27FC236}">
                  <a16:creationId xmlns:a16="http://schemas.microsoft.com/office/drawing/2014/main" id="{05F53ABB-1A90-4E0D-89C9-0BDF8A2732A5}"/>
                </a:ext>
              </a:extLst>
            </p:cNvPr>
            <p:cNvSpPr/>
            <p:nvPr/>
          </p:nvSpPr>
          <p:spPr>
            <a:xfrm>
              <a:off x="4357651" y="5559367"/>
              <a:ext cx="79181" cy="7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8900"/>
                  </a:moveTo>
                  <a:cubicBezTo>
                    <a:pt x="15600" y="18900"/>
                    <a:pt x="13200" y="14850"/>
                    <a:pt x="9600" y="12150"/>
                  </a:cubicBezTo>
                  <a:cubicBezTo>
                    <a:pt x="8400" y="9450"/>
                    <a:pt x="6000" y="8100"/>
                    <a:pt x="4800" y="6750"/>
                  </a:cubicBezTo>
                  <a:cubicBezTo>
                    <a:pt x="3600" y="6750"/>
                    <a:pt x="1200" y="5400"/>
                    <a:pt x="1200" y="4050"/>
                  </a:cubicBezTo>
                  <a:cubicBezTo>
                    <a:pt x="1200" y="4050"/>
                    <a:pt x="2400" y="4050"/>
                    <a:pt x="2400" y="2700"/>
                  </a:cubicBezTo>
                  <a:cubicBezTo>
                    <a:pt x="3600" y="2700"/>
                    <a:pt x="1200" y="0"/>
                    <a:pt x="0" y="0"/>
                  </a:cubicBezTo>
                  <a:cubicBezTo>
                    <a:pt x="0" y="6750"/>
                    <a:pt x="0" y="13500"/>
                    <a:pt x="0" y="18900"/>
                  </a:cubicBezTo>
                  <a:cubicBezTo>
                    <a:pt x="0" y="20250"/>
                    <a:pt x="7200" y="20250"/>
                    <a:pt x="8400" y="20250"/>
                  </a:cubicBezTo>
                  <a:cubicBezTo>
                    <a:pt x="9600" y="20250"/>
                    <a:pt x="10800" y="20250"/>
                    <a:pt x="12000" y="21600"/>
                  </a:cubicBezTo>
                  <a:cubicBezTo>
                    <a:pt x="14400" y="21600"/>
                    <a:pt x="14400" y="21600"/>
                    <a:pt x="15600" y="20250"/>
                  </a:cubicBezTo>
                  <a:cubicBezTo>
                    <a:pt x="16800" y="20250"/>
                    <a:pt x="21600" y="20250"/>
                    <a:pt x="21600" y="18900"/>
                  </a:cubicBezTo>
                  <a:cubicBezTo>
                    <a:pt x="21600" y="18900"/>
                    <a:pt x="21600" y="17550"/>
                    <a:pt x="20400" y="189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0" name="Shape 1556">
              <a:extLst>
                <a:ext uri="{FF2B5EF4-FFF2-40B4-BE49-F238E27FC236}">
                  <a16:creationId xmlns:a16="http://schemas.microsoft.com/office/drawing/2014/main" id="{BC11B870-8954-4395-ACF3-3CEA33665BF5}"/>
                </a:ext>
              </a:extLst>
            </p:cNvPr>
            <p:cNvSpPr/>
            <p:nvPr/>
          </p:nvSpPr>
          <p:spPr>
            <a:xfrm>
              <a:off x="4273990" y="5553617"/>
              <a:ext cx="131470" cy="9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13680" y="15282"/>
                  </a:moveTo>
                  <a:cubicBezTo>
                    <a:pt x="13680" y="11526"/>
                    <a:pt x="13680" y="8708"/>
                    <a:pt x="13680" y="5891"/>
                  </a:cubicBezTo>
                  <a:cubicBezTo>
                    <a:pt x="13680" y="4952"/>
                    <a:pt x="13680" y="3074"/>
                    <a:pt x="13680" y="2134"/>
                  </a:cubicBezTo>
                  <a:cubicBezTo>
                    <a:pt x="13680" y="1195"/>
                    <a:pt x="11520" y="-683"/>
                    <a:pt x="10800" y="256"/>
                  </a:cubicBezTo>
                  <a:cubicBezTo>
                    <a:pt x="10080" y="1195"/>
                    <a:pt x="8640" y="256"/>
                    <a:pt x="8640" y="2134"/>
                  </a:cubicBezTo>
                  <a:cubicBezTo>
                    <a:pt x="7920" y="4013"/>
                    <a:pt x="6480" y="5891"/>
                    <a:pt x="9360" y="4952"/>
                  </a:cubicBezTo>
                  <a:cubicBezTo>
                    <a:pt x="9360" y="4952"/>
                    <a:pt x="10800" y="4952"/>
                    <a:pt x="10800" y="4952"/>
                  </a:cubicBezTo>
                  <a:cubicBezTo>
                    <a:pt x="11520" y="4952"/>
                    <a:pt x="10080" y="6830"/>
                    <a:pt x="10080" y="6830"/>
                  </a:cubicBezTo>
                  <a:cubicBezTo>
                    <a:pt x="9360" y="6830"/>
                    <a:pt x="7920" y="8708"/>
                    <a:pt x="9360" y="9647"/>
                  </a:cubicBezTo>
                  <a:cubicBezTo>
                    <a:pt x="9360" y="10587"/>
                    <a:pt x="11520" y="10587"/>
                    <a:pt x="11520" y="11526"/>
                  </a:cubicBezTo>
                  <a:cubicBezTo>
                    <a:pt x="11520" y="11526"/>
                    <a:pt x="8640" y="11526"/>
                    <a:pt x="8640" y="11526"/>
                  </a:cubicBezTo>
                  <a:cubicBezTo>
                    <a:pt x="7920" y="11526"/>
                    <a:pt x="6480" y="10587"/>
                    <a:pt x="6480" y="10587"/>
                  </a:cubicBezTo>
                  <a:cubicBezTo>
                    <a:pt x="6480" y="10587"/>
                    <a:pt x="7200" y="11526"/>
                    <a:pt x="7200" y="10587"/>
                  </a:cubicBezTo>
                  <a:cubicBezTo>
                    <a:pt x="7200" y="9647"/>
                    <a:pt x="7920" y="8708"/>
                    <a:pt x="7200" y="7769"/>
                  </a:cubicBezTo>
                  <a:cubicBezTo>
                    <a:pt x="7200" y="7769"/>
                    <a:pt x="5760" y="9647"/>
                    <a:pt x="5760" y="9647"/>
                  </a:cubicBezTo>
                  <a:cubicBezTo>
                    <a:pt x="5040" y="10587"/>
                    <a:pt x="4320" y="9647"/>
                    <a:pt x="3600" y="9647"/>
                  </a:cubicBezTo>
                  <a:cubicBezTo>
                    <a:pt x="2880" y="9647"/>
                    <a:pt x="0" y="8708"/>
                    <a:pt x="0" y="10587"/>
                  </a:cubicBezTo>
                  <a:cubicBezTo>
                    <a:pt x="0" y="11526"/>
                    <a:pt x="1440" y="10587"/>
                    <a:pt x="1440" y="10587"/>
                  </a:cubicBezTo>
                  <a:cubicBezTo>
                    <a:pt x="2160" y="9647"/>
                    <a:pt x="1440" y="10587"/>
                    <a:pt x="2160" y="10587"/>
                  </a:cubicBezTo>
                  <a:cubicBezTo>
                    <a:pt x="2880" y="11526"/>
                    <a:pt x="2880" y="9647"/>
                    <a:pt x="3600" y="10587"/>
                  </a:cubicBezTo>
                  <a:cubicBezTo>
                    <a:pt x="3600" y="10587"/>
                    <a:pt x="4320" y="11526"/>
                    <a:pt x="4320" y="11526"/>
                  </a:cubicBezTo>
                  <a:cubicBezTo>
                    <a:pt x="4320" y="11526"/>
                    <a:pt x="1440" y="12465"/>
                    <a:pt x="2880" y="13404"/>
                  </a:cubicBezTo>
                  <a:cubicBezTo>
                    <a:pt x="3600" y="14343"/>
                    <a:pt x="4320" y="12465"/>
                    <a:pt x="4320" y="13404"/>
                  </a:cubicBezTo>
                  <a:cubicBezTo>
                    <a:pt x="5040" y="13404"/>
                    <a:pt x="5760" y="14343"/>
                    <a:pt x="5760" y="14343"/>
                  </a:cubicBezTo>
                  <a:cubicBezTo>
                    <a:pt x="5760" y="14343"/>
                    <a:pt x="5760" y="14343"/>
                    <a:pt x="5040" y="14343"/>
                  </a:cubicBezTo>
                  <a:cubicBezTo>
                    <a:pt x="5040" y="15282"/>
                    <a:pt x="6480" y="15282"/>
                    <a:pt x="7200" y="15282"/>
                  </a:cubicBezTo>
                  <a:cubicBezTo>
                    <a:pt x="7920" y="15282"/>
                    <a:pt x="7920" y="13404"/>
                    <a:pt x="8640" y="15282"/>
                  </a:cubicBezTo>
                  <a:cubicBezTo>
                    <a:pt x="8640" y="15282"/>
                    <a:pt x="11520" y="19978"/>
                    <a:pt x="12240" y="19039"/>
                  </a:cubicBezTo>
                  <a:cubicBezTo>
                    <a:pt x="12240" y="19039"/>
                    <a:pt x="11520" y="18100"/>
                    <a:pt x="11520" y="18100"/>
                  </a:cubicBezTo>
                  <a:cubicBezTo>
                    <a:pt x="11520" y="17160"/>
                    <a:pt x="15840" y="20917"/>
                    <a:pt x="16560" y="20917"/>
                  </a:cubicBezTo>
                  <a:cubicBezTo>
                    <a:pt x="16560" y="19978"/>
                    <a:pt x="13680" y="17160"/>
                    <a:pt x="13680" y="16221"/>
                  </a:cubicBezTo>
                  <a:cubicBezTo>
                    <a:pt x="14400" y="16221"/>
                    <a:pt x="17280" y="17160"/>
                    <a:pt x="17280" y="17160"/>
                  </a:cubicBezTo>
                  <a:cubicBezTo>
                    <a:pt x="18720" y="17160"/>
                    <a:pt x="20160" y="17160"/>
                    <a:pt x="21600" y="16221"/>
                  </a:cubicBezTo>
                  <a:cubicBezTo>
                    <a:pt x="19440" y="14343"/>
                    <a:pt x="16560" y="15282"/>
                    <a:pt x="13680" y="15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1" name="Shape 1557">
              <a:extLst>
                <a:ext uri="{FF2B5EF4-FFF2-40B4-BE49-F238E27FC236}">
                  <a16:creationId xmlns:a16="http://schemas.microsoft.com/office/drawing/2014/main" id="{67F320D8-25C5-45EA-A96C-B5340291A475}"/>
                </a:ext>
              </a:extLst>
            </p:cNvPr>
            <p:cNvSpPr/>
            <p:nvPr/>
          </p:nvSpPr>
          <p:spPr>
            <a:xfrm>
              <a:off x="4260530" y="4027652"/>
              <a:ext cx="298853" cy="2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207" extrusionOk="0">
                  <a:moveTo>
                    <a:pt x="17422" y="10996"/>
                  </a:moveTo>
                  <a:cubicBezTo>
                    <a:pt x="17422" y="10211"/>
                    <a:pt x="17422" y="9818"/>
                    <a:pt x="18275" y="9425"/>
                  </a:cubicBezTo>
                  <a:cubicBezTo>
                    <a:pt x="18275" y="9033"/>
                    <a:pt x="18843" y="9033"/>
                    <a:pt x="18559" y="8640"/>
                  </a:cubicBezTo>
                  <a:cubicBezTo>
                    <a:pt x="18275" y="8247"/>
                    <a:pt x="17991" y="7462"/>
                    <a:pt x="18559" y="7069"/>
                  </a:cubicBezTo>
                  <a:cubicBezTo>
                    <a:pt x="21117" y="5498"/>
                    <a:pt x="16854" y="5891"/>
                    <a:pt x="16854" y="5891"/>
                  </a:cubicBezTo>
                  <a:cubicBezTo>
                    <a:pt x="16854" y="5498"/>
                    <a:pt x="17138" y="5498"/>
                    <a:pt x="17422" y="5498"/>
                  </a:cubicBezTo>
                  <a:cubicBezTo>
                    <a:pt x="17706" y="5498"/>
                    <a:pt x="17706" y="4713"/>
                    <a:pt x="17706" y="4320"/>
                  </a:cubicBezTo>
                  <a:cubicBezTo>
                    <a:pt x="17706" y="3927"/>
                    <a:pt x="16570" y="3142"/>
                    <a:pt x="16570" y="3535"/>
                  </a:cubicBezTo>
                  <a:cubicBezTo>
                    <a:pt x="16570" y="3927"/>
                    <a:pt x="16285" y="3142"/>
                    <a:pt x="16285" y="3142"/>
                  </a:cubicBezTo>
                  <a:cubicBezTo>
                    <a:pt x="16001" y="3142"/>
                    <a:pt x="16001" y="3927"/>
                    <a:pt x="15717" y="3535"/>
                  </a:cubicBezTo>
                  <a:cubicBezTo>
                    <a:pt x="15717" y="3535"/>
                    <a:pt x="15717" y="3142"/>
                    <a:pt x="15717" y="2749"/>
                  </a:cubicBezTo>
                  <a:cubicBezTo>
                    <a:pt x="15433" y="2356"/>
                    <a:pt x="15149" y="3142"/>
                    <a:pt x="14864" y="3142"/>
                  </a:cubicBezTo>
                  <a:cubicBezTo>
                    <a:pt x="14864" y="3142"/>
                    <a:pt x="14864" y="2356"/>
                    <a:pt x="14864" y="2356"/>
                  </a:cubicBezTo>
                  <a:cubicBezTo>
                    <a:pt x="14864" y="1571"/>
                    <a:pt x="15717" y="1964"/>
                    <a:pt x="16001" y="1964"/>
                  </a:cubicBezTo>
                  <a:cubicBezTo>
                    <a:pt x="16285" y="1571"/>
                    <a:pt x="15149" y="1571"/>
                    <a:pt x="15149" y="1571"/>
                  </a:cubicBezTo>
                  <a:cubicBezTo>
                    <a:pt x="14580" y="1571"/>
                    <a:pt x="14012" y="1178"/>
                    <a:pt x="13443" y="1571"/>
                  </a:cubicBezTo>
                  <a:cubicBezTo>
                    <a:pt x="12875" y="1964"/>
                    <a:pt x="12591" y="3142"/>
                    <a:pt x="12022" y="2749"/>
                  </a:cubicBezTo>
                  <a:cubicBezTo>
                    <a:pt x="11170" y="2749"/>
                    <a:pt x="10885" y="2749"/>
                    <a:pt x="10317" y="1964"/>
                  </a:cubicBezTo>
                  <a:cubicBezTo>
                    <a:pt x="9749" y="1178"/>
                    <a:pt x="8612" y="1964"/>
                    <a:pt x="7759" y="1964"/>
                  </a:cubicBezTo>
                  <a:cubicBezTo>
                    <a:pt x="7191" y="1964"/>
                    <a:pt x="7191" y="1571"/>
                    <a:pt x="6906" y="785"/>
                  </a:cubicBezTo>
                  <a:cubicBezTo>
                    <a:pt x="6622" y="0"/>
                    <a:pt x="6054" y="0"/>
                    <a:pt x="5201" y="0"/>
                  </a:cubicBezTo>
                  <a:cubicBezTo>
                    <a:pt x="4917" y="0"/>
                    <a:pt x="2643" y="393"/>
                    <a:pt x="2643" y="1571"/>
                  </a:cubicBezTo>
                  <a:cubicBezTo>
                    <a:pt x="2643" y="2749"/>
                    <a:pt x="3780" y="3142"/>
                    <a:pt x="3212" y="4713"/>
                  </a:cubicBezTo>
                  <a:cubicBezTo>
                    <a:pt x="2643" y="5498"/>
                    <a:pt x="1506" y="3927"/>
                    <a:pt x="1791" y="3142"/>
                  </a:cubicBezTo>
                  <a:cubicBezTo>
                    <a:pt x="1791" y="2749"/>
                    <a:pt x="2359" y="2356"/>
                    <a:pt x="2359" y="1964"/>
                  </a:cubicBezTo>
                  <a:cubicBezTo>
                    <a:pt x="2643" y="1178"/>
                    <a:pt x="1791" y="785"/>
                    <a:pt x="1791" y="393"/>
                  </a:cubicBezTo>
                  <a:cubicBezTo>
                    <a:pt x="938" y="1178"/>
                    <a:pt x="654" y="1571"/>
                    <a:pt x="654" y="2749"/>
                  </a:cubicBezTo>
                  <a:cubicBezTo>
                    <a:pt x="370" y="3142"/>
                    <a:pt x="-483" y="4713"/>
                    <a:pt x="370" y="4713"/>
                  </a:cubicBezTo>
                  <a:cubicBezTo>
                    <a:pt x="370" y="4713"/>
                    <a:pt x="654" y="4713"/>
                    <a:pt x="938" y="5105"/>
                  </a:cubicBezTo>
                  <a:cubicBezTo>
                    <a:pt x="938" y="5498"/>
                    <a:pt x="1222" y="5891"/>
                    <a:pt x="1506" y="6284"/>
                  </a:cubicBezTo>
                  <a:cubicBezTo>
                    <a:pt x="2075" y="7069"/>
                    <a:pt x="938" y="8640"/>
                    <a:pt x="2359" y="9033"/>
                  </a:cubicBezTo>
                  <a:cubicBezTo>
                    <a:pt x="2359" y="9033"/>
                    <a:pt x="2928" y="9033"/>
                    <a:pt x="3212" y="9033"/>
                  </a:cubicBezTo>
                  <a:cubicBezTo>
                    <a:pt x="3496" y="9033"/>
                    <a:pt x="3496" y="8640"/>
                    <a:pt x="3780" y="8640"/>
                  </a:cubicBezTo>
                  <a:cubicBezTo>
                    <a:pt x="4633" y="8640"/>
                    <a:pt x="4917" y="9818"/>
                    <a:pt x="5485" y="10604"/>
                  </a:cubicBezTo>
                  <a:cubicBezTo>
                    <a:pt x="5485" y="10604"/>
                    <a:pt x="5770" y="10996"/>
                    <a:pt x="6054" y="10604"/>
                  </a:cubicBezTo>
                  <a:cubicBezTo>
                    <a:pt x="6054" y="10211"/>
                    <a:pt x="6338" y="10604"/>
                    <a:pt x="6906" y="10604"/>
                  </a:cubicBezTo>
                  <a:cubicBezTo>
                    <a:pt x="7475" y="10996"/>
                    <a:pt x="8896" y="9818"/>
                    <a:pt x="8328" y="11389"/>
                  </a:cubicBezTo>
                  <a:cubicBezTo>
                    <a:pt x="7759" y="12567"/>
                    <a:pt x="7759" y="13745"/>
                    <a:pt x="8328" y="14924"/>
                  </a:cubicBezTo>
                  <a:cubicBezTo>
                    <a:pt x="8328" y="15316"/>
                    <a:pt x="8612" y="15709"/>
                    <a:pt x="8612" y="16102"/>
                  </a:cubicBezTo>
                  <a:cubicBezTo>
                    <a:pt x="8612" y="16495"/>
                    <a:pt x="7759" y="16887"/>
                    <a:pt x="8043" y="17280"/>
                  </a:cubicBezTo>
                  <a:cubicBezTo>
                    <a:pt x="8896" y="18458"/>
                    <a:pt x="9180" y="21600"/>
                    <a:pt x="10885" y="20815"/>
                  </a:cubicBezTo>
                  <a:cubicBezTo>
                    <a:pt x="11170" y="20815"/>
                    <a:pt x="11170" y="21207"/>
                    <a:pt x="11454" y="21207"/>
                  </a:cubicBezTo>
                  <a:cubicBezTo>
                    <a:pt x="11738" y="21207"/>
                    <a:pt x="12022" y="20815"/>
                    <a:pt x="12306" y="20422"/>
                  </a:cubicBezTo>
                  <a:cubicBezTo>
                    <a:pt x="12875" y="20029"/>
                    <a:pt x="13159" y="19244"/>
                    <a:pt x="14012" y="18458"/>
                  </a:cubicBezTo>
                  <a:cubicBezTo>
                    <a:pt x="14580" y="18065"/>
                    <a:pt x="13443" y="18065"/>
                    <a:pt x="13443" y="17280"/>
                  </a:cubicBezTo>
                  <a:cubicBezTo>
                    <a:pt x="13443" y="16887"/>
                    <a:pt x="13159" y="16495"/>
                    <a:pt x="13159" y="16102"/>
                  </a:cubicBezTo>
                  <a:cubicBezTo>
                    <a:pt x="13159" y="15709"/>
                    <a:pt x="12306" y="15316"/>
                    <a:pt x="12306" y="14924"/>
                  </a:cubicBezTo>
                  <a:cubicBezTo>
                    <a:pt x="12306" y="14531"/>
                    <a:pt x="14012" y="14924"/>
                    <a:pt x="14296" y="14924"/>
                  </a:cubicBezTo>
                  <a:cubicBezTo>
                    <a:pt x="14864" y="14924"/>
                    <a:pt x="14580" y="15316"/>
                    <a:pt x="14864" y="15709"/>
                  </a:cubicBezTo>
                  <a:cubicBezTo>
                    <a:pt x="15149" y="15709"/>
                    <a:pt x="15149" y="14924"/>
                    <a:pt x="15433" y="14924"/>
                  </a:cubicBezTo>
                  <a:cubicBezTo>
                    <a:pt x="15717" y="14531"/>
                    <a:pt x="16570" y="14531"/>
                    <a:pt x="17138" y="14138"/>
                  </a:cubicBezTo>
                  <a:cubicBezTo>
                    <a:pt x="17422" y="13745"/>
                    <a:pt x="17991" y="13353"/>
                    <a:pt x="18559" y="12960"/>
                  </a:cubicBezTo>
                  <a:cubicBezTo>
                    <a:pt x="18275" y="12175"/>
                    <a:pt x="17422" y="11782"/>
                    <a:pt x="17422" y="109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2" name="Shape 1558">
              <a:extLst>
                <a:ext uri="{FF2B5EF4-FFF2-40B4-BE49-F238E27FC236}">
                  <a16:creationId xmlns:a16="http://schemas.microsoft.com/office/drawing/2014/main" id="{3499F35B-0E01-4A38-ABF9-A9218281B238}"/>
                </a:ext>
              </a:extLst>
            </p:cNvPr>
            <p:cNvSpPr/>
            <p:nvPr/>
          </p:nvSpPr>
          <p:spPr>
            <a:xfrm>
              <a:off x="4526915" y="4093404"/>
              <a:ext cx="107121" cy="16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0653" extrusionOk="0">
                  <a:moveTo>
                    <a:pt x="17056" y="16484"/>
                  </a:moveTo>
                  <a:cubicBezTo>
                    <a:pt x="17056" y="15916"/>
                    <a:pt x="12902" y="12505"/>
                    <a:pt x="13733" y="11937"/>
                  </a:cubicBezTo>
                  <a:cubicBezTo>
                    <a:pt x="14564" y="11368"/>
                    <a:pt x="13733" y="10800"/>
                    <a:pt x="15394" y="10232"/>
                  </a:cubicBezTo>
                  <a:cubicBezTo>
                    <a:pt x="17887" y="10232"/>
                    <a:pt x="17056" y="9095"/>
                    <a:pt x="17056" y="8526"/>
                  </a:cubicBezTo>
                  <a:cubicBezTo>
                    <a:pt x="17056" y="7958"/>
                    <a:pt x="17056" y="7389"/>
                    <a:pt x="17056" y="7389"/>
                  </a:cubicBezTo>
                  <a:cubicBezTo>
                    <a:pt x="17056" y="6821"/>
                    <a:pt x="16225" y="6821"/>
                    <a:pt x="15394" y="6253"/>
                  </a:cubicBezTo>
                  <a:cubicBezTo>
                    <a:pt x="14564" y="5116"/>
                    <a:pt x="12071" y="5116"/>
                    <a:pt x="12071" y="3979"/>
                  </a:cubicBezTo>
                  <a:cubicBezTo>
                    <a:pt x="11241" y="2274"/>
                    <a:pt x="7917" y="568"/>
                    <a:pt x="6256" y="0"/>
                  </a:cubicBezTo>
                  <a:cubicBezTo>
                    <a:pt x="6256" y="1705"/>
                    <a:pt x="2102" y="1705"/>
                    <a:pt x="2933" y="2842"/>
                  </a:cubicBezTo>
                  <a:cubicBezTo>
                    <a:pt x="2933" y="3411"/>
                    <a:pt x="4594" y="3979"/>
                    <a:pt x="3764" y="4547"/>
                  </a:cubicBezTo>
                  <a:cubicBezTo>
                    <a:pt x="2933" y="4547"/>
                    <a:pt x="1271" y="5116"/>
                    <a:pt x="1271" y="5684"/>
                  </a:cubicBezTo>
                  <a:cubicBezTo>
                    <a:pt x="-1221" y="6253"/>
                    <a:pt x="441" y="7958"/>
                    <a:pt x="2102" y="9095"/>
                  </a:cubicBezTo>
                  <a:cubicBezTo>
                    <a:pt x="2933" y="9663"/>
                    <a:pt x="2933" y="10232"/>
                    <a:pt x="4594" y="10232"/>
                  </a:cubicBezTo>
                  <a:cubicBezTo>
                    <a:pt x="5425" y="10232"/>
                    <a:pt x="4594" y="10800"/>
                    <a:pt x="5425" y="11368"/>
                  </a:cubicBezTo>
                  <a:cubicBezTo>
                    <a:pt x="7087" y="13074"/>
                    <a:pt x="6256" y="13642"/>
                    <a:pt x="5425" y="15347"/>
                  </a:cubicBezTo>
                  <a:cubicBezTo>
                    <a:pt x="5425" y="17053"/>
                    <a:pt x="7087" y="18758"/>
                    <a:pt x="7917" y="19895"/>
                  </a:cubicBezTo>
                  <a:cubicBezTo>
                    <a:pt x="10410" y="21600"/>
                    <a:pt x="11241" y="19895"/>
                    <a:pt x="12902" y="19895"/>
                  </a:cubicBezTo>
                  <a:cubicBezTo>
                    <a:pt x="14564" y="19895"/>
                    <a:pt x="15394" y="19326"/>
                    <a:pt x="16225" y="19326"/>
                  </a:cubicBezTo>
                  <a:cubicBezTo>
                    <a:pt x="17887" y="18758"/>
                    <a:pt x="18717" y="18758"/>
                    <a:pt x="20379" y="19326"/>
                  </a:cubicBezTo>
                  <a:cubicBezTo>
                    <a:pt x="19548" y="18189"/>
                    <a:pt x="18717" y="17053"/>
                    <a:pt x="17056" y="16484"/>
                  </a:cubicBezTo>
                  <a:cubicBezTo>
                    <a:pt x="16225" y="15347"/>
                    <a:pt x="17887" y="16484"/>
                    <a:pt x="17056" y="164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3" name="Shape 1559">
              <a:extLst>
                <a:ext uri="{FF2B5EF4-FFF2-40B4-BE49-F238E27FC236}">
                  <a16:creationId xmlns:a16="http://schemas.microsoft.com/office/drawing/2014/main" id="{1B8CA4DA-F084-4F9A-A329-85173B5BC962}"/>
                </a:ext>
              </a:extLst>
            </p:cNvPr>
            <p:cNvSpPr/>
            <p:nvPr/>
          </p:nvSpPr>
          <p:spPr>
            <a:xfrm>
              <a:off x="4596938" y="4145707"/>
              <a:ext cx="93868" cy="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812" extrusionOk="0">
                  <a:moveTo>
                    <a:pt x="17934" y="6574"/>
                  </a:moveTo>
                  <a:cubicBezTo>
                    <a:pt x="17934" y="4696"/>
                    <a:pt x="19897" y="2817"/>
                    <a:pt x="20879" y="1878"/>
                  </a:cubicBezTo>
                  <a:cubicBezTo>
                    <a:pt x="17934" y="939"/>
                    <a:pt x="13024" y="0"/>
                    <a:pt x="11061" y="1878"/>
                  </a:cubicBezTo>
                  <a:cubicBezTo>
                    <a:pt x="9097" y="2817"/>
                    <a:pt x="8115" y="939"/>
                    <a:pt x="8115" y="0"/>
                  </a:cubicBezTo>
                  <a:cubicBezTo>
                    <a:pt x="7134" y="0"/>
                    <a:pt x="6152" y="1878"/>
                    <a:pt x="4188" y="939"/>
                  </a:cubicBezTo>
                  <a:cubicBezTo>
                    <a:pt x="4188" y="1878"/>
                    <a:pt x="6152" y="5635"/>
                    <a:pt x="3206" y="5635"/>
                  </a:cubicBezTo>
                  <a:cubicBezTo>
                    <a:pt x="1243" y="6574"/>
                    <a:pt x="-721" y="7513"/>
                    <a:pt x="261" y="9391"/>
                  </a:cubicBezTo>
                  <a:cubicBezTo>
                    <a:pt x="1243" y="11270"/>
                    <a:pt x="2224" y="12209"/>
                    <a:pt x="3206" y="14087"/>
                  </a:cubicBezTo>
                  <a:cubicBezTo>
                    <a:pt x="4188" y="15965"/>
                    <a:pt x="6152" y="17843"/>
                    <a:pt x="8115" y="20661"/>
                  </a:cubicBezTo>
                  <a:cubicBezTo>
                    <a:pt x="11061" y="21600"/>
                    <a:pt x="9097" y="17843"/>
                    <a:pt x="11061" y="17843"/>
                  </a:cubicBezTo>
                  <a:cubicBezTo>
                    <a:pt x="13024" y="17843"/>
                    <a:pt x="14006" y="17843"/>
                    <a:pt x="14988" y="16904"/>
                  </a:cubicBezTo>
                  <a:cubicBezTo>
                    <a:pt x="15970" y="16904"/>
                    <a:pt x="15970" y="18783"/>
                    <a:pt x="17934" y="17843"/>
                  </a:cubicBezTo>
                  <a:cubicBezTo>
                    <a:pt x="18915" y="15965"/>
                    <a:pt x="19897" y="15026"/>
                    <a:pt x="18915" y="13148"/>
                  </a:cubicBezTo>
                  <a:cubicBezTo>
                    <a:pt x="18915" y="11270"/>
                    <a:pt x="17934" y="8452"/>
                    <a:pt x="17934" y="65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4" name="Shape 1560">
              <a:extLst>
                <a:ext uri="{FF2B5EF4-FFF2-40B4-BE49-F238E27FC236}">
                  <a16:creationId xmlns:a16="http://schemas.microsoft.com/office/drawing/2014/main" id="{0F2E5756-8D15-41B8-BBF5-52FE76D816F6}"/>
                </a:ext>
              </a:extLst>
            </p:cNvPr>
            <p:cNvSpPr/>
            <p:nvPr/>
          </p:nvSpPr>
          <p:spPr>
            <a:xfrm>
              <a:off x="4672878" y="4158380"/>
              <a:ext cx="70217" cy="7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23" extrusionOk="0">
                  <a:moveTo>
                    <a:pt x="16200" y="4989"/>
                  </a:moveTo>
                  <a:cubicBezTo>
                    <a:pt x="13500" y="2589"/>
                    <a:pt x="10800" y="189"/>
                    <a:pt x="6750" y="189"/>
                  </a:cubicBezTo>
                  <a:cubicBezTo>
                    <a:pt x="4050" y="-1011"/>
                    <a:pt x="0" y="3789"/>
                    <a:pt x="1350" y="6189"/>
                  </a:cubicBezTo>
                  <a:cubicBezTo>
                    <a:pt x="1350" y="8589"/>
                    <a:pt x="2700" y="10989"/>
                    <a:pt x="2700" y="13389"/>
                  </a:cubicBezTo>
                  <a:cubicBezTo>
                    <a:pt x="4050" y="15789"/>
                    <a:pt x="1350" y="18189"/>
                    <a:pt x="0" y="19389"/>
                  </a:cubicBezTo>
                  <a:cubicBezTo>
                    <a:pt x="1350" y="20589"/>
                    <a:pt x="4050" y="19389"/>
                    <a:pt x="5400" y="19389"/>
                  </a:cubicBezTo>
                  <a:cubicBezTo>
                    <a:pt x="8100" y="19389"/>
                    <a:pt x="9450" y="20589"/>
                    <a:pt x="12150" y="19389"/>
                  </a:cubicBezTo>
                  <a:cubicBezTo>
                    <a:pt x="16200" y="18189"/>
                    <a:pt x="17550" y="10989"/>
                    <a:pt x="21600" y="8589"/>
                  </a:cubicBezTo>
                  <a:cubicBezTo>
                    <a:pt x="18900" y="7389"/>
                    <a:pt x="17550" y="6189"/>
                    <a:pt x="16200" y="4989"/>
                  </a:cubicBezTo>
                  <a:cubicBezTo>
                    <a:pt x="13500" y="3789"/>
                    <a:pt x="17550" y="6189"/>
                    <a:pt x="16200" y="49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5" name="Shape 1561">
              <a:extLst>
                <a:ext uri="{FF2B5EF4-FFF2-40B4-BE49-F238E27FC236}">
                  <a16:creationId xmlns:a16="http://schemas.microsoft.com/office/drawing/2014/main" id="{59F96391-7893-4C1D-97DE-1BD36F66D746}"/>
                </a:ext>
              </a:extLst>
            </p:cNvPr>
            <p:cNvSpPr/>
            <p:nvPr/>
          </p:nvSpPr>
          <p:spPr>
            <a:xfrm>
              <a:off x="4049468" y="4006746"/>
              <a:ext cx="342769" cy="36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12" extrusionOk="0">
                  <a:moveTo>
                    <a:pt x="20377" y="12255"/>
                  </a:moveTo>
                  <a:cubicBezTo>
                    <a:pt x="21444" y="11483"/>
                    <a:pt x="20111" y="10712"/>
                    <a:pt x="20111" y="9941"/>
                  </a:cubicBezTo>
                  <a:cubicBezTo>
                    <a:pt x="20111" y="9426"/>
                    <a:pt x="20644" y="8912"/>
                    <a:pt x="20644" y="8398"/>
                  </a:cubicBezTo>
                  <a:cubicBezTo>
                    <a:pt x="20911" y="7626"/>
                    <a:pt x="19844" y="8141"/>
                    <a:pt x="19577" y="8141"/>
                  </a:cubicBezTo>
                  <a:cubicBezTo>
                    <a:pt x="19311" y="8141"/>
                    <a:pt x="19044" y="8141"/>
                    <a:pt x="18777" y="8141"/>
                  </a:cubicBezTo>
                  <a:cubicBezTo>
                    <a:pt x="18511" y="8141"/>
                    <a:pt x="18511" y="8398"/>
                    <a:pt x="18244" y="8398"/>
                  </a:cubicBezTo>
                  <a:cubicBezTo>
                    <a:pt x="17977" y="8398"/>
                    <a:pt x="17711" y="7626"/>
                    <a:pt x="17444" y="7626"/>
                  </a:cubicBezTo>
                  <a:cubicBezTo>
                    <a:pt x="16911" y="6598"/>
                    <a:pt x="16377" y="7112"/>
                    <a:pt x="15311" y="7112"/>
                  </a:cubicBezTo>
                  <a:cubicBezTo>
                    <a:pt x="14777" y="7112"/>
                    <a:pt x="14511" y="7112"/>
                    <a:pt x="14244" y="6598"/>
                  </a:cubicBezTo>
                  <a:cubicBezTo>
                    <a:pt x="13977" y="6083"/>
                    <a:pt x="14777" y="5569"/>
                    <a:pt x="13977" y="5055"/>
                  </a:cubicBezTo>
                  <a:cubicBezTo>
                    <a:pt x="13711" y="4798"/>
                    <a:pt x="13711" y="4283"/>
                    <a:pt x="13177" y="4283"/>
                  </a:cubicBezTo>
                  <a:cubicBezTo>
                    <a:pt x="12644" y="4283"/>
                    <a:pt x="12911" y="4283"/>
                    <a:pt x="13177" y="3769"/>
                  </a:cubicBezTo>
                  <a:cubicBezTo>
                    <a:pt x="13444" y="3255"/>
                    <a:pt x="13177" y="2741"/>
                    <a:pt x="13444" y="2226"/>
                  </a:cubicBezTo>
                  <a:cubicBezTo>
                    <a:pt x="13711" y="1712"/>
                    <a:pt x="14244" y="1455"/>
                    <a:pt x="14777" y="1198"/>
                  </a:cubicBezTo>
                  <a:cubicBezTo>
                    <a:pt x="15044" y="941"/>
                    <a:pt x="15577" y="941"/>
                    <a:pt x="15844" y="426"/>
                  </a:cubicBezTo>
                  <a:cubicBezTo>
                    <a:pt x="15844" y="-88"/>
                    <a:pt x="14777" y="-88"/>
                    <a:pt x="14777" y="169"/>
                  </a:cubicBezTo>
                  <a:cubicBezTo>
                    <a:pt x="14244" y="683"/>
                    <a:pt x="13444" y="1455"/>
                    <a:pt x="12644" y="1455"/>
                  </a:cubicBezTo>
                  <a:cubicBezTo>
                    <a:pt x="11844" y="1455"/>
                    <a:pt x="11844" y="1455"/>
                    <a:pt x="11577" y="1969"/>
                  </a:cubicBezTo>
                  <a:cubicBezTo>
                    <a:pt x="11311" y="2483"/>
                    <a:pt x="11311" y="1712"/>
                    <a:pt x="10777" y="1712"/>
                  </a:cubicBezTo>
                  <a:cubicBezTo>
                    <a:pt x="9711" y="1969"/>
                    <a:pt x="10244" y="3512"/>
                    <a:pt x="9444" y="4026"/>
                  </a:cubicBezTo>
                  <a:cubicBezTo>
                    <a:pt x="9177" y="4283"/>
                    <a:pt x="8644" y="4541"/>
                    <a:pt x="8377" y="5055"/>
                  </a:cubicBezTo>
                  <a:cubicBezTo>
                    <a:pt x="8377" y="5055"/>
                    <a:pt x="8377" y="5826"/>
                    <a:pt x="8111" y="5826"/>
                  </a:cubicBezTo>
                  <a:cubicBezTo>
                    <a:pt x="7844" y="5312"/>
                    <a:pt x="7577" y="5055"/>
                    <a:pt x="7311" y="4798"/>
                  </a:cubicBezTo>
                  <a:cubicBezTo>
                    <a:pt x="7044" y="4283"/>
                    <a:pt x="6777" y="4283"/>
                    <a:pt x="6511" y="4283"/>
                  </a:cubicBezTo>
                  <a:cubicBezTo>
                    <a:pt x="5444" y="4026"/>
                    <a:pt x="4911" y="3255"/>
                    <a:pt x="3844" y="4026"/>
                  </a:cubicBezTo>
                  <a:cubicBezTo>
                    <a:pt x="3311" y="4283"/>
                    <a:pt x="2244" y="5055"/>
                    <a:pt x="1711" y="4541"/>
                  </a:cubicBezTo>
                  <a:cubicBezTo>
                    <a:pt x="1444" y="4283"/>
                    <a:pt x="1177" y="4283"/>
                    <a:pt x="911" y="4026"/>
                  </a:cubicBezTo>
                  <a:cubicBezTo>
                    <a:pt x="377" y="4026"/>
                    <a:pt x="644" y="3512"/>
                    <a:pt x="111" y="4026"/>
                  </a:cubicBezTo>
                  <a:cubicBezTo>
                    <a:pt x="-156" y="4283"/>
                    <a:pt x="111" y="4283"/>
                    <a:pt x="377" y="4541"/>
                  </a:cubicBezTo>
                  <a:cubicBezTo>
                    <a:pt x="377" y="4798"/>
                    <a:pt x="111" y="5055"/>
                    <a:pt x="111" y="5312"/>
                  </a:cubicBezTo>
                  <a:cubicBezTo>
                    <a:pt x="644" y="5312"/>
                    <a:pt x="1177" y="5569"/>
                    <a:pt x="1444" y="5569"/>
                  </a:cubicBezTo>
                  <a:cubicBezTo>
                    <a:pt x="1711" y="5826"/>
                    <a:pt x="1977" y="5826"/>
                    <a:pt x="1977" y="6083"/>
                  </a:cubicBezTo>
                  <a:cubicBezTo>
                    <a:pt x="2244" y="6341"/>
                    <a:pt x="2244" y="6083"/>
                    <a:pt x="2511" y="6083"/>
                  </a:cubicBezTo>
                  <a:cubicBezTo>
                    <a:pt x="2511" y="5826"/>
                    <a:pt x="2511" y="6598"/>
                    <a:pt x="2777" y="6598"/>
                  </a:cubicBezTo>
                  <a:cubicBezTo>
                    <a:pt x="3044" y="6855"/>
                    <a:pt x="3311" y="6598"/>
                    <a:pt x="3844" y="6341"/>
                  </a:cubicBezTo>
                  <a:cubicBezTo>
                    <a:pt x="4111" y="6341"/>
                    <a:pt x="3311" y="5826"/>
                    <a:pt x="3311" y="5826"/>
                  </a:cubicBezTo>
                  <a:cubicBezTo>
                    <a:pt x="3311" y="5569"/>
                    <a:pt x="4111" y="5055"/>
                    <a:pt x="4111" y="4798"/>
                  </a:cubicBezTo>
                  <a:cubicBezTo>
                    <a:pt x="4377" y="4541"/>
                    <a:pt x="4911" y="4283"/>
                    <a:pt x="5177" y="4541"/>
                  </a:cubicBezTo>
                  <a:cubicBezTo>
                    <a:pt x="5444" y="4541"/>
                    <a:pt x="5977" y="4798"/>
                    <a:pt x="5977" y="4798"/>
                  </a:cubicBezTo>
                  <a:cubicBezTo>
                    <a:pt x="5977" y="5055"/>
                    <a:pt x="5977" y="5055"/>
                    <a:pt x="6244" y="5055"/>
                  </a:cubicBezTo>
                  <a:cubicBezTo>
                    <a:pt x="6244" y="5312"/>
                    <a:pt x="5977" y="5569"/>
                    <a:pt x="5977" y="5569"/>
                  </a:cubicBezTo>
                  <a:cubicBezTo>
                    <a:pt x="5977" y="5826"/>
                    <a:pt x="6511" y="6341"/>
                    <a:pt x="6511" y="6598"/>
                  </a:cubicBezTo>
                  <a:cubicBezTo>
                    <a:pt x="7044" y="7369"/>
                    <a:pt x="7577" y="7369"/>
                    <a:pt x="7577" y="8398"/>
                  </a:cubicBezTo>
                  <a:cubicBezTo>
                    <a:pt x="7577" y="9169"/>
                    <a:pt x="7577" y="9941"/>
                    <a:pt x="7311" y="10712"/>
                  </a:cubicBezTo>
                  <a:cubicBezTo>
                    <a:pt x="7311" y="10969"/>
                    <a:pt x="7844" y="10969"/>
                    <a:pt x="7844" y="11226"/>
                  </a:cubicBezTo>
                  <a:cubicBezTo>
                    <a:pt x="7577" y="11483"/>
                    <a:pt x="7311" y="11741"/>
                    <a:pt x="7311" y="11998"/>
                  </a:cubicBezTo>
                  <a:cubicBezTo>
                    <a:pt x="7044" y="12255"/>
                    <a:pt x="7044" y="12769"/>
                    <a:pt x="6777" y="12769"/>
                  </a:cubicBezTo>
                  <a:cubicBezTo>
                    <a:pt x="6244" y="13026"/>
                    <a:pt x="5711" y="12769"/>
                    <a:pt x="5711" y="13541"/>
                  </a:cubicBezTo>
                  <a:cubicBezTo>
                    <a:pt x="5711" y="14055"/>
                    <a:pt x="4911" y="14055"/>
                    <a:pt x="5711" y="14312"/>
                  </a:cubicBezTo>
                  <a:cubicBezTo>
                    <a:pt x="5977" y="14569"/>
                    <a:pt x="6244" y="14569"/>
                    <a:pt x="6777" y="14826"/>
                  </a:cubicBezTo>
                  <a:cubicBezTo>
                    <a:pt x="7044" y="15083"/>
                    <a:pt x="7311" y="15341"/>
                    <a:pt x="7577" y="15598"/>
                  </a:cubicBezTo>
                  <a:cubicBezTo>
                    <a:pt x="8111" y="15855"/>
                    <a:pt x="8377" y="15598"/>
                    <a:pt x="8911" y="15598"/>
                  </a:cubicBezTo>
                  <a:cubicBezTo>
                    <a:pt x="9177" y="15598"/>
                    <a:pt x="9444" y="15855"/>
                    <a:pt x="9977" y="16112"/>
                  </a:cubicBezTo>
                  <a:cubicBezTo>
                    <a:pt x="10244" y="16112"/>
                    <a:pt x="10511" y="16112"/>
                    <a:pt x="10777" y="16369"/>
                  </a:cubicBezTo>
                  <a:cubicBezTo>
                    <a:pt x="11577" y="16883"/>
                    <a:pt x="12111" y="17398"/>
                    <a:pt x="12644" y="18169"/>
                  </a:cubicBezTo>
                  <a:cubicBezTo>
                    <a:pt x="12911" y="18941"/>
                    <a:pt x="13177" y="19198"/>
                    <a:pt x="14244" y="19455"/>
                  </a:cubicBezTo>
                  <a:cubicBezTo>
                    <a:pt x="14511" y="19455"/>
                    <a:pt x="14777" y="19198"/>
                    <a:pt x="15044" y="18941"/>
                  </a:cubicBezTo>
                  <a:cubicBezTo>
                    <a:pt x="15311" y="18941"/>
                    <a:pt x="15577" y="19455"/>
                    <a:pt x="15844" y="19198"/>
                  </a:cubicBezTo>
                  <a:cubicBezTo>
                    <a:pt x="16377" y="18941"/>
                    <a:pt x="16911" y="19198"/>
                    <a:pt x="17177" y="19455"/>
                  </a:cubicBezTo>
                  <a:cubicBezTo>
                    <a:pt x="17177" y="19712"/>
                    <a:pt x="16911" y="20226"/>
                    <a:pt x="16911" y="20483"/>
                  </a:cubicBezTo>
                  <a:cubicBezTo>
                    <a:pt x="16644" y="20741"/>
                    <a:pt x="16377" y="20741"/>
                    <a:pt x="16911" y="20998"/>
                  </a:cubicBezTo>
                  <a:cubicBezTo>
                    <a:pt x="16911" y="20998"/>
                    <a:pt x="17444" y="21512"/>
                    <a:pt x="17177" y="21512"/>
                  </a:cubicBezTo>
                  <a:cubicBezTo>
                    <a:pt x="17711" y="21512"/>
                    <a:pt x="17977" y="18683"/>
                    <a:pt x="18244" y="18169"/>
                  </a:cubicBezTo>
                  <a:cubicBezTo>
                    <a:pt x="18244" y="17141"/>
                    <a:pt x="17444" y="16883"/>
                    <a:pt x="17177" y="16112"/>
                  </a:cubicBezTo>
                  <a:cubicBezTo>
                    <a:pt x="17177" y="15598"/>
                    <a:pt x="17177" y="15341"/>
                    <a:pt x="17444" y="15341"/>
                  </a:cubicBezTo>
                  <a:cubicBezTo>
                    <a:pt x="17711" y="15341"/>
                    <a:pt x="18511" y="15083"/>
                    <a:pt x="18511" y="14826"/>
                  </a:cubicBezTo>
                  <a:cubicBezTo>
                    <a:pt x="18244" y="14826"/>
                    <a:pt x="17711" y="14826"/>
                    <a:pt x="17711" y="14569"/>
                  </a:cubicBezTo>
                  <a:cubicBezTo>
                    <a:pt x="17444" y="14569"/>
                    <a:pt x="17444" y="14055"/>
                    <a:pt x="17444" y="14055"/>
                  </a:cubicBezTo>
                  <a:cubicBezTo>
                    <a:pt x="17977" y="14055"/>
                    <a:pt x="18511" y="14055"/>
                    <a:pt x="19044" y="14055"/>
                  </a:cubicBezTo>
                  <a:cubicBezTo>
                    <a:pt x="19311" y="14055"/>
                    <a:pt x="20911" y="13283"/>
                    <a:pt x="20911" y="13541"/>
                  </a:cubicBezTo>
                  <a:cubicBezTo>
                    <a:pt x="20911" y="13026"/>
                    <a:pt x="20111" y="12255"/>
                    <a:pt x="20377" y="12255"/>
                  </a:cubicBezTo>
                  <a:cubicBezTo>
                    <a:pt x="20644" y="11998"/>
                    <a:pt x="20111" y="12255"/>
                    <a:pt x="20377" y="122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6" name="Shape 1562">
              <a:extLst>
                <a:ext uri="{FF2B5EF4-FFF2-40B4-BE49-F238E27FC236}">
                  <a16:creationId xmlns:a16="http://schemas.microsoft.com/office/drawing/2014/main" id="{5EB1820C-1433-4A10-8572-63F7BDC8AA40}"/>
                </a:ext>
              </a:extLst>
            </p:cNvPr>
            <p:cNvSpPr/>
            <p:nvPr/>
          </p:nvSpPr>
          <p:spPr>
            <a:xfrm>
              <a:off x="4094713" y="4251806"/>
              <a:ext cx="120074" cy="14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51" extrusionOk="0">
                  <a:moveTo>
                    <a:pt x="15429" y="3927"/>
                  </a:moveTo>
                  <a:cubicBezTo>
                    <a:pt x="13886" y="3927"/>
                    <a:pt x="13114" y="2618"/>
                    <a:pt x="11571" y="1964"/>
                  </a:cubicBezTo>
                  <a:cubicBezTo>
                    <a:pt x="10800" y="1309"/>
                    <a:pt x="9257" y="0"/>
                    <a:pt x="7714" y="0"/>
                  </a:cubicBezTo>
                  <a:cubicBezTo>
                    <a:pt x="7714" y="1964"/>
                    <a:pt x="3086" y="655"/>
                    <a:pt x="3086" y="2618"/>
                  </a:cubicBezTo>
                  <a:cubicBezTo>
                    <a:pt x="3086" y="3927"/>
                    <a:pt x="3086" y="3927"/>
                    <a:pt x="2314" y="4582"/>
                  </a:cubicBezTo>
                  <a:cubicBezTo>
                    <a:pt x="771" y="5236"/>
                    <a:pt x="1543" y="5891"/>
                    <a:pt x="1543" y="6545"/>
                  </a:cubicBezTo>
                  <a:cubicBezTo>
                    <a:pt x="1543" y="7200"/>
                    <a:pt x="771" y="7855"/>
                    <a:pt x="0" y="8509"/>
                  </a:cubicBezTo>
                  <a:cubicBezTo>
                    <a:pt x="0" y="8509"/>
                    <a:pt x="0" y="9164"/>
                    <a:pt x="0" y="9818"/>
                  </a:cubicBezTo>
                  <a:cubicBezTo>
                    <a:pt x="771" y="10473"/>
                    <a:pt x="0" y="11127"/>
                    <a:pt x="0" y="11782"/>
                  </a:cubicBezTo>
                  <a:cubicBezTo>
                    <a:pt x="0" y="11782"/>
                    <a:pt x="771" y="13745"/>
                    <a:pt x="1543" y="13091"/>
                  </a:cubicBezTo>
                  <a:cubicBezTo>
                    <a:pt x="3086" y="13091"/>
                    <a:pt x="3086" y="11782"/>
                    <a:pt x="3857" y="11782"/>
                  </a:cubicBezTo>
                  <a:cubicBezTo>
                    <a:pt x="3086" y="11782"/>
                    <a:pt x="4629" y="13091"/>
                    <a:pt x="3857" y="13091"/>
                  </a:cubicBezTo>
                  <a:cubicBezTo>
                    <a:pt x="3857" y="14400"/>
                    <a:pt x="3857" y="15055"/>
                    <a:pt x="2314" y="15709"/>
                  </a:cubicBezTo>
                  <a:cubicBezTo>
                    <a:pt x="2314" y="15709"/>
                    <a:pt x="3086" y="17018"/>
                    <a:pt x="2314" y="17018"/>
                  </a:cubicBezTo>
                  <a:cubicBezTo>
                    <a:pt x="2314" y="17673"/>
                    <a:pt x="1543" y="17673"/>
                    <a:pt x="2314" y="18327"/>
                  </a:cubicBezTo>
                  <a:cubicBezTo>
                    <a:pt x="3857" y="18982"/>
                    <a:pt x="4629" y="18982"/>
                    <a:pt x="6171" y="20945"/>
                  </a:cubicBezTo>
                  <a:cubicBezTo>
                    <a:pt x="6943" y="21600"/>
                    <a:pt x="7714" y="18982"/>
                    <a:pt x="8486" y="18982"/>
                  </a:cubicBezTo>
                  <a:cubicBezTo>
                    <a:pt x="9257" y="17018"/>
                    <a:pt x="10029" y="15055"/>
                    <a:pt x="12343" y="14400"/>
                  </a:cubicBezTo>
                  <a:cubicBezTo>
                    <a:pt x="13886" y="13745"/>
                    <a:pt x="15429" y="13745"/>
                    <a:pt x="16971" y="12436"/>
                  </a:cubicBezTo>
                  <a:cubicBezTo>
                    <a:pt x="18514" y="11782"/>
                    <a:pt x="20057" y="10473"/>
                    <a:pt x="20829" y="8509"/>
                  </a:cubicBezTo>
                  <a:cubicBezTo>
                    <a:pt x="20829" y="7200"/>
                    <a:pt x="21600" y="6545"/>
                    <a:pt x="20829" y="5236"/>
                  </a:cubicBezTo>
                  <a:cubicBezTo>
                    <a:pt x="20057" y="4582"/>
                    <a:pt x="19286" y="3927"/>
                    <a:pt x="18514" y="3273"/>
                  </a:cubicBezTo>
                  <a:cubicBezTo>
                    <a:pt x="17743" y="3273"/>
                    <a:pt x="16200" y="3927"/>
                    <a:pt x="15429" y="39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7" name="Shape 1563">
              <a:extLst>
                <a:ext uri="{FF2B5EF4-FFF2-40B4-BE49-F238E27FC236}">
                  <a16:creationId xmlns:a16="http://schemas.microsoft.com/office/drawing/2014/main" id="{AB87D603-6F60-414D-AEED-F19186D0A791}"/>
                </a:ext>
              </a:extLst>
            </p:cNvPr>
            <p:cNvSpPr/>
            <p:nvPr/>
          </p:nvSpPr>
          <p:spPr>
            <a:xfrm>
              <a:off x="4087653" y="4278705"/>
              <a:ext cx="274482" cy="41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271" extrusionOk="0">
                  <a:moveTo>
                    <a:pt x="18746" y="4775"/>
                  </a:moveTo>
                  <a:cubicBezTo>
                    <a:pt x="17397" y="4320"/>
                    <a:pt x="19421" y="3411"/>
                    <a:pt x="18409" y="3183"/>
                  </a:cubicBezTo>
                  <a:cubicBezTo>
                    <a:pt x="17734" y="2728"/>
                    <a:pt x="17059" y="2956"/>
                    <a:pt x="16384" y="2956"/>
                  </a:cubicBezTo>
                  <a:cubicBezTo>
                    <a:pt x="15709" y="2728"/>
                    <a:pt x="15709" y="3183"/>
                    <a:pt x="15034" y="3183"/>
                  </a:cubicBezTo>
                  <a:cubicBezTo>
                    <a:pt x="14359" y="2956"/>
                    <a:pt x="13684" y="2956"/>
                    <a:pt x="13346" y="2501"/>
                  </a:cubicBezTo>
                  <a:cubicBezTo>
                    <a:pt x="13009" y="2274"/>
                    <a:pt x="12671" y="1592"/>
                    <a:pt x="12334" y="1364"/>
                  </a:cubicBezTo>
                  <a:cubicBezTo>
                    <a:pt x="11659" y="1137"/>
                    <a:pt x="11322" y="682"/>
                    <a:pt x="10646" y="455"/>
                  </a:cubicBezTo>
                  <a:cubicBezTo>
                    <a:pt x="10309" y="0"/>
                    <a:pt x="9634" y="227"/>
                    <a:pt x="8959" y="0"/>
                  </a:cubicBezTo>
                  <a:cubicBezTo>
                    <a:pt x="9634" y="455"/>
                    <a:pt x="9971" y="682"/>
                    <a:pt x="9971" y="1137"/>
                  </a:cubicBezTo>
                  <a:cubicBezTo>
                    <a:pt x="9634" y="1592"/>
                    <a:pt x="9634" y="2046"/>
                    <a:pt x="8959" y="2274"/>
                  </a:cubicBezTo>
                  <a:cubicBezTo>
                    <a:pt x="8284" y="2728"/>
                    <a:pt x="7946" y="3183"/>
                    <a:pt x="7271" y="3183"/>
                  </a:cubicBezTo>
                  <a:cubicBezTo>
                    <a:pt x="6596" y="3411"/>
                    <a:pt x="5921" y="3411"/>
                    <a:pt x="5246" y="3865"/>
                  </a:cubicBezTo>
                  <a:cubicBezTo>
                    <a:pt x="4909" y="4093"/>
                    <a:pt x="3559" y="6139"/>
                    <a:pt x="3221" y="5912"/>
                  </a:cubicBezTo>
                  <a:cubicBezTo>
                    <a:pt x="2546" y="5229"/>
                    <a:pt x="2209" y="5229"/>
                    <a:pt x="1534" y="5002"/>
                  </a:cubicBezTo>
                  <a:cubicBezTo>
                    <a:pt x="1196" y="5002"/>
                    <a:pt x="1196" y="5002"/>
                    <a:pt x="1534" y="4775"/>
                  </a:cubicBezTo>
                  <a:cubicBezTo>
                    <a:pt x="1871" y="4547"/>
                    <a:pt x="1871" y="4320"/>
                    <a:pt x="1534" y="4093"/>
                  </a:cubicBezTo>
                  <a:cubicBezTo>
                    <a:pt x="859" y="4320"/>
                    <a:pt x="-491" y="5229"/>
                    <a:pt x="184" y="5912"/>
                  </a:cubicBezTo>
                  <a:cubicBezTo>
                    <a:pt x="184" y="5912"/>
                    <a:pt x="859" y="6594"/>
                    <a:pt x="521" y="6821"/>
                  </a:cubicBezTo>
                  <a:cubicBezTo>
                    <a:pt x="184" y="6821"/>
                    <a:pt x="-154" y="7048"/>
                    <a:pt x="521" y="7276"/>
                  </a:cubicBezTo>
                  <a:cubicBezTo>
                    <a:pt x="2209" y="7958"/>
                    <a:pt x="3559" y="9322"/>
                    <a:pt x="4234" y="10686"/>
                  </a:cubicBezTo>
                  <a:cubicBezTo>
                    <a:pt x="5246" y="11823"/>
                    <a:pt x="5921" y="13187"/>
                    <a:pt x="7271" y="14324"/>
                  </a:cubicBezTo>
                  <a:cubicBezTo>
                    <a:pt x="7609" y="14779"/>
                    <a:pt x="8284" y="15234"/>
                    <a:pt x="8284" y="15916"/>
                  </a:cubicBezTo>
                  <a:cubicBezTo>
                    <a:pt x="8284" y="16143"/>
                    <a:pt x="7946" y="15916"/>
                    <a:pt x="7946" y="16143"/>
                  </a:cubicBezTo>
                  <a:cubicBezTo>
                    <a:pt x="8284" y="16371"/>
                    <a:pt x="8621" y="16598"/>
                    <a:pt x="8959" y="16825"/>
                  </a:cubicBezTo>
                  <a:cubicBezTo>
                    <a:pt x="9296" y="17280"/>
                    <a:pt x="9634" y="17735"/>
                    <a:pt x="10309" y="17962"/>
                  </a:cubicBezTo>
                  <a:cubicBezTo>
                    <a:pt x="11322" y="18189"/>
                    <a:pt x="12334" y="18644"/>
                    <a:pt x="13346" y="18872"/>
                  </a:cubicBezTo>
                  <a:cubicBezTo>
                    <a:pt x="14021" y="19099"/>
                    <a:pt x="14696" y="19554"/>
                    <a:pt x="15709" y="19781"/>
                  </a:cubicBezTo>
                  <a:cubicBezTo>
                    <a:pt x="16384" y="20236"/>
                    <a:pt x="17059" y="20691"/>
                    <a:pt x="17734" y="21145"/>
                  </a:cubicBezTo>
                  <a:cubicBezTo>
                    <a:pt x="19084" y="21600"/>
                    <a:pt x="18746" y="20691"/>
                    <a:pt x="19421" y="20463"/>
                  </a:cubicBezTo>
                  <a:cubicBezTo>
                    <a:pt x="19759" y="20236"/>
                    <a:pt x="19759" y="19781"/>
                    <a:pt x="20096" y="19554"/>
                  </a:cubicBezTo>
                  <a:cubicBezTo>
                    <a:pt x="20096" y="19326"/>
                    <a:pt x="21109" y="18872"/>
                    <a:pt x="20772" y="18644"/>
                  </a:cubicBezTo>
                  <a:cubicBezTo>
                    <a:pt x="20096" y="18417"/>
                    <a:pt x="19759" y="18417"/>
                    <a:pt x="20096" y="17735"/>
                  </a:cubicBezTo>
                  <a:cubicBezTo>
                    <a:pt x="20096" y="17507"/>
                    <a:pt x="20096" y="17280"/>
                    <a:pt x="20096" y="17280"/>
                  </a:cubicBezTo>
                  <a:cubicBezTo>
                    <a:pt x="20434" y="17053"/>
                    <a:pt x="20772" y="16825"/>
                    <a:pt x="20772" y="16825"/>
                  </a:cubicBezTo>
                  <a:cubicBezTo>
                    <a:pt x="21109" y="16143"/>
                    <a:pt x="20434" y="15006"/>
                    <a:pt x="21109" y="14552"/>
                  </a:cubicBezTo>
                  <a:cubicBezTo>
                    <a:pt x="21109" y="14324"/>
                    <a:pt x="20772" y="13869"/>
                    <a:pt x="20434" y="13415"/>
                  </a:cubicBezTo>
                  <a:cubicBezTo>
                    <a:pt x="20096" y="12733"/>
                    <a:pt x="19759" y="12733"/>
                    <a:pt x="18746" y="12960"/>
                  </a:cubicBezTo>
                  <a:cubicBezTo>
                    <a:pt x="17397" y="12960"/>
                    <a:pt x="18071" y="11368"/>
                    <a:pt x="18071" y="10914"/>
                  </a:cubicBezTo>
                  <a:cubicBezTo>
                    <a:pt x="17397" y="11141"/>
                    <a:pt x="17059" y="11596"/>
                    <a:pt x="16384" y="11596"/>
                  </a:cubicBezTo>
                  <a:cubicBezTo>
                    <a:pt x="16046" y="11596"/>
                    <a:pt x="15371" y="11596"/>
                    <a:pt x="15034" y="11596"/>
                  </a:cubicBezTo>
                  <a:cubicBezTo>
                    <a:pt x="14696" y="11368"/>
                    <a:pt x="14696" y="10914"/>
                    <a:pt x="14359" y="10914"/>
                  </a:cubicBezTo>
                  <a:cubicBezTo>
                    <a:pt x="13346" y="10914"/>
                    <a:pt x="13346" y="10004"/>
                    <a:pt x="13009" y="9549"/>
                  </a:cubicBezTo>
                  <a:cubicBezTo>
                    <a:pt x="12334" y="9095"/>
                    <a:pt x="11996" y="8413"/>
                    <a:pt x="12671" y="7958"/>
                  </a:cubicBezTo>
                  <a:cubicBezTo>
                    <a:pt x="13009" y="7731"/>
                    <a:pt x="13684" y="7731"/>
                    <a:pt x="13684" y="7503"/>
                  </a:cubicBezTo>
                  <a:cubicBezTo>
                    <a:pt x="13684" y="7276"/>
                    <a:pt x="13684" y="7048"/>
                    <a:pt x="13684" y="6821"/>
                  </a:cubicBezTo>
                  <a:cubicBezTo>
                    <a:pt x="13684" y="6139"/>
                    <a:pt x="13684" y="5912"/>
                    <a:pt x="14696" y="5684"/>
                  </a:cubicBezTo>
                  <a:cubicBezTo>
                    <a:pt x="15371" y="5457"/>
                    <a:pt x="15709" y="5457"/>
                    <a:pt x="16384" y="5457"/>
                  </a:cubicBezTo>
                  <a:cubicBezTo>
                    <a:pt x="16721" y="5457"/>
                    <a:pt x="17059" y="5229"/>
                    <a:pt x="17397" y="5002"/>
                  </a:cubicBezTo>
                  <a:cubicBezTo>
                    <a:pt x="17734" y="5002"/>
                    <a:pt x="19421" y="5229"/>
                    <a:pt x="18746" y="47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8" name="Shape 1564">
              <a:extLst>
                <a:ext uri="{FF2B5EF4-FFF2-40B4-BE49-F238E27FC236}">
                  <a16:creationId xmlns:a16="http://schemas.microsoft.com/office/drawing/2014/main" id="{081C2C50-C79B-422F-AE7F-E58EE645DBC7}"/>
                </a:ext>
              </a:extLst>
            </p:cNvPr>
            <p:cNvSpPr/>
            <p:nvPr/>
          </p:nvSpPr>
          <p:spPr>
            <a:xfrm>
              <a:off x="4205267" y="4668732"/>
              <a:ext cx="191228" cy="92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19636" y="2853"/>
                  </a:moveTo>
                  <a:cubicBezTo>
                    <a:pt x="18655" y="2751"/>
                    <a:pt x="19636" y="2242"/>
                    <a:pt x="18655" y="2038"/>
                  </a:cubicBezTo>
                  <a:cubicBezTo>
                    <a:pt x="18164" y="1936"/>
                    <a:pt x="17182" y="1630"/>
                    <a:pt x="17673" y="1426"/>
                  </a:cubicBezTo>
                  <a:cubicBezTo>
                    <a:pt x="18655" y="1325"/>
                    <a:pt x="17182" y="1325"/>
                    <a:pt x="17673" y="1223"/>
                  </a:cubicBezTo>
                  <a:cubicBezTo>
                    <a:pt x="18164" y="1121"/>
                    <a:pt x="17673" y="1019"/>
                    <a:pt x="17182" y="917"/>
                  </a:cubicBezTo>
                  <a:cubicBezTo>
                    <a:pt x="16691" y="815"/>
                    <a:pt x="16691" y="713"/>
                    <a:pt x="16691" y="509"/>
                  </a:cubicBezTo>
                  <a:cubicBezTo>
                    <a:pt x="16691" y="306"/>
                    <a:pt x="16200" y="204"/>
                    <a:pt x="15709" y="0"/>
                  </a:cubicBezTo>
                  <a:cubicBezTo>
                    <a:pt x="15218" y="102"/>
                    <a:pt x="14727" y="204"/>
                    <a:pt x="14727" y="306"/>
                  </a:cubicBezTo>
                  <a:cubicBezTo>
                    <a:pt x="14236" y="509"/>
                    <a:pt x="13255" y="408"/>
                    <a:pt x="13745" y="611"/>
                  </a:cubicBezTo>
                  <a:cubicBezTo>
                    <a:pt x="13745" y="917"/>
                    <a:pt x="13745" y="1223"/>
                    <a:pt x="13745" y="1528"/>
                  </a:cubicBezTo>
                  <a:cubicBezTo>
                    <a:pt x="13745" y="1936"/>
                    <a:pt x="14236" y="2445"/>
                    <a:pt x="13745" y="2853"/>
                  </a:cubicBezTo>
                  <a:cubicBezTo>
                    <a:pt x="13255" y="2955"/>
                    <a:pt x="12764" y="3057"/>
                    <a:pt x="12764" y="3158"/>
                  </a:cubicBezTo>
                  <a:cubicBezTo>
                    <a:pt x="12764" y="3362"/>
                    <a:pt x="13255" y="3566"/>
                    <a:pt x="13255" y="3770"/>
                  </a:cubicBezTo>
                  <a:cubicBezTo>
                    <a:pt x="13255" y="4381"/>
                    <a:pt x="12273" y="5094"/>
                    <a:pt x="11291" y="5706"/>
                  </a:cubicBezTo>
                  <a:cubicBezTo>
                    <a:pt x="10800" y="6011"/>
                    <a:pt x="10800" y="6215"/>
                    <a:pt x="11291" y="6521"/>
                  </a:cubicBezTo>
                  <a:cubicBezTo>
                    <a:pt x="11291" y="6725"/>
                    <a:pt x="11291" y="6826"/>
                    <a:pt x="10309" y="6928"/>
                  </a:cubicBezTo>
                  <a:cubicBezTo>
                    <a:pt x="9818" y="7030"/>
                    <a:pt x="10309" y="7132"/>
                    <a:pt x="10309" y="7234"/>
                  </a:cubicBezTo>
                  <a:cubicBezTo>
                    <a:pt x="10309" y="7540"/>
                    <a:pt x="10309" y="7845"/>
                    <a:pt x="10309" y="8151"/>
                  </a:cubicBezTo>
                  <a:cubicBezTo>
                    <a:pt x="10309" y="8253"/>
                    <a:pt x="10309" y="8457"/>
                    <a:pt x="10309" y="8558"/>
                  </a:cubicBezTo>
                  <a:cubicBezTo>
                    <a:pt x="9818" y="8660"/>
                    <a:pt x="10309" y="8864"/>
                    <a:pt x="9818" y="8966"/>
                  </a:cubicBezTo>
                  <a:cubicBezTo>
                    <a:pt x="8836" y="9475"/>
                    <a:pt x="7855" y="9985"/>
                    <a:pt x="6873" y="10494"/>
                  </a:cubicBezTo>
                  <a:cubicBezTo>
                    <a:pt x="6382" y="10800"/>
                    <a:pt x="4909" y="10902"/>
                    <a:pt x="5400" y="11208"/>
                  </a:cubicBezTo>
                  <a:cubicBezTo>
                    <a:pt x="5891" y="11513"/>
                    <a:pt x="6873" y="12023"/>
                    <a:pt x="5891" y="12430"/>
                  </a:cubicBezTo>
                  <a:cubicBezTo>
                    <a:pt x="4909" y="12634"/>
                    <a:pt x="3927" y="13143"/>
                    <a:pt x="4909" y="13449"/>
                  </a:cubicBezTo>
                  <a:cubicBezTo>
                    <a:pt x="5400" y="13653"/>
                    <a:pt x="5891" y="13653"/>
                    <a:pt x="6382" y="13551"/>
                  </a:cubicBezTo>
                  <a:cubicBezTo>
                    <a:pt x="6873" y="13449"/>
                    <a:pt x="8836" y="13449"/>
                    <a:pt x="8345" y="13551"/>
                  </a:cubicBezTo>
                  <a:cubicBezTo>
                    <a:pt x="8345" y="13551"/>
                    <a:pt x="7855" y="13551"/>
                    <a:pt x="7364" y="13653"/>
                  </a:cubicBezTo>
                  <a:cubicBezTo>
                    <a:pt x="7364" y="13755"/>
                    <a:pt x="7364" y="13755"/>
                    <a:pt x="7855" y="13857"/>
                  </a:cubicBezTo>
                  <a:cubicBezTo>
                    <a:pt x="7855" y="13857"/>
                    <a:pt x="7364" y="13958"/>
                    <a:pt x="7364" y="13958"/>
                  </a:cubicBezTo>
                  <a:cubicBezTo>
                    <a:pt x="6873" y="14162"/>
                    <a:pt x="6382" y="14570"/>
                    <a:pt x="6873" y="14774"/>
                  </a:cubicBezTo>
                  <a:cubicBezTo>
                    <a:pt x="6873" y="14875"/>
                    <a:pt x="6873" y="14875"/>
                    <a:pt x="6382" y="15079"/>
                  </a:cubicBezTo>
                  <a:cubicBezTo>
                    <a:pt x="5891" y="15181"/>
                    <a:pt x="6873" y="15181"/>
                    <a:pt x="7364" y="15283"/>
                  </a:cubicBezTo>
                  <a:cubicBezTo>
                    <a:pt x="7364" y="15283"/>
                    <a:pt x="7364" y="15283"/>
                    <a:pt x="6873" y="15385"/>
                  </a:cubicBezTo>
                  <a:cubicBezTo>
                    <a:pt x="6382" y="15385"/>
                    <a:pt x="5400" y="15487"/>
                    <a:pt x="6382" y="15487"/>
                  </a:cubicBezTo>
                  <a:cubicBezTo>
                    <a:pt x="5891" y="15589"/>
                    <a:pt x="6382" y="15894"/>
                    <a:pt x="6873" y="15894"/>
                  </a:cubicBezTo>
                  <a:cubicBezTo>
                    <a:pt x="6382" y="15894"/>
                    <a:pt x="4909" y="15792"/>
                    <a:pt x="5400" y="16098"/>
                  </a:cubicBezTo>
                  <a:cubicBezTo>
                    <a:pt x="5400" y="16098"/>
                    <a:pt x="5891" y="16608"/>
                    <a:pt x="4909" y="16506"/>
                  </a:cubicBezTo>
                  <a:cubicBezTo>
                    <a:pt x="4909" y="16506"/>
                    <a:pt x="3927" y="16302"/>
                    <a:pt x="3927" y="16200"/>
                  </a:cubicBezTo>
                  <a:cubicBezTo>
                    <a:pt x="2945" y="16098"/>
                    <a:pt x="3436" y="15996"/>
                    <a:pt x="2455" y="16098"/>
                  </a:cubicBezTo>
                  <a:cubicBezTo>
                    <a:pt x="2455" y="16098"/>
                    <a:pt x="1964" y="16200"/>
                    <a:pt x="1964" y="16200"/>
                  </a:cubicBezTo>
                  <a:cubicBezTo>
                    <a:pt x="1964" y="16302"/>
                    <a:pt x="2455" y="16302"/>
                    <a:pt x="1964" y="16404"/>
                  </a:cubicBezTo>
                  <a:cubicBezTo>
                    <a:pt x="1964" y="16506"/>
                    <a:pt x="0" y="16506"/>
                    <a:pt x="0" y="16709"/>
                  </a:cubicBezTo>
                  <a:cubicBezTo>
                    <a:pt x="0" y="16709"/>
                    <a:pt x="491" y="16811"/>
                    <a:pt x="982" y="16811"/>
                  </a:cubicBezTo>
                  <a:cubicBezTo>
                    <a:pt x="982" y="16811"/>
                    <a:pt x="491" y="16709"/>
                    <a:pt x="982" y="16608"/>
                  </a:cubicBezTo>
                  <a:cubicBezTo>
                    <a:pt x="982" y="16608"/>
                    <a:pt x="2455" y="16811"/>
                    <a:pt x="3436" y="16709"/>
                  </a:cubicBezTo>
                  <a:cubicBezTo>
                    <a:pt x="5400" y="16608"/>
                    <a:pt x="2455" y="17321"/>
                    <a:pt x="3436" y="17423"/>
                  </a:cubicBezTo>
                  <a:cubicBezTo>
                    <a:pt x="3927" y="17423"/>
                    <a:pt x="4909" y="17321"/>
                    <a:pt x="5400" y="17423"/>
                  </a:cubicBezTo>
                  <a:cubicBezTo>
                    <a:pt x="5891" y="17423"/>
                    <a:pt x="5891" y="17728"/>
                    <a:pt x="5400" y="17626"/>
                  </a:cubicBezTo>
                  <a:cubicBezTo>
                    <a:pt x="5400" y="17626"/>
                    <a:pt x="3927" y="17423"/>
                    <a:pt x="3927" y="17525"/>
                  </a:cubicBezTo>
                  <a:cubicBezTo>
                    <a:pt x="3436" y="17626"/>
                    <a:pt x="2945" y="17626"/>
                    <a:pt x="3436" y="17728"/>
                  </a:cubicBezTo>
                  <a:cubicBezTo>
                    <a:pt x="3436" y="17728"/>
                    <a:pt x="4418" y="17932"/>
                    <a:pt x="3927" y="17932"/>
                  </a:cubicBezTo>
                  <a:cubicBezTo>
                    <a:pt x="3436" y="17932"/>
                    <a:pt x="3436" y="18238"/>
                    <a:pt x="3436" y="18238"/>
                  </a:cubicBezTo>
                  <a:cubicBezTo>
                    <a:pt x="2945" y="18543"/>
                    <a:pt x="4418" y="18136"/>
                    <a:pt x="4418" y="18136"/>
                  </a:cubicBezTo>
                  <a:cubicBezTo>
                    <a:pt x="4418" y="18136"/>
                    <a:pt x="3927" y="18645"/>
                    <a:pt x="4418" y="18543"/>
                  </a:cubicBezTo>
                  <a:cubicBezTo>
                    <a:pt x="4418" y="18543"/>
                    <a:pt x="3927" y="18543"/>
                    <a:pt x="3927" y="18645"/>
                  </a:cubicBezTo>
                  <a:cubicBezTo>
                    <a:pt x="3436" y="18747"/>
                    <a:pt x="3927" y="18747"/>
                    <a:pt x="4418" y="18849"/>
                  </a:cubicBezTo>
                  <a:cubicBezTo>
                    <a:pt x="4418" y="18849"/>
                    <a:pt x="3436" y="18951"/>
                    <a:pt x="3436" y="18951"/>
                  </a:cubicBezTo>
                  <a:cubicBezTo>
                    <a:pt x="2945" y="18951"/>
                    <a:pt x="3436" y="18951"/>
                    <a:pt x="3436" y="19053"/>
                  </a:cubicBezTo>
                  <a:cubicBezTo>
                    <a:pt x="2945" y="19257"/>
                    <a:pt x="4909" y="19257"/>
                    <a:pt x="4909" y="19155"/>
                  </a:cubicBezTo>
                  <a:cubicBezTo>
                    <a:pt x="4909" y="19257"/>
                    <a:pt x="4418" y="19257"/>
                    <a:pt x="4909" y="19358"/>
                  </a:cubicBezTo>
                  <a:cubicBezTo>
                    <a:pt x="4909" y="19358"/>
                    <a:pt x="4909" y="19358"/>
                    <a:pt x="4909" y="19358"/>
                  </a:cubicBezTo>
                  <a:cubicBezTo>
                    <a:pt x="4909" y="19460"/>
                    <a:pt x="3927" y="19562"/>
                    <a:pt x="3927" y="19664"/>
                  </a:cubicBezTo>
                  <a:cubicBezTo>
                    <a:pt x="3436" y="19868"/>
                    <a:pt x="4909" y="19562"/>
                    <a:pt x="5400" y="19562"/>
                  </a:cubicBezTo>
                  <a:cubicBezTo>
                    <a:pt x="4909" y="19664"/>
                    <a:pt x="5400" y="19766"/>
                    <a:pt x="5400" y="19766"/>
                  </a:cubicBezTo>
                  <a:cubicBezTo>
                    <a:pt x="5400" y="19868"/>
                    <a:pt x="3927" y="19970"/>
                    <a:pt x="3927" y="19970"/>
                  </a:cubicBezTo>
                  <a:cubicBezTo>
                    <a:pt x="4909" y="20072"/>
                    <a:pt x="4909" y="19970"/>
                    <a:pt x="5400" y="20174"/>
                  </a:cubicBezTo>
                  <a:cubicBezTo>
                    <a:pt x="5891" y="20377"/>
                    <a:pt x="6873" y="19868"/>
                    <a:pt x="6382" y="19868"/>
                  </a:cubicBezTo>
                  <a:cubicBezTo>
                    <a:pt x="6873" y="19868"/>
                    <a:pt x="6873" y="19970"/>
                    <a:pt x="7364" y="20072"/>
                  </a:cubicBezTo>
                  <a:cubicBezTo>
                    <a:pt x="7364" y="20072"/>
                    <a:pt x="7364" y="19868"/>
                    <a:pt x="7364" y="19868"/>
                  </a:cubicBezTo>
                  <a:cubicBezTo>
                    <a:pt x="7364" y="19868"/>
                    <a:pt x="7364" y="20072"/>
                    <a:pt x="7364" y="20072"/>
                  </a:cubicBezTo>
                  <a:cubicBezTo>
                    <a:pt x="7855" y="19970"/>
                    <a:pt x="7855" y="19868"/>
                    <a:pt x="7855" y="19970"/>
                  </a:cubicBezTo>
                  <a:cubicBezTo>
                    <a:pt x="8345" y="19970"/>
                    <a:pt x="7855" y="20174"/>
                    <a:pt x="7855" y="20174"/>
                  </a:cubicBezTo>
                  <a:cubicBezTo>
                    <a:pt x="7364" y="20275"/>
                    <a:pt x="8345" y="20275"/>
                    <a:pt x="7855" y="20377"/>
                  </a:cubicBezTo>
                  <a:cubicBezTo>
                    <a:pt x="7364" y="20581"/>
                    <a:pt x="8345" y="20479"/>
                    <a:pt x="8836" y="20581"/>
                  </a:cubicBezTo>
                  <a:cubicBezTo>
                    <a:pt x="10309" y="20581"/>
                    <a:pt x="11782" y="20785"/>
                    <a:pt x="10309" y="20989"/>
                  </a:cubicBezTo>
                  <a:cubicBezTo>
                    <a:pt x="9818" y="21091"/>
                    <a:pt x="8345" y="20989"/>
                    <a:pt x="7855" y="21091"/>
                  </a:cubicBezTo>
                  <a:cubicBezTo>
                    <a:pt x="7364" y="21294"/>
                    <a:pt x="8836" y="21192"/>
                    <a:pt x="9327" y="21294"/>
                  </a:cubicBezTo>
                  <a:cubicBezTo>
                    <a:pt x="8836" y="21294"/>
                    <a:pt x="8836" y="21294"/>
                    <a:pt x="8836" y="21294"/>
                  </a:cubicBezTo>
                  <a:cubicBezTo>
                    <a:pt x="8836" y="21294"/>
                    <a:pt x="10800" y="21600"/>
                    <a:pt x="11782" y="21396"/>
                  </a:cubicBezTo>
                  <a:cubicBezTo>
                    <a:pt x="12273" y="21192"/>
                    <a:pt x="11291" y="20989"/>
                    <a:pt x="12273" y="20785"/>
                  </a:cubicBezTo>
                  <a:cubicBezTo>
                    <a:pt x="12764" y="20581"/>
                    <a:pt x="14236" y="20581"/>
                    <a:pt x="14727" y="20581"/>
                  </a:cubicBezTo>
                  <a:cubicBezTo>
                    <a:pt x="17182" y="20275"/>
                    <a:pt x="13745" y="20275"/>
                    <a:pt x="12764" y="20275"/>
                  </a:cubicBezTo>
                  <a:cubicBezTo>
                    <a:pt x="11782" y="20275"/>
                    <a:pt x="10309" y="20275"/>
                    <a:pt x="9327" y="20174"/>
                  </a:cubicBezTo>
                  <a:cubicBezTo>
                    <a:pt x="8345" y="19970"/>
                    <a:pt x="8345" y="19970"/>
                    <a:pt x="8345" y="19562"/>
                  </a:cubicBezTo>
                  <a:cubicBezTo>
                    <a:pt x="8345" y="19155"/>
                    <a:pt x="7855" y="19460"/>
                    <a:pt x="6382" y="19257"/>
                  </a:cubicBezTo>
                  <a:cubicBezTo>
                    <a:pt x="5891" y="19257"/>
                    <a:pt x="5891" y="18951"/>
                    <a:pt x="5891" y="18849"/>
                  </a:cubicBezTo>
                  <a:cubicBezTo>
                    <a:pt x="5400" y="18645"/>
                    <a:pt x="5400" y="18340"/>
                    <a:pt x="6382" y="18238"/>
                  </a:cubicBezTo>
                  <a:cubicBezTo>
                    <a:pt x="6873" y="18136"/>
                    <a:pt x="6873" y="18136"/>
                    <a:pt x="7364" y="18034"/>
                  </a:cubicBezTo>
                  <a:cubicBezTo>
                    <a:pt x="7364" y="17932"/>
                    <a:pt x="7855" y="17830"/>
                    <a:pt x="8345" y="17830"/>
                  </a:cubicBezTo>
                  <a:cubicBezTo>
                    <a:pt x="8836" y="17728"/>
                    <a:pt x="7855" y="17423"/>
                    <a:pt x="8345" y="17219"/>
                  </a:cubicBezTo>
                  <a:cubicBezTo>
                    <a:pt x="8345" y="17117"/>
                    <a:pt x="9327" y="17015"/>
                    <a:pt x="9818" y="16811"/>
                  </a:cubicBezTo>
                  <a:cubicBezTo>
                    <a:pt x="9818" y="16608"/>
                    <a:pt x="9818" y="16302"/>
                    <a:pt x="10309" y="16098"/>
                  </a:cubicBezTo>
                  <a:cubicBezTo>
                    <a:pt x="10309" y="15894"/>
                    <a:pt x="11291" y="15894"/>
                    <a:pt x="10309" y="15691"/>
                  </a:cubicBezTo>
                  <a:cubicBezTo>
                    <a:pt x="9818" y="15589"/>
                    <a:pt x="8345" y="15589"/>
                    <a:pt x="10309" y="15487"/>
                  </a:cubicBezTo>
                  <a:cubicBezTo>
                    <a:pt x="12764" y="15385"/>
                    <a:pt x="9818" y="15385"/>
                    <a:pt x="9327" y="15181"/>
                  </a:cubicBezTo>
                  <a:cubicBezTo>
                    <a:pt x="9327" y="14875"/>
                    <a:pt x="9327" y="14468"/>
                    <a:pt x="9327" y="14264"/>
                  </a:cubicBezTo>
                  <a:cubicBezTo>
                    <a:pt x="9327" y="13857"/>
                    <a:pt x="9327" y="13347"/>
                    <a:pt x="9327" y="12940"/>
                  </a:cubicBezTo>
                  <a:cubicBezTo>
                    <a:pt x="9818" y="12634"/>
                    <a:pt x="10309" y="12125"/>
                    <a:pt x="11291" y="11921"/>
                  </a:cubicBezTo>
                  <a:cubicBezTo>
                    <a:pt x="12764" y="11615"/>
                    <a:pt x="11291" y="11106"/>
                    <a:pt x="11291" y="10800"/>
                  </a:cubicBezTo>
                  <a:cubicBezTo>
                    <a:pt x="11291" y="10596"/>
                    <a:pt x="11782" y="10494"/>
                    <a:pt x="12764" y="10392"/>
                  </a:cubicBezTo>
                  <a:cubicBezTo>
                    <a:pt x="13745" y="10189"/>
                    <a:pt x="13255" y="10087"/>
                    <a:pt x="13255" y="9781"/>
                  </a:cubicBezTo>
                  <a:cubicBezTo>
                    <a:pt x="13255" y="9374"/>
                    <a:pt x="14727" y="9068"/>
                    <a:pt x="14236" y="8660"/>
                  </a:cubicBezTo>
                  <a:cubicBezTo>
                    <a:pt x="14236" y="8355"/>
                    <a:pt x="13745" y="8049"/>
                    <a:pt x="13255" y="7743"/>
                  </a:cubicBezTo>
                  <a:cubicBezTo>
                    <a:pt x="13255" y="7642"/>
                    <a:pt x="12764" y="7540"/>
                    <a:pt x="13255" y="7438"/>
                  </a:cubicBezTo>
                  <a:cubicBezTo>
                    <a:pt x="13745" y="7336"/>
                    <a:pt x="14236" y="6928"/>
                    <a:pt x="14236" y="6826"/>
                  </a:cubicBezTo>
                  <a:cubicBezTo>
                    <a:pt x="14236" y="6725"/>
                    <a:pt x="13745" y="6521"/>
                    <a:pt x="14727" y="6317"/>
                  </a:cubicBezTo>
                  <a:cubicBezTo>
                    <a:pt x="15218" y="6215"/>
                    <a:pt x="14727" y="6011"/>
                    <a:pt x="15218" y="5909"/>
                  </a:cubicBezTo>
                  <a:cubicBezTo>
                    <a:pt x="15218" y="5706"/>
                    <a:pt x="16200" y="5604"/>
                    <a:pt x="16691" y="5502"/>
                  </a:cubicBezTo>
                  <a:cubicBezTo>
                    <a:pt x="16691" y="5400"/>
                    <a:pt x="18164" y="5094"/>
                    <a:pt x="18164" y="4992"/>
                  </a:cubicBezTo>
                  <a:cubicBezTo>
                    <a:pt x="18164" y="4891"/>
                    <a:pt x="17673" y="4687"/>
                    <a:pt x="17673" y="4483"/>
                  </a:cubicBezTo>
                  <a:cubicBezTo>
                    <a:pt x="17673" y="4279"/>
                    <a:pt x="17673" y="4177"/>
                    <a:pt x="17673" y="3974"/>
                  </a:cubicBezTo>
                  <a:cubicBezTo>
                    <a:pt x="17673" y="3668"/>
                    <a:pt x="18164" y="3668"/>
                    <a:pt x="19636" y="3566"/>
                  </a:cubicBezTo>
                  <a:cubicBezTo>
                    <a:pt x="21600" y="3464"/>
                    <a:pt x="21600" y="3260"/>
                    <a:pt x="21600" y="2853"/>
                  </a:cubicBezTo>
                  <a:cubicBezTo>
                    <a:pt x="21109" y="2955"/>
                    <a:pt x="20127" y="2955"/>
                    <a:pt x="19636" y="2853"/>
                  </a:cubicBezTo>
                  <a:cubicBezTo>
                    <a:pt x="19636" y="2853"/>
                    <a:pt x="19636" y="2955"/>
                    <a:pt x="19636" y="28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29" name="Shape 1565">
              <a:extLst>
                <a:ext uri="{FF2B5EF4-FFF2-40B4-BE49-F238E27FC236}">
                  <a16:creationId xmlns:a16="http://schemas.microsoft.com/office/drawing/2014/main" id="{7C01C661-7186-4F0E-923C-EEC759B5A5F3}"/>
                </a:ext>
              </a:extLst>
            </p:cNvPr>
            <p:cNvSpPr/>
            <p:nvPr/>
          </p:nvSpPr>
          <p:spPr>
            <a:xfrm>
              <a:off x="4343511" y="4496441"/>
              <a:ext cx="264243" cy="29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2" h="20880" extrusionOk="0">
                  <a:moveTo>
                    <a:pt x="19951" y="12464"/>
                  </a:moveTo>
                  <a:cubicBezTo>
                    <a:pt x="18601" y="11847"/>
                    <a:pt x="18939" y="11538"/>
                    <a:pt x="18939" y="10304"/>
                  </a:cubicBezTo>
                  <a:cubicBezTo>
                    <a:pt x="17926" y="10304"/>
                    <a:pt x="16914" y="10304"/>
                    <a:pt x="16239" y="10304"/>
                  </a:cubicBezTo>
                  <a:cubicBezTo>
                    <a:pt x="15564" y="10304"/>
                    <a:pt x="15901" y="9995"/>
                    <a:pt x="15901" y="9687"/>
                  </a:cubicBezTo>
                  <a:cubicBezTo>
                    <a:pt x="15901" y="9378"/>
                    <a:pt x="15564" y="8761"/>
                    <a:pt x="15226" y="8761"/>
                  </a:cubicBezTo>
                  <a:cubicBezTo>
                    <a:pt x="15226" y="8453"/>
                    <a:pt x="15564" y="8453"/>
                    <a:pt x="15564" y="8144"/>
                  </a:cubicBezTo>
                  <a:cubicBezTo>
                    <a:pt x="15901" y="7835"/>
                    <a:pt x="15564" y="7527"/>
                    <a:pt x="15226" y="7527"/>
                  </a:cubicBezTo>
                  <a:cubicBezTo>
                    <a:pt x="15226" y="7218"/>
                    <a:pt x="15564" y="6910"/>
                    <a:pt x="15226" y="6601"/>
                  </a:cubicBezTo>
                  <a:cubicBezTo>
                    <a:pt x="14551" y="5984"/>
                    <a:pt x="13876" y="5984"/>
                    <a:pt x="13201" y="5984"/>
                  </a:cubicBezTo>
                  <a:cubicBezTo>
                    <a:pt x="12864" y="5984"/>
                    <a:pt x="12189" y="5367"/>
                    <a:pt x="11851" y="5058"/>
                  </a:cubicBezTo>
                  <a:cubicBezTo>
                    <a:pt x="11177" y="5058"/>
                    <a:pt x="10839" y="4441"/>
                    <a:pt x="10501" y="4441"/>
                  </a:cubicBezTo>
                  <a:cubicBezTo>
                    <a:pt x="9826" y="4441"/>
                    <a:pt x="9489" y="4441"/>
                    <a:pt x="9151" y="4441"/>
                  </a:cubicBezTo>
                  <a:cubicBezTo>
                    <a:pt x="8476" y="4441"/>
                    <a:pt x="7126" y="2898"/>
                    <a:pt x="7126" y="2281"/>
                  </a:cubicBezTo>
                  <a:cubicBezTo>
                    <a:pt x="7126" y="1973"/>
                    <a:pt x="7126" y="1664"/>
                    <a:pt x="7126" y="1355"/>
                  </a:cubicBezTo>
                  <a:cubicBezTo>
                    <a:pt x="7126" y="1047"/>
                    <a:pt x="7126" y="1047"/>
                    <a:pt x="7126" y="738"/>
                  </a:cubicBezTo>
                  <a:cubicBezTo>
                    <a:pt x="7126" y="-496"/>
                    <a:pt x="6451" y="121"/>
                    <a:pt x="5439" y="430"/>
                  </a:cubicBezTo>
                  <a:cubicBezTo>
                    <a:pt x="4426" y="430"/>
                    <a:pt x="3751" y="1355"/>
                    <a:pt x="2739" y="1355"/>
                  </a:cubicBezTo>
                  <a:cubicBezTo>
                    <a:pt x="2064" y="1355"/>
                    <a:pt x="2064" y="1973"/>
                    <a:pt x="1727" y="2281"/>
                  </a:cubicBezTo>
                  <a:cubicBezTo>
                    <a:pt x="1389" y="2281"/>
                    <a:pt x="377" y="1973"/>
                    <a:pt x="39" y="1973"/>
                  </a:cubicBezTo>
                  <a:cubicBezTo>
                    <a:pt x="714" y="2281"/>
                    <a:pt x="1051" y="3824"/>
                    <a:pt x="1389" y="4441"/>
                  </a:cubicBezTo>
                  <a:cubicBezTo>
                    <a:pt x="714" y="4750"/>
                    <a:pt x="1051" y="5984"/>
                    <a:pt x="1051" y="6601"/>
                  </a:cubicBezTo>
                  <a:cubicBezTo>
                    <a:pt x="1051" y="7218"/>
                    <a:pt x="1051" y="7527"/>
                    <a:pt x="714" y="7835"/>
                  </a:cubicBezTo>
                  <a:cubicBezTo>
                    <a:pt x="377" y="8144"/>
                    <a:pt x="377" y="8761"/>
                    <a:pt x="377" y="9070"/>
                  </a:cubicBezTo>
                  <a:cubicBezTo>
                    <a:pt x="39" y="9687"/>
                    <a:pt x="1051" y="9687"/>
                    <a:pt x="1051" y="10304"/>
                  </a:cubicBezTo>
                  <a:cubicBezTo>
                    <a:pt x="1051" y="10613"/>
                    <a:pt x="377" y="10921"/>
                    <a:pt x="377" y="11230"/>
                  </a:cubicBezTo>
                  <a:cubicBezTo>
                    <a:pt x="-636" y="12155"/>
                    <a:pt x="714" y="12464"/>
                    <a:pt x="714" y="13698"/>
                  </a:cubicBezTo>
                  <a:cubicBezTo>
                    <a:pt x="714" y="14007"/>
                    <a:pt x="714" y="14315"/>
                    <a:pt x="714" y="14624"/>
                  </a:cubicBezTo>
                  <a:cubicBezTo>
                    <a:pt x="1051" y="14933"/>
                    <a:pt x="1389" y="15241"/>
                    <a:pt x="1727" y="15550"/>
                  </a:cubicBezTo>
                  <a:cubicBezTo>
                    <a:pt x="1727" y="15858"/>
                    <a:pt x="1051" y="15858"/>
                    <a:pt x="1727" y="16167"/>
                  </a:cubicBezTo>
                  <a:cubicBezTo>
                    <a:pt x="1727" y="16167"/>
                    <a:pt x="1389" y="16784"/>
                    <a:pt x="1389" y="16784"/>
                  </a:cubicBezTo>
                  <a:cubicBezTo>
                    <a:pt x="1389" y="17710"/>
                    <a:pt x="2401" y="18327"/>
                    <a:pt x="2401" y="18944"/>
                  </a:cubicBezTo>
                  <a:cubicBezTo>
                    <a:pt x="2739" y="19870"/>
                    <a:pt x="2064" y="20795"/>
                    <a:pt x="3751" y="20795"/>
                  </a:cubicBezTo>
                  <a:cubicBezTo>
                    <a:pt x="4089" y="21104"/>
                    <a:pt x="4089" y="20487"/>
                    <a:pt x="4089" y="20178"/>
                  </a:cubicBezTo>
                  <a:cubicBezTo>
                    <a:pt x="4089" y="19870"/>
                    <a:pt x="4764" y="19561"/>
                    <a:pt x="5101" y="19561"/>
                  </a:cubicBezTo>
                  <a:cubicBezTo>
                    <a:pt x="5439" y="19253"/>
                    <a:pt x="5776" y="18944"/>
                    <a:pt x="6114" y="19561"/>
                  </a:cubicBezTo>
                  <a:cubicBezTo>
                    <a:pt x="6789" y="19870"/>
                    <a:pt x="7464" y="19561"/>
                    <a:pt x="7801" y="19561"/>
                  </a:cubicBezTo>
                  <a:cubicBezTo>
                    <a:pt x="8476" y="19561"/>
                    <a:pt x="8476" y="20487"/>
                    <a:pt x="8814" y="20487"/>
                  </a:cubicBezTo>
                  <a:cubicBezTo>
                    <a:pt x="9151" y="20487"/>
                    <a:pt x="9489" y="19870"/>
                    <a:pt x="9826" y="19561"/>
                  </a:cubicBezTo>
                  <a:cubicBezTo>
                    <a:pt x="10164" y="18944"/>
                    <a:pt x="11514" y="19870"/>
                    <a:pt x="11851" y="19253"/>
                  </a:cubicBezTo>
                  <a:cubicBezTo>
                    <a:pt x="12526" y="17710"/>
                    <a:pt x="12189" y="16167"/>
                    <a:pt x="14214" y="15550"/>
                  </a:cubicBezTo>
                  <a:cubicBezTo>
                    <a:pt x="14889" y="15241"/>
                    <a:pt x="15901" y="15241"/>
                    <a:pt x="16914" y="15241"/>
                  </a:cubicBezTo>
                  <a:cubicBezTo>
                    <a:pt x="17926" y="15241"/>
                    <a:pt x="18601" y="15550"/>
                    <a:pt x="19276" y="16167"/>
                  </a:cubicBezTo>
                  <a:cubicBezTo>
                    <a:pt x="19614" y="15241"/>
                    <a:pt x="20964" y="12773"/>
                    <a:pt x="19951" y="12464"/>
                  </a:cubicBezTo>
                  <a:cubicBezTo>
                    <a:pt x="19614" y="12155"/>
                    <a:pt x="20289" y="12464"/>
                    <a:pt x="19951" y="124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0" name="Shape 1566">
              <a:extLst>
                <a:ext uri="{FF2B5EF4-FFF2-40B4-BE49-F238E27FC236}">
                  <a16:creationId xmlns:a16="http://schemas.microsoft.com/office/drawing/2014/main" id="{BC248A8A-F4B1-4FF8-83FB-E70228FF86BF}"/>
                </a:ext>
              </a:extLst>
            </p:cNvPr>
            <p:cNvSpPr/>
            <p:nvPr/>
          </p:nvSpPr>
          <p:spPr>
            <a:xfrm>
              <a:off x="4496170" y="4710267"/>
              <a:ext cx="183747" cy="19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302" extrusionOk="0">
                  <a:moveTo>
                    <a:pt x="18919" y="11484"/>
                  </a:moveTo>
                  <a:cubicBezTo>
                    <a:pt x="18439" y="11975"/>
                    <a:pt x="17479" y="12466"/>
                    <a:pt x="16999" y="11484"/>
                  </a:cubicBezTo>
                  <a:cubicBezTo>
                    <a:pt x="16519" y="10993"/>
                    <a:pt x="17479" y="10502"/>
                    <a:pt x="16999" y="9520"/>
                  </a:cubicBezTo>
                  <a:cubicBezTo>
                    <a:pt x="16519" y="9029"/>
                    <a:pt x="16519" y="8538"/>
                    <a:pt x="16039" y="8047"/>
                  </a:cubicBezTo>
                  <a:cubicBezTo>
                    <a:pt x="14599" y="7066"/>
                    <a:pt x="14599" y="8047"/>
                    <a:pt x="13639" y="7557"/>
                  </a:cubicBezTo>
                  <a:cubicBezTo>
                    <a:pt x="13159" y="7557"/>
                    <a:pt x="12679" y="7557"/>
                    <a:pt x="11719" y="7066"/>
                  </a:cubicBezTo>
                  <a:cubicBezTo>
                    <a:pt x="10759" y="7066"/>
                    <a:pt x="11239" y="6084"/>
                    <a:pt x="11719" y="5593"/>
                  </a:cubicBezTo>
                  <a:cubicBezTo>
                    <a:pt x="11719" y="4611"/>
                    <a:pt x="11239" y="3629"/>
                    <a:pt x="11239" y="3138"/>
                  </a:cubicBezTo>
                  <a:cubicBezTo>
                    <a:pt x="10759" y="1666"/>
                    <a:pt x="11239" y="1666"/>
                    <a:pt x="9799" y="1175"/>
                  </a:cubicBezTo>
                  <a:cubicBezTo>
                    <a:pt x="8839" y="193"/>
                    <a:pt x="8359" y="-298"/>
                    <a:pt x="6439" y="193"/>
                  </a:cubicBezTo>
                  <a:cubicBezTo>
                    <a:pt x="4999" y="193"/>
                    <a:pt x="3079" y="684"/>
                    <a:pt x="2119" y="1175"/>
                  </a:cubicBezTo>
                  <a:cubicBezTo>
                    <a:pt x="679" y="2647"/>
                    <a:pt x="1159" y="3629"/>
                    <a:pt x="679" y="5102"/>
                  </a:cubicBezTo>
                  <a:cubicBezTo>
                    <a:pt x="679" y="5593"/>
                    <a:pt x="199" y="6084"/>
                    <a:pt x="199" y="6575"/>
                  </a:cubicBezTo>
                  <a:cubicBezTo>
                    <a:pt x="-281" y="7066"/>
                    <a:pt x="199" y="7066"/>
                    <a:pt x="679" y="8047"/>
                  </a:cubicBezTo>
                  <a:cubicBezTo>
                    <a:pt x="1639" y="9520"/>
                    <a:pt x="2599" y="10011"/>
                    <a:pt x="4039" y="11484"/>
                  </a:cubicBezTo>
                  <a:cubicBezTo>
                    <a:pt x="4519" y="11975"/>
                    <a:pt x="5479" y="11975"/>
                    <a:pt x="5959" y="11975"/>
                  </a:cubicBezTo>
                  <a:cubicBezTo>
                    <a:pt x="6919" y="11975"/>
                    <a:pt x="7399" y="12466"/>
                    <a:pt x="7879" y="12957"/>
                  </a:cubicBezTo>
                  <a:cubicBezTo>
                    <a:pt x="8839" y="13447"/>
                    <a:pt x="12679" y="14920"/>
                    <a:pt x="11719" y="16884"/>
                  </a:cubicBezTo>
                  <a:cubicBezTo>
                    <a:pt x="11239" y="17375"/>
                    <a:pt x="10279" y="17866"/>
                    <a:pt x="10279" y="18847"/>
                  </a:cubicBezTo>
                  <a:cubicBezTo>
                    <a:pt x="10279" y="19829"/>
                    <a:pt x="10279" y="19829"/>
                    <a:pt x="9319" y="20320"/>
                  </a:cubicBezTo>
                  <a:cubicBezTo>
                    <a:pt x="8839" y="21302"/>
                    <a:pt x="12679" y="20811"/>
                    <a:pt x="13159" y="21302"/>
                  </a:cubicBezTo>
                  <a:cubicBezTo>
                    <a:pt x="14119" y="21302"/>
                    <a:pt x="14119" y="21302"/>
                    <a:pt x="15079" y="20811"/>
                  </a:cubicBezTo>
                  <a:cubicBezTo>
                    <a:pt x="15559" y="19829"/>
                    <a:pt x="16999" y="20811"/>
                    <a:pt x="17479" y="20320"/>
                  </a:cubicBezTo>
                  <a:cubicBezTo>
                    <a:pt x="17959" y="19829"/>
                    <a:pt x="18439" y="19338"/>
                    <a:pt x="18919" y="18847"/>
                  </a:cubicBezTo>
                  <a:cubicBezTo>
                    <a:pt x="19399" y="17866"/>
                    <a:pt x="18919" y="16884"/>
                    <a:pt x="19399" y="16393"/>
                  </a:cubicBezTo>
                  <a:cubicBezTo>
                    <a:pt x="19399" y="15411"/>
                    <a:pt x="21319" y="11484"/>
                    <a:pt x="18919" y="11484"/>
                  </a:cubicBezTo>
                  <a:cubicBezTo>
                    <a:pt x="18919" y="11975"/>
                    <a:pt x="19399" y="11484"/>
                    <a:pt x="18919" y="114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1" name="Shape 1567">
              <a:extLst>
                <a:ext uri="{FF2B5EF4-FFF2-40B4-BE49-F238E27FC236}">
                  <a16:creationId xmlns:a16="http://schemas.microsoft.com/office/drawing/2014/main" id="{C0FB5123-8E18-4CCB-9E74-8E831046C640}"/>
                </a:ext>
              </a:extLst>
            </p:cNvPr>
            <p:cNvSpPr/>
            <p:nvPr/>
          </p:nvSpPr>
          <p:spPr>
            <a:xfrm>
              <a:off x="4248974" y="4171644"/>
              <a:ext cx="857512" cy="87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4" extrusionOk="0">
                  <a:moveTo>
                    <a:pt x="21153" y="6039"/>
                  </a:moveTo>
                  <a:cubicBezTo>
                    <a:pt x="21045" y="5824"/>
                    <a:pt x="21045" y="5610"/>
                    <a:pt x="20936" y="5502"/>
                  </a:cubicBezTo>
                  <a:cubicBezTo>
                    <a:pt x="20719" y="5395"/>
                    <a:pt x="20394" y="5502"/>
                    <a:pt x="20285" y="5395"/>
                  </a:cubicBezTo>
                  <a:cubicBezTo>
                    <a:pt x="19742" y="5287"/>
                    <a:pt x="19417" y="4857"/>
                    <a:pt x="19091" y="4642"/>
                  </a:cubicBezTo>
                  <a:cubicBezTo>
                    <a:pt x="18874" y="4535"/>
                    <a:pt x="18657" y="4427"/>
                    <a:pt x="18548" y="4320"/>
                  </a:cubicBezTo>
                  <a:cubicBezTo>
                    <a:pt x="18223" y="4213"/>
                    <a:pt x="18114" y="4320"/>
                    <a:pt x="17789" y="4320"/>
                  </a:cubicBezTo>
                  <a:cubicBezTo>
                    <a:pt x="17354" y="4427"/>
                    <a:pt x="16920" y="3890"/>
                    <a:pt x="16486" y="4105"/>
                  </a:cubicBezTo>
                  <a:cubicBezTo>
                    <a:pt x="16160" y="4213"/>
                    <a:pt x="15835" y="3675"/>
                    <a:pt x="15618" y="3568"/>
                  </a:cubicBezTo>
                  <a:cubicBezTo>
                    <a:pt x="15292" y="3353"/>
                    <a:pt x="14858" y="3138"/>
                    <a:pt x="14532" y="3138"/>
                  </a:cubicBezTo>
                  <a:cubicBezTo>
                    <a:pt x="14315" y="3030"/>
                    <a:pt x="14098" y="3030"/>
                    <a:pt x="13990" y="3138"/>
                  </a:cubicBezTo>
                  <a:cubicBezTo>
                    <a:pt x="13881" y="3460"/>
                    <a:pt x="13555" y="3568"/>
                    <a:pt x="13447" y="3783"/>
                  </a:cubicBezTo>
                  <a:cubicBezTo>
                    <a:pt x="13230" y="4105"/>
                    <a:pt x="13338" y="3998"/>
                    <a:pt x="13121" y="3783"/>
                  </a:cubicBezTo>
                  <a:cubicBezTo>
                    <a:pt x="13121" y="3783"/>
                    <a:pt x="13013" y="3675"/>
                    <a:pt x="13013" y="3675"/>
                  </a:cubicBezTo>
                  <a:cubicBezTo>
                    <a:pt x="12796" y="3568"/>
                    <a:pt x="12904" y="3783"/>
                    <a:pt x="12796" y="3890"/>
                  </a:cubicBezTo>
                  <a:cubicBezTo>
                    <a:pt x="12687" y="3998"/>
                    <a:pt x="12361" y="3030"/>
                    <a:pt x="12470" y="3030"/>
                  </a:cubicBezTo>
                  <a:cubicBezTo>
                    <a:pt x="12470" y="3030"/>
                    <a:pt x="12144" y="3460"/>
                    <a:pt x="12036" y="3460"/>
                  </a:cubicBezTo>
                  <a:cubicBezTo>
                    <a:pt x="12036" y="3460"/>
                    <a:pt x="12470" y="3138"/>
                    <a:pt x="12361" y="3030"/>
                  </a:cubicBezTo>
                  <a:cubicBezTo>
                    <a:pt x="12144" y="2923"/>
                    <a:pt x="12144" y="3460"/>
                    <a:pt x="11927" y="3460"/>
                  </a:cubicBezTo>
                  <a:cubicBezTo>
                    <a:pt x="11927" y="3460"/>
                    <a:pt x="12361" y="2815"/>
                    <a:pt x="12361" y="2708"/>
                  </a:cubicBezTo>
                  <a:cubicBezTo>
                    <a:pt x="12361" y="2601"/>
                    <a:pt x="12578" y="2601"/>
                    <a:pt x="12578" y="2493"/>
                  </a:cubicBezTo>
                  <a:cubicBezTo>
                    <a:pt x="12687" y="2386"/>
                    <a:pt x="12796" y="2601"/>
                    <a:pt x="12904" y="2386"/>
                  </a:cubicBezTo>
                  <a:cubicBezTo>
                    <a:pt x="13013" y="2278"/>
                    <a:pt x="12904" y="2278"/>
                    <a:pt x="12904" y="2063"/>
                  </a:cubicBezTo>
                  <a:cubicBezTo>
                    <a:pt x="13013" y="1956"/>
                    <a:pt x="13013" y="1741"/>
                    <a:pt x="12796" y="1633"/>
                  </a:cubicBezTo>
                  <a:cubicBezTo>
                    <a:pt x="12470" y="1526"/>
                    <a:pt x="12470" y="1096"/>
                    <a:pt x="12470" y="774"/>
                  </a:cubicBezTo>
                  <a:cubicBezTo>
                    <a:pt x="12470" y="666"/>
                    <a:pt x="12361" y="559"/>
                    <a:pt x="12253" y="451"/>
                  </a:cubicBezTo>
                  <a:cubicBezTo>
                    <a:pt x="12144" y="344"/>
                    <a:pt x="12036" y="666"/>
                    <a:pt x="11927" y="774"/>
                  </a:cubicBezTo>
                  <a:cubicBezTo>
                    <a:pt x="11819" y="1096"/>
                    <a:pt x="11602" y="1526"/>
                    <a:pt x="11276" y="1526"/>
                  </a:cubicBezTo>
                  <a:cubicBezTo>
                    <a:pt x="11167" y="1526"/>
                    <a:pt x="11059" y="1418"/>
                    <a:pt x="10842" y="1418"/>
                  </a:cubicBezTo>
                  <a:cubicBezTo>
                    <a:pt x="10733" y="1418"/>
                    <a:pt x="10625" y="1526"/>
                    <a:pt x="10516" y="1418"/>
                  </a:cubicBezTo>
                  <a:cubicBezTo>
                    <a:pt x="10299" y="1311"/>
                    <a:pt x="10191" y="1418"/>
                    <a:pt x="9973" y="1418"/>
                  </a:cubicBezTo>
                  <a:cubicBezTo>
                    <a:pt x="9756" y="1418"/>
                    <a:pt x="9865" y="1418"/>
                    <a:pt x="9756" y="1633"/>
                  </a:cubicBezTo>
                  <a:cubicBezTo>
                    <a:pt x="9648" y="1741"/>
                    <a:pt x="9105" y="1633"/>
                    <a:pt x="8997" y="1741"/>
                  </a:cubicBezTo>
                  <a:cubicBezTo>
                    <a:pt x="8780" y="1741"/>
                    <a:pt x="8454" y="1956"/>
                    <a:pt x="8237" y="1956"/>
                  </a:cubicBezTo>
                  <a:cubicBezTo>
                    <a:pt x="7911" y="1956"/>
                    <a:pt x="7694" y="1526"/>
                    <a:pt x="7694" y="1311"/>
                  </a:cubicBezTo>
                  <a:cubicBezTo>
                    <a:pt x="7477" y="989"/>
                    <a:pt x="7911" y="774"/>
                    <a:pt x="7803" y="451"/>
                  </a:cubicBezTo>
                  <a:cubicBezTo>
                    <a:pt x="7694" y="236"/>
                    <a:pt x="7586" y="-86"/>
                    <a:pt x="7368" y="21"/>
                  </a:cubicBezTo>
                  <a:cubicBezTo>
                    <a:pt x="7368" y="129"/>
                    <a:pt x="6609" y="451"/>
                    <a:pt x="6500" y="451"/>
                  </a:cubicBezTo>
                  <a:cubicBezTo>
                    <a:pt x="6392" y="451"/>
                    <a:pt x="6174" y="451"/>
                    <a:pt x="6174" y="559"/>
                  </a:cubicBezTo>
                  <a:cubicBezTo>
                    <a:pt x="6066" y="559"/>
                    <a:pt x="6066" y="881"/>
                    <a:pt x="5957" y="666"/>
                  </a:cubicBezTo>
                  <a:cubicBezTo>
                    <a:pt x="5849" y="559"/>
                    <a:pt x="4981" y="451"/>
                    <a:pt x="4981" y="559"/>
                  </a:cubicBezTo>
                  <a:cubicBezTo>
                    <a:pt x="4981" y="559"/>
                    <a:pt x="5198" y="666"/>
                    <a:pt x="5198" y="666"/>
                  </a:cubicBezTo>
                  <a:cubicBezTo>
                    <a:pt x="5306" y="774"/>
                    <a:pt x="5306" y="881"/>
                    <a:pt x="5306" y="1096"/>
                  </a:cubicBezTo>
                  <a:cubicBezTo>
                    <a:pt x="5415" y="1096"/>
                    <a:pt x="5415" y="1311"/>
                    <a:pt x="5523" y="1418"/>
                  </a:cubicBezTo>
                  <a:cubicBezTo>
                    <a:pt x="5523" y="1418"/>
                    <a:pt x="5740" y="1418"/>
                    <a:pt x="5740" y="1418"/>
                  </a:cubicBezTo>
                  <a:cubicBezTo>
                    <a:pt x="5740" y="1526"/>
                    <a:pt x="5523" y="1633"/>
                    <a:pt x="5415" y="1633"/>
                  </a:cubicBezTo>
                  <a:cubicBezTo>
                    <a:pt x="5306" y="1741"/>
                    <a:pt x="5306" y="1848"/>
                    <a:pt x="5198" y="1956"/>
                  </a:cubicBezTo>
                  <a:cubicBezTo>
                    <a:pt x="5198" y="1956"/>
                    <a:pt x="4655" y="2386"/>
                    <a:pt x="4546" y="2278"/>
                  </a:cubicBezTo>
                  <a:cubicBezTo>
                    <a:pt x="4546" y="2171"/>
                    <a:pt x="4438" y="2171"/>
                    <a:pt x="4329" y="2278"/>
                  </a:cubicBezTo>
                  <a:cubicBezTo>
                    <a:pt x="4221" y="2386"/>
                    <a:pt x="4004" y="2171"/>
                    <a:pt x="4004" y="2171"/>
                  </a:cubicBezTo>
                  <a:cubicBezTo>
                    <a:pt x="3787" y="2063"/>
                    <a:pt x="3678" y="1633"/>
                    <a:pt x="3569" y="1633"/>
                  </a:cubicBezTo>
                  <a:cubicBezTo>
                    <a:pt x="3352" y="1526"/>
                    <a:pt x="3027" y="1848"/>
                    <a:pt x="2810" y="1848"/>
                  </a:cubicBezTo>
                  <a:cubicBezTo>
                    <a:pt x="2593" y="1848"/>
                    <a:pt x="2375" y="1848"/>
                    <a:pt x="2158" y="1848"/>
                  </a:cubicBezTo>
                  <a:cubicBezTo>
                    <a:pt x="2158" y="1848"/>
                    <a:pt x="2158" y="2063"/>
                    <a:pt x="2267" y="2063"/>
                  </a:cubicBezTo>
                  <a:cubicBezTo>
                    <a:pt x="2267" y="2171"/>
                    <a:pt x="2484" y="2171"/>
                    <a:pt x="2593" y="2171"/>
                  </a:cubicBezTo>
                  <a:cubicBezTo>
                    <a:pt x="2593" y="2278"/>
                    <a:pt x="2158" y="2386"/>
                    <a:pt x="2050" y="2386"/>
                  </a:cubicBezTo>
                  <a:cubicBezTo>
                    <a:pt x="1941" y="2493"/>
                    <a:pt x="2158" y="2815"/>
                    <a:pt x="2267" y="2923"/>
                  </a:cubicBezTo>
                  <a:cubicBezTo>
                    <a:pt x="2484" y="3353"/>
                    <a:pt x="2484" y="3675"/>
                    <a:pt x="2267" y="4105"/>
                  </a:cubicBezTo>
                  <a:cubicBezTo>
                    <a:pt x="2267" y="4320"/>
                    <a:pt x="2267" y="4965"/>
                    <a:pt x="2050" y="4965"/>
                  </a:cubicBezTo>
                  <a:cubicBezTo>
                    <a:pt x="1941" y="5072"/>
                    <a:pt x="1724" y="4965"/>
                    <a:pt x="1507" y="5072"/>
                  </a:cubicBezTo>
                  <a:cubicBezTo>
                    <a:pt x="1399" y="5180"/>
                    <a:pt x="1073" y="5180"/>
                    <a:pt x="964" y="5180"/>
                  </a:cubicBezTo>
                  <a:cubicBezTo>
                    <a:pt x="422" y="5395"/>
                    <a:pt x="422" y="5610"/>
                    <a:pt x="422" y="6039"/>
                  </a:cubicBezTo>
                  <a:cubicBezTo>
                    <a:pt x="422" y="6254"/>
                    <a:pt x="96" y="6254"/>
                    <a:pt x="96" y="6362"/>
                  </a:cubicBezTo>
                  <a:cubicBezTo>
                    <a:pt x="96" y="6684"/>
                    <a:pt x="-121" y="6792"/>
                    <a:pt x="96" y="7007"/>
                  </a:cubicBezTo>
                  <a:cubicBezTo>
                    <a:pt x="313" y="7221"/>
                    <a:pt x="313" y="7436"/>
                    <a:pt x="422" y="7651"/>
                  </a:cubicBezTo>
                  <a:cubicBezTo>
                    <a:pt x="422" y="7759"/>
                    <a:pt x="530" y="7759"/>
                    <a:pt x="639" y="7759"/>
                  </a:cubicBezTo>
                  <a:cubicBezTo>
                    <a:pt x="747" y="7759"/>
                    <a:pt x="747" y="7866"/>
                    <a:pt x="856" y="7974"/>
                  </a:cubicBezTo>
                  <a:cubicBezTo>
                    <a:pt x="1073" y="8296"/>
                    <a:pt x="1616" y="7974"/>
                    <a:pt x="1833" y="7759"/>
                  </a:cubicBezTo>
                  <a:cubicBezTo>
                    <a:pt x="1833" y="8081"/>
                    <a:pt x="1616" y="8618"/>
                    <a:pt x="1941" y="8726"/>
                  </a:cubicBezTo>
                  <a:cubicBezTo>
                    <a:pt x="2050" y="8726"/>
                    <a:pt x="2375" y="8618"/>
                    <a:pt x="2484" y="8618"/>
                  </a:cubicBezTo>
                  <a:cubicBezTo>
                    <a:pt x="2810" y="8726"/>
                    <a:pt x="2918" y="8726"/>
                    <a:pt x="3135" y="8511"/>
                  </a:cubicBezTo>
                  <a:cubicBezTo>
                    <a:pt x="3135" y="8404"/>
                    <a:pt x="3352" y="8404"/>
                    <a:pt x="3461" y="8404"/>
                  </a:cubicBezTo>
                  <a:cubicBezTo>
                    <a:pt x="3678" y="8189"/>
                    <a:pt x="3895" y="8081"/>
                    <a:pt x="4112" y="8081"/>
                  </a:cubicBezTo>
                  <a:cubicBezTo>
                    <a:pt x="4329" y="7974"/>
                    <a:pt x="4872" y="7759"/>
                    <a:pt x="4655" y="8189"/>
                  </a:cubicBezTo>
                  <a:cubicBezTo>
                    <a:pt x="4655" y="8404"/>
                    <a:pt x="4546" y="8618"/>
                    <a:pt x="4655" y="8833"/>
                  </a:cubicBezTo>
                  <a:cubicBezTo>
                    <a:pt x="4763" y="9048"/>
                    <a:pt x="4981" y="9263"/>
                    <a:pt x="5198" y="9371"/>
                  </a:cubicBezTo>
                  <a:cubicBezTo>
                    <a:pt x="5415" y="9586"/>
                    <a:pt x="5740" y="9478"/>
                    <a:pt x="5957" y="9586"/>
                  </a:cubicBezTo>
                  <a:cubicBezTo>
                    <a:pt x="6066" y="9693"/>
                    <a:pt x="6174" y="9801"/>
                    <a:pt x="6283" y="9801"/>
                  </a:cubicBezTo>
                  <a:cubicBezTo>
                    <a:pt x="6392" y="9801"/>
                    <a:pt x="6500" y="9908"/>
                    <a:pt x="6500" y="10015"/>
                  </a:cubicBezTo>
                  <a:cubicBezTo>
                    <a:pt x="6717" y="10015"/>
                    <a:pt x="7260" y="9908"/>
                    <a:pt x="7260" y="10230"/>
                  </a:cubicBezTo>
                  <a:cubicBezTo>
                    <a:pt x="7368" y="10445"/>
                    <a:pt x="7260" y="10445"/>
                    <a:pt x="7368" y="10660"/>
                  </a:cubicBezTo>
                  <a:cubicBezTo>
                    <a:pt x="7477" y="10768"/>
                    <a:pt x="7368" y="10768"/>
                    <a:pt x="7260" y="10875"/>
                  </a:cubicBezTo>
                  <a:cubicBezTo>
                    <a:pt x="7260" y="10875"/>
                    <a:pt x="7477" y="11413"/>
                    <a:pt x="7477" y="11520"/>
                  </a:cubicBezTo>
                  <a:cubicBezTo>
                    <a:pt x="7477" y="11627"/>
                    <a:pt x="8345" y="11520"/>
                    <a:pt x="8454" y="11520"/>
                  </a:cubicBezTo>
                  <a:cubicBezTo>
                    <a:pt x="8454" y="11735"/>
                    <a:pt x="8345" y="12057"/>
                    <a:pt x="8562" y="12165"/>
                  </a:cubicBezTo>
                  <a:cubicBezTo>
                    <a:pt x="8888" y="12380"/>
                    <a:pt x="8888" y="12595"/>
                    <a:pt x="8780" y="13024"/>
                  </a:cubicBezTo>
                  <a:cubicBezTo>
                    <a:pt x="8671" y="13239"/>
                    <a:pt x="8562" y="13562"/>
                    <a:pt x="8671" y="13884"/>
                  </a:cubicBezTo>
                  <a:cubicBezTo>
                    <a:pt x="8671" y="13992"/>
                    <a:pt x="8780" y="14207"/>
                    <a:pt x="8780" y="14421"/>
                  </a:cubicBezTo>
                  <a:cubicBezTo>
                    <a:pt x="8780" y="14529"/>
                    <a:pt x="8562" y="14744"/>
                    <a:pt x="8780" y="14744"/>
                  </a:cubicBezTo>
                  <a:cubicBezTo>
                    <a:pt x="8888" y="14851"/>
                    <a:pt x="9214" y="14959"/>
                    <a:pt x="9431" y="14851"/>
                  </a:cubicBezTo>
                  <a:cubicBezTo>
                    <a:pt x="9648" y="14636"/>
                    <a:pt x="10082" y="15389"/>
                    <a:pt x="9973" y="15496"/>
                  </a:cubicBezTo>
                  <a:cubicBezTo>
                    <a:pt x="9973" y="15604"/>
                    <a:pt x="9973" y="15711"/>
                    <a:pt x="10082" y="15818"/>
                  </a:cubicBezTo>
                  <a:cubicBezTo>
                    <a:pt x="10191" y="15926"/>
                    <a:pt x="10408" y="15711"/>
                    <a:pt x="10516" y="15818"/>
                  </a:cubicBezTo>
                  <a:cubicBezTo>
                    <a:pt x="10950" y="16033"/>
                    <a:pt x="10516" y="16463"/>
                    <a:pt x="10516" y="16786"/>
                  </a:cubicBezTo>
                  <a:cubicBezTo>
                    <a:pt x="10733" y="16463"/>
                    <a:pt x="10950" y="17108"/>
                    <a:pt x="10950" y="17108"/>
                  </a:cubicBezTo>
                  <a:cubicBezTo>
                    <a:pt x="11059" y="17538"/>
                    <a:pt x="10842" y="17645"/>
                    <a:pt x="10516" y="17753"/>
                  </a:cubicBezTo>
                  <a:cubicBezTo>
                    <a:pt x="10082" y="17968"/>
                    <a:pt x="9865" y="18183"/>
                    <a:pt x="9648" y="18505"/>
                  </a:cubicBezTo>
                  <a:cubicBezTo>
                    <a:pt x="9539" y="18720"/>
                    <a:pt x="9431" y="18827"/>
                    <a:pt x="9214" y="18935"/>
                  </a:cubicBezTo>
                  <a:cubicBezTo>
                    <a:pt x="9105" y="19150"/>
                    <a:pt x="8888" y="19257"/>
                    <a:pt x="8671" y="19472"/>
                  </a:cubicBezTo>
                  <a:cubicBezTo>
                    <a:pt x="8888" y="19472"/>
                    <a:pt x="9105" y="19365"/>
                    <a:pt x="9214" y="19365"/>
                  </a:cubicBezTo>
                  <a:cubicBezTo>
                    <a:pt x="9322" y="19365"/>
                    <a:pt x="9431" y="19580"/>
                    <a:pt x="9539" y="19580"/>
                  </a:cubicBezTo>
                  <a:cubicBezTo>
                    <a:pt x="9539" y="19687"/>
                    <a:pt x="9648" y="19795"/>
                    <a:pt x="9756" y="19902"/>
                  </a:cubicBezTo>
                  <a:cubicBezTo>
                    <a:pt x="9865" y="20010"/>
                    <a:pt x="9973" y="19902"/>
                    <a:pt x="10082" y="20010"/>
                  </a:cubicBezTo>
                  <a:cubicBezTo>
                    <a:pt x="10299" y="20224"/>
                    <a:pt x="10733" y="20332"/>
                    <a:pt x="10842" y="20654"/>
                  </a:cubicBezTo>
                  <a:cubicBezTo>
                    <a:pt x="10950" y="20869"/>
                    <a:pt x="11059" y="21299"/>
                    <a:pt x="11167" y="21514"/>
                  </a:cubicBezTo>
                  <a:cubicBezTo>
                    <a:pt x="11276" y="21407"/>
                    <a:pt x="11385" y="21299"/>
                    <a:pt x="11493" y="21084"/>
                  </a:cubicBezTo>
                  <a:cubicBezTo>
                    <a:pt x="11493" y="20977"/>
                    <a:pt x="11602" y="20762"/>
                    <a:pt x="11710" y="20654"/>
                  </a:cubicBezTo>
                  <a:cubicBezTo>
                    <a:pt x="11819" y="20332"/>
                    <a:pt x="12144" y="20224"/>
                    <a:pt x="12470" y="20010"/>
                  </a:cubicBezTo>
                  <a:cubicBezTo>
                    <a:pt x="12687" y="19795"/>
                    <a:pt x="12687" y="19580"/>
                    <a:pt x="12796" y="19257"/>
                  </a:cubicBezTo>
                  <a:cubicBezTo>
                    <a:pt x="13013" y="18827"/>
                    <a:pt x="13338" y="18720"/>
                    <a:pt x="13555" y="18398"/>
                  </a:cubicBezTo>
                  <a:cubicBezTo>
                    <a:pt x="13881" y="18075"/>
                    <a:pt x="13555" y="17645"/>
                    <a:pt x="13664" y="17215"/>
                  </a:cubicBezTo>
                  <a:cubicBezTo>
                    <a:pt x="13772" y="17108"/>
                    <a:pt x="13772" y="17001"/>
                    <a:pt x="13772" y="16786"/>
                  </a:cubicBezTo>
                  <a:cubicBezTo>
                    <a:pt x="13772" y="16678"/>
                    <a:pt x="13772" y="16678"/>
                    <a:pt x="13881" y="16678"/>
                  </a:cubicBezTo>
                  <a:cubicBezTo>
                    <a:pt x="14098" y="16571"/>
                    <a:pt x="14207" y="16356"/>
                    <a:pt x="14315" y="16248"/>
                  </a:cubicBezTo>
                  <a:cubicBezTo>
                    <a:pt x="14424" y="16141"/>
                    <a:pt x="14532" y="16033"/>
                    <a:pt x="14749" y="15926"/>
                  </a:cubicBezTo>
                  <a:cubicBezTo>
                    <a:pt x="14858" y="15926"/>
                    <a:pt x="14966" y="15818"/>
                    <a:pt x="15184" y="15711"/>
                  </a:cubicBezTo>
                  <a:cubicBezTo>
                    <a:pt x="15292" y="15711"/>
                    <a:pt x="15401" y="15818"/>
                    <a:pt x="15509" y="15818"/>
                  </a:cubicBezTo>
                  <a:cubicBezTo>
                    <a:pt x="15618" y="15818"/>
                    <a:pt x="15509" y="15711"/>
                    <a:pt x="15509" y="15711"/>
                  </a:cubicBezTo>
                  <a:cubicBezTo>
                    <a:pt x="15401" y="15604"/>
                    <a:pt x="15835" y="15496"/>
                    <a:pt x="15835" y="15496"/>
                  </a:cubicBezTo>
                  <a:cubicBezTo>
                    <a:pt x="15835" y="15496"/>
                    <a:pt x="16052" y="15174"/>
                    <a:pt x="16052" y="15281"/>
                  </a:cubicBezTo>
                  <a:cubicBezTo>
                    <a:pt x="16160" y="15389"/>
                    <a:pt x="16703" y="15174"/>
                    <a:pt x="16703" y="15174"/>
                  </a:cubicBezTo>
                  <a:cubicBezTo>
                    <a:pt x="16812" y="15174"/>
                    <a:pt x="16703" y="15281"/>
                    <a:pt x="16812" y="15281"/>
                  </a:cubicBezTo>
                  <a:cubicBezTo>
                    <a:pt x="16920" y="15281"/>
                    <a:pt x="17246" y="15281"/>
                    <a:pt x="17354" y="15174"/>
                  </a:cubicBezTo>
                  <a:cubicBezTo>
                    <a:pt x="17463" y="15066"/>
                    <a:pt x="17463" y="14959"/>
                    <a:pt x="17571" y="14851"/>
                  </a:cubicBezTo>
                  <a:cubicBezTo>
                    <a:pt x="17680" y="14851"/>
                    <a:pt x="17789" y="14744"/>
                    <a:pt x="17789" y="14636"/>
                  </a:cubicBezTo>
                  <a:cubicBezTo>
                    <a:pt x="17897" y="14529"/>
                    <a:pt x="17789" y="14314"/>
                    <a:pt x="17897" y="14207"/>
                  </a:cubicBezTo>
                  <a:cubicBezTo>
                    <a:pt x="18006" y="14099"/>
                    <a:pt x="18114" y="13992"/>
                    <a:pt x="18223" y="13884"/>
                  </a:cubicBezTo>
                  <a:cubicBezTo>
                    <a:pt x="18440" y="13562"/>
                    <a:pt x="18548" y="13454"/>
                    <a:pt x="18548" y="13132"/>
                  </a:cubicBezTo>
                  <a:cubicBezTo>
                    <a:pt x="18548" y="12917"/>
                    <a:pt x="18548" y="12810"/>
                    <a:pt x="18657" y="12595"/>
                  </a:cubicBezTo>
                  <a:cubicBezTo>
                    <a:pt x="18657" y="12487"/>
                    <a:pt x="18765" y="12487"/>
                    <a:pt x="18874" y="12380"/>
                  </a:cubicBezTo>
                  <a:cubicBezTo>
                    <a:pt x="18983" y="12272"/>
                    <a:pt x="18874" y="12057"/>
                    <a:pt x="18874" y="11950"/>
                  </a:cubicBezTo>
                  <a:cubicBezTo>
                    <a:pt x="18874" y="11735"/>
                    <a:pt x="18983" y="11627"/>
                    <a:pt x="18983" y="11413"/>
                  </a:cubicBezTo>
                  <a:cubicBezTo>
                    <a:pt x="19091" y="11090"/>
                    <a:pt x="18983" y="10768"/>
                    <a:pt x="18983" y="10445"/>
                  </a:cubicBezTo>
                  <a:cubicBezTo>
                    <a:pt x="18983" y="10230"/>
                    <a:pt x="18874" y="10015"/>
                    <a:pt x="18983" y="9908"/>
                  </a:cubicBezTo>
                  <a:cubicBezTo>
                    <a:pt x="19091" y="9693"/>
                    <a:pt x="18983" y="9801"/>
                    <a:pt x="18983" y="9586"/>
                  </a:cubicBezTo>
                  <a:cubicBezTo>
                    <a:pt x="18983" y="9586"/>
                    <a:pt x="19200" y="9693"/>
                    <a:pt x="19200" y="9693"/>
                  </a:cubicBezTo>
                  <a:cubicBezTo>
                    <a:pt x="19200" y="9693"/>
                    <a:pt x="19200" y="9586"/>
                    <a:pt x="19200" y="9586"/>
                  </a:cubicBezTo>
                  <a:cubicBezTo>
                    <a:pt x="19200" y="9586"/>
                    <a:pt x="19308" y="9586"/>
                    <a:pt x="19308" y="9586"/>
                  </a:cubicBezTo>
                  <a:cubicBezTo>
                    <a:pt x="19525" y="9586"/>
                    <a:pt x="19634" y="9263"/>
                    <a:pt x="19634" y="9156"/>
                  </a:cubicBezTo>
                  <a:cubicBezTo>
                    <a:pt x="19742" y="9048"/>
                    <a:pt x="19851" y="8833"/>
                    <a:pt x="19959" y="8618"/>
                  </a:cubicBezTo>
                  <a:cubicBezTo>
                    <a:pt x="20176" y="8404"/>
                    <a:pt x="20394" y="8404"/>
                    <a:pt x="20502" y="8189"/>
                  </a:cubicBezTo>
                  <a:cubicBezTo>
                    <a:pt x="21045" y="7544"/>
                    <a:pt x="21479" y="6792"/>
                    <a:pt x="21153" y="6039"/>
                  </a:cubicBezTo>
                  <a:cubicBezTo>
                    <a:pt x="20936" y="5610"/>
                    <a:pt x="21370" y="6362"/>
                    <a:pt x="21153" y="6039"/>
                  </a:cubicBezTo>
                  <a:close/>
                  <a:moveTo>
                    <a:pt x="12361" y="19902"/>
                  </a:moveTo>
                  <a:cubicBezTo>
                    <a:pt x="12144" y="20010"/>
                    <a:pt x="12036" y="20224"/>
                    <a:pt x="11819" y="20332"/>
                  </a:cubicBezTo>
                  <a:cubicBezTo>
                    <a:pt x="11493" y="20439"/>
                    <a:pt x="12036" y="20117"/>
                    <a:pt x="12036" y="20010"/>
                  </a:cubicBezTo>
                  <a:cubicBezTo>
                    <a:pt x="12144" y="19902"/>
                    <a:pt x="12253" y="19687"/>
                    <a:pt x="12470" y="19472"/>
                  </a:cubicBezTo>
                  <a:cubicBezTo>
                    <a:pt x="12687" y="19257"/>
                    <a:pt x="12578" y="19687"/>
                    <a:pt x="12361" y="19902"/>
                  </a:cubicBezTo>
                  <a:cubicBezTo>
                    <a:pt x="12361" y="19902"/>
                    <a:pt x="12470" y="19795"/>
                    <a:pt x="12361" y="199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2" name="Shape 1568">
              <a:extLst>
                <a:ext uri="{FF2B5EF4-FFF2-40B4-BE49-F238E27FC236}">
                  <a16:creationId xmlns:a16="http://schemas.microsoft.com/office/drawing/2014/main" id="{7BE6D0E7-CCDB-471D-8755-DDDA0CD9FE95}"/>
                </a:ext>
              </a:extLst>
            </p:cNvPr>
            <p:cNvSpPr/>
            <p:nvPr/>
          </p:nvSpPr>
          <p:spPr>
            <a:xfrm>
              <a:off x="4583247" y="4963013"/>
              <a:ext cx="113867" cy="11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829" extrusionOk="0">
                  <a:moveTo>
                    <a:pt x="16525" y="6943"/>
                  </a:moveTo>
                  <a:cubicBezTo>
                    <a:pt x="15725" y="5400"/>
                    <a:pt x="14125" y="5400"/>
                    <a:pt x="13325" y="4629"/>
                  </a:cubicBezTo>
                  <a:cubicBezTo>
                    <a:pt x="12525" y="3858"/>
                    <a:pt x="11725" y="4629"/>
                    <a:pt x="10925" y="3858"/>
                  </a:cubicBezTo>
                  <a:cubicBezTo>
                    <a:pt x="10125" y="3086"/>
                    <a:pt x="9325" y="2315"/>
                    <a:pt x="8525" y="1543"/>
                  </a:cubicBezTo>
                  <a:cubicBezTo>
                    <a:pt x="7725" y="-771"/>
                    <a:pt x="6925" y="0"/>
                    <a:pt x="4525" y="772"/>
                  </a:cubicBezTo>
                  <a:cubicBezTo>
                    <a:pt x="3725" y="772"/>
                    <a:pt x="3725" y="0"/>
                    <a:pt x="2925" y="1543"/>
                  </a:cubicBezTo>
                  <a:cubicBezTo>
                    <a:pt x="2125" y="2315"/>
                    <a:pt x="2125" y="3086"/>
                    <a:pt x="2125" y="3858"/>
                  </a:cubicBezTo>
                  <a:cubicBezTo>
                    <a:pt x="2125" y="5400"/>
                    <a:pt x="2125" y="6943"/>
                    <a:pt x="2125" y="8486"/>
                  </a:cubicBezTo>
                  <a:cubicBezTo>
                    <a:pt x="2125" y="9258"/>
                    <a:pt x="2125" y="10800"/>
                    <a:pt x="1325" y="12343"/>
                  </a:cubicBezTo>
                  <a:cubicBezTo>
                    <a:pt x="-275" y="13886"/>
                    <a:pt x="-275" y="13886"/>
                    <a:pt x="525" y="16200"/>
                  </a:cubicBezTo>
                  <a:cubicBezTo>
                    <a:pt x="1325" y="17743"/>
                    <a:pt x="1325" y="17743"/>
                    <a:pt x="2925" y="18515"/>
                  </a:cubicBezTo>
                  <a:cubicBezTo>
                    <a:pt x="4525" y="18515"/>
                    <a:pt x="6125" y="18515"/>
                    <a:pt x="6925" y="19286"/>
                  </a:cubicBezTo>
                  <a:cubicBezTo>
                    <a:pt x="7725" y="19286"/>
                    <a:pt x="9325" y="20829"/>
                    <a:pt x="10125" y="20829"/>
                  </a:cubicBezTo>
                  <a:cubicBezTo>
                    <a:pt x="11725" y="20058"/>
                    <a:pt x="13325" y="20829"/>
                    <a:pt x="14925" y="20829"/>
                  </a:cubicBezTo>
                  <a:cubicBezTo>
                    <a:pt x="15725" y="20829"/>
                    <a:pt x="18125" y="19286"/>
                    <a:pt x="18925" y="18515"/>
                  </a:cubicBezTo>
                  <a:cubicBezTo>
                    <a:pt x="20525" y="16972"/>
                    <a:pt x="21325" y="15429"/>
                    <a:pt x="20525" y="13886"/>
                  </a:cubicBezTo>
                  <a:cubicBezTo>
                    <a:pt x="19725" y="12343"/>
                    <a:pt x="19725" y="11572"/>
                    <a:pt x="18925" y="10029"/>
                  </a:cubicBezTo>
                  <a:cubicBezTo>
                    <a:pt x="18925" y="8486"/>
                    <a:pt x="18125" y="7715"/>
                    <a:pt x="16525" y="6943"/>
                  </a:cubicBezTo>
                  <a:cubicBezTo>
                    <a:pt x="15725" y="6172"/>
                    <a:pt x="17325" y="6943"/>
                    <a:pt x="16525" y="69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3" name="Shape 1569">
              <a:extLst>
                <a:ext uri="{FF2B5EF4-FFF2-40B4-BE49-F238E27FC236}">
                  <a16:creationId xmlns:a16="http://schemas.microsoft.com/office/drawing/2014/main" id="{14A31D76-1CC1-433D-931B-2417F9BD2D48}"/>
                </a:ext>
              </a:extLst>
            </p:cNvPr>
            <p:cNvSpPr/>
            <p:nvPr/>
          </p:nvSpPr>
          <p:spPr>
            <a:xfrm>
              <a:off x="4253714" y="4769020"/>
              <a:ext cx="439009" cy="78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13" extrusionOk="0">
                  <a:moveTo>
                    <a:pt x="15897" y="7395"/>
                  </a:moveTo>
                  <a:cubicBezTo>
                    <a:pt x="16526" y="7033"/>
                    <a:pt x="16107" y="6671"/>
                    <a:pt x="16317" y="6188"/>
                  </a:cubicBezTo>
                  <a:cubicBezTo>
                    <a:pt x="16317" y="6067"/>
                    <a:pt x="16317" y="5826"/>
                    <a:pt x="16317" y="5705"/>
                  </a:cubicBezTo>
                  <a:cubicBezTo>
                    <a:pt x="16526" y="5343"/>
                    <a:pt x="16946" y="5222"/>
                    <a:pt x="17365" y="4981"/>
                  </a:cubicBezTo>
                  <a:cubicBezTo>
                    <a:pt x="18204" y="4619"/>
                    <a:pt x="18623" y="4016"/>
                    <a:pt x="19462" y="3654"/>
                  </a:cubicBezTo>
                  <a:cubicBezTo>
                    <a:pt x="19882" y="3533"/>
                    <a:pt x="20511" y="3533"/>
                    <a:pt x="20930" y="3412"/>
                  </a:cubicBezTo>
                  <a:cubicBezTo>
                    <a:pt x="21140" y="3171"/>
                    <a:pt x="20930" y="2809"/>
                    <a:pt x="20721" y="2688"/>
                  </a:cubicBezTo>
                  <a:cubicBezTo>
                    <a:pt x="20511" y="2447"/>
                    <a:pt x="20721" y="2447"/>
                    <a:pt x="20301" y="2447"/>
                  </a:cubicBezTo>
                  <a:cubicBezTo>
                    <a:pt x="19882" y="2326"/>
                    <a:pt x="20091" y="2809"/>
                    <a:pt x="19882" y="2930"/>
                  </a:cubicBezTo>
                  <a:cubicBezTo>
                    <a:pt x="19672" y="3050"/>
                    <a:pt x="19462" y="3292"/>
                    <a:pt x="19253" y="3412"/>
                  </a:cubicBezTo>
                  <a:cubicBezTo>
                    <a:pt x="19043" y="3533"/>
                    <a:pt x="18414" y="3412"/>
                    <a:pt x="17994" y="3533"/>
                  </a:cubicBezTo>
                  <a:cubicBezTo>
                    <a:pt x="17785" y="3774"/>
                    <a:pt x="17156" y="3533"/>
                    <a:pt x="16736" y="3533"/>
                  </a:cubicBezTo>
                  <a:cubicBezTo>
                    <a:pt x="16526" y="3533"/>
                    <a:pt x="16107" y="3654"/>
                    <a:pt x="15897" y="3533"/>
                  </a:cubicBezTo>
                  <a:cubicBezTo>
                    <a:pt x="15478" y="3533"/>
                    <a:pt x="16107" y="3292"/>
                    <a:pt x="16107" y="3292"/>
                  </a:cubicBezTo>
                  <a:cubicBezTo>
                    <a:pt x="16317" y="3171"/>
                    <a:pt x="16107" y="3050"/>
                    <a:pt x="16107" y="3050"/>
                  </a:cubicBezTo>
                  <a:cubicBezTo>
                    <a:pt x="16107" y="2809"/>
                    <a:pt x="16317" y="2688"/>
                    <a:pt x="16526" y="2568"/>
                  </a:cubicBezTo>
                  <a:cubicBezTo>
                    <a:pt x="17365" y="2085"/>
                    <a:pt x="15688" y="1844"/>
                    <a:pt x="15058" y="1602"/>
                  </a:cubicBezTo>
                  <a:cubicBezTo>
                    <a:pt x="14429" y="1361"/>
                    <a:pt x="13590" y="1361"/>
                    <a:pt x="12961" y="999"/>
                  </a:cubicBezTo>
                  <a:cubicBezTo>
                    <a:pt x="12752" y="878"/>
                    <a:pt x="12332" y="758"/>
                    <a:pt x="12123" y="637"/>
                  </a:cubicBezTo>
                  <a:cubicBezTo>
                    <a:pt x="11913" y="396"/>
                    <a:pt x="11703" y="154"/>
                    <a:pt x="11493" y="154"/>
                  </a:cubicBezTo>
                  <a:cubicBezTo>
                    <a:pt x="11284" y="34"/>
                    <a:pt x="10655" y="34"/>
                    <a:pt x="10445" y="154"/>
                  </a:cubicBezTo>
                  <a:cubicBezTo>
                    <a:pt x="10235" y="275"/>
                    <a:pt x="10025" y="637"/>
                    <a:pt x="9606" y="396"/>
                  </a:cubicBezTo>
                  <a:cubicBezTo>
                    <a:pt x="9396" y="154"/>
                    <a:pt x="8977" y="154"/>
                    <a:pt x="8557" y="154"/>
                  </a:cubicBezTo>
                  <a:cubicBezTo>
                    <a:pt x="8138" y="154"/>
                    <a:pt x="8138" y="-87"/>
                    <a:pt x="7719" y="34"/>
                  </a:cubicBezTo>
                  <a:cubicBezTo>
                    <a:pt x="7509" y="154"/>
                    <a:pt x="6880" y="275"/>
                    <a:pt x="6880" y="396"/>
                  </a:cubicBezTo>
                  <a:cubicBezTo>
                    <a:pt x="6670" y="637"/>
                    <a:pt x="6880" y="878"/>
                    <a:pt x="6880" y="999"/>
                  </a:cubicBezTo>
                  <a:cubicBezTo>
                    <a:pt x="6670" y="1482"/>
                    <a:pt x="6041" y="1482"/>
                    <a:pt x="5412" y="1602"/>
                  </a:cubicBezTo>
                  <a:cubicBezTo>
                    <a:pt x="4992" y="1723"/>
                    <a:pt x="5202" y="2326"/>
                    <a:pt x="5202" y="2568"/>
                  </a:cubicBezTo>
                  <a:cubicBezTo>
                    <a:pt x="5202" y="2809"/>
                    <a:pt x="5412" y="3050"/>
                    <a:pt x="5412" y="3171"/>
                  </a:cubicBezTo>
                  <a:cubicBezTo>
                    <a:pt x="5412" y="3292"/>
                    <a:pt x="4783" y="3654"/>
                    <a:pt x="4783" y="3774"/>
                  </a:cubicBezTo>
                  <a:cubicBezTo>
                    <a:pt x="4573" y="3895"/>
                    <a:pt x="3944" y="4136"/>
                    <a:pt x="3944" y="4257"/>
                  </a:cubicBezTo>
                  <a:cubicBezTo>
                    <a:pt x="3944" y="4378"/>
                    <a:pt x="3944" y="4498"/>
                    <a:pt x="3944" y="4619"/>
                  </a:cubicBezTo>
                  <a:cubicBezTo>
                    <a:pt x="3944" y="4740"/>
                    <a:pt x="3734" y="4860"/>
                    <a:pt x="3734" y="4981"/>
                  </a:cubicBezTo>
                  <a:cubicBezTo>
                    <a:pt x="3734" y="5102"/>
                    <a:pt x="3944" y="5464"/>
                    <a:pt x="3524" y="5585"/>
                  </a:cubicBezTo>
                  <a:cubicBezTo>
                    <a:pt x="3524" y="5705"/>
                    <a:pt x="3524" y="5947"/>
                    <a:pt x="3524" y="6067"/>
                  </a:cubicBezTo>
                  <a:cubicBezTo>
                    <a:pt x="3315" y="6067"/>
                    <a:pt x="3105" y="6067"/>
                    <a:pt x="3105" y="6188"/>
                  </a:cubicBezTo>
                  <a:cubicBezTo>
                    <a:pt x="3105" y="6429"/>
                    <a:pt x="3524" y="6550"/>
                    <a:pt x="3524" y="6791"/>
                  </a:cubicBezTo>
                  <a:cubicBezTo>
                    <a:pt x="3524" y="6912"/>
                    <a:pt x="3524" y="7153"/>
                    <a:pt x="3734" y="7274"/>
                  </a:cubicBezTo>
                  <a:cubicBezTo>
                    <a:pt x="4154" y="7757"/>
                    <a:pt x="3315" y="8239"/>
                    <a:pt x="3315" y="8722"/>
                  </a:cubicBezTo>
                  <a:cubicBezTo>
                    <a:pt x="3105" y="8963"/>
                    <a:pt x="3524" y="9205"/>
                    <a:pt x="3315" y="9446"/>
                  </a:cubicBezTo>
                  <a:cubicBezTo>
                    <a:pt x="3105" y="9567"/>
                    <a:pt x="2686" y="9687"/>
                    <a:pt x="2476" y="9929"/>
                  </a:cubicBezTo>
                  <a:cubicBezTo>
                    <a:pt x="2266" y="10170"/>
                    <a:pt x="3105" y="11135"/>
                    <a:pt x="2686" y="11256"/>
                  </a:cubicBezTo>
                  <a:cubicBezTo>
                    <a:pt x="1847" y="11497"/>
                    <a:pt x="2057" y="12101"/>
                    <a:pt x="1847" y="12583"/>
                  </a:cubicBezTo>
                  <a:cubicBezTo>
                    <a:pt x="1427" y="12945"/>
                    <a:pt x="1637" y="13549"/>
                    <a:pt x="1637" y="14031"/>
                  </a:cubicBezTo>
                  <a:cubicBezTo>
                    <a:pt x="1637" y="14393"/>
                    <a:pt x="1637" y="14755"/>
                    <a:pt x="1637" y="15117"/>
                  </a:cubicBezTo>
                  <a:cubicBezTo>
                    <a:pt x="1637" y="15238"/>
                    <a:pt x="2686" y="15600"/>
                    <a:pt x="2266" y="15600"/>
                  </a:cubicBezTo>
                  <a:cubicBezTo>
                    <a:pt x="2266" y="15600"/>
                    <a:pt x="1427" y="15721"/>
                    <a:pt x="1847" y="15841"/>
                  </a:cubicBezTo>
                  <a:cubicBezTo>
                    <a:pt x="2266" y="15841"/>
                    <a:pt x="2266" y="15962"/>
                    <a:pt x="2057" y="16204"/>
                  </a:cubicBezTo>
                  <a:cubicBezTo>
                    <a:pt x="1847" y="16445"/>
                    <a:pt x="1847" y="16686"/>
                    <a:pt x="1847" y="17048"/>
                  </a:cubicBezTo>
                  <a:cubicBezTo>
                    <a:pt x="1847" y="17290"/>
                    <a:pt x="1427" y="17410"/>
                    <a:pt x="1218" y="17652"/>
                  </a:cubicBezTo>
                  <a:cubicBezTo>
                    <a:pt x="1008" y="17772"/>
                    <a:pt x="1218" y="18014"/>
                    <a:pt x="1218" y="18255"/>
                  </a:cubicBezTo>
                  <a:cubicBezTo>
                    <a:pt x="1218" y="18376"/>
                    <a:pt x="798" y="18738"/>
                    <a:pt x="589" y="18738"/>
                  </a:cubicBezTo>
                  <a:cubicBezTo>
                    <a:pt x="-460" y="18979"/>
                    <a:pt x="169" y="19703"/>
                    <a:pt x="379" y="20065"/>
                  </a:cubicBezTo>
                  <a:cubicBezTo>
                    <a:pt x="589" y="20306"/>
                    <a:pt x="1218" y="19944"/>
                    <a:pt x="1218" y="20427"/>
                  </a:cubicBezTo>
                  <a:cubicBezTo>
                    <a:pt x="1218" y="20548"/>
                    <a:pt x="1008" y="20910"/>
                    <a:pt x="1427" y="21030"/>
                  </a:cubicBezTo>
                  <a:cubicBezTo>
                    <a:pt x="1637" y="21151"/>
                    <a:pt x="1847" y="21151"/>
                    <a:pt x="2266" y="21151"/>
                  </a:cubicBezTo>
                  <a:cubicBezTo>
                    <a:pt x="2686" y="21272"/>
                    <a:pt x="3315" y="21272"/>
                    <a:pt x="3734" y="21272"/>
                  </a:cubicBezTo>
                  <a:cubicBezTo>
                    <a:pt x="3944" y="21272"/>
                    <a:pt x="4154" y="21272"/>
                    <a:pt x="4363" y="21392"/>
                  </a:cubicBezTo>
                  <a:cubicBezTo>
                    <a:pt x="4363" y="21272"/>
                    <a:pt x="4573" y="21272"/>
                    <a:pt x="4783" y="21272"/>
                  </a:cubicBezTo>
                  <a:cubicBezTo>
                    <a:pt x="4783" y="21392"/>
                    <a:pt x="5202" y="21513"/>
                    <a:pt x="5202" y="21513"/>
                  </a:cubicBezTo>
                  <a:cubicBezTo>
                    <a:pt x="5412" y="21513"/>
                    <a:pt x="4992" y="21151"/>
                    <a:pt x="4992" y="21030"/>
                  </a:cubicBezTo>
                  <a:cubicBezTo>
                    <a:pt x="4573" y="20789"/>
                    <a:pt x="4573" y="20548"/>
                    <a:pt x="4573" y="20306"/>
                  </a:cubicBezTo>
                  <a:cubicBezTo>
                    <a:pt x="4573" y="20065"/>
                    <a:pt x="4573" y="19944"/>
                    <a:pt x="5202" y="19703"/>
                  </a:cubicBezTo>
                  <a:cubicBezTo>
                    <a:pt x="5622" y="19582"/>
                    <a:pt x="4783" y="19582"/>
                    <a:pt x="4783" y="19582"/>
                  </a:cubicBezTo>
                  <a:cubicBezTo>
                    <a:pt x="4783" y="19582"/>
                    <a:pt x="5202" y="19462"/>
                    <a:pt x="4992" y="19462"/>
                  </a:cubicBezTo>
                  <a:cubicBezTo>
                    <a:pt x="5202" y="19462"/>
                    <a:pt x="5202" y="19582"/>
                    <a:pt x="5412" y="19582"/>
                  </a:cubicBezTo>
                  <a:cubicBezTo>
                    <a:pt x="5622" y="19703"/>
                    <a:pt x="5831" y="19582"/>
                    <a:pt x="6041" y="19582"/>
                  </a:cubicBezTo>
                  <a:cubicBezTo>
                    <a:pt x="6251" y="19341"/>
                    <a:pt x="6041" y="19100"/>
                    <a:pt x="6041" y="18858"/>
                  </a:cubicBezTo>
                  <a:cubicBezTo>
                    <a:pt x="6251" y="18617"/>
                    <a:pt x="6670" y="18496"/>
                    <a:pt x="7299" y="18376"/>
                  </a:cubicBezTo>
                  <a:cubicBezTo>
                    <a:pt x="7509" y="18255"/>
                    <a:pt x="7719" y="18255"/>
                    <a:pt x="7928" y="18134"/>
                  </a:cubicBezTo>
                  <a:cubicBezTo>
                    <a:pt x="8138" y="18014"/>
                    <a:pt x="7719" y="17893"/>
                    <a:pt x="7719" y="17893"/>
                  </a:cubicBezTo>
                  <a:cubicBezTo>
                    <a:pt x="7719" y="17772"/>
                    <a:pt x="8348" y="17652"/>
                    <a:pt x="8138" y="17410"/>
                  </a:cubicBezTo>
                  <a:cubicBezTo>
                    <a:pt x="7928" y="17169"/>
                    <a:pt x="7090" y="17410"/>
                    <a:pt x="6880" y="17169"/>
                  </a:cubicBezTo>
                  <a:cubicBezTo>
                    <a:pt x="6670" y="17048"/>
                    <a:pt x="6460" y="17048"/>
                    <a:pt x="6251" y="16807"/>
                  </a:cubicBezTo>
                  <a:cubicBezTo>
                    <a:pt x="6041" y="16566"/>
                    <a:pt x="6460" y="16204"/>
                    <a:pt x="6670" y="16083"/>
                  </a:cubicBezTo>
                  <a:cubicBezTo>
                    <a:pt x="7090" y="15962"/>
                    <a:pt x="7299" y="15721"/>
                    <a:pt x="7719" y="15721"/>
                  </a:cubicBezTo>
                  <a:cubicBezTo>
                    <a:pt x="8138" y="15600"/>
                    <a:pt x="8138" y="15841"/>
                    <a:pt x="8348" y="15479"/>
                  </a:cubicBezTo>
                  <a:cubicBezTo>
                    <a:pt x="8348" y="15238"/>
                    <a:pt x="8767" y="15117"/>
                    <a:pt x="8557" y="14876"/>
                  </a:cubicBezTo>
                  <a:cubicBezTo>
                    <a:pt x="8348" y="14514"/>
                    <a:pt x="9396" y="14514"/>
                    <a:pt x="9606" y="14273"/>
                  </a:cubicBezTo>
                  <a:cubicBezTo>
                    <a:pt x="9606" y="14273"/>
                    <a:pt x="8557" y="13790"/>
                    <a:pt x="9606" y="13911"/>
                  </a:cubicBezTo>
                  <a:cubicBezTo>
                    <a:pt x="9816" y="14031"/>
                    <a:pt x="9816" y="14152"/>
                    <a:pt x="10025" y="14152"/>
                  </a:cubicBezTo>
                  <a:cubicBezTo>
                    <a:pt x="10445" y="14152"/>
                    <a:pt x="10445" y="13790"/>
                    <a:pt x="10235" y="13669"/>
                  </a:cubicBezTo>
                  <a:cubicBezTo>
                    <a:pt x="10235" y="13549"/>
                    <a:pt x="9816" y="13790"/>
                    <a:pt x="9816" y="13790"/>
                  </a:cubicBezTo>
                  <a:cubicBezTo>
                    <a:pt x="9396" y="13790"/>
                    <a:pt x="8977" y="13669"/>
                    <a:pt x="8977" y="13549"/>
                  </a:cubicBezTo>
                  <a:cubicBezTo>
                    <a:pt x="8977" y="13428"/>
                    <a:pt x="8557" y="12583"/>
                    <a:pt x="8977" y="12583"/>
                  </a:cubicBezTo>
                  <a:cubicBezTo>
                    <a:pt x="9606" y="12704"/>
                    <a:pt x="10025" y="12945"/>
                    <a:pt x="10864" y="12945"/>
                  </a:cubicBezTo>
                  <a:cubicBezTo>
                    <a:pt x="11074" y="12945"/>
                    <a:pt x="11284" y="12825"/>
                    <a:pt x="11493" y="12825"/>
                  </a:cubicBezTo>
                  <a:cubicBezTo>
                    <a:pt x="11913" y="12583"/>
                    <a:pt x="11493" y="12463"/>
                    <a:pt x="11703" y="12221"/>
                  </a:cubicBezTo>
                  <a:cubicBezTo>
                    <a:pt x="11703" y="12101"/>
                    <a:pt x="11913" y="11980"/>
                    <a:pt x="11913" y="11980"/>
                  </a:cubicBezTo>
                  <a:cubicBezTo>
                    <a:pt x="12123" y="11739"/>
                    <a:pt x="11913" y="11739"/>
                    <a:pt x="11913" y="11618"/>
                  </a:cubicBezTo>
                  <a:cubicBezTo>
                    <a:pt x="11703" y="11497"/>
                    <a:pt x="11703" y="11256"/>
                    <a:pt x="11913" y="11256"/>
                  </a:cubicBezTo>
                  <a:cubicBezTo>
                    <a:pt x="12332" y="11256"/>
                    <a:pt x="12123" y="11497"/>
                    <a:pt x="12123" y="11497"/>
                  </a:cubicBezTo>
                  <a:cubicBezTo>
                    <a:pt x="11913" y="11377"/>
                    <a:pt x="13171" y="11377"/>
                    <a:pt x="13171" y="11377"/>
                  </a:cubicBezTo>
                  <a:cubicBezTo>
                    <a:pt x="14010" y="11377"/>
                    <a:pt x="14639" y="11135"/>
                    <a:pt x="15478" y="11135"/>
                  </a:cubicBezTo>
                  <a:cubicBezTo>
                    <a:pt x="15688" y="11015"/>
                    <a:pt x="16317" y="10894"/>
                    <a:pt x="16736" y="10773"/>
                  </a:cubicBezTo>
                  <a:cubicBezTo>
                    <a:pt x="16946" y="10653"/>
                    <a:pt x="16946" y="10532"/>
                    <a:pt x="17156" y="10411"/>
                  </a:cubicBezTo>
                  <a:cubicBezTo>
                    <a:pt x="17365" y="10291"/>
                    <a:pt x="17575" y="10170"/>
                    <a:pt x="17785" y="9929"/>
                  </a:cubicBezTo>
                  <a:cubicBezTo>
                    <a:pt x="17785" y="9567"/>
                    <a:pt x="17365" y="9567"/>
                    <a:pt x="16946" y="9325"/>
                  </a:cubicBezTo>
                  <a:cubicBezTo>
                    <a:pt x="16736" y="9084"/>
                    <a:pt x="17365" y="8963"/>
                    <a:pt x="16946" y="8722"/>
                  </a:cubicBezTo>
                  <a:cubicBezTo>
                    <a:pt x="16736" y="8601"/>
                    <a:pt x="15897" y="8481"/>
                    <a:pt x="15897" y="8239"/>
                  </a:cubicBezTo>
                  <a:cubicBezTo>
                    <a:pt x="15897" y="8239"/>
                    <a:pt x="15897" y="8119"/>
                    <a:pt x="16107" y="8119"/>
                  </a:cubicBezTo>
                  <a:cubicBezTo>
                    <a:pt x="16107" y="7998"/>
                    <a:pt x="15897" y="7998"/>
                    <a:pt x="15897" y="7877"/>
                  </a:cubicBezTo>
                  <a:cubicBezTo>
                    <a:pt x="15897" y="7757"/>
                    <a:pt x="15688" y="7515"/>
                    <a:pt x="15897" y="7395"/>
                  </a:cubicBezTo>
                  <a:cubicBezTo>
                    <a:pt x="16107" y="7274"/>
                    <a:pt x="15688" y="7515"/>
                    <a:pt x="15897" y="73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4" name="Shape 1570">
              <a:extLst>
                <a:ext uri="{FF2B5EF4-FFF2-40B4-BE49-F238E27FC236}">
                  <a16:creationId xmlns:a16="http://schemas.microsoft.com/office/drawing/2014/main" id="{341810E4-2229-4A7D-8507-5B6CAD1F7236}"/>
                </a:ext>
              </a:extLst>
            </p:cNvPr>
            <p:cNvSpPr/>
            <p:nvPr/>
          </p:nvSpPr>
          <p:spPr>
            <a:xfrm>
              <a:off x="3951292" y="3947817"/>
              <a:ext cx="95616" cy="9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04" extrusionOk="0">
                  <a:moveTo>
                    <a:pt x="14727" y="19004"/>
                  </a:moveTo>
                  <a:cubicBezTo>
                    <a:pt x="15709" y="19904"/>
                    <a:pt x="16691" y="19904"/>
                    <a:pt x="18655" y="19904"/>
                  </a:cubicBezTo>
                  <a:cubicBezTo>
                    <a:pt x="16691" y="17204"/>
                    <a:pt x="18655" y="16304"/>
                    <a:pt x="18655" y="13604"/>
                  </a:cubicBezTo>
                  <a:cubicBezTo>
                    <a:pt x="18655" y="11804"/>
                    <a:pt x="19636" y="9104"/>
                    <a:pt x="19636" y="7304"/>
                  </a:cubicBezTo>
                  <a:cubicBezTo>
                    <a:pt x="19636" y="6404"/>
                    <a:pt x="20618" y="5504"/>
                    <a:pt x="20618" y="4604"/>
                  </a:cubicBezTo>
                  <a:cubicBezTo>
                    <a:pt x="21600" y="3704"/>
                    <a:pt x="20618" y="2804"/>
                    <a:pt x="21600" y="1004"/>
                  </a:cubicBezTo>
                  <a:cubicBezTo>
                    <a:pt x="21600" y="-1696"/>
                    <a:pt x="17673" y="1904"/>
                    <a:pt x="16691" y="1904"/>
                  </a:cubicBezTo>
                  <a:cubicBezTo>
                    <a:pt x="14727" y="1904"/>
                    <a:pt x="13745" y="1004"/>
                    <a:pt x="11782" y="2804"/>
                  </a:cubicBezTo>
                  <a:cubicBezTo>
                    <a:pt x="11782" y="2804"/>
                    <a:pt x="9818" y="6404"/>
                    <a:pt x="8836" y="5504"/>
                  </a:cubicBezTo>
                  <a:cubicBezTo>
                    <a:pt x="6873" y="5504"/>
                    <a:pt x="5891" y="5504"/>
                    <a:pt x="3927" y="6404"/>
                  </a:cubicBezTo>
                  <a:cubicBezTo>
                    <a:pt x="3927" y="7304"/>
                    <a:pt x="3927" y="9104"/>
                    <a:pt x="2945" y="9104"/>
                  </a:cubicBezTo>
                  <a:cubicBezTo>
                    <a:pt x="2945" y="10004"/>
                    <a:pt x="982" y="10004"/>
                    <a:pt x="0" y="10004"/>
                  </a:cubicBezTo>
                  <a:cubicBezTo>
                    <a:pt x="1964" y="11804"/>
                    <a:pt x="3927" y="14504"/>
                    <a:pt x="5891" y="15404"/>
                  </a:cubicBezTo>
                  <a:cubicBezTo>
                    <a:pt x="6873" y="17204"/>
                    <a:pt x="8836" y="18104"/>
                    <a:pt x="10800" y="18104"/>
                  </a:cubicBezTo>
                  <a:cubicBezTo>
                    <a:pt x="11782" y="18104"/>
                    <a:pt x="13745" y="18104"/>
                    <a:pt x="14727" y="19004"/>
                  </a:cubicBezTo>
                  <a:cubicBezTo>
                    <a:pt x="15709" y="19004"/>
                    <a:pt x="14727" y="18104"/>
                    <a:pt x="14727" y="190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5" name="Shape 1571">
              <a:extLst>
                <a:ext uri="{FF2B5EF4-FFF2-40B4-BE49-F238E27FC236}">
                  <a16:creationId xmlns:a16="http://schemas.microsoft.com/office/drawing/2014/main" id="{FBD018DD-6278-4CD3-8844-A2D41CC7AE5A}"/>
                </a:ext>
              </a:extLst>
            </p:cNvPr>
            <p:cNvSpPr/>
            <p:nvPr/>
          </p:nvSpPr>
          <p:spPr>
            <a:xfrm>
              <a:off x="3989358" y="4036619"/>
              <a:ext cx="66513" cy="6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3" h="20446" extrusionOk="0">
                  <a:moveTo>
                    <a:pt x="17962" y="14400"/>
                  </a:moveTo>
                  <a:cubicBezTo>
                    <a:pt x="17962" y="12960"/>
                    <a:pt x="17962" y="11520"/>
                    <a:pt x="19233" y="11520"/>
                  </a:cubicBezTo>
                  <a:cubicBezTo>
                    <a:pt x="17962" y="10080"/>
                    <a:pt x="17962" y="8640"/>
                    <a:pt x="16692" y="8640"/>
                  </a:cubicBezTo>
                  <a:cubicBezTo>
                    <a:pt x="15421" y="7200"/>
                    <a:pt x="14151" y="2880"/>
                    <a:pt x="12880" y="2880"/>
                  </a:cubicBezTo>
                  <a:cubicBezTo>
                    <a:pt x="10339" y="2880"/>
                    <a:pt x="9068" y="2880"/>
                    <a:pt x="7798" y="1440"/>
                  </a:cubicBezTo>
                  <a:cubicBezTo>
                    <a:pt x="6527" y="0"/>
                    <a:pt x="2715" y="0"/>
                    <a:pt x="1445" y="0"/>
                  </a:cubicBezTo>
                  <a:cubicBezTo>
                    <a:pt x="2715" y="1440"/>
                    <a:pt x="-2367" y="8640"/>
                    <a:pt x="1445" y="8640"/>
                  </a:cubicBezTo>
                  <a:cubicBezTo>
                    <a:pt x="2715" y="8640"/>
                    <a:pt x="2715" y="11520"/>
                    <a:pt x="5257" y="10080"/>
                  </a:cubicBezTo>
                  <a:cubicBezTo>
                    <a:pt x="6527" y="8640"/>
                    <a:pt x="2715" y="7200"/>
                    <a:pt x="2715" y="7200"/>
                  </a:cubicBezTo>
                  <a:cubicBezTo>
                    <a:pt x="3986" y="7200"/>
                    <a:pt x="6527" y="8640"/>
                    <a:pt x="6527" y="10080"/>
                  </a:cubicBezTo>
                  <a:cubicBezTo>
                    <a:pt x="7798" y="12960"/>
                    <a:pt x="10339" y="11520"/>
                    <a:pt x="11609" y="14400"/>
                  </a:cubicBezTo>
                  <a:cubicBezTo>
                    <a:pt x="12880" y="15840"/>
                    <a:pt x="12880" y="18720"/>
                    <a:pt x="15421" y="20160"/>
                  </a:cubicBezTo>
                  <a:cubicBezTo>
                    <a:pt x="19233" y="21600"/>
                    <a:pt x="19233" y="17280"/>
                    <a:pt x="17962" y="14400"/>
                  </a:cubicBezTo>
                  <a:cubicBezTo>
                    <a:pt x="17962" y="12960"/>
                    <a:pt x="17962" y="15840"/>
                    <a:pt x="17962" y="14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6" name="Shape 1572">
              <a:extLst>
                <a:ext uri="{FF2B5EF4-FFF2-40B4-BE49-F238E27FC236}">
                  <a16:creationId xmlns:a16="http://schemas.microsoft.com/office/drawing/2014/main" id="{240B1EA3-7C73-4990-B870-C85E88C72ACD}"/>
                </a:ext>
              </a:extLst>
            </p:cNvPr>
            <p:cNvSpPr/>
            <p:nvPr/>
          </p:nvSpPr>
          <p:spPr>
            <a:xfrm>
              <a:off x="3897509" y="3961901"/>
              <a:ext cx="49302" cy="2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3" extrusionOk="0">
                  <a:moveTo>
                    <a:pt x="7855" y="2400"/>
                  </a:moveTo>
                  <a:cubicBezTo>
                    <a:pt x="7855" y="0"/>
                    <a:pt x="7855" y="0"/>
                    <a:pt x="7855" y="0"/>
                  </a:cubicBezTo>
                  <a:cubicBezTo>
                    <a:pt x="5891" y="2400"/>
                    <a:pt x="1964" y="7200"/>
                    <a:pt x="0" y="9600"/>
                  </a:cubicBezTo>
                  <a:cubicBezTo>
                    <a:pt x="3927" y="12000"/>
                    <a:pt x="21600" y="21600"/>
                    <a:pt x="21600" y="12000"/>
                  </a:cubicBezTo>
                  <a:cubicBezTo>
                    <a:pt x="21600" y="4800"/>
                    <a:pt x="11782" y="7200"/>
                    <a:pt x="7855" y="2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7" name="Shape 1573">
              <a:extLst>
                <a:ext uri="{FF2B5EF4-FFF2-40B4-BE49-F238E27FC236}">
                  <a16:creationId xmlns:a16="http://schemas.microsoft.com/office/drawing/2014/main" id="{31826634-3E31-40DE-BFF2-F3EC47B2373D}"/>
                </a:ext>
              </a:extLst>
            </p:cNvPr>
            <p:cNvSpPr/>
            <p:nvPr/>
          </p:nvSpPr>
          <p:spPr>
            <a:xfrm>
              <a:off x="3852643" y="3885157"/>
              <a:ext cx="80723" cy="9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19581" extrusionOk="0">
                  <a:moveTo>
                    <a:pt x="15461" y="14504"/>
                  </a:moveTo>
                  <a:cubicBezTo>
                    <a:pt x="15461" y="12626"/>
                    <a:pt x="18701" y="11687"/>
                    <a:pt x="19781" y="10748"/>
                  </a:cubicBezTo>
                  <a:cubicBezTo>
                    <a:pt x="16541" y="9808"/>
                    <a:pt x="15461" y="9808"/>
                    <a:pt x="15461" y="6991"/>
                  </a:cubicBezTo>
                  <a:cubicBezTo>
                    <a:pt x="15461" y="6052"/>
                    <a:pt x="16541" y="1356"/>
                    <a:pt x="15461" y="417"/>
                  </a:cubicBezTo>
                  <a:cubicBezTo>
                    <a:pt x="14381" y="-522"/>
                    <a:pt x="8981" y="417"/>
                    <a:pt x="6821" y="417"/>
                  </a:cubicBezTo>
                  <a:cubicBezTo>
                    <a:pt x="4661" y="417"/>
                    <a:pt x="4661" y="3235"/>
                    <a:pt x="5741" y="5113"/>
                  </a:cubicBezTo>
                  <a:cubicBezTo>
                    <a:pt x="6821" y="6052"/>
                    <a:pt x="11141" y="8869"/>
                    <a:pt x="6821" y="8869"/>
                  </a:cubicBezTo>
                  <a:cubicBezTo>
                    <a:pt x="5741" y="8869"/>
                    <a:pt x="3581" y="8869"/>
                    <a:pt x="2501" y="8869"/>
                  </a:cubicBezTo>
                  <a:cubicBezTo>
                    <a:pt x="341" y="8869"/>
                    <a:pt x="341" y="12626"/>
                    <a:pt x="341" y="13565"/>
                  </a:cubicBezTo>
                  <a:cubicBezTo>
                    <a:pt x="-1819" y="19200"/>
                    <a:pt x="6821" y="18261"/>
                    <a:pt x="11141" y="19200"/>
                  </a:cubicBezTo>
                  <a:cubicBezTo>
                    <a:pt x="12221" y="21078"/>
                    <a:pt x="15461" y="15443"/>
                    <a:pt x="15461" y="145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8" name="Shape 1574">
              <a:extLst>
                <a:ext uri="{FF2B5EF4-FFF2-40B4-BE49-F238E27FC236}">
                  <a16:creationId xmlns:a16="http://schemas.microsoft.com/office/drawing/2014/main" id="{982DCE13-5A17-4812-843B-910341B43CC3}"/>
                </a:ext>
              </a:extLst>
            </p:cNvPr>
            <p:cNvSpPr/>
            <p:nvPr/>
          </p:nvSpPr>
          <p:spPr>
            <a:xfrm>
              <a:off x="3311875" y="3538582"/>
              <a:ext cx="655853" cy="41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18144" y="19893"/>
                  </a:moveTo>
                  <a:cubicBezTo>
                    <a:pt x="18288" y="19893"/>
                    <a:pt x="19296" y="20118"/>
                    <a:pt x="19008" y="19668"/>
                  </a:cubicBezTo>
                  <a:cubicBezTo>
                    <a:pt x="18864" y="19218"/>
                    <a:pt x="18576" y="18993"/>
                    <a:pt x="18432" y="18543"/>
                  </a:cubicBezTo>
                  <a:cubicBezTo>
                    <a:pt x="18432" y="18543"/>
                    <a:pt x="18576" y="17868"/>
                    <a:pt x="18720" y="17868"/>
                  </a:cubicBezTo>
                  <a:cubicBezTo>
                    <a:pt x="18864" y="17643"/>
                    <a:pt x="19584" y="17868"/>
                    <a:pt x="19872" y="17868"/>
                  </a:cubicBezTo>
                  <a:cubicBezTo>
                    <a:pt x="20304" y="17868"/>
                    <a:pt x="20160" y="16743"/>
                    <a:pt x="20736" y="17418"/>
                  </a:cubicBezTo>
                  <a:cubicBezTo>
                    <a:pt x="20880" y="16968"/>
                    <a:pt x="21024" y="16743"/>
                    <a:pt x="21024" y="16293"/>
                  </a:cubicBezTo>
                  <a:cubicBezTo>
                    <a:pt x="21024" y="15843"/>
                    <a:pt x="20880" y="15393"/>
                    <a:pt x="21024" y="15168"/>
                  </a:cubicBezTo>
                  <a:cubicBezTo>
                    <a:pt x="21168" y="14718"/>
                    <a:pt x="21600" y="14268"/>
                    <a:pt x="21600" y="14043"/>
                  </a:cubicBezTo>
                  <a:cubicBezTo>
                    <a:pt x="21456" y="13593"/>
                    <a:pt x="21312" y="13593"/>
                    <a:pt x="21024" y="13593"/>
                  </a:cubicBezTo>
                  <a:cubicBezTo>
                    <a:pt x="20592" y="13593"/>
                    <a:pt x="20016" y="13593"/>
                    <a:pt x="19584" y="13818"/>
                  </a:cubicBezTo>
                  <a:cubicBezTo>
                    <a:pt x="19296" y="13818"/>
                    <a:pt x="19152" y="14043"/>
                    <a:pt x="19008" y="14268"/>
                  </a:cubicBezTo>
                  <a:cubicBezTo>
                    <a:pt x="18864" y="14718"/>
                    <a:pt x="19008" y="15168"/>
                    <a:pt x="18864" y="15618"/>
                  </a:cubicBezTo>
                  <a:cubicBezTo>
                    <a:pt x="18864" y="15843"/>
                    <a:pt x="18144" y="16968"/>
                    <a:pt x="18144" y="16968"/>
                  </a:cubicBezTo>
                  <a:cubicBezTo>
                    <a:pt x="17568" y="16743"/>
                    <a:pt x="16992" y="16968"/>
                    <a:pt x="16416" y="17418"/>
                  </a:cubicBezTo>
                  <a:cubicBezTo>
                    <a:pt x="16128" y="17418"/>
                    <a:pt x="15984" y="17193"/>
                    <a:pt x="15840" y="16968"/>
                  </a:cubicBezTo>
                  <a:cubicBezTo>
                    <a:pt x="15696" y="16743"/>
                    <a:pt x="15408" y="16743"/>
                    <a:pt x="15120" y="16518"/>
                  </a:cubicBezTo>
                  <a:cubicBezTo>
                    <a:pt x="14832" y="16518"/>
                    <a:pt x="14832" y="15843"/>
                    <a:pt x="14688" y="15393"/>
                  </a:cubicBezTo>
                  <a:cubicBezTo>
                    <a:pt x="14544" y="14943"/>
                    <a:pt x="14256" y="14718"/>
                    <a:pt x="14112" y="14268"/>
                  </a:cubicBezTo>
                  <a:cubicBezTo>
                    <a:pt x="13968" y="13368"/>
                    <a:pt x="13680" y="12243"/>
                    <a:pt x="13824" y="11343"/>
                  </a:cubicBezTo>
                  <a:cubicBezTo>
                    <a:pt x="13824" y="10668"/>
                    <a:pt x="13680" y="9768"/>
                    <a:pt x="13968" y="9093"/>
                  </a:cubicBezTo>
                  <a:cubicBezTo>
                    <a:pt x="14112" y="8868"/>
                    <a:pt x="14112" y="8643"/>
                    <a:pt x="14112" y="8418"/>
                  </a:cubicBezTo>
                  <a:cubicBezTo>
                    <a:pt x="14256" y="7968"/>
                    <a:pt x="13968" y="8193"/>
                    <a:pt x="13824" y="7968"/>
                  </a:cubicBezTo>
                  <a:cubicBezTo>
                    <a:pt x="13536" y="7968"/>
                    <a:pt x="13248" y="7743"/>
                    <a:pt x="12960" y="7743"/>
                  </a:cubicBezTo>
                  <a:cubicBezTo>
                    <a:pt x="12816" y="7518"/>
                    <a:pt x="12528" y="7068"/>
                    <a:pt x="12528" y="6618"/>
                  </a:cubicBezTo>
                  <a:cubicBezTo>
                    <a:pt x="12528" y="5943"/>
                    <a:pt x="12096" y="5718"/>
                    <a:pt x="11808" y="5268"/>
                  </a:cubicBezTo>
                  <a:cubicBezTo>
                    <a:pt x="11664" y="4818"/>
                    <a:pt x="11664" y="4368"/>
                    <a:pt x="11520" y="3918"/>
                  </a:cubicBezTo>
                  <a:cubicBezTo>
                    <a:pt x="11376" y="3693"/>
                    <a:pt x="11088" y="3693"/>
                    <a:pt x="10800" y="3693"/>
                  </a:cubicBezTo>
                  <a:cubicBezTo>
                    <a:pt x="10656" y="3468"/>
                    <a:pt x="10368" y="3468"/>
                    <a:pt x="10224" y="3693"/>
                  </a:cubicBezTo>
                  <a:cubicBezTo>
                    <a:pt x="10224" y="3918"/>
                    <a:pt x="10080" y="4368"/>
                    <a:pt x="9792" y="4368"/>
                  </a:cubicBezTo>
                  <a:cubicBezTo>
                    <a:pt x="9504" y="4368"/>
                    <a:pt x="9072" y="3918"/>
                    <a:pt x="8928" y="3468"/>
                  </a:cubicBezTo>
                  <a:cubicBezTo>
                    <a:pt x="8784" y="2793"/>
                    <a:pt x="8784" y="2568"/>
                    <a:pt x="8496" y="2118"/>
                  </a:cubicBezTo>
                  <a:cubicBezTo>
                    <a:pt x="8208" y="1893"/>
                    <a:pt x="7776" y="1218"/>
                    <a:pt x="7488" y="1218"/>
                  </a:cubicBezTo>
                  <a:cubicBezTo>
                    <a:pt x="7344" y="993"/>
                    <a:pt x="6480" y="993"/>
                    <a:pt x="6480" y="1218"/>
                  </a:cubicBezTo>
                  <a:cubicBezTo>
                    <a:pt x="6192" y="1893"/>
                    <a:pt x="6048" y="1668"/>
                    <a:pt x="5616" y="1668"/>
                  </a:cubicBezTo>
                  <a:cubicBezTo>
                    <a:pt x="5040" y="1668"/>
                    <a:pt x="4608" y="1668"/>
                    <a:pt x="4176" y="1668"/>
                  </a:cubicBezTo>
                  <a:cubicBezTo>
                    <a:pt x="4032" y="1668"/>
                    <a:pt x="3600" y="1218"/>
                    <a:pt x="3312" y="993"/>
                  </a:cubicBezTo>
                  <a:cubicBezTo>
                    <a:pt x="2880" y="768"/>
                    <a:pt x="2448" y="543"/>
                    <a:pt x="1872" y="93"/>
                  </a:cubicBezTo>
                  <a:cubicBezTo>
                    <a:pt x="1296" y="-132"/>
                    <a:pt x="576" y="93"/>
                    <a:pt x="0" y="318"/>
                  </a:cubicBezTo>
                  <a:cubicBezTo>
                    <a:pt x="144" y="1443"/>
                    <a:pt x="720" y="2343"/>
                    <a:pt x="1008" y="3468"/>
                  </a:cubicBezTo>
                  <a:cubicBezTo>
                    <a:pt x="1152" y="3918"/>
                    <a:pt x="1584" y="4368"/>
                    <a:pt x="1872" y="4593"/>
                  </a:cubicBezTo>
                  <a:cubicBezTo>
                    <a:pt x="2016" y="5043"/>
                    <a:pt x="2304" y="5718"/>
                    <a:pt x="2160" y="6168"/>
                  </a:cubicBezTo>
                  <a:cubicBezTo>
                    <a:pt x="2160" y="6168"/>
                    <a:pt x="1152" y="5718"/>
                    <a:pt x="1728" y="6393"/>
                  </a:cubicBezTo>
                  <a:cubicBezTo>
                    <a:pt x="1872" y="6618"/>
                    <a:pt x="2016" y="6843"/>
                    <a:pt x="2160" y="7068"/>
                  </a:cubicBezTo>
                  <a:cubicBezTo>
                    <a:pt x="2448" y="7068"/>
                    <a:pt x="2592" y="7068"/>
                    <a:pt x="2736" y="7293"/>
                  </a:cubicBezTo>
                  <a:cubicBezTo>
                    <a:pt x="3024" y="7518"/>
                    <a:pt x="3312" y="7968"/>
                    <a:pt x="3600" y="8418"/>
                  </a:cubicBezTo>
                  <a:cubicBezTo>
                    <a:pt x="3744" y="8643"/>
                    <a:pt x="3600" y="9093"/>
                    <a:pt x="3456" y="9318"/>
                  </a:cubicBezTo>
                  <a:cubicBezTo>
                    <a:pt x="3312" y="9543"/>
                    <a:pt x="3600" y="9768"/>
                    <a:pt x="3744" y="9768"/>
                  </a:cubicBezTo>
                  <a:cubicBezTo>
                    <a:pt x="4176" y="10218"/>
                    <a:pt x="4464" y="10668"/>
                    <a:pt x="4752" y="11118"/>
                  </a:cubicBezTo>
                  <a:cubicBezTo>
                    <a:pt x="4896" y="11343"/>
                    <a:pt x="5040" y="11793"/>
                    <a:pt x="5184" y="11793"/>
                  </a:cubicBezTo>
                  <a:cubicBezTo>
                    <a:pt x="5328" y="11793"/>
                    <a:pt x="5472" y="11343"/>
                    <a:pt x="5328" y="11118"/>
                  </a:cubicBezTo>
                  <a:cubicBezTo>
                    <a:pt x="5328" y="10893"/>
                    <a:pt x="5184" y="10668"/>
                    <a:pt x="5184" y="10443"/>
                  </a:cubicBezTo>
                  <a:cubicBezTo>
                    <a:pt x="5040" y="10218"/>
                    <a:pt x="4752" y="10443"/>
                    <a:pt x="4608" y="10218"/>
                  </a:cubicBezTo>
                  <a:cubicBezTo>
                    <a:pt x="4320" y="9768"/>
                    <a:pt x="4608" y="9768"/>
                    <a:pt x="4608" y="9318"/>
                  </a:cubicBezTo>
                  <a:cubicBezTo>
                    <a:pt x="4608" y="9318"/>
                    <a:pt x="4320" y="8868"/>
                    <a:pt x="4320" y="8643"/>
                  </a:cubicBezTo>
                  <a:cubicBezTo>
                    <a:pt x="4032" y="8193"/>
                    <a:pt x="4032" y="7518"/>
                    <a:pt x="3744" y="7068"/>
                  </a:cubicBezTo>
                  <a:cubicBezTo>
                    <a:pt x="3456" y="6843"/>
                    <a:pt x="3168" y="6393"/>
                    <a:pt x="3024" y="5943"/>
                  </a:cubicBezTo>
                  <a:cubicBezTo>
                    <a:pt x="3024" y="5718"/>
                    <a:pt x="3024" y="5268"/>
                    <a:pt x="2880" y="5043"/>
                  </a:cubicBezTo>
                  <a:cubicBezTo>
                    <a:pt x="2736" y="4818"/>
                    <a:pt x="2592" y="4593"/>
                    <a:pt x="2448" y="4368"/>
                  </a:cubicBezTo>
                  <a:cubicBezTo>
                    <a:pt x="2304" y="3918"/>
                    <a:pt x="2160" y="3693"/>
                    <a:pt x="1872" y="3468"/>
                  </a:cubicBezTo>
                  <a:cubicBezTo>
                    <a:pt x="1728" y="3243"/>
                    <a:pt x="1728" y="2793"/>
                    <a:pt x="1728" y="2568"/>
                  </a:cubicBezTo>
                  <a:cubicBezTo>
                    <a:pt x="1728" y="2343"/>
                    <a:pt x="1440" y="1218"/>
                    <a:pt x="1584" y="993"/>
                  </a:cubicBezTo>
                  <a:cubicBezTo>
                    <a:pt x="1728" y="768"/>
                    <a:pt x="1872" y="1443"/>
                    <a:pt x="2016" y="1443"/>
                  </a:cubicBezTo>
                  <a:cubicBezTo>
                    <a:pt x="2160" y="1443"/>
                    <a:pt x="2160" y="1443"/>
                    <a:pt x="2160" y="1443"/>
                  </a:cubicBezTo>
                  <a:cubicBezTo>
                    <a:pt x="2448" y="1218"/>
                    <a:pt x="2448" y="1443"/>
                    <a:pt x="2592" y="1668"/>
                  </a:cubicBezTo>
                  <a:cubicBezTo>
                    <a:pt x="2736" y="1668"/>
                    <a:pt x="2880" y="1668"/>
                    <a:pt x="2880" y="1893"/>
                  </a:cubicBezTo>
                  <a:cubicBezTo>
                    <a:pt x="2880" y="2343"/>
                    <a:pt x="3024" y="2793"/>
                    <a:pt x="3168" y="3243"/>
                  </a:cubicBezTo>
                  <a:cubicBezTo>
                    <a:pt x="3168" y="3468"/>
                    <a:pt x="3312" y="3918"/>
                    <a:pt x="3312" y="4143"/>
                  </a:cubicBezTo>
                  <a:cubicBezTo>
                    <a:pt x="3312" y="4368"/>
                    <a:pt x="3168" y="4593"/>
                    <a:pt x="3168" y="4818"/>
                  </a:cubicBezTo>
                  <a:cubicBezTo>
                    <a:pt x="3312" y="4818"/>
                    <a:pt x="3312" y="4368"/>
                    <a:pt x="3312" y="4368"/>
                  </a:cubicBezTo>
                  <a:cubicBezTo>
                    <a:pt x="3456" y="4143"/>
                    <a:pt x="3600" y="4818"/>
                    <a:pt x="3744" y="4818"/>
                  </a:cubicBezTo>
                  <a:cubicBezTo>
                    <a:pt x="3888" y="5043"/>
                    <a:pt x="4608" y="5718"/>
                    <a:pt x="4608" y="5943"/>
                  </a:cubicBezTo>
                  <a:cubicBezTo>
                    <a:pt x="4608" y="6393"/>
                    <a:pt x="4752" y="6618"/>
                    <a:pt x="4896" y="6618"/>
                  </a:cubicBezTo>
                  <a:cubicBezTo>
                    <a:pt x="5040" y="6843"/>
                    <a:pt x="5040" y="7068"/>
                    <a:pt x="5184" y="7293"/>
                  </a:cubicBezTo>
                  <a:cubicBezTo>
                    <a:pt x="5328" y="7518"/>
                    <a:pt x="5472" y="7293"/>
                    <a:pt x="5472" y="7518"/>
                  </a:cubicBezTo>
                  <a:cubicBezTo>
                    <a:pt x="5616" y="7743"/>
                    <a:pt x="5328" y="7968"/>
                    <a:pt x="5472" y="8418"/>
                  </a:cubicBezTo>
                  <a:cubicBezTo>
                    <a:pt x="5760" y="8643"/>
                    <a:pt x="6048" y="8868"/>
                    <a:pt x="6336" y="9318"/>
                  </a:cubicBezTo>
                  <a:cubicBezTo>
                    <a:pt x="6480" y="9543"/>
                    <a:pt x="6480" y="9768"/>
                    <a:pt x="6624" y="9993"/>
                  </a:cubicBezTo>
                  <a:cubicBezTo>
                    <a:pt x="6768" y="10218"/>
                    <a:pt x="6912" y="10218"/>
                    <a:pt x="7056" y="10668"/>
                  </a:cubicBezTo>
                  <a:cubicBezTo>
                    <a:pt x="7344" y="10893"/>
                    <a:pt x="7488" y="11343"/>
                    <a:pt x="7776" y="11793"/>
                  </a:cubicBezTo>
                  <a:cubicBezTo>
                    <a:pt x="7920" y="12018"/>
                    <a:pt x="8064" y="12243"/>
                    <a:pt x="8208" y="12468"/>
                  </a:cubicBezTo>
                  <a:cubicBezTo>
                    <a:pt x="8352" y="12918"/>
                    <a:pt x="8064" y="12918"/>
                    <a:pt x="8064" y="13143"/>
                  </a:cubicBezTo>
                  <a:cubicBezTo>
                    <a:pt x="8064" y="13368"/>
                    <a:pt x="8496" y="13143"/>
                    <a:pt x="8496" y="13593"/>
                  </a:cubicBezTo>
                  <a:cubicBezTo>
                    <a:pt x="8352" y="14043"/>
                    <a:pt x="8208" y="14043"/>
                    <a:pt x="8352" y="14493"/>
                  </a:cubicBezTo>
                  <a:cubicBezTo>
                    <a:pt x="8352" y="14493"/>
                    <a:pt x="8064" y="14943"/>
                    <a:pt x="8208" y="15168"/>
                  </a:cubicBezTo>
                  <a:cubicBezTo>
                    <a:pt x="8352" y="15393"/>
                    <a:pt x="8496" y="15843"/>
                    <a:pt x="8640" y="16068"/>
                  </a:cubicBezTo>
                  <a:cubicBezTo>
                    <a:pt x="8784" y="16293"/>
                    <a:pt x="8928" y="16293"/>
                    <a:pt x="9072" y="16293"/>
                  </a:cubicBezTo>
                  <a:cubicBezTo>
                    <a:pt x="9504" y="16518"/>
                    <a:pt x="9504" y="16968"/>
                    <a:pt x="9792" y="17193"/>
                  </a:cubicBezTo>
                  <a:cubicBezTo>
                    <a:pt x="10224" y="17643"/>
                    <a:pt x="10800" y="17643"/>
                    <a:pt x="11088" y="18093"/>
                  </a:cubicBezTo>
                  <a:cubicBezTo>
                    <a:pt x="11664" y="18543"/>
                    <a:pt x="12240" y="18993"/>
                    <a:pt x="12816" y="19218"/>
                  </a:cubicBezTo>
                  <a:cubicBezTo>
                    <a:pt x="13248" y="19668"/>
                    <a:pt x="13968" y="20118"/>
                    <a:pt x="14544" y="20343"/>
                  </a:cubicBezTo>
                  <a:cubicBezTo>
                    <a:pt x="15120" y="20343"/>
                    <a:pt x="15552" y="19443"/>
                    <a:pt x="16272" y="19668"/>
                  </a:cubicBezTo>
                  <a:cubicBezTo>
                    <a:pt x="16848" y="19893"/>
                    <a:pt x="17280" y="20793"/>
                    <a:pt x="17712" y="21468"/>
                  </a:cubicBezTo>
                  <a:cubicBezTo>
                    <a:pt x="17712" y="21243"/>
                    <a:pt x="17856" y="20118"/>
                    <a:pt x="18144" y="19893"/>
                  </a:cubicBezTo>
                  <a:cubicBezTo>
                    <a:pt x="18288" y="19893"/>
                    <a:pt x="18000" y="19893"/>
                    <a:pt x="18144" y="198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39" name="Shape 1575">
              <a:extLst>
                <a:ext uri="{FF2B5EF4-FFF2-40B4-BE49-F238E27FC236}">
                  <a16:creationId xmlns:a16="http://schemas.microsoft.com/office/drawing/2014/main" id="{A014F801-277F-4FCE-90D4-E443A6C61315}"/>
                </a:ext>
              </a:extLst>
            </p:cNvPr>
            <p:cNvSpPr/>
            <p:nvPr/>
          </p:nvSpPr>
          <p:spPr>
            <a:xfrm>
              <a:off x="3914112" y="3931050"/>
              <a:ext cx="128315" cy="6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518" extrusionOk="0">
                  <a:moveTo>
                    <a:pt x="8122" y="19168"/>
                  </a:moveTo>
                  <a:cubicBezTo>
                    <a:pt x="8842" y="19168"/>
                    <a:pt x="8842" y="17818"/>
                    <a:pt x="8842" y="16468"/>
                  </a:cubicBezTo>
                  <a:cubicBezTo>
                    <a:pt x="8842" y="15118"/>
                    <a:pt x="10282" y="13768"/>
                    <a:pt x="11002" y="13768"/>
                  </a:cubicBezTo>
                  <a:cubicBezTo>
                    <a:pt x="12442" y="12418"/>
                    <a:pt x="12442" y="15118"/>
                    <a:pt x="13882" y="12418"/>
                  </a:cubicBezTo>
                  <a:cubicBezTo>
                    <a:pt x="14602" y="11068"/>
                    <a:pt x="15322" y="7018"/>
                    <a:pt x="16762" y="8368"/>
                  </a:cubicBezTo>
                  <a:cubicBezTo>
                    <a:pt x="18922" y="8368"/>
                    <a:pt x="18922" y="7018"/>
                    <a:pt x="21082" y="5668"/>
                  </a:cubicBezTo>
                  <a:cubicBezTo>
                    <a:pt x="18202" y="2968"/>
                    <a:pt x="17482" y="-1082"/>
                    <a:pt x="13882" y="268"/>
                  </a:cubicBezTo>
                  <a:cubicBezTo>
                    <a:pt x="12442" y="268"/>
                    <a:pt x="11002" y="1618"/>
                    <a:pt x="9562" y="1618"/>
                  </a:cubicBezTo>
                  <a:cubicBezTo>
                    <a:pt x="8122" y="1618"/>
                    <a:pt x="6682" y="268"/>
                    <a:pt x="5242" y="268"/>
                  </a:cubicBezTo>
                  <a:cubicBezTo>
                    <a:pt x="3082" y="1618"/>
                    <a:pt x="2362" y="1618"/>
                    <a:pt x="922" y="4318"/>
                  </a:cubicBezTo>
                  <a:cubicBezTo>
                    <a:pt x="922" y="5668"/>
                    <a:pt x="-518" y="8368"/>
                    <a:pt x="202" y="11068"/>
                  </a:cubicBezTo>
                  <a:cubicBezTo>
                    <a:pt x="2362" y="13768"/>
                    <a:pt x="5242" y="11068"/>
                    <a:pt x="5242" y="17818"/>
                  </a:cubicBezTo>
                  <a:cubicBezTo>
                    <a:pt x="5242" y="17818"/>
                    <a:pt x="6682" y="17818"/>
                    <a:pt x="6682" y="17818"/>
                  </a:cubicBezTo>
                  <a:cubicBezTo>
                    <a:pt x="6682" y="17818"/>
                    <a:pt x="5962" y="20518"/>
                    <a:pt x="5962" y="20518"/>
                  </a:cubicBezTo>
                  <a:cubicBezTo>
                    <a:pt x="6682" y="20518"/>
                    <a:pt x="8122" y="20518"/>
                    <a:pt x="8122" y="19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0" name="Shape 1576">
              <a:extLst>
                <a:ext uri="{FF2B5EF4-FFF2-40B4-BE49-F238E27FC236}">
                  <a16:creationId xmlns:a16="http://schemas.microsoft.com/office/drawing/2014/main" id="{BD320213-C087-4706-B814-C5C0C46B39EB}"/>
                </a:ext>
              </a:extLst>
            </p:cNvPr>
            <p:cNvSpPr/>
            <p:nvPr/>
          </p:nvSpPr>
          <p:spPr>
            <a:xfrm>
              <a:off x="3914318" y="3871687"/>
              <a:ext cx="28013" cy="5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6" h="19484" extrusionOk="0">
                  <a:moveTo>
                    <a:pt x="13115" y="640"/>
                  </a:moveTo>
                  <a:cubicBezTo>
                    <a:pt x="10029" y="-800"/>
                    <a:pt x="3857" y="3520"/>
                    <a:pt x="3857" y="4960"/>
                  </a:cubicBezTo>
                  <a:cubicBezTo>
                    <a:pt x="772" y="6400"/>
                    <a:pt x="772" y="4960"/>
                    <a:pt x="772" y="7840"/>
                  </a:cubicBezTo>
                  <a:cubicBezTo>
                    <a:pt x="772" y="9280"/>
                    <a:pt x="-2314" y="20800"/>
                    <a:pt x="3857" y="19360"/>
                  </a:cubicBezTo>
                  <a:cubicBezTo>
                    <a:pt x="3857" y="17920"/>
                    <a:pt x="13115" y="13600"/>
                    <a:pt x="16200" y="10720"/>
                  </a:cubicBezTo>
                  <a:cubicBezTo>
                    <a:pt x="16200" y="6400"/>
                    <a:pt x="16200" y="4960"/>
                    <a:pt x="19286" y="2080"/>
                  </a:cubicBezTo>
                  <a:cubicBezTo>
                    <a:pt x="19286" y="640"/>
                    <a:pt x="16200" y="640"/>
                    <a:pt x="13115" y="640"/>
                  </a:cubicBezTo>
                  <a:cubicBezTo>
                    <a:pt x="10029" y="-800"/>
                    <a:pt x="16200" y="640"/>
                    <a:pt x="13115" y="6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1" name="Shape 1577">
              <a:extLst>
                <a:ext uri="{FF2B5EF4-FFF2-40B4-BE49-F238E27FC236}">
                  <a16:creationId xmlns:a16="http://schemas.microsoft.com/office/drawing/2014/main" id="{9E5E50D9-AE01-4F7D-8832-3DA52271B8C1}"/>
                </a:ext>
              </a:extLst>
            </p:cNvPr>
            <p:cNvSpPr/>
            <p:nvPr/>
          </p:nvSpPr>
          <p:spPr>
            <a:xfrm>
              <a:off x="4239627" y="3833857"/>
              <a:ext cx="56771" cy="4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7" extrusionOk="0">
                  <a:moveTo>
                    <a:pt x="19938" y="4328"/>
                  </a:moveTo>
                  <a:cubicBezTo>
                    <a:pt x="16615" y="4328"/>
                    <a:pt x="13292" y="-1563"/>
                    <a:pt x="9969" y="401"/>
                  </a:cubicBezTo>
                  <a:cubicBezTo>
                    <a:pt x="4985" y="2364"/>
                    <a:pt x="11631" y="4328"/>
                    <a:pt x="11631" y="8255"/>
                  </a:cubicBezTo>
                  <a:cubicBezTo>
                    <a:pt x="13292" y="10219"/>
                    <a:pt x="16615" y="14146"/>
                    <a:pt x="14954" y="16110"/>
                  </a:cubicBezTo>
                  <a:cubicBezTo>
                    <a:pt x="13292" y="18073"/>
                    <a:pt x="11631" y="18073"/>
                    <a:pt x="9969" y="18073"/>
                  </a:cubicBezTo>
                  <a:cubicBezTo>
                    <a:pt x="6646" y="16110"/>
                    <a:pt x="9969" y="16110"/>
                    <a:pt x="8308" y="14146"/>
                  </a:cubicBezTo>
                  <a:cubicBezTo>
                    <a:pt x="8308" y="14146"/>
                    <a:pt x="0" y="16110"/>
                    <a:pt x="0" y="16110"/>
                  </a:cubicBezTo>
                  <a:cubicBezTo>
                    <a:pt x="0" y="20037"/>
                    <a:pt x="3323" y="20037"/>
                    <a:pt x="4985" y="20037"/>
                  </a:cubicBezTo>
                  <a:cubicBezTo>
                    <a:pt x="9969" y="18073"/>
                    <a:pt x="14954" y="20037"/>
                    <a:pt x="21600" y="20037"/>
                  </a:cubicBezTo>
                  <a:cubicBezTo>
                    <a:pt x="21600" y="14146"/>
                    <a:pt x="19938" y="8255"/>
                    <a:pt x="19938" y="4328"/>
                  </a:cubicBezTo>
                  <a:cubicBezTo>
                    <a:pt x="18277" y="4328"/>
                    <a:pt x="19938" y="8255"/>
                    <a:pt x="19938" y="43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2" name="Shape 1578">
              <a:extLst>
                <a:ext uri="{FF2B5EF4-FFF2-40B4-BE49-F238E27FC236}">
                  <a16:creationId xmlns:a16="http://schemas.microsoft.com/office/drawing/2014/main" id="{3F24B76B-C482-410A-BF92-E4AE03D1A921}"/>
                </a:ext>
              </a:extLst>
            </p:cNvPr>
            <p:cNvSpPr/>
            <p:nvPr/>
          </p:nvSpPr>
          <p:spPr>
            <a:xfrm>
              <a:off x="4291918" y="3833586"/>
              <a:ext cx="76432" cy="5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17811" extrusionOk="0">
                  <a:moveTo>
                    <a:pt x="16800" y="9032"/>
                  </a:moveTo>
                  <a:cubicBezTo>
                    <a:pt x="14400" y="7592"/>
                    <a:pt x="12000" y="4712"/>
                    <a:pt x="9600" y="3272"/>
                  </a:cubicBezTo>
                  <a:cubicBezTo>
                    <a:pt x="8400" y="1832"/>
                    <a:pt x="2400" y="-1048"/>
                    <a:pt x="1200" y="392"/>
                  </a:cubicBezTo>
                  <a:cubicBezTo>
                    <a:pt x="1200" y="392"/>
                    <a:pt x="3600" y="3272"/>
                    <a:pt x="0" y="3272"/>
                  </a:cubicBezTo>
                  <a:cubicBezTo>
                    <a:pt x="0" y="6152"/>
                    <a:pt x="1200" y="9032"/>
                    <a:pt x="1200" y="13352"/>
                  </a:cubicBezTo>
                  <a:cubicBezTo>
                    <a:pt x="1200" y="14792"/>
                    <a:pt x="1200" y="14792"/>
                    <a:pt x="2400" y="16232"/>
                  </a:cubicBezTo>
                  <a:cubicBezTo>
                    <a:pt x="3600" y="20552"/>
                    <a:pt x="3600" y="14792"/>
                    <a:pt x="4800" y="13352"/>
                  </a:cubicBezTo>
                  <a:cubicBezTo>
                    <a:pt x="7200" y="10472"/>
                    <a:pt x="13200" y="13352"/>
                    <a:pt x="15600" y="13352"/>
                  </a:cubicBezTo>
                  <a:cubicBezTo>
                    <a:pt x="18000" y="13352"/>
                    <a:pt x="18000" y="14792"/>
                    <a:pt x="20400" y="13352"/>
                  </a:cubicBezTo>
                  <a:cubicBezTo>
                    <a:pt x="21600" y="10472"/>
                    <a:pt x="20400" y="9032"/>
                    <a:pt x="16800" y="9032"/>
                  </a:cubicBezTo>
                  <a:cubicBezTo>
                    <a:pt x="14400" y="9032"/>
                    <a:pt x="19200" y="9032"/>
                    <a:pt x="16800" y="90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3" name="Shape 1579">
              <a:extLst>
                <a:ext uri="{FF2B5EF4-FFF2-40B4-BE49-F238E27FC236}">
                  <a16:creationId xmlns:a16="http://schemas.microsoft.com/office/drawing/2014/main" id="{3480459B-7D81-4D61-875C-3D23676E2921}"/>
                </a:ext>
              </a:extLst>
            </p:cNvPr>
            <p:cNvSpPr/>
            <p:nvPr/>
          </p:nvSpPr>
          <p:spPr>
            <a:xfrm>
              <a:off x="2197510" y="2371585"/>
              <a:ext cx="833500" cy="56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78" extrusionOk="0">
                  <a:moveTo>
                    <a:pt x="21179" y="20834"/>
                  </a:moveTo>
                  <a:cubicBezTo>
                    <a:pt x="21068" y="20668"/>
                    <a:pt x="20845" y="20668"/>
                    <a:pt x="21068" y="20336"/>
                  </a:cubicBezTo>
                  <a:cubicBezTo>
                    <a:pt x="21068" y="20170"/>
                    <a:pt x="20956" y="20170"/>
                    <a:pt x="20845" y="20170"/>
                  </a:cubicBezTo>
                  <a:cubicBezTo>
                    <a:pt x="20622" y="19837"/>
                    <a:pt x="20177" y="19671"/>
                    <a:pt x="20066" y="19505"/>
                  </a:cubicBezTo>
                  <a:cubicBezTo>
                    <a:pt x="19620" y="18674"/>
                    <a:pt x="19398" y="17677"/>
                    <a:pt x="18952" y="17013"/>
                  </a:cubicBezTo>
                  <a:cubicBezTo>
                    <a:pt x="18730" y="16847"/>
                    <a:pt x="18507" y="16514"/>
                    <a:pt x="18395" y="16348"/>
                  </a:cubicBezTo>
                  <a:cubicBezTo>
                    <a:pt x="18173" y="16182"/>
                    <a:pt x="18173" y="15684"/>
                    <a:pt x="17950" y="15684"/>
                  </a:cubicBezTo>
                  <a:cubicBezTo>
                    <a:pt x="17839" y="15684"/>
                    <a:pt x="17505" y="16016"/>
                    <a:pt x="17505" y="16016"/>
                  </a:cubicBezTo>
                  <a:cubicBezTo>
                    <a:pt x="17616" y="16348"/>
                    <a:pt x="17282" y="16514"/>
                    <a:pt x="17171" y="16514"/>
                  </a:cubicBezTo>
                  <a:cubicBezTo>
                    <a:pt x="16837" y="16681"/>
                    <a:pt x="16503" y="16016"/>
                    <a:pt x="16280" y="15684"/>
                  </a:cubicBezTo>
                  <a:cubicBezTo>
                    <a:pt x="16169" y="15517"/>
                    <a:pt x="16057" y="15517"/>
                    <a:pt x="15946" y="15185"/>
                  </a:cubicBezTo>
                  <a:cubicBezTo>
                    <a:pt x="15835" y="14853"/>
                    <a:pt x="15612" y="15019"/>
                    <a:pt x="15501" y="15185"/>
                  </a:cubicBezTo>
                  <a:cubicBezTo>
                    <a:pt x="15278" y="15185"/>
                    <a:pt x="15278" y="15019"/>
                    <a:pt x="15055" y="15185"/>
                  </a:cubicBezTo>
                  <a:cubicBezTo>
                    <a:pt x="15055" y="15185"/>
                    <a:pt x="14944" y="15185"/>
                    <a:pt x="14944" y="15019"/>
                  </a:cubicBezTo>
                  <a:cubicBezTo>
                    <a:pt x="14944" y="14853"/>
                    <a:pt x="14944" y="14853"/>
                    <a:pt x="14944" y="14687"/>
                  </a:cubicBezTo>
                  <a:cubicBezTo>
                    <a:pt x="14944" y="14022"/>
                    <a:pt x="14944" y="13191"/>
                    <a:pt x="14944" y="12527"/>
                  </a:cubicBezTo>
                  <a:cubicBezTo>
                    <a:pt x="14944" y="10533"/>
                    <a:pt x="14944" y="8373"/>
                    <a:pt x="14944" y="6213"/>
                  </a:cubicBezTo>
                  <a:cubicBezTo>
                    <a:pt x="14944" y="5382"/>
                    <a:pt x="14944" y="4385"/>
                    <a:pt x="14944" y="3388"/>
                  </a:cubicBezTo>
                  <a:cubicBezTo>
                    <a:pt x="14944" y="3222"/>
                    <a:pt x="14944" y="2890"/>
                    <a:pt x="14944" y="2557"/>
                  </a:cubicBezTo>
                  <a:cubicBezTo>
                    <a:pt x="14944" y="2391"/>
                    <a:pt x="14833" y="2391"/>
                    <a:pt x="14610" y="2225"/>
                  </a:cubicBezTo>
                  <a:cubicBezTo>
                    <a:pt x="14053" y="1893"/>
                    <a:pt x="13719" y="1893"/>
                    <a:pt x="13163" y="1893"/>
                  </a:cubicBezTo>
                  <a:cubicBezTo>
                    <a:pt x="12606" y="1893"/>
                    <a:pt x="12160" y="1727"/>
                    <a:pt x="11604" y="1561"/>
                  </a:cubicBezTo>
                  <a:cubicBezTo>
                    <a:pt x="10936" y="1561"/>
                    <a:pt x="10379" y="1228"/>
                    <a:pt x="9822" y="1228"/>
                  </a:cubicBezTo>
                  <a:cubicBezTo>
                    <a:pt x="9488" y="1228"/>
                    <a:pt x="9266" y="1394"/>
                    <a:pt x="8932" y="1228"/>
                  </a:cubicBezTo>
                  <a:cubicBezTo>
                    <a:pt x="8932" y="1228"/>
                    <a:pt x="8486" y="1062"/>
                    <a:pt x="8486" y="1062"/>
                  </a:cubicBezTo>
                  <a:cubicBezTo>
                    <a:pt x="8486" y="1062"/>
                    <a:pt x="8598" y="730"/>
                    <a:pt x="8598" y="564"/>
                  </a:cubicBezTo>
                  <a:cubicBezTo>
                    <a:pt x="8598" y="564"/>
                    <a:pt x="8264" y="564"/>
                    <a:pt x="8264" y="564"/>
                  </a:cubicBezTo>
                  <a:cubicBezTo>
                    <a:pt x="8041" y="564"/>
                    <a:pt x="7707" y="730"/>
                    <a:pt x="7484" y="730"/>
                  </a:cubicBezTo>
                  <a:cubicBezTo>
                    <a:pt x="7261" y="730"/>
                    <a:pt x="7373" y="65"/>
                    <a:pt x="7039" y="397"/>
                  </a:cubicBezTo>
                  <a:cubicBezTo>
                    <a:pt x="6927" y="397"/>
                    <a:pt x="6816" y="730"/>
                    <a:pt x="6705" y="564"/>
                  </a:cubicBezTo>
                  <a:cubicBezTo>
                    <a:pt x="6482" y="564"/>
                    <a:pt x="6482" y="397"/>
                    <a:pt x="6705" y="231"/>
                  </a:cubicBezTo>
                  <a:cubicBezTo>
                    <a:pt x="6927" y="231"/>
                    <a:pt x="6593" y="65"/>
                    <a:pt x="6482" y="65"/>
                  </a:cubicBezTo>
                  <a:cubicBezTo>
                    <a:pt x="6037" y="-101"/>
                    <a:pt x="6037" y="65"/>
                    <a:pt x="5814" y="397"/>
                  </a:cubicBezTo>
                  <a:cubicBezTo>
                    <a:pt x="5480" y="896"/>
                    <a:pt x="5035" y="564"/>
                    <a:pt x="4589" y="730"/>
                  </a:cubicBezTo>
                  <a:cubicBezTo>
                    <a:pt x="4144" y="896"/>
                    <a:pt x="4589" y="1228"/>
                    <a:pt x="4589" y="1228"/>
                  </a:cubicBezTo>
                  <a:cubicBezTo>
                    <a:pt x="4478" y="1228"/>
                    <a:pt x="4367" y="1228"/>
                    <a:pt x="4367" y="1228"/>
                  </a:cubicBezTo>
                  <a:cubicBezTo>
                    <a:pt x="4367" y="1228"/>
                    <a:pt x="4478" y="1561"/>
                    <a:pt x="4367" y="1561"/>
                  </a:cubicBezTo>
                  <a:cubicBezTo>
                    <a:pt x="4255" y="1561"/>
                    <a:pt x="4255" y="1228"/>
                    <a:pt x="4255" y="1062"/>
                  </a:cubicBezTo>
                  <a:cubicBezTo>
                    <a:pt x="4144" y="1062"/>
                    <a:pt x="3810" y="1561"/>
                    <a:pt x="3810" y="1561"/>
                  </a:cubicBezTo>
                  <a:cubicBezTo>
                    <a:pt x="3587" y="1727"/>
                    <a:pt x="3365" y="1394"/>
                    <a:pt x="3142" y="1727"/>
                  </a:cubicBezTo>
                  <a:cubicBezTo>
                    <a:pt x="2919" y="1893"/>
                    <a:pt x="2697" y="2059"/>
                    <a:pt x="2585" y="2391"/>
                  </a:cubicBezTo>
                  <a:cubicBezTo>
                    <a:pt x="2585" y="2724"/>
                    <a:pt x="2585" y="3056"/>
                    <a:pt x="2363" y="3222"/>
                  </a:cubicBezTo>
                  <a:cubicBezTo>
                    <a:pt x="2140" y="3388"/>
                    <a:pt x="2028" y="3554"/>
                    <a:pt x="1806" y="3554"/>
                  </a:cubicBezTo>
                  <a:cubicBezTo>
                    <a:pt x="1694" y="3554"/>
                    <a:pt x="1026" y="3554"/>
                    <a:pt x="915" y="3721"/>
                  </a:cubicBezTo>
                  <a:cubicBezTo>
                    <a:pt x="915" y="3887"/>
                    <a:pt x="692" y="4385"/>
                    <a:pt x="692" y="4385"/>
                  </a:cubicBezTo>
                  <a:cubicBezTo>
                    <a:pt x="804" y="4551"/>
                    <a:pt x="1138" y="4551"/>
                    <a:pt x="1249" y="4717"/>
                  </a:cubicBezTo>
                  <a:cubicBezTo>
                    <a:pt x="1583" y="4884"/>
                    <a:pt x="1917" y="5216"/>
                    <a:pt x="2140" y="5548"/>
                  </a:cubicBezTo>
                  <a:cubicBezTo>
                    <a:pt x="2251" y="5714"/>
                    <a:pt x="2251" y="6047"/>
                    <a:pt x="2474" y="6213"/>
                  </a:cubicBezTo>
                  <a:cubicBezTo>
                    <a:pt x="2697" y="6213"/>
                    <a:pt x="2808" y="6213"/>
                    <a:pt x="3031" y="6047"/>
                  </a:cubicBezTo>
                  <a:cubicBezTo>
                    <a:pt x="3031" y="6047"/>
                    <a:pt x="3365" y="6213"/>
                    <a:pt x="3365" y="6213"/>
                  </a:cubicBezTo>
                  <a:cubicBezTo>
                    <a:pt x="3587" y="6711"/>
                    <a:pt x="3031" y="6379"/>
                    <a:pt x="3031" y="6379"/>
                  </a:cubicBezTo>
                  <a:cubicBezTo>
                    <a:pt x="2808" y="6379"/>
                    <a:pt x="3142" y="6711"/>
                    <a:pt x="3253" y="6877"/>
                  </a:cubicBezTo>
                  <a:cubicBezTo>
                    <a:pt x="3365" y="7210"/>
                    <a:pt x="3476" y="7044"/>
                    <a:pt x="3699" y="6877"/>
                  </a:cubicBezTo>
                  <a:cubicBezTo>
                    <a:pt x="3810" y="6711"/>
                    <a:pt x="4144" y="6711"/>
                    <a:pt x="4255" y="6877"/>
                  </a:cubicBezTo>
                  <a:cubicBezTo>
                    <a:pt x="4367" y="7044"/>
                    <a:pt x="3810" y="7210"/>
                    <a:pt x="3810" y="7210"/>
                  </a:cubicBezTo>
                  <a:cubicBezTo>
                    <a:pt x="3699" y="7210"/>
                    <a:pt x="3810" y="7210"/>
                    <a:pt x="3810" y="7376"/>
                  </a:cubicBezTo>
                  <a:cubicBezTo>
                    <a:pt x="3810" y="7542"/>
                    <a:pt x="3587" y="7376"/>
                    <a:pt x="3587" y="7376"/>
                  </a:cubicBezTo>
                  <a:cubicBezTo>
                    <a:pt x="3476" y="7376"/>
                    <a:pt x="3365" y="7542"/>
                    <a:pt x="3142" y="7542"/>
                  </a:cubicBezTo>
                  <a:cubicBezTo>
                    <a:pt x="2919" y="7542"/>
                    <a:pt x="2474" y="7708"/>
                    <a:pt x="2251" y="7542"/>
                  </a:cubicBezTo>
                  <a:cubicBezTo>
                    <a:pt x="2028" y="7376"/>
                    <a:pt x="2363" y="7044"/>
                    <a:pt x="2251" y="6877"/>
                  </a:cubicBezTo>
                  <a:cubicBezTo>
                    <a:pt x="2140" y="6877"/>
                    <a:pt x="1917" y="6877"/>
                    <a:pt x="1806" y="7044"/>
                  </a:cubicBezTo>
                  <a:cubicBezTo>
                    <a:pt x="1694" y="7044"/>
                    <a:pt x="1472" y="7044"/>
                    <a:pt x="1360" y="7044"/>
                  </a:cubicBezTo>
                  <a:cubicBezTo>
                    <a:pt x="1138" y="7210"/>
                    <a:pt x="1249" y="7542"/>
                    <a:pt x="1249" y="7542"/>
                  </a:cubicBezTo>
                  <a:cubicBezTo>
                    <a:pt x="1026" y="7542"/>
                    <a:pt x="804" y="7376"/>
                    <a:pt x="581" y="7542"/>
                  </a:cubicBezTo>
                  <a:cubicBezTo>
                    <a:pt x="470" y="7708"/>
                    <a:pt x="247" y="7874"/>
                    <a:pt x="136" y="8041"/>
                  </a:cubicBezTo>
                  <a:cubicBezTo>
                    <a:pt x="-421" y="8539"/>
                    <a:pt x="915" y="8539"/>
                    <a:pt x="915" y="8705"/>
                  </a:cubicBezTo>
                  <a:cubicBezTo>
                    <a:pt x="804" y="8871"/>
                    <a:pt x="470" y="8871"/>
                    <a:pt x="692" y="9037"/>
                  </a:cubicBezTo>
                  <a:cubicBezTo>
                    <a:pt x="804" y="9204"/>
                    <a:pt x="804" y="9536"/>
                    <a:pt x="915" y="9536"/>
                  </a:cubicBezTo>
                  <a:cubicBezTo>
                    <a:pt x="1360" y="9702"/>
                    <a:pt x="1694" y="9536"/>
                    <a:pt x="2140" y="9536"/>
                  </a:cubicBezTo>
                  <a:cubicBezTo>
                    <a:pt x="2251" y="9702"/>
                    <a:pt x="2363" y="9702"/>
                    <a:pt x="2474" y="9702"/>
                  </a:cubicBezTo>
                  <a:cubicBezTo>
                    <a:pt x="2697" y="9702"/>
                    <a:pt x="2585" y="9702"/>
                    <a:pt x="2808" y="9868"/>
                  </a:cubicBezTo>
                  <a:cubicBezTo>
                    <a:pt x="2808" y="9868"/>
                    <a:pt x="3031" y="9536"/>
                    <a:pt x="3142" y="9536"/>
                  </a:cubicBezTo>
                  <a:cubicBezTo>
                    <a:pt x="3253" y="9370"/>
                    <a:pt x="3365" y="9370"/>
                    <a:pt x="3476" y="9370"/>
                  </a:cubicBezTo>
                  <a:cubicBezTo>
                    <a:pt x="3587" y="9204"/>
                    <a:pt x="3699" y="9037"/>
                    <a:pt x="3699" y="9037"/>
                  </a:cubicBezTo>
                  <a:cubicBezTo>
                    <a:pt x="3810" y="9204"/>
                    <a:pt x="3921" y="9370"/>
                    <a:pt x="3810" y="9536"/>
                  </a:cubicBezTo>
                  <a:cubicBezTo>
                    <a:pt x="3699" y="9702"/>
                    <a:pt x="3587" y="9702"/>
                    <a:pt x="3810" y="10034"/>
                  </a:cubicBezTo>
                  <a:cubicBezTo>
                    <a:pt x="4033" y="10699"/>
                    <a:pt x="3810" y="11197"/>
                    <a:pt x="3253" y="11031"/>
                  </a:cubicBezTo>
                  <a:cubicBezTo>
                    <a:pt x="3253" y="11031"/>
                    <a:pt x="3142" y="10865"/>
                    <a:pt x="3031" y="11031"/>
                  </a:cubicBezTo>
                  <a:cubicBezTo>
                    <a:pt x="2919" y="11197"/>
                    <a:pt x="2808" y="11530"/>
                    <a:pt x="2697" y="11530"/>
                  </a:cubicBezTo>
                  <a:cubicBezTo>
                    <a:pt x="2474" y="11696"/>
                    <a:pt x="1806" y="11197"/>
                    <a:pt x="1917" y="11696"/>
                  </a:cubicBezTo>
                  <a:cubicBezTo>
                    <a:pt x="1917" y="11696"/>
                    <a:pt x="1583" y="12028"/>
                    <a:pt x="1694" y="12028"/>
                  </a:cubicBezTo>
                  <a:cubicBezTo>
                    <a:pt x="1694" y="12028"/>
                    <a:pt x="1806" y="12028"/>
                    <a:pt x="1806" y="12028"/>
                  </a:cubicBezTo>
                  <a:cubicBezTo>
                    <a:pt x="1917" y="12194"/>
                    <a:pt x="1583" y="12361"/>
                    <a:pt x="1472" y="12527"/>
                  </a:cubicBezTo>
                  <a:cubicBezTo>
                    <a:pt x="1360" y="12527"/>
                    <a:pt x="1249" y="12693"/>
                    <a:pt x="1249" y="12859"/>
                  </a:cubicBezTo>
                  <a:cubicBezTo>
                    <a:pt x="1138" y="13191"/>
                    <a:pt x="1360" y="13191"/>
                    <a:pt x="1138" y="13357"/>
                  </a:cubicBezTo>
                  <a:cubicBezTo>
                    <a:pt x="915" y="13524"/>
                    <a:pt x="1138" y="13856"/>
                    <a:pt x="1249" y="14022"/>
                  </a:cubicBezTo>
                  <a:cubicBezTo>
                    <a:pt x="1249" y="14188"/>
                    <a:pt x="1583" y="13357"/>
                    <a:pt x="1694" y="13357"/>
                  </a:cubicBezTo>
                  <a:cubicBezTo>
                    <a:pt x="1694" y="13357"/>
                    <a:pt x="1472" y="13856"/>
                    <a:pt x="1472" y="13856"/>
                  </a:cubicBezTo>
                  <a:cubicBezTo>
                    <a:pt x="1360" y="14022"/>
                    <a:pt x="1694" y="14354"/>
                    <a:pt x="1806" y="14354"/>
                  </a:cubicBezTo>
                  <a:cubicBezTo>
                    <a:pt x="1917" y="14521"/>
                    <a:pt x="1917" y="14687"/>
                    <a:pt x="2028" y="14521"/>
                  </a:cubicBezTo>
                  <a:cubicBezTo>
                    <a:pt x="2140" y="14354"/>
                    <a:pt x="2251" y="14188"/>
                    <a:pt x="2251" y="14188"/>
                  </a:cubicBezTo>
                  <a:cubicBezTo>
                    <a:pt x="2251" y="14354"/>
                    <a:pt x="2363" y="14687"/>
                    <a:pt x="2474" y="14687"/>
                  </a:cubicBezTo>
                  <a:cubicBezTo>
                    <a:pt x="2251" y="14853"/>
                    <a:pt x="2140" y="14687"/>
                    <a:pt x="2028" y="14687"/>
                  </a:cubicBezTo>
                  <a:cubicBezTo>
                    <a:pt x="1917" y="14853"/>
                    <a:pt x="1806" y="14354"/>
                    <a:pt x="1694" y="14354"/>
                  </a:cubicBezTo>
                  <a:cubicBezTo>
                    <a:pt x="1583" y="14354"/>
                    <a:pt x="1360" y="14853"/>
                    <a:pt x="1583" y="15019"/>
                  </a:cubicBezTo>
                  <a:cubicBezTo>
                    <a:pt x="1806" y="15185"/>
                    <a:pt x="1806" y="15351"/>
                    <a:pt x="2028" y="15517"/>
                  </a:cubicBezTo>
                  <a:cubicBezTo>
                    <a:pt x="2140" y="15850"/>
                    <a:pt x="2363" y="15684"/>
                    <a:pt x="2585" y="15684"/>
                  </a:cubicBezTo>
                  <a:cubicBezTo>
                    <a:pt x="2697" y="15517"/>
                    <a:pt x="2919" y="15684"/>
                    <a:pt x="2919" y="15351"/>
                  </a:cubicBezTo>
                  <a:cubicBezTo>
                    <a:pt x="2919" y="15019"/>
                    <a:pt x="3031" y="14521"/>
                    <a:pt x="3253" y="14687"/>
                  </a:cubicBezTo>
                  <a:cubicBezTo>
                    <a:pt x="3253" y="14521"/>
                    <a:pt x="3031" y="15185"/>
                    <a:pt x="3031" y="15351"/>
                  </a:cubicBezTo>
                  <a:cubicBezTo>
                    <a:pt x="3031" y="15517"/>
                    <a:pt x="3476" y="16016"/>
                    <a:pt x="3365" y="16182"/>
                  </a:cubicBezTo>
                  <a:cubicBezTo>
                    <a:pt x="3142" y="16514"/>
                    <a:pt x="3476" y="16681"/>
                    <a:pt x="3476" y="16681"/>
                  </a:cubicBezTo>
                  <a:cubicBezTo>
                    <a:pt x="3365" y="16681"/>
                    <a:pt x="3142" y="17179"/>
                    <a:pt x="3142" y="17179"/>
                  </a:cubicBezTo>
                  <a:cubicBezTo>
                    <a:pt x="3253" y="17345"/>
                    <a:pt x="3810" y="16847"/>
                    <a:pt x="3810" y="16847"/>
                  </a:cubicBezTo>
                  <a:cubicBezTo>
                    <a:pt x="3810" y="17013"/>
                    <a:pt x="3699" y="17013"/>
                    <a:pt x="3699" y="17179"/>
                  </a:cubicBezTo>
                  <a:cubicBezTo>
                    <a:pt x="3699" y="17179"/>
                    <a:pt x="3921" y="16847"/>
                    <a:pt x="4033" y="16681"/>
                  </a:cubicBezTo>
                  <a:cubicBezTo>
                    <a:pt x="4144" y="16681"/>
                    <a:pt x="4589" y="16847"/>
                    <a:pt x="4589" y="17013"/>
                  </a:cubicBezTo>
                  <a:cubicBezTo>
                    <a:pt x="4701" y="17179"/>
                    <a:pt x="4923" y="17677"/>
                    <a:pt x="4923" y="17345"/>
                  </a:cubicBezTo>
                  <a:cubicBezTo>
                    <a:pt x="4923" y="17179"/>
                    <a:pt x="5146" y="16514"/>
                    <a:pt x="5146" y="16514"/>
                  </a:cubicBezTo>
                  <a:cubicBezTo>
                    <a:pt x="5146" y="16348"/>
                    <a:pt x="5480" y="16847"/>
                    <a:pt x="5480" y="16681"/>
                  </a:cubicBezTo>
                  <a:cubicBezTo>
                    <a:pt x="5480" y="16681"/>
                    <a:pt x="5146" y="16681"/>
                    <a:pt x="5146" y="16847"/>
                  </a:cubicBezTo>
                  <a:cubicBezTo>
                    <a:pt x="5146" y="17179"/>
                    <a:pt x="5480" y="17179"/>
                    <a:pt x="5591" y="17013"/>
                  </a:cubicBezTo>
                  <a:cubicBezTo>
                    <a:pt x="5703" y="16847"/>
                    <a:pt x="5814" y="17013"/>
                    <a:pt x="5925" y="16847"/>
                  </a:cubicBezTo>
                  <a:cubicBezTo>
                    <a:pt x="5925" y="16847"/>
                    <a:pt x="6148" y="16514"/>
                    <a:pt x="6148" y="16514"/>
                  </a:cubicBezTo>
                  <a:cubicBezTo>
                    <a:pt x="6148" y="16514"/>
                    <a:pt x="5925" y="17013"/>
                    <a:pt x="5814" y="17179"/>
                  </a:cubicBezTo>
                  <a:cubicBezTo>
                    <a:pt x="5814" y="17345"/>
                    <a:pt x="5814" y="17345"/>
                    <a:pt x="5703" y="17511"/>
                  </a:cubicBezTo>
                  <a:cubicBezTo>
                    <a:pt x="5703" y="17677"/>
                    <a:pt x="5814" y="17511"/>
                    <a:pt x="5814" y="17677"/>
                  </a:cubicBezTo>
                  <a:cubicBezTo>
                    <a:pt x="5814" y="17677"/>
                    <a:pt x="5703" y="17844"/>
                    <a:pt x="5591" y="18010"/>
                  </a:cubicBezTo>
                  <a:cubicBezTo>
                    <a:pt x="5591" y="18342"/>
                    <a:pt x="5591" y="18342"/>
                    <a:pt x="5703" y="18508"/>
                  </a:cubicBezTo>
                  <a:cubicBezTo>
                    <a:pt x="5703" y="18508"/>
                    <a:pt x="5369" y="18841"/>
                    <a:pt x="5257" y="18841"/>
                  </a:cubicBezTo>
                  <a:cubicBezTo>
                    <a:pt x="5146" y="19173"/>
                    <a:pt x="5035" y="19339"/>
                    <a:pt x="4812" y="19505"/>
                  </a:cubicBezTo>
                  <a:cubicBezTo>
                    <a:pt x="4589" y="19505"/>
                    <a:pt x="4367" y="19837"/>
                    <a:pt x="4255" y="20004"/>
                  </a:cubicBezTo>
                  <a:cubicBezTo>
                    <a:pt x="4144" y="20004"/>
                    <a:pt x="4144" y="20170"/>
                    <a:pt x="4033" y="20170"/>
                  </a:cubicBezTo>
                  <a:cubicBezTo>
                    <a:pt x="4033" y="20336"/>
                    <a:pt x="4144" y="20502"/>
                    <a:pt x="4144" y="20502"/>
                  </a:cubicBezTo>
                  <a:cubicBezTo>
                    <a:pt x="4033" y="20668"/>
                    <a:pt x="3699" y="20502"/>
                    <a:pt x="3587" y="20502"/>
                  </a:cubicBezTo>
                  <a:cubicBezTo>
                    <a:pt x="3253" y="20502"/>
                    <a:pt x="3142" y="20668"/>
                    <a:pt x="2919" y="21001"/>
                  </a:cubicBezTo>
                  <a:cubicBezTo>
                    <a:pt x="2808" y="21167"/>
                    <a:pt x="2919" y="21499"/>
                    <a:pt x="3031" y="21333"/>
                  </a:cubicBezTo>
                  <a:cubicBezTo>
                    <a:pt x="3253" y="21167"/>
                    <a:pt x="3476" y="20668"/>
                    <a:pt x="3587" y="20834"/>
                  </a:cubicBezTo>
                  <a:cubicBezTo>
                    <a:pt x="3587" y="20668"/>
                    <a:pt x="3476" y="21333"/>
                    <a:pt x="3810" y="20834"/>
                  </a:cubicBezTo>
                  <a:cubicBezTo>
                    <a:pt x="3810" y="20834"/>
                    <a:pt x="4033" y="21333"/>
                    <a:pt x="4144" y="21001"/>
                  </a:cubicBezTo>
                  <a:cubicBezTo>
                    <a:pt x="4144" y="20834"/>
                    <a:pt x="4033" y="20834"/>
                    <a:pt x="4144" y="20834"/>
                  </a:cubicBezTo>
                  <a:cubicBezTo>
                    <a:pt x="4255" y="20668"/>
                    <a:pt x="4255" y="20668"/>
                    <a:pt x="4367" y="20668"/>
                  </a:cubicBezTo>
                  <a:cubicBezTo>
                    <a:pt x="4478" y="20668"/>
                    <a:pt x="4478" y="20668"/>
                    <a:pt x="4589" y="20502"/>
                  </a:cubicBezTo>
                  <a:cubicBezTo>
                    <a:pt x="4701" y="20336"/>
                    <a:pt x="4923" y="20336"/>
                    <a:pt x="5146" y="20170"/>
                  </a:cubicBezTo>
                  <a:cubicBezTo>
                    <a:pt x="5480" y="20004"/>
                    <a:pt x="5035" y="20004"/>
                    <a:pt x="5257" y="19837"/>
                  </a:cubicBezTo>
                  <a:cubicBezTo>
                    <a:pt x="5369" y="19671"/>
                    <a:pt x="5480" y="19505"/>
                    <a:pt x="5591" y="19505"/>
                  </a:cubicBezTo>
                  <a:cubicBezTo>
                    <a:pt x="5814" y="19339"/>
                    <a:pt x="6037" y="19173"/>
                    <a:pt x="6148" y="19173"/>
                  </a:cubicBezTo>
                  <a:cubicBezTo>
                    <a:pt x="6482" y="18841"/>
                    <a:pt x="6259" y="19007"/>
                    <a:pt x="6259" y="18674"/>
                  </a:cubicBezTo>
                  <a:cubicBezTo>
                    <a:pt x="6259" y="18674"/>
                    <a:pt x="7150" y="18010"/>
                    <a:pt x="7261" y="17844"/>
                  </a:cubicBezTo>
                  <a:cubicBezTo>
                    <a:pt x="7373" y="17844"/>
                    <a:pt x="7595" y="17844"/>
                    <a:pt x="7595" y="17677"/>
                  </a:cubicBezTo>
                  <a:cubicBezTo>
                    <a:pt x="7595" y="17179"/>
                    <a:pt x="7707" y="17345"/>
                    <a:pt x="7930" y="17179"/>
                  </a:cubicBezTo>
                  <a:cubicBezTo>
                    <a:pt x="8264" y="16847"/>
                    <a:pt x="7261" y="16681"/>
                    <a:pt x="7707" y="16016"/>
                  </a:cubicBezTo>
                  <a:cubicBezTo>
                    <a:pt x="7930" y="15850"/>
                    <a:pt x="8152" y="15850"/>
                    <a:pt x="8264" y="15684"/>
                  </a:cubicBezTo>
                  <a:cubicBezTo>
                    <a:pt x="8375" y="15517"/>
                    <a:pt x="8375" y="15019"/>
                    <a:pt x="8152" y="15019"/>
                  </a:cubicBezTo>
                  <a:cubicBezTo>
                    <a:pt x="8375" y="15019"/>
                    <a:pt x="8375" y="15185"/>
                    <a:pt x="8598" y="15019"/>
                  </a:cubicBezTo>
                  <a:cubicBezTo>
                    <a:pt x="8709" y="14853"/>
                    <a:pt x="8820" y="14521"/>
                    <a:pt x="9043" y="14354"/>
                  </a:cubicBezTo>
                  <a:cubicBezTo>
                    <a:pt x="9154" y="14188"/>
                    <a:pt x="9377" y="13856"/>
                    <a:pt x="9488" y="13856"/>
                  </a:cubicBezTo>
                  <a:cubicBezTo>
                    <a:pt x="9600" y="13856"/>
                    <a:pt x="10156" y="13856"/>
                    <a:pt x="10045" y="14188"/>
                  </a:cubicBezTo>
                  <a:cubicBezTo>
                    <a:pt x="9934" y="14354"/>
                    <a:pt x="9711" y="14022"/>
                    <a:pt x="9488" y="14188"/>
                  </a:cubicBezTo>
                  <a:cubicBezTo>
                    <a:pt x="9266" y="14354"/>
                    <a:pt x="9266" y="14521"/>
                    <a:pt x="9154" y="14853"/>
                  </a:cubicBezTo>
                  <a:cubicBezTo>
                    <a:pt x="9154" y="15185"/>
                    <a:pt x="8932" y="15517"/>
                    <a:pt x="8932" y="15850"/>
                  </a:cubicBezTo>
                  <a:cubicBezTo>
                    <a:pt x="8820" y="16016"/>
                    <a:pt x="9266" y="15850"/>
                    <a:pt x="9266" y="16016"/>
                  </a:cubicBezTo>
                  <a:cubicBezTo>
                    <a:pt x="9154" y="16016"/>
                    <a:pt x="8598" y="16348"/>
                    <a:pt x="9043" y="16348"/>
                  </a:cubicBezTo>
                  <a:cubicBezTo>
                    <a:pt x="9377" y="16348"/>
                    <a:pt x="9600" y="16016"/>
                    <a:pt x="9934" y="15850"/>
                  </a:cubicBezTo>
                  <a:cubicBezTo>
                    <a:pt x="10156" y="15517"/>
                    <a:pt x="10379" y="15517"/>
                    <a:pt x="10602" y="15351"/>
                  </a:cubicBezTo>
                  <a:cubicBezTo>
                    <a:pt x="11047" y="15185"/>
                    <a:pt x="10824" y="14853"/>
                    <a:pt x="10824" y="14521"/>
                  </a:cubicBezTo>
                  <a:cubicBezTo>
                    <a:pt x="10713" y="13856"/>
                    <a:pt x="11715" y="14354"/>
                    <a:pt x="11938" y="14521"/>
                  </a:cubicBezTo>
                  <a:cubicBezTo>
                    <a:pt x="12160" y="14521"/>
                    <a:pt x="12272" y="14853"/>
                    <a:pt x="12494" y="15019"/>
                  </a:cubicBezTo>
                  <a:cubicBezTo>
                    <a:pt x="12494" y="15019"/>
                    <a:pt x="12717" y="14521"/>
                    <a:pt x="12828" y="14687"/>
                  </a:cubicBezTo>
                  <a:cubicBezTo>
                    <a:pt x="12828" y="14687"/>
                    <a:pt x="12828" y="15019"/>
                    <a:pt x="12828" y="15185"/>
                  </a:cubicBezTo>
                  <a:cubicBezTo>
                    <a:pt x="13051" y="15351"/>
                    <a:pt x="13163" y="15351"/>
                    <a:pt x="13274" y="15351"/>
                  </a:cubicBezTo>
                  <a:cubicBezTo>
                    <a:pt x="13608" y="15351"/>
                    <a:pt x="13942" y="15185"/>
                    <a:pt x="14165" y="15351"/>
                  </a:cubicBezTo>
                  <a:cubicBezTo>
                    <a:pt x="14276" y="15351"/>
                    <a:pt x="14387" y="15517"/>
                    <a:pt x="14499" y="15351"/>
                  </a:cubicBezTo>
                  <a:cubicBezTo>
                    <a:pt x="14610" y="15351"/>
                    <a:pt x="14610" y="15517"/>
                    <a:pt x="14721" y="15684"/>
                  </a:cubicBezTo>
                  <a:cubicBezTo>
                    <a:pt x="14833" y="15684"/>
                    <a:pt x="15055" y="15850"/>
                    <a:pt x="15167" y="15850"/>
                  </a:cubicBezTo>
                  <a:cubicBezTo>
                    <a:pt x="15389" y="15850"/>
                    <a:pt x="15501" y="15517"/>
                    <a:pt x="15612" y="15517"/>
                  </a:cubicBezTo>
                  <a:cubicBezTo>
                    <a:pt x="15835" y="15351"/>
                    <a:pt x="15723" y="15850"/>
                    <a:pt x="15723" y="15850"/>
                  </a:cubicBezTo>
                  <a:cubicBezTo>
                    <a:pt x="15612" y="16016"/>
                    <a:pt x="15612" y="16016"/>
                    <a:pt x="15723" y="16182"/>
                  </a:cubicBezTo>
                  <a:cubicBezTo>
                    <a:pt x="16057" y="16348"/>
                    <a:pt x="16280" y="16514"/>
                    <a:pt x="16503" y="16681"/>
                  </a:cubicBezTo>
                  <a:cubicBezTo>
                    <a:pt x="16725" y="17013"/>
                    <a:pt x="16948" y="17345"/>
                    <a:pt x="17171" y="17511"/>
                  </a:cubicBezTo>
                  <a:cubicBezTo>
                    <a:pt x="17282" y="17511"/>
                    <a:pt x="17393" y="17345"/>
                    <a:pt x="17505" y="17345"/>
                  </a:cubicBezTo>
                  <a:cubicBezTo>
                    <a:pt x="17616" y="17179"/>
                    <a:pt x="17393" y="17013"/>
                    <a:pt x="17393" y="16847"/>
                  </a:cubicBezTo>
                  <a:cubicBezTo>
                    <a:pt x="17393" y="16681"/>
                    <a:pt x="17727" y="17013"/>
                    <a:pt x="17727" y="17013"/>
                  </a:cubicBezTo>
                  <a:cubicBezTo>
                    <a:pt x="17727" y="17179"/>
                    <a:pt x="18061" y="17511"/>
                    <a:pt x="18173" y="17345"/>
                  </a:cubicBezTo>
                  <a:cubicBezTo>
                    <a:pt x="18173" y="17345"/>
                    <a:pt x="17950" y="16348"/>
                    <a:pt x="17950" y="16348"/>
                  </a:cubicBezTo>
                  <a:cubicBezTo>
                    <a:pt x="18061" y="16348"/>
                    <a:pt x="18284" y="17179"/>
                    <a:pt x="18395" y="17179"/>
                  </a:cubicBezTo>
                  <a:cubicBezTo>
                    <a:pt x="18395" y="17345"/>
                    <a:pt x="18507" y="17677"/>
                    <a:pt x="18618" y="17677"/>
                  </a:cubicBezTo>
                  <a:cubicBezTo>
                    <a:pt x="18730" y="17677"/>
                    <a:pt x="18841" y="17345"/>
                    <a:pt x="18841" y="17345"/>
                  </a:cubicBezTo>
                  <a:cubicBezTo>
                    <a:pt x="18618" y="17511"/>
                    <a:pt x="19286" y="18176"/>
                    <a:pt x="19286" y="18342"/>
                  </a:cubicBezTo>
                  <a:cubicBezTo>
                    <a:pt x="19175" y="18342"/>
                    <a:pt x="19175" y="18342"/>
                    <a:pt x="19175" y="18342"/>
                  </a:cubicBezTo>
                  <a:cubicBezTo>
                    <a:pt x="19064" y="18508"/>
                    <a:pt x="19286" y="18508"/>
                    <a:pt x="19286" y="18674"/>
                  </a:cubicBezTo>
                  <a:cubicBezTo>
                    <a:pt x="19286" y="18674"/>
                    <a:pt x="19064" y="18841"/>
                    <a:pt x="19175" y="18841"/>
                  </a:cubicBezTo>
                  <a:cubicBezTo>
                    <a:pt x="19286" y="19007"/>
                    <a:pt x="19398" y="19173"/>
                    <a:pt x="19509" y="19339"/>
                  </a:cubicBezTo>
                  <a:cubicBezTo>
                    <a:pt x="19732" y="19671"/>
                    <a:pt x="19843" y="19837"/>
                    <a:pt x="20066" y="20004"/>
                  </a:cubicBezTo>
                  <a:cubicBezTo>
                    <a:pt x="20066" y="20004"/>
                    <a:pt x="19843" y="20668"/>
                    <a:pt x="19954" y="20668"/>
                  </a:cubicBezTo>
                  <a:cubicBezTo>
                    <a:pt x="20066" y="20834"/>
                    <a:pt x="20066" y="20502"/>
                    <a:pt x="20066" y="20502"/>
                  </a:cubicBezTo>
                  <a:cubicBezTo>
                    <a:pt x="20177" y="20336"/>
                    <a:pt x="20177" y="20834"/>
                    <a:pt x="20288" y="21001"/>
                  </a:cubicBezTo>
                  <a:cubicBezTo>
                    <a:pt x="20288" y="21001"/>
                    <a:pt x="20288" y="20834"/>
                    <a:pt x="20288" y="20668"/>
                  </a:cubicBezTo>
                  <a:cubicBezTo>
                    <a:pt x="20288" y="21001"/>
                    <a:pt x="20956" y="21499"/>
                    <a:pt x="21068" y="21001"/>
                  </a:cubicBezTo>
                  <a:cubicBezTo>
                    <a:pt x="21068" y="21001"/>
                    <a:pt x="21068" y="21167"/>
                    <a:pt x="21068" y="21167"/>
                  </a:cubicBezTo>
                  <a:cubicBezTo>
                    <a:pt x="21068" y="21167"/>
                    <a:pt x="21179" y="21001"/>
                    <a:pt x="21179" y="20834"/>
                  </a:cubicBezTo>
                  <a:cubicBezTo>
                    <a:pt x="21068" y="20834"/>
                    <a:pt x="21179" y="21001"/>
                    <a:pt x="21179" y="208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4" name="Shape 1580">
              <a:extLst>
                <a:ext uri="{FF2B5EF4-FFF2-40B4-BE49-F238E27FC236}">
                  <a16:creationId xmlns:a16="http://schemas.microsoft.com/office/drawing/2014/main" id="{18D4647F-F3C4-4C6E-94B0-D30D0FB407F1}"/>
                </a:ext>
              </a:extLst>
            </p:cNvPr>
            <p:cNvSpPr/>
            <p:nvPr/>
          </p:nvSpPr>
          <p:spPr>
            <a:xfrm>
              <a:off x="3143220" y="3100162"/>
              <a:ext cx="1259053" cy="62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80" extrusionOk="0">
                  <a:moveTo>
                    <a:pt x="5028" y="16193"/>
                  </a:moveTo>
                  <a:cubicBezTo>
                    <a:pt x="5253" y="16193"/>
                    <a:pt x="5477" y="16193"/>
                    <a:pt x="5776" y="16193"/>
                  </a:cubicBezTo>
                  <a:cubicBezTo>
                    <a:pt x="5850" y="16193"/>
                    <a:pt x="6000" y="16193"/>
                    <a:pt x="6075" y="16193"/>
                  </a:cubicBezTo>
                  <a:cubicBezTo>
                    <a:pt x="6149" y="16193"/>
                    <a:pt x="6149" y="15891"/>
                    <a:pt x="6224" y="15891"/>
                  </a:cubicBezTo>
                  <a:cubicBezTo>
                    <a:pt x="6299" y="15740"/>
                    <a:pt x="6747" y="15740"/>
                    <a:pt x="6747" y="15891"/>
                  </a:cubicBezTo>
                  <a:cubicBezTo>
                    <a:pt x="6972" y="16193"/>
                    <a:pt x="7196" y="16495"/>
                    <a:pt x="7420" y="16797"/>
                  </a:cubicBezTo>
                  <a:cubicBezTo>
                    <a:pt x="7420" y="16797"/>
                    <a:pt x="7495" y="17251"/>
                    <a:pt x="7495" y="17402"/>
                  </a:cubicBezTo>
                  <a:cubicBezTo>
                    <a:pt x="7570" y="17704"/>
                    <a:pt x="7570" y="17704"/>
                    <a:pt x="7794" y="17855"/>
                  </a:cubicBezTo>
                  <a:cubicBezTo>
                    <a:pt x="7943" y="18006"/>
                    <a:pt x="8018" y="18157"/>
                    <a:pt x="8093" y="17855"/>
                  </a:cubicBezTo>
                  <a:cubicBezTo>
                    <a:pt x="8167" y="17402"/>
                    <a:pt x="8242" y="17402"/>
                    <a:pt x="8466" y="17553"/>
                  </a:cubicBezTo>
                  <a:cubicBezTo>
                    <a:pt x="8616" y="17553"/>
                    <a:pt x="8840" y="17704"/>
                    <a:pt x="8840" y="18006"/>
                  </a:cubicBezTo>
                  <a:cubicBezTo>
                    <a:pt x="8990" y="18459"/>
                    <a:pt x="9139" y="18610"/>
                    <a:pt x="9289" y="19063"/>
                  </a:cubicBezTo>
                  <a:cubicBezTo>
                    <a:pt x="9438" y="19365"/>
                    <a:pt x="9363" y="19970"/>
                    <a:pt x="9588" y="20121"/>
                  </a:cubicBezTo>
                  <a:cubicBezTo>
                    <a:pt x="9737" y="20423"/>
                    <a:pt x="10036" y="20423"/>
                    <a:pt x="10185" y="20574"/>
                  </a:cubicBezTo>
                  <a:cubicBezTo>
                    <a:pt x="10185" y="20423"/>
                    <a:pt x="10036" y="19365"/>
                    <a:pt x="10036" y="19365"/>
                  </a:cubicBezTo>
                  <a:cubicBezTo>
                    <a:pt x="10185" y="19516"/>
                    <a:pt x="10111" y="19063"/>
                    <a:pt x="10185" y="19063"/>
                  </a:cubicBezTo>
                  <a:cubicBezTo>
                    <a:pt x="10185" y="18912"/>
                    <a:pt x="10335" y="18912"/>
                    <a:pt x="10410" y="18761"/>
                  </a:cubicBezTo>
                  <a:cubicBezTo>
                    <a:pt x="10484" y="18761"/>
                    <a:pt x="10559" y="18308"/>
                    <a:pt x="10559" y="18308"/>
                  </a:cubicBezTo>
                  <a:cubicBezTo>
                    <a:pt x="10634" y="18459"/>
                    <a:pt x="10709" y="18459"/>
                    <a:pt x="10783" y="18308"/>
                  </a:cubicBezTo>
                  <a:cubicBezTo>
                    <a:pt x="10933" y="18157"/>
                    <a:pt x="11008" y="18157"/>
                    <a:pt x="11082" y="17855"/>
                  </a:cubicBezTo>
                  <a:cubicBezTo>
                    <a:pt x="11232" y="17704"/>
                    <a:pt x="11008" y="17704"/>
                    <a:pt x="11008" y="17553"/>
                  </a:cubicBezTo>
                  <a:cubicBezTo>
                    <a:pt x="11008" y="17553"/>
                    <a:pt x="11232" y="17704"/>
                    <a:pt x="11307" y="17553"/>
                  </a:cubicBezTo>
                  <a:cubicBezTo>
                    <a:pt x="11456" y="17402"/>
                    <a:pt x="11531" y="17402"/>
                    <a:pt x="11680" y="17402"/>
                  </a:cubicBezTo>
                  <a:cubicBezTo>
                    <a:pt x="11830" y="17402"/>
                    <a:pt x="11904" y="17855"/>
                    <a:pt x="12054" y="17704"/>
                  </a:cubicBezTo>
                  <a:cubicBezTo>
                    <a:pt x="12278" y="17402"/>
                    <a:pt x="12353" y="17704"/>
                    <a:pt x="12502" y="17855"/>
                  </a:cubicBezTo>
                  <a:cubicBezTo>
                    <a:pt x="12652" y="18006"/>
                    <a:pt x="12727" y="17704"/>
                    <a:pt x="12801" y="17704"/>
                  </a:cubicBezTo>
                  <a:cubicBezTo>
                    <a:pt x="12876" y="17553"/>
                    <a:pt x="13100" y="17855"/>
                    <a:pt x="13100" y="18006"/>
                  </a:cubicBezTo>
                  <a:cubicBezTo>
                    <a:pt x="13175" y="18157"/>
                    <a:pt x="13250" y="18006"/>
                    <a:pt x="13175" y="17855"/>
                  </a:cubicBezTo>
                  <a:cubicBezTo>
                    <a:pt x="13175" y="17855"/>
                    <a:pt x="13100" y="17704"/>
                    <a:pt x="13026" y="17704"/>
                  </a:cubicBezTo>
                  <a:cubicBezTo>
                    <a:pt x="12951" y="17553"/>
                    <a:pt x="13100" y="17553"/>
                    <a:pt x="13100" y="17553"/>
                  </a:cubicBezTo>
                  <a:cubicBezTo>
                    <a:pt x="13026" y="17251"/>
                    <a:pt x="13026" y="17100"/>
                    <a:pt x="12876" y="17251"/>
                  </a:cubicBezTo>
                  <a:cubicBezTo>
                    <a:pt x="12876" y="17251"/>
                    <a:pt x="12577" y="17251"/>
                    <a:pt x="12727" y="16949"/>
                  </a:cubicBezTo>
                  <a:cubicBezTo>
                    <a:pt x="12876" y="16949"/>
                    <a:pt x="12951" y="17100"/>
                    <a:pt x="13026" y="17100"/>
                  </a:cubicBezTo>
                  <a:cubicBezTo>
                    <a:pt x="13250" y="16949"/>
                    <a:pt x="13399" y="16949"/>
                    <a:pt x="13624" y="16949"/>
                  </a:cubicBezTo>
                  <a:cubicBezTo>
                    <a:pt x="13698" y="16949"/>
                    <a:pt x="13624" y="16949"/>
                    <a:pt x="13698" y="17100"/>
                  </a:cubicBezTo>
                  <a:cubicBezTo>
                    <a:pt x="13698" y="17100"/>
                    <a:pt x="13773" y="17100"/>
                    <a:pt x="13848" y="16949"/>
                  </a:cubicBezTo>
                  <a:cubicBezTo>
                    <a:pt x="13997" y="16949"/>
                    <a:pt x="14147" y="16949"/>
                    <a:pt x="14296" y="16949"/>
                  </a:cubicBezTo>
                  <a:cubicBezTo>
                    <a:pt x="14446" y="16949"/>
                    <a:pt x="14446" y="17251"/>
                    <a:pt x="14595" y="17402"/>
                  </a:cubicBezTo>
                  <a:cubicBezTo>
                    <a:pt x="14745" y="17704"/>
                    <a:pt x="14894" y="17402"/>
                    <a:pt x="15044" y="17251"/>
                  </a:cubicBezTo>
                  <a:cubicBezTo>
                    <a:pt x="15118" y="17251"/>
                    <a:pt x="15567" y="18157"/>
                    <a:pt x="15567" y="18308"/>
                  </a:cubicBezTo>
                  <a:cubicBezTo>
                    <a:pt x="15642" y="18459"/>
                    <a:pt x="15492" y="18761"/>
                    <a:pt x="15567" y="18912"/>
                  </a:cubicBezTo>
                  <a:cubicBezTo>
                    <a:pt x="15642" y="19214"/>
                    <a:pt x="15567" y="19214"/>
                    <a:pt x="15642" y="19516"/>
                  </a:cubicBezTo>
                  <a:cubicBezTo>
                    <a:pt x="15642" y="19667"/>
                    <a:pt x="15716" y="19818"/>
                    <a:pt x="15716" y="19818"/>
                  </a:cubicBezTo>
                  <a:cubicBezTo>
                    <a:pt x="15791" y="19818"/>
                    <a:pt x="15791" y="19970"/>
                    <a:pt x="15866" y="19970"/>
                  </a:cubicBezTo>
                  <a:cubicBezTo>
                    <a:pt x="15940" y="20121"/>
                    <a:pt x="15866" y="20423"/>
                    <a:pt x="15940" y="20574"/>
                  </a:cubicBezTo>
                  <a:cubicBezTo>
                    <a:pt x="16015" y="20725"/>
                    <a:pt x="16090" y="20725"/>
                    <a:pt x="16165" y="21027"/>
                  </a:cubicBezTo>
                  <a:cubicBezTo>
                    <a:pt x="16314" y="21480"/>
                    <a:pt x="16239" y="21027"/>
                    <a:pt x="16389" y="21178"/>
                  </a:cubicBezTo>
                  <a:cubicBezTo>
                    <a:pt x="16389" y="21178"/>
                    <a:pt x="16389" y="21480"/>
                    <a:pt x="16389" y="21480"/>
                  </a:cubicBezTo>
                  <a:cubicBezTo>
                    <a:pt x="16464" y="21480"/>
                    <a:pt x="16538" y="20423"/>
                    <a:pt x="16538" y="20272"/>
                  </a:cubicBezTo>
                  <a:cubicBezTo>
                    <a:pt x="16538" y="19818"/>
                    <a:pt x="16464" y="19516"/>
                    <a:pt x="16389" y="18912"/>
                  </a:cubicBezTo>
                  <a:cubicBezTo>
                    <a:pt x="16239" y="18459"/>
                    <a:pt x="16239" y="18006"/>
                    <a:pt x="16165" y="17553"/>
                  </a:cubicBezTo>
                  <a:cubicBezTo>
                    <a:pt x="16015" y="17251"/>
                    <a:pt x="15940" y="16646"/>
                    <a:pt x="16015" y="16193"/>
                  </a:cubicBezTo>
                  <a:cubicBezTo>
                    <a:pt x="16090" y="15740"/>
                    <a:pt x="16239" y="15438"/>
                    <a:pt x="16464" y="15136"/>
                  </a:cubicBezTo>
                  <a:cubicBezTo>
                    <a:pt x="16538" y="14985"/>
                    <a:pt x="16613" y="14985"/>
                    <a:pt x="16688" y="14834"/>
                  </a:cubicBezTo>
                  <a:cubicBezTo>
                    <a:pt x="16763" y="14683"/>
                    <a:pt x="16837" y="14381"/>
                    <a:pt x="16912" y="14381"/>
                  </a:cubicBezTo>
                  <a:cubicBezTo>
                    <a:pt x="17062" y="14079"/>
                    <a:pt x="17286" y="14079"/>
                    <a:pt x="17435" y="13777"/>
                  </a:cubicBezTo>
                  <a:cubicBezTo>
                    <a:pt x="17510" y="13625"/>
                    <a:pt x="17585" y="13323"/>
                    <a:pt x="17734" y="13323"/>
                  </a:cubicBezTo>
                  <a:cubicBezTo>
                    <a:pt x="17734" y="13323"/>
                    <a:pt x="18033" y="13323"/>
                    <a:pt x="17958" y="13021"/>
                  </a:cubicBezTo>
                  <a:cubicBezTo>
                    <a:pt x="17958" y="13021"/>
                    <a:pt x="17734" y="13172"/>
                    <a:pt x="17734" y="13172"/>
                  </a:cubicBezTo>
                  <a:cubicBezTo>
                    <a:pt x="17734" y="13021"/>
                    <a:pt x="17884" y="13172"/>
                    <a:pt x="17809" y="12870"/>
                  </a:cubicBezTo>
                  <a:cubicBezTo>
                    <a:pt x="17809" y="12870"/>
                    <a:pt x="17734" y="12719"/>
                    <a:pt x="17809" y="12719"/>
                  </a:cubicBezTo>
                  <a:cubicBezTo>
                    <a:pt x="17809" y="12568"/>
                    <a:pt x="17809" y="12719"/>
                    <a:pt x="17884" y="12568"/>
                  </a:cubicBezTo>
                  <a:cubicBezTo>
                    <a:pt x="17809" y="12719"/>
                    <a:pt x="17958" y="12870"/>
                    <a:pt x="17958" y="12719"/>
                  </a:cubicBezTo>
                  <a:cubicBezTo>
                    <a:pt x="18033" y="12719"/>
                    <a:pt x="18257" y="12417"/>
                    <a:pt x="18183" y="12266"/>
                  </a:cubicBezTo>
                  <a:cubicBezTo>
                    <a:pt x="18183" y="12417"/>
                    <a:pt x="17734" y="12266"/>
                    <a:pt x="17809" y="12115"/>
                  </a:cubicBezTo>
                  <a:cubicBezTo>
                    <a:pt x="17809" y="11964"/>
                    <a:pt x="17884" y="12266"/>
                    <a:pt x="17958" y="12115"/>
                  </a:cubicBezTo>
                  <a:cubicBezTo>
                    <a:pt x="17958" y="12115"/>
                    <a:pt x="18108" y="11964"/>
                    <a:pt x="18108" y="11964"/>
                  </a:cubicBezTo>
                  <a:cubicBezTo>
                    <a:pt x="18108" y="11964"/>
                    <a:pt x="18033" y="11813"/>
                    <a:pt x="18033" y="11662"/>
                  </a:cubicBezTo>
                  <a:cubicBezTo>
                    <a:pt x="18108" y="11511"/>
                    <a:pt x="18108" y="11360"/>
                    <a:pt x="17958" y="11360"/>
                  </a:cubicBezTo>
                  <a:cubicBezTo>
                    <a:pt x="17958" y="11360"/>
                    <a:pt x="17659" y="11058"/>
                    <a:pt x="17659" y="11058"/>
                  </a:cubicBezTo>
                  <a:cubicBezTo>
                    <a:pt x="17734" y="10907"/>
                    <a:pt x="17809" y="11058"/>
                    <a:pt x="17884" y="11058"/>
                  </a:cubicBezTo>
                  <a:cubicBezTo>
                    <a:pt x="17958" y="10907"/>
                    <a:pt x="17809" y="10604"/>
                    <a:pt x="17734" y="10604"/>
                  </a:cubicBezTo>
                  <a:cubicBezTo>
                    <a:pt x="17659" y="10453"/>
                    <a:pt x="17585" y="10302"/>
                    <a:pt x="17585" y="10151"/>
                  </a:cubicBezTo>
                  <a:cubicBezTo>
                    <a:pt x="17510" y="10000"/>
                    <a:pt x="17734" y="9698"/>
                    <a:pt x="17659" y="9547"/>
                  </a:cubicBezTo>
                  <a:cubicBezTo>
                    <a:pt x="17734" y="9698"/>
                    <a:pt x="17659" y="9849"/>
                    <a:pt x="17659" y="10000"/>
                  </a:cubicBezTo>
                  <a:cubicBezTo>
                    <a:pt x="17659" y="10000"/>
                    <a:pt x="17809" y="10302"/>
                    <a:pt x="17809" y="10302"/>
                  </a:cubicBezTo>
                  <a:cubicBezTo>
                    <a:pt x="17958" y="10000"/>
                    <a:pt x="17809" y="9245"/>
                    <a:pt x="18033" y="9094"/>
                  </a:cubicBezTo>
                  <a:cubicBezTo>
                    <a:pt x="17958" y="9094"/>
                    <a:pt x="17958" y="9849"/>
                    <a:pt x="18033" y="10000"/>
                  </a:cubicBezTo>
                  <a:cubicBezTo>
                    <a:pt x="18033" y="10302"/>
                    <a:pt x="18183" y="10302"/>
                    <a:pt x="18183" y="10604"/>
                  </a:cubicBezTo>
                  <a:cubicBezTo>
                    <a:pt x="18183" y="10756"/>
                    <a:pt x="17958" y="11058"/>
                    <a:pt x="18033" y="11209"/>
                  </a:cubicBezTo>
                  <a:cubicBezTo>
                    <a:pt x="18033" y="11209"/>
                    <a:pt x="18482" y="10302"/>
                    <a:pt x="18407" y="10000"/>
                  </a:cubicBezTo>
                  <a:cubicBezTo>
                    <a:pt x="18407" y="9698"/>
                    <a:pt x="18257" y="9547"/>
                    <a:pt x="18257" y="9245"/>
                  </a:cubicBezTo>
                  <a:cubicBezTo>
                    <a:pt x="18183" y="9094"/>
                    <a:pt x="18257" y="8641"/>
                    <a:pt x="18407" y="8792"/>
                  </a:cubicBezTo>
                  <a:cubicBezTo>
                    <a:pt x="18332" y="8641"/>
                    <a:pt x="18257" y="9094"/>
                    <a:pt x="18332" y="9245"/>
                  </a:cubicBezTo>
                  <a:cubicBezTo>
                    <a:pt x="18482" y="9547"/>
                    <a:pt x="18482" y="9698"/>
                    <a:pt x="18631" y="9245"/>
                  </a:cubicBezTo>
                  <a:cubicBezTo>
                    <a:pt x="18706" y="9094"/>
                    <a:pt x="18855" y="8641"/>
                    <a:pt x="18781" y="8339"/>
                  </a:cubicBezTo>
                  <a:cubicBezTo>
                    <a:pt x="18781" y="8339"/>
                    <a:pt x="18706" y="8188"/>
                    <a:pt x="18781" y="8037"/>
                  </a:cubicBezTo>
                  <a:cubicBezTo>
                    <a:pt x="18781" y="8037"/>
                    <a:pt x="18855" y="7735"/>
                    <a:pt x="18855" y="7735"/>
                  </a:cubicBezTo>
                  <a:cubicBezTo>
                    <a:pt x="18855" y="7735"/>
                    <a:pt x="18855" y="8037"/>
                    <a:pt x="18855" y="8037"/>
                  </a:cubicBezTo>
                  <a:cubicBezTo>
                    <a:pt x="18855" y="8037"/>
                    <a:pt x="19229" y="7583"/>
                    <a:pt x="19379" y="7583"/>
                  </a:cubicBezTo>
                  <a:cubicBezTo>
                    <a:pt x="19453" y="7432"/>
                    <a:pt x="19603" y="7583"/>
                    <a:pt x="19677" y="7583"/>
                  </a:cubicBezTo>
                  <a:cubicBezTo>
                    <a:pt x="19827" y="7432"/>
                    <a:pt x="19752" y="7281"/>
                    <a:pt x="19752" y="7130"/>
                  </a:cubicBezTo>
                  <a:cubicBezTo>
                    <a:pt x="19827" y="7130"/>
                    <a:pt x="19827" y="7432"/>
                    <a:pt x="19902" y="7432"/>
                  </a:cubicBezTo>
                  <a:cubicBezTo>
                    <a:pt x="19902" y="7432"/>
                    <a:pt x="20051" y="7281"/>
                    <a:pt x="20051" y="7281"/>
                  </a:cubicBezTo>
                  <a:cubicBezTo>
                    <a:pt x="20201" y="7583"/>
                    <a:pt x="20500" y="6828"/>
                    <a:pt x="20275" y="6828"/>
                  </a:cubicBezTo>
                  <a:cubicBezTo>
                    <a:pt x="20275" y="6828"/>
                    <a:pt x="20275" y="7130"/>
                    <a:pt x="20201" y="7130"/>
                  </a:cubicBezTo>
                  <a:cubicBezTo>
                    <a:pt x="20126" y="7130"/>
                    <a:pt x="19976" y="6526"/>
                    <a:pt x="19976" y="6526"/>
                  </a:cubicBezTo>
                  <a:cubicBezTo>
                    <a:pt x="20051" y="6375"/>
                    <a:pt x="19976" y="6224"/>
                    <a:pt x="20051" y="6073"/>
                  </a:cubicBezTo>
                  <a:cubicBezTo>
                    <a:pt x="20126" y="5771"/>
                    <a:pt x="20201" y="5469"/>
                    <a:pt x="20275" y="5318"/>
                  </a:cubicBezTo>
                  <a:cubicBezTo>
                    <a:pt x="20350" y="5318"/>
                    <a:pt x="20425" y="5167"/>
                    <a:pt x="20425" y="5167"/>
                  </a:cubicBezTo>
                  <a:cubicBezTo>
                    <a:pt x="20574" y="5318"/>
                    <a:pt x="20649" y="4865"/>
                    <a:pt x="20724" y="4714"/>
                  </a:cubicBezTo>
                  <a:cubicBezTo>
                    <a:pt x="20724" y="4714"/>
                    <a:pt x="20873" y="4865"/>
                    <a:pt x="20948" y="4714"/>
                  </a:cubicBezTo>
                  <a:cubicBezTo>
                    <a:pt x="21098" y="4563"/>
                    <a:pt x="21247" y="4563"/>
                    <a:pt x="21322" y="4411"/>
                  </a:cubicBezTo>
                  <a:cubicBezTo>
                    <a:pt x="21397" y="4411"/>
                    <a:pt x="21546" y="4260"/>
                    <a:pt x="21471" y="4109"/>
                  </a:cubicBezTo>
                  <a:cubicBezTo>
                    <a:pt x="21322" y="3807"/>
                    <a:pt x="21322" y="3656"/>
                    <a:pt x="21247" y="3505"/>
                  </a:cubicBezTo>
                  <a:cubicBezTo>
                    <a:pt x="20948" y="3354"/>
                    <a:pt x="21397" y="1995"/>
                    <a:pt x="20948" y="1995"/>
                  </a:cubicBezTo>
                  <a:cubicBezTo>
                    <a:pt x="20873" y="1844"/>
                    <a:pt x="20799" y="2146"/>
                    <a:pt x="20724" y="1995"/>
                  </a:cubicBezTo>
                  <a:cubicBezTo>
                    <a:pt x="20649" y="1844"/>
                    <a:pt x="20649" y="1693"/>
                    <a:pt x="20574" y="1844"/>
                  </a:cubicBezTo>
                  <a:cubicBezTo>
                    <a:pt x="20500" y="1995"/>
                    <a:pt x="20425" y="2297"/>
                    <a:pt x="20350" y="2448"/>
                  </a:cubicBezTo>
                  <a:cubicBezTo>
                    <a:pt x="20275" y="2599"/>
                    <a:pt x="20275" y="2901"/>
                    <a:pt x="20201" y="3052"/>
                  </a:cubicBezTo>
                  <a:cubicBezTo>
                    <a:pt x="20201" y="3354"/>
                    <a:pt x="20126" y="3807"/>
                    <a:pt x="19976" y="3807"/>
                  </a:cubicBezTo>
                  <a:cubicBezTo>
                    <a:pt x="19827" y="3807"/>
                    <a:pt x="19827" y="4109"/>
                    <a:pt x="19677" y="4109"/>
                  </a:cubicBezTo>
                  <a:cubicBezTo>
                    <a:pt x="19304" y="4109"/>
                    <a:pt x="18930" y="4109"/>
                    <a:pt x="18556" y="4109"/>
                  </a:cubicBezTo>
                  <a:cubicBezTo>
                    <a:pt x="18407" y="4109"/>
                    <a:pt x="18407" y="4109"/>
                    <a:pt x="18332" y="4260"/>
                  </a:cubicBezTo>
                  <a:cubicBezTo>
                    <a:pt x="18257" y="4563"/>
                    <a:pt x="17958" y="4865"/>
                    <a:pt x="17958" y="5016"/>
                  </a:cubicBezTo>
                  <a:cubicBezTo>
                    <a:pt x="18033" y="5469"/>
                    <a:pt x="17809" y="5771"/>
                    <a:pt x="17659" y="5771"/>
                  </a:cubicBezTo>
                  <a:cubicBezTo>
                    <a:pt x="17510" y="5771"/>
                    <a:pt x="17435" y="5620"/>
                    <a:pt x="17286" y="5620"/>
                  </a:cubicBezTo>
                  <a:cubicBezTo>
                    <a:pt x="17136" y="5620"/>
                    <a:pt x="16987" y="5771"/>
                    <a:pt x="16912" y="5771"/>
                  </a:cubicBezTo>
                  <a:cubicBezTo>
                    <a:pt x="16912" y="5771"/>
                    <a:pt x="16912" y="6224"/>
                    <a:pt x="16987" y="6224"/>
                  </a:cubicBezTo>
                  <a:cubicBezTo>
                    <a:pt x="16912" y="6375"/>
                    <a:pt x="16837" y="6526"/>
                    <a:pt x="16688" y="6677"/>
                  </a:cubicBezTo>
                  <a:cubicBezTo>
                    <a:pt x="16538" y="6828"/>
                    <a:pt x="16314" y="7130"/>
                    <a:pt x="16090" y="7281"/>
                  </a:cubicBezTo>
                  <a:cubicBezTo>
                    <a:pt x="15866" y="7432"/>
                    <a:pt x="15642" y="7432"/>
                    <a:pt x="15417" y="7281"/>
                  </a:cubicBezTo>
                  <a:cubicBezTo>
                    <a:pt x="15343" y="7130"/>
                    <a:pt x="15268" y="6979"/>
                    <a:pt x="15343" y="6828"/>
                  </a:cubicBezTo>
                  <a:cubicBezTo>
                    <a:pt x="15343" y="6828"/>
                    <a:pt x="15417" y="6526"/>
                    <a:pt x="15492" y="6526"/>
                  </a:cubicBezTo>
                  <a:cubicBezTo>
                    <a:pt x="15492" y="6526"/>
                    <a:pt x="15492" y="6677"/>
                    <a:pt x="15492" y="6828"/>
                  </a:cubicBezTo>
                  <a:cubicBezTo>
                    <a:pt x="15642" y="6224"/>
                    <a:pt x="15716" y="5771"/>
                    <a:pt x="15567" y="5167"/>
                  </a:cubicBezTo>
                  <a:cubicBezTo>
                    <a:pt x="15492" y="5016"/>
                    <a:pt x="15343" y="5318"/>
                    <a:pt x="15268" y="5318"/>
                  </a:cubicBezTo>
                  <a:cubicBezTo>
                    <a:pt x="15193" y="5469"/>
                    <a:pt x="15193" y="5318"/>
                    <a:pt x="15118" y="5318"/>
                  </a:cubicBezTo>
                  <a:cubicBezTo>
                    <a:pt x="15044" y="5167"/>
                    <a:pt x="15193" y="5016"/>
                    <a:pt x="15193" y="5016"/>
                  </a:cubicBezTo>
                  <a:cubicBezTo>
                    <a:pt x="15492" y="4411"/>
                    <a:pt x="15268" y="3807"/>
                    <a:pt x="14969" y="3656"/>
                  </a:cubicBezTo>
                  <a:cubicBezTo>
                    <a:pt x="14745" y="3505"/>
                    <a:pt x="14745" y="3656"/>
                    <a:pt x="14595" y="3807"/>
                  </a:cubicBezTo>
                  <a:cubicBezTo>
                    <a:pt x="14595" y="3958"/>
                    <a:pt x="14595" y="3958"/>
                    <a:pt x="14595" y="4109"/>
                  </a:cubicBezTo>
                  <a:cubicBezTo>
                    <a:pt x="14595" y="4260"/>
                    <a:pt x="14446" y="4109"/>
                    <a:pt x="14371" y="4109"/>
                  </a:cubicBezTo>
                  <a:cubicBezTo>
                    <a:pt x="14296" y="4109"/>
                    <a:pt x="14147" y="5318"/>
                    <a:pt x="14147" y="5469"/>
                  </a:cubicBezTo>
                  <a:cubicBezTo>
                    <a:pt x="14221" y="6224"/>
                    <a:pt x="14296" y="6677"/>
                    <a:pt x="13997" y="6979"/>
                  </a:cubicBezTo>
                  <a:cubicBezTo>
                    <a:pt x="13997" y="7130"/>
                    <a:pt x="13773" y="7281"/>
                    <a:pt x="13773" y="7130"/>
                  </a:cubicBezTo>
                  <a:cubicBezTo>
                    <a:pt x="13773" y="6828"/>
                    <a:pt x="13698" y="6526"/>
                    <a:pt x="13698" y="6224"/>
                  </a:cubicBezTo>
                  <a:cubicBezTo>
                    <a:pt x="13698" y="6073"/>
                    <a:pt x="13848" y="4411"/>
                    <a:pt x="13848" y="4411"/>
                  </a:cubicBezTo>
                  <a:cubicBezTo>
                    <a:pt x="13773" y="4411"/>
                    <a:pt x="13624" y="4714"/>
                    <a:pt x="13624" y="4563"/>
                  </a:cubicBezTo>
                  <a:cubicBezTo>
                    <a:pt x="13624" y="4411"/>
                    <a:pt x="13848" y="3807"/>
                    <a:pt x="13922" y="3656"/>
                  </a:cubicBezTo>
                  <a:cubicBezTo>
                    <a:pt x="13997" y="3354"/>
                    <a:pt x="14221" y="3354"/>
                    <a:pt x="14371" y="3203"/>
                  </a:cubicBezTo>
                  <a:cubicBezTo>
                    <a:pt x="14595" y="3203"/>
                    <a:pt x="14819" y="3354"/>
                    <a:pt x="15044" y="3354"/>
                  </a:cubicBezTo>
                  <a:cubicBezTo>
                    <a:pt x="15268" y="3354"/>
                    <a:pt x="14969" y="2901"/>
                    <a:pt x="14819" y="2901"/>
                  </a:cubicBezTo>
                  <a:cubicBezTo>
                    <a:pt x="14670" y="2901"/>
                    <a:pt x="14819" y="2448"/>
                    <a:pt x="14595" y="2448"/>
                  </a:cubicBezTo>
                  <a:cubicBezTo>
                    <a:pt x="14446" y="2599"/>
                    <a:pt x="14296" y="2750"/>
                    <a:pt x="14072" y="2750"/>
                  </a:cubicBezTo>
                  <a:cubicBezTo>
                    <a:pt x="13922" y="2750"/>
                    <a:pt x="13773" y="2448"/>
                    <a:pt x="13624" y="2297"/>
                  </a:cubicBezTo>
                  <a:cubicBezTo>
                    <a:pt x="13624" y="2297"/>
                    <a:pt x="13399" y="2297"/>
                    <a:pt x="13474" y="2146"/>
                  </a:cubicBezTo>
                  <a:cubicBezTo>
                    <a:pt x="13549" y="2146"/>
                    <a:pt x="13698" y="1995"/>
                    <a:pt x="13698" y="1844"/>
                  </a:cubicBezTo>
                  <a:cubicBezTo>
                    <a:pt x="13698" y="1844"/>
                    <a:pt x="13100" y="2297"/>
                    <a:pt x="13026" y="2297"/>
                  </a:cubicBezTo>
                  <a:cubicBezTo>
                    <a:pt x="12951" y="2448"/>
                    <a:pt x="12876" y="2599"/>
                    <a:pt x="12801" y="2599"/>
                  </a:cubicBezTo>
                  <a:cubicBezTo>
                    <a:pt x="12652" y="2599"/>
                    <a:pt x="12652" y="2297"/>
                    <a:pt x="12502" y="2297"/>
                  </a:cubicBezTo>
                  <a:cubicBezTo>
                    <a:pt x="12428" y="2297"/>
                    <a:pt x="12054" y="2599"/>
                    <a:pt x="12278" y="2146"/>
                  </a:cubicBezTo>
                  <a:cubicBezTo>
                    <a:pt x="12502" y="1844"/>
                    <a:pt x="12727" y="1542"/>
                    <a:pt x="12951" y="1239"/>
                  </a:cubicBezTo>
                  <a:cubicBezTo>
                    <a:pt x="12801" y="1239"/>
                    <a:pt x="12652" y="937"/>
                    <a:pt x="12502" y="1239"/>
                  </a:cubicBezTo>
                  <a:cubicBezTo>
                    <a:pt x="12278" y="1390"/>
                    <a:pt x="12203" y="1088"/>
                    <a:pt x="11979" y="937"/>
                  </a:cubicBezTo>
                  <a:cubicBezTo>
                    <a:pt x="11904" y="937"/>
                    <a:pt x="11830" y="786"/>
                    <a:pt x="11755" y="635"/>
                  </a:cubicBezTo>
                  <a:cubicBezTo>
                    <a:pt x="11606" y="635"/>
                    <a:pt x="11531" y="786"/>
                    <a:pt x="11381" y="786"/>
                  </a:cubicBezTo>
                  <a:cubicBezTo>
                    <a:pt x="11307" y="635"/>
                    <a:pt x="11157" y="635"/>
                    <a:pt x="11157" y="333"/>
                  </a:cubicBezTo>
                  <a:cubicBezTo>
                    <a:pt x="11157" y="333"/>
                    <a:pt x="11008" y="-120"/>
                    <a:pt x="11008" y="31"/>
                  </a:cubicBezTo>
                  <a:cubicBezTo>
                    <a:pt x="10933" y="31"/>
                    <a:pt x="11008" y="484"/>
                    <a:pt x="10933" y="484"/>
                  </a:cubicBezTo>
                  <a:cubicBezTo>
                    <a:pt x="10858" y="484"/>
                    <a:pt x="10783" y="484"/>
                    <a:pt x="10783" y="484"/>
                  </a:cubicBezTo>
                  <a:cubicBezTo>
                    <a:pt x="10559" y="484"/>
                    <a:pt x="10335" y="484"/>
                    <a:pt x="10111" y="484"/>
                  </a:cubicBezTo>
                  <a:cubicBezTo>
                    <a:pt x="9289" y="484"/>
                    <a:pt x="8541" y="484"/>
                    <a:pt x="7794" y="484"/>
                  </a:cubicBezTo>
                  <a:cubicBezTo>
                    <a:pt x="5925" y="484"/>
                    <a:pt x="4057" y="484"/>
                    <a:pt x="2188" y="484"/>
                  </a:cubicBezTo>
                  <a:cubicBezTo>
                    <a:pt x="1740" y="484"/>
                    <a:pt x="1217" y="484"/>
                    <a:pt x="768" y="484"/>
                  </a:cubicBezTo>
                  <a:cubicBezTo>
                    <a:pt x="843" y="635"/>
                    <a:pt x="992" y="1844"/>
                    <a:pt x="768" y="1995"/>
                  </a:cubicBezTo>
                  <a:cubicBezTo>
                    <a:pt x="619" y="1995"/>
                    <a:pt x="544" y="1995"/>
                    <a:pt x="693" y="1693"/>
                  </a:cubicBezTo>
                  <a:cubicBezTo>
                    <a:pt x="843" y="1239"/>
                    <a:pt x="619" y="1239"/>
                    <a:pt x="469" y="1239"/>
                  </a:cubicBezTo>
                  <a:cubicBezTo>
                    <a:pt x="320" y="1239"/>
                    <a:pt x="95" y="937"/>
                    <a:pt x="21" y="937"/>
                  </a:cubicBezTo>
                  <a:cubicBezTo>
                    <a:pt x="-54" y="1088"/>
                    <a:pt x="95" y="1693"/>
                    <a:pt x="95" y="1693"/>
                  </a:cubicBezTo>
                  <a:cubicBezTo>
                    <a:pt x="170" y="2146"/>
                    <a:pt x="245" y="2297"/>
                    <a:pt x="245" y="2599"/>
                  </a:cubicBezTo>
                  <a:cubicBezTo>
                    <a:pt x="245" y="2750"/>
                    <a:pt x="469" y="3052"/>
                    <a:pt x="544" y="3052"/>
                  </a:cubicBezTo>
                  <a:cubicBezTo>
                    <a:pt x="469" y="3052"/>
                    <a:pt x="394" y="3052"/>
                    <a:pt x="320" y="3203"/>
                  </a:cubicBezTo>
                  <a:cubicBezTo>
                    <a:pt x="245" y="3354"/>
                    <a:pt x="320" y="3505"/>
                    <a:pt x="320" y="3656"/>
                  </a:cubicBezTo>
                  <a:cubicBezTo>
                    <a:pt x="320" y="4109"/>
                    <a:pt x="320" y="4411"/>
                    <a:pt x="245" y="4714"/>
                  </a:cubicBezTo>
                  <a:cubicBezTo>
                    <a:pt x="245" y="5167"/>
                    <a:pt x="170" y="5469"/>
                    <a:pt x="95" y="5922"/>
                  </a:cubicBezTo>
                  <a:cubicBezTo>
                    <a:pt x="21" y="6375"/>
                    <a:pt x="170" y="6828"/>
                    <a:pt x="245" y="7281"/>
                  </a:cubicBezTo>
                  <a:cubicBezTo>
                    <a:pt x="245" y="7735"/>
                    <a:pt x="170" y="8037"/>
                    <a:pt x="170" y="8339"/>
                  </a:cubicBezTo>
                  <a:cubicBezTo>
                    <a:pt x="170" y="8490"/>
                    <a:pt x="245" y="8641"/>
                    <a:pt x="245" y="8792"/>
                  </a:cubicBezTo>
                  <a:cubicBezTo>
                    <a:pt x="320" y="8943"/>
                    <a:pt x="320" y="9245"/>
                    <a:pt x="320" y="9396"/>
                  </a:cubicBezTo>
                  <a:cubicBezTo>
                    <a:pt x="394" y="9849"/>
                    <a:pt x="619" y="10000"/>
                    <a:pt x="693" y="10453"/>
                  </a:cubicBezTo>
                  <a:cubicBezTo>
                    <a:pt x="768" y="10756"/>
                    <a:pt x="768" y="10604"/>
                    <a:pt x="843" y="10453"/>
                  </a:cubicBezTo>
                  <a:cubicBezTo>
                    <a:pt x="843" y="10453"/>
                    <a:pt x="918" y="10907"/>
                    <a:pt x="918" y="10907"/>
                  </a:cubicBezTo>
                  <a:cubicBezTo>
                    <a:pt x="918" y="10907"/>
                    <a:pt x="843" y="10756"/>
                    <a:pt x="843" y="10907"/>
                  </a:cubicBezTo>
                  <a:cubicBezTo>
                    <a:pt x="843" y="11058"/>
                    <a:pt x="843" y="11209"/>
                    <a:pt x="918" y="11360"/>
                  </a:cubicBezTo>
                  <a:cubicBezTo>
                    <a:pt x="992" y="11360"/>
                    <a:pt x="992" y="11360"/>
                    <a:pt x="1067" y="11511"/>
                  </a:cubicBezTo>
                  <a:cubicBezTo>
                    <a:pt x="1142" y="11662"/>
                    <a:pt x="992" y="11813"/>
                    <a:pt x="1067" y="11964"/>
                  </a:cubicBezTo>
                  <a:cubicBezTo>
                    <a:pt x="1217" y="12417"/>
                    <a:pt x="1516" y="12719"/>
                    <a:pt x="1516" y="13172"/>
                  </a:cubicBezTo>
                  <a:cubicBezTo>
                    <a:pt x="1590" y="13474"/>
                    <a:pt x="1665" y="13474"/>
                    <a:pt x="1815" y="13625"/>
                  </a:cubicBezTo>
                  <a:cubicBezTo>
                    <a:pt x="1964" y="13777"/>
                    <a:pt x="2113" y="13928"/>
                    <a:pt x="2263" y="13928"/>
                  </a:cubicBezTo>
                  <a:cubicBezTo>
                    <a:pt x="2412" y="13928"/>
                    <a:pt x="2562" y="14230"/>
                    <a:pt x="2637" y="14381"/>
                  </a:cubicBezTo>
                  <a:cubicBezTo>
                    <a:pt x="2637" y="14532"/>
                    <a:pt x="2936" y="15136"/>
                    <a:pt x="2861" y="15287"/>
                  </a:cubicBezTo>
                  <a:cubicBezTo>
                    <a:pt x="3160" y="15136"/>
                    <a:pt x="3534" y="14985"/>
                    <a:pt x="3833" y="15136"/>
                  </a:cubicBezTo>
                  <a:cubicBezTo>
                    <a:pt x="4281" y="15438"/>
                    <a:pt x="4655" y="15891"/>
                    <a:pt x="5028" y="161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5" name="Shape 1581">
              <a:extLst>
                <a:ext uri="{FF2B5EF4-FFF2-40B4-BE49-F238E27FC236}">
                  <a16:creationId xmlns:a16="http://schemas.microsoft.com/office/drawing/2014/main" id="{ED05C3CF-5056-448C-9AD4-11D954CBD2CA}"/>
                </a:ext>
              </a:extLst>
            </p:cNvPr>
            <p:cNvSpPr/>
            <p:nvPr/>
          </p:nvSpPr>
          <p:spPr>
            <a:xfrm>
              <a:off x="2785998" y="2342020"/>
              <a:ext cx="1862266" cy="96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extrusionOk="0">
                  <a:moveTo>
                    <a:pt x="11584" y="17162"/>
                  </a:moveTo>
                  <a:cubicBezTo>
                    <a:pt x="11584" y="17162"/>
                    <a:pt x="11584" y="17063"/>
                    <a:pt x="11584" y="17063"/>
                  </a:cubicBezTo>
                  <a:cubicBezTo>
                    <a:pt x="11584" y="17063"/>
                    <a:pt x="11736" y="17458"/>
                    <a:pt x="11736" y="17458"/>
                  </a:cubicBezTo>
                  <a:cubicBezTo>
                    <a:pt x="11837" y="17458"/>
                    <a:pt x="11888" y="17556"/>
                    <a:pt x="11938" y="17556"/>
                  </a:cubicBezTo>
                  <a:cubicBezTo>
                    <a:pt x="12039" y="17556"/>
                    <a:pt x="12039" y="17458"/>
                    <a:pt x="12090" y="17556"/>
                  </a:cubicBezTo>
                  <a:cubicBezTo>
                    <a:pt x="12242" y="17655"/>
                    <a:pt x="12343" y="17753"/>
                    <a:pt x="12444" y="17852"/>
                  </a:cubicBezTo>
                  <a:cubicBezTo>
                    <a:pt x="12495" y="17951"/>
                    <a:pt x="12545" y="17852"/>
                    <a:pt x="12596" y="17852"/>
                  </a:cubicBezTo>
                  <a:cubicBezTo>
                    <a:pt x="12646" y="17753"/>
                    <a:pt x="12697" y="17753"/>
                    <a:pt x="12748" y="17753"/>
                  </a:cubicBezTo>
                  <a:cubicBezTo>
                    <a:pt x="12798" y="17753"/>
                    <a:pt x="12849" y="17852"/>
                    <a:pt x="12899" y="17852"/>
                  </a:cubicBezTo>
                  <a:cubicBezTo>
                    <a:pt x="13000" y="17852"/>
                    <a:pt x="13051" y="17753"/>
                    <a:pt x="13102" y="17655"/>
                  </a:cubicBezTo>
                  <a:cubicBezTo>
                    <a:pt x="13152" y="17556"/>
                    <a:pt x="13304" y="17260"/>
                    <a:pt x="13355" y="17260"/>
                  </a:cubicBezTo>
                  <a:cubicBezTo>
                    <a:pt x="13355" y="17260"/>
                    <a:pt x="13405" y="17359"/>
                    <a:pt x="13405" y="17359"/>
                  </a:cubicBezTo>
                  <a:cubicBezTo>
                    <a:pt x="13506" y="17359"/>
                    <a:pt x="13557" y="17359"/>
                    <a:pt x="13607" y="17359"/>
                  </a:cubicBezTo>
                  <a:cubicBezTo>
                    <a:pt x="13810" y="17359"/>
                    <a:pt x="13759" y="17655"/>
                    <a:pt x="13860" y="17852"/>
                  </a:cubicBezTo>
                  <a:cubicBezTo>
                    <a:pt x="13911" y="17951"/>
                    <a:pt x="14113" y="17852"/>
                    <a:pt x="14113" y="18049"/>
                  </a:cubicBezTo>
                  <a:cubicBezTo>
                    <a:pt x="14113" y="18247"/>
                    <a:pt x="14164" y="18444"/>
                    <a:pt x="14215" y="18641"/>
                  </a:cubicBezTo>
                  <a:cubicBezTo>
                    <a:pt x="14215" y="19134"/>
                    <a:pt x="14670" y="19036"/>
                    <a:pt x="14822" y="19134"/>
                  </a:cubicBezTo>
                  <a:cubicBezTo>
                    <a:pt x="14923" y="19134"/>
                    <a:pt x="15074" y="19134"/>
                    <a:pt x="15125" y="19233"/>
                  </a:cubicBezTo>
                  <a:cubicBezTo>
                    <a:pt x="15176" y="19332"/>
                    <a:pt x="15429" y="19825"/>
                    <a:pt x="15378" y="19825"/>
                  </a:cubicBezTo>
                  <a:cubicBezTo>
                    <a:pt x="15277" y="20022"/>
                    <a:pt x="15277" y="20022"/>
                    <a:pt x="15176" y="19923"/>
                  </a:cubicBezTo>
                  <a:cubicBezTo>
                    <a:pt x="15125" y="19825"/>
                    <a:pt x="14923" y="19627"/>
                    <a:pt x="14923" y="19627"/>
                  </a:cubicBezTo>
                  <a:cubicBezTo>
                    <a:pt x="14923" y="19726"/>
                    <a:pt x="15074" y="19825"/>
                    <a:pt x="15024" y="20022"/>
                  </a:cubicBezTo>
                  <a:cubicBezTo>
                    <a:pt x="14973" y="20121"/>
                    <a:pt x="14923" y="20318"/>
                    <a:pt x="14923" y="20416"/>
                  </a:cubicBezTo>
                  <a:cubicBezTo>
                    <a:pt x="14923" y="20614"/>
                    <a:pt x="14923" y="20712"/>
                    <a:pt x="14872" y="20811"/>
                  </a:cubicBezTo>
                  <a:cubicBezTo>
                    <a:pt x="14872" y="20910"/>
                    <a:pt x="14720" y="21008"/>
                    <a:pt x="14720" y="21008"/>
                  </a:cubicBezTo>
                  <a:cubicBezTo>
                    <a:pt x="14670" y="21107"/>
                    <a:pt x="14518" y="21600"/>
                    <a:pt x="14720" y="21600"/>
                  </a:cubicBezTo>
                  <a:cubicBezTo>
                    <a:pt x="14771" y="21600"/>
                    <a:pt x="14872" y="21403"/>
                    <a:pt x="14973" y="21205"/>
                  </a:cubicBezTo>
                  <a:cubicBezTo>
                    <a:pt x="15074" y="21107"/>
                    <a:pt x="15125" y="21304"/>
                    <a:pt x="15226" y="21205"/>
                  </a:cubicBezTo>
                  <a:cubicBezTo>
                    <a:pt x="15378" y="21205"/>
                    <a:pt x="15429" y="21008"/>
                    <a:pt x="15580" y="21008"/>
                  </a:cubicBezTo>
                  <a:cubicBezTo>
                    <a:pt x="15580" y="20811"/>
                    <a:pt x="15580" y="20910"/>
                    <a:pt x="15479" y="20811"/>
                  </a:cubicBezTo>
                  <a:cubicBezTo>
                    <a:pt x="15429" y="20811"/>
                    <a:pt x="15429" y="20712"/>
                    <a:pt x="15479" y="20712"/>
                  </a:cubicBezTo>
                  <a:cubicBezTo>
                    <a:pt x="15530" y="20515"/>
                    <a:pt x="15580" y="20416"/>
                    <a:pt x="15732" y="20416"/>
                  </a:cubicBezTo>
                  <a:cubicBezTo>
                    <a:pt x="15783" y="20416"/>
                    <a:pt x="15934" y="20219"/>
                    <a:pt x="16036" y="20318"/>
                  </a:cubicBezTo>
                  <a:cubicBezTo>
                    <a:pt x="16137" y="20416"/>
                    <a:pt x="16187" y="20022"/>
                    <a:pt x="16289" y="20318"/>
                  </a:cubicBezTo>
                  <a:cubicBezTo>
                    <a:pt x="16390" y="20121"/>
                    <a:pt x="16440" y="20022"/>
                    <a:pt x="16541" y="19825"/>
                  </a:cubicBezTo>
                  <a:cubicBezTo>
                    <a:pt x="16643" y="19726"/>
                    <a:pt x="16693" y="19726"/>
                    <a:pt x="16794" y="19726"/>
                  </a:cubicBezTo>
                  <a:cubicBezTo>
                    <a:pt x="16946" y="19726"/>
                    <a:pt x="17148" y="19726"/>
                    <a:pt x="17300" y="19726"/>
                  </a:cubicBezTo>
                  <a:cubicBezTo>
                    <a:pt x="17452" y="19726"/>
                    <a:pt x="17503" y="19825"/>
                    <a:pt x="17553" y="19627"/>
                  </a:cubicBezTo>
                  <a:cubicBezTo>
                    <a:pt x="17604" y="19529"/>
                    <a:pt x="17654" y="19627"/>
                    <a:pt x="17705" y="19529"/>
                  </a:cubicBezTo>
                  <a:cubicBezTo>
                    <a:pt x="17756" y="19332"/>
                    <a:pt x="17806" y="19233"/>
                    <a:pt x="17806" y="19036"/>
                  </a:cubicBezTo>
                  <a:cubicBezTo>
                    <a:pt x="17857" y="18838"/>
                    <a:pt x="17857" y="18740"/>
                    <a:pt x="17907" y="18542"/>
                  </a:cubicBezTo>
                  <a:cubicBezTo>
                    <a:pt x="17958" y="18444"/>
                    <a:pt x="18008" y="18345"/>
                    <a:pt x="18059" y="18247"/>
                  </a:cubicBezTo>
                  <a:cubicBezTo>
                    <a:pt x="18110" y="18148"/>
                    <a:pt x="18160" y="18444"/>
                    <a:pt x="18261" y="18345"/>
                  </a:cubicBezTo>
                  <a:cubicBezTo>
                    <a:pt x="18363" y="18148"/>
                    <a:pt x="18464" y="18444"/>
                    <a:pt x="18464" y="18641"/>
                  </a:cubicBezTo>
                  <a:cubicBezTo>
                    <a:pt x="18464" y="18740"/>
                    <a:pt x="18413" y="19332"/>
                    <a:pt x="18514" y="19332"/>
                  </a:cubicBezTo>
                  <a:cubicBezTo>
                    <a:pt x="18565" y="19430"/>
                    <a:pt x="18615" y="19627"/>
                    <a:pt x="18666" y="19825"/>
                  </a:cubicBezTo>
                  <a:cubicBezTo>
                    <a:pt x="18717" y="19627"/>
                    <a:pt x="19273" y="19332"/>
                    <a:pt x="19273" y="19332"/>
                  </a:cubicBezTo>
                  <a:cubicBezTo>
                    <a:pt x="19273" y="19233"/>
                    <a:pt x="19222" y="19233"/>
                    <a:pt x="19222" y="19134"/>
                  </a:cubicBezTo>
                  <a:cubicBezTo>
                    <a:pt x="19222" y="19134"/>
                    <a:pt x="19324" y="19332"/>
                    <a:pt x="19324" y="19332"/>
                  </a:cubicBezTo>
                  <a:cubicBezTo>
                    <a:pt x="19324" y="19430"/>
                    <a:pt x="19222" y="19430"/>
                    <a:pt x="19222" y="19430"/>
                  </a:cubicBezTo>
                  <a:cubicBezTo>
                    <a:pt x="19222" y="19430"/>
                    <a:pt x="19526" y="19529"/>
                    <a:pt x="19526" y="19529"/>
                  </a:cubicBezTo>
                  <a:cubicBezTo>
                    <a:pt x="19526" y="19529"/>
                    <a:pt x="19526" y="19529"/>
                    <a:pt x="19526" y="19529"/>
                  </a:cubicBezTo>
                  <a:cubicBezTo>
                    <a:pt x="19526" y="19529"/>
                    <a:pt x="19526" y="19627"/>
                    <a:pt x="19526" y="19627"/>
                  </a:cubicBezTo>
                  <a:cubicBezTo>
                    <a:pt x="19475" y="19627"/>
                    <a:pt x="19425" y="19627"/>
                    <a:pt x="19374" y="19726"/>
                  </a:cubicBezTo>
                  <a:cubicBezTo>
                    <a:pt x="19374" y="19825"/>
                    <a:pt x="19324" y="19529"/>
                    <a:pt x="19324" y="19529"/>
                  </a:cubicBezTo>
                  <a:cubicBezTo>
                    <a:pt x="19273" y="19529"/>
                    <a:pt x="19273" y="19627"/>
                    <a:pt x="19273" y="19627"/>
                  </a:cubicBezTo>
                  <a:cubicBezTo>
                    <a:pt x="19273" y="19627"/>
                    <a:pt x="19273" y="19529"/>
                    <a:pt x="19222" y="19627"/>
                  </a:cubicBezTo>
                  <a:cubicBezTo>
                    <a:pt x="19172" y="19726"/>
                    <a:pt x="19121" y="19726"/>
                    <a:pt x="19071" y="19825"/>
                  </a:cubicBezTo>
                  <a:cubicBezTo>
                    <a:pt x="18970" y="19923"/>
                    <a:pt x="18767" y="20219"/>
                    <a:pt x="18868" y="20515"/>
                  </a:cubicBezTo>
                  <a:cubicBezTo>
                    <a:pt x="19020" y="20712"/>
                    <a:pt x="19121" y="20515"/>
                    <a:pt x="19172" y="20416"/>
                  </a:cubicBezTo>
                  <a:cubicBezTo>
                    <a:pt x="19222" y="20318"/>
                    <a:pt x="19425" y="20022"/>
                    <a:pt x="19425" y="19923"/>
                  </a:cubicBezTo>
                  <a:cubicBezTo>
                    <a:pt x="19425" y="20022"/>
                    <a:pt x="19526" y="20121"/>
                    <a:pt x="19577" y="20022"/>
                  </a:cubicBezTo>
                  <a:cubicBezTo>
                    <a:pt x="19577" y="19923"/>
                    <a:pt x="19728" y="19825"/>
                    <a:pt x="19779" y="19825"/>
                  </a:cubicBezTo>
                  <a:cubicBezTo>
                    <a:pt x="19880" y="19726"/>
                    <a:pt x="19981" y="19627"/>
                    <a:pt x="20082" y="19627"/>
                  </a:cubicBezTo>
                  <a:cubicBezTo>
                    <a:pt x="20133" y="19627"/>
                    <a:pt x="20133" y="19627"/>
                    <a:pt x="20133" y="19529"/>
                  </a:cubicBezTo>
                  <a:cubicBezTo>
                    <a:pt x="20082" y="19430"/>
                    <a:pt x="20133" y="19430"/>
                    <a:pt x="20133" y="19430"/>
                  </a:cubicBezTo>
                  <a:cubicBezTo>
                    <a:pt x="20133" y="19332"/>
                    <a:pt x="20032" y="19430"/>
                    <a:pt x="19981" y="19332"/>
                  </a:cubicBezTo>
                  <a:cubicBezTo>
                    <a:pt x="19931" y="19332"/>
                    <a:pt x="19981" y="19134"/>
                    <a:pt x="19880" y="19332"/>
                  </a:cubicBezTo>
                  <a:cubicBezTo>
                    <a:pt x="19779" y="19430"/>
                    <a:pt x="19577" y="19332"/>
                    <a:pt x="19475" y="19233"/>
                  </a:cubicBezTo>
                  <a:cubicBezTo>
                    <a:pt x="19425" y="19233"/>
                    <a:pt x="19475" y="19036"/>
                    <a:pt x="19425" y="19036"/>
                  </a:cubicBezTo>
                  <a:cubicBezTo>
                    <a:pt x="19425" y="19036"/>
                    <a:pt x="19324" y="19036"/>
                    <a:pt x="19273" y="18937"/>
                  </a:cubicBezTo>
                  <a:cubicBezTo>
                    <a:pt x="19222" y="18937"/>
                    <a:pt x="19222" y="18641"/>
                    <a:pt x="19222" y="18542"/>
                  </a:cubicBezTo>
                  <a:cubicBezTo>
                    <a:pt x="19222" y="18444"/>
                    <a:pt x="19121" y="18542"/>
                    <a:pt x="19071" y="18444"/>
                  </a:cubicBezTo>
                  <a:cubicBezTo>
                    <a:pt x="19071" y="18444"/>
                    <a:pt x="19172" y="18247"/>
                    <a:pt x="19172" y="18247"/>
                  </a:cubicBezTo>
                  <a:cubicBezTo>
                    <a:pt x="19222" y="18148"/>
                    <a:pt x="19222" y="17852"/>
                    <a:pt x="19121" y="17852"/>
                  </a:cubicBezTo>
                  <a:cubicBezTo>
                    <a:pt x="19121" y="17852"/>
                    <a:pt x="19020" y="18247"/>
                    <a:pt x="18970" y="18049"/>
                  </a:cubicBezTo>
                  <a:cubicBezTo>
                    <a:pt x="18970" y="17852"/>
                    <a:pt x="18919" y="17951"/>
                    <a:pt x="18868" y="17852"/>
                  </a:cubicBezTo>
                  <a:cubicBezTo>
                    <a:pt x="18868" y="17753"/>
                    <a:pt x="19020" y="17852"/>
                    <a:pt x="19020" y="17852"/>
                  </a:cubicBezTo>
                  <a:cubicBezTo>
                    <a:pt x="19121" y="17852"/>
                    <a:pt x="19172" y="17753"/>
                    <a:pt x="19222" y="17753"/>
                  </a:cubicBezTo>
                  <a:cubicBezTo>
                    <a:pt x="19273" y="17655"/>
                    <a:pt x="19324" y="17655"/>
                    <a:pt x="19374" y="17655"/>
                  </a:cubicBezTo>
                  <a:cubicBezTo>
                    <a:pt x="19425" y="17556"/>
                    <a:pt x="19324" y="17359"/>
                    <a:pt x="19324" y="17359"/>
                  </a:cubicBezTo>
                  <a:cubicBezTo>
                    <a:pt x="19324" y="17359"/>
                    <a:pt x="19374" y="17359"/>
                    <a:pt x="19374" y="17359"/>
                  </a:cubicBezTo>
                  <a:cubicBezTo>
                    <a:pt x="19374" y="17359"/>
                    <a:pt x="19172" y="17162"/>
                    <a:pt x="19172" y="17162"/>
                  </a:cubicBezTo>
                  <a:cubicBezTo>
                    <a:pt x="19071" y="17063"/>
                    <a:pt x="18970" y="17063"/>
                    <a:pt x="18868" y="17162"/>
                  </a:cubicBezTo>
                  <a:cubicBezTo>
                    <a:pt x="18666" y="17260"/>
                    <a:pt x="18514" y="17359"/>
                    <a:pt x="18363" y="17556"/>
                  </a:cubicBezTo>
                  <a:cubicBezTo>
                    <a:pt x="18211" y="17655"/>
                    <a:pt x="18110" y="17852"/>
                    <a:pt x="17958" y="18049"/>
                  </a:cubicBezTo>
                  <a:cubicBezTo>
                    <a:pt x="17907" y="18148"/>
                    <a:pt x="17857" y="18247"/>
                    <a:pt x="17806" y="18444"/>
                  </a:cubicBezTo>
                  <a:cubicBezTo>
                    <a:pt x="17806" y="18444"/>
                    <a:pt x="17604" y="18641"/>
                    <a:pt x="17604" y="18641"/>
                  </a:cubicBezTo>
                  <a:cubicBezTo>
                    <a:pt x="17604" y="18542"/>
                    <a:pt x="17857" y="18148"/>
                    <a:pt x="17907" y="18049"/>
                  </a:cubicBezTo>
                  <a:cubicBezTo>
                    <a:pt x="17907" y="17951"/>
                    <a:pt x="17958" y="17852"/>
                    <a:pt x="17907" y="17753"/>
                  </a:cubicBezTo>
                  <a:cubicBezTo>
                    <a:pt x="17857" y="17753"/>
                    <a:pt x="17756" y="17655"/>
                    <a:pt x="17705" y="17655"/>
                  </a:cubicBezTo>
                  <a:cubicBezTo>
                    <a:pt x="17756" y="17655"/>
                    <a:pt x="17857" y="17753"/>
                    <a:pt x="17907" y="17753"/>
                  </a:cubicBezTo>
                  <a:cubicBezTo>
                    <a:pt x="18008" y="17852"/>
                    <a:pt x="18110" y="17556"/>
                    <a:pt x="18160" y="17458"/>
                  </a:cubicBezTo>
                  <a:cubicBezTo>
                    <a:pt x="18211" y="17359"/>
                    <a:pt x="18261" y="17162"/>
                    <a:pt x="18363" y="17063"/>
                  </a:cubicBezTo>
                  <a:cubicBezTo>
                    <a:pt x="18464" y="17063"/>
                    <a:pt x="18565" y="17162"/>
                    <a:pt x="18615" y="16964"/>
                  </a:cubicBezTo>
                  <a:cubicBezTo>
                    <a:pt x="18666" y="16570"/>
                    <a:pt x="18767" y="16471"/>
                    <a:pt x="18970" y="16471"/>
                  </a:cubicBezTo>
                  <a:cubicBezTo>
                    <a:pt x="19172" y="16471"/>
                    <a:pt x="19374" y="16471"/>
                    <a:pt x="19577" y="16471"/>
                  </a:cubicBezTo>
                  <a:cubicBezTo>
                    <a:pt x="19931" y="16471"/>
                    <a:pt x="20437" y="16668"/>
                    <a:pt x="20689" y="16077"/>
                  </a:cubicBezTo>
                  <a:cubicBezTo>
                    <a:pt x="20791" y="15879"/>
                    <a:pt x="20841" y="15781"/>
                    <a:pt x="20942" y="15781"/>
                  </a:cubicBezTo>
                  <a:cubicBezTo>
                    <a:pt x="21044" y="15781"/>
                    <a:pt x="21145" y="15781"/>
                    <a:pt x="21296" y="15584"/>
                  </a:cubicBezTo>
                  <a:cubicBezTo>
                    <a:pt x="21347" y="15584"/>
                    <a:pt x="21499" y="15386"/>
                    <a:pt x="21499" y="15288"/>
                  </a:cubicBezTo>
                  <a:cubicBezTo>
                    <a:pt x="21600" y="14992"/>
                    <a:pt x="21347" y="15090"/>
                    <a:pt x="21347" y="14992"/>
                  </a:cubicBezTo>
                  <a:cubicBezTo>
                    <a:pt x="21347" y="14893"/>
                    <a:pt x="21448" y="14893"/>
                    <a:pt x="21448" y="14893"/>
                  </a:cubicBezTo>
                  <a:cubicBezTo>
                    <a:pt x="21499" y="14795"/>
                    <a:pt x="21448" y="14696"/>
                    <a:pt x="21448" y="14597"/>
                  </a:cubicBezTo>
                  <a:cubicBezTo>
                    <a:pt x="21448" y="14597"/>
                    <a:pt x="21499" y="14499"/>
                    <a:pt x="21499" y="14499"/>
                  </a:cubicBezTo>
                  <a:cubicBezTo>
                    <a:pt x="21499" y="14400"/>
                    <a:pt x="21398" y="14301"/>
                    <a:pt x="21398" y="14301"/>
                  </a:cubicBezTo>
                  <a:cubicBezTo>
                    <a:pt x="21347" y="14203"/>
                    <a:pt x="21296" y="14203"/>
                    <a:pt x="21296" y="14104"/>
                  </a:cubicBezTo>
                  <a:cubicBezTo>
                    <a:pt x="21246" y="14104"/>
                    <a:pt x="21145" y="14400"/>
                    <a:pt x="21094" y="14203"/>
                  </a:cubicBezTo>
                  <a:cubicBezTo>
                    <a:pt x="21094" y="14203"/>
                    <a:pt x="21195" y="14104"/>
                    <a:pt x="21145" y="14104"/>
                  </a:cubicBezTo>
                  <a:cubicBezTo>
                    <a:pt x="21145" y="14005"/>
                    <a:pt x="21094" y="13907"/>
                    <a:pt x="21044" y="13907"/>
                  </a:cubicBezTo>
                  <a:cubicBezTo>
                    <a:pt x="20993" y="13808"/>
                    <a:pt x="20791" y="13907"/>
                    <a:pt x="20740" y="14005"/>
                  </a:cubicBezTo>
                  <a:cubicBezTo>
                    <a:pt x="20689" y="14203"/>
                    <a:pt x="20538" y="14301"/>
                    <a:pt x="20437" y="14400"/>
                  </a:cubicBezTo>
                  <a:cubicBezTo>
                    <a:pt x="20386" y="14400"/>
                    <a:pt x="20234" y="14203"/>
                    <a:pt x="20234" y="14104"/>
                  </a:cubicBezTo>
                  <a:cubicBezTo>
                    <a:pt x="20234" y="14005"/>
                    <a:pt x="20386" y="14301"/>
                    <a:pt x="20386" y="14301"/>
                  </a:cubicBezTo>
                  <a:cubicBezTo>
                    <a:pt x="20437" y="14301"/>
                    <a:pt x="20639" y="14005"/>
                    <a:pt x="20639" y="14005"/>
                  </a:cubicBezTo>
                  <a:cubicBezTo>
                    <a:pt x="20639" y="14005"/>
                    <a:pt x="20538" y="13907"/>
                    <a:pt x="20538" y="13907"/>
                  </a:cubicBezTo>
                  <a:cubicBezTo>
                    <a:pt x="20689" y="13808"/>
                    <a:pt x="20841" y="13808"/>
                    <a:pt x="20993" y="13710"/>
                  </a:cubicBezTo>
                  <a:cubicBezTo>
                    <a:pt x="20993" y="13710"/>
                    <a:pt x="21094" y="13611"/>
                    <a:pt x="21044" y="13512"/>
                  </a:cubicBezTo>
                  <a:cubicBezTo>
                    <a:pt x="21044" y="13512"/>
                    <a:pt x="20942" y="13315"/>
                    <a:pt x="20942" y="13315"/>
                  </a:cubicBezTo>
                  <a:cubicBezTo>
                    <a:pt x="20841" y="13414"/>
                    <a:pt x="20740" y="13414"/>
                    <a:pt x="20689" y="13216"/>
                  </a:cubicBezTo>
                  <a:cubicBezTo>
                    <a:pt x="20639" y="13216"/>
                    <a:pt x="20437" y="13512"/>
                    <a:pt x="20437" y="13414"/>
                  </a:cubicBezTo>
                  <a:cubicBezTo>
                    <a:pt x="20437" y="13414"/>
                    <a:pt x="20588" y="13118"/>
                    <a:pt x="20437" y="13216"/>
                  </a:cubicBezTo>
                  <a:cubicBezTo>
                    <a:pt x="20437" y="13216"/>
                    <a:pt x="20234" y="13315"/>
                    <a:pt x="20234" y="13315"/>
                  </a:cubicBezTo>
                  <a:cubicBezTo>
                    <a:pt x="20285" y="13118"/>
                    <a:pt x="20437" y="13118"/>
                    <a:pt x="20335" y="12822"/>
                  </a:cubicBezTo>
                  <a:cubicBezTo>
                    <a:pt x="20335" y="12822"/>
                    <a:pt x="20133" y="12625"/>
                    <a:pt x="20133" y="12625"/>
                  </a:cubicBezTo>
                  <a:cubicBezTo>
                    <a:pt x="20032" y="12625"/>
                    <a:pt x="20032" y="12427"/>
                    <a:pt x="19931" y="12427"/>
                  </a:cubicBezTo>
                  <a:cubicBezTo>
                    <a:pt x="19981" y="12427"/>
                    <a:pt x="19830" y="12033"/>
                    <a:pt x="19830" y="12033"/>
                  </a:cubicBezTo>
                  <a:cubicBezTo>
                    <a:pt x="19830" y="12033"/>
                    <a:pt x="19880" y="12132"/>
                    <a:pt x="19931" y="12132"/>
                  </a:cubicBezTo>
                  <a:cubicBezTo>
                    <a:pt x="19981" y="12230"/>
                    <a:pt x="19981" y="12033"/>
                    <a:pt x="20032" y="12033"/>
                  </a:cubicBezTo>
                  <a:cubicBezTo>
                    <a:pt x="20234" y="11934"/>
                    <a:pt x="19880" y="11638"/>
                    <a:pt x="19830" y="11540"/>
                  </a:cubicBezTo>
                  <a:cubicBezTo>
                    <a:pt x="19830" y="11638"/>
                    <a:pt x="19931" y="11441"/>
                    <a:pt x="19931" y="11441"/>
                  </a:cubicBezTo>
                  <a:cubicBezTo>
                    <a:pt x="19981" y="11342"/>
                    <a:pt x="19880" y="11342"/>
                    <a:pt x="19830" y="11244"/>
                  </a:cubicBezTo>
                  <a:cubicBezTo>
                    <a:pt x="19830" y="11244"/>
                    <a:pt x="19779" y="11145"/>
                    <a:pt x="19728" y="11145"/>
                  </a:cubicBezTo>
                  <a:cubicBezTo>
                    <a:pt x="19728" y="11145"/>
                    <a:pt x="19627" y="11145"/>
                    <a:pt x="19627" y="11145"/>
                  </a:cubicBezTo>
                  <a:cubicBezTo>
                    <a:pt x="19678" y="11047"/>
                    <a:pt x="19779" y="11145"/>
                    <a:pt x="19728" y="10849"/>
                  </a:cubicBezTo>
                  <a:cubicBezTo>
                    <a:pt x="19678" y="10849"/>
                    <a:pt x="19526" y="10948"/>
                    <a:pt x="19526" y="10948"/>
                  </a:cubicBezTo>
                  <a:cubicBezTo>
                    <a:pt x="19526" y="10849"/>
                    <a:pt x="19678" y="10849"/>
                    <a:pt x="19627" y="10652"/>
                  </a:cubicBezTo>
                  <a:cubicBezTo>
                    <a:pt x="19627" y="10553"/>
                    <a:pt x="19627" y="10455"/>
                    <a:pt x="19577" y="10356"/>
                  </a:cubicBezTo>
                  <a:cubicBezTo>
                    <a:pt x="19577" y="10356"/>
                    <a:pt x="19526" y="10455"/>
                    <a:pt x="19526" y="10356"/>
                  </a:cubicBezTo>
                  <a:cubicBezTo>
                    <a:pt x="19526" y="10455"/>
                    <a:pt x="19425" y="10060"/>
                    <a:pt x="19425" y="10060"/>
                  </a:cubicBezTo>
                  <a:cubicBezTo>
                    <a:pt x="19374" y="9863"/>
                    <a:pt x="19324" y="9764"/>
                    <a:pt x="19324" y="9666"/>
                  </a:cubicBezTo>
                  <a:cubicBezTo>
                    <a:pt x="19273" y="9468"/>
                    <a:pt x="19273" y="9271"/>
                    <a:pt x="19172" y="9567"/>
                  </a:cubicBezTo>
                  <a:cubicBezTo>
                    <a:pt x="19172" y="9567"/>
                    <a:pt x="19121" y="9962"/>
                    <a:pt x="19172" y="9863"/>
                  </a:cubicBezTo>
                  <a:cubicBezTo>
                    <a:pt x="18970" y="9962"/>
                    <a:pt x="19071" y="9962"/>
                    <a:pt x="19121" y="10258"/>
                  </a:cubicBezTo>
                  <a:cubicBezTo>
                    <a:pt x="19121" y="10159"/>
                    <a:pt x="19071" y="10159"/>
                    <a:pt x="19071" y="10258"/>
                  </a:cubicBezTo>
                  <a:cubicBezTo>
                    <a:pt x="19020" y="10258"/>
                    <a:pt x="19020" y="10258"/>
                    <a:pt x="18970" y="10356"/>
                  </a:cubicBezTo>
                  <a:cubicBezTo>
                    <a:pt x="18970" y="10356"/>
                    <a:pt x="19071" y="10455"/>
                    <a:pt x="19071" y="10455"/>
                  </a:cubicBezTo>
                  <a:cubicBezTo>
                    <a:pt x="19020" y="10553"/>
                    <a:pt x="18919" y="10455"/>
                    <a:pt x="18919" y="10553"/>
                  </a:cubicBezTo>
                  <a:cubicBezTo>
                    <a:pt x="18868" y="10652"/>
                    <a:pt x="18970" y="10849"/>
                    <a:pt x="18868" y="10948"/>
                  </a:cubicBezTo>
                  <a:cubicBezTo>
                    <a:pt x="18919" y="10948"/>
                    <a:pt x="18818" y="10553"/>
                    <a:pt x="18717" y="10751"/>
                  </a:cubicBezTo>
                  <a:cubicBezTo>
                    <a:pt x="18717" y="10849"/>
                    <a:pt x="18514" y="11145"/>
                    <a:pt x="18514" y="11145"/>
                  </a:cubicBezTo>
                  <a:cubicBezTo>
                    <a:pt x="18464" y="11145"/>
                    <a:pt x="18464" y="11047"/>
                    <a:pt x="18464" y="10948"/>
                  </a:cubicBezTo>
                  <a:cubicBezTo>
                    <a:pt x="18413" y="10948"/>
                    <a:pt x="18413" y="11047"/>
                    <a:pt x="18413" y="11047"/>
                  </a:cubicBezTo>
                  <a:cubicBezTo>
                    <a:pt x="18363" y="10948"/>
                    <a:pt x="18413" y="10948"/>
                    <a:pt x="18413" y="10849"/>
                  </a:cubicBezTo>
                  <a:cubicBezTo>
                    <a:pt x="18413" y="10948"/>
                    <a:pt x="18059" y="11441"/>
                    <a:pt x="18059" y="11342"/>
                  </a:cubicBezTo>
                  <a:cubicBezTo>
                    <a:pt x="18008" y="11244"/>
                    <a:pt x="18211" y="11145"/>
                    <a:pt x="18261" y="11145"/>
                  </a:cubicBezTo>
                  <a:cubicBezTo>
                    <a:pt x="18363" y="10948"/>
                    <a:pt x="18363" y="10849"/>
                    <a:pt x="18312" y="10652"/>
                  </a:cubicBezTo>
                  <a:cubicBezTo>
                    <a:pt x="18261" y="10553"/>
                    <a:pt x="18110" y="10553"/>
                    <a:pt x="18059" y="10553"/>
                  </a:cubicBezTo>
                  <a:cubicBezTo>
                    <a:pt x="18008" y="10553"/>
                    <a:pt x="18008" y="10652"/>
                    <a:pt x="18008" y="10652"/>
                  </a:cubicBezTo>
                  <a:cubicBezTo>
                    <a:pt x="17958" y="10849"/>
                    <a:pt x="17857" y="10652"/>
                    <a:pt x="17806" y="10652"/>
                  </a:cubicBezTo>
                  <a:cubicBezTo>
                    <a:pt x="17857" y="10652"/>
                    <a:pt x="17958" y="10455"/>
                    <a:pt x="17958" y="10455"/>
                  </a:cubicBezTo>
                  <a:cubicBezTo>
                    <a:pt x="17958" y="10455"/>
                    <a:pt x="18008" y="10553"/>
                    <a:pt x="18008" y="10553"/>
                  </a:cubicBezTo>
                  <a:cubicBezTo>
                    <a:pt x="17958" y="10553"/>
                    <a:pt x="18059" y="10356"/>
                    <a:pt x="18059" y="10356"/>
                  </a:cubicBezTo>
                  <a:cubicBezTo>
                    <a:pt x="18110" y="10159"/>
                    <a:pt x="18008" y="10258"/>
                    <a:pt x="17958" y="10159"/>
                  </a:cubicBezTo>
                  <a:cubicBezTo>
                    <a:pt x="17958" y="10159"/>
                    <a:pt x="18008" y="9666"/>
                    <a:pt x="17907" y="9764"/>
                  </a:cubicBezTo>
                  <a:cubicBezTo>
                    <a:pt x="17958" y="9666"/>
                    <a:pt x="18008" y="9666"/>
                    <a:pt x="17958" y="9468"/>
                  </a:cubicBezTo>
                  <a:cubicBezTo>
                    <a:pt x="17857" y="9370"/>
                    <a:pt x="18059" y="9271"/>
                    <a:pt x="18008" y="9074"/>
                  </a:cubicBezTo>
                  <a:cubicBezTo>
                    <a:pt x="18008" y="8975"/>
                    <a:pt x="17907" y="9173"/>
                    <a:pt x="17857" y="9074"/>
                  </a:cubicBezTo>
                  <a:cubicBezTo>
                    <a:pt x="17806" y="8975"/>
                    <a:pt x="17705" y="8975"/>
                    <a:pt x="17654" y="8975"/>
                  </a:cubicBezTo>
                  <a:cubicBezTo>
                    <a:pt x="17553" y="8877"/>
                    <a:pt x="17503" y="8877"/>
                    <a:pt x="17452" y="8679"/>
                  </a:cubicBezTo>
                  <a:cubicBezTo>
                    <a:pt x="17452" y="8482"/>
                    <a:pt x="17300" y="8581"/>
                    <a:pt x="17300" y="8384"/>
                  </a:cubicBezTo>
                  <a:cubicBezTo>
                    <a:pt x="17300" y="8285"/>
                    <a:pt x="17199" y="8384"/>
                    <a:pt x="17199" y="8384"/>
                  </a:cubicBezTo>
                  <a:cubicBezTo>
                    <a:pt x="17250" y="8186"/>
                    <a:pt x="17148" y="8186"/>
                    <a:pt x="17098" y="8088"/>
                  </a:cubicBezTo>
                  <a:cubicBezTo>
                    <a:pt x="16997" y="7989"/>
                    <a:pt x="16997" y="7890"/>
                    <a:pt x="16896" y="7989"/>
                  </a:cubicBezTo>
                  <a:cubicBezTo>
                    <a:pt x="16794" y="8088"/>
                    <a:pt x="16744" y="8186"/>
                    <a:pt x="16643" y="8088"/>
                  </a:cubicBezTo>
                  <a:cubicBezTo>
                    <a:pt x="16541" y="7989"/>
                    <a:pt x="16491" y="8186"/>
                    <a:pt x="16390" y="8088"/>
                  </a:cubicBezTo>
                  <a:cubicBezTo>
                    <a:pt x="16289" y="7890"/>
                    <a:pt x="16187" y="7890"/>
                    <a:pt x="16086" y="7890"/>
                  </a:cubicBezTo>
                  <a:cubicBezTo>
                    <a:pt x="15985" y="7890"/>
                    <a:pt x="15884" y="7890"/>
                    <a:pt x="15833" y="8088"/>
                  </a:cubicBezTo>
                  <a:cubicBezTo>
                    <a:pt x="15783" y="8285"/>
                    <a:pt x="15934" y="8384"/>
                    <a:pt x="15934" y="8482"/>
                  </a:cubicBezTo>
                  <a:cubicBezTo>
                    <a:pt x="15985" y="8581"/>
                    <a:pt x="15934" y="8877"/>
                    <a:pt x="15884" y="8975"/>
                  </a:cubicBezTo>
                  <a:cubicBezTo>
                    <a:pt x="15884" y="9074"/>
                    <a:pt x="15884" y="8975"/>
                    <a:pt x="15833" y="9074"/>
                  </a:cubicBezTo>
                  <a:cubicBezTo>
                    <a:pt x="15833" y="9074"/>
                    <a:pt x="15934" y="9271"/>
                    <a:pt x="15934" y="9271"/>
                  </a:cubicBezTo>
                  <a:cubicBezTo>
                    <a:pt x="15934" y="9468"/>
                    <a:pt x="15985" y="9666"/>
                    <a:pt x="15985" y="9764"/>
                  </a:cubicBezTo>
                  <a:cubicBezTo>
                    <a:pt x="15985" y="9863"/>
                    <a:pt x="15985" y="9863"/>
                    <a:pt x="15985" y="9962"/>
                  </a:cubicBezTo>
                  <a:cubicBezTo>
                    <a:pt x="15985" y="10060"/>
                    <a:pt x="15934" y="9962"/>
                    <a:pt x="15934" y="9962"/>
                  </a:cubicBezTo>
                  <a:cubicBezTo>
                    <a:pt x="15884" y="10060"/>
                    <a:pt x="15884" y="10258"/>
                    <a:pt x="15884" y="10258"/>
                  </a:cubicBezTo>
                  <a:cubicBezTo>
                    <a:pt x="15833" y="10356"/>
                    <a:pt x="15783" y="10455"/>
                    <a:pt x="15783" y="10553"/>
                  </a:cubicBezTo>
                  <a:cubicBezTo>
                    <a:pt x="15732" y="10751"/>
                    <a:pt x="15732" y="10751"/>
                    <a:pt x="15783" y="10849"/>
                  </a:cubicBezTo>
                  <a:cubicBezTo>
                    <a:pt x="15934" y="11047"/>
                    <a:pt x="16086" y="11244"/>
                    <a:pt x="16187" y="11441"/>
                  </a:cubicBezTo>
                  <a:cubicBezTo>
                    <a:pt x="16238" y="11737"/>
                    <a:pt x="16289" y="12230"/>
                    <a:pt x="16238" y="12526"/>
                  </a:cubicBezTo>
                  <a:cubicBezTo>
                    <a:pt x="16137" y="12921"/>
                    <a:pt x="15833" y="13118"/>
                    <a:pt x="15681" y="13315"/>
                  </a:cubicBezTo>
                  <a:cubicBezTo>
                    <a:pt x="15631" y="13414"/>
                    <a:pt x="15580" y="13414"/>
                    <a:pt x="15530" y="13512"/>
                  </a:cubicBezTo>
                  <a:cubicBezTo>
                    <a:pt x="15378" y="13611"/>
                    <a:pt x="15580" y="13907"/>
                    <a:pt x="15580" y="14104"/>
                  </a:cubicBezTo>
                  <a:cubicBezTo>
                    <a:pt x="15580" y="14104"/>
                    <a:pt x="15631" y="14301"/>
                    <a:pt x="15631" y="14400"/>
                  </a:cubicBezTo>
                  <a:cubicBezTo>
                    <a:pt x="15631" y="14597"/>
                    <a:pt x="15631" y="14696"/>
                    <a:pt x="15681" y="14893"/>
                  </a:cubicBezTo>
                  <a:cubicBezTo>
                    <a:pt x="15732" y="15090"/>
                    <a:pt x="15732" y="15189"/>
                    <a:pt x="15631" y="15386"/>
                  </a:cubicBezTo>
                  <a:cubicBezTo>
                    <a:pt x="15631" y="15386"/>
                    <a:pt x="15681" y="15781"/>
                    <a:pt x="15631" y="15879"/>
                  </a:cubicBezTo>
                  <a:cubicBezTo>
                    <a:pt x="15580" y="15879"/>
                    <a:pt x="15530" y="15485"/>
                    <a:pt x="15479" y="15682"/>
                  </a:cubicBezTo>
                  <a:cubicBezTo>
                    <a:pt x="15429" y="15879"/>
                    <a:pt x="15530" y="16175"/>
                    <a:pt x="15530" y="16175"/>
                  </a:cubicBezTo>
                  <a:cubicBezTo>
                    <a:pt x="15530" y="16077"/>
                    <a:pt x="15226" y="15584"/>
                    <a:pt x="15074" y="15879"/>
                  </a:cubicBezTo>
                  <a:cubicBezTo>
                    <a:pt x="15125" y="15781"/>
                    <a:pt x="15277" y="15682"/>
                    <a:pt x="15176" y="15485"/>
                  </a:cubicBezTo>
                  <a:cubicBezTo>
                    <a:pt x="15125" y="15386"/>
                    <a:pt x="15074" y="15288"/>
                    <a:pt x="15024" y="15288"/>
                  </a:cubicBezTo>
                  <a:cubicBezTo>
                    <a:pt x="15024" y="15189"/>
                    <a:pt x="14923" y="15189"/>
                    <a:pt x="14872" y="15189"/>
                  </a:cubicBezTo>
                  <a:cubicBezTo>
                    <a:pt x="14872" y="15090"/>
                    <a:pt x="14923" y="15090"/>
                    <a:pt x="14872" y="14893"/>
                  </a:cubicBezTo>
                  <a:cubicBezTo>
                    <a:pt x="14822" y="14795"/>
                    <a:pt x="14771" y="14597"/>
                    <a:pt x="14822" y="14400"/>
                  </a:cubicBezTo>
                  <a:cubicBezTo>
                    <a:pt x="14872" y="14104"/>
                    <a:pt x="14720" y="14005"/>
                    <a:pt x="14720" y="13808"/>
                  </a:cubicBezTo>
                  <a:cubicBezTo>
                    <a:pt x="14720" y="13611"/>
                    <a:pt x="14822" y="13512"/>
                    <a:pt x="14771" y="13315"/>
                  </a:cubicBezTo>
                  <a:cubicBezTo>
                    <a:pt x="14670" y="13118"/>
                    <a:pt x="14467" y="13118"/>
                    <a:pt x="14316" y="13118"/>
                  </a:cubicBezTo>
                  <a:cubicBezTo>
                    <a:pt x="14265" y="13118"/>
                    <a:pt x="14215" y="13118"/>
                    <a:pt x="14113" y="13118"/>
                  </a:cubicBezTo>
                  <a:cubicBezTo>
                    <a:pt x="14113" y="13118"/>
                    <a:pt x="14012" y="13315"/>
                    <a:pt x="14012" y="13315"/>
                  </a:cubicBezTo>
                  <a:cubicBezTo>
                    <a:pt x="14012" y="13216"/>
                    <a:pt x="14063" y="13216"/>
                    <a:pt x="14012" y="13118"/>
                  </a:cubicBezTo>
                  <a:cubicBezTo>
                    <a:pt x="14012" y="13019"/>
                    <a:pt x="13962" y="12921"/>
                    <a:pt x="13911" y="12921"/>
                  </a:cubicBezTo>
                  <a:cubicBezTo>
                    <a:pt x="13810" y="12822"/>
                    <a:pt x="13709" y="12822"/>
                    <a:pt x="13607" y="12723"/>
                  </a:cubicBezTo>
                  <a:cubicBezTo>
                    <a:pt x="13456" y="12625"/>
                    <a:pt x="13355" y="12329"/>
                    <a:pt x="13203" y="12132"/>
                  </a:cubicBezTo>
                  <a:cubicBezTo>
                    <a:pt x="13102" y="12033"/>
                    <a:pt x="13000" y="11934"/>
                    <a:pt x="12950" y="11934"/>
                  </a:cubicBezTo>
                  <a:cubicBezTo>
                    <a:pt x="12849" y="11934"/>
                    <a:pt x="12748" y="11737"/>
                    <a:pt x="12646" y="11737"/>
                  </a:cubicBezTo>
                  <a:cubicBezTo>
                    <a:pt x="12596" y="11737"/>
                    <a:pt x="12141" y="11934"/>
                    <a:pt x="12141" y="11934"/>
                  </a:cubicBezTo>
                  <a:cubicBezTo>
                    <a:pt x="12141" y="11836"/>
                    <a:pt x="12191" y="11836"/>
                    <a:pt x="12242" y="11737"/>
                  </a:cubicBezTo>
                  <a:cubicBezTo>
                    <a:pt x="12242" y="11638"/>
                    <a:pt x="12191" y="11540"/>
                    <a:pt x="12191" y="11540"/>
                  </a:cubicBezTo>
                  <a:cubicBezTo>
                    <a:pt x="12141" y="11244"/>
                    <a:pt x="12090" y="11047"/>
                    <a:pt x="12039" y="10849"/>
                  </a:cubicBezTo>
                  <a:cubicBezTo>
                    <a:pt x="11989" y="10652"/>
                    <a:pt x="11938" y="10652"/>
                    <a:pt x="11837" y="10652"/>
                  </a:cubicBezTo>
                  <a:cubicBezTo>
                    <a:pt x="11685" y="10652"/>
                    <a:pt x="11635" y="10652"/>
                    <a:pt x="11635" y="10356"/>
                  </a:cubicBezTo>
                  <a:cubicBezTo>
                    <a:pt x="11685" y="10159"/>
                    <a:pt x="11635" y="9863"/>
                    <a:pt x="11635" y="9666"/>
                  </a:cubicBezTo>
                  <a:cubicBezTo>
                    <a:pt x="11685" y="9370"/>
                    <a:pt x="11786" y="9173"/>
                    <a:pt x="11837" y="8877"/>
                  </a:cubicBezTo>
                  <a:cubicBezTo>
                    <a:pt x="11888" y="8679"/>
                    <a:pt x="11888" y="8581"/>
                    <a:pt x="11989" y="8482"/>
                  </a:cubicBezTo>
                  <a:cubicBezTo>
                    <a:pt x="12039" y="8482"/>
                    <a:pt x="11989" y="8384"/>
                    <a:pt x="11989" y="8285"/>
                  </a:cubicBezTo>
                  <a:cubicBezTo>
                    <a:pt x="12039" y="8285"/>
                    <a:pt x="12141" y="8088"/>
                    <a:pt x="12141" y="8088"/>
                  </a:cubicBezTo>
                  <a:cubicBezTo>
                    <a:pt x="12141" y="8088"/>
                    <a:pt x="12141" y="8088"/>
                    <a:pt x="12090" y="7989"/>
                  </a:cubicBezTo>
                  <a:cubicBezTo>
                    <a:pt x="12090" y="7989"/>
                    <a:pt x="12141" y="7989"/>
                    <a:pt x="12141" y="7989"/>
                  </a:cubicBezTo>
                  <a:cubicBezTo>
                    <a:pt x="12141" y="7792"/>
                    <a:pt x="12242" y="7890"/>
                    <a:pt x="12292" y="7890"/>
                  </a:cubicBezTo>
                  <a:cubicBezTo>
                    <a:pt x="12343" y="7890"/>
                    <a:pt x="12343" y="7792"/>
                    <a:pt x="12343" y="7792"/>
                  </a:cubicBezTo>
                  <a:cubicBezTo>
                    <a:pt x="12393" y="7595"/>
                    <a:pt x="12292" y="7693"/>
                    <a:pt x="12242" y="7595"/>
                  </a:cubicBezTo>
                  <a:cubicBezTo>
                    <a:pt x="12242" y="7595"/>
                    <a:pt x="12343" y="7595"/>
                    <a:pt x="12343" y="7595"/>
                  </a:cubicBezTo>
                  <a:cubicBezTo>
                    <a:pt x="12393" y="7496"/>
                    <a:pt x="12444" y="7595"/>
                    <a:pt x="12444" y="7595"/>
                  </a:cubicBezTo>
                  <a:cubicBezTo>
                    <a:pt x="12545" y="7792"/>
                    <a:pt x="12545" y="7595"/>
                    <a:pt x="12646" y="7496"/>
                  </a:cubicBezTo>
                  <a:cubicBezTo>
                    <a:pt x="12748" y="7299"/>
                    <a:pt x="12545" y="7101"/>
                    <a:pt x="12444" y="7003"/>
                  </a:cubicBezTo>
                  <a:cubicBezTo>
                    <a:pt x="12393" y="7003"/>
                    <a:pt x="12191" y="7101"/>
                    <a:pt x="12191" y="7101"/>
                  </a:cubicBezTo>
                  <a:cubicBezTo>
                    <a:pt x="12141" y="6904"/>
                    <a:pt x="12292" y="6904"/>
                    <a:pt x="12141" y="6805"/>
                  </a:cubicBezTo>
                  <a:cubicBezTo>
                    <a:pt x="12090" y="6805"/>
                    <a:pt x="11837" y="6805"/>
                    <a:pt x="11837" y="6707"/>
                  </a:cubicBezTo>
                  <a:cubicBezTo>
                    <a:pt x="11837" y="6608"/>
                    <a:pt x="11938" y="6608"/>
                    <a:pt x="11938" y="6608"/>
                  </a:cubicBezTo>
                  <a:cubicBezTo>
                    <a:pt x="11989" y="6510"/>
                    <a:pt x="11989" y="6608"/>
                    <a:pt x="12039" y="6608"/>
                  </a:cubicBezTo>
                  <a:cubicBezTo>
                    <a:pt x="11989" y="6707"/>
                    <a:pt x="12141" y="6707"/>
                    <a:pt x="12141" y="6707"/>
                  </a:cubicBezTo>
                  <a:cubicBezTo>
                    <a:pt x="12242" y="6707"/>
                    <a:pt x="12393" y="6904"/>
                    <a:pt x="12444" y="6904"/>
                  </a:cubicBezTo>
                  <a:cubicBezTo>
                    <a:pt x="12495" y="6904"/>
                    <a:pt x="12545" y="7003"/>
                    <a:pt x="12596" y="7003"/>
                  </a:cubicBezTo>
                  <a:cubicBezTo>
                    <a:pt x="12697" y="7101"/>
                    <a:pt x="12646" y="7003"/>
                    <a:pt x="12697" y="7003"/>
                  </a:cubicBezTo>
                  <a:cubicBezTo>
                    <a:pt x="12748" y="7003"/>
                    <a:pt x="12899" y="7003"/>
                    <a:pt x="12849" y="6904"/>
                  </a:cubicBezTo>
                  <a:cubicBezTo>
                    <a:pt x="12798" y="6805"/>
                    <a:pt x="12849" y="6608"/>
                    <a:pt x="12899" y="6510"/>
                  </a:cubicBezTo>
                  <a:cubicBezTo>
                    <a:pt x="12899" y="6608"/>
                    <a:pt x="13051" y="6707"/>
                    <a:pt x="13051" y="6707"/>
                  </a:cubicBezTo>
                  <a:cubicBezTo>
                    <a:pt x="13152" y="6707"/>
                    <a:pt x="13203" y="6707"/>
                    <a:pt x="13304" y="6608"/>
                  </a:cubicBezTo>
                  <a:cubicBezTo>
                    <a:pt x="13355" y="6510"/>
                    <a:pt x="13405" y="6312"/>
                    <a:pt x="13456" y="6214"/>
                  </a:cubicBezTo>
                  <a:cubicBezTo>
                    <a:pt x="13506" y="6115"/>
                    <a:pt x="13607" y="6016"/>
                    <a:pt x="13557" y="5819"/>
                  </a:cubicBezTo>
                  <a:cubicBezTo>
                    <a:pt x="13506" y="5622"/>
                    <a:pt x="13355" y="5721"/>
                    <a:pt x="13304" y="5721"/>
                  </a:cubicBezTo>
                  <a:cubicBezTo>
                    <a:pt x="13152" y="5721"/>
                    <a:pt x="13051" y="5622"/>
                    <a:pt x="12950" y="5523"/>
                  </a:cubicBezTo>
                  <a:cubicBezTo>
                    <a:pt x="12899" y="5425"/>
                    <a:pt x="12849" y="5326"/>
                    <a:pt x="12748" y="5227"/>
                  </a:cubicBezTo>
                  <a:cubicBezTo>
                    <a:pt x="12748" y="5227"/>
                    <a:pt x="12495" y="5227"/>
                    <a:pt x="12495" y="5227"/>
                  </a:cubicBezTo>
                  <a:cubicBezTo>
                    <a:pt x="12495" y="5129"/>
                    <a:pt x="12748" y="5227"/>
                    <a:pt x="12798" y="5227"/>
                  </a:cubicBezTo>
                  <a:cubicBezTo>
                    <a:pt x="12899" y="5227"/>
                    <a:pt x="12899" y="5129"/>
                    <a:pt x="13000" y="5227"/>
                  </a:cubicBezTo>
                  <a:cubicBezTo>
                    <a:pt x="13203" y="5425"/>
                    <a:pt x="13405" y="5819"/>
                    <a:pt x="13607" y="5523"/>
                  </a:cubicBezTo>
                  <a:cubicBezTo>
                    <a:pt x="13709" y="5326"/>
                    <a:pt x="13759" y="5227"/>
                    <a:pt x="13810" y="5030"/>
                  </a:cubicBezTo>
                  <a:cubicBezTo>
                    <a:pt x="13860" y="4932"/>
                    <a:pt x="13557" y="4833"/>
                    <a:pt x="13709" y="4636"/>
                  </a:cubicBezTo>
                  <a:cubicBezTo>
                    <a:pt x="13759" y="4636"/>
                    <a:pt x="13911" y="4636"/>
                    <a:pt x="13962" y="4734"/>
                  </a:cubicBezTo>
                  <a:cubicBezTo>
                    <a:pt x="14113" y="4734"/>
                    <a:pt x="14113" y="4932"/>
                    <a:pt x="14265" y="4734"/>
                  </a:cubicBezTo>
                  <a:cubicBezTo>
                    <a:pt x="14265" y="4734"/>
                    <a:pt x="14417" y="4833"/>
                    <a:pt x="14366" y="4636"/>
                  </a:cubicBezTo>
                  <a:cubicBezTo>
                    <a:pt x="14316" y="4537"/>
                    <a:pt x="14113" y="4340"/>
                    <a:pt x="14063" y="4340"/>
                  </a:cubicBezTo>
                  <a:cubicBezTo>
                    <a:pt x="14164" y="4241"/>
                    <a:pt x="14265" y="4438"/>
                    <a:pt x="14366" y="4438"/>
                  </a:cubicBezTo>
                  <a:cubicBezTo>
                    <a:pt x="14417" y="4438"/>
                    <a:pt x="14518" y="4932"/>
                    <a:pt x="14619" y="4833"/>
                  </a:cubicBezTo>
                  <a:cubicBezTo>
                    <a:pt x="14619" y="4833"/>
                    <a:pt x="14569" y="4734"/>
                    <a:pt x="14569" y="4734"/>
                  </a:cubicBezTo>
                  <a:cubicBezTo>
                    <a:pt x="14619" y="4636"/>
                    <a:pt x="14670" y="4636"/>
                    <a:pt x="14771" y="4537"/>
                  </a:cubicBezTo>
                  <a:cubicBezTo>
                    <a:pt x="14822" y="4438"/>
                    <a:pt x="14973" y="4142"/>
                    <a:pt x="15024" y="4044"/>
                  </a:cubicBezTo>
                  <a:cubicBezTo>
                    <a:pt x="15024" y="3748"/>
                    <a:pt x="14923" y="3748"/>
                    <a:pt x="14822" y="3551"/>
                  </a:cubicBezTo>
                  <a:cubicBezTo>
                    <a:pt x="14822" y="3551"/>
                    <a:pt x="14670" y="2959"/>
                    <a:pt x="14670" y="3058"/>
                  </a:cubicBezTo>
                  <a:cubicBezTo>
                    <a:pt x="14720" y="2959"/>
                    <a:pt x="14923" y="2959"/>
                    <a:pt x="14973" y="2959"/>
                  </a:cubicBezTo>
                  <a:cubicBezTo>
                    <a:pt x="15125" y="2860"/>
                    <a:pt x="14872" y="2762"/>
                    <a:pt x="14872" y="2663"/>
                  </a:cubicBezTo>
                  <a:cubicBezTo>
                    <a:pt x="14822" y="2564"/>
                    <a:pt x="15024" y="2564"/>
                    <a:pt x="15024" y="2466"/>
                  </a:cubicBezTo>
                  <a:cubicBezTo>
                    <a:pt x="15024" y="2466"/>
                    <a:pt x="14518" y="2071"/>
                    <a:pt x="14518" y="2071"/>
                  </a:cubicBezTo>
                  <a:cubicBezTo>
                    <a:pt x="14569" y="2071"/>
                    <a:pt x="14670" y="1973"/>
                    <a:pt x="14720" y="1973"/>
                  </a:cubicBezTo>
                  <a:cubicBezTo>
                    <a:pt x="14569" y="1973"/>
                    <a:pt x="14417" y="1874"/>
                    <a:pt x="14265" y="1874"/>
                  </a:cubicBezTo>
                  <a:cubicBezTo>
                    <a:pt x="14164" y="1874"/>
                    <a:pt x="14012" y="1973"/>
                    <a:pt x="13962" y="1874"/>
                  </a:cubicBezTo>
                  <a:cubicBezTo>
                    <a:pt x="14063" y="1973"/>
                    <a:pt x="13911" y="2071"/>
                    <a:pt x="13962" y="2268"/>
                  </a:cubicBezTo>
                  <a:cubicBezTo>
                    <a:pt x="14012" y="2367"/>
                    <a:pt x="14164" y="2466"/>
                    <a:pt x="14164" y="2564"/>
                  </a:cubicBezTo>
                  <a:cubicBezTo>
                    <a:pt x="14164" y="2564"/>
                    <a:pt x="14063" y="2663"/>
                    <a:pt x="14063" y="2663"/>
                  </a:cubicBezTo>
                  <a:cubicBezTo>
                    <a:pt x="14063" y="2663"/>
                    <a:pt x="14164" y="2762"/>
                    <a:pt x="14113" y="2762"/>
                  </a:cubicBezTo>
                  <a:cubicBezTo>
                    <a:pt x="14012" y="2860"/>
                    <a:pt x="13962" y="2663"/>
                    <a:pt x="13911" y="3058"/>
                  </a:cubicBezTo>
                  <a:cubicBezTo>
                    <a:pt x="13860" y="3255"/>
                    <a:pt x="13860" y="3452"/>
                    <a:pt x="13810" y="3649"/>
                  </a:cubicBezTo>
                  <a:cubicBezTo>
                    <a:pt x="13759" y="3649"/>
                    <a:pt x="13709" y="3748"/>
                    <a:pt x="13709" y="3847"/>
                  </a:cubicBezTo>
                  <a:cubicBezTo>
                    <a:pt x="13709" y="3945"/>
                    <a:pt x="13658" y="3945"/>
                    <a:pt x="13658" y="4044"/>
                  </a:cubicBezTo>
                  <a:cubicBezTo>
                    <a:pt x="13506" y="4142"/>
                    <a:pt x="13557" y="4241"/>
                    <a:pt x="13456" y="3945"/>
                  </a:cubicBezTo>
                  <a:cubicBezTo>
                    <a:pt x="13405" y="3847"/>
                    <a:pt x="13253" y="3649"/>
                    <a:pt x="13253" y="3452"/>
                  </a:cubicBezTo>
                  <a:cubicBezTo>
                    <a:pt x="13253" y="3452"/>
                    <a:pt x="13253" y="3156"/>
                    <a:pt x="13304" y="3156"/>
                  </a:cubicBezTo>
                  <a:cubicBezTo>
                    <a:pt x="13304" y="3156"/>
                    <a:pt x="13405" y="3255"/>
                    <a:pt x="13405" y="3058"/>
                  </a:cubicBezTo>
                  <a:cubicBezTo>
                    <a:pt x="13355" y="2860"/>
                    <a:pt x="13355" y="2762"/>
                    <a:pt x="13253" y="2564"/>
                  </a:cubicBezTo>
                  <a:cubicBezTo>
                    <a:pt x="13152" y="2466"/>
                    <a:pt x="13051" y="2268"/>
                    <a:pt x="12950" y="2466"/>
                  </a:cubicBezTo>
                  <a:cubicBezTo>
                    <a:pt x="12899" y="2564"/>
                    <a:pt x="12899" y="2762"/>
                    <a:pt x="12899" y="2959"/>
                  </a:cubicBezTo>
                  <a:cubicBezTo>
                    <a:pt x="12899" y="3058"/>
                    <a:pt x="12697" y="3058"/>
                    <a:pt x="12697" y="2959"/>
                  </a:cubicBezTo>
                  <a:cubicBezTo>
                    <a:pt x="12697" y="2860"/>
                    <a:pt x="12697" y="2564"/>
                    <a:pt x="12646" y="2466"/>
                  </a:cubicBezTo>
                  <a:cubicBezTo>
                    <a:pt x="12444" y="2170"/>
                    <a:pt x="12697" y="2466"/>
                    <a:pt x="12697" y="2367"/>
                  </a:cubicBezTo>
                  <a:cubicBezTo>
                    <a:pt x="12748" y="2367"/>
                    <a:pt x="12798" y="2268"/>
                    <a:pt x="12748" y="2268"/>
                  </a:cubicBezTo>
                  <a:cubicBezTo>
                    <a:pt x="12748" y="2170"/>
                    <a:pt x="12697" y="2071"/>
                    <a:pt x="12646" y="2170"/>
                  </a:cubicBezTo>
                  <a:cubicBezTo>
                    <a:pt x="12596" y="2268"/>
                    <a:pt x="12596" y="2071"/>
                    <a:pt x="12545" y="2071"/>
                  </a:cubicBezTo>
                  <a:cubicBezTo>
                    <a:pt x="12495" y="1973"/>
                    <a:pt x="12444" y="2170"/>
                    <a:pt x="12393" y="2071"/>
                  </a:cubicBezTo>
                  <a:cubicBezTo>
                    <a:pt x="12292" y="1973"/>
                    <a:pt x="12242" y="2071"/>
                    <a:pt x="12292" y="1775"/>
                  </a:cubicBezTo>
                  <a:cubicBezTo>
                    <a:pt x="12292" y="1775"/>
                    <a:pt x="12292" y="1775"/>
                    <a:pt x="12343" y="1775"/>
                  </a:cubicBezTo>
                  <a:cubicBezTo>
                    <a:pt x="12343" y="1677"/>
                    <a:pt x="12343" y="1677"/>
                    <a:pt x="12343" y="1578"/>
                  </a:cubicBezTo>
                  <a:cubicBezTo>
                    <a:pt x="12393" y="1578"/>
                    <a:pt x="12393" y="1578"/>
                    <a:pt x="12444" y="1578"/>
                  </a:cubicBezTo>
                  <a:cubicBezTo>
                    <a:pt x="12393" y="1578"/>
                    <a:pt x="12343" y="1282"/>
                    <a:pt x="12343" y="1282"/>
                  </a:cubicBezTo>
                  <a:cubicBezTo>
                    <a:pt x="12292" y="1085"/>
                    <a:pt x="12191" y="1085"/>
                    <a:pt x="12191" y="986"/>
                  </a:cubicBezTo>
                  <a:cubicBezTo>
                    <a:pt x="12090" y="888"/>
                    <a:pt x="12141" y="888"/>
                    <a:pt x="12090" y="690"/>
                  </a:cubicBezTo>
                  <a:cubicBezTo>
                    <a:pt x="12090" y="493"/>
                    <a:pt x="11989" y="395"/>
                    <a:pt x="11989" y="296"/>
                  </a:cubicBezTo>
                  <a:cubicBezTo>
                    <a:pt x="11938" y="99"/>
                    <a:pt x="11837" y="99"/>
                    <a:pt x="11736" y="99"/>
                  </a:cubicBezTo>
                  <a:cubicBezTo>
                    <a:pt x="11685" y="99"/>
                    <a:pt x="11736" y="0"/>
                    <a:pt x="11635" y="0"/>
                  </a:cubicBezTo>
                  <a:cubicBezTo>
                    <a:pt x="11584" y="0"/>
                    <a:pt x="11533" y="0"/>
                    <a:pt x="11533" y="197"/>
                  </a:cubicBezTo>
                  <a:cubicBezTo>
                    <a:pt x="11533" y="197"/>
                    <a:pt x="11382" y="296"/>
                    <a:pt x="11382" y="296"/>
                  </a:cubicBezTo>
                  <a:cubicBezTo>
                    <a:pt x="11432" y="296"/>
                    <a:pt x="11533" y="296"/>
                    <a:pt x="11533" y="395"/>
                  </a:cubicBezTo>
                  <a:cubicBezTo>
                    <a:pt x="11533" y="395"/>
                    <a:pt x="11432" y="493"/>
                    <a:pt x="11432" y="493"/>
                  </a:cubicBezTo>
                  <a:cubicBezTo>
                    <a:pt x="11382" y="592"/>
                    <a:pt x="11331" y="395"/>
                    <a:pt x="11281" y="592"/>
                  </a:cubicBezTo>
                  <a:cubicBezTo>
                    <a:pt x="11230" y="592"/>
                    <a:pt x="11179" y="888"/>
                    <a:pt x="11179" y="986"/>
                  </a:cubicBezTo>
                  <a:cubicBezTo>
                    <a:pt x="11230" y="986"/>
                    <a:pt x="11331" y="986"/>
                    <a:pt x="11382" y="1085"/>
                  </a:cubicBezTo>
                  <a:cubicBezTo>
                    <a:pt x="11331" y="986"/>
                    <a:pt x="11230" y="1381"/>
                    <a:pt x="11230" y="1479"/>
                  </a:cubicBezTo>
                  <a:cubicBezTo>
                    <a:pt x="11230" y="1578"/>
                    <a:pt x="11331" y="1775"/>
                    <a:pt x="11382" y="1874"/>
                  </a:cubicBezTo>
                  <a:cubicBezTo>
                    <a:pt x="11432" y="1874"/>
                    <a:pt x="11533" y="2071"/>
                    <a:pt x="11584" y="2071"/>
                  </a:cubicBezTo>
                  <a:cubicBezTo>
                    <a:pt x="11685" y="1973"/>
                    <a:pt x="11685" y="1973"/>
                    <a:pt x="11736" y="2071"/>
                  </a:cubicBezTo>
                  <a:cubicBezTo>
                    <a:pt x="11786" y="2071"/>
                    <a:pt x="11888" y="2268"/>
                    <a:pt x="11888" y="2268"/>
                  </a:cubicBezTo>
                  <a:cubicBezTo>
                    <a:pt x="11837" y="2367"/>
                    <a:pt x="11786" y="2170"/>
                    <a:pt x="11786" y="2367"/>
                  </a:cubicBezTo>
                  <a:cubicBezTo>
                    <a:pt x="11786" y="2564"/>
                    <a:pt x="11736" y="2564"/>
                    <a:pt x="11736" y="2663"/>
                  </a:cubicBezTo>
                  <a:cubicBezTo>
                    <a:pt x="11685" y="2860"/>
                    <a:pt x="11786" y="2860"/>
                    <a:pt x="11837" y="2762"/>
                  </a:cubicBezTo>
                  <a:cubicBezTo>
                    <a:pt x="11837" y="2762"/>
                    <a:pt x="11938" y="2466"/>
                    <a:pt x="11938" y="2564"/>
                  </a:cubicBezTo>
                  <a:cubicBezTo>
                    <a:pt x="11989" y="2663"/>
                    <a:pt x="11938" y="2860"/>
                    <a:pt x="11938" y="2959"/>
                  </a:cubicBezTo>
                  <a:cubicBezTo>
                    <a:pt x="11888" y="3058"/>
                    <a:pt x="11837" y="3058"/>
                    <a:pt x="11786" y="3058"/>
                  </a:cubicBezTo>
                  <a:cubicBezTo>
                    <a:pt x="11786" y="3156"/>
                    <a:pt x="11786" y="3255"/>
                    <a:pt x="11736" y="3353"/>
                  </a:cubicBezTo>
                  <a:cubicBezTo>
                    <a:pt x="11685" y="3353"/>
                    <a:pt x="11584" y="3353"/>
                    <a:pt x="11533" y="3452"/>
                  </a:cubicBezTo>
                  <a:cubicBezTo>
                    <a:pt x="11483" y="3452"/>
                    <a:pt x="11432" y="3649"/>
                    <a:pt x="11432" y="3649"/>
                  </a:cubicBezTo>
                  <a:cubicBezTo>
                    <a:pt x="11483" y="3748"/>
                    <a:pt x="11533" y="3847"/>
                    <a:pt x="11533" y="4044"/>
                  </a:cubicBezTo>
                  <a:cubicBezTo>
                    <a:pt x="11533" y="4142"/>
                    <a:pt x="11483" y="4044"/>
                    <a:pt x="11432" y="3945"/>
                  </a:cubicBezTo>
                  <a:cubicBezTo>
                    <a:pt x="11432" y="3945"/>
                    <a:pt x="11382" y="3945"/>
                    <a:pt x="11382" y="4044"/>
                  </a:cubicBezTo>
                  <a:cubicBezTo>
                    <a:pt x="11331" y="4044"/>
                    <a:pt x="11230" y="3945"/>
                    <a:pt x="11230" y="3847"/>
                  </a:cubicBezTo>
                  <a:cubicBezTo>
                    <a:pt x="11230" y="3748"/>
                    <a:pt x="11331" y="3452"/>
                    <a:pt x="11331" y="3353"/>
                  </a:cubicBezTo>
                  <a:cubicBezTo>
                    <a:pt x="11382" y="3156"/>
                    <a:pt x="11230" y="3353"/>
                    <a:pt x="11230" y="3353"/>
                  </a:cubicBezTo>
                  <a:cubicBezTo>
                    <a:pt x="11179" y="3353"/>
                    <a:pt x="11028" y="3156"/>
                    <a:pt x="10977" y="3058"/>
                  </a:cubicBezTo>
                  <a:cubicBezTo>
                    <a:pt x="10876" y="2959"/>
                    <a:pt x="10926" y="3156"/>
                    <a:pt x="10825" y="3156"/>
                  </a:cubicBezTo>
                  <a:cubicBezTo>
                    <a:pt x="10775" y="3156"/>
                    <a:pt x="10623" y="3058"/>
                    <a:pt x="10724" y="3255"/>
                  </a:cubicBezTo>
                  <a:cubicBezTo>
                    <a:pt x="10775" y="3353"/>
                    <a:pt x="10775" y="3452"/>
                    <a:pt x="10876" y="3452"/>
                  </a:cubicBezTo>
                  <a:cubicBezTo>
                    <a:pt x="10926" y="3452"/>
                    <a:pt x="11028" y="3452"/>
                    <a:pt x="11028" y="3649"/>
                  </a:cubicBezTo>
                  <a:cubicBezTo>
                    <a:pt x="11129" y="4044"/>
                    <a:pt x="10825" y="3551"/>
                    <a:pt x="10775" y="3452"/>
                  </a:cubicBezTo>
                  <a:cubicBezTo>
                    <a:pt x="10674" y="3452"/>
                    <a:pt x="10674" y="3649"/>
                    <a:pt x="10572" y="3649"/>
                  </a:cubicBezTo>
                  <a:cubicBezTo>
                    <a:pt x="10471" y="3649"/>
                    <a:pt x="10421" y="3551"/>
                    <a:pt x="10319" y="3551"/>
                  </a:cubicBezTo>
                  <a:cubicBezTo>
                    <a:pt x="10117" y="3649"/>
                    <a:pt x="9965" y="3649"/>
                    <a:pt x="9763" y="3649"/>
                  </a:cubicBezTo>
                  <a:cubicBezTo>
                    <a:pt x="9611" y="3551"/>
                    <a:pt x="9409" y="3353"/>
                    <a:pt x="9207" y="3255"/>
                  </a:cubicBezTo>
                  <a:cubicBezTo>
                    <a:pt x="9156" y="3255"/>
                    <a:pt x="9055" y="3255"/>
                    <a:pt x="9004" y="3156"/>
                  </a:cubicBezTo>
                  <a:cubicBezTo>
                    <a:pt x="8954" y="2959"/>
                    <a:pt x="8954" y="2762"/>
                    <a:pt x="8903" y="2762"/>
                  </a:cubicBezTo>
                  <a:cubicBezTo>
                    <a:pt x="8802" y="2663"/>
                    <a:pt x="8701" y="2762"/>
                    <a:pt x="8650" y="2762"/>
                  </a:cubicBezTo>
                  <a:cubicBezTo>
                    <a:pt x="8498" y="2860"/>
                    <a:pt x="8397" y="2860"/>
                    <a:pt x="8296" y="2860"/>
                  </a:cubicBezTo>
                  <a:cubicBezTo>
                    <a:pt x="8245" y="2959"/>
                    <a:pt x="8144" y="3058"/>
                    <a:pt x="8144" y="3156"/>
                  </a:cubicBezTo>
                  <a:cubicBezTo>
                    <a:pt x="8144" y="3156"/>
                    <a:pt x="8347" y="3353"/>
                    <a:pt x="8397" y="3353"/>
                  </a:cubicBezTo>
                  <a:cubicBezTo>
                    <a:pt x="8397" y="3353"/>
                    <a:pt x="8347" y="3058"/>
                    <a:pt x="8448" y="3156"/>
                  </a:cubicBezTo>
                  <a:cubicBezTo>
                    <a:pt x="8498" y="3156"/>
                    <a:pt x="8498" y="3255"/>
                    <a:pt x="8549" y="3156"/>
                  </a:cubicBezTo>
                  <a:cubicBezTo>
                    <a:pt x="8600" y="3156"/>
                    <a:pt x="8903" y="2762"/>
                    <a:pt x="8903" y="2959"/>
                  </a:cubicBezTo>
                  <a:cubicBezTo>
                    <a:pt x="8903" y="3058"/>
                    <a:pt x="8751" y="3156"/>
                    <a:pt x="8701" y="3255"/>
                  </a:cubicBezTo>
                  <a:cubicBezTo>
                    <a:pt x="8650" y="3353"/>
                    <a:pt x="8549" y="3353"/>
                    <a:pt x="8448" y="3353"/>
                  </a:cubicBezTo>
                  <a:cubicBezTo>
                    <a:pt x="8397" y="3452"/>
                    <a:pt x="8245" y="3649"/>
                    <a:pt x="8347" y="3748"/>
                  </a:cubicBezTo>
                  <a:cubicBezTo>
                    <a:pt x="8448" y="3748"/>
                    <a:pt x="8448" y="3847"/>
                    <a:pt x="8397" y="4044"/>
                  </a:cubicBezTo>
                  <a:cubicBezTo>
                    <a:pt x="8397" y="4142"/>
                    <a:pt x="8498" y="4142"/>
                    <a:pt x="8498" y="4241"/>
                  </a:cubicBezTo>
                  <a:cubicBezTo>
                    <a:pt x="8549" y="4340"/>
                    <a:pt x="8549" y="4537"/>
                    <a:pt x="8448" y="4340"/>
                  </a:cubicBezTo>
                  <a:cubicBezTo>
                    <a:pt x="8347" y="4142"/>
                    <a:pt x="8448" y="4537"/>
                    <a:pt x="8397" y="4438"/>
                  </a:cubicBezTo>
                  <a:cubicBezTo>
                    <a:pt x="8347" y="4438"/>
                    <a:pt x="8245" y="4142"/>
                    <a:pt x="8195" y="4241"/>
                  </a:cubicBezTo>
                  <a:cubicBezTo>
                    <a:pt x="8296" y="4142"/>
                    <a:pt x="8448" y="4241"/>
                    <a:pt x="8296" y="4044"/>
                  </a:cubicBezTo>
                  <a:cubicBezTo>
                    <a:pt x="8347" y="4044"/>
                    <a:pt x="8397" y="3945"/>
                    <a:pt x="8296" y="3847"/>
                  </a:cubicBezTo>
                  <a:cubicBezTo>
                    <a:pt x="8397" y="3945"/>
                    <a:pt x="8144" y="3945"/>
                    <a:pt x="8195" y="3945"/>
                  </a:cubicBezTo>
                  <a:cubicBezTo>
                    <a:pt x="8195" y="3847"/>
                    <a:pt x="8195" y="3847"/>
                    <a:pt x="8245" y="3847"/>
                  </a:cubicBezTo>
                  <a:cubicBezTo>
                    <a:pt x="8245" y="3748"/>
                    <a:pt x="8094" y="3945"/>
                    <a:pt x="8094" y="3945"/>
                  </a:cubicBezTo>
                  <a:cubicBezTo>
                    <a:pt x="8043" y="3945"/>
                    <a:pt x="8094" y="3748"/>
                    <a:pt x="8043" y="3649"/>
                  </a:cubicBezTo>
                  <a:cubicBezTo>
                    <a:pt x="8043" y="3649"/>
                    <a:pt x="7942" y="3649"/>
                    <a:pt x="7942" y="3649"/>
                  </a:cubicBezTo>
                  <a:cubicBezTo>
                    <a:pt x="7841" y="3649"/>
                    <a:pt x="7841" y="3353"/>
                    <a:pt x="7740" y="3452"/>
                  </a:cubicBezTo>
                  <a:cubicBezTo>
                    <a:pt x="7638" y="3649"/>
                    <a:pt x="7588" y="3649"/>
                    <a:pt x="7436" y="3649"/>
                  </a:cubicBezTo>
                  <a:cubicBezTo>
                    <a:pt x="7234" y="3649"/>
                    <a:pt x="7082" y="3649"/>
                    <a:pt x="6880" y="3649"/>
                  </a:cubicBezTo>
                  <a:cubicBezTo>
                    <a:pt x="6829" y="3649"/>
                    <a:pt x="6475" y="3649"/>
                    <a:pt x="6475" y="3551"/>
                  </a:cubicBezTo>
                  <a:cubicBezTo>
                    <a:pt x="6424" y="3551"/>
                    <a:pt x="6576" y="3353"/>
                    <a:pt x="6627" y="3255"/>
                  </a:cubicBezTo>
                  <a:cubicBezTo>
                    <a:pt x="6677" y="3156"/>
                    <a:pt x="6728" y="3255"/>
                    <a:pt x="6829" y="3255"/>
                  </a:cubicBezTo>
                  <a:cubicBezTo>
                    <a:pt x="6880" y="3156"/>
                    <a:pt x="6728" y="2959"/>
                    <a:pt x="6728" y="2959"/>
                  </a:cubicBezTo>
                  <a:cubicBezTo>
                    <a:pt x="6627" y="2762"/>
                    <a:pt x="6576" y="2762"/>
                    <a:pt x="6475" y="2663"/>
                  </a:cubicBezTo>
                  <a:cubicBezTo>
                    <a:pt x="6424" y="2663"/>
                    <a:pt x="6374" y="2564"/>
                    <a:pt x="6323" y="2663"/>
                  </a:cubicBezTo>
                  <a:cubicBezTo>
                    <a:pt x="6273" y="2762"/>
                    <a:pt x="6222" y="2860"/>
                    <a:pt x="6171" y="2762"/>
                  </a:cubicBezTo>
                  <a:cubicBezTo>
                    <a:pt x="6020" y="2564"/>
                    <a:pt x="5868" y="2564"/>
                    <a:pt x="5716" y="2466"/>
                  </a:cubicBezTo>
                  <a:cubicBezTo>
                    <a:pt x="5514" y="2367"/>
                    <a:pt x="5362" y="2367"/>
                    <a:pt x="5160" y="2170"/>
                  </a:cubicBezTo>
                  <a:cubicBezTo>
                    <a:pt x="5008" y="1973"/>
                    <a:pt x="4907" y="1874"/>
                    <a:pt x="4704" y="1874"/>
                  </a:cubicBezTo>
                  <a:cubicBezTo>
                    <a:pt x="4654" y="1874"/>
                    <a:pt x="4603" y="1874"/>
                    <a:pt x="4553" y="1973"/>
                  </a:cubicBezTo>
                  <a:cubicBezTo>
                    <a:pt x="4502" y="2071"/>
                    <a:pt x="4452" y="2268"/>
                    <a:pt x="4401" y="2268"/>
                  </a:cubicBezTo>
                  <a:cubicBezTo>
                    <a:pt x="4350" y="2268"/>
                    <a:pt x="4199" y="2367"/>
                    <a:pt x="4199" y="2268"/>
                  </a:cubicBezTo>
                  <a:cubicBezTo>
                    <a:pt x="4199" y="2170"/>
                    <a:pt x="4300" y="2071"/>
                    <a:pt x="4300" y="1973"/>
                  </a:cubicBezTo>
                  <a:cubicBezTo>
                    <a:pt x="4300" y="1973"/>
                    <a:pt x="4148" y="2071"/>
                    <a:pt x="4148" y="1973"/>
                  </a:cubicBezTo>
                  <a:cubicBezTo>
                    <a:pt x="4199" y="1874"/>
                    <a:pt x="4199" y="1775"/>
                    <a:pt x="4148" y="1677"/>
                  </a:cubicBezTo>
                  <a:cubicBezTo>
                    <a:pt x="4148" y="1479"/>
                    <a:pt x="3946" y="1677"/>
                    <a:pt x="3946" y="1775"/>
                  </a:cubicBezTo>
                  <a:cubicBezTo>
                    <a:pt x="3946" y="1775"/>
                    <a:pt x="4047" y="1677"/>
                    <a:pt x="4047" y="1775"/>
                  </a:cubicBezTo>
                  <a:cubicBezTo>
                    <a:pt x="4097" y="1775"/>
                    <a:pt x="3895" y="1973"/>
                    <a:pt x="4047" y="1973"/>
                  </a:cubicBezTo>
                  <a:cubicBezTo>
                    <a:pt x="3996" y="1973"/>
                    <a:pt x="3946" y="1973"/>
                    <a:pt x="3946" y="2170"/>
                  </a:cubicBezTo>
                  <a:cubicBezTo>
                    <a:pt x="3946" y="2268"/>
                    <a:pt x="3895" y="2367"/>
                    <a:pt x="3844" y="2268"/>
                  </a:cubicBezTo>
                  <a:cubicBezTo>
                    <a:pt x="3693" y="2170"/>
                    <a:pt x="3642" y="2071"/>
                    <a:pt x="3592" y="1775"/>
                  </a:cubicBezTo>
                  <a:cubicBezTo>
                    <a:pt x="3541" y="1578"/>
                    <a:pt x="3440" y="1479"/>
                    <a:pt x="3339" y="1282"/>
                  </a:cubicBezTo>
                  <a:cubicBezTo>
                    <a:pt x="3288" y="1282"/>
                    <a:pt x="3237" y="1085"/>
                    <a:pt x="3187" y="1184"/>
                  </a:cubicBezTo>
                  <a:cubicBezTo>
                    <a:pt x="3187" y="1381"/>
                    <a:pt x="3339" y="1479"/>
                    <a:pt x="3389" y="1578"/>
                  </a:cubicBezTo>
                  <a:cubicBezTo>
                    <a:pt x="3389" y="1479"/>
                    <a:pt x="3187" y="1578"/>
                    <a:pt x="3187" y="1677"/>
                  </a:cubicBezTo>
                  <a:cubicBezTo>
                    <a:pt x="3136" y="1775"/>
                    <a:pt x="3187" y="1775"/>
                    <a:pt x="3136" y="1874"/>
                  </a:cubicBezTo>
                  <a:cubicBezTo>
                    <a:pt x="3086" y="1874"/>
                    <a:pt x="3035" y="2071"/>
                    <a:pt x="2985" y="1973"/>
                  </a:cubicBezTo>
                  <a:cubicBezTo>
                    <a:pt x="2985" y="1973"/>
                    <a:pt x="2985" y="1874"/>
                    <a:pt x="2985" y="1874"/>
                  </a:cubicBezTo>
                  <a:cubicBezTo>
                    <a:pt x="2985" y="1775"/>
                    <a:pt x="2732" y="1973"/>
                    <a:pt x="2732" y="2071"/>
                  </a:cubicBezTo>
                  <a:cubicBezTo>
                    <a:pt x="2681" y="2170"/>
                    <a:pt x="2630" y="2268"/>
                    <a:pt x="2529" y="2367"/>
                  </a:cubicBezTo>
                  <a:cubicBezTo>
                    <a:pt x="2479" y="2466"/>
                    <a:pt x="2529" y="2170"/>
                    <a:pt x="2479" y="2170"/>
                  </a:cubicBezTo>
                  <a:cubicBezTo>
                    <a:pt x="2428" y="2170"/>
                    <a:pt x="2378" y="2268"/>
                    <a:pt x="2327" y="2268"/>
                  </a:cubicBezTo>
                  <a:cubicBezTo>
                    <a:pt x="2276" y="2268"/>
                    <a:pt x="2276" y="2466"/>
                    <a:pt x="2226" y="2466"/>
                  </a:cubicBezTo>
                  <a:cubicBezTo>
                    <a:pt x="2175" y="2466"/>
                    <a:pt x="2023" y="2663"/>
                    <a:pt x="2074" y="2663"/>
                  </a:cubicBezTo>
                  <a:cubicBezTo>
                    <a:pt x="2074" y="2762"/>
                    <a:pt x="2175" y="2762"/>
                    <a:pt x="2023" y="2860"/>
                  </a:cubicBezTo>
                  <a:cubicBezTo>
                    <a:pt x="2023" y="2860"/>
                    <a:pt x="1872" y="2860"/>
                    <a:pt x="1872" y="2762"/>
                  </a:cubicBezTo>
                  <a:cubicBezTo>
                    <a:pt x="1872" y="2663"/>
                    <a:pt x="2023" y="2564"/>
                    <a:pt x="2023" y="2564"/>
                  </a:cubicBezTo>
                  <a:cubicBezTo>
                    <a:pt x="2074" y="2367"/>
                    <a:pt x="2175" y="2268"/>
                    <a:pt x="2226" y="2170"/>
                  </a:cubicBezTo>
                  <a:cubicBezTo>
                    <a:pt x="2327" y="2071"/>
                    <a:pt x="2378" y="2071"/>
                    <a:pt x="2479" y="2170"/>
                  </a:cubicBezTo>
                  <a:cubicBezTo>
                    <a:pt x="2428" y="2170"/>
                    <a:pt x="2833" y="1775"/>
                    <a:pt x="2833" y="1775"/>
                  </a:cubicBezTo>
                  <a:cubicBezTo>
                    <a:pt x="2934" y="1677"/>
                    <a:pt x="2883" y="1578"/>
                    <a:pt x="2833" y="1578"/>
                  </a:cubicBezTo>
                  <a:cubicBezTo>
                    <a:pt x="2732" y="1578"/>
                    <a:pt x="2630" y="1578"/>
                    <a:pt x="2529" y="1677"/>
                  </a:cubicBezTo>
                  <a:cubicBezTo>
                    <a:pt x="2479" y="1677"/>
                    <a:pt x="2479" y="1874"/>
                    <a:pt x="2378" y="1874"/>
                  </a:cubicBezTo>
                  <a:cubicBezTo>
                    <a:pt x="2327" y="1874"/>
                    <a:pt x="2226" y="1973"/>
                    <a:pt x="2175" y="1973"/>
                  </a:cubicBezTo>
                  <a:cubicBezTo>
                    <a:pt x="2074" y="1973"/>
                    <a:pt x="1821" y="2466"/>
                    <a:pt x="1770" y="2367"/>
                  </a:cubicBezTo>
                  <a:cubicBezTo>
                    <a:pt x="1720" y="2367"/>
                    <a:pt x="1821" y="2268"/>
                    <a:pt x="1821" y="2170"/>
                  </a:cubicBezTo>
                  <a:cubicBezTo>
                    <a:pt x="1821" y="2170"/>
                    <a:pt x="1669" y="2071"/>
                    <a:pt x="1669" y="2071"/>
                  </a:cubicBezTo>
                  <a:cubicBezTo>
                    <a:pt x="1669" y="2071"/>
                    <a:pt x="1518" y="2268"/>
                    <a:pt x="1467" y="2268"/>
                  </a:cubicBezTo>
                  <a:cubicBezTo>
                    <a:pt x="1416" y="2268"/>
                    <a:pt x="1315" y="2367"/>
                    <a:pt x="1265" y="2466"/>
                  </a:cubicBezTo>
                  <a:cubicBezTo>
                    <a:pt x="1214" y="2466"/>
                    <a:pt x="1315" y="2564"/>
                    <a:pt x="1315" y="2564"/>
                  </a:cubicBezTo>
                  <a:cubicBezTo>
                    <a:pt x="1366" y="2564"/>
                    <a:pt x="1315" y="2663"/>
                    <a:pt x="1315" y="2663"/>
                  </a:cubicBezTo>
                  <a:cubicBezTo>
                    <a:pt x="1315" y="2762"/>
                    <a:pt x="1518" y="2663"/>
                    <a:pt x="1518" y="2663"/>
                  </a:cubicBezTo>
                  <a:cubicBezTo>
                    <a:pt x="1568" y="2564"/>
                    <a:pt x="1669" y="2466"/>
                    <a:pt x="1720" y="2367"/>
                  </a:cubicBezTo>
                  <a:cubicBezTo>
                    <a:pt x="1467" y="2564"/>
                    <a:pt x="1720" y="2663"/>
                    <a:pt x="1669" y="2860"/>
                  </a:cubicBezTo>
                  <a:cubicBezTo>
                    <a:pt x="1669" y="2860"/>
                    <a:pt x="1619" y="2762"/>
                    <a:pt x="1619" y="2762"/>
                  </a:cubicBezTo>
                  <a:cubicBezTo>
                    <a:pt x="1518" y="2663"/>
                    <a:pt x="1467" y="2762"/>
                    <a:pt x="1416" y="2860"/>
                  </a:cubicBezTo>
                  <a:cubicBezTo>
                    <a:pt x="1366" y="2860"/>
                    <a:pt x="1163" y="2762"/>
                    <a:pt x="1062" y="2762"/>
                  </a:cubicBezTo>
                  <a:cubicBezTo>
                    <a:pt x="961" y="2762"/>
                    <a:pt x="809" y="2564"/>
                    <a:pt x="708" y="2466"/>
                  </a:cubicBezTo>
                  <a:cubicBezTo>
                    <a:pt x="658" y="2466"/>
                    <a:pt x="607" y="2367"/>
                    <a:pt x="556" y="2367"/>
                  </a:cubicBezTo>
                  <a:cubicBezTo>
                    <a:pt x="506" y="2268"/>
                    <a:pt x="455" y="2071"/>
                    <a:pt x="506" y="2071"/>
                  </a:cubicBezTo>
                  <a:cubicBezTo>
                    <a:pt x="455" y="2071"/>
                    <a:pt x="354" y="2071"/>
                    <a:pt x="304" y="2170"/>
                  </a:cubicBezTo>
                  <a:cubicBezTo>
                    <a:pt x="202" y="2170"/>
                    <a:pt x="101" y="2170"/>
                    <a:pt x="0" y="2071"/>
                  </a:cubicBezTo>
                  <a:cubicBezTo>
                    <a:pt x="0" y="4044"/>
                    <a:pt x="0" y="6016"/>
                    <a:pt x="0" y="7890"/>
                  </a:cubicBezTo>
                  <a:cubicBezTo>
                    <a:pt x="0" y="8384"/>
                    <a:pt x="0" y="8778"/>
                    <a:pt x="0" y="9271"/>
                  </a:cubicBezTo>
                  <a:cubicBezTo>
                    <a:pt x="0" y="9370"/>
                    <a:pt x="0" y="9468"/>
                    <a:pt x="0" y="9567"/>
                  </a:cubicBezTo>
                  <a:cubicBezTo>
                    <a:pt x="0" y="9764"/>
                    <a:pt x="101" y="9567"/>
                    <a:pt x="152" y="9567"/>
                  </a:cubicBezTo>
                  <a:cubicBezTo>
                    <a:pt x="253" y="9666"/>
                    <a:pt x="253" y="9567"/>
                    <a:pt x="354" y="9567"/>
                  </a:cubicBezTo>
                  <a:cubicBezTo>
                    <a:pt x="455" y="9567"/>
                    <a:pt x="455" y="9666"/>
                    <a:pt x="506" y="9764"/>
                  </a:cubicBezTo>
                  <a:cubicBezTo>
                    <a:pt x="556" y="9962"/>
                    <a:pt x="809" y="10553"/>
                    <a:pt x="911" y="10553"/>
                  </a:cubicBezTo>
                  <a:cubicBezTo>
                    <a:pt x="961" y="10553"/>
                    <a:pt x="1062" y="10455"/>
                    <a:pt x="1113" y="10356"/>
                  </a:cubicBezTo>
                  <a:cubicBezTo>
                    <a:pt x="1163" y="10258"/>
                    <a:pt x="1113" y="10159"/>
                    <a:pt x="1163" y="10060"/>
                  </a:cubicBezTo>
                  <a:cubicBezTo>
                    <a:pt x="1214" y="10060"/>
                    <a:pt x="1416" y="9962"/>
                    <a:pt x="1416" y="10060"/>
                  </a:cubicBezTo>
                  <a:cubicBezTo>
                    <a:pt x="1518" y="10258"/>
                    <a:pt x="1619" y="10356"/>
                    <a:pt x="1669" y="10553"/>
                  </a:cubicBezTo>
                  <a:cubicBezTo>
                    <a:pt x="1770" y="10751"/>
                    <a:pt x="1872" y="10849"/>
                    <a:pt x="1922" y="11047"/>
                  </a:cubicBezTo>
                  <a:cubicBezTo>
                    <a:pt x="1973" y="11145"/>
                    <a:pt x="1973" y="11244"/>
                    <a:pt x="2023" y="11441"/>
                  </a:cubicBezTo>
                  <a:cubicBezTo>
                    <a:pt x="2125" y="11638"/>
                    <a:pt x="2175" y="12033"/>
                    <a:pt x="2327" y="12230"/>
                  </a:cubicBezTo>
                  <a:cubicBezTo>
                    <a:pt x="2428" y="12427"/>
                    <a:pt x="2630" y="12526"/>
                    <a:pt x="2732" y="12625"/>
                  </a:cubicBezTo>
                  <a:cubicBezTo>
                    <a:pt x="2833" y="12723"/>
                    <a:pt x="2681" y="12822"/>
                    <a:pt x="2732" y="13019"/>
                  </a:cubicBezTo>
                  <a:cubicBezTo>
                    <a:pt x="2782" y="13019"/>
                    <a:pt x="2833" y="13019"/>
                    <a:pt x="2833" y="13118"/>
                  </a:cubicBezTo>
                  <a:cubicBezTo>
                    <a:pt x="2833" y="13118"/>
                    <a:pt x="2782" y="13414"/>
                    <a:pt x="2833" y="13315"/>
                  </a:cubicBezTo>
                  <a:cubicBezTo>
                    <a:pt x="2782" y="13414"/>
                    <a:pt x="2681" y="13414"/>
                    <a:pt x="2681" y="13611"/>
                  </a:cubicBezTo>
                  <a:cubicBezTo>
                    <a:pt x="2630" y="13710"/>
                    <a:pt x="2782" y="13907"/>
                    <a:pt x="2833" y="13907"/>
                  </a:cubicBezTo>
                  <a:cubicBezTo>
                    <a:pt x="2833" y="13907"/>
                    <a:pt x="2732" y="14104"/>
                    <a:pt x="2732" y="14104"/>
                  </a:cubicBezTo>
                  <a:cubicBezTo>
                    <a:pt x="2732" y="14104"/>
                    <a:pt x="2681" y="14005"/>
                    <a:pt x="2681" y="13907"/>
                  </a:cubicBezTo>
                  <a:cubicBezTo>
                    <a:pt x="2630" y="13907"/>
                    <a:pt x="2681" y="14104"/>
                    <a:pt x="2681" y="14104"/>
                  </a:cubicBezTo>
                  <a:cubicBezTo>
                    <a:pt x="2732" y="14203"/>
                    <a:pt x="2681" y="14301"/>
                    <a:pt x="2732" y="14400"/>
                  </a:cubicBezTo>
                  <a:cubicBezTo>
                    <a:pt x="2782" y="14597"/>
                    <a:pt x="2782" y="14597"/>
                    <a:pt x="2883" y="14499"/>
                  </a:cubicBezTo>
                  <a:cubicBezTo>
                    <a:pt x="2883" y="14499"/>
                    <a:pt x="2934" y="14499"/>
                    <a:pt x="2934" y="14499"/>
                  </a:cubicBezTo>
                  <a:cubicBezTo>
                    <a:pt x="2985" y="14499"/>
                    <a:pt x="2985" y="14301"/>
                    <a:pt x="2985" y="14301"/>
                  </a:cubicBezTo>
                  <a:cubicBezTo>
                    <a:pt x="2985" y="14301"/>
                    <a:pt x="3035" y="14499"/>
                    <a:pt x="3086" y="14499"/>
                  </a:cubicBezTo>
                  <a:cubicBezTo>
                    <a:pt x="3086" y="14499"/>
                    <a:pt x="3035" y="14696"/>
                    <a:pt x="3035" y="14795"/>
                  </a:cubicBezTo>
                  <a:cubicBezTo>
                    <a:pt x="2985" y="14893"/>
                    <a:pt x="2985" y="14992"/>
                    <a:pt x="3086" y="14893"/>
                  </a:cubicBezTo>
                  <a:cubicBezTo>
                    <a:pt x="3086" y="14795"/>
                    <a:pt x="3136" y="14795"/>
                    <a:pt x="3136" y="14795"/>
                  </a:cubicBezTo>
                  <a:cubicBezTo>
                    <a:pt x="3187" y="14795"/>
                    <a:pt x="3187" y="14696"/>
                    <a:pt x="3187" y="14696"/>
                  </a:cubicBezTo>
                  <a:cubicBezTo>
                    <a:pt x="3288" y="14597"/>
                    <a:pt x="3237" y="14893"/>
                    <a:pt x="3237" y="14992"/>
                  </a:cubicBezTo>
                  <a:cubicBezTo>
                    <a:pt x="3237" y="15090"/>
                    <a:pt x="3288" y="15189"/>
                    <a:pt x="3339" y="15189"/>
                  </a:cubicBezTo>
                  <a:cubicBezTo>
                    <a:pt x="3389" y="15189"/>
                    <a:pt x="3440" y="14992"/>
                    <a:pt x="3490" y="14992"/>
                  </a:cubicBezTo>
                  <a:cubicBezTo>
                    <a:pt x="3490" y="14992"/>
                    <a:pt x="3440" y="15090"/>
                    <a:pt x="3440" y="15090"/>
                  </a:cubicBezTo>
                  <a:cubicBezTo>
                    <a:pt x="3440" y="15090"/>
                    <a:pt x="3541" y="15189"/>
                    <a:pt x="3541" y="15189"/>
                  </a:cubicBezTo>
                  <a:cubicBezTo>
                    <a:pt x="3541" y="15189"/>
                    <a:pt x="3187" y="15386"/>
                    <a:pt x="3339" y="15584"/>
                  </a:cubicBezTo>
                  <a:cubicBezTo>
                    <a:pt x="3339" y="15584"/>
                    <a:pt x="3642" y="15485"/>
                    <a:pt x="3592" y="15584"/>
                  </a:cubicBezTo>
                  <a:cubicBezTo>
                    <a:pt x="3592" y="15584"/>
                    <a:pt x="3339" y="15584"/>
                    <a:pt x="3389" y="15781"/>
                  </a:cubicBezTo>
                  <a:cubicBezTo>
                    <a:pt x="3389" y="15781"/>
                    <a:pt x="3490" y="15781"/>
                    <a:pt x="3490" y="15781"/>
                  </a:cubicBezTo>
                  <a:cubicBezTo>
                    <a:pt x="3440" y="15879"/>
                    <a:pt x="3339" y="15879"/>
                    <a:pt x="3389" y="15978"/>
                  </a:cubicBezTo>
                  <a:cubicBezTo>
                    <a:pt x="3490" y="16077"/>
                    <a:pt x="3592" y="16077"/>
                    <a:pt x="3642" y="16077"/>
                  </a:cubicBezTo>
                  <a:cubicBezTo>
                    <a:pt x="3743" y="16077"/>
                    <a:pt x="3693" y="16175"/>
                    <a:pt x="3743" y="16175"/>
                  </a:cubicBezTo>
                  <a:cubicBezTo>
                    <a:pt x="3844" y="16274"/>
                    <a:pt x="3844" y="15978"/>
                    <a:pt x="3895" y="15978"/>
                  </a:cubicBezTo>
                  <a:cubicBezTo>
                    <a:pt x="3946" y="15978"/>
                    <a:pt x="3895" y="16175"/>
                    <a:pt x="3895" y="16175"/>
                  </a:cubicBezTo>
                  <a:cubicBezTo>
                    <a:pt x="3844" y="16274"/>
                    <a:pt x="3844" y="16274"/>
                    <a:pt x="3895" y="16373"/>
                  </a:cubicBezTo>
                  <a:cubicBezTo>
                    <a:pt x="4047" y="16570"/>
                    <a:pt x="4097" y="16077"/>
                    <a:pt x="4097" y="16077"/>
                  </a:cubicBezTo>
                  <a:cubicBezTo>
                    <a:pt x="4097" y="16077"/>
                    <a:pt x="4097" y="16373"/>
                    <a:pt x="4047" y="16373"/>
                  </a:cubicBezTo>
                  <a:cubicBezTo>
                    <a:pt x="4047" y="16471"/>
                    <a:pt x="4148" y="16373"/>
                    <a:pt x="4199" y="16373"/>
                  </a:cubicBezTo>
                  <a:cubicBezTo>
                    <a:pt x="4148" y="16570"/>
                    <a:pt x="4097" y="16668"/>
                    <a:pt x="4199" y="16767"/>
                  </a:cubicBezTo>
                  <a:cubicBezTo>
                    <a:pt x="4300" y="16866"/>
                    <a:pt x="4350" y="16570"/>
                    <a:pt x="4350" y="16570"/>
                  </a:cubicBezTo>
                  <a:cubicBezTo>
                    <a:pt x="4350" y="16570"/>
                    <a:pt x="4350" y="16668"/>
                    <a:pt x="4350" y="16767"/>
                  </a:cubicBezTo>
                  <a:cubicBezTo>
                    <a:pt x="4401" y="16964"/>
                    <a:pt x="4350" y="16866"/>
                    <a:pt x="4300" y="16866"/>
                  </a:cubicBezTo>
                  <a:cubicBezTo>
                    <a:pt x="4249" y="16964"/>
                    <a:pt x="4553" y="17063"/>
                    <a:pt x="4502" y="16866"/>
                  </a:cubicBezTo>
                  <a:cubicBezTo>
                    <a:pt x="4603" y="17162"/>
                    <a:pt x="4553" y="17359"/>
                    <a:pt x="4755" y="17359"/>
                  </a:cubicBezTo>
                  <a:cubicBezTo>
                    <a:pt x="4907" y="17359"/>
                    <a:pt x="5008" y="17359"/>
                    <a:pt x="5160" y="17359"/>
                  </a:cubicBezTo>
                  <a:cubicBezTo>
                    <a:pt x="5716" y="17359"/>
                    <a:pt x="6222" y="17359"/>
                    <a:pt x="6728" y="17359"/>
                  </a:cubicBezTo>
                  <a:cubicBezTo>
                    <a:pt x="7993" y="17359"/>
                    <a:pt x="9257" y="17359"/>
                    <a:pt x="10522" y="17359"/>
                  </a:cubicBezTo>
                  <a:cubicBezTo>
                    <a:pt x="10775" y="17359"/>
                    <a:pt x="11028" y="17359"/>
                    <a:pt x="11281" y="17359"/>
                  </a:cubicBezTo>
                  <a:cubicBezTo>
                    <a:pt x="11331" y="17359"/>
                    <a:pt x="11584" y="17458"/>
                    <a:pt x="11584" y="17162"/>
                  </a:cubicBezTo>
                  <a:close/>
                  <a:moveTo>
                    <a:pt x="5666" y="5326"/>
                  </a:moveTo>
                  <a:cubicBezTo>
                    <a:pt x="5564" y="5326"/>
                    <a:pt x="5463" y="5227"/>
                    <a:pt x="5362" y="5326"/>
                  </a:cubicBezTo>
                  <a:cubicBezTo>
                    <a:pt x="5261" y="5622"/>
                    <a:pt x="5463" y="5523"/>
                    <a:pt x="5463" y="5622"/>
                  </a:cubicBezTo>
                  <a:cubicBezTo>
                    <a:pt x="5463" y="5523"/>
                    <a:pt x="5059" y="5918"/>
                    <a:pt x="5059" y="5918"/>
                  </a:cubicBezTo>
                  <a:cubicBezTo>
                    <a:pt x="4957" y="5819"/>
                    <a:pt x="5413" y="5227"/>
                    <a:pt x="5008" y="5523"/>
                  </a:cubicBezTo>
                  <a:cubicBezTo>
                    <a:pt x="4957" y="5523"/>
                    <a:pt x="4907" y="5622"/>
                    <a:pt x="4907" y="5622"/>
                  </a:cubicBezTo>
                  <a:cubicBezTo>
                    <a:pt x="4856" y="5721"/>
                    <a:pt x="4907" y="5819"/>
                    <a:pt x="4856" y="5918"/>
                  </a:cubicBezTo>
                  <a:cubicBezTo>
                    <a:pt x="4806" y="5918"/>
                    <a:pt x="4452" y="5819"/>
                    <a:pt x="4452" y="5819"/>
                  </a:cubicBezTo>
                  <a:cubicBezTo>
                    <a:pt x="4452" y="5721"/>
                    <a:pt x="4603" y="5819"/>
                    <a:pt x="4603" y="5721"/>
                  </a:cubicBezTo>
                  <a:cubicBezTo>
                    <a:pt x="4654" y="5622"/>
                    <a:pt x="4603" y="5622"/>
                    <a:pt x="4654" y="5523"/>
                  </a:cubicBezTo>
                  <a:cubicBezTo>
                    <a:pt x="4654" y="5425"/>
                    <a:pt x="4755" y="5326"/>
                    <a:pt x="4755" y="5326"/>
                  </a:cubicBezTo>
                  <a:cubicBezTo>
                    <a:pt x="4755" y="5227"/>
                    <a:pt x="4603" y="5129"/>
                    <a:pt x="4755" y="5129"/>
                  </a:cubicBezTo>
                  <a:cubicBezTo>
                    <a:pt x="4755" y="5129"/>
                    <a:pt x="4957" y="5227"/>
                    <a:pt x="4957" y="5129"/>
                  </a:cubicBezTo>
                  <a:cubicBezTo>
                    <a:pt x="4957" y="5030"/>
                    <a:pt x="4704" y="4932"/>
                    <a:pt x="4654" y="4932"/>
                  </a:cubicBezTo>
                  <a:cubicBezTo>
                    <a:pt x="4603" y="4932"/>
                    <a:pt x="4502" y="5030"/>
                    <a:pt x="4401" y="5030"/>
                  </a:cubicBezTo>
                  <a:cubicBezTo>
                    <a:pt x="4350" y="5030"/>
                    <a:pt x="4249" y="4932"/>
                    <a:pt x="4148" y="5030"/>
                  </a:cubicBezTo>
                  <a:cubicBezTo>
                    <a:pt x="4097" y="5030"/>
                    <a:pt x="3996" y="5227"/>
                    <a:pt x="4047" y="5030"/>
                  </a:cubicBezTo>
                  <a:cubicBezTo>
                    <a:pt x="4097" y="4833"/>
                    <a:pt x="4199" y="4932"/>
                    <a:pt x="4249" y="4833"/>
                  </a:cubicBezTo>
                  <a:cubicBezTo>
                    <a:pt x="4350" y="4833"/>
                    <a:pt x="4502" y="4734"/>
                    <a:pt x="4603" y="4636"/>
                  </a:cubicBezTo>
                  <a:cubicBezTo>
                    <a:pt x="4806" y="4537"/>
                    <a:pt x="5008" y="4537"/>
                    <a:pt x="5160" y="4340"/>
                  </a:cubicBezTo>
                  <a:cubicBezTo>
                    <a:pt x="5261" y="4340"/>
                    <a:pt x="5413" y="4241"/>
                    <a:pt x="5463" y="4438"/>
                  </a:cubicBezTo>
                  <a:cubicBezTo>
                    <a:pt x="5514" y="4537"/>
                    <a:pt x="5311" y="4636"/>
                    <a:pt x="5261" y="4734"/>
                  </a:cubicBezTo>
                  <a:cubicBezTo>
                    <a:pt x="5160" y="4833"/>
                    <a:pt x="5564" y="4833"/>
                    <a:pt x="5615" y="4833"/>
                  </a:cubicBezTo>
                  <a:cubicBezTo>
                    <a:pt x="5615" y="4833"/>
                    <a:pt x="5716" y="4833"/>
                    <a:pt x="5716" y="4833"/>
                  </a:cubicBezTo>
                  <a:cubicBezTo>
                    <a:pt x="5767" y="4734"/>
                    <a:pt x="5868" y="4537"/>
                    <a:pt x="5919" y="4636"/>
                  </a:cubicBezTo>
                  <a:cubicBezTo>
                    <a:pt x="5969" y="4734"/>
                    <a:pt x="5716" y="5326"/>
                    <a:pt x="5666" y="5326"/>
                  </a:cubicBezTo>
                  <a:cubicBezTo>
                    <a:pt x="5564" y="5326"/>
                    <a:pt x="5767" y="5326"/>
                    <a:pt x="5666" y="5326"/>
                  </a:cubicBezTo>
                  <a:close/>
                  <a:moveTo>
                    <a:pt x="7942" y="7693"/>
                  </a:moveTo>
                  <a:cubicBezTo>
                    <a:pt x="7942" y="7693"/>
                    <a:pt x="7689" y="7693"/>
                    <a:pt x="7740" y="7693"/>
                  </a:cubicBezTo>
                  <a:cubicBezTo>
                    <a:pt x="7740" y="7792"/>
                    <a:pt x="7841" y="7693"/>
                    <a:pt x="7841" y="7792"/>
                  </a:cubicBezTo>
                  <a:cubicBezTo>
                    <a:pt x="7841" y="7890"/>
                    <a:pt x="7638" y="7989"/>
                    <a:pt x="7588" y="7989"/>
                  </a:cubicBezTo>
                  <a:cubicBezTo>
                    <a:pt x="7487" y="7989"/>
                    <a:pt x="7436" y="8186"/>
                    <a:pt x="7335" y="8285"/>
                  </a:cubicBezTo>
                  <a:cubicBezTo>
                    <a:pt x="7335" y="8285"/>
                    <a:pt x="7133" y="8285"/>
                    <a:pt x="7183" y="8384"/>
                  </a:cubicBezTo>
                  <a:cubicBezTo>
                    <a:pt x="7183" y="8482"/>
                    <a:pt x="7335" y="8482"/>
                    <a:pt x="7183" y="8679"/>
                  </a:cubicBezTo>
                  <a:cubicBezTo>
                    <a:pt x="7133" y="8679"/>
                    <a:pt x="6930" y="8679"/>
                    <a:pt x="6930" y="8778"/>
                  </a:cubicBezTo>
                  <a:cubicBezTo>
                    <a:pt x="6880" y="8778"/>
                    <a:pt x="6930" y="8877"/>
                    <a:pt x="6930" y="8877"/>
                  </a:cubicBezTo>
                  <a:cubicBezTo>
                    <a:pt x="6930" y="9074"/>
                    <a:pt x="6829" y="9074"/>
                    <a:pt x="6778" y="9074"/>
                  </a:cubicBezTo>
                  <a:cubicBezTo>
                    <a:pt x="6627" y="9173"/>
                    <a:pt x="6475" y="9173"/>
                    <a:pt x="6323" y="9173"/>
                  </a:cubicBezTo>
                  <a:cubicBezTo>
                    <a:pt x="6323" y="9173"/>
                    <a:pt x="6070" y="8877"/>
                    <a:pt x="6070" y="8877"/>
                  </a:cubicBezTo>
                  <a:cubicBezTo>
                    <a:pt x="6171" y="8778"/>
                    <a:pt x="6323" y="8877"/>
                    <a:pt x="6374" y="8778"/>
                  </a:cubicBezTo>
                  <a:cubicBezTo>
                    <a:pt x="6424" y="8778"/>
                    <a:pt x="6374" y="8581"/>
                    <a:pt x="6424" y="8581"/>
                  </a:cubicBezTo>
                  <a:cubicBezTo>
                    <a:pt x="6475" y="8384"/>
                    <a:pt x="6576" y="8482"/>
                    <a:pt x="6627" y="8384"/>
                  </a:cubicBezTo>
                  <a:cubicBezTo>
                    <a:pt x="6677" y="8384"/>
                    <a:pt x="6576" y="8186"/>
                    <a:pt x="6576" y="8186"/>
                  </a:cubicBezTo>
                  <a:cubicBezTo>
                    <a:pt x="6475" y="8088"/>
                    <a:pt x="6475" y="8088"/>
                    <a:pt x="6475" y="7989"/>
                  </a:cubicBezTo>
                  <a:cubicBezTo>
                    <a:pt x="6475" y="7792"/>
                    <a:pt x="6374" y="7890"/>
                    <a:pt x="6374" y="7792"/>
                  </a:cubicBezTo>
                  <a:cubicBezTo>
                    <a:pt x="6323" y="7693"/>
                    <a:pt x="6475" y="7792"/>
                    <a:pt x="6475" y="7792"/>
                  </a:cubicBezTo>
                  <a:cubicBezTo>
                    <a:pt x="6627" y="7890"/>
                    <a:pt x="6778" y="7989"/>
                    <a:pt x="6880" y="8088"/>
                  </a:cubicBezTo>
                  <a:cubicBezTo>
                    <a:pt x="6981" y="8285"/>
                    <a:pt x="7183" y="8186"/>
                    <a:pt x="7284" y="8088"/>
                  </a:cubicBezTo>
                  <a:cubicBezTo>
                    <a:pt x="7436" y="7989"/>
                    <a:pt x="7487" y="7693"/>
                    <a:pt x="7689" y="7595"/>
                  </a:cubicBezTo>
                  <a:cubicBezTo>
                    <a:pt x="7740" y="7496"/>
                    <a:pt x="7841" y="7496"/>
                    <a:pt x="7942" y="7595"/>
                  </a:cubicBezTo>
                  <a:cubicBezTo>
                    <a:pt x="7942" y="7595"/>
                    <a:pt x="8094" y="7693"/>
                    <a:pt x="8094" y="7693"/>
                  </a:cubicBezTo>
                  <a:cubicBezTo>
                    <a:pt x="8094" y="7693"/>
                    <a:pt x="7993" y="7693"/>
                    <a:pt x="7942" y="7693"/>
                  </a:cubicBezTo>
                  <a:close/>
                  <a:moveTo>
                    <a:pt x="11230" y="16274"/>
                  </a:moveTo>
                  <a:cubicBezTo>
                    <a:pt x="11179" y="16471"/>
                    <a:pt x="11078" y="16077"/>
                    <a:pt x="11078" y="15978"/>
                  </a:cubicBezTo>
                  <a:cubicBezTo>
                    <a:pt x="11078" y="15781"/>
                    <a:pt x="11179" y="15682"/>
                    <a:pt x="11179" y="15485"/>
                  </a:cubicBezTo>
                  <a:cubicBezTo>
                    <a:pt x="11129" y="15386"/>
                    <a:pt x="11078" y="15682"/>
                    <a:pt x="11028" y="15584"/>
                  </a:cubicBezTo>
                  <a:cubicBezTo>
                    <a:pt x="11028" y="15485"/>
                    <a:pt x="11028" y="15189"/>
                    <a:pt x="10926" y="15189"/>
                  </a:cubicBezTo>
                  <a:cubicBezTo>
                    <a:pt x="10926" y="15189"/>
                    <a:pt x="10926" y="15386"/>
                    <a:pt x="10876" y="15386"/>
                  </a:cubicBezTo>
                  <a:cubicBezTo>
                    <a:pt x="10825" y="15288"/>
                    <a:pt x="10825" y="15189"/>
                    <a:pt x="10775" y="15090"/>
                  </a:cubicBezTo>
                  <a:cubicBezTo>
                    <a:pt x="10724" y="14992"/>
                    <a:pt x="10674" y="14893"/>
                    <a:pt x="10623" y="14795"/>
                  </a:cubicBezTo>
                  <a:cubicBezTo>
                    <a:pt x="10572" y="14696"/>
                    <a:pt x="10724" y="14696"/>
                    <a:pt x="10724" y="14597"/>
                  </a:cubicBezTo>
                  <a:cubicBezTo>
                    <a:pt x="10674" y="14499"/>
                    <a:pt x="10572" y="14597"/>
                    <a:pt x="10572" y="14499"/>
                  </a:cubicBezTo>
                  <a:cubicBezTo>
                    <a:pt x="10572" y="14400"/>
                    <a:pt x="10623" y="14104"/>
                    <a:pt x="10623" y="14005"/>
                  </a:cubicBezTo>
                  <a:cubicBezTo>
                    <a:pt x="10724" y="13808"/>
                    <a:pt x="10977" y="14499"/>
                    <a:pt x="10977" y="14597"/>
                  </a:cubicBezTo>
                  <a:cubicBezTo>
                    <a:pt x="11028" y="14795"/>
                    <a:pt x="11078" y="14893"/>
                    <a:pt x="11078" y="15090"/>
                  </a:cubicBezTo>
                  <a:cubicBezTo>
                    <a:pt x="11129" y="15288"/>
                    <a:pt x="11129" y="15189"/>
                    <a:pt x="11179" y="15386"/>
                  </a:cubicBezTo>
                  <a:cubicBezTo>
                    <a:pt x="11179" y="15485"/>
                    <a:pt x="11230" y="15584"/>
                    <a:pt x="11230" y="15682"/>
                  </a:cubicBezTo>
                  <a:cubicBezTo>
                    <a:pt x="11281" y="15879"/>
                    <a:pt x="11230" y="16077"/>
                    <a:pt x="11230" y="16274"/>
                  </a:cubicBezTo>
                  <a:cubicBezTo>
                    <a:pt x="11179" y="16373"/>
                    <a:pt x="11230" y="16175"/>
                    <a:pt x="11230" y="16274"/>
                  </a:cubicBez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FFFFFF"/>
              </a:solidFill>
            </a:ln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6" name="Shape 1582">
              <a:extLst>
                <a:ext uri="{FF2B5EF4-FFF2-40B4-BE49-F238E27FC236}">
                  <a16:creationId xmlns:a16="http://schemas.microsoft.com/office/drawing/2014/main" id="{9A6E1E7D-D1A9-4BF8-B830-3FB76A8DEE5D}"/>
                </a:ext>
              </a:extLst>
            </p:cNvPr>
            <p:cNvSpPr/>
            <p:nvPr/>
          </p:nvSpPr>
          <p:spPr>
            <a:xfrm>
              <a:off x="8521239" y="4480444"/>
              <a:ext cx="37450" cy="3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8" h="17780" extrusionOk="0">
                  <a:moveTo>
                    <a:pt x="15888" y="0"/>
                  </a:moveTo>
                  <a:cubicBezTo>
                    <a:pt x="11568" y="2400"/>
                    <a:pt x="-3552" y="9600"/>
                    <a:pt x="768" y="16800"/>
                  </a:cubicBezTo>
                  <a:cubicBezTo>
                    <a:pt x="5088" y="21600"/>
                    <a:pt x="15888" y="7200"/>
                    <a:pt x="18048" y="7200"/>
                  </a:cubicBezTo>
                  <a:cubicBezTo>
                    <a:pt x="18048" y="4800"/>
                    <a:pt x="15888" y="2400"/>
                    <a:pt x="15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7" name="Shape 1583">
              <a:extLst>
                <a:ext uri="{FF2B5EF4-FFF2-40B4-BE49-F238E27FC236}">
                  <a16:creationId xmlns:a16="http://schemas.microsoft.com/office/drawing/2014/main" id="{D720B3EC-F93B-4ADE-A417-09DABBD028E0}"/>
                </a:ext>
              </a:extLst>
            </p:cNvPr>
            <p:cNvSpPr/>
            <p:nvPr/>
          </p:nvSpPr>
          <p:spPr>
            <a:xfrm>
              <a:off x="8553602" y="4471477"/>
              <a:ext cx="49017" cy="1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0" h="18982" extrusionOk="0">
                  <a:moveTo>
                    <a:pt x="18463" y="0"/>
                  </a:moveTo>
                  <a:cubicBezTo>
                    <a:pt x="20125" y="0"/>
                    <a:pt x="10156" y="0"/>
                    <a:pt x="10156" y="0"/>
                  </a:cubicBezTo>
                  <a:cubicBezTo>
                    <a:pt x="8494" y="0"/>
                    <a:pt x="-1475" y="4320"/>
                    <a:pt x="187" y="8640"/>
                  </a:cubicBezTo>
                  <a:cubicBezTo>
                    <a:pt x="3510" y="21600"/>
                    <a:pt x="1848" y="21600"/>
                    <a:pt x="6833" y="12960"/>
                  </a:cubicBezTo>
                  <a:cubicBezTo>
                    <a:pt x="11817" y="8640"/>
                    <a:pt x="15140" y="8640"/>
                    <a:pt x="1846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8" name="Shape 1584">
              <a:extLst>
                <a:ext uri="{FF2B5EF4-FFF2-40B4-BE49-F238E27FC236}">
                  <a16:creationId xmlns:a16="http://schemas.microsoft.com/office/drawing/2014/main" id="{2E367126-CFF5-4C55-ABE7-7780A4BA7477}"/>
                </a:ext>
              </a:extLst>
            </p:cNvPr>
            <p:cNvSpPr/>
            <p:nvPr/>
          </p:nvSpPr>
          <p:spPr>
            <a:xfrm>
              <a:off x="6135473" y="3048850"/>
              <a:ext cx="130814" cy="7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extrusionOk="0">
                  <a:moveTo>
                    <a:pt x="6968" y="21600"/>
                  </a:moveTo>
                  <a:cubicBezTo>
                    <a:pt x="8361" y="21600"/>
                    <a:pt x="7665" y="17788"/>
                    <a:pt x="9058" y="17788"/>
                  </a:cubicBezTo>
                  <a:cubicBezTo>
                    <a:pt x="10452" y="17788"/>
                    <a:pt x="11148" y="20329"/>
                    <a:pt x="12542" y="20329"/>
                  </a:cubicBezTo>
                  <a:cubicBezTo>
                    <a:pt x="13239" y="20329"/>
                    <a:pt x="13935" y="20329"/>
                    <a:pt x="14632" y="20329"/>
                  </a:cubicBezTo>
                  <a:cubicBezTo>
                    <a:pt x="15329" y="20329"/>
                    <a:pt x="16026" y="19059"/>
                    <a:pt x="16026" y="19059"/>
                  </a:cubicBezTo>
                  <a:cubicBezTo>
                    <a:pt x="18116" y="17788"/>
                    <a:pt x="18813" y="16518"/>
                    <a:pt x="20206" y="13976"/>
                  </a:cubicBezTo>
                  <a:cubicBezTo>
                    <a:pt x="21600" y="11435"/>
                    <a:pt x="20206" y="10165"/>
                    <a:pt x="18813" y="8894"/>
                  </a:cubicBezTo>
                  <a:cubicBezTo>
                    <a:pt x="17419" y="7624"/>
                    <a:pt x="15329" y="3812"/>
                    <a:pt x="14632" y="6353"/>
                  </a:cubicBezTo>
                  <a:cubicBezTo>
                    <a:pt x="13239" y="10165"/>
                    <a:pt x="12542" y="5082"/>
                    <a:pt x="11845" y="3812"/>
                  </a:cubicBezTo>
                  <a:cubicBezTo>
                    <a:pt x="11148" y="2541"/>
                    <a:pt x="9058" y="3812"/>
                    <a:pt x="9058" y="0"/>
                  </a:cubicBezTo>
                  <a:cubicBezTo>
                    <a:pt x="9058" y="1271"/>
                    <a:pt x="8361" y="3812"/>
                    <a:pt x="7665" y="2541"/>
                  </a:cubicBezTo>
                  <a:cubicBezTo>
                    <a:pt x="6271" y="0"/>
                    <a:pt x="6271" y="0"/>
                    <a:pt x="5574" y="2541"/>
                  </a:cubicBezTo>
                  <a:cubicBezTo>
                    <a:pt x="4877" y="3812"/>
                    <a:pt x="0" y="6353"/>
                    <a:pt x="0" y="7624"/>
                  </a:cubicBezTo>
                  <a:cubicBezTo>
                    <a:pt x="0" y="7624"/>
                    <a:pt x="697" y="11435"/>
                    <a:pt x="1394" y="12706"/>
                  </a:cubicBezTo>
                  <a:cubicBezTo>
                    <a:pt x="1394" y="13976"/>
                    <a:pt x="2090" y="15247"/>
                    <a:pt x="2787" y="16518"/>
                  </a:cubicBezTo>
                  <a:cubicBezTo>
                    <a:pt x="4181" y="17788"/>
                    <a:pt x="5574" y="21600"/>
                    <a:pt x="6968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49" name="Shape 1585">
              <a:extLst>
                <a:ext uri="{FF2B5EF4-FFF2-40B4-BE49-F238E27FC236}">
                  <a16:creationId xmlns:a16="http://schemas.microsoft.com/office/drawing/2014/main" id="{B3D8800B-1AA0-43AE-8E49-C3E8DBC3F6F9}"/>
                </a:ext>
              </a:extLst>
            </p:cNvPr>
            <p:cNvSpPr/>
            <p:nvPr/>
          </p:nvSpPr>
          <p:spPr>
            <a:xfrm>
              <a:off x="6074220" y="3110118"/>
              <a:ext cx="160397" cy="7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18681" y="2700"/>
                  </a:moveTo>
                  <a:cubicBezTo>
                    <a:pt x="17514" y="2700"/>
                    <a:pt x="16346" y="0"/>
                    <a:pt x="15762" y="0"/>
                  </a:cubicBezTo>
                  <a:cubicBezTo>
                    <a:pt x="14595" y="0"/>
                    <a:pt x="15178" y="4050"/>
                    <a:pt x="14011" y="4050"/>
                  </a:cubicBezTo>
                  <a:cubicBezTo>
                    <a:pt x="12843" y="4050"/>
                    <a:pt x="12843" y="2700"/>
                    <a:pt x="11676" y="4050"/>
                  </a:cubicBezTo>
                  <a:cubicBezTo>
                    <a:pt x="11676" y="4050"/>
                    <a:pt x="9341" y="8100"/>
                    <a:pt x="9924" y="9450"/>
                  </a:cubicBezTo>
                  <a:cubicBezTo>
                    <a:pt x="9924" y="10800"/>
                    <a:pt x="11092" y="13500"/>
                    <a:pt x="9341" y="12150"/>
                  </a:cubicBezTo>
                  <a:cubicBezTo>
                    <a:pt x="8757" y="12150"/>
                    <a:pt x="8173" y="10800"/>
                    <a:pt x="7589" y="12150"/>
                  </a:cubicBezTo>
                  <a:cubicBezTo>
                    <a:pt x="7005" y="12150"/>
                    <a:pt x="5838" y="13500"/>
                    <a:pt x="5254" y="13500"/>
                  </a:cubicBezTo>
                  <a:cubicBezTo>
                    <a:pt x="4086" y="13500"/>
                    <a:pt x="3503" y="10800"/>
                    <a:pt x="2919" y="14850"/>
                  </a:cubicBezTo>
                  <a:cubicBezTo>
                    <a:pt x="2919" y="14850"/>
                    <a:pt x="584" y="12150"/>
                    <a:pt x="0" y="12150"/>
                  </a:cubicBezTo>
                  <a:cubicBezTo>
                    <a:pt x="0" y="14850"/>
                    <a:pt x="584" y="16200"/>
                    <a:pt x="2335" y="17550"/>
                  </a:cubicBezTo>
                  <a:cubicBezTo>
                    <a:pt x="2919" y="17550"/>
                    <a:pt x="2919" y="17550"/>
                    <a:pt x="3503" y="17550"/>
                  </a:cubicBezTo>
                  <a:cubicBezTo>
                    <a:pt x="4086" y="17550"/>
                    <a:pt x="4086" y="20250"/>
                    <a:pt x="4670" y="18900"/>
                  </a:cubicBezTo>
                  <a:cubicBezTo>
                    <a:pt x="5838" y="17550"/>
                    <a:pt x="5838" y="17550"/>
                    <a:pt x="7005" y="17550"/>
                  </a:cubicBezTo>
                  <a:cubicBezTo>
                    <a:pt x="8173" y="17550"/>
                    <a:pt x="7589" y="18900"/>
                    <a:pt x="8757" y="20250"/>
                  </a:cubicBezTo>
                  <a:cubicBezTo>
                    <a:pt x="9924" y="21600"/>
                    <a:pt x="11676" y="21600"/>
                    <a:pt x="12843" y="21600"/>
                  </a:cubicBezTo>
                  <a:cubicBezTo>
                    <a:pt x="14595" y="21600"/>
                    <a:pt x="15178" y="18900"/>
                    <a:pt x="16930" y="18900"/>
                  </a:cubicBezTo>
                  <a:cubicBezTo>
                    <a:pt x="18097" y="18900"/>
                    <a:pt x="19265" y="17550"/>
                    <a:pt x="19265" y="16200"/>
                  </a:cubicBezTo>
                  <a:cubicBezTo>
                    <a:pt x="19849" y="14850"/>
                    <a:pt x="19849" y="13500"/>
                    <a:pt x="19849" y="12150"/>
                  </a:cubicBezTo>
                  <a:cubicBezTo>
                    <a:pt x="19849" y="9450"/>
                    <a:pt x="20432" y="12150"/>
                    <a:pt x="21016" y="10800"/>
                  </a:cubicBezTo>
                  <a:cubicBezTo>
                    <a:pt x="21600" y="8100"/>
                    <a:pt x="21016" y="4050"/>
                    <a:pt x="21016" y="2700"/>
                  </a:cubicBezTo>
                  <a:cubicBezTo>
                    <a:pt x="19849" y="2700"/>
                    <a:pt x="19265" y="2700"/>
                    <a:pt x="18681" y="27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0" name="Shape 1586">
              <a:extLst>
                <a:ext uri="{FF2B5EF4-FFF2-40B4-BE49-F238E27FC236}">
                  <a16:creationId xmlns:a16="http://schemas.microsoft.com/office/drawing/2014/main" id="{3EE9AF90-68DB-4131-83A7-D59DA9AA5EBA}"/>
                </a:ext>
              </a:extLst>
            </p:cNvPr>
            <p:cNvSpPr/>
            <p:nvPr/>
          </p:nvSpPr>
          <p:spPr>
            <a:xfrm>
              <a:off x="6017449" y="3164866"/>
              <a:ext cx="243684" cy="23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82" extrusionOk="0">
                  <a:moveTo>
                    <a:pt x="14021" y="3709"/>
                  </a:moveTo>
                  <a:cubicBezTo>
                    <a:pt x="14400" y="3317"/>
                    <a:pt x="15158" y="3709"/>
                    <a:pt x="15537" y="3317"/>
                  </a:cubicBezTo>
                  <a:cubicBezTo>
                    <a:pt x="16295" y="2924"/>
                    <a:pt x="15916" y="2531"/>
                    <a:pt x="16295" y="2138"/>
                  </a:cubicBezTo>
                  <a:cubicBezTo>
                    <a:pt x="16295" y="1746"/>
                    <a:pt x="16674" y="1353"/>
                    <a:pt x="17053" y="1353"/>
                  </a:cubicBezTo>
                  <a:cubicBezTo>
                    <a:pt x="17432" y="960"/>
                    <a:pt x="17053" y="960"/>
                    <a:pt x="17053" y="175"/>
                  </a:cubicBezTo>
                  <a:cubicBezTo>
                    <a:pt x="16674" y="567"/>
                    <a:pt x="16295" y="567"/>
                    <a:pt x="15537" y="567"/>
                  </a:cubicBezTo>
                  <a:cubicBezTo>
                    <a:pt x="14779" y="567"/>
                    <a:pt x="14021" y="1746"/>
                    <a:pt x="13642" y="1353"/>
                  </a:cubicBezTo>
                  <a:cubicBezTo>
                    <a:pt x="12505" y="960"/>
                    <a:pt x="10611" y="1353"/>
                    <a:pt x="10232" y="175"/>
                  </a:cubicBezTo>
                  <a:cubicBezTo>
                    <a:pt x="9853" y="-218"/>
                    <a:pt x="8716" y="175"/>
                    <a:pt x="8337" y="175"/>
                  </a:cubicBezTo>
                  <a:cubicBezTo>
                    <a:pt x="7579" y="960"/>
                    <a:pt x="7579" y="175"/>
                    <a:pt x="7200" y="175"/>
                  </a:cubicBezTo>
                  <a:cubicBezTo>
                    <a:pt x="6821" y="175"/>
                    <a:pt x="6821" y="960"/>
                    <a:pt x="6821" y="960"/>
                  </a:cubicBezTo>
                  <a:cubicBezTo>
                    <a:pt x="6821" y="960"/>
                    <a:pt x="6442" y="1353"/>
                    <a:pt x="6442" y="1353"/>
                  </a:cubicBezTo>
                  <a:cubicBezTo>
                    <a:pt x="6442" y="1746"/>
                    <a:pt x="6063" y="1746"/>
                    <a:pt x="5684" y="1746"/>
                  </a:cubicBezTo>
                  <a:cubicBezTo>
                    <a:pt x="5684" y="1746"/>
                    <a:pt x="5305" y="1746"/>
                    <a:pt x="4926" y="1746"/>
                  </a:cubicBezTo>
                  <a:cubicBezTo>
                    <a:pt x="4926" y="1746"/>
                    <a:pt x="4926" y="1746"/>
                    <a:pt x="4547" y="1353"/>
                  </a:cubicBezTo>
                  <a:cubicBezTo>
                    <a:pt x="4547" y="1353"/>
                    <a:pt x="4168" y="2531"/>
                    <a:pt x="4168" y="2924"/>
                  </a:cubicBezTo>
                  <a:cubicBezTo>
                    <a:pt x="4168" y="3317"/>
                    <a:pt x="3411" y="2138"/>
                    <a:pt x="3411" y="1746"/>
                  </a:cubicBezTo>
                  <a:cubicBezTo>
                    <a:pt x="2653" y="1353"/>
                    <a:pt x="2274" y="2531"/>
                    <a:pt x="1895" y="2531"/>
                  </a:cubicBezTo>
                  <a:cubicBezTo>
                    <a:pt x="1137" y="2531"/>
                    <a:pt x="379" y="2531"/>
                    <a:pt x="0" y="2531"/>
                  </a:cubicBezTo>
                  <a:cubicBezTo>
                    <a:pt x="0" y="2924"/>
                    <a:pt x="379" y="3317"/>
                    <a:pt x="379" y="3709"/>
                  </a:cubicBezTo>
                  <a:cubicBezTo>
                    <a:pt x="379" y="4495"/>
                    <a:pt x="0" y="4495"/>
                    <a:pt x="0" y="5280"/>
                  </a:cubicBezTo>
                  <a:cubicBezTo>
                    <a:pt x="0" y="5673"/>
                    <a:pt x="0" y="6851"/>
                    <a:pt x="758" y="6851"/>
                  </a:cubicBezTo>
                  <a:cubicBezTo>
                    <a:pt x="1137" y="7244"/>
                    <a:pt x="1516" y="6851"/>
                    <a:pt x="1516" y="8029"/>
                  </a:cubicBezTo>
                  <a:cubicBezTo>
                    <a:pt x="2274" y="7637"/>
                    <a:pt x="3789" y="6066"/>
                    <a:pt x="4547" y="6458"/>
                  </a:cubicBezTo>
                  <a:cubicBezTo>
                    <a:pt x="4926" y="6851"/>
                    <a:pt x="5305" y="7244"/>
                    <a:pt x="5684" y="7244"/>
                  </a:cubicBezTo>
                  <a:cubicBezTo>
                    <a:pt x="6063" y="7244"/>
                    <a:pt x="6442" y="8029"/>
                    <a:pt x="6442" y="8422"/>
                  </a:cubicBezTo>
                  <a:cubicBezTo>
                    <a:pt x="6821" y="8815"/>
                    <a:pt x="6821" y="9207"/>
                    <a:pt x="6821" y="9600"/>
                  </a:cubicBezTo>
                  <a:cubicBezTo>
                    <a:pt x="7200" y="9993"/>
                    <a:pt x="7579" y="10386"/>
                    <a:pt x="7958" y="10778"/>
                  </a:cubicBezTo>
                  <a:cubicBezTo>
                    <a:pt x="8716" y="11171"/>
                    <a:pt x="9474" y="11957"/>
                    <a:pt x="10611" y="12742"/>
                  </a:cubicBezTo>
                  <a:cubicBezTo>
                    <a:pt x="11368" y="13527"/>
                    <a:pt x="11747" y="13527"/>
                    <a:pt x="12505" y="13920"/>
                  </a:cubicBezTo>
                  <a:cubicBezTo>
                    <a:pt x="13642" y="14706"/>
                    <a:pt x="14400" y="15884"/>
                    <a:pt x="15916" y="16277"/>
                  </a:cubicBezTo>
                  <a:cubicBezTo>
                    <a:pt x="16674" y="16669"/>
                    <a:pt x="16674" y="17847"/>
                    <a:pt x="17053" y="18633"/>
                  </a:cubicBezTo>
                  <a:cubicBezTo>
                    <a:pt x="17053" y="19418"/>
                    <a:pt x="15916" y="20204"/>
                    <a:pt x="16295" y="21382"/>
                  </a:cubicBezTo>
                  <a:cubicBezTo>
                    <a:pt x="16295" y="20989"/>
                    <a:pt x="18568" y="19026"/>
                    <a:pt x="18568" y="18633"/>
                  </a:cubicBezTo>
                  <a:cubicBezTo>
                    <a:pt x="18947" y="18240"/>
                    <a:pt x="17811" y="17455"/>
                    <a:pt x="17811" y="17455"/>
                  </a:cubicBezTo>
                  <a:cubicBezTo>
                    <a:pt x="17053" y="16669"/>
                    <a:pt x="18568" y="15098"/>
                    <a:pt x="18947" y="15491"/>
                  </a:cubicBezTo>
                  <a:cubicBezTo>
                    <a:pt x="19326" y="15884"/>
                    <a:pt x="19705" y="15884"/>
                    <a:pt x="20084" y="15884"/>
                  </a:cubicBezTo>
                  <a:cubicBezTo>
                    <a:pt x="20463" y="16277"/>
                    <a:pt x="20463" y="16669"/>
                    <a:pt x="20842" y="17062"/>
                  </a:cubicBezTo>
                  <a:cubicBezTo>
                    <a:pt x="21600" y="17062"/>
                    <a:pt x="20463" y="15491"/>
                    <a:pt x="20084" y="15098"/>
                  </a:cubicBezTo>
                  <a:cubicBezTo>
                    <a:pt x="19326" y="14313"/>
                    <a:pt x="17811" y="14313"/>
                    <a:pt x="16674" y="13527"/>
                  </a:cubicBezTo>
                  <a:cubicBezTo>
                    <a:pt x="16295" y="13135"/>
                    <a:pt x="17432" y="12349"/>
                    <a:pt x="16674" y="12349"/>
                  </a:cubicBezTo>
                  <a:cubicBezTo>
                    <a:pt x="16295" y="11957"/>
                    <a:pt x="15537" y="12349"/>
                    <a:pt x="14779" y="11957"/>
                  </a:cubicBezTo>
                  <a:cubicBezTo>
                    <a:pt x="14021" y="11564"/>
                    <a:pt x="13642" y="10778"/>
                    <a:pt x="13263" y="9993"/>
                  </a:cubicBezTo>
                  <a:cubicBezTo>
                    <a:pt x="12884" y="9207"/>
                    <a:pt x="12884" y="8422"/>
                    <a:pt x="12126" y="8029"/>
                  </a:cubicBezTo>
                  <a:cubicBezTo>
                    <a:pt x="11747" y="7637"/>
                    <a:pt x="10232" y="7244"/>
                    <a:pt x="10232" y="6458"/>
                  </a:cubicBezTo>
                  <a:cubicBezTo>
                    <a:pt x="10232" y="6066"/>
                    <a:pt x="10232" y="5673"/>
                    <a:pt x="10232" y="5673"/>
                  </a:cubicBezTo>
                  <a:cubicBezTo>
                    <a:pt x="10611" y="4887"/>
                    <a:pt x="10611" y="4887"/>
                    <a:pt x="10611" y="4495"/>
                  </a:cubicBezTo>
                  <a:cubicBezTo>
                    <a:pt x="10232" y="3317"/>
                    <a:pt x="11368" y="3709"/>
                    <a:pt x="11368" y="3317"/>
                  </a:cubicBezTo>
                  <a:cubicBezTo>
                    <a:pt x="11747" y="2924"/>
                    <a:pt x="12126" y="2924"/>
                    <a:pt x="12126" y="2924"/>
                  </a:cubicBezTo>
                  <a:cubicBezTo>
                    <a:pt x="12884" y="2924"/>
                    <a:pt x="12884" y="3317"/>
                    <a:pt x="12884" y="3709"/>
                  </a:cubicBezTo>
                  <a:cubicBezTo>
                    <a:pt x="13263" y="3709"/>
                    <a:pt x="13642" y="3709"/>
                    <a:pt x="14021" y="3709"/>
                  </a:cubicBezTo>
                  <a:cubicBezTo>
                    <a:pt x="14021" y="3317"/>
                    <a:pt x="13642" y="3709"/>
                    <a:pt x="14021" y="37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1" name="Shape 1587">
              <a:extLst>
                <a:ext uri="{FF2B5EF4-FFF2-40B4-BE49-F238E27FC236}">
                  <a16:creationId xmlns:a16="http://schemas.microsoft.com/office/drawing/2014/main" id="{045609F2-E48A-4A6C-B97A-D3134DAA846D}"/>
                </a:ext>
              </a:extLst>
            </p:cNvPr>
            <p:cNvSpPr/>
            <p:nvPr/>
          </p:nvSpPr>
          <p:spPr>
            <a:xfrm>
              <a:off x="6164793" y="3175869"/>
              <a:ext cx="115596" cy="11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extrusionOk="0">
                  <a:moveTo>
                    <a:pt x="9156" y="8640"/>
                  </a:moveTo>
                  <a:cubicBezTo>
                    <a:pt x="11556" y="8640"/>
                    <a:pt x="13956" y="6912"/>
                    <a:pt x="16356" y="7776"/>
                  </a:cubicBezTo>
                  <a:cubicBezTo>
                    <a:pt x="17956" y="7776"/>
                    <a:pt x="19556" y="8640"/>
                    <a:pt x="21156" y="9504"/>
                  </a:cubicBezTo>
                  <a:cubicBezTo>
                    <a:pt x="20356" y="7776"/>
                    <a:pt x="20356" y="6048"/>
                    <a:pt x="19556" y="3456"/>
                  </a:cubicBezTo>
                  <a:cubicBezTo>
                    <a:pt x="17156" y="5184"/>
                    <a:pt x="14756" y="3456"/>
                    <a:pt x="13156" y="2592"/>
                  </a:cubicBezTo>
                  <a:cubicBezTo>
                    <a:pt x="11556" y="1728"/>
                    <a:pt x="10756" y="1728"/>
                    <a:pt x="9956" y="0"/>
                  </a:cubicBezTo>
                  <a:cubicBezTo>
                    <a:pt x="9956" y="0"/>
                    <a:pt x="8356" y="864"/>
                    <a:pt x="8356" y="1728"/>
                  </a:cubicBezTo>
                  <a:cubicBezTo>
                    <a:pt x="6756" y="2592"/>
                    <a:pt x="7556" y="6912"/>
                    <a:pt x="4356" y="6048"/>
                  </a:cubicBezTo>
                  <a:cubicBezTo>
                    <a:pt x="2756" y="5184"/>
                    <a:pt x="1156" y="6048"/>
                    <a:pt x="356" y="6048"/>
                  </a:cubicBezTo>
                  <a:cubicBezTo>
                    <a:pt x="-444" y="6912"/>
                    <a:pt x="356" y="9504"/>
                    <a:pt x="356" y="9504"/>
                  </a:cubicBezTo>
                  <a:cubicBezTo>
                    <a:pt x="356" y="9504"/>
                    <a:pt x="1956" y="8640"/>
                    <a:pt x="1956" y="8640"/>
                  </a:cubicBezTo>
                  <a:cubicBezTo>
                    <a:pt x="2756" y="8640"/>
                    <a:pt x="2756" y="10368"/>
                    <a:pt x="2756" y="11232"/>
                  </a:cubicBezTo>
                  <a:cubicBezTo>
                    <a:pt x="2756" y="9504"/>
                    <a:pt x="3556" y="6912"/>
                    <a:pt x="4356" y="8640"/>
                  </a:cubicBezTo>
                  <a:cubicBezTo>
                    <a:pt x="5156" y="11232"/>
                    <a:pt x="6756" y="12960"/>
                    <a:pt x="8356" y="14688"/>
                  </a:cubicBezTo>
                  <a:cubicBezTo>
                    <a:pt x="10756" y="17280"/>
                    <a:pt x="14756" y="19008"/>
                    <a:pt x="17956" y="21600"/>
                  </a:cubicBezTo>
                  <a:cubicBezTo>
                    <a:pt x="17956" y="19872"/>
                    <a:pt x="17956" y="19872"/>
                    <a:pt x="16356" y="19008"/>
                  </a:cubicBezTo>
                  <a:cubicBezTo>
                    <a:pt x="14756" y="18144"/>
                    <a:pt x="13156" y="17280"/>
                    <a:pt x="12356" y="16416"/>
                  </a:cubicBezTo>
                  <a:cubicBezTo>
                    <a:pt x="10756" y="14688"/>
                    <a:pt x="6756" y="8640"/>
                    <a:pt x="9156" y="86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2" name="Shape 1588">
              <a:extLst>
                <a:ext uri="{FF2B5EF4-FFF2-40B4-BE49-F238E27FC236}">
                  <a16:creationId xmlns:a16="http://schemas.microsoft.com/office/drawing/2014/main" id="{55D80BA7-B47D-4923-86D8-30E1B7FF034F}"/>
                </a:ext>
              </a:extLst>
            </p:cNvPr>
            <p:cNvSpPr/>
            <p:nvPr/>
          </p:nvSpPr>
          <p:spPr>
            <a:xfrm>
              <a:off x="5763383" y="3049944"/>
              <a:ext cx="281625" cy="24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26" extrusionOk="0">
                  <a:moveTo>
                    <a:pt x="18982" y="11652"/>
                  </a:moveTo>
                  <a:cubicBezTo>
                    <a:pt x="18655" y="10894"/>
                    <a:pt x="17673" y="12410"/>
                    <a:pt x="18000" y="11273"/>
                  </a:cubicBezTo>
                  <a:cubicBezTo>
                    <a:pt x="18000" y="10894"/>
                    <a:pt x="18982" y="9000"/>
                    <a:pt x="19309" y="9000"/>
                  </a:cubicBezTo>
                  <a:cubicBezTo>
                    <a:pt x="19637" y="8621"/>
                    <a:pt x="19964" y="9379"/>
                    <a:pt x="20291" y="8621"/>
                  </a:cubicBezTo>
                  <a:cubicBezTo>
                    <a:pt x="20618" y="7484"/>
                    <a:pt x="20291" y="6726"/>
                    <a:pt x="20946" y="5589"/>
                  </a:cubicBezTo>
                  <a:cubicBezTo>
                    <a:pt x="21273" y="4831"/>
                    <a:pt x="19637" y="4831"/>
                    <a:pt x="19309" y="4831"/>
                  </a:cubicBezTo>
                  <a:cubicBezTo>
                    <a:pt x="18655" y="4831"/>
                    <a:pt x="18328" y="4452"/>
                    <a:pt x="18328" y="4073"/>
                  </a:cubicBezTo>
                  <a:cubicBezTo>
                    <a:pt x="18000" y="4073"/>
                    <a:pt x="17673" y="4073"/>
                    <a:pt x="17673" y="4073"/>
                  </a:cubicBezTo>
                  <a:cubicBezTo>
                    <a:pt x="17018" y="4073"/>
                    <a:pt x="15382" y="3316"/>
                    <a:pt x="15382" y="2558"/>
                  </a:cubicBezTo>
                  <a:cubicBezTo>
                    <a:pt x="15055" y="3694"/>
                    <a:pt x="14073" y="1800"/>
                    <a:pt x="13746" y="1800"/>
                  </a:cubicBezTo>
                  <a:cubicBezTo>
                    <a:pt x="13091" y="1421"/>
                    <a:pt x="12437" y="1042"/>
                    <a:pt x="12109" y="284"/>
                  </a:cubicBezTo>
                  <a:cubicBezTo>
                    <a:pt x="11782" y="-95"/>
                    <a:pt x="11128" y="-95"/>
                    <a:pt x="10800" y="284"/>
                  </a:cubicBezTo>
                  <a:cubicBezTo>
                    <a:pt x="10473" y="663"/>
                    <a:pt x="10146" y="1421"/>
                    <a:pt x="10473" y="1800"/>
                  </a:cubicBezTo>
                  <a:cubicBezTo>
                    <a:pt x="10473" y="2179"/>
                    <a:pt x="9818" y="2558"/>
                    <a:pt x="9491" y="2937"/>
                  </a:cubicBezTo>
                  <a:cubicBezTo>
                    <a:pt x="9164" y="2937"/>
                    <a:pt x="8509" y="2937"/>
                    <a:pt x="8182" y="3694"/>
                  </a:cubicBezTo>
                  <a:cubicBezTo>
                    <a:pt x="8182" y="4073"/>
                    <a:pt x="7855" y="4452"/>
                    <a:pt x="7528" y="4452"/>
                  </a:cubicBezTo>
                  <a:cubicBezTo>
                    <a:pt x="6873" y="4452"/>
                    <a:pt x="6546" y="4452"/>
                    <a:pt x="6218" y="4073"/>
                  </a:cubicBezTo>
                  <a:cubicBezTo>
                    <a:pt x="5564" y="4073"/>
                    <a:pt x="5564" y="3694"/>
                    <a:pt x="4909" y="3694"/>
                  </a:cubicBezTo>
                  <a:cubicBezTo>
                    <a:pt x="4255" y="3316"/>
                    <a:pt x="6218" y="5968"/>
                    <a:pt x="4909" y="5968"/>
                  </a:cubicBezTo>
                  <a:cubicBezTo>
                    <a:pt x="3928" y="5968"/>
                    <a:pt x="3273" y="6347"/>
                    <a:pt x="2618" y="5589"/>
                  </a:cubicBezTo>
                  <a:cubicBezTo>
                    <a:pt x="2291" y="5210"/>
                    <a:pt x="0" y="5968"/>
                    <a:pt x="0" y="6347"/>
                  </a:cubicBezTo>
                  <a:cubicBezTo>
                    <a:pt x="0" y="6726"/>
                    <a:pt x="982" y="6726"/>
                    <a:pt x="328" y="7105"/>
                  </a:cubicBezTo>
                  <a:cubicBezTo>
                    <a:pt x="-327" y="7484"/>
                    <a:pt x="655" y="7863"/>
                    <a:pt x="982" y="7863"/>
                  </a:cubicBezTo>
                  <a:cubicBezTo>
                    <a:pt x="1637" y="8242"/>
                    <a:pt x="4582" y="8621"/>
                    <a:pt x="4582" y="9379"/>
                  </a:cubicBezTo>
                  <a:cubicBezTo>
                    <a:pt x="4582" y="9758"/>
                    <a:pt x="3928" y="9758"/>
                    <a:pt x="4255" y="10516"/>
                  </a:cubicBezTo>
                  <a:cubicBezTo>
                    <a:pt x="4909" y="11273"/>
                    <a:pt x="5237" y="11273"/>
                    <a:pt x="5891" y="11652"/>
                  </a:cubicBezTo>
                  <a:cubicBezTo>
                    <a:pt x="6546" y="12031"/>
                    <a:pt x="5564" y="12789"/>
                    <a:pt x="6218" y="13168"/>
                  </a:cubicBezTo>
                  <a:cubicBezTo>
                    <a:pt x="6218" y="13168"/>
                    <a:pt x="6873" y="14305"/>
                    <a:pt x="6873" y="14305"/>
                  </a:cubicBezTo>
                  <a:cubicBezTo>
                    <a:pt x="6546" y="14684"/>
                    <a:pt x="6218" y="13547"/>
                    <a:pt x="5891" y="13547"/>
                  </a:cubicBezTo>
                  <a:cubicBezTo>
                    <a:pt x="5564" y="13547"/>
                    <a:pt x="5891" y="18094"/>
                    <a:pt x="4909" y="18473"/>
                  </a:cubicBezTo>
                  <a:cubicBezTo>
                    <a:pt x="5891" y="19231"/>
                    <a:pt x="7200" y="20368"/>
                    <a:pt x="8509" y="19989"/>
                  </a:cubicBezTo>
                  <a:cubicBezTo>
                    <a:pt x="8837" y="19989"/>
                    <a:pt x="9164" y="19610"/>
                    <a:pt x="9491" y="19989"/>
                  </a:cubicBezTo>
                  <a:cubicBezTo>
                    <a:pt x="9818" y="19989"/>
                    <a:pt x="10146" y="20368"/>
                    <a:pt x="10473" y="20747"/>
                  </a:cubicBezTo>
                  <a:cubicBezTo>
                    <a:pt x="11128" y="21126"/>
                    <a:pt x="13091" y="21505"/>
                    <a:pt x="12764" y="20368"/>
                  </a:cubicBezTo>
                  <a:cubicBezTo>
                    <a:pt x="12437" y="18473"/>
                    <a:pt x="14073" y="17716"/>
                    <a:pt x="15055" y="18094"/>
                  </a:cubicBezTo>
                  <a:cubicBezTo>
                    <a:pt x="16364" y="18473"/>
                    <a:pt x="17018" y="19610"/>
                    <a:pt x="18328" y="18852"/>
                  </a:cubicBezTo>
                  <a:cubicBezTo>
                    <a:pt x="18982" y="18473"/>
                    <a:pt x="19309" y="18094"/>
                    <a:pt x="19964" y="17716"/>
                  </a:cubicBezTo>
                  <a:cubicBezTo>
                    <a:pt x="19964" y="17716"/>
                    <a:pt x="20618" y="16958"/>
                    <a:pt x="19964" y="16958"/>
                  </a:cubicBezTo>
                  <a:cubicBezTo>
                    <a:pt x="19309" y="16579"/>
                    <a:pt x="18655" y="15063"/>
                    <a:pt x="18982" y="14305"/>
                  </a:cubicBezTo>
                  <a:cubicBezTo>
                    <a:pt x="19637" y="13547"/>
                    <a:pt x="19309" y="13547"/>
                    <a:pt x="18982" y="12789"/>
                  </a:cubicBezTo>
                  <a:cubicBezTo>
                    <a:pt x="18982" y="12410"/>
                    <a:pt x="18982" y="12031"/>
                    <a:pt x="18982" y="11652"/>
                  </a:cubicBezTo>
                  <a:cubicBezTo>
                    <a:pt x="18655" y="11273"/>
                    <a:pt x="18982" y="12031"/>
                    <a:pt x="18982" y="1165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3" name="Shape 1589">
              <a:extLst>
                <a:ext uri="{FF2B5EF4-FFF2-40B4-BE49-F238E27FC236}">
                  <a16:creationId xmlns:a16="http://schemas.microsoft.com/office/drawing/2014/main" id="{FC1D9BCC-34D3-499F-96E0-64A8239A92B6}"/>
                </a:ext>
              </a:extLst>
            </p:cNvPr>
            <p:cNvSpPr/>
            <p:nvPr/>
          </p:nvSpPr>
          <p:spPr>
            <a:xfrm>
              <a:off x="6002732" y="3148419"/>
              <a:ext cx="93897" cy="4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16193" extrusionOk="0">
                  <a:moveTo>
                    <a:pt x="15977" y="640"/>
                  </a:moveTo>
                  <a:cubicBezTo>
                    <a:pt x="13031" y="-800"/>
                    <a:pt x="11068" y="640"/>
                    <a:pt x="8122" y="640"/>
                  </a:cubicBezTo>
                  <a:cubicBezTo>
                    <a:pt x="6159" y="640"/>
                    <a:pt x="8122" y="640"/>
                    <a:pt x="7141" y="2080"/>
                  </a:cubicBezTo>
                  <a:cubicBezTo>
                    <a:pt x="6159" y="2080"/>
                    <a:pt x="4195" y="2080"/>
                    <a:pt x="4195" y="2080"/>
                  </a:cubicBezTo>
                  <a:cubicBezTo>
                    <a:pt x="3213" y="2080"/>
                    <a:pt x="2231" y="6400"/>
                    <a:pt x="2231" y="6400"/>
                  </a:cubicBezTo>
                  <a:cubicBezTo>
                    <a:pt x="1250" y="7840"/>
                    <a:pt x="-714" y="13600"/>
                    <a:pt x="268" y="12160"/>
                  </a:cubicBezTo>
                  <a:cubicBezTo>
                    <a:pt x="2231" y="12160"/>
                    <a:pt x="2231" y="10720"/>
                    <a:pt x="3213" y="13600"/>
                  </a:cubicBezTo>
                  <a:cubicBezTo>
                    <a:pt x="3213" y="16480"/>
                    <a:pt x="4195" y="15040"/>
                    <a:pt x="6159" y="15040"/>
                  </a:cubicBezTo>
                  <a:cubicBezTo>
                    <a:pt x="7141" y="15040"/>
                    <a:pt x="9104" y="15040"/>
                    <a:pt x="10086" y="13600"/>
                  </a:cubicBezTo>
                  <a:cubicBezTo>
                    <a:pt x="11068" y="10720"/>
                    <a:pt x="12050" y="12160"/>
                    <a:pt x="12050" y="13600"/>
                  </a:cubicBezTo>
                  <a:cubicBezTo>
                    <a:pt x="14995" y="20800"/>
                    <a:pt x="14013" y="10720"/>
                    <a:pt x="14995" y="10720"/>
                  </a:cubicBezTo>
                  <a:cubicBezTo>
                    <a:pt x="15977" y="10720"/>
                    <a:pt x="15977" y="12160"/>
                    <a:pt x="16959" y="12160"/>
                  </a:cubicBezTo>
                  <a:cubicBezTo>
                    <a:pt x="17941" y="12160"/>
                    <a:pt x="18922" y="12160"/>
                    <a:pt x="19904" y="10720"/>
                  </a:cubicBezTo>
                  <a:cubicBezTo>
                    <a:pt x="20886" y="9280"/>
                    <a:pt x="20886" y="9280"/>
                    <a:pt x="20886" y="6400"/>
                  </a:cubicBezTo>
                  <a:cubicBezTo>
                    <a:pt x="20886" y="6400"/>
                    <a:pt x="17941" y="4960"/>
                    <a:pt x="16959" y="4960"/>
                  </a:cubicBezTo>
                  <a:cubicBezTo>
                    <a:pt x="15977" y="3520"/>
                    <a:pt x="15977" y="2080"/>
                    <a:pt x="15977" y="6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4" name="Shape 1590">
              <a:extLst>
                <a:ext uri="{FF2B5EF4-FFF2-40B4-BE49-F238E27FC236}">
                  <a16:creationId xmlns:a16="http://schemas.microsoft.com/office/drawing/2014/main" id="{20781730-732B-4CBE-A473-03646F17F05B}"/>
                </a:ext>
              </a:extLst>
            </p:cNvPr>
            <p:cNvSpPr/>
            <p:nvPr/>
          </p:nvSpPr>
          <p:spPr>
            <a:xfrm>
              <a:off x="5924865" y="3039883"/>
              <a:ext cx="80181" cy="5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4" h="21600" extrusionOk="0">
                  <a:moveTo>
                    <a:pt x="17763" y="14954"/>
                  </a:moveTo>
                  <a:cubicBezTo>
                    <a:pt x="16734" y="14954"/>
                    <a:pt x="19820" y="11631"/>
                    <a:pt x="18791" y="9969"/>
                  </a:cubicBezTo>
                  <a:cubicBezTo>
                    <a:pt x="18791" y="8308"/>
                    <a:pt x="17763" y="4985"/>
                    <a:pt x="16734" y="4985"/>
                  </a:cubicBezTo>
                  <a:cubicBezTo>
                    <a:pt x="15706" y="3323"/>
                    <a:pt x="13649" y="0"/>
                    <a:pt x="11591" y="0"/>
                  </a:cubicBezTo>
                  <a:cubicBezTo>
                    <a:pt x="9534" y="0"/>
                    <a:pt x="8506" y="1662"/>
                    <a:pt x="6449" y="1662"/>
                  </a:cubicBezTo>
                  <a:cubicBezTo>
                    <a:pt x="4391" y="1662"/>
                    <a:pt x="3363" y="0"/>
                    <a:pt x="1306" y="1662"/>
                  </a:cubicBezTo>
                  <a:cubicBezTo>
                    <a:pt x="-1780" y="4985"/>
                    <a:pt x="1306" y="8308"/>
                    <a:pt x="3363" y="9969"/>
                  </a:cubicBezTo>
                  <a:cubicBezTo>
                    <a:pt x="5420" y="11631"/>
                    <a:pt x="6449" y="11631"/>
                    <a:pt x="8506" y="14954"/>
                  </a:cubicBezTo>
                  <a:cubicBezTo>
                    <a:pt x="8506" y="16615"/>
                    <a:pt x="10563" y="16615"/>
                    <a:pt x="10563" y="14954"/>
                  </a:cubicBezTo>
                  <a:cubicBezTo>
                    <a:pt x="10563" y="16615"/>
                    <a:pt x="15706" y="21600"/>
                    <a:pt x="16734" y="21600"/>
                  </a:cubicBezTo>
                  <a:cubicBezTo>
                    <a:pt x="16734" y="18277"/>
                    <a:pt x="16734" y="16615"/>
                    <a:pt x="17763" y="14954"/>
                  </a:cubicBezTo>
                  <a:cubicBezTo>
                    <a:pt x="17763" y="14954"/>
                    <a:pt x="15706" y="16615"/>
                    <a:pt x="17763" y="149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5" name="Shape 1591">
              <a:extLst>
                <a:ext uri="{FF2B5EF4-FFF2-40B4-BE49-F238E27FC236}">
                  <a16:creationId xmlns:a16="http://schemas.microsoft.com/office/drawing/2014/main" id="{C17168FD-C9B0-451F-898F-1328F24E35E6}"/>
                </a:ext>
              </a:extLst>
            </p:cNvPr>
            <p:cNvSpPr/>
            <p:nvPr/>
          </p:nvSpPr>
          <p:spPr>
            <a:xfrm>
              <a:off x="5996162" y="3080231"/>
              <a:ext cx="12326" cy="1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5400" y="0"/>
                  </a:moveTo>
                  <a:cubicBezTo>
                    <a:pt x="0" y="0"/>
                    <a:pt x="0" y="10800"/>
                    <a:pt x="0" y="16200"/>
                  </a:cubicBezTo>
                  <a:cubicBezTo>
                    <a:pt x="0" y="21600"/>
                    <a:pt x="10800" y="21600"/>
                    <a:pt x="16200" y="21600"/>
                  </a:cubicBezTo>
                  <a:cubicBezTo>
                    <a:pt x="16200" y="10800"/>
                    <a:pt x="16200" y="5400"/>
                    <a:pt x="5400" y="0"/>
                  </a:cubicBezTo>
                  <a:cubicBezTo>
                    <a:pt x="-5400" y="5400"/>
                    <a:pt x="10800" y="5400"/>
                    <a:pt x="54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6" name="Shape 1592">
              <a:extLst>
                <a:ext uri="{FF2B5EF4-FFF2-40B4-BE49-F238E27FC236}">
                  <a16:creationId xmlns:a16="http://schemas.microsoft.com/office/drawing/2014/main" id="{4E1BA2FB-943E-4159-BCD6-E1FC5FCE80AF}"/>
                </a:ext>
              </a:extLst>
            </p:cNvPr>
            <p:cNvSpPr/>
            <p:nvPr/>
          </p:nvSpPr>
          <p:spPr>
            <a:xfrm>
              <a:off x="5938269" y="2978615"/>
              <a:ext cx="88147" cy="7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6800"/>
                  </a:moveTo>
                  <a:cubicBezTo>
                    <a:pt x="7560" y="14400"/>
                    <a:pt x="14040" y="19200"/>
                    <a:pt x="15120" y="21600"/>
                  </a:cubicBezTo>
                  <a:cubicBezTo>
                    <a:pt x="16200" y="19200"/>
                    <a:pt x="16200" y="16800"/>
                    <a:pt x="15120" y="15600"/>
                  </a:cubicBezTo>
                  <a:cubicBezTo>
                    <a:pt x="14040" y="10800"/>
                    <a:pt x="16200" y="13200"/>
                    <a:pt x="18360" y="13200"/>
                  </a:cubicBezTo>
                  <a:cubicBezTo>
                    <a:pt x="20520" y="12000"/>
                    <a:pt x="20520" y="9600"/>
                    <a:pt x="19440" y="7200"/>
                  </a:cubicBezTo>
                  <a:cubicBezTo>
                    <a:pt x="19440" y="7200"/>
                    <a:pt x="21600" y="6000"/>
                    <a:pt x="21600" y="6000"/>
                  </a:cubicBezTo>
                  <a:cubicBezTo>
                    <a:pt x="21600" y="3600"/>
                    <a:pt x="21600" y="2400"/>
                    <a:pt x="20520" y="0"/>
                  </a:cubicBezTo>
                  <a:cubicBezTo>
                    <a:pt x="20520" y="0"/>
                    <a:pt x="16200" y="1200"/>
                    <a:pt x="16200" y="1200"/>
                  </a:cubicBezTo>
                  <a:cubicBezTo>
                    <a:pt x="14040" y="1200"/>
                    <a:pt x="12960" y="1200"/>
                    <a:pt x="10800" y="3600"/>
                  </a:cubicBezTo>
                  <a:cubicBezTo>
                    <a:pt x="10800" y="3600"/>
                    <a:pt x="14040" y="6000"/>
                    <a:pt x="12960" y="7200"/>
                  </a:cubicBezTo>
                  <a:cubicBezTo>
                    <a:pt x="10800" y="9600"/>
                    <a:pt x="9720" y="4800"/>
                    <a:pt x="10800" y="4800"/>
                  </a:cubicBezTo>
                  <a:cubicBezTo>
                    <a:pt x="10800" y="4800"/>
                    <a:pt x="7560" y="6000"/>
                    <a:pt x="7560" y="7200"/>
                  </a:cubicBezTo>
                  <a:cubicBezTo>
                    <a:pt x="7560" y="8400"/>
                    <a:pt x="6480" y="8400"/>
                    <a:pt x="5400" y="9600"/>
                  </a:cubicBezTo>
                  <a:cubicBezTo>
                    <a:pt x="5400" y="10800"/>
                    <a:pt x="3240" y="14400"/>
                    <a:pt x="5400" y="14400"/>
                  </a:cubicBezTo>
                  <a:cubicBezTo>
                    <a:pt x="5400" y="14400"/>
                    <a:pt x="4320" y="14400"/>
                    <a:pt x="3240" y="14400"/>
                  </a:cubicBezTo>
                  <a:cubicBezTo>
                    <a:pt x="3240" y="14400"/>
                    <a:pt x="4320" y="14400"/>
                    <a:pt x="4320" y="14400"/>
                  </a:cubicBezTo>
                  <a:cubicBezTo>
                    <a:pt x="4320" y="14400"/>
                    <a:pt x="3240" y="14400"/>
                    <a:pt x="3240" y="14400"/>
                  </a:cubicBezTo>
                  <a:cubicBezTo>
                    <a:pt x="2160" y="15600"/>
                    <a:pt x="4320" y="16800"/>
                    <a:pt x="4320" y="16800"/>
                  </a:cubicBezTo>
                  <a:cubicBezTo>
                    <a:pt x="4320" y="15600"/>
                    <a:pt x="2160" y="15600"/>
                    <a:pt x="2160" y="15600"/>
                  </a:cubicBezTo>
                  <a:cubicBezTo>
                    <a:pt x="2160" y="15600"/>
                    <a:pt x="3240" y="16800"/>
                    <a:pt x="3240" y="16800"/>
                  </a:cubicBezTo>
                  <a:cubicBezTo>
                    <a:pt x="3240" y="16800"/>
                    <a:pt x="2160" y="15600"/>
                    <a:pt x="1080" y="16800"/>
                  </a:cubicBezTo>
                  <a:cubicBezTo>
                    <a:pt x="1080" y="16800"/>
                    <a:pt x="2160" y="18000"/>
                    <a:pt x="2160" y="18000"/>
                  </a:cubicBezTo>
                  <a:cubicBezTo>
                    <a:pt x="2160" y="16800"/>
                    <a:pt x="1080" y="16800"/>
                    <a:pt x="0" y="18000"/>
                  </a:cubicBezTo>
                  <a:cubicBezTo>
                    <a:pt x="1080" y="18000"/>
                    <a:pt x="4320" y="19200"/>
                    <a:pt x="5400" y="16800"/>
                  </a:cubicBezTo>
                  <a:cubicBezTo>
                    <a:pt x="5400" y="16800"/>
                    <a:pt x="5400" y="18000"/>
                    <a:pt x="5400" y="16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7" name="Shape 1593">
              <a:extLst>
                <a:ext uri="{FF2B5EF4-FFF2-40B4-BE49-F238E27FC236}">
                  <a16:creationId xmlns:a16="http://schemas.microsoft.com/office/drawing/2014/main" id="{A7E83C33-444C-4229-804F-393A4DAA7E6E}"/>
                </a:ext>
              </a:extLst>
            </p:cNvPr>
            <p:cNvSpPr/>
            <p:nvPr/>
          </p:nvSpPr>
          <p:spPr>
            <a:xfrm>
              <a:off x="6044340" y="2849564"/>
              <a:ext cx="65734" cy="9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8" extrusionOk="0">
                  <a:moveTo>
                    <a:pt x="14400" y="20073"/>
                  </a:moveTo>
                  <a:cubicBezTo>
                    <a:pt x="14400" y="19091"/>
                    <a:pt x="8640" y="17128"/>
                    <a:pt x="11520" y="16146"/>
                  </a:cubicBezTo>
                  <a:cubicBezTo>
                    <a:pt x="12960" y="15164"/>
                    <a:pt x="12960" y="12219"/>
                    <a:pt x="15840" y="11237"/>
                  </a:cubicBezTo>
                  <a:cubicBezTo>
                    <a:pt x="15840" y="11237"/>
                    <a:pt x="15840" y="12219"/>
                    <a:pt x="15840" y="12219"/>
                  </a:cubicBezTo>
                  <a:cubicBezTo>
                    <a:pt x="17280" y="12219"/>
                    <a:pt x="21600" y="10255"/>
                    <a:pt x="21600" y="9273"/>
                  </a:cubicBezTo>
                  <a:cubicBezTo>
                    <a:pt x="21600" y="8291"/>
                    <a:pt x="15840" y="8291"/>
                    <a:pt x="15840" y="6328"/>
                  </a:cubicBezTo>
                  <a:cubicBezTo>
                    <a:pt x="15840" y="5346"/>
                    <a:pt x="14400" y="5346"/>
                    <a:pt x="14400" y="4364"/>
                  </a:cubicBezTo>
                  <a:cubicBezTo>
                    <a:pt x="14400" y="3382"/>
                    <a:pt x="17280" y="4364"/>
                    <a:pt x="17280" y="3382"/>
                  </a:cubicBezTo>
                  <a:cubicBezTo>
                    <a:pt x="17280" y="2400"/>
                    <a:pt x="17280" y="1419"/>
                    <a:pt x="17280" y="437"/>
                  </a:cubicBezTo>
                  <a:cubicBezTo>
                    <a:pt x="17280" y="-545"/>
                    <a:pt x="17280" y="437"/>
                    <a:pt x="15840" y="437"/>
                  </a:cubicBezTo>
                  <a:cubicBezTo>
                    <a:pt x="11520" y="437"/>
                    <a:pt x="12960" y="1419"/>
                    <a:pt x="10080" y="3382"/>
                  </a:cubicBezTo>
                  <a:cubicBezTo>
                    <a:pt x="8640" y="4364"/>
                    <a:pt x="4320" y="2400"/>
                    <a:pt x="2880" y="4364"/>
                  </a:cubicBezTo>
                  <a:cubicBezTo>
                    <a:pt x="0" y="6328"/>
                    <a:pt x="4320" y="6328"/>
                    <a:pt x="5760" y="5346"/>
                  </a:cubicBezTo>
                  <a:cubicBezTo>
                    <a:pt x="7200" y="4364"/>
                    <a:pt x="10080" y="5346"/>
                    <a:pt x="8640" y="7310"/>
                  </a:cubicBezTo>
                  <a:cubicBezTo>
                    <a:pt x="8640" y="6328"/>
                    <a:pt x="5760" y="5346"/>
                    <a:pt x="5760" y="7310"/>
                  </a:cubicBezTo>
                  <a:cubicBezTo>
                    <a:pt x="4320" y="7310"/>
                    <a:pt x="2880" y="8291"/>
                    <a:pt x="2880" y="7310"/>
                  </a:cubicBezTo>
                  <a:cubicBezTo>
                    <a:pt x="2880" y="8291"/>
                    <a:pt x="0" y="6328"/>
                    <a:pt x="0" y="8291"/>
                  </a:cubicBezTo>
                  <a:cubicBezTo>
                    <a:pt x="0" y="10255"/>
                    <a:pt x="0" y="11237"/>
                    <a:pt x="0" y="13200"/>
                  </a:cubicBezTo>
                  <a:cubicBezTo>
                    <a:pt x="1440" y="14182"/>
                    <a:pt x="2880" y="14182"/>
                    <a:pt x="2880" y="15164"/>
                  </a:cubicBezTo>
                  <a:cubicBezTo>
                    <a:pt x="4320" y="17128"/>
                    <a:pt x="1440" y="18110"/>
                    <a:pt x="2880" y="19091"/>
                  </a:cubicBezTo>
                  <a:cubicBezTo>
                    <a:pt x="5760" y="21055"/>
                    <a:pt x="11520" y="20073"/>
                    <a:pt x="14400" y="200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8" name="Shape 1594">
              <a:extLst>
                <a:ext uri="{FF2B5EF4-FFF2-40B4-BE49-F238E27FC236}">
                  <a16:creationId xmlns:a16="http://schemas.microsoft.com/office/drawing/2014/main" id="{364B613D-A42A-43BB-A71E-D1745E7EC9C5}"/>
                </a:ext>
              </a:extLst>
            </p:cNvPr>
            <p:cNvSpPr/>
            <p:nvPr/>
          </p:nvSpPr>
          <p:spPr>
            <a:xfrm>
              <a:off x="5999982" y="2935280"/>
              <a:ext cx="191175" cy="22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69" extrusionOk="0">
                  <a:moveTo>
                    <a:pt x="20739" y="9969"/>
                  </a:moveTo>
                  <a:cubicBezTo>
                    <a:pt x="20259" y="9138"/>
                    <a:pt x="20259" y="8308"/>
                    <a:pt x="20259" y="7477"/>
                  </a:cubicBezTo>
                  <a:cubicBezTo>
                    <a:pt x="19779" y="6646"/>
                    <a:pt x="19299" y="6231"/>
                    <a:pt x="19779" y="4985"/>
                  </a:cubicBezTo>
                  <a:cubicBezTo>
                    <a:pt x="20259" y="4154"/>
                    <a:pt x="19779" y="3323"/>
                    <a:pt x="19299" y="2908"/>
                  </a:cubicBezTo>
                  <a:cubicBezTo>
                    <a:pt x="18819" y="2492"/>
                    <a:pt x="17859" y="2077"/>
                    <a:pt x="17859" y="1662"/>
                  </a:cubicBezTo>
                  <a:cubicBezTo>
                    <a:pt x="17859" y="1662"/>
                    <a:pt x="18339" y="1246"/>
                    <a:pt x="17859" y="831"/>
                  </a:cubicBezTo>
                  <a:cubicBezTo>
                    <a:pt x="17379" y="831"/>
                    <a:pt x="17379" y="2077"/>
                    <a:pt x="17379" y="2077"/>
                  </a:cubicBezTo>
                  <a:cubicBezTo>
                    <a:pt x="16419" y="2077"/>
                    <a:pt x="16419" y="1662"/>
                    <a:pt x="15459" y="1662"/>
                  </a:cubicBezTo>
                  <a:cubicBezTo>
                    <a:pt x="14499" y="2077"/>
                    <a:pt x="13059" y="2908"/>
                    <a:pt x="11619" y="2908"/>
                  </a:cubicBezTo>
                  <a:cubicBezTo>
                    <a:pt x="11139" y="2492"/>
                    <a:pt x="12099" y="2077"/>
                    <a:pt x="12099" y="1662"/>
                  </a:cubicBezTo>
                  <a:cubicBezTo>
                    <a:pt x="11139" y="1662"/>
                    <a:pt x="10659" y="2077"/>
                    <a:pt x="9699" y="1662"/>
                  </a:cubicBezTo>
                  <a:cubicBezTo>
                    <a:pt x="9219" y="1246"/>
                    <a:pt x="10659" y="415"/>
                    <a:pt x="9219" y="415"/>
                  </a:cubicBezTo>
                  <a:cubicBezTo>
                    <a:pt x="8259" y="415"/>
                    <a:pt x="7299" y="415"/>
                    <a:pt x="5859" y="0"/>
                  </a:cubicBezTo>
                  <a:cubicBezTo>
                    <a:pt x="6339" y="415"/>
                    <a:pt x="6819" y="415"/>
                    <a:pt x="6819" y="1246"/>
                  </a:cubicBezTo>
                  <a:cubicBezTo>
                    <a:pt x="6339" y="1662"/>
                    <a:pt x="6339" y="1662"/>
                    <a:pt x="6819" y="2492"/>
                  </a:cubicBezTo>
                  <a:cubicBezTo>
                    <a:pt x="6819" y="3323"/>
                    <a:pt x="6819" y="2908"/>
                    <a:pt x="7779" y="2908"/>
                  </a:cubicBezTo>
                  <a:cubicBezTo>
                    <a:pt x="8259" y="2908"/>
                    <a:pt x="8739" y="3323"/>
                    <a:pt x="9219" y="3738"/>
                  </a:cubicBezTo>
                  <a:cubicBezTo>
                    <a:pt x="8739" y="3323"/>
                    <a:pt x="7299" y="3323"/>
                    <a:pt x="6819" y="3323"/>
                  </a:cubicBezTo>
                  <a:cubicBezTo>
                    <a:pt x="6819" y="3323"/>
                    <a:pt x="6339" y="3323"/>
                    <a:pt x="6339" y="3323"/>
                  </a:cubicBezTo>
                  <a:cubicBezTo>
                    <a:pt x="5859" y="3738"/>
                    <a:pt x="6339" y="4154"/>
                    <a:pt x="5859" y="4154"/>
                  </a:cubicBezTo>
                  <a:cubicBezTo>
                    <a:pt x="4899" y="4569"/>
                    <a:pt x="2979" y="2492"/>
                    <a:pt x="2499" y="4154"/>
                  </a:cubicBezTo>
                  <a:cubicBezTo>
                    <a:pt x="2979" y="4985"/>
                    <a:pt x="3459" y="5815"/>
                    <a:pt x="2499" y="6231"/>
                  </a:cubicBezTo>
                  <a:cubicBezTo>
                    <a:pt x="2019" y="7062"/>
                    <a:pt x="2019" y="6231"/>
                    <a:pt x="2499" y="7062"/>
                  </a:cubicBezTo>
                  <a:cubicBezTo>
                    <a:pt x="2499" y="9138"/>
                    <a:pt x="-381" y="8308"/>
                    <a:pt x="99" y="9138"/>
                  </a:cubicBezTo>
                  <a:cubicBezTo>
                    <a:pt x="99" y="9554"/>
                    <a:pt x="579" y="9969"/>
                    <a:pt x="579" y="10800"/>
                  </a:cubicBezTo>
                  <a:cubicBezTo>
                    <a:pt x="579" y="11631"/>
                    <a:pt x="99" y="11631"/>
                    <a:pt x="579" y="12462"/>
                  </a:cubicBezTo>
                  <a:cubicBezTo>
                    <a:pt x="1059" y="12877"/>
                    <a:pt x="-381" y="13708"/>
                    <a:pt x="99" y="13708"/>
                  </a:cubicBezTo>
                  <a:cubicBezTo>
                    <a:pt x="1059" y="14123"/>
                    <a:pt x="579" y="14954"/>
                    <a:pt x="1059" y="15369"/>
                  </a:cubicBezTo>
                  <a:cubicBezTo>
                    <a:pt x="1539" y="16615"/>
                    <a:pt x="3459" y="16200"/>
                    <a:pt x="4899" y="16615"/>
                  </a:cubicBezTo>
                  <a:cubicBezTo>
                    <a:pt x="4899" y="16615"/>
                    <a:pt x="3939" y="19938"/>
                    <a:pt x="3939" y="20354"/>
                  </a:cubicBezTo>
                  <a:cubicBezTo>
                    <a:pt x="5859" y="20354"/>
                    <a:pt x="6819" y="19938"/>
                    <a:pt x="8739" y="20354"/>
                  </a:cubicBezTo>
                  <a:cubicBezTo>
                    <a:pt x="8739" y="20354"/>
                    <a:pt x="10659" y="21600"/>
                    <a:pt x="10659" y="21185"/>
                  </a:cubicBezTo>
                  <a:cubicBezTo>
                    <a:pt x="11139" y="20354"/>
                    <a:pt x="11619" y="20354"/>
                    <a:pt x="12099" y="20769"/>
                  </a:cubicBezTo>
                  <a:cubicBezTo>
                    <a:pt x="12579" y="21185"/>
                    <a:pt x="14979" y="19938"/>
                    <a:pt x="15459" y="20354"/>
                  </a:cubicBezTo>
                  <a:cubicBezTo>
                    <a:pt x="15459" y="20354"/>
                    <a:pt x="17379" y="20769"/>
                    <a:pt x="16899" y="20354"/>
                  </a:cubicBezTo>
                  <a:cubicBezTo>
                    <a:pt x="16419" y="19108"/>
                    <a:pt x="15939" y="19108"/>
                    <a:pt x="16899" y="18692"/>
                  </a:cubicBezTo>
                  <a:cubicBezTo>
                    <a:pt x="17859" y="17862"/>
                    <a:pt x="17859" y="17862"/>
                    <a:pt x="18819" y="17862"/>
                  </a:cubicBezTo>
                  <a:cubicBezTo>
                    <a:pt x="19299" y="17446"/>
                    <a:pt x="16899" y="15785"/>
                    <a:pt x="16419" y="15369"/>
                  </a:cubicBezTo>
                  <a:cubicBezTo>
                    <a:pt x="15939" y="15369"/>
                    <a:pt x="14499" y="13292"/>
                    <a:pt x="14979" y="12877"/>
                  </a:cubicBezTo>
                  <a:cubicBezTo>
                    <a:pt x="16899" y="12462"/>
                    <a:pt x="17859" y="12046"/>
                    <a:pt x="19299" y="10800"/>
                  </a:cubicBezTo>
                  <a:cubicBezTo>
                    <a:pt x="19779" y="10385"/>
                    <a:pt x="20259" y="12046"/>
                    <a:pt x="20739" y="11631"/>
                  </a:cubicBezTo>
                  <a:cubicBezTo>
                    <a:pt x="21219" y="11215"/>
                    <a:pt x="21219" y="10385"/>
                    <a:pt x="20739" y="9969"/>
                  </a:cubicBezTo>
                  <a:cubicBezTo>
                    <a:pt x="20739" y="9554"/>
                    <a:pt x="20739" y="9969"/>
                    <a:pt x="20739" y="99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59" name="Shape 1595">
              <a:extLst>
                <a:ext uri="{FF2B5EF4-FFF2-40B4-BE49-F238E27FC236}">
                  <a16:creationId xmlns:a16="http://schemas.microsoft.com/office/drawing/2014/main" id="{0B2E2E03-5FE6-4695-8144-9535912FD792}"/>
                </a:ext>
              </a:extLst>
            </p:cNvPr>
            <p:cNvSpPr/>
            <p:nvPr/>
          </p:nvSpPr>
          <p:spPr>
            <a:xfrm>
              <a:off x="6341641" y="3009384"/>
              <a:ext cx="386439" cy="22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62" extrusionOk="0">
                  <a:moveTo>
                    <a:pt x="0" y="10643"/>
                  </a:moveTo>
                  <a:cubicBezTo>
                    <a:pt x="0" y="11865"/>
                    <a:pt x="1699" y="11865"/>
                    <a:pt x="2184" y="11865"/>
                  </a:cubicBezTo>
                  <a:cubicBezTo>
                    <a:pt x="2670" y="11865"/>
                    <a:pt x="3155" y="12681"/>
                    <a:pt x="3883" y="12273"/>
                  </a:cubicBezTo>
                  <a:cubicBezTo>
                    <a:pt x="4126" y="11458"/>
                    <a:pt x="4854" y="11050"/>
                    <a:pt x="5339" y="11050"/>
                  </a:cubicBezTo>
                  <a:cubicBezTo>
                    <a:pt x="6067" y="10235"/>
                    <a:pt x="7524" y="11050"/>
                    <a:pt x="8009" y="11865"/>
                  </a:cubicBezTo>
                  <a:cubicBezTo>
                    <a:pt x="8737" y="13496"/>
                    <a:pt x="8980" y="15126"/>
                    <a:pt x="9708" y="16348"/>
                  </a:cubicBezTo>
                  <a:cubicBezTo>
                    <a:pt x="10193" y="15941"/>
                    <a:pt x="10193" y="15533"/>
                    <a:pt x="10679" y="15126"/>
                  </a:cubicBezTo>
                  <a:cubicBezTo>
                    <a:pt x="11164" y="15126"/>
                    <a:pt x="11164" y="15941"/>
                    <a:pt x="11407" y="16348"/>
                  </a:cubicBezTo>
                  <a:cubicBezTo>
                    <a:pt x="11649" y="16756"/>
                    <a:pt x="13834" y="17164"/>
                    <a:pt x="13834" y="16756"/>
                  </a:cubicBezTo>
                  <a:cubicBezTo>
                    <a:pt x="13834" y="17164"/>
                    <a:pt x="12378" y="17979"/>
                    <a:pt x="12378" y="18386"/>
                  </a:cubicBezTo>
                  <a:cubicBezTo>
                    <a:pt x="12620" y="18794"/>
                    <a:pt x="13591" y="18386"/>
                    <a:pt x="13348" y="19609"/>
                  </a:cubicBezTo>
                  <a:cubicBezTo>
                    <a:pt x="13106" y="20424"/>
                    <a:pt x="13834" y="21239"/>
                    <a:pt x="14319" y="20424"/>
                  </a:cubicBezTo>
                  <a:cubicBezTo>
                    <a:pt x="14804" y="20016"/>
                    <a:pt x="15533" y="19201"/>
                    <a:pt x="16261" y="19201"/>
                  </a:cubicBezTo>
                  <a:cubicBezTo>
                    <a:pt x="16989" y="19201"/>
                    <a:pt x="17231" y="19201"/>
                    <a:pt x="17474" y="18386"/>
                  </a:cubicBezTo>
                  <a:cubicBezTo>
                    <a:pt x="17474" y="18386"/>
                    <a:pt x="16746" y="18386"/>
                    <a:pt x="16503" y="18386"/>
                  </a:cubicBezTo>
                  <a:cubicBezTo>
                    <a:pt x="16018" y="18386"/>
                    <a:pt x="15533" y="18794"/>
                    <a:pt x="15290" y="17571"/>
                  </a:cubicBezTo>
                  <a:cubicBezTo>
                    <a:pt x="14562" y="15941"/>
                    <a:pt x="16989" y="15126"/>
                    <a:pt x="17474" y="15126"/>
                  </a:cubicBezTo>
                  <a:cubicBezTo>
                    <a:pt x="17960" y="14718"/>
                    <a:pt x="18445" y="14311"/>
                    <a:pt x="18930" y="13903"/>
                  </a:cubicBezTo>
                  <a:cubicBezTo>
                    <a:pt x="19173" y="13088"/>
                    <a:pt x="19658" y="12273"/>
                    <a:pt x="20387" y="12273"/>
                  </a:cubicBezTo>
                  <a:cubicBezTo>
                    <a:pt x="20629" y="12273"/>
                    <a:pt x="21115" y="12273"/>
                    <a:pt x="21115" y="11050"/>
                  </a:cubicBezTo>
                  <a:cubicBezTo>
                    <a:pt x="21115" y="10643"/>
                    <a:pt x="20872" y="10643"/>
                    <a:pt x="20872" y="10235"/>
                  </a:cubicBezTo>
                  <a:cubicBezTo>
                    <a:pt x="20872" y="9828"/>
                    <a:pt x="21357" y="9828"/>
                    <a:pt x="21357" y="9828"/>
                  </a:cubicBezTo>
                  <a:cubicBezTo>
                    <a:pt x="21357" y="9828"/>
                    <a:pt x="20872" y="9420"/>
                    <a:pt x="20872" y="9420"/>
                  </a:cubicBezTo>
                  <a:cubicBezTo>
                    <a:pt x="20872" y="9013"/>
                    <a:pt x="21600" y="9013"/>
                    <a:pt x="21357" y="8197"/>
                  </a:cubicBezTo>
                  <a:cubicBezTo>
                    <a:pt x="21357" y="8197"/>
                    <a:pt x="20872" y="7790"/>
                    <a:pt x="20629" y="7382"/>
                  </a:cubicBezTo>
                  <a:cubicBezTo>
                    <a:pt x="20387" y="6975"/>
                    <a:pt x="20144" y="7790"/>
                    <a:pt x="19901" y="6975"/>
                  </a:cubicBezTo>
                  <a:cubicBezTo>
                    <a:pt x="19658" y="6567"/>
                    <a:pt x="19416" y="6567"/>
                    <a:pt x="18930" y="6975"/>
                  </a:cubicBezTo>
                  <a:cubicBezTo>
                    <a:pt x="18688" y="6975"/>
                    <a:pt x="18445" y="5752"/>
                    <a:pt x="18202" y="5752"/>
                  </a:cubicBezTo>
                  <a:cubicBezTo>
                    <a:pt x="17960" y="5345"/>
                    <a:pt x="17717" y="6160"/>
                    <a:pt x="17474" y="6567"/>
                  </a:cubicBezTo>
                  <a:cubicBezTo>
                    <a:pt x="17231" y="6567"/>
                    <a:pt x="16989" y="5345"/>
                    <a:pt x="16746" y="5345"/>
                  </a:cubicBezTo>
                  <a:cubicBezTo>
                    <a:pt x="16503" y="5345"/>
                    <a:pt x="15775" y="5752"/>
                    <a:pt x="15775" y="5345"/>
                  </a:cubicBezTo>
                  <a:cubicBezTo>
                    <a:pt x="15775" y="4937"/>
                    <a:pt x="15775" y="4122"/>
                    <a:pt x="15533" y="3714"/>
                  </a:cubicBezTo>
                  <a:cubicBezTo>
                    <a:pt x="15290" y="3307"/>
                    <a:pt x="14804" y="3714"/>
                    <a:pt x="14562" y="3307"/>
                  </a:cubicBezTo>
                  <a:cubicBezTo>
                    <a:pt x="14319" y="2899"/>
                    <a:pt x="14076" y="2084"/>
                    <a:pt x="14562" y="1677"/>
                  </a:cubicBezTo>
                  <a:cubicBezTo>
                    <a:pt x="14804" y="1677"/>
                    <a:pt x="14319" y="454"/>
                    <a:pt x="14076" y="454"/>
                  </a:cubicBezTo>
                  <a:cubicBezTo>
                    <a:pt x="13834" y="47"/>
                    <a:pt x="13106" y="454"/>
                    <a:pt x="12863" y="47"/>
                  </a:cubicBezTo>
                  <a:cubicBezTo>
                    <a:pt x="12135" y="-361"/>
                    <a:pt x="12135" y="2084"/>
                    <a:pt x="11407" y="454"/>
                  </a:cubicBezTo>
                  <a:cubicBezTo>
                    <a:pt x="11164" y="454"/>
                    <a:pt x="10679" y="862"/>
                    <a:pt x="10436" y="862"/>
                  </a:cubicBezTo>
                  <a:cubicBezTo>
                    <a:pt x="9951" y="1269"/>
                    <a:pt x="10193" y="3307"/>
                    <a:pt x="9951" y="3307"/>
                  </a:cubicBezTo>
                  <a:cubicBezTo>
                    <a:pt x="9708" y="3307"/>
                    <a:pt x="9465" y="2492"/>
                    <a:pt x="9222" y="2492"/>
                  </a:cubicBezTo>
                  <a:cubicBezTo>
                    <a:pt x="9222" y="2492"/>
                    <a:pt x="8980" y="2899"/>
                    <a:pt x="8737" y="2899"/>
                  </a:cubicBezTo>
                  <a:cubicBezTo>
                    <a:pt x="8494" y="2899"/>
                    <a:pt x="8252" y="2492"/>
                    <a:pt x="8252" y="2084"/>
                  </a:cubicBezTo>
                  <a:cubicBezTo>
                    <a:pt x="8252" y="1677"/>
                    <a:pt x="7766" y="2492"/>
                    <a:pt x="7524" y="2492"/>
                  </a:cubicBezTo>
                  <a:cubicBezTo>
                    <a:pt x="7281" y="2492"/>
                    <a:pt x="7281" y="2084"/>
                    <a:pt x="7038" y="2084"/>
                  </a:cubicBezTo>
                  <a:cubicBezTo>
                    <a:pt x="6796" y="2084"/>
                    <a:pt x="6796" y="2492"/>
                    <a:pt x="6796" y="2899"/>
                  </a:cubicBezTo>
                  <a:cubicBezTo>
                    <a:pt x="6796" y="2899"/>
                    <a:pt x="5097" y="1677"/>
                    <a:pt x="5097" y="1677"/>
                  </a:cubicBezTo>
                  <a:cubicBezTo>
                    <a:pt x="4369" y="1269"/>
                    <a:pt x="3640" y="1269"/>
                    <a:pt x="2912" y="1269"/>
                  </a:cubicBezTo>
                  <a:cubicBezTo>
                    <a:pt x="2427" y="1269"/>
                    <a:pt x="2184" y="2084"/>
                    <a:pt x="1456" y="2084"/>
                  </a:cubicBezTo>
                  <a:cubicBezTo>
                    <a:pt x="1456" y="3307"/>
                    <a:pt x="2184" y="3307"/>
                    <a:pt x="2184" y="4122"/>
                  </a:cubicBezTo>
                  <a:cubicBezTo>
                    <a:pt x="2184" y="4530"/>
                    <a:pt x="2427" y="4937"/>
                    <a:pt x="2427" y="5345"/>
                  </a:cubicBezTo>
                  <a:cubicBezTo>
                    <a:pt x="2184" y="5752"/>
                    <a:pt x="1456" y="5752"/>
                    <a:pt x="1213" y="6160"/>
                  </a:cubicBezTo>
                  <a:cubicBezTo>
                    <a:pt x="485" y="6975"/>
                    <a:pt x="728" y="7790"/>
                    <a:pt x="485" y="9013"/>
                  </a:cubicBezTo>
                  <a:cubicBezTo>
                    <a:pt x="485" y="9828"/>
                    <a:pt x="243" y="10235"/>
                    <a:pt x="0" y="106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0" name="Shape 1596">
              <a:extLst>
                <a:ext uri="{FF2B5EF4-FFF2-40B4-BE49-F238E27FC236}">
                  <a16:creationId xmlns:a16="http://schemas.microsoft.com/office/drawing/2014/main" id="{8CBD2F49-27F2-4728-88B3-DA92FC75DE18}"/>
                </a:ext>
              </a:extLst>
            </p:cNvPr>
            <p:cNvSpPr/>
            <p:nvPr/>
          </p:nvSpPr>
          <p:spPr>
            <a:xfrm>
              <a:off x="6228667" y="3092185"/>
              <a:ext cx="121938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0506" extrusionOk="0">
                  <a:moveTo>
                    <a:pt x="20034" y="7200"/>
                  </a:moveTo>
                  <a:cubicBezTo>
                    <a:pt x="17874" y="3600"/>
                    <a:pt x="17154" y="0"/>
                    <a:pt x="14274" y="0"/>
                  </a:cubicBezTo>
                  <a:cubicBezTo>
                    <a:pt x="12834" y="0"/>
                    <a:pt x="12114" y="0"/>
                    <a:pt x="10674" y="0"/>
                  </a:cubicBezTo>
                  <a:cubicBezTo>
                    <a:pt x="9234" y="0"/>
                    <a:pt x="9234" y="1800"/>
                    <a:pt x="8514" y="1800"/>
                  </a:cubicBezTo>
                  <a:cubicBezTo>
                    <a:pt x="7794" y="1800"/>
                    <a:pt x="7074" y="0"/>
                    <a:pt x="6354" y="0"/>
                  </a:cubicBezTo>
                  <a:cubicBezTo>
                    <a:pt x="5634" y="1800"/>
                    <a:pt x="4914" y="3600"/>
                    <a:pt x="4194" y="5400"/>
                  </a:cubicBezTo>
                  <a:cubicBezTo>
                    <a:pt x="2754" y="9000"/>
                    <a:pt x="-1566" y="7200"/>
                    <a:pt x="594" y="16200"/>
                  </a:cubicBezTo>
                  <a:cubicBezTo>
                    <a:pt x="1314" y="19800"/>
                    <a:pt x="4194" y="21600"/>
                    <a:pt x="6354" y="19800"/>
                  </a:cubicBezTo>
                  <a:cubicBezTo>
                    <a:pt x="7074" y="19800"/>
                    <a:pt x="7074" y="16200"/>
                    <a:pt x="7794" y="16200"/>
                  </a:cubicBezTo>
                  <a:cubicBezTo>
                    <a:pt x="9234" y="16200"/>
                    <a:pt x="10674" y="16200"/>
                    <a:pt x="11394" y="16200"/>
                  </a:cubicBezTo>
                  <a:cubicBezTo>
                    <a:pt x="12114" y="16200"/>
                    <a:pt x="12114" y="12600"/>
                    <a:pt x="12114" y="10800"/>
                  </a:cubicBezTo>
                  <a:cubicBezTo>
                    <a:pt x="12834" y="9000"/>
                    <a:pt x="14994" y="12600"/>
                    <a:pt x="15714" y="12600"/>
                  </a:cubicBezTo>
                  <a:cubicBezTo>
                    <a:pt x="16434" y="12600"/>
                    <a:pt x="17874" y="12600"/>
                    <a:pt x="18594" y="12600"/>
                  </a:cubicBezTo>
                  <a:cubicBezTo>
                    <a:pt x="19314" y="12600"/>
                    <a:pt x="19314" y="9000"/>
                    <a:pt x="20034" y="7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1" name="Shape 1597">
              <a:extLst>
                <a:ext uri="{FF2B5EF4-FFF2-40B4-BE49-F238E27FC236}">
                  <a16:creationId xmlns:a16="http://schemas.microsoft.com/office/drawing/2014/main" id="{2DADD687-F8C7-4949-AA54-EAFEF760536C}"/>
                </a:ext>
              </a:extLst>
            </p:cNvPr>
            <p:cNvSpPr/>
            <p:nvPr/>
          </p:nvSpPr>
          <p:spPr>
            <a:xfrm>
              <a:off x="6365555" y="2894930"/>
              <a:ext cx="200672" cy="14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716" extrusionOk="0">
                  <a:moveTo>
                    <a:pt x="4897" y="17897"/>
                  </a:moveTo>
                  <a:cubicBezTo>
                    <a:pt x="6276" y="17897"/>
                    <a:pt x="7195" y="18514"/>
                    <a:pt x="8114" y="18514"/>
                  </a:cubicBezTo>
                  <a:cubicBezTo>
                    <a:pt x="8114" y="18514"/>
                    <a:pt x="10412" y="20366"/>
                    <a:pt x="10412" y="20366"/>
                  </a:cubicBezTo>
                  <a:cubicBezTo>
                    <a:pt x="10412" y="19749"/>
                    <a:pt x="10872" y="17897"/>
                    <a:pt x="11331" y="19131"/>
                  </a:cubicBezTo>
                  <a:cubicBezTo>
                    <a:pt x="12251" y="20983"/>
                    <a:pt x="12710" y="17897"/>
                    <a:pt x="13170" y="19749"/>
                  </a:cubicBezTo>
                  <a:cubicBezTo>
                    <a:pt x="13629" y="20983"/>
                    <a:pt x="14548" y="19749"/>
                    <a:pt x="15008" y="19749"/>
                  </a:cubicBezTo>
                  <a:cubicBezTo>
                    <a:pt x="15468" y="19131"/>
                    <a:pt x="16387" y="21600"/>
                    <a:pt x="16387" y="20366"/>
                  </a:cubicBezTo>
                  <a:cubicBezTo>
                    <a:pt x="16846" y="19131"/>
                    <a:pt x="16387" y="17897"/>
                    <a:pt x="17306" y="17280"/>
                  </a:cubicBezTo>
                  <a:cubicBezTo>
                    <a:pt x="17765" y="17280"/>
                    <a:pt x="18685" y="16663"/>
                    <a:pt x="19144" y="16663"/>
                  </a:cubicBezTo>
                  <a:cubicBezTo>
                    <a:pt x="18685" y="16046"/>
                    <a:pt x="18225" y="14811"/>
                    <a:pt x="18225" y="13577"/>
                  </a:cubicBezTo>
                  <a:cubicBezTo>
                    <a:pt x="18225" y="12343"/>
                    <a:pt x="19144" y="13577"/>
                    <a:pt x="20063" y="12960"/>
                  </a:cubicBezTo>
                  <a:cubicBezTo>
                    <a:pt x="20982" y="12960"/>
                    <a:pt x="21442" y="11726"/>
                    <a:pt x="20523" y="10491"/>
                  </a:cubicBezTo>
                  <a:cubicBezTo>
                    <a:pt x="20063" y="9874"/>
                    <a:pt x="19604" y="10491"/>
                    <a:pt x="19144" y="9257"/>
                  </a:cubicBezTo>
                  <a:cubicBezTo>
                    <a:pt x="18685" y="8640"/>
                    <a:pt x="18225" y="8023"/>
                    <a:pt x="17765" y="6789"/>
                  </a:cubicBezTo>
                  <a:cubicBezTo>
                    <a:pt x="17306" y="6171"/>
                    <a:pt x="17306" y="4937"/>
                    <a:pt x="17306" y="3703"/>
                  </a:cubicBezTo>
                  <a:cubicBezTo>
                    <a:pt x="17765" y="2469"/>
                    <a:pt x="16387" y="1234"/>
                    <a:pt x="15927" y="1234"/>
                  </a:cubicBezTo>
                  <a:cubicBezTo>
                    <a:pt x="15468" y="617"/>
                    <a:pt x="15468" y="1234"/>
                    <a:pt x="15008" y="1234"/>
                  </a:cubicBezTo>
                  <a:cubicBezTo>
                    <a:pt x="14089" y="1851"/>
                    <a:pt x="14089" y="1234"/>
                    <a:pt x="13629" y="617"/>
                  </a:cubicBezTo>
                  <a:cubicBezTo>
                    <a:pt x="13170" y="0"/>
                    <a:pt x="13170" y="1234"/>
                    <a:pt x="12710" y="1234"/>
                  </a:cubicBezTo>
                  <a:cubicBezTo>
                    <a:pt x="12251" y="1234"/>
                    <a:pt x="11331" y="0"/>
                    <a:pt x="11331" y="0"/>
                  </a:cubicBezTo>
                  <a:cubicBezTo>
                    <a:pt x="10412" y="0"/>
                    <a:pt x="10412" y="1234"/>
                    <a:pt x="9953" y="1234"/>
                  </a:cubicBezTo>
                  <a:cubicBezTo>
                    <a:pt x="9033" y="1851"/>
                    <a:pt x="8574" y="1851"/>
                    <a:pt x="7655" y="1851"/>
                  </a:cubicBezTo>
                  <a:cubicBezTo>
                    <a:pt x="7195" y="2469"/>
                    <a:pt x="7655" y="3703"/>
                    <a:pt x="7655" y="3703"/>
                  </a:cubicBezTo>
                  <a:cubicBezTo>
                    <a:pt x="7195" y="4937"/>
                    <a:pt x="5816" y="4320"/>
                    <a:pt x="5816" y="5554"/>
                  </a:cubicBezTo>
                  <a:cubicBezTo>
                    <a:pt x="5357" y="6171"/>
                    <a:pt x="5357" y="6789"/>
                    <a:pt x="5357" y="8023"/>
                  </a:cubicBezTo>
                  <a:cubicBezTo>
                    <a:pt x="5357" y="8640"/>
                    <a:pt x="3978" y="8640"/>
                    <a:pt x="3519" y="8640"/>
                  </a:cubicBezTo>
                  <a:cubicBezTo>
                    <a:pt x="2140" y="9257"/>
                    <a:pt x="1680" y="9874"/>
                    <a:pt x="302" y="9874"/>
                  </a:cubicBezTo>
                  <a:cubicBezTo>
                    <a:pt x="761" y="11726"/>
                    <a:pt x="2140" y="12960"/>
                    <a:pt x="761" y="14811"/>
                  </a:cubicBezTo>
                  <a:cubicBezTo>
                    <a:pt x="-158" y="15429"/>
                    <a:pt x="-158" y="16046"/>
                    <a:pt x="302" y="16663"/>
                  </a:cubicBezTo>
                  <a:cubicBezTo>
                    <a:pt x="1221" y="17280"/>
                    <a:pt x="302" y="18514"/>
                    <a:pt x="302" y="19131"/>
                  </a:cubicBezTo>
                  <a:cubicBezTo>
                    <a:pt x="1221" y="19131"/>
                    <a:pt x="1680" y="19131"/>
                    <a:pt x="2140" y="18514"/>
                  </a:cubicBezTo>
                  <a:cubicBezTo>
                    <a:pt x="3059" y="17897"/>
                    <a:pt x="4438" y="17897"/>
                    <a:pt x="4897" y="178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2" name="Shape 1598">
              <a:extLst>
                <a:ext uri="{FF2B5EF4-FFF2-40B4-BE49-F238E27FC236}">
                  <a16:creationId xmlns:a16="http://schemas.microsoft.com/office/drawing/2014/main" id="{3E4F4BBF-F016-4BD4-B2A0-0CD0956273D8}"/>
                </a:ext>
              </a:extLst>
            </p:cNvPr>
            <p:cNvSpPr/>
            <p:nvPr/>
          </p:nvSpPr>
          <p:spPr>
            <a:xfrm>
              <a:off x="6316243" y="2888411"/>
              <a:ext cx="123004" cy="7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0160" extrusionOk="0">
                  <a:moveTo>
                    <a:pt x="11917" y="19831"/>
                  </a:moveTo>
                  <a:cubicBezTo>
                    <a:pt x="13407" y="17557"/>
                    <a:pt x="15641" y="17557"/>
                    <a:pt x="17131" y="16421"/>
                  </a:cubicBezTo>
                  <a:cubicBezTo>
                    <a:pt x="17131" y="15284"/>
                    <a:pt x="17131" y="14147"/>
                    <a:pt x="17131" y="13010"/>
                  </a:cubicBezTo>
                  <a:cubicBezTo>
                    <a:pt x="17876" y="10736"/>
                    <a:pt x="18621" y="10736"/>
                    <a:pt x="20110" y="9600"/>
                  </a:cubicBezTo>
                  <a:cubicBezTo>
                    <a:pt x="21600" y="8463"/>
                    <a:pt x="20855" y="5052"/>
                    <a:pt x="19366" y="3915"/>
                  </a:cubicBezTo>
                  <a:cubicBezTo>
                    <a:pt x="17876" y="2779"/>
                    <a:pt x="16386" y="1642"/>
                    <a:pt x="14152" y="505"/>
                  </a:cubicBezTo>
                  <a:cubicBezTo>
                    <a:pt x="12662" y="-632"/>
                    <a:pt x="9683" y="505"/>
                    <a:pt x="7448" y="505"/>
                  </a:cubicBezTo>
                  <a:cubicBezTo>
                    <a:pt x="5959" y="505"/>
                    <a:pt x="0" y="-632"/>
                    <a:pt x="0" y="3915"/>
                  </a:cubicBezTo>
                  <a:cubicBezTo>
                    <a:pt x="0" y="3915"/>
                    <a:pt x="745" y="5052"/>
                    <a:pt x="745" y="6189"/>
                  </a:cubicBezTo>
                  <a:cubicBezTo>
                    <a:pt x="1490" y="7326"/>
                    <a:pt x="745" y="8463"/>
                    <a:pt x="1490" y="9600"/>
                  </a:cubicBezTo>
                  <a:cubicBezTo>
                    <a:pt x="2234" y="9600"/>
                    <a:pt x="2979" y="11873"/>
                    <a:pt x="3724" y="10736"/>
                  </a:cubicBezTo>
                  <a:cubicBezTo>
                    <a:pt x="5214" y="10736"/>
                    <a:pt x="6703" y="9600"/>
                    <a:pt x="6703" y="11873"/>
                  </a:cubicBezTo>
                  <a:cubicBezTo>
                    <a:pt x="6703" y="13010"/>
                    <a:pt x="6703" y="15284"/>
                    <a:pt x="5959" y="16421"/>
                  </a:cubicBezTo>
                  <a:cubicBezTo>
                    <a:pt x="8193" y="16421"/>
                    <a:pt x="8193" y="16421"/>
                    <a:pt x="8938" y="19831"/>
                  </a:cubicBezTo>
                  <a:cubicBezTo>
                    <a:pt x="9683" y="19831"/>
                    <a:pt x="11917" y="19831"/>
                    <a:pt x="11917" y="19831"/>
                  </a:cubicBezTo>
                  <a:cubicBezTo>
                    <a:pt x="12662" y="18694"/>
                    <a:pt x="11172" y="20968"/>
                    <a:pt x="11917" y="19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3" name="Shape 1599">
              <a:extLst>
                <a:ext uri="{FF2B5EF4-FFF2-40B4-BE49-F238E27FC236}">
                  <a16:creationId xmlns:a16="http://schemas.microsoft.com/office/drawing/2014/main" id="{A127950F-BD4E-43C2-BDFD-9D8C819C105D}"/>
                </a:ext>
              </a:extLst>
            </p:cNvPr>
            <p:cNvSpPr/>
            <p:nvPr/>
          </p:nvSpPr>
          <p:spPr>
            <a:xfrm>
              <a:off x="6316243" y="2836336"/>
              <a:ext cx="156868" cy="7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8" extrusionOk="0">
                  <a:moveTo>
                    <a:pt x="6600" y="14871"/>
                  </a:moveTo>
                  <a:cubicBezTo>
                    <a:pt x="8400" y="14871"/>
                    <a:pt x="9600" y="13671"/>
                    <a:pt x="11400" y="13671"/>
                  </a:cubicBezTo>
                  <a:cubicBezTo>
                    <a:pt x="12000" y="13671"/>
                    <a:pt x="14400" y="16071"/>
                    <a:pt x="15000" y="17271"/>
                  </a:cubicBezTo>
                  <a:cubicBezTo>
                    <a:pt x="15600" y="18471"/>
                    <a:pt x="16200" y="20871"/>
                    <a:pt x="17400" y="19671"/>
                  </a:cubicBezTo>
                  <a:cubicBezTo>
                    <a:pt x="18000" y="19671"/>
                    <a:pt x="18600" y="18471"/>
                    <a:pt x="19800" y="18471"/>
                  </a:cubicBezTo>
                  <a:cubicBezTo>
                    <a:pt x="20400" y="18471"/>
                    <a:pt x="20400" y="16071"/>
                    <a:pt x="21600" y="16071"/>
                  </a:cubicBezTo>
                  <a:cubicBezTo>
                    <a:pt x="21000" y="13671"/>
                    <a:pt x="19800" y="10071"/>
                    <a:pt x="20400" y="8871"/>
                  </a:cubicBezTo>
                  <a:cubicBezTo>
                    <a:pt x="21000" y="6471"/>
                    <a:pt x="19200" y="4071"/>
                    <a:pt x="18600" y="4071"/>
                  </a:cubicBezTo>
                  <a:cubicBezTo>
                    <a:pt x="17400" y="2871"/>
                    <a:pt x="16200" y="5271"/>
                    <a:pt x="15000" y="2871"/>
                  </a:cubicBezTo>
                  <a:cubicBezTo>
                    <a:pt x="13200" y="471"/>
                    <a:pt x="12600" y="-729"/>
                    <a:pt x="10800" y="471"/>
                  </a:cubicBezTo>
                  <a:cubicBezTo>
                    <a:pt x="9600" y="1671"/>
                    <a:pt x="10200" y="2871"/>
                    <a:pt x="10200" y="5271"/>
                  </a:cubicBezTo>
                  <a:cubicBezTo>
                    <a:pt x="9600" y="6471"/>
                    <a:pt x="9600" y="7671"/>
                    <a:pt x="9000" y="7671"/>
                  </a:cubicBezTo>
                  <a:cubicBezTo>
                    <a:pt x="7200" y="10071"/>
                    <a:pt x="6000" y="5271"/>
                    <a:pt x="4800" y="4071"/>
                  </a:cubicBezTo>
                  <a:cubicBezTo>
                    <a:pt x="1800" y="-729"/>
                    <a:pt x="0" y="12471"/>
                    <a:pt x="0" y="17271"/>
                  </a:cubicBezTo>
                  <a:cubicBezTo>
                    <a:pt x="2400" y="14871"/>
                    <a:pt x="4200" y="14871"/>
                    <a:pt x="6600" y="148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4" name="Shape 1600">
              <a:extLst>
                <a:ext uri="{FF2B5EF4-FFF2-40B4-BE49-F238E27FC236}">
                  <a16:creationId xmlns:a16="http://schemas.microsoft.com/office/drawing/2014/main" id="{C9885841-D631-466F-8502-AF848221D547}"/>
                </a:ext>
              </a:extLst>
            </p:cNvPr>
            <p:cNvSpPr/>
            <p:nvPr/>
          </p:nvSpPr>
          <p:spPr>
            <a:xfrm>
              <a:off x="6364050" y="2785844"/>
              <a:ext cx="104579" cy="6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cubicBezTo>
                    <a:pt x="15300" y="21600"/>
                    <a:pt x="17100" y="21600"/>
                    <a:pt x="18000" y="21600"/>
                  </a:cubicBezTo>
                  <a:cubicBezTo>
                    <a:pt x="18000" y="20160"/>
                    <a:pt x="19800" y="20160"/>
                    <a:pt x="19800" y="18720"/>
                  </a:cubicBezTo>
                  <a:cubicBezTo>
                    <a:pt x="19800" y="17280"/>
                    <a:pt x="19800" y="15840"/>
                    <a:pt x="19800" y="14400"/>
                  </a:cubicBezTo>
                  <a:cubicBezTo>
                    <a:pt x="18900" y="11520"/>
                    <a:pt x="18000" y="10080"/>
                    <a:pt x="18900" y="7200"/>
                  </a:cubicBezTo>
                  <a:cubicBezTo>
                    <a:pt x="20700" y="5760"/>
                    <a:pt x="21600" y="2880"/>
                    <a:pt x="21600" y="0"/>
                  </a:cubicBezTo>
                  <a:cubicBezTo>
                    <a:pt x="19800" y="4320"/>
                    <a:pt x="13500" y="0"/>
                    <a:pt x="10800" y="0"/>
                  </a:cubicBezTo>
                  <a:cubicBezTo>
                    <a:pt x="9000" y="0"/>
                    <a:pt x="7200" y="0"/>
                    <a:pt x="5400" y="1440"/>
                  </a:cubicBezTo>
                  <a:cubicBezTo>
                    <a:pt x="4500" y="1440"/>
                    <a:pt x="0" y="7200"/>
                    <a:pt x="0" y="7200"/>
                  </a:cubicBezTo>
                  <a:cubicBezTo>
                    <a:pt x="0" y="8640"/>
                    <a:pt x="2700" y="7200"/>
                    <a:pt x="1800" y="8640"/>
                  </a:cubicBezTo>
                  <a:cubicBezTo>
                    <a:pt x="1800" y="10080"/>
                    <a:pt x="1800" y="10080"/>
                    <a:pt x="1800" y="11520"/>
                  </a:cubicBezTo>
                  <a:cubicBezTo>
                    <a:pt x="2700" y="14400"/>
                    <a:pt x="6300" y="12960"/>
                    <a:pt x="6300" y="12960"/>
                  </a:cubicBezTo>
                  <a:cubicBezTo>
                    <a:pt x="6300" y="14400"/>
                    <a:pt x="5400" y="17280"/>
                    <a:pt x="5400" y="18720"/>
                  </a:cubicBezTo>
                  <a:cubicBezTo>
                    <a:pt x="6300" y="17280"/>
                    <a:pt x="8100" y="15840"/>
                    <a:pt x="9900" y="17280"/>
                  </a:cubicBezTo>
                  <a:cubicBezTo>
                    <a:pt x="11700" y="18720"/>
                    <a:pt x="12600" y="21600"/>
                    <a:pt x="1440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5" name="Shape 1601">
              <a:extLst>
                <a:ext uri="{FF2B5EF4-FFF2-40B4-BE49-F238E27FC236}">
                  <a16:creationId xmlns:a16="http://schemas.microsoft.com/office/drawing/2014/main" id="{1B2E59E9-633A-4B57-B9A2-C316D05D4D62}"/>
                </a:ext>
              </a:extLst>
            </p:cNvPr>
            <p:cNvSpPr/>
            <p:nvPr/>
          </p:nvSpPr>
          <p:spPr>
            <a:xfrm>
              <a:off x="6284871" y="2921830"/>
              <a:ext cx="70217" cy="3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0" extrusionOk="0">
                  <a:moveTo>
                    <a:pt x="21600" y="10800"/>
                  </a:moveTo>
                  <a:cubicBezTo>
                    <a:pt x="21600" y="2700"/>
                    <a:pt x="18900" y="5400"/>
                    <a:pt x="16200" y="5400"/>
                  </a:cubicBezTo>
                  <a:cubicBezTo>
                    <a:pt x="14850" y="8100"/>
                    <a:pt x="13500" y="2700"/>
                    <a:pt x="10800" y="0"/>
                  </a:cubicBezTo>
                  <a:cubicBezTo>
                    <a:pt x="10800" y="2700"/>
                    <a:pt x="10800" y="5400"/>
                    <a:pt x="9450" y="8100"/>
                  </a:cubicBezTo>
                  <a:cubicBezTo>
                    <a:pt x="8100" y="8100"/>
                    <a:pt x="9450" y="2700"/>
                    <a:pt x="6750" y="5400"/>
                  </a:cubicBezTo>
                  <a:cubicBezTo>
                    <a:pt x="5400" y="5400"/>
                    <a:pt x="2700" y="5400"/>
                    <a:pt x="2700" y="8100"/>
                  </a:cubicBezTo>
                  <a:cubicBezTo>
                    <a:pt x="1350" y="13500"/>
                    <a:pt x="2700" y="16200"/>
                    <a:pt x="0" y="13500"/>
                  </a:cubicBezTo>
                  <a:cubicBezTo>
                    <a:pt x="0" y="13500"/>
                    <a:pt x="0" y="13500"/>
                    <a:pt x="0" y="16200"/>
                  </a:cubicBezTo>
                  <a:cubicBezTo>
                    <a:pt x="0" y="16200"/>
                    <a:pt x="1350" y="16200"/>
                    <a:pt x="2700" y="16200"/>
                  </a:cubicBezTo>
                  <a:cubicBezTo>
                    <a:pt x="5400" y="18900"/>
                    <a:pt x="8100" y="18900"/>
                    <a:pt x="10800" y="18900"/>
                  </a:cubicBezTo>
                  <a:cubicBezTo>
                    <a:pt x="13500" y="18900"/>
                    <a:pt x="21600" y="21600"/>
                    <a:pt x="21600" y="10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6" name="Shape 1602">
              <a:extLst>
                <a:ext uri="{FF2B5EF4-FFF2-40B4-BE49-F238E27FC236}">
                  <a16:creationId xmlns:a16="http://schemas.microsoft.com/office/drawing/2014/main" id="{DF8C82C6-9086-4C28-A5A2-C8569699D718}"/>
                </a:ext>
              </a:extLst>
            </p:cNvPr>
            <p:cNvSpPr/>
            <p:nvPr/>
          </p:nvSpPr>
          <p:spPr>
            <a:xfrm>
              <a:off x="6175809" y="2935922"/>
              <a:ext cx="209156" cy="17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1" extrusionOk="0">
                  <a:moveTo>
                    <a:pt x="450" y="5568"/>
                  </a:moveTo>
                  <a:cubicBezTo>
                    <a:pt x="450" y="6083"/>
                    <a:pt x="0" y="7111"/>
                    <a:pt x="0" y="7626"/>
                  </a:cubicBezTo>
                  <a:cubicBezTo>
                    <a:pt x="450" y="8140"/>
                    <a:pt x="900" y="9168"/>
                    <a:pt x="900" y="9683"/>
                  </a:cubicBezTo>
                  <a:cubicBezTo>
                    <a:pt x="900" y="10711"/>
                    <a:pt x="1350" y="12254"/>
                    <a:pt x="1800" y="13283"/>
                  </a:cubicBezTo>
                  <a:cubicBezTo>
                    <a:pt x="2250" y="14826"/>
                    <a:pt x="3600" y="14311"/>
                    <a:pt x="4050" y="15340"/>
                  </a:cubicBezTo>
                  <a:cubicBezTo>
                    <a:pt x="4050" y="15340"/>
                    <a:pt x="4050" y="16368"/>
                    <a:pt x="4500" y="16368"/>
                  </a:cubicBezTo>
                  <a:cubicBezTo>
                    <a:pt x="4950" y="16883"/>
                    <a:pt x="5400" y="15854"/>
                    <a:pt x="5850" y="15854"/>
                  </a:cubicBezTo>
                  <a:cubicBezTo>
                    <a:pt x="6750" y="15340"/>
                    <a:pt x="8550" y="17397"/>
                    <a:pt x="9450" y="17911"/>
                  </a:cubicBezTo>
                  <a:cubicBezTo>
                    <a:pt x="9900" y="18426"/>
                    <a:pt x="10350" y="19454"/>
                    <a:pt x="11250" y="18426"/>
                  </a:cubicBezTo>
                  <a:cubicBezTo>
                    <a:pt x="11700" y="17911"/>
                    <a:pt x="13950" y="18426"/>
                    <a:pt x="14850" y="18426"/>
                  </a:cubicBezTo>
                  <a:cubicBezTo>
                    <a:pt x="16200" y="18426"/>
                    <a:pt x="16650" y="19454"/>
                    <a:pt x="17550" y="20483"/>
                  </a:cubicBezTo>
                  <a:cubicBezTo>
                    <a:pt x="18000" y="20997"/>
                    <a:pt x="18000" y="17911"/>
                    <a:pt x="18450" y="17397"/>
                  </a:cubicBezTo>
                  <a:cubicBezTo>
                    <a:pt x="18900" y="16883"/>
                    <a:pt x="19350" y="16368"/>
                    <a:pt x="19800" y="15854"/>
                  </a:cubicBezTo>
                  <a:cubicBezTo>
                    <a:pt x="20250" y="15854"/>
                    <a:pt x="21600" y="15854"/>
                    <a:pt x="21600" y="15340"/>
                  </a:cubicBezTo>
                  <a:cubicBezTo>
                    <a:pt x="21150" y="13797"/>
                    <a:pt x="21150" y="13283"/>
                    <a:pt x="20250" y="12768"/>
                  </a:cubicBezTo>
                  <a:cubicBezTo>
                    <a:pt x="19350" y="11740"/>
                    <a:pt x="20700" y="10197"/>
                    <a:pt x="19800" y="9168"/>
                  </a:cubicBezTo>
                  <a:cubicBezTo>
                    <a:pt x="18900" y="8654"/>
                    <a:pt x="21150" y="6597"/>
                    <a:pt x="20700" y="5568"/>
                  </a:cubicBezTo>
                  <a:cubicBezTo>
                    <a:pt x="20250" y="4540"/>
                    <a:pt x="19800" y="4026"/>
                    <a:pt x="19800" y="2997"/>
                  </a:cubicBezTo>
                  <a:cubicBezTo>
                    <a:pt x="19800" y="2483"/>
                    <a:pt x="19800" y="1968"/>
                    <a:pt x="18900" y="1968"/>
                  </a:cubicBezTo>
                  <a:cubicBezTo>
                    <a:pt x="16650" y="940"/>
                    <a:pt x="13500" y="2483"/>
                    <a:pt x="11250" y="1454"/>
                  </a:cubicBezTo>
                  <a:cubicBezTo>
                    <a:pt x="11250" y="2997"/>
                    <a:pt x="9450" y="426"/>
                    <a:pt x="9000" y="426"/>
                  </a:cubicBezTo>
                  <a:cubicBezTo>
                    <a:pt x="7650" y="-603"/>
                    <a:pt x="6750" y="426"/>
                    <a:pt x="5850" y="1454"/>
                  </a:cubicBezTo>
                  <a:cubicBezTo>
                    <a:pt x="4500" y="1968"/>
                    <a:pt x="3600" y="2483"/>
                    <a:pt x="2700" y="2483"/>
                  </a:cubicBezTo>
                  <a:cubicBezTo>
                    <a:pt x="2250" y="2997"/>
                    <a:pt x="1350" y="2997"/>
                    <a:pt x="900" y="2997"/>
                  </a:cubicBezTo>
                  <a:cubicBezTo>
                    <a:pt x="450" y="3511"/>
                    <a:pt x="1350" y="4026"/>
                    <a:pt x="450" y="4026"/>
                  </a:cubicBezTo>
                  <a:cubicBezTo>
                    <a:pt x="450" y="4540"/>
                    <a:pt x="450" y="5054"/>
                    <a:pt x="450" y="5568"/>
                  </a:cubicBezTo>
                  <a:cubicBezTo>
                    <a:pt x="450" y="6597"/>
                    <a:pt x="450" y="5568"/>
                    <a:pt x="450" y="55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7" name="Shape 1603">
              <a:extLst>
                <a:ext uri="{FF2B5EF4-FFF2-40B4-BE49-F238E27FC236}">
                  <a16:creationId xmlns:a16="http://schemas.microsoft.com/office/drawing/2014/main" id="{6D7EEC2F-A795-411A-A017-9CC207E43A39}"/>
                </a:ext>
              </a:extLst>
            </p:cNvPr>
            <p:cNvSpPr/>
            <p:nvPr/>
          </p:nvSpPr>
          <p:spPr>
            <a:xfrm>
              <a:off x="6302796" y="3123568"/>
              <a:ext cx="201686" cy="13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3" y="9360"/>
                  </a:moveTo>
                  <a:cubicBezTo>
                    <a:pt x="18313" y="7200"/>
                    <a:pt x="16904" y="5760"/>
                    <a:pt x="16435" y="4320"/>
                  </a:cubicBezTo>
                  <a:cubicBezTo>
                    <a:pt x="15496" y="3600"/>
                    <a:pt x="15026" y="1440"/>
                    <a:pt x="15026" y="0"/>
                  </a:cubicBezTo>
                  <a:cubicBezTo>
                    <a:pt x="13617" y="720"/>
                    <a:pt x="12209" y="2880"/>
                    <a:pt x="10330" y="2880"/>
                  </a:cubicBezTo>
                  <a:cubicBezTo>
                    <a:pt x="9861" y="2880"/>
                    <a:pt x="8922" y="2160"/>
                    <a:pt x="8452" y="2160"/>
                  </a:cubicBezTo>
                  <a:cubicBezTo>
                    <a:pt x="7513" y="2160"/>
                    <a:pt x="6574" y="2160"/>
                    <a:pt x="5635" y="2160"/>
                  </a:cubicBezTo>
                  <a:cubicBezTo>
                    <a:pt x="5635" y="2160"/>
                    <a:pt x="4226" y="4320"/>
                    <a:pt x="3757" y="4320"/>
                  </a:cubicBezTo>
                  <a:cubicBezTo>
                    <a:pt x="3287" y="6480"/>
                    <a:pt x="2348" y="7920"/>
                    <a:pt x="1878" y="10080"/>
                  </a:cubicBezTo>
                  <a:cubicBezTo>
                    <a:pt x="1409" y="10080"/>
                    <a:pt x="470" y="10080"/>
                    <a:pt x="0" y="10800"/>
                  </a:cubicBezTo>
                  <a:cubicBezTo>
                    <a:pt x="0" y="11520"/>
                    <a:pt x="1409" y="12240"/>
                    <a:pt x="1409" y="12960"/>
                  </a:cubicBezTo>
                  <a:cubicBezTo>
                    <a:pt x="1409" y="14400"/>
                    <a:pt x="1878" y="14400"/>
                    <a:pt x="2348" y="15840"/>
                  </a:cubicBezTo>
                  <a:cubicBezTo>
                    <a:pt x="2348" y="17280"/>
                    <a:pt x="2817" y="17280"/>
                    <a:pt x="3757" y="17280"/>
                  </a:cubicBezTo>
                  <a:cubicBezTo>
                    <a:pt x="4226" y="17280"/>
                    <a:pt x="5165" y="17280"/>
                    <a:pt x="5165" y="18000"/>
                  </a:cubicBezTo>
                  <a:cubicBezTo>
                    <a:pt x="5165" y="18720"/>
                    <a:pt x="5165" y="19440"/>
                    <a:pt x="5165" y="20160"/>
                  </a:cubicBezTo>
                  <a:cubicBezTo>
                    <a:pt x="6104" y="21600"/>
                    <a:pt x="8452" y="21600"/>
                    <a:pt x="9861" y="21600"/>
                  </a:cubicBezTo>
                  <a:cubicBezTo>
                    <a:pt x="11270" y="21600"/>
                    <a:pt x="12209" y="21600"/>
                    <a:pt x="13148" y="20160"/>
                  </a:cubicBezTo>
                  <a:cubicBezTo>
                    <a:pt x="15026" y="18720"/>
                    <a:pt x="16904" y="20160"/>
                    <a:pt x="18783" y="21600"/>
                  </a:cubicBezTo>
                  <a:cubicBezTo>
                    <a:pt x="18783" y="20160"/>
                    <a:pt x="18783" y="18000"/>
                    <a:pt x="19252" y="16560"/>
                  </a:cubicBezTo>
                  <a:cubicBezTo>
                    <a:pt x="19722" y="15840"/>
                    <a:pt x="21130" y="17280"/>
                    <a:pt x="21600" y="14400"/>
                  </a:cubicBezTo>
                  <a:cubicBezTo>
                    <a:pt x="20191" y="12960"/>
                    <a:pt x="19722" y="14400"/>
                    <a:pt x="18313" y="14400"/>
                  </a:cubicBezTo>
                  <a:cubicBezTo>
                    <a:pt x="17374" y="13680"/>
                    <a:pt x="17374" y="10080"/>
                    <a:pt x="17843" y="9360"/>
                  </a:cubicBezTo>
                  <a:cubicBezTo>
                    <a:pt x="18313" y="7920"/>
                    <a:pt x="17374" y="10800"/>
                    <a:pt x="17843" y="93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8" name="Shape 1604">
              <a:extLst>
                <a:ext uri="{FF2B5EF4-FFF2-40B4-BE49-F238E27FC236}">
                  <a16:creationId xmlns:a16="http://schemas.microsoft.com/office/drawing/2014/main" id="{562720F8-90E2-4627-A8D2-71B4919741BF}"/>
                </a:ext>
              </a:extLst>
            </p:cNvPr>
            <p:cNvSpPr/>
            <p:nvPr/>
          </p:nvSpPr>
          <p:spPr>
            <a:xfrm>
              <a:off x="6443229" y="3122593"/>
              <a:ext cx="66029" cy="8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0740" extrusionOk="0">
                  <a:moveTo>
                    <a:pt x="17788" y="9940"/>
                  </a:moveTo>
                  <a:cubicBezTo>
                    <a:pt x="15247" y="7780"/>
                    <a:pt x="13976" y="3460"/>
                    <a:pt x="11435" y="2380"/>
                  </a:cubicBezTo>
                  <a:cubicBezTo>
                    <a:pt x="10165" y="2380"/>
                    <a:pt x="0" y="-860"/>
                    <a:pt x="0" y="220"/>
                  </a:cubicBezTo>
                  <a:cubicBezTo>
                    <a:pt x="1271" y="4540"/>
                    <a:pt x="3812" y="6700"/>
                    <a:pt x="6353" y="9940"/>
                  </a:cubicBezTo>
                  <a:cubicBezTo>
                    <a:pt x="8894" y="13180"/>
                    <a:pt x="5082" y="17500"/>
                    <a:pt x="8894" y="20740"/>
                  </a:cubicBezTo>
                  <a:cubicBezTo>
                    <a:pt x="10165" y="19660"/>
                    <a:pt x="11435" y="16420"/>
                    <a:pt x="12706" y="14260"/>
                  </a:cubicBezTo>
                  <a:cubicBezTo>
                    <a:pt x="15247" y="13180"/>
                    <a:pt x="16518" y="14260"/>
                    <a:pt x="17788" y="14260"/>
                  </a:cubicBezTo>
                  <a:cubicBezTo>
                    <a:pt x="21600" y="14260"/>
                    <a:pt x="17788" y="9940"/>
                    <a:pt x="17788" y="9940"/>
                  </a:cubicBezTo>
                  <a:cubicBezTo>
                    <a:pt x="16518" y="8860"/>
                    <a:pt x="17788" y="9940"/>
                    <a:pt x="17788" y="99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69" name="Shape 1605">
              <a:extLst>
                <a:ext uri="{FF2B5EF4-FFF2-40B4-BE49-F238E27FC236}">
                  <a16:creationId xmlns:a16="http://schemas.microsoft.com/office/drawing/2014/main" id="{C3BB320C-6235-445B-96A7-58E6B15248A9}"/>
                </a:ext>
              </a:extLst>
            </p:cNvPr>
            <p:cNvSpPr/>
            <p:nvPr/>
          </p:nvSpPr>
          <p:spPr>
            <a:xfrm>
              <a:off x="6473109" y="3171386"/>
              <a:ext cx="43325" cy="4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40" extrusionOk="0">
                  <a:moveTo>
                    <a:pt x="15120" y="17280"/>
                  </a:moveTo>
                  <a:cubicBezTo>
                    <a:pt x="12960" y="15120"/>
                    <a:pt x="12960" y="15120"/>
                    <a:pt x="15120" y="12960"/>
                  </a:cubicBezTo>
                  <a:cubicBezTo>
                    <a:pt x="17280" y="10800"/>
                    <a:pt x="19440" y="8640"/>
                    <a:pt x="21600" y="6480"/>
                  </a:cubicBezTo>
                  <a:cubicBezTo>
                    <a:pt x="21600" y="6480"/>
                    <a:pt x="17280" y="2160"/>
                    <a:pt x="17280" y="0"/>
                  </a:cubicBezTo>
                  <a:cubicBezTo>
                    <a:pt x="17280" y="8640"/>
                    <a:pt x="6480" y="-2160"/>
                    <a:pt x="6480" y="6480"/>
                  </a:cubicBezTo>
                  <a:cubicBezTo>
                    <a:pt x="6480" y="10800"/>
                    <a:pt x="2160" y="15120"/>
                    <a:pt x="0" y="17280"/>
                  </a:cubicBezTo>
                  <a:cubicBezTo>
                    <a:pt x="0" y="19440"/>
                    <a:pt x="4320" y="17280"/>
                    <a:pt x="6480" y="17280"/>
                  </a:cubicBezTo>
                  <a:cubicBezTo>
                    <a:pt x="10800" y="17280"/>
                    <a:pt x="12960" y="17280"/>
                    <a:pt x="15120" y="19440"/>
                  </a:cubicBezTo>
                  <a:cubicBezTo>
                    <a:pt x="15120" y="19440"/>
                    <a:pt x="15120" y="17280"/>
                    <a:pt x="15120" y="17280"/>
                  </a:cubicBezTo>
                  <a:cubicBezTo>
                    <a:pt x="12960" y="15120"/>
                    <a:pt x="15120" y="17280"/>
                    <a:pt x="15120" y="17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0" name="Shape 1606">
              <a:extLst>
                <a:ext uri="{FF2B5EF4-FFF2-40B4-BE49-F238E27FC236}">
                  <a16:creationId xmlns:a16="http://schemas.microsoft.com/office/drawing/2014/main" id="{4694D6F8-227D-4BC5-A74D-80D4A7EF87D7}"/>
                </a:ext>
              </a:extLst>
            </p:cNvPr>
            <p:cNvSpPr/>
            <p:nvPr/>
          </p:nvSpPr>
          <p:spPr>
            <a:xfrm>
              <a:off x="6345351" y="3237138"/>
              <a:ext cx="129260" cy="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1" h="20781" extrusionOk="0">
                  <a:moveTo>
                    <a:pt x="10904" y="4547"/>
                  </a:moveTo>
                  <a:cubicBezTo>
                    <a:pt x="8204" y="4547"/>
                    <a:pt x="1454" y="6821"/>
                    <a:pt x="779" y="0"/>
                  </a:cubicBezTo>
                  <a:cubicBezTo>
                    <a:pt x="104" y="2274"/>
                    <a:pt x="-571" y="4547"/>
                    <a:pt x="779" y="5684"/>
                  </a:cubicBezTo>
                  <a:cubicBezTo>
                    <a:pt x="1454" y="6821"/>
                    <a:pt x="2129" y="7958"/>
                    <a:pt x="1454" y="9095"/>
                  </a:cubicBezTo>
                  <a:cubicBezTo>
                    <a:pt x="779" y="10232"/>
                    <a:pt x="104" y="10232"/>
                    <a:pt x="104" y="12505"/>
                  </a:cubicBezTo>
                  <a:cubicBezTo>
                    <a:pt x="779" y="14779"/>
                    <a:pt x="1454" y="15916"/>
                    <a:pt x="1454" y="19326"/>
                  </a:cubicBezTo>
                  <a:cubicBezTo>
                    <a:pt x="2804" y="19326"/>
                    <a:pt x="4154" y="19326"/>
                    <a:pt x="5504" y="19326"/>
                  </a:cubicBezTo>
                  <a:cubicBezTo>
                    <a:pt x="6854" y="19326"/>
                    <a:pt x="8879" y="21600"/>
                    <a:pt x="10229" y="20463"/>
                  </a:cubicBezTo>
                  <a:cubicBezTo>
                    <a:pt x="11579" y="20463"/>
                    <a:pt x="12929" y="18189"/>
                    <a:pt x="13604" y="17053"/>
                  </a:cubicBezTo>
                  <a:cubicBezTo>
                    <a:pt x="14954" y="14779"/>
                    <a:pt x="16304" y="15916"/>
                    <a:pt x="18329" y="15916"/>
                  </a:cubicBezTo>
                  <a:cubicBezTo>
                    <a:pt x="17654" y="13642"/>
                    <a:pt x="17654" y="12505"/>
                    <a:pt x="18329" y="9095"/>
                  </a:cubicBezTo>
                  <a:cubicBezTo>
                    <a:pt x="19004" y="6821"/>
                    <a:pt x="21029" y="4547"/>
                    <a:pt x="19004" y="3411"/>
                  </a:cubicBezTo>
                  <a:cubicBezTo>
                    <a:pt x="17654" y="2274"/>
                    <a:pt x="15629" y="1137"/>
                    <a:pt x="13604" y="2274"/>
                  </a:cubicBezTo>
                  <a:cubicBezTo>
                    <a:pt x="12254" y="2274"/>
                    <a:pt x="11579" y="4547"/>
                    <a:pt x="10904" y="454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1" name="Shape 1607">
              <a:extLst>
                <a:ext uri="{FF2B5EF4-FFF2-40B4-BE49-F238E27FC236}">
                  <a16:creationId xmlns:a16="http://schemas.microsoft.com/office/drawing/2014/main" id="{54051A50-31C1-4749-A140-24D37E8DCE67}"/>
                </a:ext>
              </a:extLst>
            </p:cNvPr>
            <p:cNvSpPr/>
            <p:nvPr/>
          </p:nvSpPr>
          <p:spPr>
            <a:xfrm>
              <a:off x="6209709" y="3216218"/>
              <a:ext cx="72488" cy="6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4" h="21600" extrusionOk="0">
                  <a:moveTo>
                    <a:pt x="10903" y="0"/>
                  </a:moveTo>
                  <a:cubicBezTo>
                    <a:pt x="8503" y="0"/>
                    <a:pt x="-1097" y="0"/>
                    <a:pt x="103" y="2880"/>
                  </a:cubicBezTo>
                  <a:cubicBezTo>
                    <a:pt x="103" y="4320"/>
                    <a:pt x="2503" y="10080"/>
                    <a:pt x="3703" y="11520"/>
                  </a:cubicBezTo>
                  <a:cubicBezTo>
                    <a:pt x="6103" y="15840"/>
                    <a:pt x="10903" y="18720"/>
                    <a:pt x="14503" y="21600"/>
                  </a:cubicBezTo>
                  <a:cubicBezTo>
                    <a:pt x="14503" y="18720"/>
                    <a:pt x="14503" y="15840"/>
                    <a:pt x="16903" y="14400"/>
                  </a:cubicBezTo>
                  <a:cubicBezTo>
                    <a:pt x="19303" y="12960"/>
                    <a:pt x="20503" y="11520"/>
                    <a:pt x="19303" y="8640"/>
                  </a:cubicBezTo>
                  <a:cubicBezTo>
                    <a:pt x="19303" y="5760"/>
                    <a:pt x="19303" y="4320"/>
                    <a:pt x="18103" y="2880"/>
                  </a:cubicBezTo>
                  <a:cubicBezTo>
                    <a:pt x="15703" y="1440"/>
                    <a:pt x="13303" y="0"/>
                    <a:pt x="1090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2" name="Shape 1608">
              <a:extLst>
                <a:ext uri="{FF2B5EF4-FFF2-40B4-BE49-F238E27FC236}">
                  <a16:creationId xmlns:a16="http://schemas.microsoft.com/office/drawing/2014/main" id="{7ABF28DE-1458-4CAA-8F87-C41900270F0F}"/>
                </a:ext>
              </a:extLst>
            </p:cNvPr>
            <p:cNvSpPr/>
            <p:nvPr/>
          </p:nvSpPr>
          <p:spPr>
            <a:xfrm>
              <a:off x="6262459" y="3188070"/>
              <a:ext cx="94523" cy="11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008" extrusionOk="0">
                  <a:moveTo>
                    <a:pt x="20618" y="14608"/>
                  </a:moveTo>
                  <a:cubicBezTo>
                    <a:pt x="21600" y="13808"/>
                    <a:pt x="20618" y="13808"/>
                    <a:pt x="19636" y="13008"/>
                  </a:cubicBezTo>
                  <a:cubicBezTo>
                    <a:pt x="18655" y="12208"/>
                    <a:pt x="18655" y="11408"/>
                    <a:pt x="18655" y="9808"/>
                  </a:cubicBezTo>
                  <a:cubicBezTo>
                    <a:pt x="20618" y="7408"/>
                    <a:pt x="17673" y="7408"/>
                    <a:pt x="14727" y="7408"/>
                  </a:cubicBezTo>
                  <a:cubicBezTo>
                    <a:pt x="13745" y="7408"/>
                    <a:pt x="13745" y="6608"/>
                    <a:pt x="13745" y="5808"/>
                  </a:cubicBezTo>
                  <a:cubicBezTo>
                    <a:pt x="12764" y="4208"/>
                    <a:pt x="11782" y="5008"/>
                    <a:pt x="11782" y="3408"/>
                  </a:cubicBezTo>
                  <a:cubicBezTo>
                    <a:pt x="10800" y="1008"/>
                    <a:pt x="8836" y="-592"/>
                    <a:pt x="4909" y="208"/>
                  </a:cubicBezTo>
                  <a:cubicBezTo>
                    <a:pt x="1964" y="1008"/>
                    <a:pt x="1964" y="1008"/>
                    <a:pt x="1964" y="2608"/>
                  </a:cubicBezTo>
                  <a:cubicBezTo>
                    <a:pt x="2945" y="5008"/>
                    <a:pt x="3927" y="7408"/>
                    <a:pt x="3927" y="10608"/>
                  </a:cubicBezTo>
                  <a:cubicBezTo>
                    <a:pt x="4909" y="13008"/>
                    <a:pt x="1964" y="12208"/>
                    <a:pt x="982" y="14608"/>
                  </a:cubicBezTo>
                  <a:cubicBezTo>
                    <a:pt x="0" y="15408"/>
                    <a:pt x="0" y="17008"/>
                    <a:pt x="0" y="17808"/>
                  </a:cubicBezTo>
                  <a:cubicBezTo>
                    <a:pt x="0" y="19408"/>
                    <a:pt x="2945" y="20208"/>
                    <a:pt x="3927" y="21008"/>
                  </a:cubicBezTo>
                  <a:cubicBezTo>
                    <a:pt x="3927" y="20208"/>
                    <a:pt x="3927" y="17808"/>
                    <a:pt x="5891" y="17808"/>
                  </a:cubicBezTo>
                  <a:cubicBezTo>
                    <a:pt x="7855" y="17808"/>
                    <a:pt x="8836" y="18608"/>
                    <a:pt x="9818" y="20208"/>
                  </a:cubicBezTo>
                  <a:cubicBezTo>
                    <a:pt x="10800" y="20208"/>
                    <a:pt x="17673" y="18608"/>
                    <a:pt x="19636" y="18608"/>
                  </a:cubicBezTo>
                  <a:cubicBezTo>
                    <a:pt x="17673" y="17008"/>
                    <a:pt x="19636" y="16208"/>
                    <a:pt x="20618" y="14608"/>
                  </a:cubicBezTo>
                  <a:cubicBezTo>
                    <a:pt x="21600" y="13808"/>
                    <a:pt x="19636" y="15408"/>
                    <a:pt x="20618" y="146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3" name="Shape 1609">
              <a:extLst>
                <a:ext uri="{FF2B5EF4-FFF2-40B4-BE49-F238E27FC236}">
                  <a16:creationId xmlns:a16="http://schemas.microsoft.com/office/drawing/2014/main" id="{D845AE22-41A3-4670-A030-687B8701DC70}"/>
                </a:ext>
              </a:extLst>
            </p:cNvPr>
            <p:cNvSpPr/>
            <p:nvPr/>
          </p:nvSpPr>
          <p:spPr>
            <a:xfrm>
              <a:off x="6217499" y="3118299"/>
              <a:ext cx="139836" cy="7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9" h="20646" extrusionOk="0">
                  <a:moveTo>
                    <a:pt x="17485" y="2457"/>
                  </a:moveTo>
                  <a:cubicBezTo>
                    <a:pt x="17485" y="1320"/>
                    <a:pt x="14400" y="1320"/>
                    <a:pt x="13782" y="183"/>
                  </a:cubicBezTo>
                  <a:cubicBezTo>
                    <a:pt x="11314" y="-954"/>
                    <a:pt x="12548" y="3593"/>
                    <a:pt x="10697" y="3593"/>
                  </a:cubicBezTo>
                  <a:cubicBezTo>
                    <a:pt x="10080" y="2457"/>
                    <a:pt x="9462" y="3593"/>
                    <a:pt x="8228" y="3593"/>
                  </a:cubicBezTo>
                  <a:cubicBezTo>
                    <a:pt x="7611" y="3593"/>
                    <a:pt x="7611" y="5867"/>
                    <a:pt x="6994" y="5867"/>
                  </a:cubicBezTo>
                  <a:cubicBezTo>
                    <a:pt x="4525" y="8141"/>
                    <a:pt x="3291" y="5867"/>
                    <a:pt x="2057" y="3593"/>
                  </a:cubicBezTo>
                  <a:cubicBezTo>
                    <a:pt x="2057" y="4730"/>
                    <a:pt x="2057" y="5867"/>
                    <a:pt x="2057" y="7004"/>
                  </a:cubicBezTo>
                  <a:cubicBezTo>
                    <a:pt x="1440" y="8141"/>
                    <a:pt x="822" y="5867"/>
                    <a:pt x="822" y="8141"/>
                  </a:cubicBezTo>
                  <a:cubicBezTo>
                    <a:pt x="822" y="11551"/>
                    <a:pt x="-1029" y="13825"/>
                    <a:pt x="822" y="16099"/>
                  </a:cubicBezTo>
                  <a:cubicBezTo>
                    <a:pt x="2057" y="18372"/>
                    <a:pt x="3908" y="20646"/>
                    <a:pt x="5760" y="20646"/>
                  </a:cubicBezTo>
                  <a:cubicBezTo>
                    <a:pt x="8228" y="20646"/>
                    <a:pt x="9462" y="17235"/>
                    <a:pt x="11931" y="18372"/>
                  </a:cubicBezTo>
                  <a:cubicBezTo>
                    <a:pt x="11931" y="17235"/>
                    <a:pt x="13782" y="17235"/>
                    <a:pt x="14400" y="16099"/>
                  </a:cubicBezTo>
                  <a:cubicBezTo>
                    <a:pt x="15017" y="13825"/>
                    <a:pt x="15634" y="11551"/>
                    <a:pt x="16868" y="9278"/>
                  </a:cubicBezTo>
                  <a:cubicBezTo>
                    <a:pt x="17485" y="7004"/>
                    <a:pt x="18102" y="7004"/>
                    <a:pt x="19337" y="5867"/>
                  </a:cubicBezTo>
                  <a:cubicBezTo>
                    <a:pt x="20571" y="3593"/>
                    <a:pt x="17485" y="3593"/>
                    <a:pt x="17485" y="2457"/>
                  </a:cubicBezTo>
                  <a:cubicBezTo>
                    <a:pt x="17485" y="2457"/>
                    <a:pt x="17485" y="3593"/>
                    <a:pt x="17485" y="24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4" name="Shape 1610">
              <a:extLst>
                <a:ext uri="{FF2B5EF4-FFF2-40B4-BE49-F238E27FC236}">
                  <a16:creationId xmlns:a16="http://schemas.microsoft.com/office/drawing/2014/main" id="{85E78987-1917-44F1-AAFC-ED6FD129B7D9}"/>
                </a:ext>
              </a:extLst>
            </p:cNvPr>
            <p:cNvSpPr/>
            <p:nvPr/>
          </p:nvSpPr>
          <p:spPr>
            <a:xfrm>
              <a:off x="6300507" y="3302891"/>
              <a:ext cx="133760" cy="13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991" extrusionOk="0">
                  <a:moveTo>
                    <a:pt x="21252" y="0"/>
                  </a:moveTo>
                  <a:cubicBezTo>
                    <a:pt x="19162" y="1350"/>
                    <a:pt x="18465" y="2700"/>
                    <a:pt x="15678" y="2025"/>
                  </a:cubicBezTo>
                  <a:cubicBezTo>
                    <a:pt x="14284" y="1350"/>
                    <a:pt x="10104" y="675"/>
                    <a:pt x="8710" y="1350"/>
                  </a:cubicBezTo>
                  <a:cubicBezTo>
                    <a:pt x="8710" y="3375"/>
                    <a:pt x="6620" y="2025"/>
                    <a:pt x="5923" y="2700"/>
                  </a:cubicBezTo>
                  <a:cubicBezTo>
                    <a:pt x="5226" y="3375"/>
                    <a:pt x="4529" y="3375"/>
                    <a:pt x="3833" y="3375"/>
                  </a:cubicBezTo>
                  <a:cubicBezTo>
                    <a:pt x="2439" y="4050"/>
                    <a:pt x="2439" y="4725"/>
                    <a:pt x="2439" y="5400"/>
                  </a:cubicBezTo>
                  <a:cubicBezTo>
                    <a:pt x="1742" y="6075"/>
                    <a:pt x="1742" y="6750"/>
                    <a:pt x="1046" y="7425"/>
                  </a:cubicBezTo>
                  <a:cubicBezTo>
                    <a:pt x="-348" y="8775"/>
                    <a:pt x="-348" y="8775"/>
                    <a:pt x="1046" y="10125"/>
                  </a:cubicBezTo>
                  <a:cubicBezTo>
                    <a:pt x="1742" y="10800"/>
                    <a:pt x="2439" y="10800"/>
                    <a:pt x="2439" y="11475"/>
                  </a:cubicBezTo>
                  <a:cubicBezTo>
                    <a:pt x="2439" y="12825"/>
                    <a:pt x="2439" y="13500"/>
                    <a:pt x="3136" y="14850"/>
                  </a:cubicBezTo>
                  <a:cubicBezTo>
                    <a:pt x="3136" y="15525"/>
                    <a:pt x="3136" y="16200"/>
                    <a:pt x="3833" y="16875"/>
                  </a:cubicBezTo>
                  <a:cubicBezTo>
                    <a:pt x="5226" y="17550"/>
                    <a:pt x="3833" y="18225"/>
                    <a:pt x="4529" y="18900"/>
                  </a:cubicBezTo>
                  <a:cubicBezTo>
                    <a:pt x="4529" y="20250"/>
                    <a:pt x="5226" y="19575"/>
                    <a:pt x="5226" y="19575"/>
                  </a:cubicBezTo>
                  <a:cubicBezTo>
                    <a:pt x="6620" y="19575"/>
                    <a:pt x="6620" y="20250"/>
                    <a:pt x="6620" y="20925"/>
                  </a:cubicBezTo>
                  <a:cubicBezTo>
                    <a:pt x="7317" y="20925"/>
                    <a:pt x="8013" y="20250"/>
                    <a:pt x="8013" y="20250"/>
                  </a:cubicBezTo>
                  <a:cubicBezTo>
                    <a:pt x="8710" y="19575"/>
                    <a:pt x="8710" y="20925"/>
                    <a:pt x="8710" y="20925"/>
                  </a:cubicBezTo>
                  <a:cubicBezTo>
                    <a:pt x="9407" y="21600"/>
                    <a:pt x="8710" y="16875"/>
                    <a:pt x="8710" y="17550"/>
                  </a:cubicBezTo>
                  <a:cubicBezTo>
                    <a:pt x="8710" y="16875"/>
                    <a:pt x="10800" y="17550"/>
                    <a:pt x="11497" y="17550"/>
                  </a:cubicBezTo>
                  <a:cubicBezTo>
                    <a:pt x="11497" y="16875"/>
                    <a:pt x="9407" y="16200"/>
                    <a:pt x="9407" y="15525"/>
                  </a:cubicBezTo>
                  <a:cubicBezTo>
                    <a:pt x="10104" y="14175"/>
                    <a:pt x="11497" y="15525"/>
                    <a:pt x="11497" y="16200"/>
                  </a:cubicBezTo>
                  <a:cubicBezTo>
                    <a:pt x="12891" y="16875"/>
                    <a:pt x="12194" y="15525"/>
                    <a:pt x="12194" y="14850"/>
                  </a:cubicBezTo>
                  <a:cubicBezTo>
                    <a:pt x="12194" y="14175"/>
                    <a:pt x="14284" y="15525"/>
                    <a:pt x="14284" y="15525"/>
                  </a:cubicBezTo>
                  <a:cubicBezTo>
                    <a:pt x="14284" y="14850"/>
                    <a:pt x="12891" y="12825"/>
                    <a:pt x="12891" y="12825"/>
                  </a:cubicBezTo>
                  <a:cubicBezTo>
                    <a:pt x="12194" y="12150"/>
                    <a:pt x="10800" y="12150"/>
                    <a:pt x="10104" y="11475"/>
                  </a:cubicBezTo>
                  <a:cubicBezTo>
                    <a:pt x="10104" y="11475"/>
                    <a:pt x="10104" y="10125"/>
                    <a:pt x="10104" y="10800"/>
                  </a:cubicBezTo>
                  <a:cubicBezTo>
                    <a:pt x="9407" y="9450"/>
                    <a:pt x="7317" y="8100"/>
                    <a:pt x="7317" y="6750"/>
                  </a:cubicBezTo>
                  <a:cubicBezTo>
                    <a:pt x="8013" y="4050"/>
                    <a:pt x="10104" y="6750"/>
                    <a:pt x="10800" y="7425"/>
                  </a:cubicBezTo>
                  <a:cubicBezTo>
                    <a:pt x="10800" y="7425"/>
                    <a:pt x="10800" y="6750"/>
                    <a:pt x="10800" y="6750"/>
                  </a:cubicBezTo>
                  <a:cubicBezTo>
                    <a:pt x="11497" y="6075"/>
                    <a:pt x="12194" y="6750"/>
                    <a:pt x="12194" y="7425"/>
                  </a:cubicBezTo>
                  <a:cubicBezTo>
                    <a:pt x="12194" y="7425"/>
                    <a:pt x="11497" y="6075"/>
                    <a:pt x="11497" y="6075"/>
                  </a:cubicBezTo>
                  <a:cubicBezTo>
                    <a:pt x="12194" y="6075"/>
                    <a:pt x="13587" y="6750"/>
                    <a:pt x="14284" y="6750"/>
                  </a:cubicBezTo>
                  <a:cubicBezTo>
                    <a:pt x="14284" y="6075"/>
                    <a:pt x="11497" y="6075"/>
                    <a:pt x="11497" y="4725"/>
                  </a:cubicBezTo>
                  <a:cubicBezTo>
                    <a:pt x="11497" y="4725"/>
                    <a:pt x="14284" y="3375"/>
                    <a:pt x="14981" y="3375"/>
                  </a:cubicBezTo>
                  <a:cubicBezTo>
                    <a:pt x="14981" y="3375"/>
                    <a:pt x="14284" y="4725"/>
                    <a:pt x="14284" y="4725"/>
                  </a:cubicBezTo>
                  <a:cubicBezTo>
                    <a:pt x="14284" y="4725"/>
                    <a:pt x="16375" y="3375"/>
                    <a:pt x="17071" y="3375"/>
                  </a:cubicBezTo>
                  <a:cubicBezTo>
                    <a:pt x="17768" y="3375"/>
                    <a:pt x="18465" y="4050"/>
                    <a:pt x="19858" y="4725"/>
                  </a:cubicBezTo>
                  <a:cubicBezTo>
                    <a:pt x="20555" y="3375"/>
                    <a:pt x="21252" y="1350"/>
                    <a:pt x="2125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5" name="Shape 1611">
              <a:extLst>
                <a:ext uri="{FF2B5EF4-FFF2-40B4-BE49-F238E27FC236}">
                  <a16:creationId xmlns:a16="http://schemas.microsoft.com/office/drawing/2014/main" id="{54D14930-15B6-41D8-9720-9C0B98E60770}"/>
                </a:ext>
              </a:extLst>
            </p:cNvPr>
            <p:cNvSpPr/>
            <p:nvPr/>
          </p:nvSpPr>
          <p:spPr>
            <a:xfrm>
              <a:off x="6423977" y="3297487"/>
              <a:ext cx="62580" cy="4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029" extrusionOk="0">
                  <a:moveTo>
                    <a:pt x="20563" y="11929"/>
                  </a:moveTo>
                  <a:cubicBezTo>
                    <a:pt x="17683" y="7609"/>
                    <a:pt x="13363" y="7609"/>
                    <a:pt x="13363" y="1129"/>
                  </a:cubicBezTo>
                  <a:cubicBezTo>
                    <a:pt x="6163" y="-1031"/>
                    <a:pt x="4723" y="-1031"/>
                    <a:pt x="1843" y="9769"/>
                  </a:cubicBezTo>
                  <a:cubicBezTo>
                    <a:pt x="1843" y="11929"/>
                    <a:pt x="-1037" y="18409"/>
                    <a:pt x="403" y="18409"/>
                  </a:cubicBezTo>
                  <a:cubicBezTo>
                    <a:pt x="3283" y="20569"/>
                    <a:pt x="6163" y="20569"/>
                    <a:pt x="7603" y="18409"/>
                  </a:cubicBezTo>
                  <a:cubicBezTo>
                    <a:pt x="10483" y="16249"/>
                    <a:pt x="11923" y="14089"/>
                    <a:pt x="14803" y="14089"/>
                  </a:cubicBezTo>
                  <a:cubicBezTo>
                    <a:pt x="14803" y="14089"/>
                    <a:pt x="20563" y="14089"/>
                    <a:pt x="20563" y="11929"/>
                  </a:cubicBezTo>
                  <a:cubicBezTo>
                    <a:pt x="19123" y="11929"/>
                    <a:pt x="20563" y="14089"/>
                    <a:pt x="20563" y="119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6" name="Shape 1612">
              <a:extLst>
                <a:ext uri="{FF2B5EF4-FFF2-40B4-BE49-F238E27FC236}">
                  <a16:creationId xmlns:a16="http://schemas.microsoft.com/office/drawing/2014/main" id="{19E08724-7CF3-4F40-9500-0A958304ACDF}"/>
                </a:ext>
              </a:extLst>
            </p:cNvPr>
            <p:cNvSpPr/>
            <p:nvPr/>
          </p:nvSpPr>
          <p:spPr>
            <a:xfrm>
              <a:off x="6280388" y="3285942"/>
              <a:ext cx="33905" cy="7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4" h="20517" extrusionOk="0">
                  <a:moveTo>
                    <a:pt x="14400" y="18117"/>
                  </a:moveTo>
                  <a:cubicBezTo>
                    <a:pt x="16800" y="15717"/>
                    <a:pt x="21600" y="13317"/>
                    <a:pt x="16800" y="12117"/>
                  </a:cubicBezTo>
                  <a:cubicBezTo>
                    <a:pt x="14400" y="10917"/>
                    <a:pt x="12000" y="8517"/>
                    <a:pt x="14400" y="6117"/>
                  </a:cubicBezTo>
                  <a:cubicBezTo>
                    <a:pt x="14400" y="6117"/>
                    <a:pt x="16800" y="3717"/>
                    <a:pt x="16800" y="3717"/>
                  </a:cubicBezTo>
                  <a:cubicBezTo>
                    <a:pt x="14400" y="2517"/>
                    <a:pt x="9600" y="117"/>
                    <a:pt x="7200" y="117"/>
                  </a:cubicBezTo>
                  <a:cubicBezTo>
                    <a:pt x="0" y="-1083"/>
                    <a:pt x="0" y="7317"/>
                    <a:pt x="0" y="9717"/>
                  </a:cubicBezTo>
                  <a:cubicBezTo>
                    <a:pt x="0" y="14517"/>
                    <a:pt x="4800" y="16917"/>
                    <a:pt x="9600" y="20517"/>
                  </a:cubicBezTo>
                  <a:cubicBezTo>
                    <a:pt x="12000" y="19317"/>
                    <a:pt x="14400" y="18117"/>
                    <a:pt x="14400" y="18117"/>
                  </a:cubicBezTo>
                  <a:cubicBezTo>
                    <a:pt x="16800" y="15717"/>
                    <a:pt x="14400" y="18117"/>
                    <a:pt x="14400" y="181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7" name="Shape 1613">
              <a:extLst>
                <a:ext uri="{FF2B5EF4-FFF2-40B4-BE49-F238E27FC236}">
                  <a16:creationId xmlns:a16="http://schemas.microsoft.com/office/drawing/2014/main" id="{7B91D216-99D4-4A7F-B531-713182D1EABA}"/>
                </a:ext>
              </a:extLst>
            </p:cNvPr>
            <p:cNvSpPr/>
            <p:nvPr/>
          </p:nvSpPr>
          <p:spPr>
            <a:xfrm>
              <a:off x="6305443" y="3290936"/>
              <a:ext cx="48242" cy="3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5" h="21600" extrusionOk="0">
                  <a:moveTo>
                    <a:pt x="17270" y="0"/>
                  </a:moveTo>
                  <a:cubicBezTo>
                    <a:pt x="13947" y="0"/>
                    <a:pt x="2316" y="0"/>
                    <a:pt x="2316" y="4800"/>
                  </a:cubicBezTo>
                  <a:cubicBezTo>
                    <a:pt x="-1007" y="9600"/>
                    <a:pt x="-1007" y="19200"/>
                    <a:pt x="3978" y="21600"/>
                  </a:cubicBezTo>
                  <a:cubicBezTo>
                    <a:pt x="5639" y="19200"/>
                    <a:pt x="8962" y="21600"/>
                    <a:pt x="10624" y="19200"/>
                  </a:cubicBezTo>
                  <a:cubicBezTo>
                    <a:pt x="12285" y="19200"/>
                    <a:pt x="13947" y="14400"/>
                    <a:pt x="15608" y="16800"/>
                  </a:cubicBezTo>
                  <a:cubicBezTo>
                    <a:pt x="20593" y="21600"/>
                    <a:pt x="17270" y="2400"/>
                    <a:pt x="1727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8" name="Shape 1614">
              <a:extLst>
                <a:ext uri="{FF2B5EF4-FFF2-40B4-BE49-F238E27FC236}">
                  <a16:creationId xmlns:a16="http://schemas.microsoft.com/office/drawing/2014/main" id="{7659CD66-B67F-4BFF-8C9C-54F2AC7330D4}"/>
                </a:ext>
              </a:extLst>
            </p:cNvPr>
            <p:cNvSpPr/>
            <p:nvPr/>
          </p:nvSpPr>
          <p:spPr>
            <a:xfrm>
              <a:off x="6801387" y="3316338"/>
              <a:ext cx="66131" cy="6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3" h="20055" extrusionOk="0">
                  <a:moveTo>
                    <a:pt x="17073" y="18900"/>
                  </a:moveTo>
                  <a:cubicBezTo>
                    <a:pt x="17073" y="16200"/>
                    <a:pt x="17073" y="14850"/>
                    <a:pt x="14799" y="13500"/>
                  </a:cubicBezTo>
                  <a:cubicBezTo>
                    <a:pt x="12526" y="12150"/>
                    <a:pt x="14799" y="10800"/>
                    <a:pt x="13662" y="9450"/>
                  </a:cubicBezTo>
                  <a:cubicBezTo>
                    <a:pt x="12526" y="6750"/>
                    <a:pt x="11389" y="8100"/>
                    <a:pt x="11389" y="4050"/>
                  </a:cubicBezTo>
                  <a:cubicBezTo>
                    <a:pt x="11389" y="4050"/>
                    <a:pt x="7978" y="1350"/>
                    <a:pt x="9115" y="0"/>
                  </a:cubicBezTo>
                  <a:cubicBezTo>
                    <a:pt x="5705" y="0"/>
                    <a:pt x="-4527" y="1350"/>
                    <a:pt x="2294" y="8100"/>
                  </a:cubicBezTo>
                  <a:cubicBezTo>
                    <a:pt x="3431" y="9450"/>
                    <a:pt x="4568" y="10800"/>
                    <a:pt x="5705" y="12150"/>
                  </a:cubicBezTo>
                  <a:cubicBezTo>
                    <a:pt x="6841" y="13500"/>
                    <a:pt x="7978" y="13500"/>
                    <a:pt x="9115" y="14850"/>
                  </a:cubicBezTo>
                  <a:cubicBezTo>
                    <a:pt x="11389" y="14850"/>
                    <a:pt x="13662" y="14850"/>
                    <a:pt x="13662" y="17550"/>
                  </a:cubicBezTo>
                  <a:cubicBezTo>
                    <a:pt x="14799" y="18900"/>
                    <a:pt x="15936" y="21600"/>
                    <a:pt x="17073" y="18900"/>
                  </a:cubicBezTo>
                  <a:cubicBezTo>
                    <a:pt x="17073" y="17550"/>
                    <a:pt x="15936" y="20250"/>
                    <a:pt x="17073" y="189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79" name="Shape 1615">
              <a:extLst>
                <a:ext uri="{FF2B5EF4-FFF2-40B4-BE49-F238E27FC236}">
                  <a16:creationId xmlns:a16="http://schemas.microsoft.com/office/drawing/2014/main" id="{4C82EFA5-89F4-474E-B1D9-36AC7A073023}"/>
                </a:ext>
              </a:extLst>
            </p:cNvPr>
            <p:cNvSpPr/>
            <p:nvPr/>
          </p:nvSpPr>
          <p:spPr>
            <a:xfrm>
              <a:off x="6815229" y="3360562"/>
              <a:ext cx="422345" cy="35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09" extrusionOk="0">
                  <a:moveTo>
                    <a:pt x="20727" y="18280"/>
                  </a:moveTo>
                  <a:cubicBezTo>
                    <a:pt x="20291" y="18023"/>
                    <a:pt x="20509" y="17509"/>
                    <a:pt x="20291" y="16995"/>
                  </a:cubicBezTo>
                  <a:cubicBezTo>
                    <a:pt x="20291" y="16738"/>
                    <a:pt x="19855" y="16480"/>
                    <a:pt x="19636" y="16223"/>
                  </a:cubicBezTo>
                  <a:cubicBezTo>
                    <a:pt x="19200" y="15966"/>
                    <a:pt x="18982" y="15452"/>
                    <a:pt x="18764" y="14938"/>
                  </a:cubicBezTo>
                  <a:cubicBezTo>
                    <a:pt x="18327" y="14423"/>
                    <a:pt x="18545" y="14423"/>
                    <a:pt x="18982" y="13652"/>
                  </a:cubicBezTo>
                  <a:cubicBezTo>
                    <a:pt x="19200" y="13395"/>
                    <a:pt x="19636" y="12880"/>
                    <a:pt x="19418" y="12366"/>
                  </a:cubicBezTo>
                  <a:cubicBezTo>
                    <a:pt x="19200" y="12109"/>
                    <a:pt x="18545" y="12109"/>
                    <a:pt x="18327" y="12109"/>
                  </a:cubicBezTo>
                  <a:cubicBezTo>
                    <a:pt x="18109" y="11852"/>
                    <a:pt x="18327" y="11338"/>
                    <a:pt x="18327" y="11338"/>
                  </a:cubicBezTo>
                  <a:cubicBezTo>
                    <a:pt x="18109" y="10823"/>
                    <a:pt x="18109" y="10052"/>
                    <a:pt x="18327" y="9795"/>
                  </a:cubicBezTo>
                  <a:cubicBezTo>
                    <a:pt x="18764" y="9280"/>
                    <a:pt x="18109" y="9023"/>
                    <a:pt x="17891" y="8766"/>
                  </a:cubicBezTo>
                  <a:cubicBezTo>
                    <a:pt x="17891" y="8509"/>
                    <a:pt x="18327" y="7738"/>
                    <a:pt x="18545" y="7480"/>
                  </a:cubicBezTo>
                  <a:cubicBezTo>
                    <a:pt x="18545" y="7223"/>
                    <a:pt x="18982" y="4652"/>
                    <a:pt x="18764" y="4652"/>
                  </a:cubicBezTo>
                  <a:cubicBezTo>
                    <a:pt x="18109" y="4652"/>
                    <a:pt x="17891" y="4652"/>
                    <a:pt x="17236" y="4138"/>
                  </a:cubicBezTo>
                  <a:cubicBezTo>
                    <a:pt x="17018" y="3880"/>
                    <a:pt x="16800" y="3623"/>
                    <a:pt x="16582" y="3366"/>
                  </a:cubicBezTo>
                  <a:cubicBezTo>
                    <a:pt x="16364" y="3109"/>
                    <a:pt x="15709" y="3109"/>
                    <a:pt x="15491" y="2852"/>
                  </a:cubicBezTo>
                  <a:cubicBezTo>
                    <a:pt x="15055" y="2852"/>
                    <a:pt x="14836" y="2852"/>
                    <a:pt x="14400" y="2595"/>
                  </a:cubicBezTo>
                  <a:cubicBezTo>
                    <a:pt x="14182" y="2080"/>
                    <a:pt x="13745" y="2338"/>
                    <a:pt x="13309" y="2338"/>
                  </a:cubicBezTo>
                  <a:cubicBezTo>
                    <a:pt x="13091" y="2595"/>
                    <a:pt x="12655" y="2338"/>
                    <a:pt x="12436" y="2595"/>
                  </a:cubicBezTo>
                  <a:cubicBezTo>
                    <a:pt x="12000" y="2595"/>
                    <a:pt x="11782" y="3109"/>
                    <a:pt x="11564" y="3366"/>
                  </a:cubicBezTo>
                  <a:cubicBezTo>
                    <a:pt x="11345" y="3623"/>
                    <a:pt x="10691" y="3366"/>
                    <a:pt x="10691" y="3880"/>
                  </a:cubicBezTo>
                  <a:cubicBezTo>
                    <a:pt x="10691" y="4395"/>
                    <a:pt x="10473" y="4395"/>
                    <a:pt x="10036" y="4652"/>
                  </a:cubicBezTo>
                  <a:cubicBezTo>
                    <a:pt x="8945" y="4909"/>
                    <a:pt x="8073" y="4909"/>
                    <a:pt x="7200" y="4138"/>
                  </a:cubicBezTo>
                  <a:cubicBezTo>
                    <a:pt x="6982" y="3880"/>
                    <a:pt x="6764" y="3623"/>
                    <a:pt x="6545" y="3623"/>
                  </a:cubicBezTo>
                  <a:cubicBezTo>
                    <a:pt x="6109" y="3109"/>
                    <a:pt x="5891" y="3366"/>
                    <a:pt x="5455" y="3366"/>
                  </a:cubicBezTo>
                  <a:cubicBezTo>
                    <a:pt x="5236" y="3109"/>
                    <a:pt x="5236" y="2338"/>
                    <a:pt x="5236" y="2080"/>
                  </a:cubicBezTo>
                  <a:cubicBezTo>
                    <a:pt x="4582" y="1823"/>
                    <a:pt x="4364" y="1566"/>
                    <a:pt x="4364" y="795"/>
                  </a:cubicBezTo>
                  <a:cubicBezTo>
                    <a:pt x="4364" y="-491"/>
                    <a:pt x="3491" y="280"/>
                    <a:pt x="3055" y="795"/>
                  </a:cubicBezTo>
                  <a:cubicBezTo>
                    <a:pt x="2836" y="1052"/>
                    <a:pt x="2618" y="1309"/>
                    <a:pt x="2400" y="1309"/>
                  </a:cubicBezTo>
                  <a:cubicBezTo>
                    <a:pt x="1964" y="1052"/>
                    <a:pt x="1309" y="1052"/>
                    <a:pt x="1091" y="538"/>
                  </a:cubicBezTo>
                  <a:cubicBezTo>
                    <a:pt x="655" y="23"/>
                    <a:pt x="655" y="-234"/>
                    <a:pt x="218" y="280"/>
                  </a:cubicBezTo>
                  <a:cubicBezTo>
                    <a:pt x="218" y="538"/>
                    <a:pt x="0" y="538"/>
                    <a:pt x="0" y="795"/>
                  </a:cubicBezTo>
                  <a:cubicBezTo>
                    <a:pt x="0" y="1052"/>
                    <a:pt x="0" y="1309"/>
                    <a:pt x="218" y="1566"/>
                  </a:cubicBezTo>
                  <a:cubicBezTo>
                    <a:pt x="218" y="1566"/>
                    <a:pt x="436" y="2080"/>
                    <a:pt x="218" y="2080"/>
                  </a:cubicBezTo>
                  <a:cubicBezTo>
                    <a:pt x="218" y="2338"/>
                    <a:pt x="0" y="2338"/>
                    <a:pt x="218" y="2595"/>
                  </a:cubicBezTo>
                  <a:cubicBezTo>
                    <a:pt x="218" y="2852"/>
                    <a:pt x="655" y="2852"/>
                    <a:pt x="655" y="3109"/>
                  </a:cubicBezTo>
                  <a:cubicBezTo>
                    <a:pt x="655" y="3366"/>
                    <a:pt x="436" y="3623"/>
                    <a:pt x="655" y="3623"/>
                  </a:cubicBezTo>
                  <a:cubicBezTo>
                    <a:pt x="873" y="4138"/>
                    <a:pt x="873" y="4395"/>
                    <a:pt x="1091" y="4909"/>
                  </a:cubicBezTo>
                  <a:cubicBezTo>
                    <a:pt x="1309" y="5166"/>
                    <a:pt x="1309" y="5423"/>
                    <a:pt x="1745" y="5680"/>
                  </a:cubicBezTo>
                  <a:cubicBezTo>
                    <a:pt x="1745" y="5680"/>
                    <a:pt x="2182" y="5938"/>
                    <a:pt x="2182" y="5938"/>
                  </a:cubicBezTo>
                  <a:cubicBezTo>
                    <a:pt x="2400" y="6966"/>
                    <a:pt x="436" y="7995"/>
                    <a:pt x="1745" y="9023"/>
                  </a:cubicBezTo>
                  <a:cubicBezTo>
                    <a:pt x="2182" y="9280"/>
                    <a:pt x="2182" y="9795"/>
                    <a:pt x="2618" y="10052"/>
                  </a:cubicBezTo>
                  <a:cubicBezTo>
                    <a:pt x="3055" y="10566"/>
                    <a:pt x="3491" y="10823"/>
                    <a:pt x="3927" y="11595"/>
                  </a:cubicBezTo>
                  <a:cubicBezTo>
                    <a:pt x="3927" y="11852"/>
                    <a:pt x="3709" y="12109"/>
                    <a:pt x="3709" y="12366"/>
                  </a:cubicBezTo>
                  <a:cubicBezTo>
                    <a:pt x="3927" y="12623"/>
                    <a:pt x="4364" y="12623"/>
                    <a:pt x="4145" y="12880"/>
                  </a:cubicBezTo>
                  <a:cubicBezTo>
                    <a:pt x="4145" y="13652"/>
                    <a:pt x="4582" y="13909"/>
                    <a:pt x="4800" y="14423"/>
                  </a:cubicBezTo>
                  <a:cubicBezTo>
                    <a:pt x="5236" y="14166"/>
                    <a:pt x="5018" y="13909"/>
                    <a:pt x="5236" y="13652"/>
                  </a:cubicBezTo>
                  <a:cubicBezTo>
                    <a:pt x="5236" y="13652"/>
                    <a:pt x="5455" y="13909"/>
                    <a:pt x="5455" y="13909"/>
                  </a:cubicBezTo>
                  <a:cubicBezTo>
                    <a:pt x="5891" y="13909"/>
                    <a:pt x="5455" y="13909"/>
                    <a:pt x="5673" y="14166"/>
                  </a:cubicBezTo>
                  <a:cubicBezTo>
                    <a:pt x="5891" y="14423"/>
                    <a:pt x="6109" y="13652"/>
                    <a:pt x="6545" y="14166"/>
                  </a:cubicBezTo>
                  <a:cubicBezTo>
                    <a:pt x="6982" y="14938"/>
                    <a:pt x="7200" y="15709"/>
                    <a:pt x="7636" y="16480"/>
                  </a:cubicBezTo>
                  <a:cubicBezTo>
                    <a:pt x="8073" y="17252"/>
                    <a:pt x="9164" y="18023"/>
                    <a:pt x="10036" y="18538"/>
                  </a:cubicBezTo>
                  <a:cubicBezTo>
                    <a:pt x="10473" y="18795"/>
                    <a:pt x="10909" y="18795"/>
                    <a:pt x="11345" y="19052"/>
                  </a:cubicBezTo>
                  <a:cubicBezTo>
                    <a:pt x="11564" y="19052"/>
                    <a:pt x="12218" y="18795"/>
                    <a:pt x="12218" y="18795"/>
                  </a:cubicBezTo>
                  <a:cubicBezTo>
                    <a:pt x="12218" y="18795"/>
                    <a:pt x="12218" y="19052"/>
                    <a:pt x="12218" y="19052"/>
                  </a:cubicBezTo>
                  <a:cubicBezTo>
                    <a:pt x="12436" y="19052"/>
                    <a:pt x="13091" y="18538"/>
                    <a:pt x="13309" y="18280"/>
                  </a:cubicBezTo>
                  <a:cubicBezTo>
                    <a:pt x="13309" y="18280"/>
                    <a:pt x="13091" y="18280"/>
                    <a:pt x="13091" y="18280"/>
                  </a:cubicBezTo>
                  <a:cubicBezTo>
                    <a:pt x="13091" y="18023"/>
                    <a:pt x="13527" y="18280"/>
                    <a:pt x="13527" y="18280"/>
                  </a:cubicBezTo>
                  <a:cubicBezTo>
                    <a:pt x="13964" y="18538"/>
                    <a:pt x="13964" y="18795"/>
                    <a:pt x="14182" y="19309"/>
                  </a:cubicBezTo>
                  <a:cubicBezTo>
                    <a:pt x="14400" y="20080"/>
                    <a:pt x="14618" y="20080"/>
                    <a:pt x="15055" y="20338"/>
                  </a:cubicBezTo>
                  <a:cubicBezTo>
                    <a:pt x="16364" y="20595"/>
                    <a:pt x="17891" y="20852"/>
                    <a:pt x="19200" y="21109"/>
                  </a:cubicBezTo>
                  <a:cubicBezTo>
                    <a:pt x="19200" y="20080"/>
                    <a:pt x="19418" y="19823"/>
                    <a:pt x="20073" y="19309"/>
                  </a:cubicBezTo>
                  <a:cubicBezTo>
                    <a:pt x="20509" y="19052"/>
                    <a:pt x="21600" y="18795"/>
                    <a:pt x="20727" y="18280"/>
                  </a:cubicBezTo>
                  <a:cubicBezTo>
                    <a:pt x="20509" y="18023"/>
                    <a:pt x="21164" y="18538"/>
                    <a:pt x="20727" y="18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0" name="Shape 1616">
              <a:extLst>
                <a:ext uri="{FF2B5EF4-FFF2-40B4-BE49-F238E27FC236}">
                  <a16:creationId xmlns:a16="http://schemas.microsoft.com/office/drawing/2014/main" id="{321F0867-687E-4729-BAFE-4DE282D0E99A}"/>
                </a:ext>
              </a:extLst>
            </p:cNvPr>
            <p:cNvSpPr/>
            <p:nvPr/>
          </p:nvSpPr>
          <p:spPr>
            <a:xfrm>
              <a:off x="6824192" y="3356687"/>
              <a:ext cx="34363" cy="2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3600"/>
                  </a:moveTo>
                  <a:cubicBezTo>
                    <a:pt x="5400" y="3600"/>
                    <a:pt x="5400" y="10800"/>
                    <a:pt x="8100" y="14400"/>
                  </a:cubicBezTo>
                  <a:cubicBezTo>
                    <a:pt x="13500" y="14400"/>
                    <a:pt x="16200" y="18000"/>
                    <a:pt x="21600" y="21600"/>
                  </a:cubicBezTo>
                  <a:cubicBezTo>
                    <a:pt x="18900" y="7200"/>
                    <a:pt x="8100" y="3600"/>
                    <a:pt x="0" y="0"/>
                  </a:cubicBezTo>
                  <a:cubicBezTo>
                    <a:pt x="0" y="3600"/>
                    <a:pt x="0" y="3600"/>
                    <a:pt x="2700" y="3600"/>
                  </a:cubicBezTo>
                  <a:cubicBezTo>
                    <a:pt x="5400" y="3600"/>
                    <a:pt x="0" y="3600"/>
                    <a:pt x="2700" y="3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1" name="Shape 1617">
              <a:extLst>
                <a:ext uri="{FF2B5EF4-FFF2-40B4-BE49-F238E27FC236}">
                  <a16:creationId xmlns:a16="http://schemas.microsoft.com/office/drawing/2014/main" id="{750606BB-E055-4759-8398-D0E775E76093}"/>
                </a:ext>
              </a:extLst>
            </p:cNvPr>
            <p:cNvSpPr/>
            <p:nvPr/>
          </p:nvSpPr>
          <p:spPr>
            <a:xfrm>
              <a:off x="6722601" y="3256427"/>
              <a:ext cx="150076" cy="7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007" extrusionOk="0">
                  <a:moveTo>
                    <a:pt x="16046" y="16407"/>
                  </a:moveTo>
                  <a:cubicBezTo>
                    <a:pt x="16663" y="15207"/>
                    <a:pt x="17897" y="17607"/>
                    <a:pt x="18514" y="18807"/>
                  </a:cubicBezTo>
                  <a:cubicBezTo>
                    <a:pt x="18514" y="18807"/>
                    <a:pt x="20983" y="18807"/>
                    <a:pt x="20983" y="18807"/>
                  </a:cubicBezTo>
                  <a:cubicBezTo>
                    <a:pt x="21600" y="17607"/>
                    <a:pt x="18514" y="12807"/>
                    <a:pt x="20366" y="12807"/>
                  </a:cubicBezTo>
                  <a:cubicBezTo>
                    <a:pt x="19749" y="11607"/>
                    <a:pt x="18514" y="11607"/>
                    <a:pt x="18514" y="10407"/>
                  </a:cubicBezTo>
                  <a:cubicBezTo>
                    <a:pt x="18514" y="8007"/>
                    <a:pt x="17897" y="6807"/>
                    <a:pt x="16663" y="6807"/>
                  </a:cubicBezTo>
                  <a:cubicBezTo>
                    <a:pt x="14811" y="6807"/>
                    <a:pt x="13577" y="8007"/>
                    <a:pt x="11726" y="5607"/>
                  </a:cubicBezTo>
                  <a:cubicBezTo>
                    <a:pt x="9874" y="4407"/>
                    <a:pt x="8023" y="4407"/>
                    <a:pt x="5554" y="3207"/>
                  </a:cubicBezTo>
                  <a:cubicBezTo>
                    <a:pt x="3703" y="2007"/>
                    <a:pt x="2469" y="-1593"/>
                    <a:pt x="0" y="807"/>
                  </a:cubicBezTo>
                  <a:cubicBezTo>
                    <a:pt x="1851" y="5607"/>
                    <a:pt x="6789" y="6807"/>
                    <a:pt x="4937" y="15207"/>
                  </a:cubicBezTo>
                  <a:cubicBezTo>
                    <a:pt x="6789" y="15207"/>
                    <a:pt x="11109" y="15207"/>
                    <a:pt x="11109" y="20007"/>
                  </a:cubicBezTo>
                  <a:cubicBezTo>
                    <a:pt x="11109" y="16407"/>
                    <a:pt x="14811" y="16407"/>
                    <a:pt x="16046" y="16407"/>
                  </a:cubicBezTo>
                  <a:cubicBezTo>
                    <a:pt x="16663" y="15207"/>
                    <a:pt x="11726" y="16407"/>
                    <a:pt x="16046" y="164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2" name="Shape 1618">
              <a:extLst>
                <a:ext uri="{FF2B5EF4-FFF2-40B4-BE49-F238E27FC236}">
                  <a16:creationId xmlns:a16="http://schemas.microsoft.com/office/drawing/2014/main" id="{C9175CB4-2DFE-40B8-8838-9045F8A8A5C2}"/>
                </a:ext>
              </a:extLst>
            </p:cNvPr>
            <p:cNvSpPr/>
            <p:nvPr/>
          </p:nvSpPr>
          <p:spPr>
            <a:xfrm>
              <a:off x="6838388" y="3302891"/>
              <a:ext cx="101327" cy="92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4" h="21600" extrusionOk="0">
                  <a:moveTo>
                    <a:pt x="4622" y="2057"/>
                  </a:moveTo>
                  <a:cubicBezTo>
                    <a:pt x="4622" y="2057"/>
                    <a:pt x="7022" y="4114"/>
                    <a:pt x="6222" y="5143"/>
                  </a:cubicBezTo>
                  <a:cubicBezTo>
                    <a:pt x="6222" y="5143"/>
                    <a:pt x="3822" y="5143"/>
                    <a:pt x="3822" y="5143"/>
                  </a:cubicBezTo>
                  <a:cubicBezTo>
                    <a:pt x="2222" y="5143"/>
                    <a:pt x="2222" y="3086"/>
                    <a:pt x="1422" y="3086"/>
                  </a:cubicBezTo>
                  <a:cubicBezTo>
                    <a:pt x="-1778" y="2057"/>
                    <a:pt x="1422" y="6171"/>
                    <a:pt x="1422" y="7200"/>
                  </a:cubicBezTo>
                  <a:cubicBezTo>
                    <a:pt x="1422" y="10286"/>
                    <a:pt x="3822" y="8229"/>
                    <a:pt x="3022" y="11314"/>
                  </a:cubicBezTo>
                  <a:cubicBezTo>
                    <a:pt x="2222" y="13371"/>
                    <a:pt x="3822" y="13371"/>
                    <a:pt x="4622" y="14400"/>
                  </a:cubicBezTo>
                  <a:cubicBezTo>
                    <a:pt x="5422" y="14400"/>
                    <a:pt x="5422" y="16457"/>
                    <a:pt x="5422" y="17486"/>
                  </a:cubicBezTo>
                  <a:cubicBezTo>
                    <a:pt x="6222" y="16457"/>
                    <a:pt x="9422" y="14400"/>
                    <a:pt x="11022" y="13371"/>
                  </a:cubicBezTo>
                  <a:cubicBezTo>
                    <a:pt x="11822" y="13371"/>
                    <a:pt x="11822" y="15429"/>
                    <a:pt x="11822" y="16457"/>
                  </a:cubicBezTo>
                  <a:cubicBezTo>
                    <a:pt x="11822" y="19543"/>
                    <a:pt x="12622" y="20571"/>
                    <a:pt x="15022" y="21600"/>
                  </a:cubicBezTo>
                  <a:cubicBezTo>
                    <a:pt x="15022" y="20571"/>
                    <a:pt x="15022" y="18514"/>
                    <a:pt x="15022" y="18514"/>
                  </a:cubicBezTo>
                  <a:cubicBezTo>
                    <a:pt x="15822" y="17486"/>
                    <a:pt x="16622" y="17486"/>
                    <a:pt x="16622" y="16457"/>
                  </a:cubicBezTo>
                  <a:cubicBezTo>
                    <a:pt x="17422" y="14400"/>
                    <a:pt x="17422" y="12343"/>
                    <a:pt x="18222" y="11314"/>
                  </a:cubicBezTo>
                  <a:cubicBezTo>
                    <a:pt x="19822" y="8229"/>
                    <a:pt x="15022" y="2057"/>
                    <a:pt x="13422" y="1029"/>
                  </a:cubicBezTo>
                  <a:cubicBezTo>
                    <a:pt x="11822" y="4114"/>
                    <a:pt x="10222" y="4114"/>
                    <a:pt x="7822" y="2057"/>
                  </a:cubicBezTo>
                  <a:cubicBezTo>
                    <a:pt x="7822" y="1029"/>
                    <a:pt x="6222" y="0"/>
                    <a:pt x="5422" y="0"/>
                  </a:cubicBezTo>
                  <a:cubicBezTo>
                    <a:pt x="4622" y="0"/>
                    <a:pt x="4622" y="1029"/>
                    <a:pt x="4622" y="2057"/>
                  </a:cubicBezTo>
                  <a:cubicBezTo>
                    <a:pt x="5422" y="3086"/>
                    <a:pt x="3822" y="0"/>
                    <a:pt x="4622" y="20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3" name="Shape 1619">
              <a:extLst>
                <a:ext uri="{FF2B5EF4-FFF2-40B4-BE49-F238E27FC236}">
                  <a16:creationId xmlns:a16="http://schemas.microsoft.com/office/drawing/2014/main" id="{561A8C7D-5503-46F0-A01B-9C4D53995C2D}"/>
                </a:ext>
              </a:extLst>
            </p:cNvPr>
            <p:cNvSpPr/>
            <p:nvPr/>
          </p:nvSpPr>
          <p:spPr>
            <a:xfrm>
              <a:off x="6867518" y="3597925"/>
              <a:ext cx="38843" cy="3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28" extrusionOk="0">
                  <a:moveTo>
                    <a:pt x="7200" y="1848"/>
                  </a:moveTo>
                  <a:cubicBezTo>
                    <a:pt x="2400" y="4008"/>
                    <a:pt x="0" y="8328"/>
                    <a:pt x="0" y="12648"/>
                  </a:cubicBezTo>
                  <a:cubicBezTo>
                    <a:pt x="2400" y="12648"/>
                    <a:pt x="9600" y="12648"/>
                    <a:pt x="9600" y="14808"/>
                  </a:cubicBezTo>
                  <a:cubicBezTo>
                    <a:pt x="14400" y="19128"/>
                    <a:pt x="16800" y="19128"/>
                    <a:pt x="21600" y="19128"/>
                  </a:cubicBezTo>
                  <a:cubicBezTo>
                    <a:pt x="21600" y="19128"/>
                    <a:pt x="16800" y="8328"/>
                    <a:pt x="16800" y="8328"/>
                  </a:cubicBezTo>
                  <a:cubicBezTo>
                    <a:pt x="19200" y="8328"/>
                    <a:pt x="21600" y="8328"/>
                    <a:pt x="19200" y="4008"/>
                  </a:cubicBezTo>
                  <a:cubicBezTo>
                    <a:pt x="14400" y="1848"/>
                    <a:pt x="12000" y="-2472"/>
                    <a:pt x="7200" y="1848"/>
                  </a:cubicBezTo>
                  <a:cubicBezTo>
                    <a:pt x="2400" y="6168"/>
                    <a:pt x="9600" y="-312"/>
                    <a:pt x="7200" y="18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4" name="Shape 1620">
              <a:extLst>
                <a:ext uri="{FF2B5EF4-FFF2-40B4-BE49-F238E27FC236}">
                  <a16:creationId xmlns:a16="http://schemas.microsoft.com/office/drawing/2014/main" id="{D23D93DA-FFE2-40D0-B6CF-ED8B1BBB0203}"/>
                </a:ext>
              </a:extLst>
            </p:cNvPr>
            <p:cNvSpPr/>
            <p:nvPr/>
          </p:nvSpPr>
          <p:spPr>
            <a:xfrm>
              <a:off x="6629197" y="3426922"/>
              <a:ext cx="145695" cy="11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extrusionOk="0">
                  <a:moveTo>
                    <a:pt x="16949" y="8000"/>
                  </a:moveTo>
                  <a:cubicBezTo>
                    <a:pt x="17566" y="7200"/>
                    <a:pt x="18183" y="6400"/>
                    <a:pt x="17566" y="5600"/>
                  </a:cubicBezTo>
                  <a:cubicBezTo>
                    <a:pt x="16949" y="4800"/>
                    <a:pt x="16332" y="4800"/>
                    <a:pt x="16949" y="4000"/>
                  </a:cubicBezTo>
                  <a:cubicBezTo>
                    <a:pt x="18183" y="2400"/>
                    <a:pt x="20652" y="2400"/>
                    <a:pt x="20652" y="0"/>
                  </a:cubicBezTo>
                  <a:cubicBezTo>
                    <a:pt x="18801" y="0"/>
                    <a:pt x="16332" y="0"/>
                    <a:pt x="14481" y="800"/>
                  </a:cubicBezTo>
                  <a:cubicBezTo>
                    <a:pt x="13246" y="800"/>
                    <a:pt x="12012" y="1600"/>
                    <a:pt x="10778" y="1600"/>
                  </a:cubicBezTo>
                  <a:cubicBezTo>
                    <a:pt x="8926" y="1600"/>
                    <a:pt x="8309" y="800"/>
                    <a:pt x="7075" y="1600"/>
                  </a:cubicBezTo>
                  <a:cubicBezTo>
                    <a:pt x="5841" y="2400"/>
                    <a:pt x="5223" y="2400"/>
                    <a:pt x="3989" y="1600"/>
                  </a:cubicBezTo>
                  <a:cubicBezTo>
                    <a:pt x="2755" y="0"/>
                    <a:pt x="3372" y="3200"/>
                    <a:pt x="3372" y="3200"/>
                  </a:cubicBezTo>
                  <a:cubicBezTo>
                    <a:pt x="2755" y="4000"/>
                    <a:pt x="2755" y="4800"/>
                    <a:pt x="2755" y="4800"/>
                  </a:cubicBezTo>
                  <a:cubicBezTo>
                    <a:pt x="2138" y="6400"/>
                    <a:pt x="1521" y="4800"/>
                    <a:pt x="903" y="4800"/>
                  </a:cubicBezTo>
                  <a:cubicBezTo>
                    <a:pt x="286" y="5600"/>
                    <a:pt x="903" y="7200"/>
                    <a:pt x="903" y="8000"/>
                  </a:cubicBezTo>
                  <a:cubicBezTo>
                    <a:pt x="903" y="8800"/>
                    <a:pt x="286" y="10400"/>
                    <a:pt x="1521" y="11200"/>
                  </a:cubicBezTo>
                  <a:cubicBezTo>
                    <a:pt x="4606" y="13600"/>
                    <a:pt x="2138" y="15200"/>
                    <a:pt x="286" y="17600"/>
                  </a:cubicBezTo>
                  <a:cubicBezTo>
                    <a:pt x="-948" y="19200"/>
                    <a:pt x="2138" y="21600"/>
                    <a:pt x="3372" y="21600"/>
                  </a:cubicBezTo>
                  <a:cubicBezTo>
                    <a:pt x="4606" y="21600"/>
                    <a:pt x="5841" y="20000"/>
                    <a:pt x="7075" y="19200"/>
                  </a:cubicBezTo>
                  <a:cubicBezTo>
                    <a:pt x="8926" y="17600"/>
                    <a:pt x="10778" y="16800"/>
                    <a:pt x="12629" y="15200"/>
                  </a:cubicBezTo>
                  <a:cubicBezTo>
                    <a:pt x="13863" y="14400"/>
                    <a:pt x="15098" y="13600"/>
                    <a:pt x="16332" y="12000"/>
                  </a:cubicBezTo>
                  <a:cubicBezTo>
                    <a:pt x="16949" y="10400"/>
                    <a:pt x="16332" y="8800"/>
                    <a:pt x="16949" y="8000"/>
                  </a:cubicBezTo>
                  <a:cubicBezTo>
                    <a:pt x="17566" y="6400"/>
                    <a:pt x="16949" y="8800"/>
                    <a:pt x="16949" y="8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5" name="Shape 1621">
              <a:extLst>
                <a:ext uri="{FF2B5EF4-FFF2-40B4-BE49-F238E27FC236}">
                  <a16:creationId xmlns:a16="http://schemas.microsoft.com/office/drawing/2014/main" id="{207E1229-14A3-445B-BF08-7F98DA303FC3}"/>
                </a:ext>
              </a:extLst>
            </p:cNvPr>
            <p:cNvSpPr/>
            <p:nvPr/>
          </p:nvSpPr>
          <p:spPr>
            <a:xfrm>
              <a:off x="6696660" y="3421246"/>
              <a:ext cx="214182" cy="20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55" extrusionOk="0">
                  <a:moveTo>
                    <a:pt x="19914" y="16200"/>
                  </a:moveTo>
                  <a:cubicBezTo>
                    <a:pt x="19914" y="16200"/>
                    <a:pt x="19050" y="15740"/>
                    <a:pt x="19050" y="15281"/>
                  </a:cubicBezTo>
                  <a:cubicBezTo>
                    <a:pt x="19050" y="14821"/>
                    <a:pt x="19482" y="14821"/>
                    <a:pt x="19482" y="14361"/>
                  </a:cubicBezTo>
                  <a:cubicBezTo>
                    <a:pt x="19050" y="13442"/>
                    <a:pt x="18186" y="12983"/>
                    <a:pt x="17322" y="12064"/>
                  </a:cubicBezTo>
                  <a:cubicBezTo>
                    <a:pt x="16890" y="12064"/>
                    <a:pt x="16026" y="11604"/>
                    <a:pt x="16026" y="11144"/>
                  </a:cubicBezTo>
                  <a:cubicBezTo>
                    <a:pt x="15594" y="10225"/>
                    <a:pt x="14730" y="9306"/>
                    <a:pt x="14730" y="7927"/>
                  </a:cubicBezTo>
                  <a:cubicBezTo>
                    <a:pt x="14298" y="7008"/>
                    <a:pt x="16890" y="5170"/>
                    <a:pt x="16026" y="4251"/>
                  </a:cubicBezTo>
                  <a:cubicBezTo>
                    <a:pt x="15162" y="3791"/>
                    <a:pt x="14730" y="3332"/>
                    <a:pt x="14298" y="2412"/>
                  </a:cubicBezTo>
                  <a:cubicBezTo>
                    <a:pt x="13866" y="1953"/>
                    <a:pt x="13866" y="1034"/>
                    <a:pt x="13434" y="574"/>
                  </a:cubicBezTo>
                  <a:cubicBezTo>
                    <a:pt x="13002" y="574"/>
                    <a:pt x="13002" y="1034"/>
                    <a:pt x="12570" y="1034"/>
                  </a:cubicBezTo>
                  <a:cubicBezTo>
                    <a:pt x="11706" y="1034"/>
                    <a:pt x="12138" y="115"/>
                    <a:pt x="11706" y="115"/>
                  </a:cubicBezTo>
                  <a:cubicBezTo>
                    <a:pt x="11274" y="115"/>
                    <a:pt x="10410" y="574"/>
                    <a:pt x="10410" y="574"/>
                  </a:cubicBezTo>
                  <a:cubicBezTo>
                    <a:pt x="9546" y="-345"/>
                    <a:pt x="9114" y="115"/>
                    <a:pt x="8250" y="115"/>
                  </a:cubicBezTo>
                  <a:cubicBezTo>
                    <a:pt x="7386" y="574"/>
                    <a:pt x="7818" y="1034"/>
                    <a:pt x="7386" y="1493"/>
                  </a:cubicBezTo>
                  <a:cubicBezTo>
                    <a:pt x="6522" y="1953"/>
                    <a:pt x="5658" y="1953"/>
                    <a:pt x="5226" y="2872"/>
                  </a:cubicBezTo>
                  <a:cubicBezTo>
                    <a:pt x="4794" y="3791"/>
                    <a:pt x="5658" y="3332"/>
                    <a:pt x="5658" y="4251"/>
                  </a:cubicBezTo>
                  <a:cubicBezTo>
                    <a:pt x="5658" y="4710"/>
                    <a:pt x="5226" y="4710"/>
                    <a:pt x="5226" y="5629"/>
                  </a:cubicBezTo>
                  <a:cubicBezTo>
                    <a:pt x="5226" y="7008"/>
                    <a:pt x="4794" y="7468"/>
                    <a:pt x="3498" y="8387"/>
                  </a:cubicBezTo>
                  <a:cubicBezTo>
                    <a:pt x="2634" y="8846"/>
                    <a:pt x="-390" y="10225"/>
                    <a:pt x="42" y="11144"/>
                  </a:cubicBezTo>
                  <a:cubicBezTo>
                    <a:pt x="474" y="11604"/>
                    <a:pt x="474" y="12983"/>
                    <a:pt x="906" y="13442"/>
                  </a:cubicBezTo>
                  <a:cubicBezTo>
                    <a:pt x="1338" y="13902"/>
                    <a:pt x="3066" y="13902"/>
                    <a:pt x="3498" y="13902"/>
                  </a:cubicBezTo>
                  <a:cubicBezTo>
                    <a:pt x="4794" y="14361"/>
                    <a:pt x="6090" y="15281"/>
                    <a:pt x="7386" y="16200"/>
                  </a:cubicBezTo>
                  <a:cubicBezTo>
                    <a:pt x="9114" y="17578"/>
                    <a:pt x="10410" y="18957"/>
                    <a:pt x="12138" y="20336"/>
                  </a:cubicBezTo>
                  <a:cubicBezTo>
                    <a:pt x="13434" y="21255"/>
                    <a:pt x="14730" y="21255"/>
                    <a:pt x="16026" y="21255"/>
                  </a:cubicBezTo>
                  <a:cubicBezTo>
                    <a:pt x="17322" y="21255"/>
                    <a:pt x="17322" y="19876"/>
                    <a:pt x="18186" y="18957"/>
                  </a:cubicBezTo>
                  <a:cubicBezTo>
                    <a:pt x="19050" y="18038"/>
                    <a:pt x="20778" y="19876"/>
                    <a:pt x="21210" y="19417"/>
                  </a:cubicBezTo>
                  <a:cubicBezTo>
                    <a:pt x="20778" y="18957"/>
                    <a:pt x="20346" y="18498"/>
                    <a:pt x="19914" y="17578"/>
                  </a:cubicBezTo>
                  <a:cubicBezTo>
                    <a:pt x="19914" y="17119"/>
                    <a:pt x="20346" y="16659"/>
                    <a:pt x="19914" y="16200"/>
                  </a:cubicBezTo>
                  <a:cubicBezTo>
                    <a:pt x="19482" y="15740"/>
                    <a:pt x="20346" y="16659"/>
                    <a:pt x="19914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6" name="Shape 1622">
              <a:extLst>
                <a:ext uri="{FF2B5EF4-FFF2-40B4-BE49-F238E27FC236}">
                  <a16:creationId xmlns:a16="http://schemas.microsoft.com/office/drawing/2014/main" id="{5AD97A6E-82B6-476D-A182-92B88CD71946}"/>
                </a:ext>
              </a:extLst>
            </p:cNvPr>
            <p:cNvSpPr/>
            <p:nvPr/>
          </p:nvSpPr>
          <p:spPr>
            <a:xfrm>
              <a:off x="6422527" y="3298408"/>
              <a:ext cx="405955" cy="15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extrusionOk="0">
                  <a:moveTo>
                    <a:pt x="11501" y="21600"/>
                  </a:moveTo>
                  <a:cubicBezTo>
                    <a:pt x="11729" y="21000"/>
                    <a:pt x="11956" y="19800"/>
                    <a:pt x="11956" y="19800"/>
                  </a:cubicBezTo>
                  <a:cubicBezTo>
                    <a:pt x="11729" y="18600"/>
                    <a:pt x="11956" y="18000"/>
                    <a:pt x="12183" y="18600"/>
                  </a:cubicBezTo>
                  <a:cubicBezTo>
                    <a:pt x="12638" y="19200"/>
                    <a:pt x="12865" y="18600"/>
                    <a:pt x="13320" y="18600"/>
                  </a:cubicBezTo>
                  <a:cubicBezTo>
                    <a:pt x="13775" y="18000"/>
                    <a:pt x="13775" y="18000"/>
                    <a:pt x="14230" y="18600"/>
                  </a:cubicBezTo>
                  <a:cubicBezTo>
                    <a:pt x="15139" y="18600"/>
                    <a:pt x="15821" y="17400"/>
                    <a:pt x="16731" y="17400"/>
                  </a:cubicBezTo>
                  <a:cubicBezTo>
                    <a:pt x="17413" y="17400"/>
                    <a:pt x="18322" y="17400"/>
                    <a:pt x="19004" y="16800"/>
                  </a:cubicBezTo>
                  <a:cubicBezTo>
                    <a:pt x="19459" y="16200"/>
                    <a:pt x="19459" y="17400"/>
                    <a:pt x="20141" y="16800"/>
                  </a:cubicBezTo>
                  <a:cubicBezTo>
                    <a:pt x="20596" y="16200"/>
                    <a:pt x="20369" y="17400"/>
                    <a:pt x="20596" y="18000"/>
                  </a:cubicBezTo>
                  <a:cubicBezTo>
                    <a:pt x="20823" y="18600"/>
                    <a:pt x="21278" y="17400"/>
                    <a:pt x="21051" y="16800"/>
                  </a:cubicBezTo>
                  <a:cubicBezTo>
                    <a:pt x="20823" y="16200"/>
                    <a:pt x="21278" y="15000"/>
                    <a:pt x="20596" y="14400"/>
                  </a:cubicBezTo>
                  <a:cubicBezTo>
                    <a:pt x="20369" y="13800"/>
                    <a:pt x="20823" y="13800"/>
                    <a:pt x="20596" y="13200"/>
                  </a:cubicBezTo>
                  <a:cubicBezTo>
                    <a:pt x="20596" y="12000"/>
                    <a:pt x="20369" y="11400"/>
                    <a:pt x="20369" y="10200"/>
                  </a:cubicBezTo>
                  <a:cubicBezTo>
                    <a:pt x="20369" y="9600"/>
                    <a:pt x="20823" y="8400"/>
                    <a:pt x="20823" y="8400"/>
                  </a:cubicBezTo>
                  <a:cubicBezTo>
                    <a:pt x="20596" y="7200"/>
                    <a:pt x="20141" y="6600"/>
                    <a:pt x="19914" y="4800"/>
                  </a:cubicBezTo>
                  <a:cubicBezTo>
                    <a:pt x="19459" y="3000"/>
                    <a:pt x="19459" y="2400"/>
                    <a:pt x="18550" y="1800"/>
                  </a:cubicBezTo>
                  <a:cubicBezTo>
                    <a:pt x="18322" y="1800"/>
                    <a:pt x="18095" y="1800"/>
                    <a:pt x="17867" y="1800"/>
                  </a:cubicBezTo>
                  <a:cubicBezTo>
                    <a:pt x="17413" y="1200"/>
                    <a:pt x="17640" y="1800"/>
                    <a:pt x="17413" y="1800"/>
                  </a:cubicBezTo>
                  <a:cubicBezTo>
                    <a:pt x="16958" y="3000"/>
                    <a:pt x="16503" y="3000"/>
                    <a:pt x="16276" y="3600"/>
                  </a:cubicBezTo>
                  <a:cubicBezTo>
                    <a:pt x="15594" y="4200"/>
                    <a:pt x="14684" y="3600"/>
                    <a:pt x="14002" y="3600"/>
                  </a:cubicBezTo>
                  <a:cubicBezTo>
                    <a:pt x="13547" y="3600"/>
                    <a:pt x="13093" y="3600"/>
                    <a:pt x="12865" y="3600"/>
                  </a:cubicBezTo>
                  <a:cubicBezTo>
                    <a:pt x="12411" y="3000"/>
                    <a:pt x="12411" y="2400"/>
                    <a:pt x="11956" y="2400"/>
                  </a:cubicBezTo>
                  <a:cubicBezTo>
                    <a:pt x="11501" y="2400"/>
                    <a:pt x="11274" y="1800"/>
                    <a:pt x="11046" y="1200"/>
                  </a:cubicBezTo>
                  <a:cubicBezTo>
                    <a:pt x="10819" y="1200"/>
                    <a:pt x="9910" y="0"/>
                    <a:pt x="10137" y="0"/>
                  </a:cubicBezTo>
                  <a:cubicBezTo>
                    <a:pt x="9682" y="600"/>
                    <a:pt x="8545" y="0"/>
                    <a:pt x="8091" y="0"/>
                  </a:cubicBezTo>
                  <a:cubicBezTo>
                    <a:pt x="7409" y="0"/>
                    <a:pt x="6726" y="1800"/>
                    <a:pt x="6272" y="2400"/>
                  </a:cubicBezTo>
                  <a:cubicBezTo>
                    <a:pt x="5590" y="3600"/>
                    <a:pt x="4453" y="2400"/>
                    <a:pt x="3771" y="3000"/>
                  </a:cubicBezTo>
                  <a:cubicBezTo>
                    <a:pt x="3543" y="3000"/>
                    <a:pt x="3316" y="3000"/>
                    <a:pt x="3316" y="3600"/>
                  </a:cubicBezTo>
                  <a:cubicBezTo>
                    <a:pt x="3316" y="3600"/>
                    <a:pt x="3771" y="3600"/>
                    <a:pt x="3771" y="4200"/>
                  </a:cubicBezTo>
                  <a:cubicBezTo>
                    <a:pt x="3771" y="4200"/>
                    <a:pt x="3089" y="4200"/>
                    <a:pt x="3089" y="4800"/>
                  </a:cubicBezTo>
                  <a:cubicBezTo>
                    <a:pt x="3089" y="5400"/>
                    <a:pt x="3089" y="5400"/>
                    <a:pt x="2634" y="5400"/>
                  </a:cubicBezTo>
                  <a:cubicBezTo>
                    <a:pt x="1952" y="5400"/>
                    <a:pt x="1270" y="5400"/>
                    <a:pt x="587" y="5400"/>
                  </a:cubicBezTo>
                  <a:cubicBezTo>
                    <a:pt x="133" y="5400"/>
                    <a:pt x="360" y="6000"/>
                    <a:pt x="360" y="6600"/>
                  </a:cubicBezTo>
                  <a:cubicBezTo>
                    <a:pt x="133" y="7800"/>
                    <a:pt x="-322" y="8400"/>
                    <a:pt x="360" y="9000"/>
                  </a:cubicBezTo>
                  <a:cubicBezTo>
                    <a:pt x="360" y="9000"/>
                    <a:pt x="815" y="8400"/>
                    <a:pt x="815" y="8400"/>
                  </a:cubicBezTo>
                  <a:cubicBezTo>
                    <a:pt x="815" y="9000"/>
                    <a:pt x="360" y="10200"/>
                    <a:pt x="360" y="10200"/>
                  </a:cubicBezTo>
                  <a:cubicBezTo>
                    <a:pt x="587" y="10800"/>
                    <a:pt x="587" y="10200"/>
                    <a:pt x="815" y="10200"/>
                  </a:cubicBezTo>
                  <a:cubicBezTo>
                    <a:pt x="815" y="10200"/>
                    <a:pt x="815" y="11400"/>
                    <a:pt x="815" y="11400"/>
                  </a:cubicBezTo>
                  <a:cubicBezTo>
                    <a:pt x="1270" y="13200"/>
                    <a:pt x="587" y="12000"/>
                    <a:pt x="360" y="12000"/>
                  </a:cubicBezTo>
                  <a:cubicBezTo>
                    <a:pt x="360" y="12000"/>
                    <a:pt x="133" y="13800"/>
                    <a:pt x="587" y="13200"/>
                  </a:cubicBezTo>
                  <a:cubicBezTo>
                    <a:pt x="1042" y="13200"/>
                    <a:pt x="587" y="14400"/>
                    <a:pt x="587" y="15000"/>
                  </a:cubicBezTo>
                  <a:cubicBezTo>
                    <a:pt x="587" y="15600"/>
                    <a:pt x="1270" y="15600"/>
                    <a:pt x="1497" y="16200"/>
                  </a:cubicBezTo>
                  <a:cubicBezTo>
                    <a:pt x="1724" y="16800"/>
                    <a:pt x="1270" y="18000"/>
                    <a:pt x="1270" y="18000"/>
                  </a:cubicBezTo>
                  <a:cubicBezTo>
                    <a:pt x="1497" y="18000"/>
                    <a:pt x="1724" y="16800"/>
                    <a:pt x="1952" y="18000"/>
                  </a:cubicBezTo>
                  <a:cubicBezTo>
                    <a:pt x="1952" y="18600"/>
                    <a:pt x="1497" y="18600"/>
                    <a:pt x="1497" y="18600"/>
                  </a:cubicBezTo>
                  <a:cubicBezTo>
                    <a:pt x="1497" y="18600"/>
                    <a:pt x="1952" y="18600"/>
                    <a:pt x="1952" y="18600"/>
                  </a:cubicBezTo>
                  <a:cubicBezTo>
                    <a:pt x="2179" y="19200"/>
                    <a:pt x="1952" y="19800"/>
                    <a:pt x="1724" y="20400"/>
                  </a:cubicBezTo>
                  <a:cubicBezTo>
                    <a:pt x="1724" y="21000"/>
                    <a:pt x="2179" y="21600"/>
                    <a:pt x="2179" y="21000"/>
                  </a:cubicBezTo>
                  <a:cubicBezTo>
                    <a:pt x="2406" y="20400"/>
                    <a:pt x="2179" y="19200"/>
                    <a:pt x="2406" y="18600"/>
                  </a:cubicBezTo>
                  <a:cubicBezTo>
                    <a:pt x="2634" y="18000"/>
                    <a:pt x="3089" y="19200"/>
                    <a:pt x="3316" y="19200"/>
                  </a:cubicBezTo>
                  <a:cubicBezTo>
                    <a:pt x="3771" y="19800"/>
                    <a:pt x="4225" y="21000"/>
                    <a:pt x="4680" y="19800"/>
                  </a:cubicBezTo>
                  <a:cubicBezTo>
                    <a:pt x="5362" y="19200"/>
                    <a:pt x="4907" y="17400"/>
                    <a:pt x="5817" y="18600"/>
                  </a:cubicBezTo>
                  <a:cubicBezTo>
                    <a:pt x="6272" y="19800"/>
                    <a:pt x="6954" y="21000"/>
                    <a:pt x="7636" y="21000"/>
                  </a:cubicBezTo>
                  <a:cubicBezTo>
                    <a:pt x="8091" y="20400"/>
                    <a:pt x="8773" y="19800"/>
                    <a:pt x="9227" y="19200"/>
                  </a:cubicBezTo>
                  <a:cubicBezTo>
                    <a:pt x="9455" y="18600"/>
                    <a:pt x="9455" y="18000"/>
                    <a:pt x="9682" y="18000"/>
                  </a:cubicBezTo>
                  <a:cubicBezTo>
                    <a:pt x="10137" y="18600"/>
                    <a:pt x="10364" y="19200"/>
                    <a:pt x="10592" y="18600"/>
                  </a:cubicBezTo>
                  <a:cubicBezTo>
                    <a:pt x="11274" y="18000"/>
                    <a:pt x="11274" y="18600"/>
                    <a:pt x="11046" y="19800"/>
                  </a:cubicBezTo>
                  <a:cubicBezTo>
                    <a:pt x="11046" y="20400"/>
                    <a:pt x="11501" y="20400"/>
                    <a:pt x="11046" y="21000"/>
                  </a:cubicBezTo>
                  <a:cubicBezTo>
                    <a:pt x="11274" y="21600"/>
                    <a:pt x="11274" y="21600"/>
                    <a:pt x="11501" y="21600"/>
                  </a:cubicBezTo>
                  <a:cubicBezTo>
                    <a:pt x="11729" y="21000"/>
                    <a:pt x="11274" y="21600"/>
                    <a:pt x="11501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7" name="Shape 1623">
              <a:extLst>
                <a:ext uri="{FF2B5EF4-FFF2-40B4-BE49-F238E27FC236}">
                  <a16:creationId xmlns:a16="http://schemas.microsoft.com/office/drawing/2014/main" id="{3E08CEEC-03AD-46DC-B748-CE321944D9A4}"/>
                </a:ext>
              </a:extLst>
            </p:cNvPr>
            <p:cNvSpPr/>
            <p:nvPr/>
          </p:nvSpPr>
          <p:spPr>
            <a:xfrm>
              <a:off x="6607241" y="3550558"/>
              <a:ext cx="457479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extrusionOk="0">
                  <a:moveTo>
                    <a:pt x="13246" y="5079"/>
                  </a:moveTo>
                  <a:cubicBezTo>
                    <a:pt x="13041" y="4307"/>
                    <a:pt x="13041" y="4307"/>
                    <a:pt x="12424" y="4307"/>
                  </a:cubicBezTo>
                  <a:cubicBezTo>
                    <a:pt x="11806" y="4307"/>
                    <a:pt x="11189" y="4307"/>
                    <a:pt x="10572" y="4307"/>
                  </a:cubicBezTo>
                  <a:cubicBezTo>
                    <a:pt x="10161" y="4307"/>
                    <a:pt x="9955" y="3793"/>
                    <a:pt x="9749" y="3793"/>
                  </a:cubicBezTo>
                  <a:cubicBezTo>
                    <a:pt x="9132" y="3022"/>
                    <a:pt x="8515" y="2507"/>
                    <a:pt x="8104" y="1993"/>
                  </a:cubicBezTo>
                  <a:cubicBezTo>
                    <a:pt x="7281" y="1222"/>
                    <a:pt x="6458" y="450"/>
                    <a:pt x="5429" y="193"/>
                  </a:cubicBezTo>
                  <a:cubicBezTo>
                    <a:pt x="5018" y="-64"/>
                    <a:pt x="4812" y="-64"/>
                    <a:pt x="4195" y="193"/>
                  </a:cubicBezTo>
                  <a:cubicBezTo>
                    <a:pt x="3784" y="193"/>
                    <a:pt x="3166" y="450"/>
                    <a:pt x="2549" y="707"/>
                  </a:cubicBezTo>
                  <a:cubicBezTo>
                    <a:pt x="2755" y="1222"/>
                    <a:pt x="3372" y="1736"/>
                    <a:pt x="3372" y="2250"/>
                  </a:cubicBezTo>
                  <a:cubicBezTo>
                    <a:pt x="3372" y="2765"/>
                    <a:pt x="2755" y="3022"/>
                    <a:pt x="2549" y="3022"/>
                  </a:cubicBezTo>
                  <a:cubicBezTo>
                    <a:pt x="2344" y="3279"/>
                    <a:pt x="2138" y="3022"/>
                    <a:pt x="1932" y="3022"/>
                  </a:cubicBezTo>
                  <a:cubicBezTo>
                    <a:pt x="1726" y="3279"/>
                    <a:pt x="1726" y="3536"/>
                    <a:pt x="1726" y="3536"/>
                  </a:cubicBezTo>
                  <a:cubicBezTo>
                    <a:pt x="1315" y="4307"/>
                    <a:pt x="492" y="3793"/>
                    <a:pt x="286" y="3536"/>
                  </a:cubicBezTo>
                  <a:cubicBezTo>
                    <a:pt x="81" y="4050"/>
                    <a:pt x="81" y="4307"/>
                    <a:pt x="81" y="4822"/>
                  </a:cubicBezTo>
                  <a:cubicBezTo>
                    <a:pt x="-125" y="5593"/>
                    <a:pt x="81" y="5336"/>
                    <a:pt x="492" y="5593"/>
                  </a:cubicBezTo>
                  <a:cubicBezTo>
                    <a:pt x="904" y="6107"/>
                    <a:pt x="1315" y="7136"/>
                    <a:pt x="1521" y="7907"/>
                  </a:cubicBezTo>
                  <a:cubicBezTo>
                    <a:pt x="1932" y="8422"/>
                    <a:pt x="2138" y="8936"/>
                    <a:pt x="2344" y="9707"/>
                  </a:cubicBezTo>
                  <a:cubicBezTo>
                    <a:pt x="2549" y="10222"/>
                    <a:pt x="2755" y="10479"/>
                    <a:pt x="2961" y="10736"/>
                  </a:cubicBezTo>
                  <a:cubicBezTo>
                    <a:pt x="3372" y="11250"/>
                    <a:pt x="3784" y="11250"/>
                    <a:pt x="3989" y="11765"/>
                  </a:cubicBezTo>
                  <a:cubicBezTo>
                    <a:pt x="4195" y="12279"/>
                    <a:pt x="4401" y="12793"/>
                    <a:pt x="4401" y="13565"/>
                  </a:cubicBezTo>
                  <a:cubicBezTo>
                    <a:pt x="4606" y="14079"/>
                    <a:pt x="4401" y="14593"/>
                    <a:pt x="4606" y="15107"/>
                  </a:cubicBezTo>
                  <a:cubicBezTo>
                    <a:pt x="5018" y="16136"/>
                    <a:pt x="5841" y="16393"/>
                    <a:pt x="6252" y="17165"/>
                  </a:cubicBezTo>
                  <a:cubicBezTo>
                    <a:pt x="6664" y="17936"/>
                    <a:pt x="6869" y="18965"/>
                    <a:pt x="7281" y="19479"/>
                  </a:cubicBezTo>
                  <a:cubicBezTo>
                    <a:pt x="7486" y="19993"/>
                    <a:pt x="7898" y="20507"/>
                    <a:pt x="8104" y="20765"/>
                  </a:cubicBezTo>
                  <a:cubicBezTo>
                    <a:pt x="8104" y="21022"/>
                    <a:pt x="8104" y="21536"/>
                    <a:pt x="8309" y="21536"/>
                  </a:cubicBezTo>
                  <a:cubicBezTo>
                    <a:pt x="8721" y="21536"/>
                    <a:pt x="8515" y="21022"/>
                    <a:pt x="8721" y="20765"/>
                  </a:cubicBezTo>
                  <a:cubicBezTo>
                    <a:pt x="8721" y="19993"/>
                    <a:pt x="9749" y="20250"/>
                    <a:pt x="10161" y="20250"/>
                  </a:cubicBezTo>
                  <a:cubicBezTo>
                    <a:pt x="10778" y="20250"/>
                    <a:pt x="11806" y="19993"/>
                    <a:pt x="12218" y="20507"/>
                  </a:cubicBezTo>
                  <a:cubicBezTo>
                    <a:pt x="12835" y="20765"/>
                    <a:pt x="13041" y="20250"/>
                    <a:pt x="13452" y="19736"/>
                  </a:cubicBezTo>
                  <a:cubicBezTo>
                    <a:pt x="14069" y="18707"/>
                    <a:pt x="14686" y="18707"/>
                    <a:pt x="15509" y="18450"/>
                  </a:cubicBezTo>
                  <a:cubicBezTo>
                    <a:pt x="16744" y="18450"/>
                    <a:pt x="17978" y="17936"/>
                    <a:pt x="19212" y="17422"/>
                  </a:cubicBezTo>
                  <a:cubicBezTo>
                    <a:pt x="19624" y="17165"/>
                    <a:pt x="20241" y="16907"/>
                    <a:pt x="20858" y="16907"/>
                  </a:cubicBezTo>
                  <a:cubicBezTo>
                    <a:pt x="21064" y="16650"/>
                    <a:pt x="21064" y="16136"/>
                    <a:pt x="21269" y="15622"/>
                  </a:cubicBezTo>
                  <a:cubicBezTo>
                    <a:pt x="21269" y="15365"/>
                    <a:pt x="21475" y="14850"/>
                    <a:pt x="21475" y="14336"/>
                  </a:cubicBezTo>
                  <a:cubicBezTo>
                    <a:pt x="21475" y="14079"/>
                    <a:pt x="21269" y="13307"/>
                    <a:pt x="21064" y="13050"/>
                  </a:cubicBezTo>
                  <a:cubicBezTo>
                    <a:pt x="20446" y="13050"/>
                    <a:pt x="19624" y="13050"/>
                    <a:pt x="19006" y="12793"/>
                  </a:cubicBezTo>
                  <a:cubicBezTo>
                    <a:pt x="18389" y="12793"/>
                    <a:pt x="18389" y="12536"/>
                    <a:pt x="17978" y="12022"/>
                  </a:cubicBezTo>
                  <a:cubicBezTo>
                    <a:pt x="17566" y="10993"/>
                    <a:pt x="16949" y="10736"/>
                    <a:pt x="16538" y="9965"/>
                  </a:cubicBezTo>
                  <a:cubicBezTo>
                    <a:pt x="16332" y="9965"/>
                    <a:pt x="15921" y="8936"/>
                    <a:pt x="15715" y="8679"/>
                  </a:cubicBezTo>
                  <a:cubicBezTo>
                    <a:pt x="15509" y="8165"/>
                    <a:pt x="16538" y="7907"/>
                    <a:pt x="15715" y="7393"/>
                  </a:cubicBezTo>
                  <a:cubicBezTo>
                    <a:pt x="15509" y="7393"/>
                    <a:pt x="15304" y="6879"/>
                    <a:pt x="15098" y="6879"/>
                  </a:cubicBezTo>
                  <a:cubicBezTo>
                    <a:pt x="14686" y="6879"/>
                    <a:pt x="14481" y="6107"/>
                    <a:pt x="14275" y="5593"/>
                  </a:cubicBezTo>
                  <a:cubicBezTo>
                    <a:pt x="14069" y="4822"/>
                    <a:pt x="14069" y="5079"/>
                    <a:pt x="13246" y="507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8" name="Shape 1624">
              <a:extLst>
                <a:ext uri="{FF2B5EF4-FFF2-40B4-BE49-F238E27FC236}">
                  <a16:creationId xmlns:a16="http://schemas.microsoft.com/office/drawing/2014/main" id="{C067A07C-CC10-4941-BA6E-398A77E9A24D}"/>
                </a:ext>
              </a:extLst>
            </p:cNvPr>
            <p:cNvSpPr/>
            <p:nvPr/>
          </p:nvSpPr>
          <p:spPr>
            <a:xfrm>
              <a:off x="6613543" y="3522560"/>
              <a:ext cx="91133" cy="9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21600"/>
                  </a:moveTo>
                  <a:cubicBezTo>
                    <a:pt x="7200" y="21600"/>
                    <a:pt x="7200" y="18655"/>
                    <a:pt x="8229" y="18655"/>
                  </a:cubicBezTo>
                  <a:cubicBezTo>
                    <a:pt x="9257" y="16691"/>
                    <a:pt x="11314" y="17673"/>
                    <a:pt x="12343" y="17673"/>
                  </a:cubicBezTo>
                  <a:cubicBezTo>
                    <a:pt x="13371" y="16691"/>
                    <a:pt x="16457" y="15709"/>
                    <a:pt x="15429" y="14727"/>
                  </a:cubicBezTo>
                  <a:cubicBezTo>
                    <a:pt x="14400" y="12764"/>
                    <a:pt x="13371" y="10800"/>
                    <a:pt x="11314" y="8836"/>
                  </a:cubicBezTo>
                  <a:cubicBezTo>
                    <a:pt x="15429" y="7855"/>
                    <a:pt x="18514" y="6873"/>
                    <a:pt x="21600" y="5891"/>
                  </a:cubicBezTo>
                  <a:cubicBezTo>
                    <a:pt x="21600" y="3927"/>
                    <a:pt x="20571" y="1964"/>
                    <a:pt x="19543" y="0"/>
                  </a:cubicBezTo>
                  <a:cubicBezTo>
                    <a:pt x="16457" y="982"/>
                    <a:pt x="12343" y="4909"/>
                    <a:pt x="9257" y="4909"/>
                  </a:cubicBezTo>
                  <a:cubicBezTo>
                    <a:pt x="7200" y="4909"/>
                    <a:pt x="4114" y="2945"/>
                    <a:pt x="4114" y="982"/>
                  </a:cubicBezTo>
                  <a:cubicBezTo>
                    <a:pt x="3086" y="4909"/>
                    <a:pt x="3086" y="7855"/>
                    <a:pt x="3086" y="10800"/>
                  </a:cubicBezTo>
                  <a:cubicBezTo>
                    <a:pt x="2057" y="12764"/>
                    <a:pt x="0" y="15709"/>
                    <a:pt x="0" y="17673"/>
                  </a:cubicBezTo>
                  <a:cubicBezTo>
                    <a:pt x="0" y="19636"/>
                    <a:pt x="0" y="19636"/>
                    <a:pt x="1029" y="20618"/>
                  </a:cubicBezTo>
                  <a:cubicBezTo>
                    <a:pt x="3086" y="20618"/>
                    <a:pt x="4114" y="21600"/>
                    <a:pt x="5143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89" name="Shape 1625">
              <a:extLst>
                <a:ext uri="{FF2B5EF4-FFF2-40B4-BE49-F238E27FC236}">
                  <a16:creationId xmlns:a16="http://schemas.microsoft.com/office/drawing/2014/main" id="{B4175AC0-E65E-4EF9-8730-0935EFCFAAAB}"/>
                </a:ext>
              </a:extLst>
            </p:cNvPr>
            <p:cNvSpPr/>
            <p:nvPr/>
          </p:nvSpPr>
          <p:spPr>
            <a:xfrm>
              <a:off x="6618023" y="3488192"/>
              <a:ext cx="30932" cy="3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0267" extrusionOk="0">
                  <a:moveTo>
                    <a:pt x="18900" y="4800"/>
                  </a:moveTo>
                  <a:cubicBezTo>
                    <a:pt x="18900" y="2400"/>
                    <a:pt x="13500" y="0"/>
                    <a:pt x="10800" y="0"/>
                  </a:cubicBezTo>
                  <a:cubicBezTo>
                    <a:pt x="8100" y="2400"/>
                    <a:pt x="8100" y="2400"/>
                    <a:pt x="5400" y="4800"/>
                  </a:cubicBezTo>
                  <a:cubicBezTo>
                    <a:pt x="5400" y="9600"/>
                    <a:pt x="2700" y="14400"/>
                    <a:pt x="0" y="19200"/>
                  </a:cubicBezTo>
                  <a:cubicBezTo>
                    <a:pt x="5400" y="19200"/>
                    <a:pt x="5400" y="21600"/>
                    <a:pt x="10800" y="19200"/>
                  </a:cubicBezTo>
                  <a:cubicBezTo>
                    <a:pt x="13500" y="16800"/>
                    <a:pt x="21600" y="9600"/>
                    <a:pt x="18900" y="48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0" name="Shape 1626">
              <a:extLst>
                <a:ext uri="{FF2B5EF4-FFF2-40B4-BE49-F238E27FC236}">
                  <a16:creationId xmlns:a16="http://schemas.microsoft.com/office/drawing/2014/main" id="{2D25733F-75F2-407D-9521-54E7B7FC1393}"/>
                </a:ext>
              </a:extLst>
            </p:cNvPr>
            <p:cNvSpPr/>
            <p:nvPr/>
          </p:nvSpPr>
          <p:spPr>
            <a:xfrm>
              <a:off x="6613543" y="3540494"/>
              <a:ext cx="13446" cy="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7"/>
                  </a:moveTo>
                  <a:cubicBezTo>
                    <a:pt x="0" y="15429"/>
                    <a:pt x="7200" y="18514"/>
                    <a:pt x="21600" y="21600"/>
                  </a:cubicBezTo>
                  <a:cubicBezTo>
                    <a:pt x="21600" y="15429"/>
                    <a:pt x="21600" y="9257"/>
                    <a:pt x="21600" y="3086"/>
                  </a:cubicBezTo>
                  <a:cubicBezTo>
                    <a:pt x="21600" y="0"/>
                    <a:pt x="21600" y="0"/>
                    <a:pt x="14400" y="0"/>
                  </a:cubicBezTo>
                  <a:cubicBezTo>
                    <a:pt x="0" y="0"/>
                    <a:pt x="0" y="6171"/>
                    <a:pt x="0" y="92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1" name="Shape 1627">
              <a:extLst>
                <a:ext uri="{FF2B5EF4-FFF2-40B4-BE49-F238E27FC236}">
                  <a16:creationId xmlns:a16="http://schemas.microsoft.com/office/drawing/2014/main" id="{C2BBFB17-8CA9-4EC1-B73C-272DEF649C64}"/>
                </a:ext>
              </a:extLst>
            </p:cNvPr>
            <p:cNvSpPr/>
            <p:nvPr/>
          </p:nvSpPr>
          <p:spPr>
            <a:xfrm>
              <a:off x="6595616" y="3522560"/>
              <a:ext cx="34317" cy="11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extrusionOk="0">
                  <a:moveTo>
                    <a:pt x="10800" y="14123"/>
                  </a:moveTo>
                  <a:cubicBezTo>
                    <a:pt x="10800" y="13292"/>
                    <a:pt x="13500" y="12462"/>
                    <a:pt x="16200" y="10800"/>
                  </a:cubicBezTo>
                  <a:cubicBezTo>
                    <a:pt x="18900" y="9138"/>
                    <a:pt x="16200" y="9969"/>
                    <a:pt x="13500" y="8308"/>
                  </a:cubicBezTo>
                  <a:cubicBezTo>
                    <a:pt x="8100" y="6646"/>
                    <a:pt x="10800" y="2492"/>
                    <a:pt x="18900" y="3323"/>
                  </a:cubicBezTo>
                  <a:cubicBezTo>
                    <a:pt x="21600" y="831"/>
                    <a:pt x="21600" y="831"/>
                    <a:pt x="16200" y="0"/>
                  </a:cubicBezTo>
                  <a:cubicBezTo>
                    <a:pt x="10800" y="0"/>
                    <a:pt x="8100" y="4154"/>
                    <a:pt x="5400" y="5815"/>
                  </a:cubicBezTo>
                  <a:cubicBezTo>
                    <a:pt x="2700" y="6646"/>
                    <a:pt x="0" y="7477"/>
                    <a:pt x="0" y="9138"/>
                  </a:cubicBezTo>
                  <a:cubicBezTo>
                    <a:pt x="0" y="9969"/>
                    <a:pt x="2700" y="11631"/>
                    <a:pt x="2700" y="13292"/>
                  </a:cubicBezTo>
                  <a:cubicBezTo>
                    <a:pt x="2700" y="15785"/>
                    <a:pt x="5400" y="18277"/>
                    <a:pt x="5400" y="21600"/>
                  </a:cubicBezTo>
                  <a:cubicBezTo>
                    <a:pt x="5400" y="20769"/>
                    <a:pt x="5400" y="20769"/>
                    <a:pt x="5400" y="20769"/>
                  </a:cubicBezTo>
                  <a:cubicBezTo>
                    <a:pt x="8100" y="19108"/>
                    <a:pt x="8100" y="16615"/>
                    <a:pt x="10800" y="14123"/>
                  </a:cubicBezTo>
                  <a:cubicBezTo>
                    <a:pt x="10800" y="13292"/>
                    <a:pt x="10800" y="14954"/>
                    <a:pt x="10800" y="141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2" name="Shape 1628">
              <a:extLst>
                <a:ext uri="{FF2B5EF4-FFF2-40B4-BE49-F238E27FC236}">
                  <a16:creationId xmlns:a16="http://schemas.microsoft.com/office/drawing/2014/main" id="{3CE4136D-4308-4F2E-B2D7-A299EA4EFEBB}"/>
                </a:ext>
              </a:extLst>
            </p:cNvPr>
            <p:cNvSpPr/>
            <p:nvPr/>
          </p:nvSpPr>
          <p:spPr>
            <a:xfrm>
              <a:off x="6958649" y="3694411"/>
              <a:ext cx="16373" cy="3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1" h="21600" extrusionOk="0">
                  <a:moveTo>
                    <a:pt x="12960" y="21600"/>
                  </a:moveTo>
                  <a:cubicBezTo>
                    <a:pt x="12960" y="18900"/>
                    <a:pt x="21600" y="0"/>
                    <a:pt x="8640" y="0"/>
                  </a:cubicBezTo>
                  <a:cubicBezTo>
                    <a:pt x="4320" y="2700"/>
                    <a:pt x="0" y="8100"/>
                    <a:pt x="0" y="10800"/>
                  </a:cubicBezTo>
                  <a:cubicBezTo>
                    <a:pt x="0" y="16200"/>
                    <a:pt x="4320" y="18900"/>
                    <a:pt x="12960" y="21600"/>
                  </a:cubicBezTo>
                  <a:cubicBezTo>
                    <a:pt x="12960" y="21600"/>
                    <a:pt x="8640" y="21600"/>
                    <a:pt x="12960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3" name="Shape 1629">
              <a:extLst>
                <a:ext uri="{FF2B5EF4-FFF2-40B4-BE49-F238E27FC236}">
                  <a16:creationId xmlns:a16="http://schemas.microsoft.com/office/drawing/2014/main" id="{09F1DFAE-0DA0-466C-8E97-319A515E7955}"/>
                </a:ext>
              </a:extLst>
            </p:cNvPr>
            <p:cNvSpPr/>
            <p:nvPr/>
          </p:nvSpPr>
          <p:spPr>
            <a:xfrm>
              <a:off x="6780473" y="3857297"/>
              <a:ext cx="228141" cy="1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63" extrusionOk="0">
                  <a:moveTo>
                    <a:pt x="19053" y="0"/>
                  </a:moveTo>
                  <a:cubicBezTo>
                    <a:pt x="17830" y="635"/>
                    <a:pt x="16607" y="1271"/>
                    <a:pt x="15385" y="1271"/>
                  </a:cubicBezTo>
                  <a:cubicBezTo>
                    <a:pt x="14162" y="1906"/>
                    <a:pt x="12532" y="1271"/>
                    <a:pt x="11309" y="2541"/>
                  </a:cubicBezTo>
                  <a:cubicBezTo>
                    <a:pt x="10494" y="3812"/>
                    <a:pt x="10087" y="5082"/>
                    <a:pt x="9272" y="6353"/>
                  </a:cubicBezTo>
                  <a:cubicBezTo>
                    <a:pt x="8864" y="6988"/>
                    <a:pt x="7641" y="5718"/>
                    <a:pt x="6826" y="5718"/>
                  </a:cubicBezTo>
                  <a:cubicBezTo>
                    <a:pt x="5604" y="5718"/>
                    <a:pt x="4789" y="5718"/>
                    <a:pt x="3566" y="5718"/>
                  </a:cubicBezTo>
                  <a:cubicBezTo>
                    <a:pt x="2343" y="5718"/>
                    <a:pt x="1121" y="5082"/>
                    <a:pt x="1121" y="7624"/>
                  </a:cubicBezTo>
                  <a:cubicBezTo>
                    <a:pt x="713" y="8894"/>
                    <a:pt x="306" y="8259"/>
                    <a:pt x="306" y="9529"/>
                  </a:cubicBezTo>
                  <a:cubicBezTo>
                    <a:pt x="-102" y="10800"/>
                    <a:pt x="-102" y="12071"/>
                    <a:pt x="306" y="13341"/>
                  </a:cubicBezTo>
                  <a:cubicBezTo>
                    <a:pt x="306" y="14612"/>
                    <a:pt x="713" y="16518"/>
                    <a:pt x="1121" y="17788"/>
                  </a:cubicBezTo>
                  <a:cubicBezTo>
                    <a:pt x="1121" y="18424"/>
                    <a:pt x="1121" y="19694"/>
                    <a:pt x="1528" y="20329"/>
                  </a:cubicBezTo>
                  <a:cubicBezTo>
                    <a:pt x="1936" y="21600"/>
                    <a:pt x="3973" y="20965"/>
                    <a:pt x="4789" y="20329"/>
                  </a:cubicBezTo>
                  <a:cubicBezTo>
                    <a:pt x="5196" y="19694"/>
                    <a:pt x="5604" y="19059"/>
                    <a:pt x="6419" y="18424"/>
                  </a:cubicBezTo>
                  <a:cubicBezTo>
                    <a:pt x="6826" y="18424"/>
                    <a:pt x="7641" y="18424"/>
                    <a:pt x="8456" y="18424"/>
                  </a:cubicBezTo>
                  <a:cubicBezTo>
                    <a:pt x="8864" y="17788"/>
                    <a:pt x="9272" y="17153"/>
                    <a:pt x="9679" y="16518"/>
                  </a:cubicBezTo>
                  <a:cubicBezTo>
                    <a:pt x="10902" y="15882"/>
                    <a:pt x="11717" y="15882"/>
                    <a:pt x="12940" y="15247"/>
                  </a:cubicBezTo>
                  <a:cubicBezTo>
                    <a:pt x="14162" y="14612"/>
                    <a:pt x="15385" y="13976"/>
                    <a:pt x="16607" y="13341"/>
                  </a:cubicBezTo>
                  <a:cubicBezTo>
                    <a:pt x="17423" y="12706"/>
                    <a:pt x="19053" y="12071"/>
                    <a:pt x="19053" y="10800"/>
                  </a:cubicBezTo>
                  <a:cubicBezTo>
                    <a:pt x="19460" y="8894"/>
                    <a:pt x="21498" y="8894"/>
                    <a:pt x="21090" y="7624"/>
                  </a:cubicBezTo>
                  <a:cubicBezTo>
                    <a:pt x="20275" y="5082"/>
                    <a:pt x="19868" y="2541"/>
                    <a:pt x="1905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4" name="Shape 1630">
              <a:extLst>
                <a:ext uri="{FF2B5EF4-FFF2-40B4-BE49-F238E27FC236}">
                  <a16:creationId xmlns:a16="http://schemas.microsoft.com/office/drawing/2014/main" id="{E9417622-A8B8-4084-B547-2D3331EDABC5}"/>
                </a:ext>
              </a:extLst>
            </p:cNvPr>
            <p:cNvSpPr/>
            <p:nvPr/>
          </p:nvSpPr>
          <p:spPr>
            <a:xfrm>
              <a:off x="6985540" y="3694411"/>
              <a:ext cx="173472" cy="21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600" extrusionOk="0">
                  <a:moveTo>
                    <a:pt x="20546" y="8376"/>
                  </a:moveTo>
                  <a:cubicBezTo>
                    <a:pt x="18966" y="8376"/>
                    <a:pt x="18439" y="7053"/>
                    <a:pt x="17912" y="6171"/>
                  </a:cubicBezTo>
                  <a:cubicBezTo>
                    <a:pt x="17385" y="5731"/>
                    <a:pt x="15278" y="5731"/>
                    <a:pt x="14751" y="5290"/>
                  </a:cubicBezTo>
                  <a:cubicBezTo>
                    <a:pt x="13171" y="4849"/>
                    <a:pt x="12644" y="3967"/>
                    <a:pt x="11590" y="2645"/>
                  </a:cubicBezTo>
                  <a:cubicBezTo>
                    <a:pt x="11590" y="2204"/>
                    <a:pt x="11063" y="1763"/>
                    <a:pt x="11063" y="1322"/>
                  </a:cubicBezTo>
                  <a:cubicBezTo>
                    <a:pt x="11063" y="1322"/>
                    <a:pt x="11590" y="0"/>
                    <a:pt x="11590" y="0"/>
                  </a:cubicBezTo>
                  <a:cubicBezTo>
                    <a:pt x="11063" y="0"/>
                    <a:pt x="9483" y="1763"/>
                    <a:pt x="8956" y="2204"/>
                  </a:cubicBezTo>
                  <a:cubicBezTo>
                    <a:pt x="7902" y="3086"/>
                    <a:pt x="6849" y="4408"/>
                    <a:pt x="5268" y="4408"/>
                  </a:cubicBezTo>
                  <a:cubicBezTo>
                    <a:pt x="4215" y="4849"/>
                    <a:pt x="3688" y="4408"/>
                    <a:pt x="2634" y="4408"/>
                  </a:cubicBezTo>
                  <a:cubicBezTo>
                    <a:pt x="1580" y="4849"/>
                    <a:pt x="527" y="5731"/>
                    <a:pt x="0" y="4849"/>
                  </a:cubicBezTo>
                  <a:cubicBezTo>
                    <a:pt x="527" y="6171"/>
                    <a:pt x="1054" y="7494"/>
                    <a:pt x="2634" y="7494"/>
                  </a:cubicBezTo>
                  <a:cubicBezTo>
                    <a:pt x="3688" y="7494"/>
                    <a:pt x="7902" y="7494"/>
                    <a:pt x="8429" y="8376"/>
                  </a:cubicBezTo>
                  <a:cubicBezTo>
                    <a:pt x="10010" y="10139"/>
                    <a:pt x="8956" y="11902"/>
                    <a:pt x="8429" y="14106"/>
                  </a:cubicBezTo>
                  <a:cubicBezTo>
                    <a:pt x="7902" y="14547"/>
                    <a:pt x="5795" y="14988"/>
                    <a:pt x="5795" y="14988"/>
                  </a:cubicBezTo>
                  <a:cubicBezTo>
                    <a:pt x="3688" y="15429"/>
                    <a:pt x="1580" y="15869"/>
                    <a:pt x="0" y="16310"/>
                  </a:cubicBezTo>
                  <a:cubicBezTo>
                    <a:pt x="1054" y="18073"/>
                    <a:pt x="2107" y="19837"/>
                    <a:pt x="2634" y="21600"/>
                  </a:cubicBezTo>
                  <a:cubicBezTo>
                    <a:pt x="4215" y="21159"/>
                    <a:pt x="5795" y="21159"/>
                    <a:pt x="7376" y="21159"/>
                  </a:cubicBezTo>
                  <a:cubicBezTo>
                    <a:pt x="9483" y="20718"/>
                    <a:pt x="7902" y="20278"/>
                    <a:pt x="8956" y="19396"/>
                  </a:cubicBezTo>
                  <a:cubicBezTo>
                    <a:pt x="10010" y="18955"/>
                    <a:pt x="11590" y="19396"/>
                    <a:pt x="12117" y="18514"/>
                  </a:cubicBezTo>
                  <a:cubicBezTo>
                    <a:pt x="13171" y="17633"/>
                    <a:pt x="13171" y="17192"/>
                    <a:pt x="14751" y="16751"/>
                  </a:cubicBezTo>
                  <a:cubicBezTo>
                    <a:pt x="15805" y="16310"/>
                    <a:pt x="15278" y="14988"/>
                    <a:pt x="15278" y="14106"/>
                  </a:cubicBezTo>
                  <a:cubicBezTo>
                    <a:pt x="14751" y="13224"/>
                    <a:pt x="15805" y="13224"/>
                    <a:pt x="16859" y="13224"/>
                  </a:cubicBezTo>
                  <a:cubicBezTo>
                    <a:pt x="18439" y="12784"/>
                    <a:pt x="18439" y="11461"/>
                    <a:pt x="19493" y="10580"/>
                  </a:cubicBezTo>
                  <a:cubicBezTo>
                    <a:pt x="20020" y="10139"/>
                    <a:pt x="21600" y="8816"/>
                    <a:pt x="20546" y="8376"/>
                  </a:cubicBezTo>
                  <a:cubicBezTo>
                    <a:pt x="20020" y="8376"/>
                    <a:pt x="21073" y="8816"/>
                    <a:pt x="20546" y="83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5" name="Shape 1631">
              <a:extLst>
                <a:ext uri="{FF2B5EF4-FFF2-40B4-BE49-F238E27FC236}">
                  <a16:creationId xmlns:a16="http://schemas.microsoft.com/office/drawing/2014/main" id="{5722D7F9-2786-40CC-8A5B-32C706A3CB60}"/>
                </a:ext>
              </a:extLst>
            </p:cNvPr>
            <p:cNvSpPr/>
            <p:nvPr/>
          </p:nvSpPr>
          <p:spPr>
            <a:xfrm>
              <a:off x="7370566" y="3273003"/>
              <a:ext cx="236464" cy="10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00" extrusionOk="0">
                  <a:moveTo>
                    <a:pt x="21235" y="4500"/>
                  </a:moveTo>
                  <a:cubicBezTo>
                    <a:pt x="20057" y="4500"/>
                    <a:pt x="19271" y="2700"/>
                    <a:pt x="18093" y="2700"/>
                  </a:cubicBezTo>
                  <a:cubicBezTo>
                    <a:pt x="16915" y="1800"/>
                    <a:pt x="15344" y="1800"/>
                    <a:pt x="13773" y="1800"/>
                  </a:cubicBezTo>
                  <a:cubicBezTo>
                    <a:pt x="12595" y="1800"/>
                    <a:pt x="11417" y="1800"/>
                    <a:pt x="10239" y="0"/>
                  </a:cubicBezTo>
                  <a:cubicBezTo>
                    <a:pt x="9453" y="0"/>
                    <a:pt x="8668" y="0"/>
                    <a:pt x="8275" y="1800"/>
                  </a:cubicBezTo>
                  <a:cubicBezTo>
                    <a:pt x="8275" y="3600"/>
                    <a:pt x="7882" y="4500"/>
                    <a:pt x="7097" y="3600"/>
                  </a:cubicBezTo>
                  <a:cubicBezTo>
                    <a:pt x="6311" y="2700"/>
                    <a:pt x="4348" y="900"/>
                    <a:pt x="3955" y="4500"/>
                  </a:cubicBezTo>
                  <a:cubicBezTo>
                    <a:pt x="3562" y="5400"/>
                    <a:pt x="3955" y="5400"/>
                    <a:pt x="3170" y="6300"/>
                  </a:cubicBezTo>
                  <a:cubicBezTo>
                    <a:pt x="2777" y="7200"/>
                    <a:pt x="1991" y="9000"/>
                    <a:pt x="2777" y="9900"/>
                  </a:cubicBezTo>
                  <a:cubicBezTo>
                    <a:pt x="3170" y="10800"/>
                    <a:pt x="4348" y="11700"/>
                    <a:pt x="4348" y="10800"/>
                  </a:cubicBezTo>
                  <a:cubicBezTo>
                    <a:pt x="4740" y="9000"/>
                    <a:pt x="5133" y="9900"/>
                    <a:pt x="5526" y="10800"/>
                  </a:cubicBezTo>
                  <a:cubicBezTo>
                    <a:pt x="5919" y="11700"/>
                    <a:pt x="7490" y="12600"/>
                    <a:pt x="7097" y="13500"/>
                  </a:cubicBezTo>
                  <a:cubicBezTo>
                    <a:pt x="7097" y="14400"/>
                    <a:pt x="5919" y="14400"/>
                    <a:pt x="5526" y="15300"/>
                  </a:cubicBezTo>
                  <a:cubicBezTo>
                    <a:pt x="5133" y="16200"/>
                    <a:pt x="4740" y="17100"/>
                    <a:pt x="3955" y="15300"/>
                  </a:cubicBezTo>
                  <a:cubicBezTo>
                    <a:pt x="3562" y="14400"/>
                    <a:pt x="3562" y="17100"/>
                    <a:pt x="3562" y="18000"/>
                  </a:cubicBezTo>
                  <a:cubicBezTo>
                    <a:pt x="1991" y="19800"/>
                    <a:pt x="1206" y="13500"/>
                    <a:pt x="28" y="18000"/>
                  </a:cubicBezTo>
                  <a:cubicBezTo>
                    <a:pt x="-365" y="18900"/>
                    <a:pt x="3562" y="20700"/>
                    <a:pt x="3955" y="19800"/>
                  </a:cubicBezTo>
                  <a:cubicBezTo>
                    <a:pt x="4348" y="18900"/>
                    <a:pt x="5133" y="19800"/>
                    <a:pt x="5526" y="20700"/>
                  </a:cubicBezTo>
                  <a:cubicBezTo>
                    <a:pt x="5919" y="20700"/>
                    <a:pt x="7097" y="21600"/>
                    <a:pt x="7882" y="20700"/>
                  </a:cubicBezTo>
                  <a:cubicBezTo>
                    <a:pt x="8275" y="19800"/>
                    <a:pt x="9060" y="20700"/>
                    <a:pt x="9453" y="18000"/>
                  </a:cubicBezTo>
                  <a:cubicBezTo>
                    <a:pt x="9453" y="17100"/>
                    <a:pt x="10239" y="16200"/>
                    <a:pt x="10631" y="15300"/>
                  </a:cubicBezTo>
                  <a:cubicBezTo>
                    <a:pt x="11024" y="14400"/>
                    <a:pt x="12595" y="14400"/>
                    <a:pt x="12595" y="14400"/>
                  </a:cubicBezTo>
                  <a:cubicBezTo>
                    <a:pt x="12988" y="16200"/>
                    <a:pt x="13380" y="14400"/>
                    <a:pt x="14166" y="14400"/>
                  </a:cubicBezTo>
                  <a:cubicBezTo>
                    <a:pt x="14559" y="14400"/>
                    <a:pt x="14951" y="11700"/>
                    <a:pt x="15344" y="11700"/>
                  </a:cubicBezTo>
                  <a:cubicBezTo>
                    <a:pt x="15737" y="10800"/>
                    <a:pt x="16522" y="11700"/>
                    <a:pt x="16915" y="10800"/>
                  </a:cubicBezTo>
                  <a:cubicBezTo>
                    <a:pt x="18486" y="9900"/>
                    <a:pt x="19271" y="8100"/>
                    <a:pt x="20842" y="6300"/>
                  </a:cubicBezTo>
                  <a:cubicBezTo>
                    <a:pt x="21235" y="6300"/>
                    <a:pt x="21235" y="6300"/>
                    <a:pt x="21235" y="4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6" name="Shape 1632">
              <a:extLst>
                <a:ext uri="{FF2B5EF4-FFF2-40B4-BE49-F238E27FC236}">
                  <a16:creationId xmlns:a16="http://schemas.microsoft.com/office/drawing/2014/main" id="{7EFA415B-913B-4DBD-BDA3-09F71287DBAE}"/>
                </a:ext>
              </a:extLst>
            </p:cNvPr>
            <p:cNvSpPr/>
            <p:nvPr/>
          </p:nvSpPr>
          <p:spPr>
            <a:xfrm>
              <a:off x="7076119" y="3207252"/>
              <a:ext cx="374096" cy="22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extrusionOk="0">
                  <a:moveTo>
                    <a:pt x="18795" y="13292"/>
                  </a:moveTo>
                  <a:cubicBezTo>
                    <a:pt x="19038" y="13708"/>
                    <a:pt x="19038" y="14123"/>
                    <a:pt x="19523" y="13708"/>
                  </a:cubicBezTo>
                  <a:cubicBezTo>
                    <a:pt x="19766" y="13708"/>
                    <a:pt x="20009" y="12877"/>
                    <a:pt x="20252" y="12877"/>
                  </a:cubicBezTo>
                  <a:cubicBezTo>
                    <a:pt x="21465" y="12462"/>
                    <a:pt x="20009" y="11631"/>
                    <a:pt x="19523" y="10800"/>
                  </a:cubicBezTo>
                  <a:cubicBezTo>
                    <a:pt x="19281" y="10385"/>
                    <a:pt x="19281" y="10800"/>
                    <a:pt x="19038" y="11215"/>
                  </a:cubicBezTo>
                  <a:cubicBezTo>
                    <a:pt x="19038" y="11631"/>
                    <a:pt x="18310" y="11215"/>
                    <a:pt x="18067" y="11215"/>
                  </a:cubicBezTo>
                  <a:cubicBezTo>
                    <a:pt x="17096" y="10385"/>
                    <a:pt x="18553" y="9138"/>
                    <a:pt x="18795" y="8723"/>
                  </a:cubicBezTo>
                  <a:cubicBezTo>
                    <a:pt x="18795" y="8723"/>
                    <a:pt x="17825" y="9138"/>
                    <a:pt x="17825" y="9138"/>
                  </a:cubicBezTo>
                  <a:cubicBezTo>
                    <a:pt x="17339" y="9554"/>
                    <a:pt x="16854" y="9554"/>
                    <a:pt x="16368" y="10385"/>
                  </a:cubicBezTo>
                  <a:cubicBezTo>
                    <a:pt x="16126" y="10800"/>
                    <a:pt x="15883" y="11631"/>
                    <a:pt x="15640" y="12046"/>
                  </a:cubicBezTo>
                  <a:cubicBezTo>
                    <a:pt x="15398" y="13292"/>
                    <a:pt x="15155" y="12462"/>
                    <a:pt x="14912" y="11631"/>
                  </a:cubicBezTo>
                  <a:cubicBezTo>
                    <a:pt x="14669" y="10800"/>
                    <a:pt x="14184" y="11215"/>
                    <a:pt x="13699" y="11215"/>
                  </a:cubicBezTo>
                  <a:cubicBezTo>
                    <a:pt x="13213" y="11215"/>
                    <a:pt x="12971" y="9969"/>
                    <a:pt x="12728" y="9554"/>
                  </a:cubicBezTo>
                  <a:cubicBezTo>
                    <a:pt x="12243" y="8723"/>
                    <a:pt x="12971" y="7892"/>
                    <a:pt x="12485" y="7062"/>
                  </a:cubicBezTo>
                  <a:cubicBezTo>
                    <a:pt x="12243" y="6646"/>
                    <a:pt x="12000" y="5815"/>
                    <a:pt x="11757" y="5400"/>
                  </a:cubicBezTo>
                  <a:cubicBezTo>
                    <a:pt x="11514" y="4985"/>
                    <a:pt x="11029" y="4569"/>
                    <a:pt x="10786" y="4985"/>
                  </a:cubicBezTo>
                  <a:cubicBezTo>
                    <a:pt x="10301" y="5400"/>
                    <a:pt x="9816" y="4985"/>
                    <a:pt x="9087" y="4985"/>
                  </a:cubicBezTo>
                  <a:cubicBezTo>
                    <a:pt x="8602" y="4985"/>
                    <a:pt x="7874" y="5400"/>
                    <a:pt x="7389" y="4985"/>
                  </a:cubicBezTo>
                  <a:cubicBezTo>
                    <a:pt x="7146" y="4569"/>
                    <a:pt x="6661" y="3738"/>
                    <a:pt x="6418" y="3323"/>
                  </a:cubicBezTo>
                  <a:cubicBezTo>
                    <a:pt x="5932" y="2492"/>
                    <a:pt x="5690" y="2492"/>
                    <a:pt x="5447" y="3323"/>
                  </a:cubicBezTo>
                  <a:cubicBezTo>
                    <a:pt x="5204" y="3738"/>
                    <a:pt x="4962" y="4154"/>
                    <a:pt x="4476" y="4154"/>
                  </a:cubicBezTo>
                  <a:cubicBezTo>
                    <a:pt x="3748" y="4154"/>
                    <a:pt x="3748" y="3323"/>
                    <a:pt x="3991" y="2492"/>
                  </a:cubicBezTo>
                  <a:cubicBezTo>
                    <a:pt x="4234" y="1246"/>
                    <a:pt x="4234" y="1246"/>
                    <a:pt x="3505" y="415"/>
                  </a:cubicBezTo>
                  <a:cubicBezTo>
                    <a:pt x="3505" y="831"/>
                    <a:pt x="3505" y="1662"/>
                    <a:pt x="3505" y="2077"/>
                  </a:cubicBezTo>
                  <a:cubicBezTo>
                    <a:pt x="3505" y="2908"/>
                    <a:pt x="3748" y="3323"/>
                    <a:pt x="3263" y="3323"/>
                  </a:cubicBezTo>
                  <a:cubicBezTo>
                    <a:pt x="2777" y="2908"/>
                    <a:pt x="2777" y="1662"/>
                    <a:pt x="3020" y="1246"/>
                  </a:cubicBezTo>
                  <a:cubicBezTo>
                    <a:pt x="3020" y="1246"/>
                    <a:pt x="3505" y="0"/>
                    <a:pt x="3263" y="0"/>
                  </a:cubicBezTo>
                  <a:cubicBezTo>
                    <a:pt x="2049" y="415"/>
                    <a:pt x="1078" y="831"/>
                    <a:pt x="108" y="1662"/>
                  </a:cubicBezTo>
                  <a:cubicBezTo>
                    <a:pt x="-135" y="1662"/>
                    <a:pt x="108" y="5815"/>
                    <a:pt x="108" y="6231"/>
                  </a:cubicBezTo>
                  <a:cubicBezTo>
                    <a:pt x="108" y="7477"/>
                    <a:pt x="108" y="8723"/>
                    <a:pt x="108" y="9554"/>
                  </a:cubicBezTo>
                  <a:cubicBezTo>
                    <a:pt x="108" y="10385"/>
                    <a:pt x="-135" y="10800"/>
                    <a:pt x="350" y="10800"/>
                  </a:cubicBezTo>
                  <a:cubicBezTo>
                    <a:pt x="593" y="10800"/>
                    <a:pt x="836" y="10800"/>
                    <a:pt x="1321" y="10800"/>
                  </a:cubicBezTo>
                  <a:cubicBezTo>
                    <a:pt x="1807" y="10800"/>
                    <a:pt x="1078" y="9969"/>
                    <a:pt x="1321" y="9554"/>
                  </a:cubicBezTo>
                  <a:cubicBezTo>
                    <a:pt x="1564" y="8723"/>
                    <a:pt x="2049" y="9138"/>
                    <a:pt x="2292" y="8308"/>
                  </a:cubicBezTo>
                  <a:cubicBezTo>
                    <a:pt x="2777" y="7892"/>
                    <a:pt x="2777" y="7892"/>
                    <a:pt x="3020" y="7477"/>
                  </a:cubicBezTo>
                  <a:cubicBezTo>
                    <a:pt x="3505" y="7062"/>
                    <a:pt x="3748" y="7477"/>
                    <a:pt x="3991" y="7892"/>
                  </a:cubicBezTo>
                  <a:cubicBezTo>
                    <a:pt x="4234" y="8308"/>
                    <a:pt x="4962" y="8308"/>
                    <a:pt x="4962" y="8308"/>
                  </a:cubicBezTo>
                  <a:cubicBezTo>
                    <a:pt x="5204" y="9138"/>
                    <a:pt x="4962" y="9554"/>
                    <a:pt x="4962" y="9969"/>
                  </a:cubicBezTo>
                  <a:cubicBezTo>
                    <a:pt x="5204" y="11215"/>
                    <a:pt x="5932" y="11215"/>
                    <a:pt x="6175" y="11215"/>
                  </a:cubicBezTo>
                  <a:cubicBezTo>
                    <a:pt x="7389" y="11215"/>
                    <a:pt x="7389" y="12462"/>
                    <a:pt x="7874" y="14123"/>
                  </a:cubicBezTo>
                  <a:cubicBezTo>
                    <a:pt x="8117" y="14538"/>
                    <a:pt x="8602" y="14954"/>
                    <a:pt x="9087" y="15369"/>
                  </a:cubicBezTo>
                  <a:cubicBezTo>
                    <a:pt x="9330" y="15369"/>
                    <a:pt x="9573" y="15785"/>
                    <a:pt x="9816" y="16200"/>
                  </a:cubicBezTo>
                  <a:cubicBezTo>
                    <a:pt x="10544" y="17031"/>
                    <a:pt x="11272" y="18277"/>
                    <a:pt x="12000" y="18692"/>
                  </a:cubicBezTo>
                  <a:cubicBezTo>
                    <a:pt x="12971" y="19108"/>
                    <a:pt x="12971" y="19108"/>
                    <a:pt x="12971" y="20354"/>
                  </a:cubicBezTo>
                  <a:cubicBezTo>
                    <a:pt x="13456" y="20354"/>
                    <a:pt x="14184" y="21185"/>
                    <a:pt x="14669" y="21600"/>
                  </a:cubicBezTo>
                  <a:cubicBezTo>
                    <a:pt x="14669" y="20354"/>
                    <a:pt x="14427" y="20354"/>
                    <a:pt x="15155" y="19523"/>
                  </a:cubicBezTo>
                  <a:cubicBezTo>
                    <a:pt x="15398" y="18692"/>
                    <a:pt x="14912" y="18277"/>
                    <a:pt x="14912" y="17446"/>
                  </a:cubicBezTo>
                  <a:cubicBezTo>
                    <a:pt x="15155" y="16200"/>
                    <a:pt x="14427" y="16615"/>
                    <a:pt x="14184" y="15785"/>
                  </a:cubicBezTo>
                  <a:cubicBezTo>
                    <a:pt x="13941" y="14954"/>
                    <a:pt x="15155" y="15369"/>
                    <a:pt x="15398" y="14954"/>
                  </a:cubicBezTo>
                  <a:cubicBezTo>
                    <a:pt x="16126" y="14538"/>
                    <a:pt x="15398" y="13292"/>
                    <a:pt x="15883" y="13708"/>
                  </a:cubicBezTo>
                  <a:cubicBezTo>
                    <a:pt x="16854" y="13708"/>
                    <a:pt x="15883" y="12462"/>
                    <a:pt x="16368" y="12462"/>
                  </a:cubicBezTo>
                  <a:cubicBezTo>
                    <a:pt x="16611" y="12046"/>
                    <a:pt x="16854" y="12877"/>
                    <a:pt x="17096" y="12462"/>
                  </a:cubicBezTo>
                  <a:cubicBezTo>
                    <a:pt x="17339" y="12462"/>
                    <a:pt x="17582" y="12046"/>
                    <a:pt x="17825" y="12046"/>
                  </a:cubicBezTo>
                  <a:cubicBezTo>
                    <a:pt x="18310" y="12046"/>
                    <a:pt x="17825" y="13708"/>
                    <a:pt x="17825" y="14123"/>
                  </a:cubicBezTo>
                  <a:cubicBezTo>
                    <a:pt x="18067" y="14123"/>
                    <a:pt x="18553" y="12877"/>
                    <a:pt x="18553" y="14123"/>
                  </a:cubicBezTo>
                  <a:cubicBezTo>
                    <a:pt x="18553" y="14123"/>
                    <a:pt x="18553" y="13292"/>
                    <a:pt x="18795" y="13292"/>
                  </a:cubicBezTo>
                  <a:cubicBezTo>
                    <a:pt x="19038" y="13292"/>
                    <a:pt x="18553" y="13292"/>
                    <a:pt x="18795" y="13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7" name="Shape 1633">
              <a:extLst>
                <a:ext uri="{FF2B5EF4-FFF2-40B4-BE49-F238E27FC236}">
                  <a16:creationId xmlns:a16="http://schemas.microsoft.com/office/drawing/2014/main" id="{E0293AB0-FFD9-4A7C-8617-AF8761322AE0}"/>
                </a:ext>
              </a:extLst>
            </p:cNvPr>
            <p:cNvSpPr/>
            <p:nvPr/>
          </p:nvSpPr>
          <p:spPr>
            <a:xfrm>
              <a:off x="7190761" y="3461292"/>
              <a:ext cx="759" cy="44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8" name="Shape 1634">
              <a:extLst>
                <a:ext uri="{FF2B5EF4-FFF2-40B4-BE49-F238E27FC236}">
                  <a16:creationId xmlns:a16="http://schemas.microsoft.com/office/drawing/2014/main" id="{78156093-F504-4C23-9397-E21786B778E0}"/>
                </a:ext>
              </a:extLst>
            </p:cNvPr>
            <p:cNvSpPr/>
            <p:nvPr/>
          </p:nvSpPr>
          <p:spPr>
            <a:xfrm>
              <a:off x="6998782" y="3286452"/>
              <a:ext cx="310949" cy="18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extrusionOk="0">
                  <a:moveTo>
                    <a:pt x="21008" y="14065"/>
                  </a:moveTo>
                  <a:cubicBezTo>
                    <a:pt x="20712" y="13563"/>
                    <a:pt x="20416" y="13563"/>
                    <a:pt x="19824" y="13563"/>
                  </a:cubicBezTo>
                  <a:cubicBezTo>
                    <a:pt x="19529" y="13060"/>
                    <a:pt x="18937" y="12558"/>
                    <a:pt x="18641" y="12056"/>
                  </a:cubicBezTo>
                  <a:cubicBezTo>
                    <a:pt x="18049" y="11553"/>
                    <a:pt x="17161" y="11051"/>
                    <a:pt x="16570" y="10047"/>
                  </a:cubicBezTo>
                  <a:cubicBezTo>
                    <a:pt x="16274" y="9042"/>
                    <a:pt x="15386" y="9042"/>
                    <a:pt x="14794" y="8037"/>
                  </a:cubicBezTo>
                  <a:cubicBezTo>
                    <a:pt x="14498" y="6530"/>
                    <a:pt x="14203" y="4521"/>
                    <a:pt x="13315" y="4521"/>
                  </a:cubicBezTo>
                  <a:cubicBezTo>
                    <a:pt x="12427" y="4521"/>
                    <a:pt x="11244" y="4521"/>
                    <a:pt x="11244" y="2512"/>
                  </a:cubicBezTo>
                  <a:cubicBezTo>
                    <a:pt x="11244" y="2009"/>
                    <a:pt x="11540" y="1005"/>
                    <a:pt x="11244" y="1005"/>
                  </a:cubicBezTo>
                  <a:cubicBezTo>
                    <a:pt x="10948" y="502"/>
                    <a:pt x="10652" y="1005"/>
                    <a:pt x="10060" y="502"/>
                  </a:cubicBezTo>
                  <a:cubicBezTo>
                    <a:pt x="10060" y="502"/>
                    <a:pt x="9764" y="0"/>
                    <a:pt x="9468" y="0"/>
                  </a:cubicBezTo>
                  <a:cubicBezTo>
                    <a:pt x="9172" y="0"/>
                    <a:pt x="8876" y="502"/>
                    <a:pt x="8581" y="502"/>
                  </a:cubicBezTo>
                  <a:cubicBezTo>
                    <a:pt x="8285" y="0"/>
                    <a:pt x="7989" y="1507"/>
                    <a:pt x="7693" y="1507"/>
                  </a:cubicBezTo>
                  <a:cubicBezTo>
                    <a:pt x="7397" y="1507"/>
                    <a:pt x="6509" y="2009"/>
                    <a:pt x="6805" y="3014"/>
                  </a:cubicBezTo>
                  <a:cubicBezTo>
                    <a:pt x="7101" y="4521"/>
                    <a:pt x="6805" y="4019"/>
                    <a:pt x="5918" y="4019"/>
                  </a:cubicBezTo>
                  <a:cubicBezTo>
                    <a:pt x="5622" y="4019"/>
                    <a:pt x="4734" y="4019"/>
                    <a:pt x="4438" y="4019"/>
                  </a:cubicBezTo>
                  <a:cubicBezTo>
                    <a:pt x="3846" y="3014"/>
                    <a:pt x="3550" y="2009"/>
                    <a:pt x="2959" y="1005"/>
                  </a:cubicBezTo>
                  <a:cubicBezTo>
                    <a:pt x="2071" y="0"/>
                    <a:pt x="887" y="1507"/>
                    <a:pt x="0" y="2512"/>
                  </a:cubicBezTo>
                  <a:cubicBezTo>
                    <a:pt x="296" y="3014"/>
                    <a:pt x="1183" y="5023"/>
                    <a:pt x="887" y="6028"/>
                  </a:cubicBezTo>
                  <a:cubicBezTo>
                    <a:pt x="-592" y="7535"/>
                    <a:pt x="1183" y="7535"/>
                    <a:pt x="1775" y="8540"/>
                  </a:cubicBezTo>
                  <a:cubicBezTo>
                    <a:pt x="1775" y="8540"/>
                    <a:pt x="1775" y="9544"/>
                    <a:pt x="1775" y="9544"/>
                  </a:cubicBezTo>
                  <a:cubicBezTo>
                    <a:pt x="1479" y="10047"/>
                    <a:pt x="2071" y="11051"/>
                    <a:pt x="2367" y="11051"/>
                  </a:cubicBezTo>
                  <a:cubicBezTo>
                    <a:pt x="2367" y="11553"/>
                    <a:pt x="2071" y="12056"/>
                    <a:pt x="2071" y="13060"/>
                  </a:cubicBezTo>
                  <a:cubicBezTo>
                    <a:pt x="2071" y="13563"/>
                    <a:pt x="2071" y="14567"/>
                    <a:pt x="2071" y="15572"/>
                  </a:cubicBezTo>
                  <a:cubicBezTo>
                    <a:pt x="2663" y="15572"/>
                    <a:pt x="2959" y="15572"/>
                    <a:pt x="3550" y="14567"/>
                  </a:cubicBezTo>
                  <a:cubicBezTo>
                    <a:pt x="3846" y="14065"/>
                    <a:pt x="4142" y="13563"/>
                    <a:pt x="4438" y="13060"/>
                  </a:cubicBezTo>
                  <a:cubicBezTo>
                    <a:pt x="5622" y="13060"/>
                    <a:pt x="6509" y="12558"/>
                    <a:pt x="7397" y="13563"/>
                  </a:cubicBezTo>
                  <a:cubicBezTo>
                    <a:pt x="7989" y="15070"/>
                    <a:pt x="9764" y="14065"/>
                    <a:pt x="10356" y="15572"/>
                  </a:cubicBezTo>
                  <a:cubicBezTo>
                    <a:pt x="10948" y="17079"/>
                    <a:pt x="11540" y="17581"/>
                    <a:pt x="12723" y="17581"/>
                  </a:cubicBezTo>
                  <a:cubicBezTo>
                    <a:pt x="13019" y="17581"/>
                    <a:pt x="13019" y="17581"/>
                    <a:pt x="13019" y="18586"/>
                  </a:cubicBezTo>
                  <a:cubicBezTo>
                    <a:pt x="13019" y="20093"/>
                    <a:pt x="13019" y="20093"/>
                    <a:pt x="13611" y="21098"/>
                  </a:cubicBezTo>
                  <a:cubicBezTo>
                    <a:pt x="14203" y="21098"/>
                    <a:pt x="14498" y="21600"/>
                    <a:pt x="15090" y="21600"/>
                  </a:cubicBezTo>
                  <a:cubicBezTo>
                    <a:pt x="15978" y="21600"/>
                    <a:pt x="15978" y="21098"/>
                    <a:pt x="16274" y="20093"/>
                  </a:cubicBezTo>
                  <a:cubicBezTo>
                    <a:pt x="16570" y="19088"/>
                    <a:pt x="17161" y="19591"/>
                    <a:pt x="17753" y="19088"/>
                  </a:cubicBezTo>
                  <a:cubicBezTo>
                    <a:pt x="18345" y="18586"/>
                    <a:pt x="18345" y="17581"/>
                    <a:pt x="18641" y="16577"/>
                  </a:cubicBezTo>
                  <a:cubicBezTo>
                    <a:pt x="18641" y="15572"/>
                    <a:pt x="19529" y="16577"/>
                    <a:pt x="19824" y="15572"/>
                  </a:cubicBezTo>
                  <a:cubicBezTo>
                    <a:pt x="19824" y="14567"/>
                    <a:pt x="20712" y="15572"/>
                    <a:pt x="21008" y="15572"/>
                  </a:cubicBezTo>
                  <a:cubicBezTo>
                    <a:pt x="21008" y="15070"/>
                    <a:pt x="21008" y="14567"/>
                    <a:pt x="21008" y="140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299" name="Shape 1635">
              <a:extLst>
                <a:ext uri="{FF2B5EF4-FFF2-40B4-BE49-F238E27FC236}">
                  <a16:creationId xmlns:a16="http://schemas.microsoft.com/office/drawing/2014/main" id="{C819E5E1-B259-4F70-83FF-42B630231354}"/>
                </a:ext>
              </a:extLst>
            </p:cNvPr>
            <p:cNvSpPr/>
            <p:nvPr/>
          </p:nvSpPr>
          <p:spPr>
            <a:xfrm>
              <a:off x="7331454" y="3332936"/>
              <a:ext cx="167852" cy="10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19663" extrusionOk="0">
                  <a:moveTo>
                    <a:pt x="15731" y="7424"/>
                  </a:moveTo>
                  <a:cubicBezTo>
                    <a:pt x="14651" y="8224"/>
                    <a:pt x="14111" y="7424"/>
                    <a:pt x="13031" y="7424"/>
                  </a:cubicBezTo>
                  <a:cubicBezTo>
                    <a:pt x="11951" y="7424"/>
                    <a:pt x="11411" y="5824"/>
                    <a:pt x="10871" y="5824"/>
                  </a:cubicBezTo>
                  <a:cubicBezTo>
                    <a:pt x="10331" y="5824"/>
                    <a:pt x="10331" y="6624"/>
                    <a:pt x="9791" y="6624"/>
                  </a:cubicBezTo>
                  <a:cubicBezTo>
                    <a:pt x="9791" y="7424"/>
                    <a:pt x="9251" y="6624"/>
                    <a:pt x="8711" y="6624"/>
                  </a:cubicBezTo>
                  <a:cubicBezTo>
                    <a:pt x="7631" y="6624"/>
                    <a:pt x="6011" y="6624"/>
                    <a:pt x="4931" y="5824"/>
                  </a:cubicBezTo>
                  <a:cubicBezTo>
                    <a:pt x="4391" y="5024"/>
                    <a:pt x="6011" y="3424"/>
                    <a:pt x="6011" y="3424"/>
                  </a:cubicBezTo>
                  <a:cubicBezTo>
                    <a:pt x="7091" y="2624"/>
                    <a:pt x="7631" y="5024"/>
                    <a:pt x="8171" y="5024"/>
                  </a:cubicBezTo>
                  <a:cubicBezTo>
                    <a:pt x="9251" y="5024"/>
                    <a:pt x="9791" y="4224"/>
                    <a:pt x="9791" y="3424"/>
                  </a:cubicBezTo>
                  <a:cubicBezTo>
                    <a:pt x="9251" y="2624"/>
                    <a:pt x="8711" y="4224"/>
                    <a:pt x="8171" y="4224"/>
                  </a:cubicBezTo>
                  <a:cubicBezTo>
                    <a:pt x="7631" y="3424"/>
                    <a:pt x="8711" y="1024"/>
                    <a:pt x="8171" y="224"/>
                  </a:cubicBezTo>
                  <a:cubicBezTo>
                    <a:pt x="8171" y="-576"/>
                    <a:pt x="7091" y="1024"/>
                    <a:pt x="7091" y="1024"/>
                  </a:cubicBezTo>
                  <a:cubicBezTo>
                    <a:pt x="6011" y="1824"/>
                    <a:pt x="5471" y="224"/>
                    <a:pt x="4931" y="1024"/>
                  </a:cubicBezTo>
                  <a:cubicBezTo>
                    <a:pt x="3851" y="1024"/>
                    <a:pt x="6011" y="3424"/>
                    <a:pt x="3851" y="3424"/>
                  </a:cubicBezTo>
                  <a:cubicBezTo>
                    <a:pt x="2771" y="2624"/>
                    <a:pt x="4391" y="5824"/>
                    <a:pt x="2771" y="5824"/>
                  </a:cubicBezTo>
                  <a:cubicBezTo>
                    <a:pt x="2231" y="6624"/>
                    <a:pt x="-469" y="5824"/>
                    <a:pt x="71" y="7424"/>
                  </a:cubicBezTo>
                  <a:cubicBezTo>
                    <a:pt x="611" y="9824"/>
                    <a:pt x="2231" y="8224"/>
                    <a:pt x="1691" y="10624"/>
                  </a:cubicBezTo>
                  <a:cubicBezTo>
                    <a:pt x="1691" y="13024"/>
                    <a:pt x="3311" y="13024"/>
                    <a:pt x="1691" y="14624"/>
                  </a:cubicBezTo>
                  <a:cubicBezTo>
                    <a:pt x="1151" y="15424"/>
                    <a:pt x="71" y="18624"/>
                    <a:pt x="1691" y="18624"/>
                  </a:cubicBezTo>
                  <a:cubicBezTo>
                    <a:pt x="2771" y="18624"/>
                    <a:pt x="3851" y="16224"/>
                    <a:pt x="4391" y="17024"/>
                  </a:cubicBezTo>
                  <a:cubicBezTo>
                    <a:pt x="6011" y="19424"/>
                    <a:pt x="4391" y="15424"/>
                    <a:pt x="6011" y="15424"/>
                  </a:cubicBezTo>
                  <a:cubicBezTo>
                    <a:pt x="7091" y="15424"/>
                    <a:pt x="7631" y="14624"/>
                    <a:pt x="8711" y="13024"/>
                  </a:cubicBezTo>
                  <a:cubicBezTo>
                    <a:pt x="9251" y="10624"/>
                    <a:pt x="9791" y="11424"/>
                    <a:pt x="10331" y="13024"/>
                  </a:cubicBezTo>
                  <a:cubicBezTo>
                    <a:pt x="10871" y="13824"/>
                    <a:pt x="11411" y="14624"/>
                    <a:pt x="11411" y="16224"/>
                  </a:cubicBezTo>
                  <a:cubicBezTo>
                    <a:pt x="11411" y="17024"/>
                    <a:pt x="10871" y="17824"/>
                    <a:pt x="10871" y="18624"/>
                  </a:cubicBezTo>
                  <a:cubicBezTo>
                    <a:pt x="11411" y="21024"/>
                    <a:pt x="13571" y="18624"/>
                    <a:pt x="14111" y="17824"/>
                  </a:cubicBezTo>
                  <a:cubicBezTo>
                    <a:pt x="14651" y="17024"/>
                    <a:pt x="16271" y="15424"/>
                    <a:pt x="16811" y="16224"/>
                  </a:cubicBezTo>
                  <a:cubicBezTo>
                    <a:pt x="17891" y="17824"/>
                    <a:pt x="18971" y="15424"/>
                    <a:pt x="20591" y="16224"/>
                  </a:cubicBezTo>
                  <a:cubicBezTo>
                    <a:pt x="21131" y="15424"/>
                    <a:pt x="20051" y="13824"/>
                    <a:pt x="20051" y="13824"/>
                  </a:cubicBezTo>
                  <a:cubicBezTo>
                    <a:pt x="19511" y="12224"/>
                    <a:pt x="20051" y="10624"/>
                    <a:pt x="18971" y="10624"/>
                  </a:cubicBezTo>
                  <a:cubicBezTo>
                    <a:pt x="17351" y="11424"/>
                    <a:pt x="16271" y="9024"/>
                    <a:pt x="16811" y="6624"/>
                  </a:cubicBezTo>
                  <a:cubicBezTo>
                    <a:pt x="16811" y="6624"/>
                    <a:pt x="16271" y="6624"/>
                    <a:pt x="15731" y="7424"/>
                  </a:cubicBezTo>
                  <a:cubicBezTo>
                    <a:pt x="15191" y="7424"/>
                    <a:pt x="16271" y="6624"/>
                    <a:pt x="15731" y="74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0" name="Shape 1636">
              <a:extLst>
                <a:ext uri="{FF2B5EF4-FFF2-40B4-BE49-F238E27FC236}">
                  <a16:creationId xmlns:a16="http://schemas.microsoft.com/office/drawing/2014/main" id="{3ECF91E4-A2C5-4CA9-A3A5-C6AE7887E1A3}"/>
                </a:ext>
              </a:extLst>
            </p:cNvPr>
            <p:cNvSpPr/>
            <p:nvPr/>
          </p:nvSpPr>
          <p:spPr>
            <a:xfrm>
              <a:off x="7187227" y="3431404"/>
              <a:ext cx="363036" cy="32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2082" y="14886"/>
                  </a:moveTo>
                  <a:cubicBezTo>
                    <a:pt x="2082" y="15178"/>
                    <a:pt x="2082" y="15470"/>
                    <a:pt x="2342" y="15762"/>
                  </a:cubicBezTo>
                  <a:cubicBezTo>
                    <a:pt x="2602" y="16054"/>
                    <a:pt x="2863" y="16346"/>
                    <a:pt x="2863" y="16638"/>
                  </a:cubicBezTo>
                  <a:cubicBezTo>
                    <a:pt x="2863" y="16930"/>
                    <a:pt x="1561" y="17514"/>
                    <a:pt x="1301" y="17805"/>
                  </a:cubicBezTo>
                  <a:cubicBezTo>
                    <a:pt x="1041" y="17805"/>
                    <a:pt x="781" y="18097"/>
                    <a:pt x="781" y="18681"/>
                  </a:cubicBezTo>
                  <a:cubicBezTo>
                    <a:pt x="781" y="19265"/>
                    <a:pt x="781" y="19265"/>
                    <a:pt x="1561" y="19265"/>
                  </a:cubicBezTo>
                  <a:cubicBezTo>
                    <a:pt x="2082" y="18973"/>
                    <a:pt x="2863" y="18973"/>
                    <a:pt x="3383" y="18681"/>
                  </a:cubicBezTo>
                  <a:cubicBezTo>
                    <a:pt x="3904" y="18681"/>
                    <a:pt x="4424" y="18681"/>
                    <a:pt x="4945" y="18973"/>
                  </a:cubicBezTo>
                  <a:cubicBezTo>
                    <a:pt x="5205" y="18973"/>
                    <a:pt x="5725" y="18973"/>
                    <a:pt x="5986" y="18973"/>
                  </a:cubicBezTo>
                  <a:cubicBezTo>
                    <a:pt x="6506" y="18973"/>
                    <a:pt x="6766" y="18681"/>
                    <a:pt x="7287" y="18681"/>
                  </a:cubicBezTo>
                  <a:cubicBezTo>
                    <a:pt x="7547" y="18681"/>
                    <a:pt x="7547" y="19265"/>
                    <a:pt x="7547" y="19557"/>
                  </a:cubicBezTo>
                  <a:cubicBezTo>
                    <a:pt x="7807" y="19849"/>
                    <a:pt x="8067" y="19849"/>
                    <a:pt x="8328" y="20141"/>
                  </a:cubicBezTo>
                  <a:cubicBezTo>
                    <a:pt x="8328" y="20432"/>
                    <a:pt x="8588" y="21016"/>
                    <a:pt x="8588" y="21308"/>
                  </a:cubicBezTo>
                  <a:cubicBezTo>
                    <a:pt x="9108" y="21600"/>
                    <a:pt x="8848" y="21016"/>
                    <a:pt x="8848" y="20724"/>
                  </a:cubicBezTo>
                  <a:cubicBezTo>
                    <a:pt x="9108" y="20724"/>
                    <a:pt x="9369" y="21308"/>
                    <a:pt x="9369" y="21308"/>
                  </a:cubicBezTo>
                  <a:cubicBezTo>
                    <a:pt x="9889" y="21016"/>
                    <a:pt x="10410" y="20432"/>
                    <a:pt x="11190" y="20724"/>
                  </a:cubicBezTo>
                  <a:cubicBezTo>
                    <a:pt x="11451" y="20724"/>
                    <a:pt x="11711" y="20724"/>
                    <a:pt x="11971" y="20432"/>
                  </a:cubicBezTo>
                  <a:cubicBezTo>
                    <a:pt x="12231" y="20432"/>
                    <a:pt x="12752" y="20432"/>
                    <a:pt x="13012" y="20432"/>
                  </a:cubicBezTo>
                  <a:cubicBezTo>
                    <a:pt x="13272" y="20141"/>
                    <a:pt x="12752" y="18681"/>
                    <a:pt x="12492" y="18681"/>
                  </a:cubicBezTo>
                  <a:cubicBezTo>
                    <a:pt x="12231" y="18389"/>
                    <a:pt x="11971" y="18389"/>
                    <a:pt x="11971" y="17805"/>
                  </a:cubicBezTo>
                  <a:cubicBezTo>
                    <a:pt x="11971" y="17222"/>
                    <a:pt x="11711" y="16930"/>
                    <a:pt x="11451" y="16638"/>
                  </a:cubicBezTo>
                  <a:cubicBezTo>
                    <a:pt x="10670" y="16346"/>
                    <a:pt x="11711" y="15762"/>
                    <a:pt x="11971" y="15178"/>
                  </a:cubicBezTo>
                  <a:cubicBezTo>
                    <a:pt x="12231" y="15178"/>
                    <a:pt x="12231" y="14886"/>
                    <a:pt x="12752" y="15178"/>
                  </a:cubicBezTo>
                  <a:cubicBezTo>
                    <a:pt x="13272" y="15762"/>
                    <a:pt x="13012" y="15178"/>
                    <a:pt x="13533" y="15178"/>
                  </a:cubicBezTo>
                  <a:cubicBezTo>
                    <a:pt x="14573" y="14886"/>
                    <a:pt x="14313" y="14011"/>
                    <a:pt x="14834" y="13427"/>
                  </a:cubicBezTo>
                  <a:cubicBezTo>
                    <a:pt x="15094" y="13135"/>
                    <a:pt x="15614" y="13135"/>
                    <a:pt x="15614" y="12843"/>
                  </a:cubicBezTo>
                  <a:cubicBezTo>
                    <a:pt x="15875" y="12551"/>
                    <a:pt x="16135" y="12259"/>
                    <a:pt x="16135" y="11968"/>
                  </a:cubicBezTo>
                  <a:cubicBezTo>
                    <a:pt x="16135" y="11676"/>
                    <a:pt x="16655" y="11384"/>
                    <a:pt x="16916" y="11384"/>
                  </a:cubicBezTo>
                  <a:cubicBezTo>
                    <a:pt x="17176" y="11384"/>
                    <a:pt x="17176" y="10800"/>
                    <a:pt x="17176" y="10800"/>
                  </a:cubicBezTo>
                  <a:cubicBezTo>
                    <a:pt x="17176" y="9924"/>
                    <a:pt x="18217" y="10508"/>
                    <a:pt x="17957" y="9632"/>
                  </a:cubicBezTo>
                  <a:cubicBezTo>
                    <a:pt x="17957" y="8757"/>
                    <a:pt x="17696" y="8465"/>
                    <a:pt x="18477" y="7881"/>
                  </a:cubicBezTo>
                  <a:cubicBezTo>
                    <a:pt x="18737" y="7881"/>
                    <a:pt x="17436" y="7005"/>
                    <a:pt x="17176" y="6714"/>
                  </a:cubicBezTo>
                  <a:cubicBezTo>
                    <a:pt x="16916" y="6130"/>
                    <a:pt x="17176" y="5254"/>
                    <a:pt x="16916" y="4670"/>
                  </a:cubicBezTo>
                  <a:cubicBezTo>
                    <a:pt x="16916" y="3795"/>
                    <a:pt x="17696" y="3795"/>
                    <a:pt x="18217" y="4086"/>
                  </a:cubicBezTo>
                  <a:cubicBezTo>
                    <a:pt x="18477" y="4086"/>
                    <a:pt x="18998" y="4378"/>
                    <a:pt x="19258" y="4378"/>
                  </a:cubicBezTo>
                  <a:cubicBezTo>
                    <a:pt x="19778" y="4378"/>
                    <a:pt x="19778" y="4086"/>
                    <a:pt x="20039" y="3795"/>
                  </a:cubicBezTo>
                  <a:cubicBezTo>
                    <a:pt x="20819" y="3795"/>
                    <a:pt x="21080" y="3795"/>
                    <a:pt x="21600" y="2919"/>
                  </a:cubicBezTo>
                  <a:cubicBezTo>
                    <a:pt x="20819" y="2627"/>
                    <a:pt x="20039" y="2335"/>
                    <a:pt x="19778" y="1751"/>
                  </a:cubicBezTo>
                  <a:cubicBezTo>
                    <a:pt x="19518" y="1459"/>
                    <a:pt x="19518" y="876"/>
                    <a:pt x="19258" y="584"/>
                  </a:cubicBezTo>
                  <a:cubicBezTo>
                    <a:pt x="18998" y="292"/>
                    <a:pt x="18737" y="292"/>
                    <a:pt x="18477" y="0"/>
                  </a:cubicBezTo>
                  <a:cubicBezTo>
                    <a:pt x="17957" y="0"/>
                    <a:pt x="17176" y="292"/>
                    <a:pt x="16916" y="292"/>
                  </a:cubicBezTo>
                  <a:cubicBezTo>
                    <a:pt x="15875" y="0"/>
                    <a:pt x="15354" y="584"/>
                    <a:pt x="14573" y="1168"/>
                  </a:cubicBezTo>
                  <a:cubicBezTo>
                    <a:pt x="13793" y="1459"/>
                    <a:pt x="13272" y="1459"/>
                    <a:pt x="13793" y="2335"/>
                  </a:cubicBezTo>
                  <a:cubicBezTo>
                    <a:pt x="14313" y="2919"/>
                    <a:pt x="13793" y="3503"/>
                    <a:pt x="13272" y="3795"/>
                  </a:cubicBezTo>
                  <a:cubicBezTo>
                    <a:pt x="12752" y="4378"/>
                    <a:pt x="13533" y="5546"/>
                    <a:pt x="12492" y="5254"/>
                  </a:cubicBezTo>
                  <a:cubicBezTo>
                    <a:pt x="11190" y="5254"/>
                    <a:pt x="12231" y="5546"/>
                    <a:pt x="12231" y="6130"/>
                  </a:cubicBezTo>
                  <a:cubicBezTo>
                    <a:pt x="12492" y="6422"/>
                    <a:pt x="11451" y="6714"/>
                    <a:pt x="11190" y="7005"/>
                  </a:cubicBezTo>
                  <a:cubicBezTo>
                    <a:pt x="10930" y="7589"/>
                    <a:pt x="10930" y="8757"/>
                    <a:pt x="10670" y="8757"/>
                  </a:cubicBezTo>
                  <a:cubicBezTo>
                    <a:pt x="10410" y="9049"/>
                    <a:pt x="10149" y="8757"/>
                    <a:pt x="9889" y="8757"/>
                  </a:cubicBezTo>
                  <a:cubicBezTo>
                    <a:pt x="9369" y="8757"/>
                    <a:pt x="9108" y="9049"/>
                    <a:pt x="8848" y="9341"/>
                  </a:cubicBezTo>
                  <a:cubicBezTo>
                    <a:pt x="8328" y="9632"/>
                    <a:pt x="8067" y="9341"/>
                    <a:pt x="7807" y="9632"/>
                  </a:cubicBezTo>
                  <a:cubicBezTo>
                    <a:pt x="7287" y="9924"/>
                    <a:pt x="7287" y="10216"/>
                    <a:pt x="7027" y="10800"/>
                  </a:cubicBezTo>
                  <a:cubicBezTo>
                    <a:pt x="7027" y="11676"/>
                    <a:pt x="6506" y="11968"/>
                    <a:pt x="5725" y="12259"/>
                  </a:cubicBezTo>
                  <a:cubicBezTo>
                    <a:pt x="4945" y="12551"/>
                    <a:pt x="4164" y="12551"/>
                    <a:pt x="3383" y="12551"/>
                  </a:cubicBezTo>
                  <a:cubicBezTo>
                    <a:pt x="2082" y="12551"/>
                    <a:pt x="1041" y="12259"/>
                    <a:pt x="0" y="11676"/>
                  </a:cubicBezTo>
                  <a:cubicBezTo>
                    <a:pt x="260" y="12259"/>
                    <a:pt x="520" y="12843"/>
                    <a:pt x="781" y="13427"/>
                  </a:cubicBezTo>
                  <a:cubicBezTo>
                    <a:pt x="1041" y="13719"/>
                    <a:pt x="2082" y="14011"/>
                    <a:pt x="2082" y="148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1" name="Shape 1637">
              <a:extLst>
                <a:ext uri="{FF2B5EF4-FFF2-40B4-BE49-F238E27FC236}">
                  <a16:creationId xmlns:a16="http://schemas.microsoft.com/office/drawing/2014/main" id="{8A66ACDA-34A5-454D-BDF2-CF161817C990}"/>
                </a:ext>
              </a:extLst>
            </p:cNvPr>
            <p:cNvSpPr/>
            <p:nvPr/>
          </p:nvSpPr>
          <p:spPr>
            <a:xfrm>
              <a:off x="7175741" y="3394750"/>
              <a:ext cx="322231" cy="223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748" extrusionOk="0">
                  <a:moveTo>
                    <a:pt x="20313" y="2511"/>
                  </a:moveTo>
                  <a:cubicBezTo>
                    <a:pt x="20025" y="2511"/>
                    <a:pt x="19737" y="3326"/>
                    <a:pt x="19449" y="2918"/>
                  </a:cubicBezTo>
                  <a:cubicBezTo>
                    <a:pt x="19161" y="2918"/>
                    <a:pt x="19161" y="2103"/>
                    <a:pt x="18873" y="2511"/>
                  </a:cubicBezTo>
                  <a:cubicBezTo>
                    <a:pt x="18297" y="2511"/>
                    <a:pt x="17721" y="3326"/>
                    <a:pt x="17433" y="3733"/>
                  </a:cubicBezTo>
                  <a:cubicBezTo>
                    <a:pt x="17145" y="3733"/>
                    <a:pt x="16569" y="4549"/>
                    <a:pt x="15993" y="4141"/>
                  </a:cubicBezTo>
                  <a:cubicBezTo>
                    <a:pt x="15705" y="3733"/>
                    <a:pt x="16569" y="2103"/>
                    <a:pt x="15993" y="1288"/>
                  </a:cubicBezTo>
                  <a:cubicBezTo>
                    <a:pt x="15993" y="1288"/>
                    <a:pt x="15417" y="-342"/>
                    <a:pt x="15129" y="66"/>
                  </a:cubicBezTo>
                  <a:cubicBezTo>
                    <a:pt x="14841" y="881"/>
                    <a:pt x="14553" y="1696"/>
                    <a:pt x="13977" y="2103"/>
                  </a:cubicBezTo>
                  <a:cubicBezTo>
                    <a:pt x="13401" y="2511"/>
                    <a:pt x="13113" y="2103"/>
                    <a:pt x="13113" y="2918"/>
                  </a:cubicBezTo>
                  <a:cubicBezTo>
                    <a:pt x="12825" y="4141"/>
                    <a:pt x="12537" y="2511"/>
                    <a:pt x="12249" y="2918"/>
                  </a:cubicBezTo>
                  <a:cubicBezTo>
                    <a:pt x="11673" y="3326"/>
                    <a:pt x="11385" y="3733"/>
                    <a:pt x="10809" y="3733"/>
                  </a:cubicBezTo>
                  <a:cubicBezTo>
                    <a:pt x="10233" y="3326"/>
                    <a:pt x="9657" y="2918"/>
                    <a:pt x="9369" y="2511"/>
                  </a:cubicBezTo>
                  <a:cubicBezTo>
                    <a:pt x="9081" y="2511"/>
                    <a:pt x="7641" y="2103"/>
                    <a:pt x="7641" y="2103"/>
                  </a:cubicBezTo>
                  <a:cubicBezTo>
                    <a:pt x="7353" y="2511"/>
                    <a:pt x="7641" y="2918"/>
                    <a:pt x="7353" y="2918"/>
                  </a:cubicBezTo>
                  <a:cubicBezTo>
                    <a:pt x="7065" y="2918"/>
                    <a:pt x="6489" y="2918"/>
                    <a:pt x="6489" y="3326"/>
                  </a:cubicBezTo>
                  <a:cubicBezTo>
                    <a:pt x="6201" y="4141"/>
                    <a:pt x="6201" y="4956"/>
                    <a:pt x="5625" y="5364"/>
                  </a:cubicBezTo>
                  <a:cubicBezTo>
                    <a:pt x="4761" y="6179"/>
                    <a:pt x="4473" y="5771"/>
                    <a:pt x="3897" y="6586"/>
                  </a:cubicBezTo>
                  <a:cubicBezTo>
                    <a:pt x="3609" y="7401"/>
                    <a:pt x="3033" y="7401"/>
                    <a:pt x="2745" y="7401"/>
                  </a:cubicBezTo>
                  <a:cubicBezTo>
                    <a:pt x="2457" y="6994"/>
                    <a:pt x="1017" y="6586"/>
                    <a:pt x="1017" y="6179"/>
                  </a:cubicBezTo>
                  <a:cubicBezTo>
                    <a:pt x="1017" y="7401"/>
                    <a:pt x="1017" y="8216"/>
                    <a:pt x="729" y="9032"/>
                  </a:cubicBezTo>
                  <a:cubicBezTo>
                    <a:pt x="153" y="9847"/>
                    <a:pt x="-423" y="10662"/>
                    <a:pt x="441" y="11477"/>
                  </a:cubicBezTo>
                  <a:cubicBezTo>
                    <a:pt x="729" y="11884"/>
                    <a:pt x="153" y="12292"/>
                    <a:pt x="153" y="13107"/>
                  </a:cubicBezTo>
                  <a:cubicBezTo>
                    <a:pt x="153" y="13515"/>
                    <a:pt x="153" y="14330"/>
                    <a:pt x="441" y="14737"/>
                  </a:cubicBezTo>
                  <a:cubicBezTo>
                    <a:pt x="441" y="15552"/>
                    <a:pt x="153" y="15960"/>
                    <a:pt x="729" y="15960"/>
                  </a:cubicBezTo>
                  <a:cubicBezTo>
                    <a:pt x="1593" y="16367"/>
                    <a:pt x="1881" y="15960"/>
                    <a:pt x="1881" y="17183"/>
                  </a:cubicBezTo>
                  <a:cubicBezTo>
                    <a:pt x="1881" y="17998"/>
                    <a:pt x="1017" y="19220"/>
                    <a:pt x="729" y="19628"/>
                  </a:cubicBezTo>
                  <a:cubicBezTo>
                    <a:pt x="3033" y="21258"/>
                    <a:pt x="5625" y="20850"/>
                    <a:pt x="7929" y="20035"/>
                  </a:cubicBezTo>
                  <a:cubicBezTo>
                    <a:pt x="8793" y="19628"/>
                    <a:pt x="8505" y="17998"/>
                    <a:pt x="8793" y="17183"/>
                  </a:cubicBezTo>
                  <a:cubicBezTo>
                    <a:pt x="9081" y="16367"/>
                    <a:pt x="10233" y="16775"/>
                    <a:pt x="10809" y="15960"/>
                  </a:cubicBezTo>
                  <a:cubicBezTo>
                    <a:pt x="11097" y="15960"/>
                    <a:pt x="11385" y="15552"/>
                    <a:pt x="11961" y="15552"/>
                  </a:cubicBezTo>
                  <a:cubicBezTo>
                    <a:pt x="11961" y="15552"/>
                    <a:pt x="12537" y="15960"/>
                    <a:pt x="12537" y="15552"/>
                  </a:cubicBezTo>
                  <a:cubicBezTo>
                    <a:pt x="12825" y="14737"/>
                    <a:pt x="12825" y="13922"/>
                    <a:pt x="13113" y="13107"/>
                  </a:cubicBezTo>
                  <a:cubicBezTo>
                    <a:pt x="13401" y="12700"/>
                    <a:pt x="14553" y="12292"/>
                    <a:pt x="14265" y="11884"/>
                  </a:cubicBezTo>
                  <a:cubicBezTo>
                    <a:pt x="14265" y="11477"/>
                    <a:pt x="13113" y="10662"/>
                    <a:pt x="14265" y="10662"/>
                  </a:cubicBezTo>
                  <a:cubicBezTo>
                    <a:pt x="14553" y="10662"/>
                    <a:pt x="15129" y="11069"/>
                    <a:pt x="15417" y="10254"/>
                  </a:cubicBezTo>
                  <a:cubicBezTo>
                    <a:pt x="15417" y="9847"/>
                    <a:pt x="15129" y="9439"/>
                    <a:pt x="15417" y="9032"/>
                  </a:cubicBezTo>
                  <a:cubicBezTo>
                    <a:pt x="15417" y="8216"/>
                    <a:pt x="16281" y="8216"/>
                    <a:pt x="16281" y="7401"/>
                  </a:cubicBezTo>
                  <a:cubicBezTo>
                    <a:pt x="16281" y="6586"/>
                    <a:pt x="15417" y="6179"/>
                    <a:pt x="15705" y="5364"/>
                  </a:cubicBezTo>
                  <a:cubicBezTo>
                    <a:pt x="16281" y="4956"/>
                    <a:pt x="17145" y="4549"/>
                    <a:pt x="17721" y="4141"/>
                  </a:cubicBezTo>
                  <a:cubicBezTo>
                    <a:pt x="18297" y="3326"/>
                    <a:pt x="19161" y="3733"/>
                    <a:pt x="19737" y="3733"/>
                  </a:cubicBezTo>
                  <a:cubicBezTo>
                    <a:pt x="20025" y="3733"/>
                    <a:pt x="20601" y="3733"/>
                    <a:pt x="20889" y="3326"/>
                  </a:cubicBezTo>
                  <a:cubicBezTo>
                    <a:pt x="20889" y="3326"/>
                    <a:pt x="21177" y="2918"/>
                    <a:pt x="21177" y="2511"/>
                  </a:cubicBezTo>
                  <a:cubicBezTo>
                    <a:pt x="20889" y="2511"/>
                    <a:pt x="20601" y="2511"/>
                    <a:pt x="20313" y="2511"/>
                  </a:cubicBezTo>
                  <a:cubicBezTo>
                    <a:pt x="20025" y="2918"/>
                    <a:pt x="20601" y="2511"/>
                    <a:pt x="20313" y="25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2" name="Shape 1638">
              <a:extLst>
                <a:ext uri="{FF2B5EF4-FFF2-40B4-BE49-F238E27FC236}">
                  <a16:creationId xmlns:a16="http://schemas.microsoft.com/office/drawing/2014/main" id="{30581D3A-D8F9-4716-8013-0950B69F4AB7}"/>
                </a:ext>
              </a:extLst>
            </p:cNvPr>
            <p:cNvSpPr/>
            <p:nvPr/>
          </p:nvSpPr>
          <p:spPr>
            <a:xfrm>
              <a:off x="7142317" y="3205996"/>
              <a:ext cx="9054" cy="1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2" h="17712" extrusionOk="0">
                  <a:moveTo>
                    <a:pt x="16362" y="6912"/>
                  </a:moveTo>
                  <a:cubicBezTo>
                    <a:pt x="9162" y="6912"/>
                    <a:pt x="1962" y="-3888"/>
                    <a:pt x="1962" y="1512"/>
                  </a:cubicBezTo>
                  <a:cubicBezTo>
                    <a:pt x="-5238" y="6912"/>
                    <a:pt x="9162" y="12312"/>
                    <a:pt x="16362" y="17712"/>
                  </a:cubicBezTo>
                  <a:cubicBezTo>
                    <a:pt x="16362" y="12312"/>
                    <a:pt x="16362" y="6912"/>
                    <a:pt x="16362" y="6912"/>
                  </a:cubicBezTo>
                  <a:cubicBezTo>
                    <a:pt x="9162" y="1512"/>
                    <a:pt x="16362" y="6912"/>
                    <a:pt x="16362" y="69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3" name="Shape 1639">
              <a:extLst>
                <a:ext uri="{FF2B5EF4-FFF2-40B4-BE49-F238E27FC236}">
                  <a16:creationId xmlns:a16="http://schemas.microsoft.com/office/drawing/2014/main" id="{725D4C89-9586-40CE-9058-FAD62FE9F5A4}"/>
                </a:ext>
              </a:extLst>
            </p:cNvPr>
            <p:cNvSpPr/>
            <p:nvPr/>
          </p:nvSpPr>
          <p:spPr>
            <a:xfrm>
              <a:off x="6868847" y="2926313"/>
              <a:ext cx="883100" cy="41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45" extrusionOk="0">
                  <a:moveTo>
                    <a:pt x="21246" y="8685"/>
                  </a:moveTo>
                  <a:cubicBezTo>
                    <a:pt x="21246" y="8462"/>
                    <a:pt x="20821" y="8685"/>
                    <a:pt x="20821" y="8685"/>
                  </a:cubicBezTo>
                  <a:cubicBezTo>
                    <a:pt x="20608" y="8685"/>
                    <a:pt x="20501" y="8462"/>
                    <a:pt x="20501" y="8239"/>
                  </a:cubicBezTo>
                  <a:cubicBezTo>
                    <a:pt x="20395" y="7794"/>
                    <a:pt x="20182" y="7794"/>
                    <a:pt x="20182" y="7571"/>
                  </a:cubicBezTo>
                  <a:cubicBezTo>
                    <a:pt x="20076" y="7348"/>
                    <a:pt x="19969" y="6680"/>
                    <a:pt x="19650" y="6680"/>
                  </a:cubicBezTo>
                  <a:cubicBezTo>
                    <a:pt x="19331" y="6680"/>
                    <a:pt x="19012" y="7348"/>
                    <a:pt x="18692" y="6903"/>
                  </a:cubicBezTo>
                  <a:cubicBezTo>
                    <a:pt x="18586" y="6680"/>
                    <a:pt x="18480" y="6458"/>
                    <a:pt x="18373" y="6235"/>
                  </a:cubicBezTo>
                  <a:cubicBezTo>
                    <a:pt x="18267" y="6235"/>
                    <a:pt x="18054" y="6903"/>
                    <a:pt x="17948" y="6903"/>
                  </a:cubicBezTo>
                  <a:cubicBezTo>
                    <a:pt x="17841" y="7126"/>
                    <a:pt x="17203" y="4676"/>
                    <a:pt x="17203" y="4231"/>
                  </a:cubicBezTo>
                  <a:cubicBezTo>
                    <a:pt x="16990" y="3786"/>
                    <a:pt x="16884" y="3118"/>
                    <a:pt x="16564" y="2895"/>
                  </a:cubicBezTo>
                  <a:cubicBezTo>
                    <a:pt x="16458" y="2672"/>
                    <a:pt x="16352" y="2449"/>
                    <a:pt x="16245" y="2449"/>
                  </a:cubicBezTo>
                  <a:cubicBezTo>
                    <a:pt x="16032" y="2227"/>
                    <a:pt x="16245" y="1781"/>
                    <a:pt x="16245" y="1559"/>
                  </a:cubicBezTo>
                  <a:cubicBezTo>
                    <a:pt x="16245" y="1336"/>
                    <a:pt x="15500" y="2227"/>
                    <a:pt x="15394" y="2449"/>
                  </a:cubicBezTo>
                  <a:cubicBezTo>
                    <a:pt x="15288" y="2449"/>
                    <a:pt x="14436" y="3118"/>
                    <a:pt x="14436" y="2895"/>
                  </a:cubicBezTo>
                  <a:cubicBezTo>
                    <a:pt x="14436" y="2449"/>
                    <a:pt x="14649" y="2227"/>
                    <a:pt x="14436" y="2227"/>
                  </a:cubicBezTo>
                  <a:cubicBezTo>
                    <a:pt x="14330" y="2004"/>
                    <a:pt x="14224" y="1781"/>
                    <a:pt x="14117" y="2004"/>
                  </a:cubicBezTo>
                  <a:cubicBezTo>
                    <a:pt x="14117" y="2004"/>
                    <a:pt x="14117" y="2227"/>
                    <a:pt x="14011" y="2004"/>
                  </a:cubicBezTo>
                  <a:cubicBezTo>
                    <a:pt x="13798" y="1781"/>
                    <a:pt x="13904" y="1559"/>
                    <a:pt x="13585" y="1781"/>
                  </a:cubicBezTo>
                  <a:cubicBezTo>
                    <a:pt x="13266" y="2227"/>
                    <a:pt x="13266" y="1559"/>
                    <a:pt x="13266" y="1113"/>
                  </a:cubicBezTo>
                  <a:cubicBezTo>
                    <a:pt x="13372" y="223"/>
                    <a:pt x="12734" y="0"/>
                    <a:pt x="12415" y="0"/>
                  </a:cubicBezTo>
                  <a:cubicBezTo>
                    <a:pt x="12202" y="0"/>
                    <a:pt x="11989" y="223"/>
                    <a:pt x="11776" y="445"/>
                  </a:cubicBezTo>
                  <a:cubicBezTo>
                    <a:pt x="11563" y="668"/>
                    <a:pt x="11351" y="891"/>
                    <a:pt x="11031" y="891"/>
                  </a:cubicBezTo>
                  <a:cubicBezTo>
                    <a:pt x="10180" y="1336"/>
                    <a:pt x="9329" y="2004"/>
                    <a:pt x="8478" y="2004"/>
                  </a:cubicBezTo>
                  <a:cubicBezTo>
                    <a:pt x="8265" y="2004"/>
                    <a:pt x="8052" y="2004"/>
                    <a:pt x="7946" y="2227"/>
                  </a:cubicBezTo>
                  <a:cubicBezTo>
                    <a:pt x="7839" y="2449"/>
                    <a:pt x="8052" y="3118"/>
                    <a:pt x="8265" y="3118"/>
                  </a:cubicBezTo>
                  <a:cubicBezTo>
                    <a:pt x="8691" y="3786"/>
                    <a:pt x="7946" y="3563"/>
                    <a:pt x="7733" y="3786"/>
                  </a:cubicBezTo>
                  <a:cubicBezTo>
                    <a:pt x="7520" y="4008"/>
                    <a:pt x="7839" y="4231"/>
                    <a:pt x="7839" y="4454"/>
                  </a:cubicBezTo>
                  <a:cubicBezTo>
                    <a:pt x="7839" y="4899"/>
                    <a:pt x="7414" y="4899"/>
                    <a:pt x="7414" y="5122"/>
                  </a:cubicBezTo>
                  <a:cubicBezTo>
                    <a:pt x="7414" y="5790"/>
                    <a:pt x="8265" y="5567"/>
                    <a:pt x="8159" y="6458"/>
                  </a:cubicBezTo>
                  <a:cubicBezTo>
                    <a:pt x="8052" y="6680"/>
                    <a:pt x="7946" y="6903"/>
                    <a:pt x="7733" y="6903"/>
                  </a:cubicBezTo>
                  <a:cubicBezTo>
                    <a:pt x="7626" y="6903"/>
                    <a:pt x="7307" y="6903"/>
                    <a:pt x="7201" y="6903"/>
                  </a:cubicBezTo>
                  <a:cubicBezTo>
                    <a:pt x="6988" y="7126"/>
                    <a:pt x="7094" y="7348"/>
                    <a:pt x="6882" y="7126"/>
                  </a:cubicBezTo>
                  <a:cubicBezTo>
                    <a:pt x="6669" y="6903"/>
                    <a:pt x="6456" y="6458"/>
                    <a:pt x="6243" y="6458"/>
                  </a:cubicBezTo>
                  <a:cubicBezTo>
                    <a:pt x="6137" y="6235"/>
                    <a:pt x="5924" y="6680"/>
                    <a:pt x="5818" y="6680"/>
                  </a:cubicBezTo>
                  <a:cubicBezTo>
                    <a:pt x="5605" y="6458"/>
                    <a:pt x="5498" y="6458"/>
                    <a:pt x="5286" y="6680"/>
                  </a:cubicBezTo>
                  <a:cubicBezTo>
                    <a:pt x="5179" y="6903"/>
                    <a:pt x="5073" y="7348"/>
                    <a:pt x="4966" y="7126"/>
                  </a:cubicBezTo>
                  <a:cubicBezTo>
                    <a:pt x="4860" y="7126"/>
                    <a:pt x="4541" y="6458"/>
                    <a:pt x="4434" y="6680"/>
                  </a:cubicBezTo>
                  <a:cubicBezTo>
                    <a:pt x="4328" y="6680"/>
                    <a:pt x="4328" y="7348"/>
                    <a:pt x="4222" y="6903"/>
                  </a:cubicBezTo>
                  <a:cubicBezTo>
                    <a:pt x="4115" y="6458"/>
                    <a:pt x="4009" y="6235"/>
                    <a:pt x="3796" y="6012"/>
                  </a:cubicBezTo>
                  <a:cubicBezTo>
                    <a:pt x="3583" y="5790"/>
                    <a:pt x="3370" y="5790"/>
                    <a:pt x="3264" y="5567"/>
                  </a:cubicBezTo>
                  <a:cubicBezTo>
                    <a:pt x="2945" y="5344"/>
                    <a:pt x="2945" y="5790"/>
                    <a:pt x="2732" y="5790"/>
                  </a:cubicBezTo>
                  <a:cubicBezTo>
                    <a:pt x="2519" y="6012"/>
                    <a:pt x="2413" y="5344"/>
                    <a:pt x="2200" y="5567"/>
                  </a:cubicBezTo>
                  <a:cubicBezTo>
                    <a:pt x="2093" y="5790"/>
                    <a:pt x="2093" y="6012"/>
                    <a:pt x="1987" y="6012"/>
                  </a:cubicBezTo>
                  <a:cubicBezTo>
                    <a:pt x="1881" y="6235"/>
                    <a:pt x="1668" y="6235"/>
                    <a:pt x="1561" y="6235"/>
                  </a:cubicBezTo>
                  <a:cubicBezTo>
                    <a:pt x="1455" y="6458"/>
                    <a:pt x="1242" y="6903"/>
                    <a:pt x="1242" y="7126"/>
                  </a:cubicBezTo>
                  <a:cubicBezTo>
                    <a:pt x="1136" y="7348"/>
                    <a:pt x="1349" y="8016"/>
                    <a:pt x="1136" y="8016"/>
                  </a:cubicBezTo>
                  <a:cubicBezTo>
                    <a:pt x="923" y="8239"/>
                    <a:pt x="604" y="6903"/>
                    <a:pt x="497" y="7571"/>
                  </a:cubicBezTo>
                  <a:cubicBezTo>
                    <a:pt x="391" y="8016"/>
                    <a:pt x="285" y="8016"/>
                    <a:pt x="178" y="8462"/>
                  </a:cubicBezTo>
                  <a:cubicBezTo>
                    <a:pt x="72" y="8907"/>
                    <a:pt x="497" y="8907"/>
                    <a:pt x="285" y="9353"/>
                  </a:cubicBezTo>
                  <a:cubicBezTo>
                    <a:pt x="178" y="9575"/>
                    <a:pt x="-141" y="10021"/>
                    <a:pt x="72" y="10243"/>
                  </a:cubicBezTo>
                  <a:cubicBezTo>
                    <a:pt x="178" y="10243"/>
                    <a:pt x="285" y="10466"/>
                    <a:pt x="285" y="10466"/>
                  </a:cubicBezTo>
                  <a:cubicBezTo>
                    <a:pt x="391" y="10689"/>
                    <a:pt x="285" y="10911"/>
                    <a:pt x="391" y="11134"/>
                  </a:cubicBezTo>
                  <a:cubicBezTo>
                    <a:pt x="604" y="11357"/>
                    <a:pt x="817" y="10911"/>
                    <a:pt x="1029" y="11357"/>
                  </a:cubicBezTo>
                  <a:cubicBezTo>
                    <a:pt x="1136" y="11579"/>
                    <a:pt x="1349" y="12247"/>
                    <a:pt x="1349" y="12693"/>
                  </a:cubicBezTo>
                  <a:cubicBezTo>
                    <a:pt x="1242" y="12693"/>
                    <a:pt x="923" y="12470"/>
                    <a:pt x="1242" y="12915"/>
                  </a:cubicBezTo>
                  <a:cubicBezTo>
                    <a:pt x="1349" y="13138"/>
                    <a:pt x="1349" y="13361"/>
                    <a:pt x="1561" y="12915"/>
                  </a:cubicBezTo>
                  <a:cubicBezTo>
                    <a:pt x="1561" y="12693"/>
                    <a:pt x="1561" y="12693"/>
                    <a:pt x="1668" y="12693"/>
                  </a:cubicBezTo>
                  <a:cubicBezTo>
                    <a:pt x="2200" y="12693"/>
                    <a:pt x="2413" y="12025"/>
                    <a:pt x="2945" y="12470"/>
                  </a:cubicBezTo>
                  <a:cubicBezTo>
                    <a:pt x="3158" y="12693"/>
                    <a:pt x="3370" y="12025"/>
                    <a:pt x="3477" y="12470"/>
                  </a:cubicBezTo>
                  <a:cubicBezTo>
                    <a:pt x="3583" y="12693"/>
                    <a:pt x="3796" y="13584"/>
                    <a:pt x="3690" y="14029"/>
                  </a:cubicBezTo>
                  <a:cubicBezTo>
                    <a:pt x="3583" y="14029"/>
                    <a:pt x="3370" y="14252"/>
                    <a:pt x="3583" y="14252"/>
                  </a:cubicBezTo>
                  <a:cubicBezTo>
                    <a:pt x="3583" y="14474"/>
                    <a:pt x="3583" y="14474"/>
                    <a:pt x="3583" y="14474"/>
                  </a:cubicBezTo>
                  <a:cubicBezTo>
                    <a:pt x="3477" y="14697"/>
                    <a:pt x="3370" y="14697"/>
                    <a:pt x="3370" y="14697"/>
                  </a:cubicBezTo>
                  <a:cubicBezTo>
                    <a:pt x="3051" y="14697"/>
                    <a:pt x="2200" y="14252"/>
                    <a:pt x="2413" y="15365"/>
                  </a:cubicBezTo>
                  <a:cubicBezTo>
                    <a:pt x="2519" y="15810"/>
                    <a:pt x="2413" y="15810"/>
                    <a:pt x="2200" y="15588"/>
                  </a:cubicBezTo>
                  <a:cubicBezTo>
                    <a:pt x="1987" y="15365"/>
                    <a:pt x="2093" y="15810"/>
                    <a:pt x="2200" y="16033"/>
                  </a:cubicBezTo>
                  <a:cubicBezTo>
                    <a:pt x="2413" y="16033"/>
                    <a:pt x="2413" y="16701"/>
                    <a:pt x="2519" y="16924"/>
                  </a:cubicBezTo>
                  <a:cubicBezTo>
                    <a:pt x="2732" y="17146"/>
                    <a:pt x="2413" y="17592"/>
                    <a:pt x="2732" y="17592"/>
                  </a:cubicBezTo>
                  <a:cubicBezTo>
                    <a:pt x="2838" y="17592"/>
                    <a:pt x="3051" y="18037"/>
                    <a:pt x="3158" y="18260"/>
                  </a:cubicBezTo>
                  <a:cubicBezTo>
                    <a:pt x="3477" y="18260"/>
                    <a:pt x="3158" y="18928"/>
                    <a:pt x="3158" y="19373"/>
                  </a:cubicBezTo>
                  <a:cubicBezTo>
                    <a:pt x="3477" y="18928"/>
                    <a:pt x="3902" y="18260"/>
                    <a:pt x="4328" y="18928"/>
                  </a:cubicBezTo>
                  <a:cubicBezTo>
                    <a:pt x="4541" y="19373"/>
                    <a:pt x="4647" y="20041"/>
                    <a:pt x="4966" y="20041"/>
                  </a:cubicBezTo>
                  <a:cubicBezTo>
                    <a:pt x="5179" y="20041"/>
                    <a:pt x="5073" y="19596"/>
                    <a:pt x="5073" y="19373"/>
                  </a:cubicBezTo>
                  <a:cubicBezTo>
                    <a:pt x="5073" y="18705"/>
                    <a:pt x="5073" y="18037"/>
                    <a:pt x="5073" y="17369"/>
                  </a:cubicBezTo>
                  <a:cubicBezTo>
                    <a:pt x="5073" y="16924"/>
                    <a:pt x="4966" y="15142"/>
                    <a:pt x="5179" y="15142"/>
                  </a:cubicBezTo>
                  <a:cubicBezTo>
                    <a:pt x="5392" y="14920"/>
                    <a:pt x="5711" y="14697"/>
                    <a:pt x="5924" y="14474"/>
                  </a:cubicBezTo>
                  <a:cubicBezTo>
                    <a:pt x="6137" y="14474"/>
                    <a:pt x="6350" y="14252"/>
                    <a:pt x="6456" y="14252"/>
                  </a:cubicBezTo>
                  <a:cubicBezTo>
                    <a:pt x="6562" y="14029"/>
                    <a:pt x="6456" y="13584"/>
                    <a:pt x="6669" y="13806"/>
                  </a:cubicBezTo>
                  <a:cubicBezTo>
                    <a:pt x="6775" y="13806"/>
                    <a:pt x="7094" y="14252"/>
                    <a:pt x="7094" y="13806"/>
                  </a:cubicBezTo>
                  <a:cubicBezTo>
                    <a:pt x="7094" y="13584"/>
                    <a:pt x="7307" y="13361"/>
                    <a:pt x="7414" y="13806"/>
                  </a:cubicBezTo>
                  <a:cubicBezTo>
                    <a:pt x="7520" y="14029"/>
                    <a:pt x="7414" y="14252"/>
                    <a:pt x="7520" y="14697"/>
                  </a:cubicBezTo>
                  <a:cubicBezTo>
                    <a:pt x="7520" y="14920"/>
                    <a:pt x="7626" y="15365"/>
                    <a:pt x="7520" y="15588"/>
                  </a:cubicBezTo>
                  <a:cubicBezTo>
                    <a:pt x="7626" y="15810"/>
                    <a:pt x="7733" y="15810"/>
                    <a:pt x="7839" y="16033"/>
                  </a:cubicBezTo>
                  <a:cubicBezTo>
                    <a:pt x="8159" y="16701"/>
                    <a:pt x="8371" y="17146"/>
                    <a:pt x="8797" y="16924"/>
                  </a:cubicBezTo>
                  <a:cubicBezTo>
                    <a:pt x="9010" y="16924"/>
                    <a:pt x="9223" y="17146"/>
                    <a:pt x="9435" y="17146"/>
                  </a:cubicBezTo>
                  <a:cubicBezTo>
                    <a:pt x="9648" y="17146"/>
                    <a:pt x="9755" y="16701"/>
                    <a:pt x="9967" y="16701"/>
                  </a:cubicBezTo>
                  <a:cubicBezTo>
                    <a:pt x="10180" y="16924"/>
                    <a:pt x="10393" y="17592"/>
                    <a:pt x="10499" y="18037"/>
                  </a:cubicBezTo>
                  <a:cubicBezTo>
                    <a:pt x="10606" y="18260"/>
                    <a:pt x="10499" y="18482"/>
                    <a:pt x="10499" y="18928"/>
                  </a:cubicBezTo>
                  <a:cubicBezTo>
                    <a:pt x="10499" y="19373"/>
                    <a:pt x="10819" y="19596"/>
                    <a:pt x="10819" y="20041"/>
                  </a:cubicBezTo>
                  <a:cubicBezTo>
                    <a:pt x="10819" y="20264"/>
                    <a:pt x="11138" y="20264"/>
                    <a:pt x="11244" y="20264"/>
                  </a:cubicBezTo>
                  <a:cubicBezTo>
                    <a:pt x="11457" y="20264"/>
                    <a:pt x="11457" y="20264"/>
                    <a:pt x="11563" y="20709"/>
                  </a:cubicBezTo>
                  <a:cubicBezTo>
                    <a:pt x="11776" y="21600"/>
                    <a:pt x="11989" y="20487"/>
                    <a:pt x="12202" y="20041"/>
                  </a:cubicBezTo>
                  <a:cubicBezTo>
                    <a:pt x="12308" y="19373"/>
                    <a:pt x="12734" y="19373"/>
                    <a:pt x="12947" y="18928"/>
                  </a:cubicBezTo>
                  <a:cubicBezTo>
                    <a:pt x="13159" y="18928"/>
                    <a:pt x="13159" y="18928"/>
                    <a:pt x="13266" y="18705"/>
                  </a:cubicBezTo>
                  <a:cubicBezTo>
                    <a:pt x="13372" y="18037"/>
                    <a:pt x="13479" y="18260"/>
                    <a:pt x="13692" y="18260"/>
                  </a:cubicBezTo>
                  <a:cubicBezTo>
                    <a:pt x="13904" y="18260"/>
                    <a:pt x="14330" y="18928"/>
                    <a:pt x="14436" y="18482"/>
                  </a:cubicBezTo>
                  <a:cubicBezTo>
                    <a:pt x="14436" y="18037"/>
                    <a:pt x="14436" y="17814"/>
                    <a:pt x="14649" y="17592"/>
                  </a:cubicBezTo>
                  <a:cubicBezTo>
                    <a:pt x="14862" y="17369"/>
                    <a:pt x="15075" y="17814"/>
                    <a:pt x="15288" y="17814"/>
                  </a:cubicBezTo>
                  <a:cubicBezTo>
                    <a:pt x="15500" y="18037"/>
                    <a:pt x="15926" y="18037"/>
                    <a:pt x="16139" y="18037"/>
                  </a:cubicBezTo>
                  <a:cubicBezTo>
                    <a:pt x="16777" y="18037"/>
                    <a:pt x="17309" y="18482"/>
                    <a:pt x="17948" y="18705"/>
                  </a:cubicBezTo>
                  <a:cubicBezTo>
                    <a:pt x="17841" y="18260"/>
                    <a:pt x="18054" y="18037"/>
                    <a:pt x="18267" y="17592"/>
                  </a:cubicBezTo>
                  <a:cubicBezTo>
                    <a:pt x="18373" y="17369"/>
                    <a:pt x="18267" y="17369"/>
                    <a:pt x="18160" y="16924"/>
                  </a:cubicBezTo>
                  <a:cubicBezTo>
                    <a:pt x="18054" y="16701"/>
                    <a:pt x="18054" y="16256"/>
                    <a:pt x="18054" y="15810"/>
                  </a:cubicBezTo>
                  <a:cubicBezTo>
                    <a:pt x="17948" y="15810"/>
                    <a:pt x="17948" y="14920"/>
                    <a:pt x="17841" y="15142"/>
                  </a:cubicBezTo>
                  <a:cubicBezTo>
                    <a:pt x="17948" y="14920"/>
                    <a:pt x="18267" y="14920"/>
                    <a:pt x="18480" y="14697"/>
                  </a:cubicBezTo>
                  <a:cubicBezTo>
                    <a:pt x="18799" y="14697"/>
                    <a:pt x="19012" y="15142"/>
                    <a:pt x="19225" y="14697"/>
                  </a:cubicBezTo>
                  <a:cubicBezTo>
                    <a:pt x="19331" y="14697"/>
                    <a:pt x="19118" y="14474"/>
                    <a:pt x="19118" y="14252"/>
                  </a:cubicBezTo>
                  <a:cubicBezTo>
                    <a:pt x="19012" y="14029"/>
                    <a:pt x="19118" y="13584"/>
                    <a:pt x="19225" y="13361"/>
                  </a:cubicBezTo>
                  <a:cubicBezTo>
                    <a:pt x="19331" y="13138"/>
                    <a:pt x="19437" y="11802"/>
                    <a:pt x="19544" y="12025"/>
                  </a:cubicBezTo>
                  <a:cubicBezTo>
                    <a:pt x="19757" y="12247"/>
                    <a:pt x="19863" y="12470"/>
                    <a:pt x="20076" y="12470"/>
                  </a:cubicBezTo>
                  <a:cubicBezTo>
                    <a:pt x="20182" y="12247"/>
                    <a:pt x="20289" y="12693"/>
                    <a:pt x="20395" y="12470"/>
                  </a:cubicBezTo>
                  <a:cubicBezTo>
                    <a:pt x="20501" y="12470"/>
                    <a:pt x="20714" y="12247"/>
                    <a:pt x="20821" y="12025"/>
                  </a:cubicBezTo>
                  <a:cubicBezTo>
                    <a:pt x="20927" y="11802"/>
                    <a:pt x="20714" y="11357"/>
                    <a:pt x="20714" y="10911"/>
                  </a:cubicBezTo>
                  <a:cubicBezTo>
                    <a:pt x="20821" y="10243"/>
                    <a:pt x="21140" y="10466"/>
                    <a:pt x="21353" y="9798"/>
                  </a:cubicBezTo>
                  <a:cubicBezTo>
                    <a:pt x="21353" y="9575"/>
                    <a:pt x="21353" y="9575"/>
                    <a:pt x="21459" y="9353"/>
                  </a:cubicBezTo>
                  <a:cubicBezTo>
                    <a:pt x="21459" y="9130"/>
                    <a:pt x="21353" y="8907"/>
                    <a:pt x="21246" y="8685"/>
                  </a:cubicBezTo>
                  <a:cubicBezTo>
                    <a:pt x="21246" y="8462"/>
                    <a:pt x="21353" y="8685"/>
                    <a:pt x="21246" y="8685"/>
                  </a:cubicBezTo>
                  <a:close/>
                  <a:moveTo>
                    <a:pt x="15607" y="12915"/>
                  </a:moveTo>
                  <a:cubicBezTo>
                    <a:pt x="15394" y="12915"/>
                    <a:pt x="15075" y="13584"/>
                    <a:pt x="14968" y="13806"/>
                  </a:cubicBezTo>
                  <a:cubicBezTo>
                    <a:pt x="14862" y="13806"/>
                    <a:pt x="14756" y="14252"/>
                    <a:pt x="14756" y="14474"/>
                  </a:cubicBezTo>
                  <a:cubicBezTo>
                    <a:pt x="14756" y="14697"/>
                    <a:pt x="14862" y="14920"/>
                    <a:pt x="14862" y="14920"/>
                  </a:cubicBezTo>
                  <a:cubicBezTo>
                    <a:pt x="14756" y="15142"/>
                    <a:pt x="14543" y="14252"/>
                    <a:pt x="14543" y="14029"/>
                  </a:cubicBezTo>
                  <a:cubicBezTo>
                    <a:pt x="14543" y="13584"/>
                    <a:pt x="14649" y="13361"/>
                    <a:pt x="14862" y="13138"/>
                  </a:cubicBezTo>
                  <a:cubicBezTo>
                    <a:pt x="15075" y="12915"/>
                    <a:pt x="15288" y="12693"/>
                    <a:pt x="15500" y="12693"/>
                  </a:cubicBezTo>
                  <a:cubicBezTo>
                    <a:pt x="15500" y="12693"/>
                    <a:pt x="16032" y="12915"/>
                    <a:pt x="16032" y="12915"/>
                  </a:cubicBezTo>
                  <a:cubicBezTo>
                    <a:pt x="15926" y="13138"/>
                    <a:pt x="15607" y="12915"/>
                    <a:pt x="15607" y="12915"/>
                  </a:cubicBezTo>
                  <a:cubicBezTo>
                    <a:pt x="15394" y="12915"/>
                    <a:pt x="15713" y="12915"/>
                    <a:pt x="15607" y="12915"/>
                  </a:cubicBezTo>
                  <a:close/>
                  <a:moveTo>
                    <a:pt x="17416" y="13138"/>
                  </a:moveTo>
                  <a:cubicBezTo>
                    <a:pt x="17309" y="13584"/>
                    <a:pt x="16564" y="13361"/>
                    <a:pt x="16458" y="12915"/>
                  </a:cubicBezTo>
                  <a:cubicBezTo>
                    <a:pt x="16458" y="12915"/>
                    <a:pt x="16884" y="12915"/>
                    <a:pt x="16884" y="12915"/>
                  </a:cubicBezTo>
                  <a:cubicBezTo>
                    <a:pt x="17096" y="12915"/>
                    <a:pt x="17203" y="12915"/>
                    <a:pt x="17416" y="12693"/>
                  </a:cubicBezTo>
                  <a:cubicBezTo>
                    <a:pt x="17416" y="12693"/>
                    <a:pt x="17416" y="13138"/>
                    <a:pt x="17416" y="13138"/>
                  </a:cubicBezTo>
                  <a:cubicBezTo>
                    <a:pt x="17309" y="13361"/>
                    <a:pt x="17416" y="12915"/>
                    <a:pt x="17416" y="131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4" name="Shape 1640">
              <a:extLst>
                <a:ext uri="{FF2B5EF4-FFF2-40B4-BE49-F238E27FC236}">
                  <a16:creationId xmlns:a16="http://schemas.microsoft.com/office/drawing/2014/main" id="{F85FAB54-6FA7-4A57-9A44-E85AB456AD68}"/>
                </a:ext>
              </a:extLst>
            </p:cNvPr>
            <p:cNvSpPr/>
            <p:nvPr/>
          </p:nvSpPr>
          <p:spPr>
            <a:xfrm>
              <a:off x="7344093" y="3461023"/>
              <a:ext cx="608264" cy="642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06" extrusionOk="0">
                  <a:moveTo>
                    <a:pt x="18051" y="10878"/>
                  </a:moveTo>
                  <a:cubicBezTo>
                    <a:pt x="18669" y="11023"/>
                    <a:pt x="18360" y="10444"/>
                    <a:pt x="18514" y="10154"/>
                  </a:cubicBezTo>
                  <a:cubicBezTo>
                    <a:pt x="18514" y="9864"/>
                    <a:pt x="18669" y="9574"/>
                    <a:pt x="18669" y="9429"/>
                  </a:cubicBezTo>
                  <a:cubicBezTo>
                    <a:pt x="18823" y="9284"/>
                    <a:pt x="19131" y="9574"/>
                    <a:pt x="19286" y="9284"/>
                  </a:cubicBezTo>
                  <a:cubicBezTo>
                    <a:pt x="19440" y="8994"/>
                    <a:pt x="19440" y="8704"/>
                    <a:pt x="19440" y="8414"/>
                  </a:cubicBezTo>
                  <a:cubicBezTo>
                    <a:pt x="19594" y="8124"/>
                    <a:pt x="19903" y="7979"/>
                    <a:pt x="19903" y="7689"/>
                  </a:cubicBezTo>
                  <a:cubicBezTo>
                    <a:pt x="19903" y="7399"/>
                    <a:pt x="20366" y="7109"/>
                    <a:pt x="20520" y="6964"/>
                  </a:cubicBezTo>
                  <a:cubicBezTo>
                    <a:pt x="20983" y="6529"/>
                    <a:pt x="20829" y="6964"/>
                    <a:pt x="21137" y="7109"/>
                  </a:cubicBezTo>
                  <a:cubicBezTo>
                    <a:pt x="21137" y="7109"/>
                    <a:pt x="21137" y="6529"/>
                    <a:pt x="21137" y="6529"/>
                  </a:cubicBezTo>
                  <a:cubicBezTo>
                    <a:pt x="21137" y="6384"/>
                    <a:pt x="21600" y="6384"/>
                    <a:pt x="21291" y="6095"/>
                  </a:cubicBezTo>
                  <a:cubicBezTo>
                    <a:pt x="21137" y="6095"/>
                    <a:pt x="20829" y="6095"/>
                    <a:pt x="20674" y="6095"/>
                  </a:cubicBezTo>
                  <a:cubicBezTo>
                    <a:pt x="20674" y="5950"/>
                    <a:pt x="20829" y="5805"/>
                    <a:pt x="20829" y="5805"/>
                  </a:cubicBezTo>
                  <a:cubicBezTo>
                    <a:pt x="20983" y="5660"/>
                    <a:pt x="20829" y="5515"/>
                    <a:pt x="20674" y="5370"/>
                  </a:cubicBezTo>
                  <a:cubicBezTo>
                    <a:pt x="20520" y="5225"/>
                    <a:pt x="20520" y="5225"/>
                    <a:pt x="20366" y="5370"/>
                  </a:cubicBezTo>
                  <a:cubicBezTo>
                    <a:pt x="20057" y="5515"/>
                    <a:pt x="19903" y="5370"/>
                    <a:pt x="19594" y="5225"/>
                  </a:cubicBezTo>
                  <a:cubicBezTo>
                    <a:pt x="19440" y="5225"/>
                    <a:pt x="19131" y="5515"/>
                    <a:pt x="19131" y="5660"/>
                  </a:cubicBezTo>
                  <a:cubicBezTo>
                    <a:pt x="18977" y="5805"/>
                    <a:pt x="18823" y="5660"/>
                    <a:pt x="18669" y="5805"/>
                  </a:cubicBezTo>
                  <a:cubicBezTo>
                    <a:pt x="18514" y="5805"/>
                    <a:pt x="18360" y="5950"/>
                    <a:pt x="18360" y="6095"/>
                  </a:cubicBezTo>
                  <a:cubicBezTo>
                    <a:pt x="18051" y="6384"/>
                    <a:pt x="17897" y="6529"/>
                    <a:pt x="17589" y="6384"/>
                  </a:cubicBezTo>
                  <a:cubicBezTo>
                    <a:pt x="17434" y="6529"/>
                    <a:pt x="17589" y="6819"/>
                    <a:pt x="17743" y="6964"/>
                  </a:cubicBezTo>
                  <a:cubicBezTo>
                    <a:pt x="18051" y="7544"/>
                    <a:pt x="16663" y="7109"/>
                    <a:pt x="16354" y="7254"/>
                  </a:cubicBezTo>
                  <a:cubicBezTo>
                    <a:pt x="16200" y="7399"/>
                    <a:pt x="15737" y="7254"/>
                    <a:pt x="15583" y="7109"/>
                  </a:cubicBezTo>
                  <a:cubicBezTo>
                    <a:pt x="15429" y="6964"/>
                    <a:pt x="15583" y="6674"/>
                    <a:pt x="15583" y="6674"/>
                  </a:cubicBezTo>
                  <a:cubicBezTo>
                    <a:pt x="15583" y="6674"/>
                    <a:pt x="15583" y="6240"/>
                    <a:pt x="15429" y="6384"/>
                  </a:cubicBezTo>
                  <a:cubicBezTo>
                    <a:pt x="15120" y="6384"/>
                    <a:pt x="14811" y="6384"/>
                    <a:pt x="14811" y="6819"/>
                  </a:cubicBezTo>
                  <a:cubicBezTo>
                    <a:pt x="14966" y="6964"/>
                    <a:pt x="15120" y="7399"/>
                    <a:pt x="14966" y="7399"/>
                  </a:cubicBezTo>
                  <a:cubicBezTo>
                    <a:pt x="14657" y="7399"/>
                    <a:pt x="14503" y="7689"/>
                    <a:pt x="14194" y="7399"/>
                  </a:cubicBezTo>
                  <a:cubicBezTo>
                    <a:pt x="14040" y="7109"/>
                    <a:pt x="13886" y="7544"/>
                    <a:pt x="13731" y="7399"/>
                  </a:cubicBezTo>
                  <a:cubicBezTo>
                    <a:pt x="13269" y="7254"/>
                    <a:pt x="13114" y="7254"/>
                    <a:pt x="12651" y="7109"/>
                  </a:cubicBezTo>
                  <a:cubicBezTo>
                    <a:pt x="12343" y="6964"/>
                    <a:pt x="12189" y="6674"/>
                    <a:pt x="11880" y="6674"/>
                  </a:cubicBezTo>
                  <a:cubicBezTo>
                    <a:pt x="11417" y="6819"/>
                    <a:pt x="11417" y="6674"/>
                    <a:pt x="11109" y="6529"/>
                  </a:cubicBezTo>
                  <a:cubicBezTo>
                    <a:pt x="10800" y="6384"/>
                    <a:pt x="10491" y="6529"/>
                    <a:pt x="10337" y="6384"/>
                  </a:cubicBezTo>
                  <a:cubicBezTo>
                    <a:pt x="10029" y="6095"/>
                    <a:pt x="9720" y="5950"/>
                    <a:pt x="9566" y="5805"/>
                  </a:cubicBezTo>
                  <a:cubicBezTo>
                    <a:pt x="9257" y="5660"/>
                    <a:pt x="9103" y="5660"/>
                    <a:pt x="9257" y="5370"/>
                  </a:cubicBezTo>
                  <a:cubicBezTo>
                    <a:pt x="9411" y="5225"/>
                    <a:pt x="9257" y="4935"/>
                    <a:pt x="9566" y="4790"/>
                  </a:cubicBezTo>
                  <a:cubicBezTo>
                    <a:pt x="9874" y="4645"/>
                    <a:pt x="10029" y="4790"/>
                    <a:pt x="9720" y="4500"/>
                  </a:cubicBezTo>
                  <a:cubicBezTo>
                    <a:pt x="9411" y="4355"/>
                    <a:pt x="9103" y="4065"/>
                    <a:pt x="8794" y="3920"/>
                  </a:cubicBezTo>
                  <a:cubicBezTo>
                    <a:pt x="8640" y="3920"/>
                    <a:pt x="8486" y="3630"/>
                    <a:pt x="8177" y="3630"/>
                  </a:cubicBezTo>
                  <a:cubicBezTo>
                    <a:pt x="8177" y="3630"/>
                    <a:pt x="8177" y="3195"/>
                    <a:pt x="8023" y="3050"/>
                  </a:cubicBezTo>
                  <a:cubicBezTo>
                    <a:pt x="7251" y="2325"/>
                    <a:pt x="8794" y="3195"/>
                    <a:pt x="8794" y="2615"/>
                  </a:cubicBezTo>
                  <a:cubicBezTo>
                    <a:pt x="8794" y="2325"/>
                    <a:pt x="8640" y="2325"/>
                    <a:pt x="8331" y="2035"/>
                  </a:cubicBezTo>
                  <a:cubicBezTo>
                    <a:pt x="8177" y="1891"/>
                    <a:pt x="8177" y="1746"/>
                    <a:pt x="8486" y="1601"/>
                  </a:cubicBezTo>
                  <a:cubicBezTo>
                    <a:pt x="8794" y="1601"/>
                    <a:pt x="8640" y="1166"/>
                    <a:pt x="8949" y="1021"/>
                  </a:cubicBezTo>
                  <a:cubicBezTo>
                    <a:pt x="9103" y="876"/>
                    <a:pt x="9411" y="731"/>
                    <a:pt x="9257" y="441"/>
                  </a:cubicBezTo>
                  <a:cubicBezTo>
                    <a:pt x="8949" y="6"/>
                    <a:pt x="8177" y="-139"/>
                    <a:pt x="7714" y="151"/>
                  </a:cubicBezTo>
                  <a:cubicBezTo>
                    <a:pt x="7560" y="296"/>
                    <a:pt x="7560" y="296"/>
                    <a:pt x="7251" y="441"/>
                  </a:cubicBezTo>
                  <a:cubicBezTo>
                    <a:pt x="7097" y="441"/>
                    <a:pt x="7097" y="731"/>
                    <a:pt x="6943" y="876"/>
                  </a:cubicBezTo>
                  <a:cubicBezTo>
                    <a:pt x="6634" y="1021"/>
                    <a:pt x="6326" y="876"/>
                    <a:pt x="6171" y="1021"/>
                  </a:cubicBezTo>
                  <a:cubicBezTo>
                    <a:pt x="6017" y="1166"/>
                    <a:pt x="5709" y="1166"/>
                    <a:pt x="5400" y="1021"/>
                  </a:cubicBezTo>
                  <a:cubicBezTo>
                    <a:pt x="5091" y="1021"/>
                    <a:pt x="4937" y="876"/>
                    <a:pt x="4629" y="1021"/>
                  </a:cubicBezTo>
                  <a:cubicBezTo>
                    <a:pt x="4320" y="1021"/>
                    <a:pt x="4474" y="1456"/>
                    <a:pt x="4629" y="1601"/>
                  </a:cubicBezTo>
                  <a:cubicBezTo>
                    <a:pt x="4629" y="1891"/>
                    <a:pt x="4629" y="2180"/>
                    <a:pt x="4629" y="2325"/>
                  </a:cubicBezTo>
                  <a:cubicBezTo>
                    <a:pt x="4783" y="2615"/>
                    <a:pt x="5091" y="2615"/>
                    <a:pt x="5400" y="2760"/>
                  </a:cubicBezTo>
                  <a:cubicBezTo>
                    <a:pt x="5554" y="3050"/>
                    <a:pt x="5246" y="3050"/>
                    <a:pt x="5091" y="3050"/>
                  </a:cubicBezTo>
                  <a:cubicBezTo>
                    <a:pt x="4937" y="3340"/>
                    <a:pt x="5091" y="3630"/>
                    <a:pt x="5091" y="3920"/>
                  </a:cubicBezTo>
                  <a:cubicBezTo>
                    <a:pt x="5091" y="4065"/>
                    <a:pt x="4783" y="4065"/>
                    <a:pt x="4783" y="4065"/>
                  </a:cubicBezTo>
                  <a:cubicBezTo>
                    <a:pt x="4474" y="4210"/>
                    <a:pt x="4783" y="4645"/>
                    <a:pt x="4474" y="4645"/>
                  </a:cubicBezTo>
                  <a:cubicBezTo>
                    <a:pt x="4166" y="4790"/>
                    <a:pt x="4011" y="4935"/>
                    <a:pt x="4011" y="5080"/>
                  </a:cubicBezTo>
                  <a:cubicBezTo>
                    <a:pt x="3857" y="5370"/>
                    <a:pt x="3703" y="5370"/>
                    <a:pt x="3394" y="5515"/>
                  </a:cubicBezTo>
                  <a:cubicBezTo>
                    <a:pt x="3086" y="5660"/>
                    <a:pt x="3086" y="6095"/>
                    <a:pt x="2931" y="6240"/>
                  </a:cubicBezTo>
                  <a:cubicBezTo>
                    <a:pt x="2777" y="6529"/>
                    <a:pt x="2469" y="6384"/>
                    <a:pt x="2314" y="6674"/>
                  </a:cubicBezTo>
                  <a:cubicBezTo>
                    <a:pt x="2006" y="6819"/>
                    <a:pt x="1851" y="6240"/>
                    <a:pt x="1697" y="6529"/>
                  </a:cubicBezTo>
                  <a:cubicBezTo>
                    <a:pt x="1543" y="6674"/>
                    <a:pt x="926" y="6964"/>
                    <a:pt x="1080" y="7109"/>
                  </a:cubicBezTo>
                  <a:cubicBezTo>
                    <a:pt x="1080" y="7399"/>
                    <a:pt x="1543" y="7399"/>
                    <a:pt x="1543" y="7689"/>
                  </a:cubicBezTo>
                  <a:cubicBezTo>
                    <a:pt x="1389" y="8124"/>
                    <a:pt x="1697" y="8124"/>
                    <a:pt x="2006" y="8269"/>
                  </a:cubicBezTo>
                  <a:cubicBezTo>
                    <a:pt x="2006" y="8559"/>
                    <a:pt x="2160" y="8849"/>
                    <a:pt x="2160" y="9139"/>
                  </a:cubicBezTo>
                  <a:cubicBezTo>
                    <a:pt x="2160" y="9139"/>
                    <a:pt x="1697" y="9139"/>
                    <a:pt x="1543" y="9139"/>
                  </a:cubicBezTo>
                  <a:cubicBezTo>
                    <a:pt x="1389" y="9139"/>
                    <a:pt x="1234" y="9284"/>
                    <a:pt x="1080" y="9284"/>
                  </a:cubicBezTo>
                  <a:cubicBezTo>
                    <a:pt x="1080" y="9284"/>
                    <a:pt x="926" y="9139"/>
                    <a:pt x="771" y="9139"/>
                  </a:cubicBezTo>
                  <a:cubicBezTo>
                    <a:pt x="617" y="9139"/>
                    <a:pt x="0" y="9429"/>
                    <a:pt x="0" y="9574"/>
                  </a:cubicBezTo>
                  <a:cubicBezTo>
                    <a:pt x="309" y="9864"/>
                    <a:pt x="463" y="10009"/>
                    <a:pt x="771" y="10299"/>
                  </a:cubicBezTo>
                  <a:cubicBezTo>
                    <a:pt x="771" y="10299"/>
                    <a:pt x="1697" y="10299"/>
                    <a:pt x="1697" y="10299"/>
                  </a:cubicBezTo>
                  <a:cubicBezTo>
                    <a:pt x="1697" y="10444"/>
                    <a:pt x="1389" y="10589"/>
                    <a:pt x="1234" y="10589"/>
                  </a:cubicBezTo>
                  <a:cubicBezTo>
                    <a:pt x="1080" y="10733"/>
                    <a:pt x="617" y="10444"/>
                    <a:pt x="617" y="10733"/>
                  </a:cubicBezTo>
                  <a:cubicBezTo>
                    <a:pt x="617" y="11023"/>
                    <a:pt x="1389" y="11458"/>
                    <a:pt x="1697" y="11748"/>
                  </a:cubicBezTo>
                  <a:cubicBezTo>
                    <a:pt x="1851" y="11893"/>
                    <a:pt x="2006" y="11893"/>
                    <a:pt x="2314" y="11893"/>
                  </a:cubicBezTo>
                  <a:cubicBezTo>
                    <a:pt x="2623" y="11748"/>
                    <a:pt x="3086" y="11603"/>
                    <a:pt x="3240" y="11313"/>
                  </a:cubicBezTo>
                  <a:cubicBezTo>
                    <a:pt x="3240" y="11313"/>
                    <a:pt x="3086" y="11168"/>
                    <a:pt x="2931" y="11168"/>
                  </a:cubicBezTo>
                  <a:cubicBezTo>
                    <a:pt x="2931" y="11023"/>
                    <a:pt x="3086" y="11023"/>
                    <a:pt x="3086" y="11023"/>
                  </a:cubicBezTo>
                  <a:cubicBezTo>
                    <a:pt x="3240" y="10878"/>
                    <a:pt x="3086" y="10733"/>
                    <a:pt x="3240" y="10733"/>
                  </a:cubicBezTo>
                  <a:cubicBezTo>
                    <a:pt x="3240" y="10733"/>
                    <a:pt x="3549" y="10733"/>
                    <a:pt x="3549" y="10733"/>
                  </a:cubicBezTo>
                  <a:cubicBezTo>
                    <a:pt x="3549" y="10878"/>
                    <a:pt x="3240" y="10878"/>
                    <a:pt x="3394" y="11023"/>
                  </a:cubicBezTo>
                  <a:cubicBezTo>
                    <a:pt x="3394" y="11023"/>
                    <a:pt x="3549" y="11023"/>
                    <a:pt x="3549" y="11023"/>
                  </a:cubicBezTo>
                  <a:cubicBezTo>
                    <a:pt x="3549" y="11168"/>
                    <a:pt x="3394" y="11168"/>
                    <a:pt x="3394" y="11168"/>
                  </a:cubicBezTo>
                  <a:cubicBezTo>
                    <a:pt x="3240" y="11168"/>
                    <a:pt x="3549" y="11168"/>
                    <a:pt x="3549" y="11168"/>
                  </a:cubicBezTo>
                  <a:cubicBezTo>
                    <a:pt x="3549" y="11313"/>
                    <a:pt x="3394" y="11313"/>
                    <a:pt x="3394" y="11458"/>
                  </a:cubicBezTo>
                  <a:cubicBezTo>
                    <a:pt x="3240" y="11458"/>
                    <a:pt x="3549" y="11603"/>
                    <a:pt x="3703" y="11748"/>
                  </a:cubicBezTo>
                  <a:cubicBezTo>
                    <a:pt x="3857" y="11893"/>
                    <a:pt x="3549" y="12183"/>
                    <a:pt x="3394" y="12473"/>
                  </a:cubicBezTo>
                  <a:cubicBezTo>
                    <a:pt x="3394" y="12618"/>
                    <a:pt x="3549" y="12763"/>
                    <a:pt x="3703" y="12908"/>
                  </a:cubicBezTo>
                  <a:cubicBezTo>
                    <a:pt x="3703" y="13198"/>
                    <a:pt x="3703" y="13343"/>
                    <a:pt x="3703" y="13633"/>
                  </a:cubicBezTo>
                  <a:cubicBezTo>
                    <a:pt x="3703" y="13923"/>
                    <a:pt x="3549" y="14358"/>
                    <a:pt x="3549" y="14503"/>
                  </a:cubicBezTo>
                  <a:cubicBezTo>
                    <a:pt x="3549" y="14503"/>
                    <a:pt x="3703" y="14213"/>
                    <a:pt x="3703" y="14213"/>
                  </a:cubicBezTo>
                  <a:cubicBezTo>
                    <a:pt x="3857" y="14358"/>
                    <a:pt x="4011" y="15227"/>
                    <a:pt x="4011" y="15372"/>
                  </a:cubicBezTo>
                  <a:cubicBezTo>
                    <a:pt x="4166" y="15662"/>
                    <a:pt x="4474" y="16097"/>
                    <a:pt x="4629" y="16532"/>
                  </a:cubicBezTo>
                  <a:cubicBezTo>
                    <a:pt x="4783" y="16967"/>
                    <a:pt x="4783" y="17402"/>
                    <a:pt x="4937" y="17837"/>
                  </a:cubicBezTo>
                  <a:cubicBezTo>
                    <a:pt x="5246" y="18417"/>
                    <a:pt x="5709" y="18852"/>
                    <a:pt x="6017" y="19287"/>
                  </a:cubicBezTo>
                  <a:cubicBezTo>
                    <a:pt x="6171" y="19721"/>
                    <a:pt x="6171" y="20156"/>
                    <a:pt x="6326" y="20591"/>
                  </a:cubicBezTo>
                  <a:cubicBezTo>
                    <a:pt x="6634" y="21026"/>
                    <a:pt x="6943" y="21461"/>
                    <a:pt x="7406" y="21026"/>
                  </a:cubicBezTo>
                  <a:cubicBezTo>
                    <a:pt x="7714" y="20881"/>
                    <a:pt x="7714" y="20736"/>
                    <a:pt x="7714" y="20591"/>
                  </a:cubicBezTo>
                  <a:cubicBezTo>
                    <a:pt x="7714" y="20301"/>
                    <a:pt x="8023" y="20156"/>
                    <a:pt x="8177" y="20011"/>
                  </a:cubicBezTo>
                  <a:cubicBezTo>
                    <a:pt x="8331" y="19866"/>
                    <a:pt x="8640" y="19866"/>
                    <a:pt x="8794" y="19721"/>
                  </a:cubicBezTo>
                  <a:cubicBezTo>
                    <a:pt x="8949" y="19576"/>
                    <a:pt x="8794" y="19142"/>
                    <a:pt x="8794" y="18997"/>
                  </a:cubicBezTo>
                  <a:cubicBezTo>
                    <a:pt x="8640" y="18417"/>
                    <a:pt x="9411" y="17982"/>
                    <a:pt x="9257" y="17547"/>
                  </a:cubicBezTo>
                  <a:cubicBezTo>
                    <a:pt x="9103" y="17112"/>
                    <a:pt x="8949" y="16677"/>
                    <a:pt x="8949" y="16242"/>
                  </a:cubicBezTo>
                  <a:cubicBezTo>
                    <a:pt x="8949" y="15662"/>
                    <a:pt x="9566" y="15517"/>
                    <a:pt x="10029" y="15372"/>
                  </a:cubicBezTo>
                  <a:cubicBezTo>
                    <a:pt x="10183" y="15227"/>
                    <a:pt x="10646" y="15227"/>
                    <a:pt x="10646" y="15082"/>
                  </a:cubicBezTo>
                  <a:cubicBezTo>
                    <a:pt x="10800" y="14793"/>
                    <a:pt x="10954" y="14648"/>
                    <a:pt x="11109" y="14503"/>
                  </a:cubicBezTo>
                  <a:cubicBezTo>
                    <a:pt x="11571" y="14068"/>
                    <a:pt x="12034" y="13633"/>
                    <a:pt x="12497" y="13343"/>
                  </a:cubicBezTo>
                  <a:cubicBezTo>
                    <a:pt x="12651" y="13198"/>
                    <a:pt x="12806" y="12908"/>
                    <a:pt x="12960" y="12763"/>
                  </a:cubicBezTo>
                  <a:cubicBezTo>
                    <a:pt x="13114" y="12618"/>
                    <a:pt x="13423" y="12618"/>
                    <a:pt x="13577" y="12473"/>
                  </a:cubicBezTo>
                  <a:cubicBezTo>
                    <a:pt x="13731" y="12328"/>
                    <a:pt x="13886" y="12183"/>
                    <a:pt x="14040" y="12038"/>
                  </a:cubicBezTo>
                  <a:cubicBezTo>
                    <a:pt x="14194" y="11893"/>
                    <a:pt x="13886" y="11748"/>
                    <a:pt x="13886" y="11603"/>
                  </a:cubicBezTo>
                  <a:cubicBezTo>
                    <a:pt x="14040" y="11313"/>
                    <a:pt x="14503" y="11313"/>
                    <a:pt x="14657" y="11168"/>
                  </a:cubicBezTo>
                  <a:cubicBezTo>
                    <a:pt x="14811" y="11168"/>
                    <a:pt x="15120" y="10733"/>
                    <a:pt x="15120" y="10589"/>
                  </a:cubicBezTo>
                  <a:cubicBezTo>
                    <a:pt x="15120" y="10878"/>
                    <a:pt x="14811" y="10878"/>
                    <a:pt x="14966" y="11168"/>
                  </a:cubicBezTo>
                  <a:cubicBezTo>
                    <a:pt x="15274" y="11313"/>
                    <a:pt x="15429" y="10878"/>
                    <a:pt x="15429" y="10878"/>
                  </a:cubicBezTo>
                  <a:cubicBezTo>
                    <a:pt x="15583" y="11023"/>
                    <a:pt x="15429" y="11168"/>
                    <a:pt x="15583" y="11168"/>
                  </a:cubicBezTo>
                  <a:cubicBezTo>
                    <a:pt x="15737" y="10733"/>
                    <a:pt x="15583" y="10299"/>
                    <a:pt x="15274" y="9864"/>
                  </a:cubicBezTo>
                  <a:cubicBezTo>
                    <a:pt x="15120" y="9574"/>
                    <a:pt x="14811" y="9284"/>
                    <a:pt x="14966" y="8849"/>
                  </a:cubicBezTo>
                  <a:cubicBezTo>
                    <a:pt x="15120" y="8414"/>
                    <a:pt x="15891" y="8704"/>
                    <a:pt x="15429" y="8269"/>
                  </a:cubicBezTo>
                  <a:cubicBezTo>
                    <a:pt x="15274" y="8124"/>
                    <a:pt x="14966" y="7979"/>
                    <a:pt x="15120" y="7689"/>
                  </a:cubicBezTo>
                  <a:cubicBezTo>
                    <a:pt x="15274" y="7544"/>
                    <a:pt x="15429" y="7689"/>
                    <a:pt x="15737" y="7834"/>
                  </a:cubicBezTo>
                  <a:cubicBezTo>
                    <a:pt x="15891" y="7979"/>
                    <a:pt x="16046" y="7834"/>
                    <a:pt x="16046" y="8124"/>
                  </a:cubicBezTo>
                  <a:cubicBezTo>
                    <a:pt x="16046" y="8269"/>
                    <a:pt x="16046" y="8414"/>
                    <a:pt x="16354" y="8559"/>
                  </a:cubicBezTo>
                  <a:cubicBezTo>
                    <a:pt x="16509" y="8559"/>
                    <a:pt x="16817" y="8559"/>
                    <a:pt x="16971" y="8559"/>
                  </a:cubicBezTo>
                  <a:cubicBezTo>
                    <a:pt x="17126" y="8559"/>
                    <a:pt x="17434" y="8704"/>
                    <a:pt x="17589" y="8559"/>
                  </a:cubicBezTo>
                  <a:cubicBezTo>
                    <a:pt x="18360" y="8414"/>
                    <a:pt x="17743" y="9284"/>
                    <a:pt x="17434" y="9429"/>
                  </a:cubicBezTo>
                  <a:cubicBezTo>
                    <a:pt x="16971" y="9429"/>
                    <a:pt x="17280" y="10009"/>
                    <a:pt x="17280" y="10154"/>
                  </a:cubicBezTo>
                  <a:cubicBezTo>
                    <a:pt x="17434" y="10154"/>
                    <a:pt x="17743" y="9574"/>
                    <a:pt x="17743" y="9719"/>
                  </a:cubicBezTo>
                  <a:cubicBezTo>
                    <a:pt x="17743" y="10154"/>
                    <a:pt x="18051" y="10589"/>
                    <a:pt x="18051" y="108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5" name="Shape 1641">
              <a:extLst>
                <a:ext uri="{FF2B5EF4-FFF2-40B4-BE49-F238E27FC236}">
                  <a16:creationId xmlns:a16="http://schemas.microsoft.com/office/drawing/2014/main" id="{18549656-13F7-48F1-A35E-D4C938DB21C3}"/>
                </a:ext>
              </a:extLst>
            </p:cNvPr>
            <p:cNvSpPr/>
            <p:nvPr/>
          </p:nvSpPr>
          <p:spPr>
            <a:xfrm>
              <a:off x="7849054" y="3643317"/>
              <a:ext cx="179277" cy="42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extrusionOk="0">
                  <a:moveTo>
                    <a:pt x="20546" y="8090"/>
                  </a:moveTo>
                  <a:cubicBezTo>
                    <a:pt x="20020" y="8090"/>
                    <a:pt x="19493" y="8310"/>
                    <a:pt x="19493" y="7869"/>
                  </a:cubicBezTo>
                  <a:cubicBezTo>
                    <a:pt x="19493" y="7869"/>
                    <a:pt x="19493" y="7649"/>
                    <a:pt x="19493" y="7649"/>
                  </a:cubicBezTo>
                  <a:cubicBezTo>
                    <a:pt x="19493" y="7428"/>
                    <a:pt x="17912" y="7428"/>
                    <a:pt x="17912" y="7428"/>
                  </a:cubicBezTo>
                  <a:cubicBezTo>
                    <a:pt x="17385" y="7208"/>
                    <a:pt x="17912" y="6767"/>
                    <a:pt x="17912" y="6547"/>
                  </a:cubicBezTo>
                  <a:cubicBezTo>
                    <a:pt x="18439" y="6106"/>
                    <a:pt x="16859" y="6326"/>
                    <a:pt x="16332" y="6106"/>
                  </a:cubicBezTo>
                  <a:cubicBezTo>
                    <a:pt x="16332" y="5885"/>
                    <a:pt x="15805" y="5885"/>
                    <a:pt x="15805" y="5665"/>
                  </a:cubicBezTo>
                  <a:cubicBezTo>
                    <a:pt x="15805" y="5445"/>
                    <a:pt x="16859" y="5224"/>
                    <a:pt x="16859" y="5224"/>
                  </a:cubicBezTo>
                  <a:cubicBezTo>
                    <a:pt x="16332" y="4783"/>
                    <a:pt x="13171" y="5445"/>
                    <a:pt x="12644" y="5224"/>
                  </a:cubicBezTo>
                  <a:cubicBezTo>
                    <a:pt x="12644" y="5224"/>
                    <a:pt x="13171" y="4783"/>
                    <a:pt x="13171" y="4563"/>
                  </a:cubicBezTo>
                  <a:cubicBezTo>
                    <a:pt x="12644" y="4343"/>
                    <a:pt x="14224" y="3902"/>
                    <a:pt x="14224" y="3681"/>
                  </a:cubicBezTo>
                  <a:cubicBezTo>
                    <a:pt x="15278" y="3020"/>
                    <a:pt x="16332" y="2579"/>
                    <a:pt x="15805" y="1918"/>
                  </a:cubicBezTo>
                  <a:cubicBezTo>
                    <a:pt x="15805" y="1698"/>
                    <a:pt x="16332" y="1477"/>
                    <a:pt x="16332" y="1257"/>
                  </a:cubicBezTo>
                  <a:cubicBezTo>
                    <a:pt x="16332" y="816"/>
                    <a:pt x="15278" y="1257"/>
                    <a:pt x="14751" y="1036"/>
                  </a:cubicBezTo>
                  <a:cubicBezTo>
                    <a:pt x="14751" y="596"/>
                    <a:pt x="14224" y="375"/>
                    <a:pt x="14224" y="155"/>
                  </a:cubicBezTo>
                  <a:cubicBezTo>
                    <a:pt x="13171" y="-286"/>
                    <a:pt x="13171" y="375"/>
                    <a:pt x="12117" y="155"/>
                  </a:cubicBezTo>
                  <a:cubicBezTo>
                    <a:pt x="12644" y="596"/>
                    <a:pt x="11590" y="596"/>
                    <a:pt x="11590" y="816"/>
                  </a:cubicBezTo>
                  <a:cubicBezTo>
                    <a:pt x="11590" y="816"/>
                    <a:pt x="11590" y="1698"/>
                    <a:pt x="11590" y="1698"/>
                  </a:cubicBezTo>
                  <a:cubicBezTo>
                    <a:pt x="11063" y="1698"/>
                    <a:pt x="11063" y="1257"/>
                    <a:pt x="11063" y="1257"/>
                  </a:cubicBezTo>
                  <a:cubicBezTo>
                    <a:pt x="10010" y="1257"/>
                    <a:pt x="9483" y="1477"/>
                    <a:pt x="9483" y="1698"/>
                  </a:cubicBezTo>
                  <a:cubicBezTo>
                    <a:pt x="8956" y="1918"/>
                    <a:pt x="7902" y="1918"/>
                    <a:pt x="7376" y="2138"/>
                  </a:cubicBezTo>
                  <a:cubicBezTo>
                    <a:pt x="6849" y="2359"/>
                    <a:pt x="7376" y="2800"/>
                    <a:pt x="6849" y="3020"/>
                  </a:cubicBezTo>
                  <a:cubicBezTo>
                    <a:pt x="6849" y="3241"/>
                    <a:pt x="6322" y="3461"/>
                    <a:pt x="5795" y="3681"/>
                  </a:cubicBezTo>
                  <a:cubicBezTo>
                    <a:pt x="5795" y="3902"/>
                    <a:pt x="5795" y="4122"/>
                    <a:pt x="5795" y="4343"/>
                  </a:cubicBezTo>
                  <a:cubicBezTo>
                    <a:pt x="5795" y="4783"/>
                    <a:pt x="5268" y="5224"/>
                    <a:pt x="4741" y="5224"/>
                  </a:cubicBezTo>
                  <a:cubicBezTo>
                    <a:pt x="4215" y="5224"/>
                    <a:pt x="3688" y="5224"/>
                    <a:pt x="3161" y="5224"/>
                  </a:cubicBezTo>
                  <a:cubicBezTo>
                    <a:pt x="2634" y="5665"/>
                    <a:pt x="3161" y="7428"/>
                    <a:pt x="2107" y="7428"/>
                  </a:cubicBezTo>
                  <a:cubicBezTo>
                    <a:pt x="2107" y="7428"/>
                    <a:pt x="1054" y="7428"/>
                    <a:pt x="1054" y="7428"/>
                  </a:cubicBezTo>
                  <a:cubicBezTo>
                    <a:pt x="1054" y="7649"/>
                    <a:pt x="1054" y="7869"/>
                    <a:pt x="1054" y="7869"/>
                  </a:cubicBezTo>
                  <a:cubicBezTo>
                    <a:pt x="1054" y="8090"/>
                    <a:pt x="527" y="8310"/>
                    <a:pt x="0" y="8530"/>
                  </a:cubicBezTo>
                  <a:cubicBezTo>
                    <a:pt x="0" y="8751"/>
                    <a:pt x="2107" y="9853"/>
                    <a:pt x="2634" y="10073"/>
                  </a:cubicBezTo>
                  <a:cubicBezTo>
                    <a:pt x="2634" y="10073"/>
                    <a:pt x="2107" y="9412"/>
                    <a:pt x="2107" y="9412"/>
                  </a:cubicBezTo>
                  <a:cubicBezTo>
                    <a:pt x="2107" y="9412"/>
                    <a:pt x="3688" y="10294"/>
                    <a:pt x="3688" y="10294"/>
                  </a:cubicBezTo>
                  <a:cubicBezTo>
                    <a:pt x="4215" y="10734"/>
                    <a:pt x="3161" y="10734"/>
                    <a:pt x="3688" y="11175"/>
                  </a:cubicBezTo>
                  <a:cubicBezTo>
                    <a:pt x="3161" y="10955"/>
                    <a:pt x="4215" y="10955"/>
                    <a:pt x="4741" y="11175"/>
                  </a:cubicBezTo>
                  <a:cubicBezTo>
                    <a:pt x="5268" y="11616"/>
                    <a:pt x="5795" y="12057"/>
                    <a:pt x="5795" y="12498"/>
                  </a:cubicBezTo>
                  <a:cubicBezTo>
                    <a:pt x="5795" y="12498"/>
                    <a:pt x="5268" y="14481"/>
                    <a:pt x="5268" y="14481"/>
                  </a:cubicBezTo>
                  <a:cubicBezTo>
                    <a:pt x="5795" y="14481"/>
                    <a:pt x="5795" y="13820"/>
                    <a:pt x="5795" y="13820"/>
                  </a:cubicBezTo>
                  <a:cubicBezTo>
                    <a:pt x="5795" y="13820"/>
                    <a:pt x="5795" y="14481"/>
                    <a:pt x="5795" y="14481"/>
                  </a:cubicBezTo>
                  <a:cubicBezTo>
                    <a:pt x="5795" y="14481"/>
                    <a:pt x="6322" y="14261"/>
                    <a:pt x="6322" y="14261"/>
                  </a:cubicBezTo>
                  <a:cubicBezTo>
                    <a:pt x="6322" y="14261"/>
                    <a:pt x="6322" y="14702"/>
                    <a:pt x="6322" y="14702"/>
                  </a:cubicBezTo>
                  <a:cubicBezTo>
                    <a:pt x="6849" y="14702"/>
                    <a:pt x="6849" y="14261"/>
                    <a:pt x="7376" y="14261"/>
                  </a:cubicBezTo>
                  <a:cubicBezTo>
                    <a:pt x="7376" y="14261"/>
                    <a:pt x="7376" y="14481"/>
                    <a:pt x="7376" y="14481"/>
                  </a:cubicBezTo>
                  <a:cubicBezTo>
                    <a:pt x="7376" y="14481"/>
                    <a:pt x="8956" y="14261"/>
                    <a:pt x="8956" y="14041"/>
                  </a:cubicBezTo>
                  <a:cubicBezTo>
                    <a:pt x="9483" y="14041"/>
                    <a:pt x="12117" y="13379"/>
                    <a:pt x="11063" y="13159"/>
                  </a:cubicBezTo>
                  <a:cubicBezTo>
                    <a:pt x="11590" y="13159"/>
                    <a:pt x="11063" y="13600"/>
                    <a:pt x="11590" y="13820"/>
                  </a:cubicBezTo>
                  <a:cubicBezTo>
                    <a:pt x="12117" y="13820"/>
                    <a:pt x="12644" y="13820"/>
                    <a:pt x="12644" y="14041"/>
                  </a:cubicBezTo>
                  <a:cubicBezTo>
                    <a:pt x="13171" y="14481"/>
                    <a:pt x="13171" y="15143"/>
                    <a:pt x="13171" y="15583"/>
                  </a:cubicBezTo>
                  <a:cubicBezTo>
                    <a:pt x="13698" y="16245"/>
                    <a:pt x="13698" y="16685"/>
                    <a:pt x="14751" y="17126"/>
                  </a:cubicBezTo>
                  <a:cubicBezTo>
                    <a:pt x="14751" y="17126"/>
                    <a:pt x="15278" y="17347"/>
                    <a:pt x="15278" y="17347"/>
                  </a:cubicBezTo>
                  <a:cubicBezTo>
                    <a:pt x="15278" y="17787"/>
                    <a:pt x="15805" y="17787"/>
                    <a:pt x="15805" y="17787"/>
                  </a:cubicBezTo>
                  <a:cubicBezTo>
                    <a:pt x="16332" y="18008"/>
                    <a:pt x="15278" y="18449"/>
                    <a:pt x="15805" y="18449"/>
                  </a:cubicBezTo>
                  <a:cubicBezTo>
                    <a:pt x="15805" y="18449"/>
                    <a:pt x="15805" y="18449"/>
                    <a:pt x="16332" y="18449"/>
                  </a:cubicBezTo>
                  <a:cubicBezTo>
                    <a:pt x="16332" y="18669"/>
                    <a:pt x="15278" y="18890"/>
                    <a:pt x="15278" y="19110"/>
                  </a:cubicBezTo>
                  <a:cubicBezTo>
                    <a:pt x="15278" y="19551"/>
                    <a:pt x="15805" y="19110"/>
                    <a:pt x="16332" y="19330"/>
                  </a:cubicBezTo>
                  <a:cubicBezTo>
                    <a:pt x="16332" y="19330"/>
                    <a:pt x="15278" y="21094"/>
                    <a:pt x="15278" y="21314"/>
                  </a:cubicBezTo>
                  <a:cubicBezTo>
                    <a:pt x="16332" y="20873"/>
                    <a:pt x="16859" y="19992"/>
                    <a:pt x="17385" y="19551"/>
                  </a:cubicBezTo>
                  <a:cubicBezTo>
                    <a:pt x="17912" y="19110"/>
                    <a:pt x="18439" y="18890"/>
                    <a:pt x="17912" y="18449"/>
                  </a:cubicBezTo>
                  <a:cubicBezTo>
                    <a:pt x="17385" y="18008"/>
                    <a:pt x="17385" y="17787"/>
                    <a:pt x="17385" y="17347"/>
                  </a:cubicBezTo>
                  <a:cubicBezTo>
                    <a:pt x="16859" y="16906"/>
                    <a:pt x="14224" y="16024"/>
                    <a:pt x="14751" y="15363"/>
                  </a:cubicBezTo>
                  <a:cubicBezTo>
                    <a:pt x="14751" y="15363"/>
                    <a:pt x="15805" y="15143"/>
                    <a:pt x="15805" y="14922"/>
                  </a:cubicBezTo>
                  <a:cubicBezTo>
                    <a:pt x="15278" y="14481"/>
                    <a:pt x="15805" y="14481"/>
                    <a:pt x="15805" y="14041"/>
                  </a:cubicBezTo>
                  <a:cubicBezTo>
                    <a:pt x="16332" y="13379"/>
                    <a:pt x="14224" y="12938"/>
                    <a:pt x="13698" y="12498"/>
                  </a:cubicBezTo>
                  <a:cubicBezTo>
                    <a:pt x="12117" y="12057"/>
                    <a:pt x="13171" y="11175"/>
                    <a:pt x="13698" y="10514"/>
                  </a:cubicBezTo>
                  <a:cubicBezTo>
                    <a:pt x="13698" y="10073"/>
                    <a:pt x="14224" y="10073"/>
                    <a:pt x="15278" y="10073"/>
                  </a:cubicBezTo>
                  <a:cubicBezTo>
                    <a:pt x="16332" y="10073"/>
                    <a:pt x="17385" y="9632"/>
                    <a:pt x="17912" y="9412"/>
                  </a:cubicBezTo>
                  <a:cubicBezTo>
                    <a:pt x="18966" y="9192"/>
                    <a:pt x="19493" y="9412"/>
                    <a:pt x="20546" y="8971"/>
                  </a:cubicBezTo>
                  <a:cubicBezTo>
                    <a:pt x="21073" y="8530"/>
                    <a:pt x="21600" y="8310"/>
                    <a:pt x="21600" y="8090"/>
                  </a:cubicBezTo>
                  <a:cubicBezTo>
                    <a:pt x="21600" y="8090"/>
                    <a:pt x="21073" y="8090"/>
                    <a:pt x="20546" y="80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6" name="Shape 1642">
              <a:extLst>
                <a:ext uri="{FF2B5EF4-FFF2-40B4-BE49-F238E27FC236}">
                  <a16:creationId xmlns:a16="http://schemas.microsoft.com/office/drawing/2014/main" id="{D2F23993-1C2A-4429-8DB4-84C2BB2CCFEB}"/>
                </a:ext>
              </a:extLst>
            </p:cNvPr>
            <p:cNvSpPr/>
            <p:nvPr/>
          </p:nvSpPr>
          <p:spPr>
            <a:xfrm>
              <a:off x="7768557" y="3692491"/>
              <a:ext cx="89484" cy="11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148" extrusionOk="0">
                  <a:moveTo>
                    <a:pt x="19039" y="19605"/>
                  </a:moveTo>
                  <a:cubicBezTo>
                    <a:pt x="19978" y="18062"/>
                    <a:pt x="18100" y="14205"/>
                    <a:pt x="18100" y="12662"/>
                  </a:cubicBezTo>
                  <a:cubicBezTo>
                    <a:pt x="18100" y="12662"/>
                    <a:pt x="17160" y="9577"/>
                    <a:pt x="16221" y="11891"/>
                  </a:cubicBezTo>
                  <a:cubicBezTo>
                    <a:pt x="16221" y="11891"/>
                    <a:pt x="15282" y="12662"/>
                    <a:pt x="14343" y="13434"/>
                  </a:cubicBezTo>
                  <a:cubicBezTo>
                    <a:pt x="14343" y="12662"/>
                    <a:pt x="12465" y="9577"/>
                    <a:pt x="15282" y="9577"/>
                  </a:cubicBezTo>
                  <a:cubicBezTo>
                    <a:pt x="17160" y="8805"/>
                    <a:pt x="20917" y="4177"/>
                    <a:pt x="16221" y="4948"/>
                  </a:cubicBezTo>
                  <a:cubicBezTo>
                    <a:pt x="15282" y="5719"/>
                    <a:pt x="13404" y="4948"/>
                    <a:pt x="12465" y="4948"/>
                  </a:cubicBezTo>
                  <a:cubicBezTo>
                    <a:pt x="11526" y="4948"/>
                    <a:pt x="9647" y="4948"/>
                    <a:pt x="8708" y="4948"/>
                  </a:cubicBezTo>
                  <a:cubicBezTo>
                    <a:pt x="6830" y="4177"/>
                    <a:pt x="6830" y="3405"/>
                    <a:pt x="6830" y="2634"/>
                  </a:cubicBezTo>
                  <a:cubicBezTo>
                    <a:pt x="6830" y="1091"/>
                    <a:pt x="5891" y="1862"/>
                    <a:pt x="4952" y="1091"/>
                  </a:cubicBezTo>
                  <a:cubicBezTo>
                    <a:pt x="3074" y="319"/>
                    <a:pt x="2134" y="-452"/>
                    <a:pt x="1195" y="319"/>
                  </a:cubicBezTo>
                  <a:cubicBezTo>
                    <a:pt x="256" y="1862"/>
                    <a:pt x="2134" y="2634"/>
                    <a:pt x="3074" y="3405"/>
                  </a:cubicBezTo>
                  <a:cubicBezTo>
                    <a:pt x="5891" y="5719"/>
                    <a:pt x="1195" y="4177"/>
                    <a:pt x="256" y="6491"/>
                  </a:cubicBezTo>
                  <a:cubicBezTo>
                    <a:pt x="-683" y="8805"/>
                    <a:pt x="1195" y="10348"/>
                    <a:pt x="2134" y="11891"/>
                  </a:cubicBezTo>
                  <a:cubicBezTo>
                    <a:pt x="4013" y="14205"/>
                    <a:pt x="4952" y="16519"/>
                    <a:pt x="4013" y="18834"/>
                  </a:cubicBezTo>
                  <a:cubicBezTo>
                    <a:pt x="4952" y="19605"/>
                    <a:pt x="4952" y="17291"/>
                    <a:pt x="4952" y="16519"/>
                  </a:cubicBezTo>
                  <a:cubicBezTo>
                    <a:pt x="4952" y="17291"/>
                    <a:pt x="4952" y="18062"/>
                    <a:pt x="5891" y="18062"/>
                  </a:cubicBezTo>
                  <a:cubicBezTo>
                    <a:pt x="5891" y="18062"/>
                    <a:pt x="5891" y="17291"/>
                    <a:pt x="5891" y="17291"/>
                  </a:cubicBezTo>
                  <a:cubicBezTo>
                    <a:pt x="6830" y="19605"/>
                    <a:pt x="6830" y="17291"/>
                    <a:pt x="6830" y="15748"/>
                  </a:cubicBezTo>
                  <a:cubicBezTo>
                    <a:pt x="6830" y="16519"/>
                    <a:pt x="10587" y="18834"/>
                    <a:pt x="11526" y="16519"/>
                  </a:cubicBezTo>
                  <a:cubicBezTo>
                    <a:pt x="11526" y="15748"/>
                    <a:pt x="10587" y="11891"/>
                    <a:pt x="9647" y="11891"/>
                  </a:cubicBezTo>
                  <a:cubicBezTo>
                    <a:pt x="10587" y="11891"/>
                    <a:pt x="11526" y="13434"/>
                    <a:pt x="11526" y="14205"/>
                  </a:cubicBezTo>
                  <a:cubicBezTo>
                    <a:pt x="12465" y="14977"/>
                    <a:pt x="15282" y="13434"/>
                    <a:pt x="15282" y="14977"/>
                  </a:cubicBezTo>
                  <a:cubicBezTo>
                    <a:pt x="15282" y="15748"/>
                    <a:pt x="16221" y="14977"/>
                    <a:pt x="16221" y="16519"/>
                  </a:cubicBezTo>
                  <a:cubicBezTo>
                    <a:pt x="16221" y="18062"/>
                    <a:pt x="16221" y="19605"/>
                    <a:pt x="17160" y="21148"/>
                  </a:cubicBezTo>
                  <a:cubicBezTo>
                    <a:pt x="18100" y="20377"/>
                    <a:pt x="18100" y="20377"/>
                    <a:pt x="19039" y="19605"/>
                  </a:cubicBezTo>
                  <a:cubicBezTo>
                    <a:pt x="19978" y="18834"/>
                    <a:pt x="18100" y="20377"/>
                    <a:pt x="19039" y="196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7" name="Shape 1643">
              <a:extLst>
                <a:ext uri="{FF2B5EF4-FFF2-40B4-BE49-F238E27FC236}">
                  <a16:creationId xmlns:a16="http://schemas.microsoft.com/office/drawing/2014/main" id="{21350791-3C81-42E6-A8BC-C58DFC00748C}"/>
                </a:ext>
              </a:extLst>
            </p:cNvPr>
            <p:cNvSpPr/>
            <p:nvPr/>
          </p:nvSpPr>
          <p:spPr>
            <a:xfrm>
              <a:off x="7953631" y="3827864"/>
              <a:ext cx="180576" cy="33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19" extrusionOk="0">
                  <a:moveTo>
                    <a:pt x="20571" y="8291"/>
                  </a:moveTo>
                  <a:cubicBezTo>
                    <a:pt x="21086" y="8291"/>
                    <a:pt x="20571" y="7730"/>
                    <a:pt x="21086" y="7449"/>
                  </a:cubicBezTo>
                  <a:cubicBezTo>
                    <a:pt x="21600" y="7169"/>
                    <a:pt x="20571" y="6607"/>
                    <a:pt x="20057" y="6607"/>
                  </a:cubicBezTo>
                  <a:cubicBezTo>
                    <a:pt x="19543" y="6327"/>
                    <a:pt x="18514" y="6046"/>
                    <a:pt x="18514" y="5485"/>
                  </a:cubicBezTo>
                  <a:cubicBezTo>
                    <a:pt x="18514" y="4924"/>
                    <a:pt x="19029" y="4644"/>
                    <a:pt x="18000" y="4083"/>
                  </a:cubicBezTo>
                  <a:cubicBezTo>
                    <a:pt x="17486" y="3802"/>
                    <a:pt x="16457" y="3241"/>
                    <a:pt x="15429" y="3241"/>
                  </a:cubicBezTo>
                  <a:cubicBezTo>
                    <a:pt x="14400" y="3241"/>
                    <a:pt x="13886" y="3802"/>
                    <a:pt x="12857" y="3802"/>
                  </a:cubicBezTo>
                  <a:cubicBezTo>
                    <a:pt x="11829" y="3522"/>
                    <a:pt x="11829" y="3522"/>
                    <a:pt x="10800" y="3802"/>
                  </a:cubicBezTo>
                  <a:cubicBezTo>
                    <a:pt x="10800" y="3802"/>
                    <a:pt x="9257" y="4644"/>
                    <a:pt x="8743" y="4363"/>
                  </a:cubicBezTo>
                  <a:cubicBezTo>
                    <a:pt x="8743" y="4083"/>
                    <a:pt x="10286" y="3522"/>
                    <a:pt x="9771" y="3241"/>
                  </a:cubicBezTo>
                  <a:cubicBezTo>
                    <a:pt x="8743" y="2961"/>
                    <a:pt x="9771" y="2680"/>
                    <a:pt x="9771" y="2400"/>
                  </a:cubicBezTo>
                  <a:cubicBezTo>
                    <a:pt x="9771" y="2119"/>
                    <a:pt x="9771" y="1278"/>
                    <a:pt x="9257" y="1278"/>
                  </a:cubicBezTo>
                  <a:cubicBezTo>
                    <a:pt x="8229" y="1558"/>
                    <a:pt x="7200" y="1558"/>
                    <a:pt x="7714" y="997"/>
                  </a:cubicBezTo>
                  <a:cubicBezTo>
                    <a:pt x="8229" y="-125"/>
                    <a:pt x="5657" y="-125"/>
                    <a:pt x="4629" y="156"/>
                  </a:cubicBezTo>
                  <a:cubicBezTo>
                    <a:pt x="4114" y="717"/>
                    <a:pt x="3086" y="997"/>
                    <a:pt x="2057" y="997"/>
                  </a:cubicBezTo>
                  <a:cubicBezTo>
                    <a:pt x="1029" y="997"/>
                    <a:pt x="514" y="1839"/>
                    <a:pt x="514" y="2119"/>
                  </a:cubicBezTo>
                  <a:cubicBezTo>
                    <a:pt x="514" y="2680"/>
                    <a:pt x="0" y="2961"/>
                    <a:pt x="0" y="3522"/>
                  </a:cubicBezTo>
                  <a:cubicBezTo>
                    <a:pt x="0" y="4083"/>
                    <a:pt x="514" y="4083"/>
                    <a:pt x="1543" y="4363"/>
                  </a:cubicBezTo>
                  <a:cubicBezTo>
                    <a:pt x="2057" y="4924"/>
                    <a:pt x="2571" y="5205"/>
                    <a:pt x="3086" y="5485"/>
                  </a:cubicBezTo>
                  <a:cubicBezTo>
                    <a:pt x="3600" y="6046"/>
                    <a:pt x="2571" y="6327"/>
                    <a:pt x="2571" y="6607"/>
                  </a:cubicBezTo>
                  <a:cubicBezTo>
                    <a:pt x="2571" y="6888"/>
                    <a:pt x="3086" y="7169"/>
                    <a:pt x="2571" y="7449"/>
                  </a:cubicBezTo>
                  <a:cubicBezTo>
                    <a:pt x="2571" y="7449"/>
                    <a:pt x="2057" y="7449"/>
                    <a:pt x="2057" y="7730"/>
                  </a:cubicBezTo>
                  <a:cubicBezTo>
                    <a:pt x="1543" y="8010"/>
                    <a:pt x="2571" y="8852"/>
                    <a:pt x="3086" y="9132"/>
                  </a:cubicBezTo>
                  <a:cubicBezTo>
                    <a:pt x="3600" y="9413"/>
                    <a:pt x="4114" y="9693"/>
                    <a:pt x="4629" y="10254"/>
                  </a:cubicBezTo>
                  <a:cubicBezTo>
                    <a:pt x="4629" y="10815"/>
                    <a:pt x="4629" y="11096"/>
                    <a:pt x="5143" y="11657"/>
                  </a:cubicBezTo>
                  <a:cubicBezTo>
                    <a:pt x="5657" y="12779"/>
                    <a:pt x="4114" y="13620"/>
                    <a:pt x="3086" y="14462"/>
                  </a:cubicBezTo>
                  <a:cubicBezTo>
                    <a:pt x="3086" y="14743"/>
                    <a:pt x="2571" y="15023"/>
                    <a:pt x="2571" y="15304"/>
                  </a:cubicBezTo>
                  <a:cubicBezTo>
                    <a:pt x="2057" y="15584"/>
                    <a:pt x="2057" y="15865"/>
                    <a:pt x="2057" y="16145"/>
                  </a:cubicBezTo>
                  <a:cubicBezTo>
                    <a:pt x="2057" y="16426"/>
                    <a:pt x="1543" y="17267"/>
                    <a:pt x="2571" y="17267"/>
                  </a:cubicBezTo>
                  <a:cubicBezTo>
                    <a:pt x="4114" y="17828"/>
                    <a:pt x="4629" y="18670"/>
                    <a:pt x="5657" y="19231"/>
                  </a:cubicBezTo>
                  <a:cubicBezTo>
                    <a:pt x="6171" y="19511"/>
                    <a:pt x="6171" y="19792"/>
                    <a:pt x="6686" y="20072"/>
                  </a:cubicBezTo>
                  <a:cubicBezTo>
                    <a:pt x="7200" y="20072"/>
                    <a:pt x="7714" y="20072"/>
                    <a:pt x="8229" y="20072"/>
                  </a:cubicBezTo>
                  <a:cubicBezTo>
                    <a:pt x="8743" y="20353"/>
                    <a:pt x="9257" y="20353"/>
                    <a:pt x="9257" y="20633"/>
                  </a:cubicBezTo>
                  <a:cubicBezTo>
                    <a:pt x="9257" y="20914"/>
                    <a:pt x="9257" y="21194"/>
                    <a:pt x="9771" y="21194"/>
                  </a:cubicBezTo>
                  <a:cubicBezTo>
                    <a:pt x="9771" y="21475"/>
                    <a:pt x="10286" y="21194"/>
                    <a:pt x="10800" y="21194"/>
                  </a:cubicBezTo>
                  <a:cubicBezTo>
                    <a:pt x="11314" y="21194"/>
                    <a:pt x="11829" y="20633"/>
                    <a:pt x="11829" y="20633"/>
                  </a:cubicBezTo>
                  <a:cubicBezTo>
                    <a:pt x="10800" y="19792"/>
                    <a:pt x="10286" y="19511"/>
                    <a:pt x="8229" y="19231"/>
                  </a:cubicBezTo>
                  <a:cubicBezTo>
                    <a:pt x="7714" y="19231"/>
                    <a:pt x="7200" y="18950"/>
                    <a:pt x="6686" y="18670"/>
                  </a:cubicBezTo>
                  <a:cubicBezTo>
                    <a:pt x="6686" y="18109"/>
                    <a:pt x="7200" y="18670"/>
                    <a:pt x="7714" y="18670"/>
                  </a:cubicBezTo>
                  <a:cubicBezTo>
                    <a:pt x="7200" y="18670"/>
                    <a:pt x="6171" y="16987"/>
                    <a:pt x="6171" y="16706"/>
                  </a:cubicBezTo>
                  <a:cubicBezTo>
                    <a:pt x="6171" y="16426"/>
                    <a:pt x="6171" y="16426"/>
                    <a:pt x="5657" y="16145"/>
                  </a:cubicBezTo>
                  <a:cubicBezTo>
                    <a:pt x="5143" y="16145"/>
                    <a:pt x="4629" y="15865"/>
                    <a:pt x="4629" y="15584"/>
                  </a:cubicBezTo>
                  <a:cubicBezTo>
                    <a:pt x="4114" y="14743"/>
                    <a:pt x="5143" y="13901"/>
                    <a:pt x="5657" y="13340"/>
                  </a:cubicBezTo>
                  <a:cubicBezTo>
                    <a:pt x="5657" y="12779"/>
                    <a:pt x="6686" y="12218"/>
                    <a:pt x="6686" y="11937"/>
                  </a:cubicBezTo>
                  <a:cubicBezTo>
                    <a:pt x="6686" y="11376"/>
                    <a:pt x="6171" y="10254"/>
                    <a:pt x="7200" y="9974"/>
                  </a:cubicBezTo>
                  <a:cubicBezTo>
                    <a:pt x="8743" y="9974"/>
                    <a:pt x="8743" y="10254"/>
                    <a:pt x="8743" y="11096"/>
                  </a:cubicBezTo>
                  <a:cubicBezTo>
                    <a:pt x="8229" y="11657"/>
                    <a:pt x="10286" y="11376"/>
                    <a:pt x="11314" y="11376"/>
                  </a:cubicBezTo>
                  <a:cubicBezTo>
                    <a:pt x="11829" y="11376"/>
                    <a:pt x="13371" y="11937"/>
                    <a:pt x="13886" y="12218"/>
                  </a:cubicBezTo>
                  <a:cubicBezTo>
                    <a:pt x="13886" y="11657"/>
                    <a:pt x="12857" y="11376"/>
                    <a:pt x="12343" y="10535"/>
                  </a:cubicBezTo>
                  <a:cubicBezTo>
                    <a:pt x="12343" y="9974"/>
                    <a:pt x="13371" y="9693"/>
                    <a:pt x="14400" y="9132"/>
                  </a:cubicBezTo>
                  <a:cubicBezTo>
                    <a:pt x="14914" y="8852"/>
                    <a:pt x="16457" y="8852"/>
                    <a:pt x="17486" y="8852"/>
                  </a:cubicBezTo>
                  <a:cubicBezTo>
                    <a:pt x="18514" y="8852"/>
                    <a:pt x="19029" y="8852"/>
                    <a:pt x="19543" y="9132"/>
                  </a:cubicBezTo>
                  <a:cubicBezTo>
                    <a:pt x="20571" y="9132"/>
                    <a:pt x="20057" y="8852"/>
                    <a:pt x="20571" y="8291"/>
                  </a:cubicBezTo>
                  <a:cubicBezTo>
                    <a:pt x="21086" y="8291"/>
                    <a:pt x="20571" y="8571"/>
                    <a:pt x="20571" y="82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8" name="Shape 1644">
              <a:extLst>
                <a:ext uri="{FF2B5EF4-FFF2-40B4-BE49-F238E27FC236}">
                  <a16:creationId xmlns:a16="http://schemas.microsoft.com/office/drawing/2014/main" id="{D0505E30-44E1-497B-BB26-2852A0DAC27C}"/>
                </a:ext>
              </a:extLst>
            </p:cNvPr>
            <p:cNvSpPr/>
            <p:nvPr/>
          </p:nvSpPr>
          <p:spPr>
            <a:xfrm>
              <a:off x="8053728" y="3761890"/>
              <a:ext cx="164193" cy="33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976" extrusionOk="0">
                  <a:moveTo>
                    <a:pt x="21032" y="14839"/>
                  </a:moveTo>
                  <a:cubicBezTo>
                    <a:pt x="20463" y="14562"/>
                    <a:pt x="20463" y="14008"/>
                    <a:pt x="20463" y="13177"/>
                  </a:cubicBezTo>
                  <a:cubicBezTo>
                    <a:pt x="19895" y="12346"/>
                    <a:pt x="19326" y="11793"/>
                    <a:pt x="18189" y="10962"/>
                  </a:cubicBezTo>
                  <a:cubicBezTo>
                    <a:pt x="17621" y="10408"/>
                    <a:pt x="17053" y="10131"/>
                    <a:pt x="15916" y="9854"/>
                  </a:cubicBezTo>
                  <a:cubicBezTo>
                    <a:pt x="14779" y="9300"/>
                    <a:pt x="13074" y="9023"/>
                    <a:pt x="12505" y="8193"/>
                  </a:cubicBezTo>
                  <a:cubicBezTo>
                    <a:pt x="12505" y="7639"/>
                    <a:pt x="11368" y="7362"/>
                    <a:pt x="10232" y="6808"/>
                  </a:cubicBezTo>
                  <a:cubicBezTo>
                    <a:pt x="9663" y="6531"/>
                    <a:pt x="10232" y="5423"/>
                    <a:pt x="10800" y="5146"/>
                  </a:cubicBezTo>
                  <a:cubicBezTo>
                    <a:pt x="11937" y="4870"/>
                    <a:pt x="13074" y="4316"/>
                    <a:pt x="13074" y="3762"/>
                  </a:cubicBezTo>
                  <a:cubicBezTo>
                    <a:pt x="13642" y="3485"/>
                    <a:pt x="15916" y="2931"/>
                    <a:pt x="16484" y="2654"/>
                  </a:cubicBezTo>
                  <a:cubicBezTo>
                    <a:pt x="15347" y="2377"/>
                    <a:pt x="14211" y="2100"/>
                    <a:pt x="13074" y="1546"/>
                  </a:cubicBezTo>
                  <a:cubicBezTo>
                    <a:pt x="11937" y="1270"/>
                    <a:pt x="13642" y="1270"/>
                    <a:pt x="13642" y="716"/>
                  </a:cubicBezTo>
                  <a:cubicBezTo>
                    <a:pt x="13642" y="716"/>
                    <a:pt x="10800" y="439"/>
                    <a:pt x="10800" y="439"/>
                  </a:cubicBezTo>
                  <a:cubicBezTo>
                    <a:pt x="9663" y="162"/>
                    <a:pt x="8526" y="-392"/>
                    <a:pt x="7958" y="439"/>
                  </a:cubicBezTo>
                  <a:cubicBezTo>
                    <a:pt x="7389" y="716"/>
                    <a:pt x="6821" y="716"/>
                    <a:pt x="6253" y="993"/>
                  </a:cubicBezTo>
                  <a:cubicBezTo>
                    <a:pt x="5116" y="1823"/>
                    <a:pt x="5116" y="716"/>
                    <a:pt x="4547" y="993"/>
                  </a:cubicBezTo>
                  <a:cubicBezTo>
                    <a:pt x="3411" y="1270"/>
                    <a:pt x="3411" y="993"/>
                    <a:pt x="2842" y="993"/>
                  </a:cubicBezTo>
                  <a:cubicBezTo>
                    <a:pt x="2274" y="1270"/>
                    <a:pt x="1705" y="1270"/>
                    <a:pt x="1705" y="993"/>
                  </a:cubicBezTo>
                  <a:cubicBezTo>
                    <a:pt x="1705" y="716"/>
                    <a:pt x="568" y="1270"/>
                    <a:pt x="0" y="1270"/>
                  </a:cubicBezTo>
                  <a:cubicBezTo>
                    <a:pt x="0" y="1546"/>
                    <a:pt x="1705" y="2100"/>
                    <a:pt x="2274" y="2100"/>
                  </a:cubicBezTo>
                  <a:cubicBezTo>
                    <a:pt x="2842" y="2654"/>
                    <a:pt x="2274" y="2931"/>
                    <a:pt x="2842" y="3208"/>
                  </a:cubicBezTo>
                  <a:cubicBezTo>
                    <a:pt x="2842" y="3762"/>
                    <a:pt x="4547" y="3762"/>
                    <a:pt x="5116" y="3485"/>
                  </a:cubicBezTo>
                  <a:cubicBezTo>
                    <a:pt x="6253" y="3208"/>
                    <a:pt x="6821" y="4039"/>
                    <a:pt x="6821" y="4316"/>
                  </a:cubicBezTo>
                  <a:cubicBezTo>
                    <a:pt x="7389" y="4870"/>
                    <a:pt x="8526" y="4870"/>
                    <a:pt x="7389" y="5423"/>
                  </a:cubicBezTo>
                  <a:cubicBezTo>
                    <a:pt x="6253" y="5700"/>
                    <a:pt x="5684" y="4870"/>
                    <a:pt x="5684" y="5700"/>
                  </a:cubicBezTo>
                  <a:cubicBezTo>
                    <a:pt x="5684" y="6254"/>
                    <a:pt x="7389" y="6254"/>
                    <a:pt x="7958" y="6531"/>
                  </a:cubicBezTo>
                  <a:cubicBezTo>
                    <a:pt x="9095" y="7085"/>
                    <a:pt x="9663" y="7639"/>
                    <a:pt x="10800" y="8193"/>
                  </a:cubicBezTo>
                  <a:cubicBezTo>
                    <a:pt x="11368" y="8746"/>
                    <a:pt x="12505" y="8746"/>
                    <a:pt x="13074" y="9300"/>
                  </a:cubicBezTo>
                  <a:cubicBezTo>
                    <a:pt x="13642" y="9854"/>
                    <a:pt x="13642" y="10131"/>
                    <a:pt x="14779" y="10408"/>
                  </a:cubicBezTo>
                  <a:cubicBezTo>
                    <a:pt x="15347" y="10685"/>
                    <a:pt x="14779" y="11239"/>
                    <a:pt x="15916" y="11516"/>
                  </a:cubicBezTo>
                  <a:cubicBezTo>
                    <a:pt x="16484" y="11793"/>
                    <a:pt x="15916" y="12623"/>
                    <a:pt x="15347" y="12900"/>
                  </a:cubicBezTo>
                  <a:cubicBezTo>
                    <a:pt x="14779" y="13177"/>
                    <a:pt x="15347" y="13731"/>
                    <a:pt x="15916" y="14008"/>
                  </a:cubicBezTo>
                  <a:cubicBezTo>
                    <a:pt x="15916" y="14562"/>
                    <a:pt x="15916" y="14839"/>
                    <a:pt x="15916" y="15393"/>
                  </a:cubicBezTo>
                  <a:cubicBezTo>
                    <a:pt x="14779" y="15946"/>
                    <a:pt x="14779" y="15946"/>
                    <a:pt x="13074" y="16223"/>
                  </a:cubicBezTo>
                  <a:cubicBezTo>
                    <a:pt x="11937" y="16223"/>
                    <a:pt x="13642" y="17054"/>
                    <a:pt x="11368" y="16777"/>
                  </a:cubicBezTo>
                  <a:cubicBezTo>
                    <a:pt x="10232" y="16777"/>
                    <a:pt x="11368" y="17331"/>
                    <a:pt x="11368" y="17608"/>
                  </a:cubicBezTo>
                  <a:cubicBezTo>
                    <a:pt x="11937" y="18162"/>
                    <a:pt x="10800" y="17885"/>
                    <a:pt x="10232" y="17885"/>
                  </a:cubicBezTo>
                  <a:cubicBezTo>
                    <a:pt x="9095" y="17885"/>
                    <a:pt x="8526" y="17885"/>
                    <a:pt x="7958" y="18162"/>
                  </a:cubicBezTo>
                  <a:cubicBezTo>
                    <a:pt x="6253" y="18716"/>
                    <a:pt x="7389" y="18716"/>
                    <a:pt x="8526" y="18993"/>
                  </a:cubicBezTo>
                  <a:cubicBezTo>
                    <a:pt x="9095" y="18993"/>
                    <a:pt x="7958" y="19823"/>
                    <a:pt x="7958" y="20100"/>
                  </a:cubicBezTo>
                  <a:cubicBezTo>
                    <a:pt x="7389" y="20100"/>
                    <a:pt x="7389" y="21208"/>
                    <a:pt x="7958" y="20931"/>
                  </a:cubicBezTo>
                  <a:cubicBezTo>
                    <a:pt x="9095" y="20654"/>
                    <a:pt x="9663" y="20377"/>
                    <a:pt x="10232" y="20377"/>
                  </a:cubicBezTo>
                  <a:cubicBezTo>
                    <a:pt x="12505" y="20100"/>
                    <a:pt x="11368" y="19823"/>
                    <a:pt x="10800" y="19270"/>
                  </a:cubicBezTo>
                  <a:cubicBezTo>
                    <a:pt x="11368" y="19270"/>
                    <a:pt x="11937" y="19823"/>
                    <a:pt x="12505" y="19546"/>
                  </a:cubicBezTo>
                  <a:cubicBezTo>
                    <a:pt x="13074" y="19270"/>
                    <a:pt x="11937" y="18993"/>
                    <a:pt x="11937" y="18993"/>
                  </a:cubicBezTo>
                  <a:cubicBezTo>
                    <a:pt x="11937" y="18716"/>
                    <a:pt x="13074" y="19270"/>
                    <a:pt x="13074" y="19270"/>
                  </a:cubicBezTo>
                  <a:cubicBezTo>
                    <a:pt x="12505" y="19270"/>
                    <a:pt x="13074" y="18162"/>
                    <a:pt x="13642" y="18162"/>
                  </a:cubicBezTo>
                  <a:cubicBezTo>
                    <a:pt x="13642" y="17885"/>
                    <a:pt x="14779" y="18439"/>
                    <a:pt x="14779" y="18439"/>
                  </a:cubicBezTo>
                  <a:cubicBezTo>
                    <a:pt x="15916" y="18439"/>
                    <a:pt x="16484" y="18162"/>
                    <a:pt x="17053" y="17885"/>
                  </a:cubicBezTo>
                  <a:cubicBezTo>
                    <a:pt x="17621" y="17608"/>
                    <a:pt x="20463" y="17054"/>
                    <a:pt x="20463" y="16500"/>
                  </a:cubicBezTo>
                  <a:cubicBezTo>
                    <a:pt x="20463" y="16223"/>
                    <a:pt x="19895" y="15946"/>
                    <a:pt x="20463" y="15393"/>
                  </a:cubicBezTo>
                  <a:cubicBezTo>
                    <a:pt x="20463" y="15116"/>
                    <a:pt x="21600" y="15393"/>
                    <a:pt x="21032" y="14839"/>
                  </a:cubicBezTo>
                  <a:cubicBezTo>
                    <a:pt x="20463" y="14562"/>
                    <a:pt x="21600" y="15116"/>
                    <a:pt x="21032" y="148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09" name="Shape 1645">
              <a:extLst>
                <a:ext uri="{FF2B5EF4-FFF2-40B4-BE49-F238E27FC236}">
                  <a16:creationId xmlns:a16="http://schemas.microsoft.com/office/drawing/2014/main" id="{8AE143F7-5ED7-4245-B78F-DAB176743CB1}"/>
                </a:ext>
              </a:extLst>
            </p:cNvPr>
            <p:cNvSpPr/>
            <p:nvPr/>
          </p:nvSpPr>
          <p:spPr>
            <a:xfrm>
              <a:off x="8014884" y="3782579"/>
              <a:ext cx="161350" cy="19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extrusionOk="0">
                  <a:moveTo>
                    <a:pt x="21600" y="18240"/>
                  </a:moveTo>
                  <a:cubicBezTo>
                    <a:pt x="21600" y="17760"/>
                    <a:pt x="21016" y="17760"/>
                    <a:pt x="20432" y="16800"/>
                  </a:cubicBezTo>
                  <a:cubicBezTo>
                    <a:pt x="20432" y="15840"/>
                    <a:pt x="19849" y="16320"/>
                    <a:pt x="19265" y="15360"/>
                  </a:cubicBezTo>
                  <a:cubicBezTo>
                    <a:pt x="18681" y="14400"/>
                    <a:pt x="18681" y="13920"/>
                    <a:pt x="17514" y="13440"/>
                  </a:cubicBezTo>
                  <a:cubicBezTo>
                    <a:pt x="16346" y="12480"/>
                    <a:pt x="15762" y="11520"/>
                    <a:pt x="15178" y="10560"/>
                  </a:cubicBezTo>
                  <a:cubicBezTo>
                    <a:pt x="14595" y="10080"/>
                    <a:pt x="13427" y="9120"/>
                    <a:pt x="12843" y="8640"/>
                  </a:cubicBezTo>
                  <a:cubicBezTo>
                    <a:pt x="11676" y="8160"/>
                    <a:pt x="11092" y="8640"/>
                    <a:pt x="11092" y="7200"/>
                  </a:cubicBezTo>
                  <a:cubicBezTo>
                    <a:pt x="11092" y="6720"/>
                    <a:pt x="12259" y="7680"/>
                    <a:pt x="12843" y="6720"/>
                  </a:cubicBezTo>
                  <a:cubicBezTo>
                    <a:pt x="14011" y="6240"/>
                    <a:pt x="12843" y="5760"/>
                    <a:pt x="12259" y="4800"/>
                  </a:cubicBezTo>
                  <a:cubicBezTo>
                    <a:pt x="11092" y="2400"/>
                    <a:pt x="9341" y="5280"/>
                    <a:pt x="8173" y="3840"/>
                  </a:cubicBezTo>
                  <a:cubicBezTo>
                    <a:pt x="7589" y="3360"/>
                    <a:pt x="8173" y="2400"/>
                    <a:pt x="7589" y="1920"/>
                  </a:cubicBezTo>
                  <a:cubicBezTo>
                    <a:pt x="7005" y="1440"/>
                    <a:pt x="5838" y="960"/>
                    <a:pt x="5254" y="0"/>
                  </a:cubicBezTo>
                  <a:cubicBezTo>
                    <a:pt x="5254" y="0"/>
                    <a:pt x="4086" y="0"/>
                    <a:pt x="4086" y="0"/>
                  </a:cubicBezTo>
                  <a:cubicBezTo>
                    <a:pt x="3503" y="480"/>
                    <a:pt x="4670" y="1440"/>
                    <a:pt x="4670" y="1920"/>
                  </a:cubicBezTo>
                  <a:cubicBezTo>
                    <a:pt x="4670" y="2400"/>
                    <a:pt x="5254" y="3360"/>
                    <a:pt x="4670" y="3360"/>
                  </a:cubicBezTo>
                  <a:cubicBezTo>
                    <a:pt x="3503" y="3360"/>
                    <a:pt x="3503" y="2400"/>
                    <a:pt x="2335" y="2400"/>
                  </a:cubicBezTo>
                  <a:cubicBezTo>
                    <a:pt x="1751" y="1920"/>
                    <a:pt x="0" y="4800"/>
                    <a:pt x="0" y="4800"/>
                  </a:cubicBezTo>
                  <a:cubicBezTo>
                    <a:pt x="584" y="6240"/>
                    <a:pt x="0" y="8160"/>
                    <a:pt x="2335" y="7200"/>
                  </a:cubicBezTo>
                  <a:cubicBezTo>
                    <a:pt x="3503" y="6720"/>
                    <a:pt x="2335" y="10560"/>
                    <a:pt x="2335" y="10560"/>
                  </a:cubicBezTo>
                  <a:cubicBezTo>
                    <a:pt x="3503" y="11040"/>
                    <a:pt x="2335" y="11520"/>
                    <a:pt x="1751" y="12480"/>
                  </a:cubicBezTo>
                  <a:cubicBezTo>
                    <a:pt x="1751" y="12960"/>
                    <a:pt x="3503" y="12000"/>
                    <a:pt x="4086" y="12000"/>
                  </a:cubicBezTo>
                  <a:cubicBezTo>
                    <a:pt x="4086" y="11520"/>
                    <a:pt x="5254" y="11040"/>
                    <a:pt x="5838" y="11040"/>
                  </a:cubicBezTo>
                  <a:cubicBezTo>
                    <a:pt x="7005" y="11520"/>
                    <a:pt x="7589" y="11520"/>
                    <a:pt x="8757" y="10560"/>
                  </a:cubicBezTo>
                  <a:cubicBezTo>
                    <a:pt x="9924" y="10080"/>
                    <a:pt x="14011" y="12000"/>
                    <a:pt x="13427" y="13440"/>
                  </a:cubicBezTo>
                  <a:cubicBezTo>
                    <a:pt x="12259" y="15360"/>
                    <a:pt x="14595" y="15840"/>
                    <a:pt x="15762" y="17280"/>
                  </a:cubicBezTo>
                  <a:cubicBezTo>
                    <a:pt x="15762" y="17760"/>
                    <a:pt x="15762" y="18240"/>
                    <a:pt x="15762" y="18720"/>
                  </a:cubicBezTo>
                  <a:cubicBezTo>
                    <a:pt x="15762" y="19200"/>
                    <a:pt x="15178" y="20160"/>
                    <a:pt x="14595" y="20640"/>
                  </a:cubicBezTo>
                  <a:cubicBezTo>
                    <a:pt x="15178" y="20640"/>
                    <a:pt x="16930" y="21600"/>
                    <a:pt x="16930" y="20640"/>
                  </a:cubicBezTo>
                  <a:cubicBezTo>
                    <a:pt x="16930" y="20160"/>
                    <a:pt x="18097" y="19680"/>
                    <a:pt x="18681" y="20160"/>
                  </a:cubicBezTo>
                  <a:cubicBezTo>
                    <a:pt x="19265" y="20640"/>
                    <a:pt x="19849" y="20640"/>
                    <a:pt x="20432" y="20160"/>
                  </a:cubicBezTo>
                  <a:cubicBezTo>
                    <a:pt x="21600" y="20160"/>
                    <a:pt x="21600" y="19200"/>
                    <a:pt x="21600" y="182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0" name="Shape 1646">
              <a:extLst>
                <a:ext uri="{FF2B5EF4-FFF2-40B4-BE49-F238E27FC236}">
                  <a16:creationId xmlns:a16="http://schemas.microsoft.com/office/drawing/2014/main" id="{FE56ABD5-4807-42D7-BDEB-451CFD8CE79D}"/>
                </a:ext>
              </a:extLst>
            </p:cNvPr>
            <p:cNvSpPr/>
            <p:nvPr/>
          </p:nvSpPr>
          <p:spPr>
            <a:xfrm>
              <a:off x="8706589" y="4317557"/>
              <a:ext cx="197205" cy="16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484"/>
                  </a:moveTo>
                  <a:cubicBezTo>
                    <a:pt x="21600" y="15916"/>
                    <a:pt x="21120" y="15347"/>
                    <a:pt x="21600" y="14779"/>
                  </a:cubicBezTo>
                  <a:cubicBezTo>
                    <a:pt x="21600" y="14211"/>
                    <a:pt x="21600" y="14211"/>
                    <a:pt x="21600" y="13642"/>
                  </a:cubicBezTo>
                  <a:cubicBezTo>
                    <a:pt x="21600" y="11937"/>
                    <a:pt x="21600" y="10232"/>
                    <a:pt x="21600" y="8526"/>
                  </a:cubicBezTo>
                  <a:cubicBezTo>
                    <a:pt x="21600" y="6821"/>
                    <a:pt x="21600" y="5116"/>
                    <a:pt x="21600" y="3411"/>
                  </a:cubicBezTo>
                  <a:cubicBezTo>
                    <a:pt x="21600" y="3411"/>
                    <a:pt x="17280" y="1705"/>
                    <a:pt x="16800" y="1705"/>
                  </a:cubicBezTo>
                  <a:cubicBezTo>
                    <a:pt x="15840" y="1137"/>
                    <a:pt x="15360" y="568"/>
                    <a:pt x="14400" y="0"/>
                  </a:cubicBezTo>
                  <a:cubicBezTo>
                    <a:pt x="12960" y="0"/>
                    <a:pt x="12960" y="1137"/>
                    <a:pt x="12480" y="1705"/>
                  </a:cubicBezTo>
                  <a:cubicBezTo>
                    <a:pt x="12480" y="2274"/>
                    <a:pt x="11040" y="2274"/>
                    <a:pt x="10560" y="2842"/>
                  </a:cubicBezTo>
                  <a:cubicBezTo>
                    <a:pt x="10080" y="3979"/>
                    <a:pt x="9600" y="5116"/>
                    <a:pt x="8640" y="5684"/>
                  </a:cubicBezTo>
                  <a:cubicBezTo>
                    <a:pt x="7680" y="6253"/>
                    <a:pt x="6720" y="5684"/>
                    <a:pt x="6720" y="4547"/>
                  </a:cubicBezTo>
                  <a:cubicBezTo>
                    <a:pt x="6240" y="3411"/>
                    <a:pt x="5760" y="3411"/>
                    <a:pt x="5280" y="2842"/>
                  </a:cubicBezTo>
                  <a:cubicBezTo>
                    <a:pt x="5280" y="1705"/>
                    <a:pt x="4800" y="2842"/>
                    <a:pt x="4320" y="3411"/>
                  </a:cubicBezTo>
                  <a:cubicBezTo>
                    <a:pt x="3840" y="3411"/>
                    <a:pt x="3360" y="2842"/>
                    <a:pt x="3360" y="2842"/>
                  </a:cubicBezTo>
                  <a:cubicBezTo>
                    <a:pt x="2880" y="2842"/>
                    <a:pt x="2400" y="3411"/>
                    <a:pt x="1920" y="3411"/>
                  </a:cubicBezTo>
                  <a:cubicBezTo>
                    <a:pt x="1920" y="3979"/>
                    <a:pt x="0" y="3411"/>
                    <a:pt x="0" y="3979"/>
                  </a:cubicBezTo>
                  <a:cubicBezTo>
                    <a:pt x="0" y="4547"/>
                    <a:pt x="960" y="4547"/>
                    <a:pt x="1440" y="4547"/>
                  </a:cubicBezTo>
                  <a:cubicBezTo>
                    <a:pt x="1920" y="5116"/>
                    <a:pt x="1920" y="5684"/>
                    <a:pt x="1920" y="6253"/>
                  </a:cubicBezTo>
                  <a:cubicBezTo>
                    <a:pt x="1920" y="7389"/>
                    <a:pt x="3360" y="7389"/>
                    <a:pt x="3360" y="7958"/>
                  </a:cubicBezTo>
                  <a:cubicBezTo>
                    <a:pt x="3360" y="6821"/>
                    <a:pt x="3360" y="5116"/>
                    <a:pt x="4320" y="4547"/>
                  </a:cubicBezTo>
                  <a:cubicBezTo>
                    <a:pt x="3360" y="5116"/>
                    <a:pt x="3840" y="6253"/>
                    <a:pt x="4800" y="6821"/>
                  </a:cubicBezTo>
                  <a:cubicBezTo>
                    <a:pt x="5760" y="7389"/>
                    <a:pt x="6240" y="7389"/>
                    <a:pt x="7200" y="6821"/>
                  </a:cubicBezTo>
                  <a:cubicBezTo>
                    <a:pt x="5760" y="7389"/>
                    <a:pt x="8160" y="8526"/>
                    <a:pt x="8640" y="8526"/>
                  </a:cubicBezTo>
                  <a:cubicBezTo>
                    <a:pt x="10080" y="9095"/>
                    <a:pt x="11520" y="10232"/>
                    <a:pt x="12960" y="10800"/>
                  </a:cubicBezTo>
                  <a:cubicBezTo>
                    <a:pt x="13920" y="11368"/>
                    <a:pt x="14880" y="11937"/>
                    <a:pt x="15360" y="12505"/>
                  </a:cubicBezTo>
                  <a:cubicBezTo>
                    <a:pt x="15360" y="13642"/>
                    <a:pt x="15840" y="14211"/>
                    <a:pt x="16320" y="14779"/>
                  </a:cubicBezTo>
                  <a:cubicBezTo>
                    <a:pt x="16320" y="14779"/>
                    <a:pt x="17280" y="15347"/>
                    <a:pt x="17280" y="15347"/>
                  </a:cubicBezTo>
                  <a:cubicBezTo>
                    <a:pt x="17280" y="15347"/>
                    <a:pt x="16320" y="15916"/>
                    <a:pt x="16320" y="15916"/>
                  </a:cubicBezTo>
                  <a:cubicBezTo>
                    <a:pt x="16320" y="15916"/>
                    <a:pt x="17280" y="15916"/>
                    <a:pt x="17280" y="16484"/>
                  </a:cubicBezTo>
                  <a:cubicBezTo>
                    <a:pt x="17280" y="15916"/>
                    <a:pt x="16800" y="16484"/>
                    <a:pt x="16800" y="17053"/>
                  </a:cubicBezTo>
                  <a:cubicBezTo>
                    <a:pt x="16320" y="17621"/>
                    <a:pt x="15840" y="17053"/>
                    <a:pt x="15360" y="17621"/>
                  </a:cubicBezTo>
                  <a:cubicBezTo>
                    <a:pt x="14880" y="17621"/>
                    <a:pt x="13440" y="19326"/>
                    <a:pt x="13920" y="19326"/>
                  </a:cubicBezTo>
                  <a:cubicBezTo>
                    <a:pt x="14400" y="19895"/>
                    <a:pt x="15360" y="19895"/>
                    <a:pt x="16320" y="19895"/>
                  </a:cubicBezTo>
                  <a:cubicBezTo>
                    <a:pt x="16320" y="19326"/>
                    <a:pt x="16800" y="17053"/>
                    <a:pt x="17280" y="17621"/>
                  </a:cubicBezTo>
                  <a:cubicBezTo>
                    <a:pt x="17280" y="18189"/>
                    <a:pt x="15840" y="18758"/>
                    <a:pt x="17280" y="18758"/>
                  </a:cubicBezTo>
                  <a:cubicBezTo>
                    <a:pt x="18240" y="19326"/>
                    <a:pt x="18720" y="19326"/>
                    <a:pt x="19200" y="18189"/>
                  </a:cubicBezTo>
                  <a:cubicBezTo>
                    <a:pt x="18720" y="19326"/>
                    <a:pt x="21120" y="21032"/>
                    <a:pt x="21600" y="21600"/>
                  </a:cubicBezTo>
                  <a:cubicBezTo>
                    <a:pt x="21600" y="19895"/>
                    <a:pt x="21600" y="18189"/>
                    <a:pt x="21600" y="164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1" name="Shape 1647">
              <a:extLst>
                <a:ext uri="{FF2B5EF4-FFF2-40B4-BE49-F238E27FC236}">
                  <a16:creationId xmlns:a16="http://schemas.microsoft.com/office/drawing/2014/main" id="{1A7A09B4-9FAC-4E2B-93A5-3BAF34BF226D}"/>
                </a:ext>
              </a:extLst>
            </p:cNvPr>
            <p:cNvSpPr/>
            <p:nvPr/>
          </p:nvSpPr>
          <p:spPr>
            <a:xfrm>
              <a:off x="8901753" y="4344457"/>
              <a:ext cx="218529" cy="17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07" extrusionOk="0">
                  <a:moveTo>
                    <a:pt x="20941" y="20546"/>
                  </a:moveTo>
                  <a:cubicBezTo>
                    <a:pt x="20094" y="20020"/>
                    <a:pt x="19247" y="20020"/>
                    <a:pt x="18824" y="19493"/>
                  </a:cubicBezTo>
                  <a:cubicBezTo>
                    <a:pt x="18400" y="18966"/>
                    <a:pt x="19247" y="18439"/>
                    <a:pt x="19671" y="18966"/>
                  </a:cubicBezTo>
                  <a:cubicBezTo>
                    <a:pt x="18824" y="18439"/>
                    <a:pt x="17553" y="18966"/>
                    <a:pt x="17553" y="17912"/>
                  </a:cubicBezTo>
                  <a:cubicBezTo>
                    <a:pt x="17553" y="16859"/>
                    <a:pt x="16283" y="16859"/>
                    <a:pt x="15859" y="15805"/>
                  </a:cubicBezTo>
                  <a:cubicBezTo>
                    <a:pt x="15436" y="15278"/>
                    <a:pt x="15859" y="15278"/>
                    <a:pt x="15436" y="14751"/>
                  </a:cubicBezTo>
                  <a:cubicBezTo>
                    <a:pt x="15012" y="14224"/>
                    <a:pt x="14589" y="14224"/>
                    <a:pt x="14165" y="13698"/>
                  </a:cubicBezTo>
                  <a:cubicBezTo>
                    <a:pt x="14165" y="13698"/>
                    <a:pt x="12471" y="11063"/>
                    <a:pt x="12047" y="11063"/>
                  </a:cubicBezTo>
                  <a:cubicBezTo>
                    <a:pt x="12471" y="10537"/>
                    <a:pt x="13741" y="11063"/>
                    <a:pt x="14165" y="11063"/>
                  </a:cubicBezTo>
                  <a:cubicBezTo>
                    <a:pt x="15012" y="11063"/>
                    <a:pt x="14589" y="10537"/>
                    <a:pt x="14165" y="9483"/>
                  </a:cubicBezTo>
                  <a:cubicBezTo>
                    <a:pt x="14165" y="8956"/>
                    <a:pt x="13318" y="8956"/>
                    <a:pt x="12894" y="8956"/>
                  </a:cubicBezTo>
                  <a:cubicBezTo>
                    <a:pt x="11624" y="7902"/>
                    <a:pt x="10777" y="7376"/>
                    <a:pt x="10353" y="6322"/>
                  </a:cubicBezTo>
                  <a:cubicBezTo>
                    <a:pt x="9930" y="5268"/>
                    <a:pt x="8659" y="4215"/>
                    <a:pt x="7812" y="3688"/>
                  </a:cubicBezTo>
                  <a:cubicBezTo>
                    <a:pt x="7389" y="3161"/>
                    <a:pt x="6965" y="3161"/>
                    <a:pt x="6541" y="3161"/>
                  </a:cubicBezTo>
                  <a:cubicBezTo>
                    <a:pt x="6118" y="3161"/>
                    <a:pt x="5694" y="2107"/>
                    <a:pt x="5271" y="2107"/>
                  </a:cubicBezTo>
                  <a:cubicBezTo>
                    <a:pt x="4847" y="1580"/>
                    <a:pt x="4000" y="1580"/>
                    <a:pt x="3153" y="1054"/>
                  </a:cubicBezTo>
                  <a:cubicBezTo>
                    <a:pt x="2306" y="1054"/>
                    <a:pt x="1459" y="0"/>
                    <a:pt x="189" y="0"/>
                  </a:cubicBezTo>
                  <a:cubicBezTo>
                    <a:pt x="189" y="1580"/>
                    <a:pt x="189" y="3688"/>
                    <a:pt x="189" y="5268"/>
                  </a:cubicBezTo>
                  <a:cubicBezTo>
                    <a:pt x="189" y="6849"/>
                    <a:pt x="612" y="8956"/>
                    <a:pt x="189" y="10537"/>
                  </a:cubicBezTo>
                  <a:cubicBezTo>
                    <a:pt x="-235" y="11063"/>
                    <a:pt x="189" y="12117"/>
                    <a:pt x="189" y="13171"/>
                  </a:cubicBezTo>
                  <a:cubicBezTo>
                    <a:pt x="189" y="14224"/>
                    <a:pt x="189" y="14751"/>
                    <a:pt x="189" y="15805"/>
                  </a:cubicBezTo>
                  <a:cubicBezTo>
                    <a:pt x="189" y="17385"/>
                    <a:pt x="612" y="17385"/>
                    <a:pt x="1459" y="17385"/>
                  </a:cubicBezTo>
                  <a:cubicBezTo>
                    <a:pt x="2730" y="17385"/>
                    <a:pt x="4000" y="17385"/>
                    <a:pt x="5271" y="16332"/>
                  </a:cubicBezTo>
                  <a:cubicBezTo>
                    <a:pt x="5694" y="16332"/>
                    <a:pt x="3577" y="14751"/>
                    <a:pt x="3577" y="14751"/>
                  </a:cubicBezTo>
                  <a:cubicBezTo>
                    <a:pt x="4000" y="14751"/>
                    <a:pt x="5694" y="16332"/>
                    <a:pt x="5694" y="15805"/>
                  </a:cubicBezTo>
                  <a:cubicBezTo>
                    <a:pt x="5694" y="15278"/>
                    <a:pt x="5271" y="14751"/>
                    <a:pt x="5271" y="13698"/>
                  </a:cubicBezTo>
                  <a:cubicBezTo>
                    <a:pt x="5271" y="13698"/>
                    <a:pt x="6541" y="14751"/>
                    <a:pt x="6118" y="14224"/>
                  </a:cubicBezTo>
                  <a:cubicBezTo>
                    <a:pt x="6118" y="13171"/>
                    <a:pt x="6965" y="13171"/>
                    <a:pt x="7389" y="13171"/>
                  </a:cubicBezTo>
                  <a:cubicBezTo>
                    <a:pt x="7812" y="13171"/>
                    <a:pt x="10777" y="14751"/>
                    <a:pt x="10777" y="14224"/>
                  </a:cubicBezTo>
                  <a:cubicBezTo>
                    <a:pt x="10777" y="15278"/>
                    <a:pt x="12471" y="16332"/>
                    <a:pt x="12894" y="17385"/>
                  </a:cubicBezTo>
                  <a:cubicBezTo>
                    <a:pt x="13318" y="18439"/>
                    <a:pt x="14165" y="20020"/>
                    <a:pt x="15012" y="20020"/>
                  </a:cubicBezTo>
                  <a:cubicBezTo>
                    <a:pt x="16283" y="20020"/>
                    <a:pt x="17553" y="20546"/>
                    <a:pt x="18824" y="21073"/>
                  </a:cubicBezTo>
                  <a:cubicBezTo>
                    <a:pt x="19247" y="21073"/>
                    <a:pt x="20094" y="21600"/>
                    <a:pt x="20094" y="21073"/>
                  </a:cubicBezTo>
                  <a:cubicBezTo>
                    <a:pt x="20094" y="20546"/>
                    <a:pt x="21365" y="20546"/>
                    <a:pt x="20941" y="20546"/>
                  </a:cubicBezTo>
                  <a:cubicBezTo>
                    <a:pt x="20518" y="20020"/>
                    <a:pt x="21365" y="20546"/>
                    <a:pt x="20941" y="205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2" name="Shape 1648">
              <a:extLst>
                <a:ext uri="{FF2B5EF4-FFF2-40B4-BE49-F238E27FC236}">
                  <a16:creationId xmlns:a16="http://schemas.microsoft.com/office/drawing/2014/main" id="{37CC7B2A-79AA-4CDF-8FF6-8141BE2F5B17}"/>
                </a:ext>
              </a:extLst>
            </p:cNvPr>
            <p:cNvSpPr/>
            <p:nvPr/>
          </p:nvSpPr>
          <p:spPr>
            <a:xfrm>
              <a:off x="8203123" y="4189243"/>
              <a:ext cx="218264" cy="18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0186" extrusionOk="0">
                  <a:moveTo>
                    <a:pt x="13976" y="1560"/>
                  </a:moveTo>
                  <a:cubicBezTo>
                    <a:pt x="13553" y="3000"/>
                    <a:pt x="13129" y="3960"/>
                    <a:pt x="12282" y="5400"/>
                  </a:cubicBezTo>
                  <a:cubicBezTo>
                    <a:pt x="11859" y="7320"/>
                    <a:pt x="9741" y="7320"/>
                    <a:pt x="8471" y="6840"/>
                  </a:cubicBezTo>
                  <a:cubicBezTo>
                    <a:pt x="7624" y="6360"/>
                    <a:pt x="6776" y="7320"/>
                    <a:pt x="6353" y="7800"/>
                  </a:cubicBezTo>
                  <a:cubicBezTo>
                    <a:pt x="5929" y="8280"/>
                    <a:pt x="4659" y="7800"/>
                    <a:pt x="4235" y="8280"/>
                  </a:cubicBezTo>
                  <a:cubicBezTo>
                    <a:pt x="3388" y="8760"/>
                    <a:pt x="3388" y="8760"/>
                    <a:pt x="2965" y="7800"/>
                  </a:cubicBezTo>
                  <a:cubicBezTo>
                    <a:pt x="2118" y="7320"/>
                    <a:pt x="1694" y="6840"/>
                    <a:pt x="1271" y="5880"/>
                  </a:cubicBezTo>
                  <a:cubicBezTo>
                    <a:pt x="847" y="5400"/>
                    <a:pt x="0" y="8280"/>
                    <a:pt x="0" y="8760"/>
                  </a:cubicBezTo>
                  <a:cubicBezTo>
                    <a:pt x="0" y="10200"/>
                    <a:pt x="1271" y="11640"/>
                    <a:pt x="1694" y="13080"/>
                  </a:cubicBezTo>
                  <a:cubicBezTo>
                    <a:pt x="2541" y="14520"/>
                    <a:pt x="2118" y="15960"/>
                    <a:pt x="3388" y="16920"/>
                  </a:cubicBezTo>
                  <a:cubicBezTo>
                    <a:pt x="4235" y="17400"/>
                    <a:pt x="5082" y="17880"/>
                    <a:pt x="5506" y="17880"/>
                  </a:cubicBezTo>
                  <a:cubicBezTo>
                    <a:pt x="6776" y="17400"/>
                    <a:pt x="5506" y="18360"/>
                    <a:pt x="5929" y="18840"/>
                  </a:cubicBezTo>
                  <a:cubicBezTo>
                    <a:pt x="6353" y="18840"/>
                    <a:pt x="7624" y="18840"/>
                    <a:pt x="8047" y="18840"/>
                  </a:cubicBezTo>
                  <a:cubicBezTo>
                    <a:pt x="8471" y="18360"/>
                    <a:pt x="8471" y="17400"/>
                    <a:pt x="8894" y="17880"/>
                  </a:cubicBezTo>
                  <a:cubicBezTo>
                    <a:pt x="9318" y="18360"/>
                    <a:pt x="10165" y="18840"/>
                    <a:pt x="10588" y="18360"/>
                  </a:cubicBezTo>
                  <a:cubicBezTo>
                    <a:pt x="11012" y="18360"/>
                    <a:pt x="11859" y="17880"/>
                    <a:pt x="11859" y="18360"/>
                  </a:cubicBezTo>
                  <a:cubicBezTo>
                    <a:pt x="12282" y="19800"/>
                    <a:pt x="11435" y="20760"/>
                    <a:pt x="13129" y="19800"/>
                  </a:cubicBezTo>
                  <a:cubicBezTo>
                    <a:pt x="13553" y="19800"/>
                    <a:pt x="13976" y="19320"/>
                    <a:pt x="14400" y="19320"/>
                  </a:cubicBezTo>
                  <a:cubicBezTo>
                    <a:pt x="14824" y="19320"/>
                    <a:pt x="15247" y="19800"/>
                    <a:pt x="15247" y="19800"/>
                  </a:cubicBezTo>
                  <a:cubicBezTo>
                    <a:pt x="15671" y="18840"/>
                    <a:pt x="14824" y="17880"/>
                    <a:pt x="15671" y="16920"/>
                  </a:cubicBezTo>
                  <a:cubicBezTo>
                    <a:pt x="16094" y="16440"/>
                    <a:pt x="15671" y="15960"/>
                    <a:pt x="15671" y="15000"/>
                  </a:cubicBezTo>
                  <a:cubicBezTo>
                    <a:pt x="15671" y="14520"/>
                    <a:pt x="16094" y="14040"/>
                    <a:pt x="16518" y="13560"/>
                  </a:cubicBezTo>
                  <a:cubicBezTo>
                    <a:pt x="17365" y="12600"/>
                    <a:pt x="18212" y="12120"/>
                    <a:pt x="17788" y="10680"/>
                  </a:cubicBezTo>
                  <a:cubicBezTo>
                    <a:pt x="17788" y="9720"/>
                    <a:pt x="19059" y="7800"/>
                    <a:pt x="19906" y="8280"/>
                  </a:cubicBezTo>
                  <a:cubicBezTo>
                    <a:pt x="20329" y="8760"/>
                    <a:pt x="21600" y="8280"/>
                    <a:pt x="20753" y="7800"/>
                  </a:cubicBezTo>
                  <a:cubicBezTo>
                    <a:pt x="20329" y="6840"/>
                    <a:pt x="19059" y="6360"/>
                    <a:pt x="19059" y="5400"/>
                  </a:cubicBezTo>
                  <a:cubicBezTo>
                    <a:pt x="19059" y="4440"/>
                    <a:pt x="18212" y="3480"/>
                    <a:pt x="17788" y="2520"/>
                  </a:cubicBezTo>
                  <a:cubicBezTo>
                    <a:pt x="17365" y="1080"/>
                    <a:pt x="18635" y="2520"/>
                    <a:pt x="18635" y="2040"/>
                  </a:cubicBezTo>
                  <a:cubicBezTo>
                    <a:pt x="19059" y="1560"/>
                    <a:pt x="17365" y="1080"/>
                    <a:pt x="18635" y="600"/>
                  </a:cubicBezTo>
                  <a:cubicBezTo>
                    <a:pt x="16941" y="120"/>
                    <a:pt x="14400" y="-840"/>
                    <a:pt x="13976" y="1560"/>
                  </a:cubicBezTo>
                  <a:cubicBezTo>
                    <a:pt x="13553" y="2520"/>
                    <a:pt x="14400" y="600"/>
                    <a:pt x="13976" y="15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3" name="Shape 1649">
              <a:extLst>
                <a:ext uri="{FF2B5EF4-FFF2-40B4-BE49-F238E27FC236}">
                  <a16:creationId xmlns:a16="http://schemas.microsoft.com/office/drawing/2014/main" id="{26D52357-D94F-4681-B131-CE7D989BF338}"/>
                </a:ext>
              </a:extLst>
            </p:cNvPr>
            <p:cNvSpPr/>
            <p:nvPr/>
          </p:nvSpPr>
          <p:spPr>
            <a:xfrm>
              <a:off x="8216569" y="4132979"/>
              <a:ext cx="210920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029" extrusionOk="0">
                  <a:moveTo>
                    <a:pt x="19837" y="6179"/>
                  </a:moveTo>
                  <a:cubicBezTo>
                    <a:pt x="21159" y="6179"/>
                    <a:pt x="21600" y="5504"/>
                    <a:pt x="20718" y="4829"/>
                  </a:cubicBezTo>
                  <a:cubicBezTo>
                    <a:pt x="19837" y="4154"/>
                    <a:pt x="19837" y="3479"/>
                    <a:pt x="18955" y="4154"/>
                  </a:cubicBezTo>
                  <a:cubicBezTo>
                    <a:pt x="18514" y="4829"/>
                    <a:pt x="18955" y="4154"/>
                    <a:pt x="18514" y="3479"/>
                  </a:cubicBezTo>
                  <a:cubicBezTo>
                    <a:pt x="18514" y="3479"/>
                    <a:pt x="18073" y="3479"/>
                    <a:pt x="18073" y="3479"/>
                  </a:cubicBezTo>
                  <a:cubicBezTo>
                    <a:pt x="18073" y="3479"/>
                    <a:pt x="18073" y="2129"/>
                    <a:pt x="18073" y="2129"/>
                  </a:cubicBezTo>
                  <a:cubicBezTo>
                    <a:pt x="17633" y="1454"/>
                    <a:pt x="17192" y="779"/>
                    <a:pt x="17192" y="779"/>
                  </a:cubicBezTo>
                  <a:cubicBezTo>
                    <a:pt x="16310" y="-571"/>
                    <a:pt x="16751" y="104"/>
                    <a:pt x="16310" y="779"/>
                  </a:cubicBezTo>
                  <a:cubicBezTo>
                    <a:pt x="15869" y="1454"/>
                    <a:pt x="15869" y="104"/>
                    <a:pt x="15869" y="104"/>
                  </a:cubicBezTo>
                  <a:cubicBezTo>
                    <a:pt x="15429" y="104"/>
                    <a:pt x="14106" y="2804"/>
                    <a:pt x="14106" y="3479"/>
                  </a:cubicBezTo>
                  <a:cubicBezTo>
                    <a:pt x="13665" y="3479"/>
                    <a:pt x="13224" y="4154"/>
                    <a:pt x="13224" y="4829"/>
                  </a:cubicBezTo>
                  <a:cubicBezTo>
                    <a:pt x="12784" y="4829"/>
                    <a:pt x="12784" y="5504"/>
                    <a:pt x="12784" y="5504"/>
                  </a:cubicBezTo>
                  <a:cubicBezTo>
                    <a:pt x="12784" y="6179"/>
                    <a:pt x="12784" y="6179"/>
                    <a:pt x="12784" y="6179"/>
                  </a:cubicBezTo>
                  <a:cubicBezTo>
                    <a:pt x="12784" y="6854"/>
                    <a:pt x="11461" y="6854"/>
                    <a:pt x="11020" y="7529"/>
                  </a:cubicBezTo>
                  <a:cubicBezTo>
                    <a:pt x="9698" y="7529"/>
                    <a:pt x="10139" y="8879"/>
                    <a:pt x="11020" y="9554"/>
                  </a:cubicBezTo>
                  <a:cubicBezTo>
                    <a:pt x="11902" y="10904"/>
                    <a:pt x="11461" y="9554"/>
                    <a:pt x="11902" y="8879"/>
                  </a:cubicBezTo>
                  <a:cubicBezTo>
                    <a:pt x="11902" y="8204"/>
                    <a:pt x="12784" y="8204"/>
                    <a:pt x="12784" y="8204"/>
                  </a:cubicBezTo>
                  <a:cubicBezTo>
                    <a:pt x="12784" y="8204"/>
                    <a:pt x="12343" y="7529"/>
                    <a:pt x="12343" y="6854"/>
                  </a:cubicBezTo>
                  <a:cubicBezTo>
                    <a:pt x="12343" y="7529"/>
                    <a:pt x="12784" y="8204"/>
                    <a:pt x="12784" y="8204"/>
                  </a:cubicBezTo>
                  <a:cubicBezTo>
                    <a:pt x="12784" y="8204"/>
                    <a:pt x="11902" y="8204"/>
                    <a:pt x="11461" y="8879"/>
                  </a:cubicBezTo>
                  <a:cubicBezTo>
                    <a:pt x="11461" y="10904"/>
                    <a:pt x="10580" y="8879"/>
                    <a:pt x="10139" y="8204"/>
                  </a:cubicBezTo>
                  <a:cubicBezTo>
                    <a:pt x="8816" y="10229"/>
                    <a:pt x="7935" y="12254"/>
                    <a:pt x="6171" y="12929"/>
                  </a:cubicBezTo>
                  <a:cubicBezTo>
                    <a:pt x="5290" y="13604"/>
                    <a:pt x="4408" y="13604"/>
                    <a:pt x="3967" y="14954"/>
                  </a:cubicBezTo>
                  <a:cubicBezTo>
                    <a:pt x="3527" y="15629"/>
                    <a:pt x="3527" y="16304"/>
                    <a:pt x="3086" y="16979"/>
                  </a:cubicBezTo>
                  <a:cubicBezTo>
                    <a:pt x="3086" y="17654"/>
                    <a:pt x="3967" y="18329"/>
                    <a:pt x="3967" y="18329"/>
                  </a:cubicBezTo>
                  <a:cubicBezTo>
                    <a:pt x="3527" y="19004"/>
                    <a:pt x="441" y="16979"/>
                    <a:pt x="0" y="16979"/>
                  </a:cubicBezTo>
                  <a:cubicBezTo>
                    <a:pt x="441" y="18329"/>
                    <a:pt x="1322" y="20354"/>
                    <a:pt x="2204" y="21029"/>
                  </a:cubicBezTo>
                  <a:cubicBezTo>
                    <a:pt x="2645" y="21029"/>
                    <a:pt x="3086" y="20354"/>
                    <a:pt x="3086" y="20354"/>
                  </a:cubicBezTo>
                  <a:cubicBezTo>
                    <a:pt x="3967" y="19679"/>
                    <a:pt x="5290" y="20354"/>
                    <a:pt x="5290" y="19679"/>
                  </a:cubicBezTo>
                  <a:cubicBezTo>
                    <a:pt x="6612" y="17654"/>
                    <a:pt x="7494" y="18329"/>
                    <a:pt x="8816" y="19004"/>
                  </a:cubicBezTo>
                  <a:cubicBezTo>
                    <a:pt x="10139" y="19004"/>
                    <a:pt x="11461" y="17654"/>
                    <a:pt x="11902" y="15629"/>
                  </a:cubicBezTo>
                  <a:cubicBezTo>
                    <a:pt x="12343" y="14279"/>
                    <a:pt x="12784" y="12929"/>
                    <a:pt x="13224" y="11579"/>
                  </a:cubicBezTo>
                  <a:cubicBezTo>
                    <a:pt x="13224" y="9554"/>
                    <a:pt x="13665" y="8879"/>
                    <a:pt x="14988" y="8879"/>
                  </a:cubicBezTo>
                  <a:cubicBezTo>
                    <a:pt x="16310" y="8879"/>
                    <a:pt x="17633" y="9554"/>
                    <a:pt x="18955" y="8879"/>
                  </a:cubicBezTo>
                  <a:cubicBezTo>
                    <a:pt x="20718" y="8204"/>
                    <a:pt x="17633" y="6179"/>
                    <a:pt x="19837" y="617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4" name="Shape 1650">
              <a:extLst>
                <a:ext uri="{FF2B5EF4-FFF2-40B4-BE49-F238E27FC236}">
                  <a16:creationId xmlns:a16="http://schemas.microsoft.com/office/drawing/2014/main" id="{98FF3571-B0CC-4783-BF88-48902491062C}"/>
                </a:ext>
              </a:extLst>
            </p:cNvPr>
            <p:cNvSpPr/>
            <p:nvPr/>
          </p:nvSpPr>
          <p:spPr>
            <a:xfrm>
              <a:off x="7785230" y="3645262"/>
              <a:ext cx="64611" cy="3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3" h="18763" extrusionOk="0">
                  <a:moveTo>
                    <a:pt x="692" y="15709"/>
                  </a:moveTo>
                  <a:cubicBezTo>
                    <a:pt x="1963" y="17869"/>
                    <a:pt x="5775" y="20029"/>
                    <a:pt x="7045" y="17869"/>
                  </a:cubicBezTo>
                  <a:cubicBezTo>
                    <a:pt x="9586" y="15709"/>
                    <a:pt x="10857" y="20029"/>
                    <a:pt x="13398" y="17869"/>
                  </a:cubicBezTo>
                  <a:cubicBezTo>
                    <a:pt x="14669" y="17869"/>
                    <a:pt x="19751" y="17869"/>
                    <a:pt x="18480" y="15709"/>
                  </a:cubicBezTo>
                  <a:cubicBezTo>
                    <a:pt x="17210" y="11389"/>
                    <a:pt x="15939" y="9229"/>
                    <a:pt x="17210" y="4909"/>
                  </a:cubicBezTo>
                  <a:cubicBezTo>
                    <a:pt x="14669" y="2749"/>
                    <a:pt x="12127" y="7069"/>
                    <a:pt x="10857" y="4909"/>
                  </a:cubicBezTo>
                  <a:cubicBezTo>
                    <a:pt x="9586" y="2749"/>
                    <a:pt x="7045" y="-1571"/>
                    <a:pt x="5775" y="589"/>
                  </a:cubicBezTo>
                  <a:cubicBezTo>
                    <a:pt x="3233" y="4909"/>
                    <a:pt x="-1849" y="11389"/>
                    <a:pt x="692" y="15709"/>
                  </a:cubicBezTo>
                  <a:cubicBezTo>
                    <a:pt x="1963" y="17869"/>
                    <a:pt x="-578" y="13549"/>
                    <a:pt x="692" y="157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5" name="Shape 1651">
              <a:extLst>
                <a:ext uri="{FF2B5EF4-FFF2-40B4-BE49-F238E27FC236}">
                  <a16:creationId xmlns:a16="http://schemas.microsoft.com/office/drawing/2014/main" id="{E70E363F-0DC0-49C9-87DF-6C0AD4995FFC}"/>
                </a:ext>
              </a:extLst>
            </p:cNvPr>
            <p:cNvSpPr/>
            <p:nvPr/>
          </p:nvSpPr>
          <p:spPr>
            <a:xfrm>
              <a:off x="7607030" y="3592796"/>
              <a:ext cx="162842" cy="9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584" y="2817"/>
                  </a:moveTo>
                  <a:cubicBezTo>
                    <a:pt x="0" y="3757"/>
                    <a:pt x="0" y="7513"/>
                    <a:pt x="0" y="8452"/>
                  </a:cubicBezTo>
                  <a:cubicBezTo>
                    <a:pt x="584" y="9391"/>
                    <a:pt x="2335" y="10330"/>
                    <a:pt x="2919" y="12209"/>
                  </a:cubicBezTo>
                  <a:cubicBezTo>
                    <a:pt x="3503" y="12209"/>
                    <a:pt x="4086" y="13148"/>
                    <a:pt x="4086" y="13148"/>
                  </a:cubicBezTo>
                  <a:cubicBezTo>
                    <a:pt x="5254" y="14087"/>
                    <a:pt x="5838" y="13148"/>
                    <a:pt x="7005" y="14087"/>
                  </a:cubicBezTo>
                  <a:cubicBezTo>
                    <a:pt x="7589" y="14087"/>
                    <a:pt x="8173" y="15026"/>
                    <a:pt x="8757" y="15026"/>
                  </a:cubicBezTo>
                  <a:cubicBezTo>
                    <a:pt x="9341" y="15026"/>
                    <a:pt x="10508" y="15026"/>
                    <a:pt x="11092" y="15026"/>
                  </a:cubicBezTo>
                  <a:cubicBezTo>
                    <a:pt x="11676" y="15965"/>
                    <a:pt x="12259" y="16904"/>
                    <a:pt x="12843" y="17843"/>
                  </a:cubicBezTo>
                  <a:cubicBezTo>
                    <a:pt x="13427" y="17843"/>
                    <a:pt x="14595" y="17843"/>
                    <a:pt x="15178" y="18783"/>
                  </a:cubicBezTo>
                  <a:cubicBezTo>
                    <a:pt x="15762" y="18783"/>
                    <a:pt x="16346" y="20661"/>
                    <a:pt x="16930" y="20661"/>
                  </a:cubicBezTo>
                  <a:cubicBezTo>
                    <a:pt x="17514" y="20661"/>
                    <a:pt x="18097" y="18783"/>
                    <a:pt x="18681" y="18783"/>
                  </a:cubicBezTo>
                  <a:cubicBezTo>
                    <a:pt x="19265" y="19722"/>
                    <a:pt x="19265" y="21600"/>
                    <a:pt x="20432" y="20661"/>
                  </a:cubicBezTo>
                  <a:cubicBezTo>
                    <a:pt x="20432" y="20661"/>
                    <a:pt x="21600" y="19722"/>
                    <a:pt x="21600" y="19722"/>
                  </a:cubicBezTo>
                  <a:cubicBezTo>
                    <a:pt x="21600" y="18783"/>
                    <a:pt x="21600" y="17843"/>
                    <a:pt x="21600" y="16904"/>
                  </a:cubicBezTo>
                  <a:cubicBezTo>
                    <a:pt x="21016" y="15965"/>
                    <a:pt x="21600" y="15026"/>
                    <a:pt x="21600" y="13148"/>
                  </a:cubicBezTo>
                  <a:cubicBezTo>
                    <a:pt x="20432" y="13148"/>
                    <a:pt x="19849" y="14087"/>
                    <a:pt x="18681" y="13148"/>
                  </a:cubicBezTo>
                  <a:cubicBezTo>
                    <a:pt x="18681" y="13148"/>
                    <a:pt x="18097" y="12209"/>
                    <a:pt x="18097" y="12209"/>
                  </a:cubicBezTo>
                  <a:cubicBezTo>
                    <a:pt x="17514" y="12209"/>
                    <a:pt x="16930" y="13148"/>
                    <a:pt x="16346" y="12209"/>
                  </a:cubicBezTo>
                  <a:cubicBezTo>
                    <a:pt x="16346" y="12209"/>
                    <a:pt x="15762" y="11270"/>
                    <a:pt x="15178" y="11270"/>
                  </a:cubicBezTo>
                  <a:cubicBezTo>
                    <a:pt x="14595" y="11270"/>
                    <a:pt x="14011" y="13148"/>
                    <a:pt x="14011" y="11270"/>
                  </a:cubicBezTo>
                  <a:cubicBezTo>
                    <a:pt x="12843" y="9391"/>
                    <a:pt x="12259" y="10330"/>
                    <a:pt x="11676" y="9391"/>
                  </a:cubicBezTo>
                  <a:cubicBezTo>
                    <a:pt x="11092" y="8452"/>
                    <a:pt x="11092" y="7513"/>
                    <a:pt x="10508" y="7513"/>
                  </a:cubicBezTo>
                  <a:cubicBezTo>
                    <a:pt x="9924" y="6574"/>
                    <a:pt x="9341" y="6574"/>
                    <a:pt x="9341" y="6574"/>
                  </a:cubicBezTo>
                  <a:cubicBezTo>
                    <a:pt x="8173" y="5635"/>
                    <a:pt x="6422" y="3757"/>
                    <a:pt x="5838" y="1878"/>
                  </a:cubicBezTo>
                  <a:cubicBezTo>
                    <a:pt x="5838" y="939"/>
                    <a:pt x="5254" y="0"/>
                    <a:pt x="4670" y="0"/>
                  </a:cubicBezTo>
                  <a:cubicBezTo>
                    <a:pt x="3503" y="0"/>
                    <a:pt x="3503" y="939"/>
                    <a:pt x="2919" y="1878"/>
                  </a:cubicBezTo>
                  <a:cubicBezTo>
                    <a:pt x="2919" y="2817"/>
                    <a:pt x="2335" y="1878"/>
                    <a:pt x="2335" y="1878"/>
                  </a:cubicBezTo>
                  <a:cubicBezTo>
                    <a:pt x="1751" y="2817"/>
                    <a:pt x="1168" y="2817"/>
                    <a:pt x="584" y="2817"/>
                  </a:cubicBezTo>
                  <a:cubicBezTo>
                    <a:pt x="0" y="3757"/>
                    <a:pt x="1168" y="2817"/>
                    <a:pt x="584" y="28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6" name="Shape 1652">
              <a:extLst>
                <a:ext uri="{FF2B5EF4-FFF2-40B4-BE49-F238E27FC236}">
                  <a16:creationId xmlns:a16="http://schemas.microsoft.com/office/drawing/2014/main" id="{28A1EC04-5CF2-4473-A549-360EFF608C65}"/>
                </a:ext>
              </a:extLst>
            </p:cNvPr>
            <p:cNvSpPr/>
            <p:nvPr/>
          </p:nvSpPr>
          <p:spPr>
            <a:xfrm>
              <a:off x="8058208" y="3965082"/>
              <a:ext cx="119037" cy="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924" extrusionOk="0">
                  <a:moveTo>
                    <a:pt x="10800" y="17167"/>
                  </a:moveTo>
                  <a:cubicBezTo>
                    <a:pt x="10800" y="16228"/>
                    <a:pt x="15429" y="18107"/>
                    <a:pt x="14657" y="16228"/>
                  </a:cubicBezTo>
                  <a:cubicBezTo>
                    <a:pt x="14657" y="16228"/>
                    <a:pt x="13886" y="13411"/>
                    <a:pt x="14657" y="13411"/>
                  </a:cubicBezTo>
                  <a:cubicBezTo>
                    <a:pt x="15429" y="13411"/>
                    <a:pt x="16200" y="14350"/>
                    <a:pt x="16200" y="12472"/>
                  </a:cubicBezTo>
                  <a:cubicBezTo>
                    <a:pt x="16200" y="10594"/>
                    <a:pt x="17743" y="11533"/>
                    <a:pt x="18514" y="10594"/>
                  </a:cubicBezTo>
                  <a:cubicBezTo>
                    <a:pt x="20057" y="10594"/>
                    <a:pt x="20057" y="8715"/>
                    <a:pt x="20829" y="7776"/>
                  </a:cubicBezTo>
                  <a:cubicBezTo>
                    <a:pt x="21600" y="5898"/>
                    <a:pt x="19286" y="1202"/>
                    <a:pt x="20057" y="263"/>
                  </a:cubicBezTo>
                  <a:cubicBezTo>
                    <a:pt x="18514" y="1202"/>
                    <a:pt x="18514" y="1202"/>
                    <a:pt x="16971" y="263"/>
                  </a:cubicBezTo>
                  <a:cubicBezTo>
                    <a:pt x="16200" y="-676"/>
                    <a:pt x="14657" y="1202"/>
                    <a:pt x="14657" y="1202"/>
                  </a:cubicBezTo>
                  <a:cubicBezTo>
                    <a:pt x="14657" y="3081"/>
                    <a:pt x="13114" y="1202"/>
                    <a:pt x="13114" y="1202"/>
                  </a:cubicBezTo>
                  <a:cubicBezTo>
                    <a:pt x="10029" y="263"/>
                    <a:pt x="4629" y="-676"/>
                    <a:pt x="2314" y="2141"/>
                  </a:cubicBezTo>
                  <a:cubicBezTo>
                    <a:pt x="1543" y="3081"/>
                    <a:pt x="0" y="4020"/>
                    <a:pt x="0" y="5898"/>
                  </a:cubicBezTo>
                  <a:cubicBezTo>
                    <a:pt x="0" y="6837"/>
                    <a:pt x="771" y="7776"/>
                    <a:pt x="771" y="8715"/>
                  </a:cubicBezTo>
                  <a:cubicBezTo>
                    <a:pt x="2314" y="9654"/>
                    <a:pt x="2314" y="11533"/>
                    <a:pt x="2314" y="12472"/>
                  </a:cubicBezTo>
                  <a:cubicBezTo>
                    <a:pt x="3086" y="14350"/>
                    <a:pt x="3086" y="15289"/>
                    <a:pt x="3857" y="16228"/>
                  </a:cubicBezTo>
                  <a:cubicBezTo>
                    <a:pt x="3857" y="17167"/>
                    <a:pt x="4629" y="16228"/>
                    <a:pt x="4629" y="17167"/>
                  </a:cubicBezTo>
                  <a:cubicBezTo>
                    <a:pt x="5400" y="17167"/>
                    <a:pt x="4629" y="18107"/>
                    <a:pt x="5400" y="19046"/>
                  </a:cubicBezTo>
                  <a:cubicBezTo>
                    <a:pt x="6943" y="19046"/>
                    <a:pt x="6171" y="19985"/>
                    <a:pt x="6171" y="20924"/>
                  </a:cubicBezTo>
                  <a:cubicBezTo>
                    <a:pt x="6171" y="19985"/>
                    <a:pt x="10800" y="18107"/>
                    <a:pt x="10800" y="17167"/>
                  </a:cubicBezTo>
                  <a:cubicBezTo>
                    <a:pt x="10800" y="17167"/>
                    <a:pt x="10800" y="18107"/>
                    <a:pt x="10800" y="171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7" name="Shape 1653">
              <a:extLst>
                <a:ext uri="{FF2B5EF4-FFF2-40B4-BE49-F238E27FC236}">
                  <a16:creationId xmlns:a16="http://schemas.microsoft.com/office/drawing/2014/main" id="{B16AE281-A84D-43E1-8114-0FF6605BF84E}"/>
                </a:ext>
              </a:extLst>
            </p:cNvPr>
            <p:cNvSpPr/>
            <p:nvPr/>
          </p:nvSpPr>
          <p:spPr>
            <a:xfrm>
              <a:off x="8010401" y="4141223"/>
              <a:ext cx="92694" cy="11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9818" y="2492"/>
                  </a:moveTo>
                  <a:cubicBezTo>
                    <a:pt x="8836" y="2492"/>
                    <a:pt x="7855" y="3323"/>
                    <a:pt x="6873" y="3323"/>
                  </a:cubicBezTo>
                  <a:cubicBezTo>
                    <a:pt x="6873" y="2492"/>
                    <a:pt x="5891" y="3323"/>
                    <a:pt x="5891" y="3323"/>
                  </a:cubicBezTo>
                  <a:cubicBezTo>
                    <a:pt x="4909" y="3323"/>
                    <a:pt x="4909" y="1662"/>
                    <a:pt x="4909" y="831"/>
                  </a:cubicBezTo>
                  <a:cubicBezTo>
                    <a:pt x="3927" y="0"/>
                    <a:pt x="1964" y="0"/>
                    <a:pt x="0" y="0"/>
                  </a:cubicBezTo>
                  <a:cubicBezTo>
                    <a:pt x="982" y="831"/>
                    <a:pt x="982" y="3323"/>
                    <a:pt x="982" y="4985"/>
                  </a:cubicBezTo>
                  <a:cubicBezTo>
                    <a:pt x="1964" y="6646"/>
                    <a:pt x="2945" y="9138"/>
                    <a:pt x="3927" y="11631"/>
                  </a:cubicBezTo>
                  <a:cubicBezTo>
                    <a:pt x="5891" y="13292"/>
                    <a:pt x="6873" y="15785"/>
                    <a:pt x="8836" y="17446"/>
                  </a:cubicBezTo>
                  <a:cubicBezTo>
                    <a:pt x="11782" y="18277"/>
                    <a:pt x="14727" y="21600"/>
                    <a:pt x="18655" y="21600"/>
                  </a:cubicBezTo>
                  <a:cubicBezTo>
                    <a:pt x="21600" y="21600"/>
                    <a:pt x="20618" y="20769"/>
                    <a:pt x="19636" y="19108"/>
                  </a:cubicBezTo>
                  <a:cubicBezTo>
                    <a:pt x="17673" y="16615"/>
                    <a:pt x="15709" y="14954"/>
                    <a:pt x="15709" y="11631"/>
                  </a:cubicBezTo>
                  <a:cubicBezTo>
                    <a:pt x="15709" y="9138"/>
                    <a:pt x="17673" y="7477"/>
                    <a:pt x="15709" y="4985"/>
                  </a:cubicBezTo>
                  <a:cubicBezTo>
                    <a:pt x="14727" y="4154"/>
                    <a:pt x="10800" y="0"/>
                    <a:pt x="9818" y="2492"/>
                  </a:cubicBezTo>
                  <a:cubicBezTo>
                    <a:pt x="8836" y="3323"/>
                    <a:pt x="9818" y="1662"/>
                    <a:pt x="9818" y="24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8" name="Shape 1654">
              <a:extLst>
                <a:ext uri="{FF2B5EF4-FFF2-40B4-BE49-F238E27FC236}">
                  <a16:creationId xmlns:a16="http://schemas.microsoft.com/office/drawing/2014/main" id="{CBE80628-F8BB-460D-9594-BB66B4A87EF9}"/>
                </a:ext>
              </a:extLst>
            </p:cNvPr>
            <p:cNvSpPr/>
            <p:nvPr/>
          </p:nvSpPr>
          <p:spPr>
            <a:xfrm>
              <a:off x="7467106" y="2981283"/>
              <a:ext cx="1304838" cy="85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3" extrusionOk="0">
                  <a:moveTo>
                    <a:pt x="21398" y="4031"/>
                  </a:moveTo>
                  <a:cubicBezTo>
                    <a:pt x="21398" y="3810"/>
                    <a:pt x="21110" y="3921"/>
                    <a:pt x="21038" y="4031"/>
                  </a:cubicBezTo>
                  <a:cubicBezTo>
                    <a:pt x="20894" y="4031"/>
                    <a:pt x="20822" y="4142"/>
                    <a:pt x="20678" y="4253"/>
                  </a:cubicBezTo>
                  <a:cubicBezTo>
                    <a:pt x="20534" y="4364"/>
                    <a:pt x="20030" y="4364"/>
                    <a:pt x="20030" y="4031"/>
                  </a:cubicBezTo>
                  <a:cubicBezTo>
                    <a:pt x="19886" y="3588"/>
                    <a:pt x="19814" y="3367"/>
                    <a:pt x="19526" y="3145"/>
                  </a:cubicBezTo>
                  <a:cubicBezTo>
                    <a:pt x="19310" y="3035"/>
                    <a:pt x="18878" y="3035"/>
                    <a:pt x="18806" y="2591"/>
                  </a:cubicBezTo>
                  <a:cubicBezTo>
                    <a:pt x="18734" y="1927"/>
                    <a:pt x="18590" y="1151"/>
                    <a:pt x="18302" y="598"/>
                  </a:cubicBezTo>
                  <a:cubicBezTo>
                    <a:pt x="18086" y="265"/>
                    <a:pt x="17798" y="265"/>
                    <a:pt x="17510" y="44"/>
                  </a:cubicBezTo>
                  <a:cubicBezTo>
                    <a:pt x="17222" y="-67"/>
                    <a:pt x="16718" y="44"/>
                    <a:pt x="16430" y="265"/>
                  </a:cubicBezTo>
                  <a:cubicBezTo>
                    <a:pt x="16358" y="376"/>
                    <a:pt x="16214" y="487"/>
                    <a:pt x="16142" y="598"/>
                  </a:cubicBezTo>
                  <a:cubicBezTo>
                    <a:pt x="16142" y="708"/>
                    <a:pt x="16358" y="708"/>
                    <a:pt x="16358" y="819"/>
                  </a:cubicBezTo>
                  <a:cubicBezTo>
                    <a:pt x="16430" y="1262"/>
                    <a:pt x="16070" y="1595"/>
                    <a:pt x="15998" y="1927"/>
                  </a:cubicBezTo>
                  <a:cubicBezTo>
                    <a:pt x="15926" y="2038"/>
                    <a:pt x="15926" y="2148"/>
                    <a:pt x="15926" y="2259"/>
                  </a:cubicBezTo>
                  <a:cubicBezTo>
                    <a:pt x="15926" y="2370"/>
                    <a:pt x="15926" y="2370"/>
                    <a:pt x="15926" y="2481"/>
                  </a:cubicBezTo>
                  <a:cubicBezTo>
                    <a:pt x="15926" y="2702"/>
                    <a:pt x="15710" y="2702"/>
                    <a:pt x="15566" y="2813"/>
                  </a:cubicBezTo>
                  <a:cubicBezTo>
                    <a:pt x="15494" y="2813"/>
                    <a:pt x="15422" y="2924"/>
                    <a:pt x="15350" y="2924"/>
                  </a:cubicBezTo>
                  <a:cubicBezTo>
                    <a:pt x="15278" y="2924"/>
                    <a:pt x="14918" y="2702"/>
                    <a:pt x="14918" y="2702"/>
                  </a:cubicBezTo>
                  <a:cubicBezTo>
                    <a:pt x="14846" y="2924"/>
                    <a:pt x="14774" y="3256"/>
                    <a:pt x="14702" y="3478"/>
                  </a:cubicBezTo>
                  <a:cubicBezTo>
                    <a:pt x="14702" y="3588"/>
                    <a:pt x="14630" y="3699"/>
                    <a:pt x="14630" y="3810"/>
                  </a:cubicBezTo>
                  <a:cubicBezTo>
                    <a:pt x="14630" y="3810"/>
                    <a:pt x="14486" y="4475"/>
                    <a:pt x="14702" y="4253"/>
                  </a:cubicBezTo>
                  <a:cubicBezTo>
                    <a:pt x="14774" y="4142"/>
                    <a:pt x="14774" y="4142"/>
                    <a:pt x="14918" y="4142"/>
                  </a:cubicBezTo>
                  <a:cubicBezTo>
                    <a:pt x="14990" y="4142"/>
                    <a:pt x="15134" y="4364"/>
                    <a:pt x="15206" y="4253"/>
                  </a:cubicBezTo>
                  <a:cubicBezTo>
                    <a:pt x="15494" y="3921"/>
                    <a:pt x="15710" y="4142"/>
                    <a:pt x="15926" y="4585"/>
                  </a:cubicBezTo>
                  <a:cubicBezTo>
                    <a:pt x="15998" y="4696"/>
                    <a:pt x="16142" y="4918"/>
                    <a:pt x="16070" y="5028"/>
                  </a:cubicBezTo>
                  <a:cubicBezTo>
                    <a:pt x="16070" y="5028"/>
                    <a:pt x="15782" y="4918"/>
                    <a:pt x="15710" y="4918"/>
                  </a:cubicBezTo>
                  <a:cubicBezTo>
                    <a:pt x="15494" y="5028"/>
                    <a:pt x="15206" y="5028"/>
                    <a:pt x="14990" y="5139"/>
                  </a:cubicBezTo>
                  <a:cubicBezTo>
                    <a:pt x="14774" y="5250"/>
                    <a:pt x="14774" y="5915"/>
                    <a:pt x="14486" y="5915"/>
                  </a:cubicBezTo>
                  <a:cubicBezTo>
                    <a:pt x="14342" y="5915"/>
                    <a:pt x="14198" y="5804"/>
                    <a:pt x="14126" y="6025"/>
                  </a:cubicBezTo>
                  <a:cubicBezTo>
                    <a:pt x="14054" y="6136"/>
                    <a:pt x="13910" y="6358"/>
                    <a:pt x="13766" y="6358"/>
                  </a:cubicBezTo>
                  <a:cubicBezTo>
                    <a:pt x="13550" y="6247"/>
                    <a:pt x="13118" y="5804"/>
                    <a:pt x="13046" y="6468"/>
                  </a:cubicBezTo>
                  <a:cubicBezTo>
                    <a:pt x="13046" y="6690"/>
                    <a:pt x="13190" y="6801"/>
                    <a:pt x="13190" y="6911"/>
                  </a:cubicBezTo>
                  <a:cubicBezTo>
                    <a:pt x="13190" y="7133"/>
                    <a:pt x="12974" y="7133"/>
                    <a:pt x="12902" y="7244"/>
                  </a:cubicBezTo>
                  <a:cubicBezTo>
                    <a:pt x="12686" y="7576"/>
                    <a:pt x="12614" y="7908"/>
                    <a:pt x="12326" y="7908"/>
                  </a:cubicBezTo>
                  <a:cubicBezTo>
                    <a:pt x="11966" y="7908"/>
                    <a:pt x="11606" y="7908"/>
                    <a:pt x="11246" y="8019"/>
                  </a:cubicBezTo>
                  <a:cubicBezTo>
                    <a:pt x="11102" y="8130"/>
                    <a:pt x="10814" y="8573"/>
                    <a:pt x="10742" y="8462"/>
                  </a:cubicBezTo>
                  <a:cubicBezTo>
                    <a:pt x="10598" y="8462"/>
                    <a:pt x="10526" y="8241"/>
                    <a:pt x="10454" y="8241"/>
                  </a:cubicBezTo>
                  <a:cubicBezTo>
                    <a:pt x="10310" y="8241"/>
                    <a:pt x="10238" y="8241"/>
                    <a:pt x="10094" y="8241"/>
                  </a:cubicBezTo>
                  <a:cubicBezTo>
                    <a:pt x="9950" y="8130"/>
                    <a:pt x="9806" y="8130"/>
                    <a:pt x="9662" y="7908"/>
                  </a:cubicBezTo>
                  <a:cubicBezTo>
                    <a:pt x="9518" y="7798"/>
                    <a:pt x="9446" y="7798"/>
                    <a:pt x="9374" y="7687"/>
                  </a:cubicBezTo>
                  <a:cubicBezTo>
                    <a:pt x="9086" y="7687"/>
                    <a:pt x="8942" y="7687"/>
                    <a:pt x="8654" y="7687"/>
                  </a:cubicBezTo>
                  <a:cubicBezTo>
                    <a:pt x="8438" y="7687"/>
                    <a:pt x="8078" y="7798"/>
                    <a:pt x="7790" y="7687"/>
                  </a:cubicBezTo>
                  <a:cubicBezTo>
                    <a:pt x="7718" y="7687"/>
                    <a:pt x="7646" y="7465"/>
                    <a:pt x="7646" y="7355"/>
                  </a:cubicBezTo>
                  <a:cubicBezTo>
                    <a:pt x="7502" y="7133"/>
                    <a:pt x="7430" y="6911"/>
                    <a:pt x="7286" y="6690"/>
                  </a:cubicBezTo>
                  <a:cubicBezTo>
                    <a:pt x="7070" y="6468"/>
                    <a:pt x="6926" y="6136"/>
                    <a:pt x="6710" y="6136"/>
                  </a:cubicBezTo>
                  <a:cubicBezTo>
                    <a:pt x="6566" y="6136"/>
                    <a:pt x="5774" y="6136"/>
                    <a:pt x="5918" y="5693"/>
                  </a:cubicBezTo>
                  <a:cubicBezTo>
                    <a:pt x="6062" y="5250"/>
                    <a:pt x="5990" y="4475"/>
                    <a:pt x="5630" y="4142"/>
                  </a:cubicBezTo>
                  <a:cubicBezTo>
                    <a:pt x="5342" y="3810"/>
                    <a:pt x="4982" y="3810"/>
                    <a:pt x="4910" y="3145"/>
                  </a:cubicBezTo>
                  <a:cubicBezTo>
                    <a:pt x="4838" y="3256"/>
                    <a:pt x="4766" y="3145"/>
                    <a:pt x="4694" y="3256"/>
                  </a:cubicBezTo>
                  <a:cubicBezTo>
                    <a:pt x="4622" y="3367"/>
                    <a:pt x="4622" y="3367"/>
                    <a:pt x="4622" y="3478"/>
                  </a:cubicBezTo>
                  <a:cubicBezTo>
                    <a:pt x="4478" y="3810"/>
                    <a:pt x="4262" y="3699"/>
                    <a:pt x="4190" y="4031"/>
                  </a:cubicBezTo>
                  <a:cubicBezTo>
                    <a:pt x="4190" y="4253"/>
                    <a:pt x="4334" y="4475"/>
                    <a:pt x="4262" y="4585"/>
                  </a:cubicBezTo>
                  <a:cubicBezTo>
                    <a:pt x="4190" y="4696"/>
                    <a:pt x="4046" y="4807"/>
                    <a:pt x="3974" y="4807"/>
                  </a:cubicBezTo>
                  <a:cubicBezTo>
                    <a:pt x="3902" y="4918"/>
                    <a:pt x="3830" y="4696"/>
                    <a:pt x="3758" y="4807"/>
                  </a:cubicBezTo>
                  <a:cubicBezTo>
                    <a:pt x="3614" y="4807"/>
                    <a:pt x="3542" y="4696"/>
                    <a:pt x="3398" y="4585"/>
                  </a:cubicBezTo>
                  <a:cubicBezTo>
                    <a:pt x="3326" y="4475"/>
                    <a:pt x="3254" y="5028"/>
                    <a:pt x="3182" y="5139"/>
                  </a:cubicBezTo>
                  <a:cubicBezTo>
                    <a:pt x="3182" y="5250"/>
                    <a:pt x="3110" y="5471"/>
                    <a:pt x="3110" y="5582"/>
                  </a:cubicBezTo>
                  <a:cubicBezTo>
                    <a:pt x="3110" y="5804"/>
                    <a:pt x="3182" y="5804"/>
                    <a:pt x="3182" y="5915"/>
                  </a:cubicBezTo>
                  <a:cubicBezTo>
                    <a:pt x="3182" y="6136"/>
                    <a:pt x="2750" y="5915"/>
                    <a:pt x="2750" y="5915"/>
                  </a:cubicBezTo>
                  <a:cubicBezTo>
                    <a:pt x="2606" y="6025"/>
                    <a:pt x="2318" y="6025"/>
                    <a:pt x="2246" y="6136"/>
                  </a:cubicBezTo>
                  <a:cubicBezTo>
                    <a:pt x="2318" y="6025"/>
                    <a:pt x="2390" y="6801"/>
                    <a:pt x="2390" y="6911"/>
                  </a:cubicBezTo>
                  <a:cubicBezTo>
                    <a:pt x="2462" y="7022"/>
                    <a:pt x="2534" y="7133"/>
                    <a:pt x="2606" y="7244"/>
                  </a:cubicBezTo>
                  <a:cubicBezTo>
                    <a:pt x="2606" y="7355"/>
                    <a:pt x="2390" y="7576"/>
                    <a:pt x="2318" y="7687"/>
                  </a:cubicBezTo>
                  <a:cubicBezTo>
                    <a:pt x="2246" y="7798"/>
                    <a:pt x="2318" y="8130"/>
                    <a:pt x="2246" y="8130"/>
                  </a:cubicBezTo>
                  <a:cubicBezTo>
                    <a:pt x="2174" y="8241"/>
                    <a:pt x="2030" y="8241"/>
                    <a:pt x="1958" y="8351"/>
                  </a:cubicBezTo>
                  <a:cubicBezTo>
                    <a:pt x="1814" y="8462"/>
                    <a:pt x="1742" y="8573"/>
                    <a:pt x="1670" y="8684"/>
                  </a:cubicBezTo>
                  <a:cubicBezTo>
                    <a:pt x="1526" y="8684"/>
                    <a:pt x="1454" y="8684"/>
                    <a:pt x="1310" y="8795"/>
                  </a:cubicBezTo>
                  <a:cubicBezTo>
                    <a:pt x="1166" y="8795"/>
                    <a:pt x="1094" y="8905"/>
                    <a:pt x="1022" y="9127"/>
                  </a:cubicBezTo>
                  <a:cubicBezTo>
                    <a:pt x="1022" y="9127"/>
                    <a:pt x="734" y="9238"/>
                    <a:pt x="734" y="9238"/>
                  </a:cubicBezTo>
                  <a:cubicBezTo>
                    <a:pt x="734" y="9238"/>
                    <a:pt x="734" y="9127"/>
                    <a:pt x="734" y="9127"/>
                  </a:cubicBezTo>
                  <a:cubicBezTo>
                    <a:pt x="662" y="9127"/>
                    <a:pt x="590" y="9127"/>
                    <a:pt x="446" y="9127"/>
                  </a:cubicBezTo>
                  <a:cubicBezTo>
                    <a:pt x="374" y="9127"/>
                    <a:pt x="158" y="9348"/>
                    <a:pt x="158" y="9459"/>
                  </a:cubicBezTo>
                  <a:cubicBezTo>
                    <a:pt x="86" y="9681"/>
                    <a:pt x="14" y="9902"/>
                    <a:pt x="14" y="10013"/>
                  </a:cubicBezTo>
                  <a:cubicBezTo>
                    <a:pt x="-58" y="10235"/>
                    <a:pt x="158" y="10456"/>
                    <a:pt x="230" y="10456"/>
                  </a:cubicBezTo>
                  <a:cubicBezTo>
                    <a:pt x="446" y="10456"/>
                    <a:pt x="374" y="10456"/>
                    <a:pt x="446" y="10788"/>
                  </a:cubicBezTo>
                  <a:cubicBezTo>
                    <a:pt x="446" y="10899"/>
                    <a:pt x="518" y="10899"/>
                    <a:pt x="518" y="11121"/>
                  </a:cubicBezTo>
                  <a:cubicBezTo>
                    <a:pt x="518" y="11121"/>
                    <a:pt x="446" y="11342"/>
                    <a:pt x="446" y="11342"/>
                  </a:cubicBezTo>
                  <a:cubicBezTo>
                    <a:pt x="590" y="11453"/>
                    <a:pt x="662" y="11453"/>
                    <a:pt x="734" y="11564"/>
                  </a:cubicBezTo>
                  <a:cubicBezTo>
                    <a:pt x="878" y="11785"/>
                    <a:pt x="806" y="12007"/>
                    <a:pt x="950" y="12118"/>
                  </a:cubicBezTo>
                  <a:cubicBezTo>
                    <a:pt x="1094" y="12228"/>
                    <a:pt x="1238" y="12339"/>
                    <a:pt x="1382" y="12450"/>
                  </a:cubicBezTo>
                  <a:cubicBezTo>
                    <a:pt x="1454" y="12450"/>
                    <a:pt x="1526" y="12339"/>
                    <a:pt x="1598" y="12228"/>
                  </a:cubicBezTo>
                  <a:cubicBezTo>
                    <a:pt x="1814" y="12007"/>
                    <a:pt x="2174" y="12118"/>
                    <a:pt x="2318" y="12450"/>
                  </a:cubicBezTo>
                  <a:cubicBezTo>
                    <a:pt x="2390" y="12671"/>
                    <a:pt x="2246" y="12782"/>
                    <a:pt x="2174" y="12893"/>
                  </a:cubicBezTo>
                  <a:cubicBezTo>
                    <a:pt x="2102" y="13004"/>
                    <a:pt x="2102" y="13004"/>
                    <a:pt x="2102" y="13115"/>
                  </a:cubicBezTo>
                  <a:cubicBezTo>
                    <a:pt x="2030" y="13336"/>
                    <a:pt x="1958" y="13336"/>
                    <a:pt x="1886" y="13336"/>
                  </a:cubicBezTo>
                  <a:cubicBezTo>
                    <a:pt x="1670" y="13558"/>
                    <a:pt x="2246" y="13890"/>
                    <a:pt x="2030" y="14111"/>
                  </a:cubicBezTo>
                  <a:cubicBezTo>
                    <a:pt x="1958" y="14333"/>
                    <a:pt x="1886" y="14222"/>
                    <a:pt x="1742" y="14222"/>
                  </a:cubicBezTo>
                  <a:cubicBezTo>
                    <a:pt x="1454" y="14111"/>
                    <a:pt x="1814" y="14555"/>
                    <a:pt x="1814" y="14555"/>
                  </a:cubicBezTo>
                  <a:cubicBezTo>
                    <a:pt x="1814" y="14776"/>
                    <a:pt x="1742" y="14887"/>
                    <a:pt x="1886" y="14887"/>
                  </a:cubicBezTo>
                  <a:cubicBezTo>
                    <a:pt x="2030" y="14998"/>
                    <a:pt x="2030" y="15108"/>
                    <a:pt x="2174" y="15219"/>
                  </a:cubicBezTo>
                  <a:cubicBezTo>
                    <a:pt x="2318" y="15219"/>
                    <a:pt x="2390" y="15441"/>
                    <a:pt x="2534" y="15551"/>
                  </a:cubicBezTo>
                  <a:cubicBezTo>
                    <a:pt x="2534" y="15551"/>
                    <a:pt x="2606" y="15662"/>
                    <a:pt x="2678" y="15662"/>
                  </a:cubicBezTo>
                  <a:cubicBezTo>
                    <a:pt x="2750" y="15662"/>
                    <a:pt x="2678" y="15441"/>
                    <a:pt x="2822" y="15441"/>
                  </a:cubicBezTo>
                  <a:cubicBezTo>
                    <a:pt x="3110" y="15441"/>
                    <a:pt x="3254" y="16216"/>
                    <a:pt x="3542" y="16216"/>
                  </a:cubicBezTo>
                  <a:cubicBezTo>
                    <a:pt x="3686" y="16216"/>
                    <a:pt x="3686" y="16548"/>
                    <a:pt x="3830" y="16548"/>
                  </a:cubicBezTo>
                  <a:cubicBezTo>
                    <a:pt x="3974" y="16659"/>
                    <a:pt x="4046" y="16881"/>
                    <a:pt x="4118" y="16881"/>
                  </a:cubicBezTo>
                  <a:cubicBezTo>
                    <a:pt x="4262" y="16659"/>
                    <a:pt x="4262" y="16991"/>
                    <a:pt x="4406" y="16991"/>
                  </a:cubicBezTo>
                  <a:cubicBezTo>
                    <a:pt x="4478" y="16991"/>
                    <a:pt x="4478" y="16881"/>
                    <a:pt x="4550" y="16881"/>
                  </a:cubicBezTo>
                  <a:cubicBezTo>
                    <a:pt x="4622" y="16881"/>
                    <a:pt x="4622" y="16991"/>
                    <a:pt x="4694" y="17102"/>
                  </a:cubicBezTo>
                  <a:cubicBezTo>
                    <a:pt x="4838" y="17102"/>
                    <a:pt x="4982" y="17102"/>
                    <a:pt x="5126" y="16991"/>
                  </a:cubicBezTo>
                  <a:cubicBezTo>
                    <a:pt x="5342" y="16881"/>
                    <a:pt x="5198" y="17102"/>
                    <a:pt x="5270" y="17213"/>
                  </a:cubicBezTo>
                  <a:cubicBezTo>
                    <a:pt x="5270" y="17213"/>
                    <a:pt x="5414" y="16881"/>
                    <a:pt x="5486" y="16881"/>
                  </a:cubicBezTo>
                  <a:cubicBezTo>
                    <a:pt x="5558" y="16770"/>
                    <a:pt x="5702" y="16770"/>
                    <a:pt x="5774" y="16881"/>
                  </a:cubicBezTo>
                  <a:cubicBezTo>
                    <a:pt x="5918" y="17102"/>
                    <a:pt x="6062" y="16881"/>
                    <a:pt x="6206" y="16991"/>
                  </a:cubicBezTo>
                  <a:cubicBezTo>
                    <a:pt x="6350" y="17102"/>
                    <a:pt x="6494" y="16881"/>
                    <a:pt x="6566" y="16659"/>
                  </a:cubicBezTo>
                  <a:cubicBezTo>
                    <a:pt x="6638" y="16659"/>
                    <a:pt x="6638" y="16548"/>
                    <a:pt x="6710" y="16548"/>
                  </a:cubicBezTo>
                  <a:cubicBezTo>
                    <a:pt x="6782" y="16438"/>
                    <a:pt x="6854" y="16548"/>
                    <a:pt x="6926" y="16438"/>
                  </a:cubicBezTo>
                  <a:cubicBezTo>
                    <a:pt x="6998" y="16327"/>
                    <a:pt x="7070" y="16105"/>
                    <a:pt x="7214" y="16216"/>
                  </a:cubicBezTo>
                  <a:cubicBezTo>
                    <a:pt x="7358" y="16327"/>
                    <a:pt x="7358" y="16327"/>
                    <a:pt x="7574" y="16105"/>
                  </a:cubicBezTo>
                  <a:cubicBezTo>
                    <a:pt x="7646" y="15995"/>
                    <a:pt x="7790" y="16327"/>
                    <a:pt x="7790" y="16438"/>
                  </a:cubicBezTo>
                  <a:cubicBezTo>
                    <a:pt x="7718" y="16659"/>
                    <a:pt x="7574" y="16770"/>
                    <a:pt x="7718" y="16770"/>
                  </a:cubicBezTo>
                  <a:cubicBezTo>
                    <a:pt x="7934" y="16770"/>
                    <a:pt x="7934" y="16770"/>
                    <a:pt x="8150" y="16659"/>
                  </a:cubicBezTo>
                  <a:cubicBezTo>
                    <a:pt x="8222" y="16659"/>
                    <a:pt x="8294" y="16991"/>
                    <a:pt x="8294" y="17102"/>
                  </a:cubicBezTo>
                  <a:cubicBezTo>
                    <a:pt x="8294" y="17102"/>
                    <a:pt x="8294" y="17324"/>
                    <a:pt x="8366" y="17213"/>
                  </a:cubicBezTo>
                  <a:cubicBezTo>
                    <a:pt x="8366" y="17213"/>
                    <a:pt x="8510" y="17213"/>
                    <a:pt x="8510" y="17324"/>
                  </a:cubicBezTo>
                  <a:cubicBezTo>
                    <a:pt x="8510" y="17435"/>
                    <a:pt x="8366" y="17545"/>
                    <a:pt x="8438" y="17656"/>
                  </a:cubicBezTo>
                  <a:cubicBezTo>
                    <a:pt x="8510" y="17878"/>
                    <a:pt x="8438" y="18210"/>
                    <a:pt x="8366" y="18321"/>
                  </a:cubicBezTo>
                  <a:cubicBezTo>
                    <a:pt x="8294" y="18542"/>
                    <a:pt x="8150" y="18653"/>
                    <a:pt x="8078" y="18764"/>
                  </a:cubicBezTo>
                  <a:cubicBezTo>
                    <a:pt x="8078" y="18875"/>
                    <a:pt x="8078" y="19428"/>
                    <a:pt x="8006" y="19318"/>
                  </a:cubicBezTo>
                  <a:cubicBezTo>
                    <a:pt x="8078" y="19428"/>
                    <a:pt x="8510" y="19096"/>
                    <a:pt x="8582" y="19318"/>
                  </a:cubicBezTo>
                  <a:cubicBezTo>
                    <a:pt x="8582" y="19318"/>
                    <a:pt x="8438" y="19428"/>
                    <a:pt x="8510" y="19650"/>
                  </a:cubicBezTo>
                  <a:cubicBezTo>
                    <a:pt x="8582" y="19871"/>
                    <a:pt x="8798" y="19871"/>
                    <a:pt x="8726" y="19982"/>
                  </a:cubicBezTo>
                  <a:cubicBezTo>
                    <a:pt x="8726" y="20093"/>
                    <a:pt x="8654" y="20315"/>
                    <a:pt x="8654" y="20425"/>
                  </a:cubicBezTo>
                  <a:cubicBezTo>
                    <a:pt x="8726" y="20536"/>
                    <a:pt x="8942" y="20425"/>
                    <a:pt x="8942" y="20536"/>
                  </a:cubicBezTo>
                  <a:cubicBezTo>
                    <a:pt x="8942" y="20536"/>
                    <a:pt x="8942" y="20647"/>
                    <a:pt x="8942" y="20647"/>
                  </a:cubicBezTo>
                  <a:cubicBezTo>
                    <a:pt x="8942" y="20868"/>
                    <a:pt x="9014" y="20758"/>
                    <a:pt x="9086" y="20758"/>
                  </a:cubicBezTo>
                  <a:cubicBezTo>
                    <a:pt x="9158" y="20758"/>
                    <a:pt x="9230" y="20647"/>
                    <a:pt x="9302" y="20758"/>
                  </a:cubicBezTo>
                  <a:cubicBezTo>
                    <a:pt x="9374" y="20758"/>
                    <a:pt x="9446" y="20868"/>
                    <a:pt x="9518" y="20979"/>
                  </a:cubicBezTo>
                  <a:cubicBezTo>
                    <a:pt x="9662" y="21090"/>
                    <a:pt x="9590" y="20647"/>
                    <a:pt x="9590" y="20536"/>
                  </a:cubicBezTo>
                  <a:cubicBezTo>
                    <a:pt x="9446" y="20093"/>
                    <a:pt x="9590" y="20315"/>
                    <a:pt x="9734" y="20093"/>
                  </a:cubicBezTo>
                  <a:cubicBezTo>
                    <a:pt x="9878" y="19982"/>
                    <a:pt x="9806" y="20093"/>
                    <a:pt x="9950" y="20204"/>
                  </a:cubicBezTo>
                  <a:cubicBezTo>
                    <a:pt x="9950" y="20204"/>
                    <a:pt x="10094" y="20093"/>
                    <a:pt x="10094" y="20093"/>
                  </a:cubicBezTo>
                  <a:cubicBezTo>
                    <a:pt x="10094" y="20204"/>
                    <a:pt x="10238" y="19982"/>
                    <a:pt x="10238" y="20093"/>
                  </a:cubicBezTo>
                  <a:cubicBezTo>
                    <a:pt x="10310" y="20204"/>
                    <a:pt x="10310" y="20315"/>
                    <a:pt x="10454" y="20093"/>
                  </a:cubicBezTo>
                  <a:cubicBezTo>
                    <a:pt x="10526" y="19982"/>
                    <a:pt x="10526" y="20093"/>
                    <a:pt x="10598" y="19982"/>
                  </a:cubicBezTo>
                  <a:cubicBezTo>
                    <a:pt x="10670" y="19871"/>
                    <a:pt x="10670" y="19650"/>
                    <a:pt x="10814" y="19650"/>
                  </a:cubicBezTo>
                  <a:cubicBezTo>
                    <a:pt x="10886" y="19650"/>
                    <a:pt x="10958" y="19871"/>
                    <a:pt x="11102" y="19871"/>
                  </a:cubicBezTo>
                  <a:cubicBezTo>
                    <a:pt x="11102" y="19871"/>
                    <a:pt x="11390" y="19982"/>
                    <a:pt x="11390" y="19982"/>
                  </a:cubicBezTo>
                  <a:cubicBezTo>
                    <a:pt x="11390" y="20093"/>
                    <a:pt x="11246" y="20204"/>
                    <a:pt x="11246" y="20315"/>
                  </a:cubicBezTo>
                  <a:cubicBezTo>
                    <a:pt x="11318" y="20425"/>
                    <a:pt x="11462" y="20536"/>
                    <a:pt x="11534" y="20647"/>
                  </a:cubicBezTo>
                  <a:cubicBezTo>
                    <a:pt x="11678" y="20758"/>
                    <a:pt x="11966" y="20868"/>
                    <a:pt x="12038" y="20536"/>
                  </a:cubicBezTo>
                  <a:cubicBezTo>
                    <a:pt x="12038" y="20536"/>
                    <a:pt x="12182" y="20758"/>
                    <a:pt x="12182" y="20758"/>
                  </a:cubicBezTo>
                  <a:cubicBezTo>
                    <a:pt x="12254" y="20868"/>
                    <a:pt x="12326" y="20647"/>
                    <a:pt x="12470" y="20758"/>
                  </a:cubicBezTo>
                  <a:cubicBezTo>
                    <a:pt x="12542" y="20868"/>
                    <a:pt x="12398" y="20979"/>
                    <a:pt x="12398" y="21090"/>
                  </a:cubicBezTo>
                  <a:cubicBezTo>
                    <a:pt x="12398" y="21201"/>
                    <a:pt x="12542" y="21422"/>
                    <a:pt x="12542" y="21533"/>
                  </a:cubicBezTo>
                  <a:cubicBezTo>
                    <a:pt x="12614" y="21533"/>
                    <a:pt x="12686" y="21422"/>
                    <a:pt x="12758" y="21422"/>
                  </a:cubicBezTo>
                  <a:cubicBezTo>
                    <a:pt x="12758" y="21311"/>
                    <a:pt x="12542" y="21201"/>
                    <a:pt x="12614" y="21090"/>
                  </a:cubicBezTo>
                  <a:cubicBezTo>
                    <a:pt x="12758" y="20758"/>
                    <a:pt x="12902" y="20758"/>
                    <a:pt x="13118" y="20647"/>
                  </a:cubicBezTo>
                  <a:cubicBezTo>
                    <a:pt x="13262" y="20536"/>
                    <a:pt x="13406" y="20536"/>
                    <a:pt x="13550" y="20536"/>
                  </a:cubicBezTo>
                  <a:cubicBezTo>
                    <a:pt x="13622" y="20536"/>
                    <a:pt x="13622" y="20315"/>
                    <a:pt x="13694" y="20315"/>
                  </a:cubicBezTo>
                  <a:cubicBezTo>
                    <a:pt x="13838" y="20315"/>
                    <a:pt x="13766" y="20204"/>
                    <a:pt x="13766" y="20093"/>
                  </a:cubicBezTo>
                  <a:cubicBezTo>
                    <a:pt x="13766" y="20204"/>
                    <a:pt x="14054" y="20093"/>
                    <a:pt x="14054" y="20093"/>
                  </a:cubicBezTo>
                  <a:cubicBezTo>
                    <a:pt x="14198" y="19982"/>
                    <a:pt x="14342" y="20093"/>
                    <a:pt x="14486" y="20093"/>
                  </a:cubicBezTo>
                  <a:cubicBezTo>
                    <a:pt x="14630" y="20093"/>
                    <a:pt x="14702" y="19982"/>
                    <a:pt x="14846" y="19871"/>
                  </a:cubicBezTo>
                  <a:cubicBezTo>
                    <a:pt x="14918" y="19871"/>
                    <a:pt x="14918" y="19539"/>
                    <a:pt x="14990" y="19539"/>
                  </a:cubicBezTo>
                  <a:cubicBezTo>
                    <a:pt x="15134" y="19539"/>
                    <a:pt x="15206" y="19428"/>
                    <a:pt x="15278" y="19318"/>
                  </a:cubicBezTo>
                  <a:cubicBezTo>
                    <a:pt x="15350" y="19318"/>
                    <a:pt x="15422" y="19207"/>
                    <a:pt x="15422" y="19096"/>
                  </a:cubicBezTo>
                  <a:cubicBezTo>
                    <a:pt x="15350" y="19096"/>
                    <a:pt x="15638" y="18985"/>
                    <a:pt x="15638" y="18985"/>
                  </a:cubicBezTo>
                  <a:cubicBezTo>
                    <a:pt x="15710" y="18875"/>
                    <a:pt x="15782" y="18653"/>
                    <a:pt x="15854" y="18542"/>
                  </a:cubicBezTo>
                  <a:cubicBezTo>
                    <a:pt x="15926" y="18431"/>
                    <a:pt x="15926" y="18431"/>
                    <a:pt x="15926" y="18321"/>
                  </a:cubicBezTo>
                  <a:cubicBezTo>
                    <a:pt x="15998" y="18099"/>
                    <a:pt x="15854" y="18210"/>
                    <a:pt x="15854" y="18099"/>
                  </a:cubicBezTo>
                  <a:cubicBezTo>
                    <a:pt x="15854" y="18099"/>
                    <a:pt x="16214" y="18099"/>
                    <a:pt x="15998" y="17878"/>
                  </a:cubicBezTo>
                  <a:cubicBezTo>
                    <a:pt x="15926" y="17767"/>
                    <a:pt x="15998" y="17767"/>
                    <a:pt x="16070" y="17767"/>
                  </a:cubicBezTo>
                  <a:cubicBezTo>
                    <a:pt x="16142" y="17767"/>
                    <a:pt x="16142" y="17656"/>
                    <a:pt x="16214" y="17545"/>
                  </a:cubicBezTo>
                  <a:cubicBezTo>
                    <a:pt x="16286" y="17435"/>
                    <a:pt x="16286" y="17324"/>
                    <a:pt x="16358" y="17213"/>
                  </a:cubicBezTo>
                  <a:cubicBezTo>
                    <a:pt x="16358" y="17213"/>
                    <a:pt x="16358" y="16991"/>
                    <a:pt x="16358" y="16991"/>
                  </a:cubicBezTo>
                  <a:cubicBezTo>
                    <a:pt x="16430" y="16881"/>
                    <a:pt x="16502" y="16881"/>
                    <a:pt x="16574" y="16770"/>
                  </a:cubicBezTo>
                  <a:cubicBezTo>
                    <a:pt x="16646" y="16659"/>
                    <a:pt x="16574" y="16548"/>
                    <a:pt x="16574" y="16548"/>
                  </a:cubicBezTo>
                  <a:cubicBezTo>
                    <a:pt x="16574" y="16438"/>
                    <a:pt x="16646" y="16438"/>
                    <a:pt x="16646" y="16438"/>
                  </a:cubicBezTo>
                  <a:cubicBezTo>
                    <a:pt x="16718" y="16438"/>
                    <a:pt x="16646" y="16216"/>
                    <a:pt x="16646" y="16216"/>
                  </a:cubicBezTo>
                  <a:cubicBezTo>
                    <a:pt x="16646" y="16216"/>
                    <a:pt x="16790" y="16327"/>
                    <a:pt x="16790" y="16216"/>
                  </a:cubicBezTo>
                  <a:cubicBezTo>
                    <a:pt x="16934" y="16105"/>
                    <a:pt x="16790" y="16105"/>
                    <a:pt x="16718" y="15995"/>
                  </a:cubicBezTo>
                  <a:cubicBezTo>
                    <a:pt x="16718" y="15995"/>
                    <a:pt x="16934" y="15773"/>
                    <a:pt x="16934" y="15773"/>
                  </a:cubicBezTo>
                  <a:cubicBezTo>
                    <a:pt x="16862" y="15995"/>
                    <a:pt x="16646" y="15662"/>
                    <a:pt x="16574" y="15551"/>
                  </a:cubicBezTo>
                  <a:cubicBezTo>
                    <a:pt x="16574" y="15551"/>
                    <a:pt x="16502" y="15662"/>
                    <a:pt x="16430" y="15662"/>
                  </a:cubicBezTo>
                  <a:cubicBezTo>
                    <a:pt x="16358" y="15773"/>
                    <a:pt x="16286" y="15551"/>
                    <a:pt x="16214" y="15662"/>
                  </a:cubicBezTo>
                  <a:cubicBezTo>
                    <a:pt x="16358" y="15551"/>
                    <a:pt x="16502" y="15441"/>
                    <a:pt x="16574" y="15330"/>
                  </a:cubicBezTo>
                  <a:cubicBezTo>
                    <a:pt x="16646" y="15219"/>
                    <a:pt x="16862" y="15219"/>
                    <a:pt x="16718" y="14998"/>
                  </a:cubicBezTo>
                  <a:cubicBezTo>
                    <a:pt x="16574" y="14887"/>
                    <a:pt x="16502" y="14776"/>
                    <a:pt x="16358" y="14555"/>
                  </a:cubicBezTo>
                  <a:cubicBezTo>
                    <a:pt x="16358" y="14444"/>
                    <a:pt x="15998" y="14665"/>
                    <a:pt x="15998" y="14333"/>
                  </a:cubicBezTo>
                  <a:cubicBezTo>
                    <a:pt x="15998" y="14555"/>
                    <a:pt x="16358" y="14555"/>
                    <a:pt x="16430" y="14555"/>
                  </a:cubicBezTo>
                  <a:cubicBezTo>
                    <a:pt x="16502" y="14555"/>
                    <a:pt x="16718" y="14887"/>
                    <a:pt x="16790" y="14665"/>
                  </a:cubicBezTo>
                  <a:cubicBezTo>
                    <a:pt x="16862" y="14444"/>
                    <a:pt x="16430" y="14222"/>
                    <a:pt x="16430" y="14001"/>
                  </a:cubicBezTo>
                  <a:cubicBezTo>
                    <a:pt x="16358" y="13779"/>
                    <a:pt x="16358" y="13336"/>
                    <a:pt x="16214" y="13225"/>
                  </a:cubicBezTo>
                  <a:cubicBezTo>
                    <a:pt x="16142" y="13004"/>
                    <a:pt x="15710" y="13004"/>
                    <a:pt x="15854" y="12671"/>
                  </a:cubicBezTo>
                  <a:cubicBezTo>
                    <a:pt x="15926" y="12450"/>
                    <a:pt x="15998" y="12339"/>
                    <a:pt x="16070" y="12228"/>
                  </a:cubicBezTo>
                  <a:cubicBezTo>
                    <a:pt x="16214" y="12007"/>
                    <a:pt x="16070" y="12118"/>
                    <a:pt x="16142" y="12007"/>
                  </a:cubicBezTo>
                  <a:cubicBezTo>
                    <a:pt x="16142" y="11896"/>
                    <a:pt x="16358" y="12007"/>
                    <a:pt x="16358" y="12007"/>
                  </a:cubicBezTo>
                  <a:cubicBezTo>
                    <a:pt x="16430" y="11896"/>
                    <a:pt x="16286" y="11785"/>
                    <a:pt x="16430" y="11675"/>
                  </a:cubicBezTo>
                  <a:cubicBezTo>
                    <a:pt x="16574" y="11675"/>
                    <a:pt x="16646" y="11564"/>
                    <a:pt x="16718" y="11453"/>
                  </a:cubicBezTo>
                  <a:cubicBezTo>
                    <a:pt x="16790" y="11453"/>
                    <a:pt x="16862" y="11453"/>
                    <a:pt x="16862" y="11453"/>
                  </a:cubicBezTo>
                  <a:cubicBezTo>
                    <a:pt x="16934" y="11453"/>
                    <a:pt x="16862" y="11564"/>
                    <a:pt x="16934" y="11564"/>
                  </a:cubicBezTo>
                  <a:cubicBezTo>
                    <a:pt x="17006" y="11675"/>
                    <a:pt x="17078" y="11342"/>
                    <a:pt x="17078" y="11231"/>
                  </a:cubicBezTo>
                  <a:cubicBezTo>
                    <a:pt x="16934" y="11010"/>
                    <a:pt x="16790" y="11121"/>
                    <a:pt x="16718" y="11121"/>
                  </a:cubicBezTo>
                  <a:cubicBezTo>
                    <a:pt x="16574" y="11121"/>
                    <a:pt x="16502" y="10899"/>
                    <a:pt x="16358" y="11010"/>
                  </a:cubicBezTo>
                  <a:cubicBezTo>
                    <a:pt x="16286" y="11010"/>
                    <a:pt x="16214" y="11231"/>
                    <a:pt x="16070" y="11231"/>
                  </a:cubicBezTo>
                  <a:cubicBezTo>
                    <a:pt x="15998" y="11342"/>
                    <a:pt x="15854" y="11342"/>
                    <a:pt x="15782" y="11231"/>
                  </a:cubicBezTo>
                  <a:cubicBezTo>
                    <a:pt x="15710" y="11121"/>
                    <a:pt x="15854" y="10899"/>
                    <a:pt x="15782" y="10788"/>
                  </a:cubicBezTo>
                  <a:cubicBezTo>
                    <a:pt x="15638" y="10678"/>
                    <a:pt x="15062" y="10678"/>
                    <a:pt x="15278" y="10124"/>
                  </a:cubicBezTo>
                  <a:cubicBezTo>
                    <a:pt x="15350" y="10013"/>
                    <a:pt x="15422" y="10124"/>
                    <a:pt x="15566" y="10124"/>
                  </a:cubicBezTo>
                  <a:cubicBezTo>
                    <a:pt x="15638" y="10124"/>
                    <a:pt x="15782" y="10013"/>
                    <a:pt x="15854" y="9902"/>
                  </a:cubicBezTo>
                  <a:cubicBezTo>
                    <a:pt x="15998" y="9570"/>
                    <a:pt x="16214" y="9348"/>
                    <a:pt x="16430" y="9127"/>
                  </a:cubicBezTo>
                  <a:cubicBezTo>
                    <a:pt x="16502" y="8905"/>
                    <a:pt x="16574" y="8905"/>
                    <a:pt x="16718" y="8905"/>
                  </a:cubicBezTo>
                  <a:cubicBezTo>
                    <a:pt x="16718" y="9016"/>
                    <a:pt x="16934" y="9016"/>
                    <a:pt x="16934" y="9127"/>
                  </a:cubicBezTo>
                  <a:cubicBezTo>
                    <a:pt x="16862" y="9238"/>
                    <a:pt x="16862" y="9459"/>
                    <a:pt x="16790" y="9570"/>
                  </a:cubicBezTo>
                  <a:cubicBezTo>
                    <a:pt x="16718" y="9570"/>
                    <a:pt x="16574" y="9681"/>
                    <a:pt x="16574" y="9791"/>
                  </a:cubicBezTo>
                  <a:cubicBezTo>
                    <a:pt x="16574" y="9902"/>
                    <a:pt x="16790" y="9902"/>
                    <a:pt x="16790" y="9902"/>
                  </a:cubicBezTo>
                  <a:cubicBezTo>
                    <a:pt x="16790" y="9902"/>
                    <a:pt x="16502" y="10235"/>
                    <a:pt x="16574" y="10235"/>
                  </a:cubicBezTo>
                  <a:cubicBezTo>
                    <a:pt x="16646" y="10345"/>
                    <a:pt x="17006" y="9791"/>
                    <a:pt x="17078" y="9791"/>
                  </a:cubicBezTo>
                  <a:cubicBezTo>
                    <a:pt x="17222" y="9681"/>
                    <a:pt x="17366" y="9570"/>
                    <a:pt x="17510" y="9570"/>
                  </a:cubicBezTo>
                  <a:cubicBezTo>
                    <a:pt x="17654" y="9570"/>
                    <a:pt x="17654" y="9570"/>
                    <a:pt x="17726" y="9348"/>
                  </a:cubicBezTo>
                  <a:cubicBezTo>
                    <a:pt x="17870" y="9238"/>
                    <a:pt x="18086" y="9127"/>
                    <a:pt x="18230" y="8905"/>
                  </a:cubicBezTo>
                  <a:cubicBezTo>
                    <a:pt x="18302" y="8795"/>
                    <a:pt x="18446" y="8462"/>
                    <a:pt x="18590" y="8462"/>
                  </a:cubicBezTo>
                  <a:cubicBezTo>
                    <a:pt x="18662" y="8351"/>
                    <a:pt x="19094" y="8795"/>
                    <a:pt x="19094" y="8462"/>
                  </a:cubicBezTo>
                  <a:cubicBezTo>
                    <a:pt x="19094" y="8351"/>
                    <a:pt x="19022" y="8241"/>
                    <a:pt x="19094" y="8130"/>
                  </a:cubicBezTo>
                  <a:cubicBezTo>
                    <a:pt x="19166" y="8130"/>
                    <a:pt x="19238" y="8130"/>
                    <a:pt x="19310" y="8130"/>
                  </a:cubicBezTo>
                  <a:cubicBezTo>
                    <a:pt x="19454" y="8130"/>
                    <a:pt x="19382" y="8019"/>
                    <a:pt x="19454" y="7908"/>
                  </a:cubicBezTo>
                  <a:cubicBezTo>
                    <a:pt x="19598" y="7798"/>
                    <a:pt x="19670" y="7908"/>
                    <a:pt x="19670" y="7687"/>
                  </a:cubicBezTo>
                  <a:cubicBezTo>
                    <a:pt x="19670" y="7355"/>
                    <a:pt x="19886" y="7687"/>
                    <a:pt x="19958" y="7798"/>
                  </a:cubicBezTo>
                  <a:cubicBezTo>
                    <a:pt x="19958" y="7576"/>
                    <a:pt x="20174" y="7576"/>
                    <a:pt x="20174" y="7355"/>
                  </a:cubicBezTo>
                  <a:cubicBezTo>
                    <a:pt x="20174" y="7133"/>
                    <a:pt x="20246" y="6801"/>
                    <a:pt x="20174" y="6579"/>
                  </a:cubicBezTo>
                  <a:cubicBezTo>
                    <a:pt x="20030" y="6247"/>
                    <a:pt x="20102" y="6358"/>
                    <a:pt x="20246" y="6136"/>
                  </a:cubicBezTo>
                  <a:cubicBezTo>
                    <a:pt x="20390" y="6025"/>
                    <a:pt x="20462" y="5915"/>
                    <a:pt x="20606" y="6025"/>
                  </a:cubicBezTo>
                  <a:cubicBezTo>
                    <a:pt x="20822" y="6136"/>
                    <a:pt x="20822" y="6136"/>
                    <a:pt x="20894" y="5804"/>
                  </a:cubicBezTo>
                  <a:cubicBezTo>
                    <a:pt x="20966" y="5582"/>
                    <a:pt x="21110" y="5471"/>
                    <a:pt x="21182" y="5139"/>
                  </a:cubicBezTo>
                  <a:cubicBezTo>
                    <a:pt x="21182" y="4918"/>
                    <a:pt x="21254" y="4696"/>
                    <a:pt x="21398" y="4475"/>
                  </a:cubicBezTo>
                  <a:cubicBezTo>
                    <a:pt x="21542" y="4253"/>
                    <a:pt x="21398" y="4253"/>
                    <a:pt x="21398" y="4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FFFFFF"/>
              </a:solidFill>
            </a:ln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A3C3EB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19" name="Shape 1655">
              <a:extLst>
                <a:ext uri="{FF2B5EF4-FFF2-40B4-BE49-F238E27FC236}">
                  <a16:creationId xmlns:a16="http://schemas.microsoft.com/office/drawing/2014/main" id="{73EBF5A0-8C4B-4464-96EA-4E08BD6FA8A2}"/>
                </a:ext>
              </a:extLst>
            </p:cNvPr>
            <p:cNvSpPr/>
            <p:nvPr/>
          </p:nvSpPr>
          <p:spPr>
            <a:xfrm>
              <a:off x="7765391" y="3025451"/>
              <a:ext cx="677736" cy="29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095" extrusionOk="0">
                  <a:moveTo>
                    <a:pt x="0" y="5782"/>
                  </a:moveTo>
                  <a:cubicBezTo>
                    <a:pt x="138" y="7053"/>
                    <a:pt x="413" y="7688"/>
                    <a:pt x="963" y="8006"/>
                  </a:cubicBezTo>
                  <a:cubicBezTo>
                    <a:pt x="1238" y="8323"/>
                    <a:pt x="1376" y="8641"/>
                    <a:pt x="1651" y="8959"/>
                  </a:cubicBezTo>
                  <a:cubicBezTo>
                    <a:pt x="1789" y="9594"/>
                    <a:pt x="1926" y="10547"/>
                    <a:pt x="2064" y="11182"/>
                  </a:cubicBezTo>
                  <a:cubicBezTo>
                    <a:pt x="2201" y="11500"/>
                    <a:pt x="2064" y="11500"/>
                    <a:pt x="2064" y="11818"/>
                  </a:cubicBezTo>
                  <a:cubicBezTo>
                    <a:pt x="1926" y="11818"/>
                    <a:pt x="2064" y="12135"/>
                    <a:pt x="2064" y="12453"/>
                  </a:cubicBezTo>
                  <a:cubicBezTo>
                    <a:pt x="1926" y="13406"/>
                    <a:pt x="1789" y="13406"/>
                    <a:pt x="2201" y="14041"/>
                  </a:cubicBezTo>
                  <a:cubicBezTo>
                    <a:pt x="2752" y="14359"/>
                    <a:pt x="3302" y="14041"/>
                    <a:pt x="3852" y="14676"/>
                  </a:cubicBezTo>
                  <a:cubicBezTo>
                    <a:pt x="4127" y="15312"/>
                    <a:pt x="4678" y="16265"/>
                    <a:pt x="4953" y="16900"/>
                  </a:cubicBezTo>
                  <a:cubicBezTo>
                    <a:pt x="5090" y="17218"/>
                    <a:pt x="5228" y="17853"/>
                    <a:pt x="5366" y="18488"/>
                  </a:cubicBezTo>
                  <a:cubicBezTo>
                    <a:pt x="5503" y="19123"/>
                    <a:pt x="5916" y="18806"/>
                    <a:pt x="6054" y="18806"/>
                  </a:cubicBezTo>
                  <a:cubicBezTo>
                    <a:pt x="6604" y="18806"/>
                    <a:pt x="7154" y="18806"/>
                    <a:pt x="7704" y="18806"/>
                  </a:cubicBezTo>
                  <a:cubicBezTo>
                    <a:pt x="7980" y="18806"/>
                    <a:pt x="8530" y="18806"/>
                    <a:pt x="8805" y="19123"/>
                  </a:cubicBezTo>
                  <a:cubicBezTo>
                    <a:pt x="9080" y="19441"/>
                    <a:pt x="9218" y="20076"/>
                    <a:pt x="9493" y="20076"/>
                  </a:cubicBezTo>
                  <a:cubicBezTo>
                    <a:pt x="9768" y="20394"/>
                    <a:pt x="10181" y="20712"/>
                    <a:pt x="10456" y="20712"/>
                  </a:cubicBezTo>
                  <a:cubicBezTo>
                    <a:pt x="10731" y="20394"/>
                    <a:pt x="11006" y="21347"/>
                    <a:pt x="11144" y="21029"/>
                  </a:cubicBezTo>
                  <a:cubicBezTo>
                    <a:pt x="11694" y="20394"/>
                    <a:pt x="12107" y="19759"/>
                    <a:pt x="12795" y="19441"/>
                  </a:cubicBezTo>
                  <a:cubicBezTo>
                    <a:pt x="13345" y="19441"/>
                    <a:pt x="14171" y="19759"/>
                    <a:pt x="14583" y="19123"/>
                  </a:cubicBezTo>
                  <a:cubicBezTo>
                    <a:pt x="14996" y="18488"/>
                    <a:pt x="15134" y="17535"/>
                    <a:pt x="15546" y="17218"/>
                  </a:cubicBezTo>
                  <a:cubicBezTo>
                    <a:pt x="15959" y="16900"/>
                    <a:pt x="15959" y="16582"/>
                    <a:pt x="15684" y="15947"/>
                  </a:cubicBezTo>
                  <a:cubicBezTo>
                    <a:pt x="15546" y="15629"/>
                    <a:pt x="15546" y="14994"/>
                    <a:pt x="15822" y="14676"/>
                  </a:cubicBezTo>
                  <a:cubicBezTo>
                    <a:pt x="16234" y="13723"/>
                    <a:pt x="16785" y="15629"/>
                    <a:pt x="17335" y="14359"/>
                  </a:cubicBezTo>
                  <a:cubicBezTo>
                    <a:pt x="17473" y="14041"/>
                    <a:pt x="17610" y="13723"/>
                    <a:pt x="17885" y="13723"/>
                  </a:cubicBezTo>
                  <a:cubicBezTo>
                    <a:pt x="18298" y="13406"/>
                    <a:pt x="18436" y="13723"/>
                    <a:pt x="18848" y="13088"/>
                  </a:cubicBezTo>
                  <a:cubicBezTo>
                    <a:pt x="18986" y="12771"/>
                    <a:pt x="18986" y="11818"/>
                    <a:pt x="19124" y="11818"/>
                  </a:cubicBezTo>
                  <a:cubicBezTo>
                    <a:pt x="19399" y="11500"/>
                    <a:pt x="19536" y="11500"/>
                    <a:pt x="19674" y="11500"/>
                  </a:cubicBezTo>
                  <a:cubicBezTo>
                    <a:pt x="20224" y="11182"/>
                    <a:pt x="20637" y="10865"/>
                    <a:pt x="21187" y="11182"/>
                  </a:cubicBezTo>
                  <a:cubicBezTo>
                    <a:pt x="21600" y="11182"/>
                    <a:pt x="20775" y="8959"/>
                    <a:pt x="20637" y="8959"/>
                  </a:cubicBezTo>
                  <a:cubicBezTo>
                    <a:pt x="20499" y="8641"/>
                    <a:pt x="20224" y="8323"/>
                    <a:pt x="19949" y="8641"/>
                  </a:cubicBezTo>
                  <a:cubicBezTo>
                    <a:pt x="19674" y="8641"/>
                    <a:pt x="19674" y="9276"/>
                    <a:pt x="19399" y="8959"/>
                  </a:cubicBezTo>
                  <a:cubicBezTo>
                    <a:pt x="19261" y="8641"/>
                    <a:pt x="18848" y="8323"/>
                    <a:pt x="18711" y="8641"/>
                  </a:cubicBezTo>
                  <a:cubicBezTo>
                    <a:pt x="18573" y="9276"/>
                    <a:pt x="18436" y="8959"/>
                    <a:pt x="18436" y="8323"/>
                  </a:cubicBezTo>
                  <a:cubicBezTo>
                    <a:pt x="18436" y="7688"/>
                    <a:pt x="18848" y="6418"/>
                    <a:pt x="18848" y="5782"/>
                  </a:cubicBezTo>
                  <a:cubicBezTo>
                    <a:pt x="18986" y="5147"/>
                    <a:pt x="19399" y="4194"/>
                    <a:pt x="18848" y="4194"/>
                  </a:cubicBezTo>
                  <a:cubicBezTo>
                    <a:pt x="18436" y="4194"/>
                    <a:pt x="18436" y="4512"/>
                    <a:pt x="18023" y="4194"/>
                  </a:cubicBezTo>
                  <a:cubicBezTo>
                    <a:pt x="17610" y="3876"/>
                    <a:pt x="17473" y="3876"/>
                    <a:pt x="17060" y="4512"/>
                  </a:cubicBezTo>
                  <a:cubicBezTo>
                    <a:pt x="16647" y="5147"/>
                    <a:pt x="16097" y="5465"/>
                    <a:pt x="15684" y="5782"/>
                  </a:cubicBezTo>
                  <a:cubicBezTo>
                    <a:pt x="14996" y="6100"/>
                    <a:pt x="14721" y="5782"/>
                    <a:pt x="14171" y="5782"/>
                  </a:cubicBezTo>
                  <a:cubicBezTo>
                    <a:pt x="13896" y="5465"/>
                    <a:pt x="13758" y="5465"/>
                    <a:pt x="13483" y="5147"/>
                  </a:cubicBezTo>
                  <a:cubicBezTo>
                    <a:pt x="13345" y="5147"/>
                    <a:pt x="13208" y="4512"/>
                    <a:pt x="12932" y="4512"/>
                  </a:cubicBezTo>
                  <a:cubicBezTo>
                    <a:pt x="12382" y="4194"/>
                    <a:pt x="12107" y="3559"/>
                    <a:pt x="11419" y="3241"/>
                  </a:cubicBezTo>
                  <a:cubicBezTo>
                    <a:pt x="11144" y="3241"/>
                    <a:pt x="10869" y="3559"/>
                    <a:pt x="10594" y="3876"/>
                  </a:cubicBezTo>
                  <a:cubicBezTo>
                    <a:pt x="10318" y="4194"/>
                    <a:pt x="10043" y="3876"/>
                    <a:pt x="9768" y="3559"/>
                  </a:cubicBezTo>
                  <a:cubicBezTo>
                    <a:pt x="9493" y="3241"/>
                    <a:pt x="9355" y="3241"/>
                    <a:pt x="9355" y="2288"/>
                  </a:cubicBezTo>
                  <a:cubicBezTo>
                    <a:pt x="9218" y="1653"/>
                    <a:pt x="9218" y="1653"/>
                    <a:pt x="8805" y="1335"/>
                  </a:cubicBezTo>
                  <a:cubicBezTo>
                    <a:pt x="8530" y="1018"/>
                    <a:pt x="8255" y="700"/>
                    <a:pt x="7980" y="700"/>
                  </a:cubicBezTo>
                  <a:cubicBezTo>
                    <a:pt x="7704" y="700"/>
                    <a:pt x="7292" y="-253"/>
                    <a:pt x="7154" y="65"/>
                  </a:cubicBezTo>
                  <a:cubicBezTo>
                    <a:pt x="6879" y="65"/>
                    <a:pt x="6329" y="1335"/>
                    <a:pt x="6191" y="1971"/>
                  </a:cubicBezTo>
                  <a:cubicBezTo>
                    <a:pt x="6191" y="2606"/>
                    <a:pt x="6604" y="3241"/>
                    <a:pt x="6466" y="3876"/>
                  </a:cubicBezTo>
                  <a:cubicBezTo>
                    <a:pt x="6329" y="4512"/>
                    <a:pt x="5916" y="5147"/>
                    <a:pt x="5641" y="4512"/>
                  </a:cubicBezTo>
                  <a:cubicBezTo>
                    <a:pt x="5366" y="4512"/>
                    <a:pt x="5228" y="4194"/>
                    <a:pt x="5090" y="4194"/>
                  </a:cubicBezTo>
                  <a:cubicBezTo>
                    <a:pt x="4953" y="4194"/>
                    <a:pt x="4815" y="4194"/>
                    <a:pt x="4678" y="4194"/>
                  </a:cubicBezTo>
                  <a:cubicBezTo>
                    <a:pt x="4265" y="3876"/>
                    <a:pt x="4265" y="3241"/>
                    <a:pt x="3852" y="2923"/>
                  </a:cubicBezTo>
                  <a:cubicBezTo>
                    <a:pt x="3577" y="2606"/>
                    <a:pt x="3164" y="2288"/>
                    <a:pt x="2889" y="2606"/>
                  </a:cubicBezTo>
                  <a:cubicBezTo>
                    <a:pt x="2476" y="2923"/>
                    <a:pt x="2201" y="3559"/>
                    <a:pt x="1789" y="3876"/>
                  </a:cubicBezTo>
                  <a:cubicBezTo>
                    <a:pt x="1513" y="4194"/>
                    <a:pt x="1238" y="4829"/>
                    <a:pt x="963" y="5147"/>
                  </a:cubicBezTo>
                  <a:cubicBezTo>
                    <a:pt x="550" y="5147"/>
                    <a:pt x="275" y="5782"/>
                    <a:pt x="0" y="57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0" name="Shape 1656">
              <a:extLst>
                <a:ext uri="{FF2B5EF4-FFF2-40B4-BE49-F238E27FC236}">
                  <a16:creationId xmlns:a16="http://schemas.microsoft.com/office/drawing/2014/main" id="{6B1ADCE5-FDC3-4513-B83F-65E883CA9C44}"/>
                </a:ext>
              </a:extLst>
            </p:cNvPr>
            <p:cNvSpPr/>
            <p:nvPr/>
          </p:nvSpPr>
          <p:spPr>
            <a:xfrm>
              <a:off x="6110075" y="2451634"/>
              <a:ext cx="274890" cy="47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20914" y="4840"/>
                  </a:moveTo>
                  <a:cubicBezTo>
                    <a:pt x="20571" y="4640"/>
                    <a:pt x="21257" y="4240"/>
                    <a:pt x="20914" y="3840"/>
                  </a:cubicBezTo>
                  <a:cubicBezTo>
                    <a:pt x="20571" y="3440"/>
                    <a:pt x="20914" y="3440"/>
                    <a:pt x="20914" y="3040"/>
                  </a:cubicBezTo>
                  <a:cubicBezTo>
                    <a:pt x="20914" y="2840"/>
                    <a:pt x="20571" y="2640"/>
                    <a:pt x="20571" y="2440"/>
                  </a:cubicBezTo>
                  <a:cubicBezTo>
                    <a:pt x="20229" y="2240"/>
                    <a:pt x="20571" y="2240"/>
                    <a:pt x="20571" y="2040"/>
                  </a:cubicBezTo>
                  <a:cubicBezTo>
                    <a:pt x="20229" y="1640"/>
                    <a:pt x="20229" y="1440"/>
                    <a:pt x="19543" y="1240"/>
                  </a:cubicBezTo>
                  <a:cubicBezTo>
                    <a:pt x="18857" y="1040"/>
                    <a:pt x="18171" y="1040"/>
                    <a:pt x="17486" y="840"/>
                  </a:cubicBezTo>
                  <a:cubicBezTo>
                    <a:pt x="16800" y="440"/>
                    <a:pt x="16114" y="-160"/>
                    <a:pt x="15086" y="40"/>
                  </a:cubicBezTo>
                  <a:cubicBezTo>
                    <a:pt x="14743" y="40"/>
                    <a:pt x="15086" y="640"/>
                    <a:pt x="15086" y="840"/>
                  </a:cubicBezTo>
                  <a:cubicBezTo>
                    <a:pt x="14743" y="1440"/>
                    <a:pt x="12686" y="1040"/>
                    <a:pt x="11657" y="840"/>
                  </a:cubicBezTo>
                  <a:cubicBezTo>
                    <a:pt x="11657" y="1240"/>
                    <a:pt x="11657" y="1440"/>
                    <a:pt x="11657" y="1840"/>
                  </a:cubicBezTo>
                  <a:cubicBezTo>
                    <a:pt x="11314" y="1840"/>
                    <a:pt x="10629" y="1640"/>
                    <a:pt x="9943" y="1840"/>
                  </a:cubicBezTo>
                  <a:cubicBezTo>
                    <a:pt x="9600" y="1840"/>
                    <a:pt x="9600" y="2040"/>
                    <a:pt x="9257" y="2240"/>
                  </a:cubicBezTo>
                  <a:cubicBezTo>
                    <a:pt x="9257" y="2440"/>
                    <a:pt x="8571" y="2640"/>
                    <a:pt x="8571" y="2840"/>
                  </a:cubicBezTo>
                  <a:cubicBezTo>
                    <a:pt x="8229" y="3040"/>
                    <a:pt x="8914" y="3440"/>
                    <a:pt x="8571" y="3440"/>
                  </a:cubicBezTo>
                  <a:cubicBezTo>
                    <a:pt x="8571" y="3640"/>
                    <a:pt x="8229" y="3640"/>
                    <a:pt x="8229" y="3840"/>
                  </a:cubicBezTo>
                  <a:cubicBezTo>
                    <a:pt x="7543" y="4040"/>
                    <a:pt x="6857" y="4440"/>
                    <a:pt x="6857" y="4840"/>
                  </a:cubicBezTo>
                  <a:cubicBezTo>
                    <a:pt x="6857" y="5240"/>
                    <a:pt x="6171" y="4840"/>
                    <a:pt x="5829" y="5240"/>
                  </a:cubicBezTo>
                  <a:cubicBezTo>
                    <a:pt x="5829" y="5640"/>
                    <a:pt x="5829" y="6040"/>
                    <a:pt x="5486" y="6440"/>
                  </a:cubicBezTo>
                  <a:cubicBezTo>
                    <a:pt x="5486" y="6840"/>
                    <a:pt x="4457" y="7040"/>
                    <a:pt x="4457" y="7440"/>
                  </a:cubicBezTo>
                  <a:cubicBezTo>
                    <a:pt x="4457" y="7640"/>
                    <a:pt x="5486" y="8040"/>
                    <a:pt x="5143" y="8240"/>
                  </a:cubicBezTo>
                  <a:cubicBezTo>
                    <a:pt x="4457" y="8640"/>
                    <a:pt x="3771" y="8440"/>
                    <a:pt x="3086" y="8640"/>
                  </a:cubicBezTo>
                  <a:cubicBezTo>
                    <a:pt x="2057" y="8840"/>
                    <a:pt x="1714" y="9440"/>
                    <a:pt x="1714" y="10040"/>
                  </a:cubicBezTo>
                  <a:cubicBezTo>
                    <a:pt x="2057" y="10440"/>
                    <a:pt x="2057" y="10840"/>
                    <a:pt x="2057" y="11240"/>
                  </a:cubicBezTo>
                  <a:cubicBezTo>
                    <a:pt x="2057" y="11840"/>
                    <a:pt x="1371" y="12040"/>
                    <a:pt x="2743" y="12440"/>
                  </a:cubicBezTo>
                  <a:cubicBezTo>
                    <a:pt x="3429" y="12840"/>
                    <a:pt x="3086" y="13040"/>
                    <a:pt x="2400" y="13240"/>
                  </a:cubicBezTo>
                  <a:cubicBezTo>
                    <a:pt x="2057" y="13440"/>
                    <a:pt x="2743" y="14240"/>
                    <a:pt x="2400" y="14640"/>
                  </a:cubicBezTo>
                  <a:cubicBezTo>
                    <a:pt x="2400" y="15040"/>
                    <a:pt x="1371" y="15040"/>
                    <a:pt x="1371" y="15440"/>
                  </a:cubicBezTo>
                  <a:cubicBezTo>
                    <a:pt x="1371" y="15640"/>
                    <a:pt x="1371" y="16440"/>
                    <a:pt x="1029" y="16440"/>
                  </a:cubicBezTo>
                  <a:cubicBezTo>
                    <a:pt x="1029" y="16440"/>
                    <a:pt x="343" y="16240"/>
                    <a:pt x="0" y="16240"/>
                  </a:cubicBezTo>
                  <a:cubicBezTo>
                    <a:pt x="0" y="17040"/>
                    <a:pt x="1371" y="17240"/>
                    <a:pt x="1371" y="17840"/>
                  </a:cubicBezTo>
                  <a:cubicBezTo>
                    <a:pt x="1029" y="18040"/>
                    <a:pt x="2057" y="19040"/>
                    <a:pt x="2400" y="19240"/>
                  </a:cubicBezTo>
                  <a:cubicBezTo>
                    <a:pt x="3086" y="19640"/>
                    <a:pt x="2743" y="19840"/>
                    <a:pt x="2743" y="20240"/>
                  </a:cubicBezTo>
                  <a:cubicBezTo>
                    <a:pt x="2743" y="20440"/>
                    <a:pt x="3429" y="20840"/>
                    <a:pt x="3429" y="21240"/>
                  </a:cubicBezTo>
                  <a:cubicBezTo>
                    <a:pt x="3086" y="21440"/>
                    <a:pt x="4457" y="21240"/>
                    <a:pt x="4800" y="21440"/>
                  </a:cubicBezTo>
                  <a:cubicBezTo>
                    <a:pt x="5486" y="21440"/>
                    <a:pt x="5143" y="21240"/>
                    <a:pt x="5143" y="20840"/>
                  </a:cubicBezTo>
                  <a:cubicBezTo>
                    <a:pt x="5143" y="19840"/>
                    <a:pt x="7886" y="20640"/>
                    <a:pt x="8229" y="20040"/>
                  </a:cubicBezTo>
                  <a:cubicBezTo>
                    <a:pt x="8571" y="19440"/>
                    <a:pt x="8914" y="18840"/>
                    <a:pt x="9257" y="18240"/>
                  </a:cubicBezTo>
                  <a:cubicBezTo>
                    <a:pt x="9257" y="17840"/>
                    <a:pt x="9257" y="17440"/>
                    <a:pt x="8914" y="17240"/>
                  </a:cubicBezTo>
                  <a:cubicBezTo>
                    <a:pt x="8571" y="16840"/>
                    <a:pt x="8914" y="16840"/>
                    <a:pt x="9600" y="16640"/>
                  </a:cubicBezTo>
                  <a:cubicBezTo>
                    <a:pt x="9943" y="16640"/>
                    <a:pt x="10971" y="16440"/>
                    <a:pt x="10971" y="16240"/>
                  </a:cubicBezTo>
                  <a:cubicBezTo>
                    <a:pt x="10971" y="16240"/>
                    <a:pt x="10971" y="16040"/>
                    <a:pt x="10971" y="16040"/>
                  </a:cubicBezTo>
                  <a:cubicBezTo>
                    <a:pt x="11314" y="16040"/>
                    <a:pt x="12000" y="16040"/>
                    <a:pt x="12000" y="15840"/>
                  </a:cubicBezTo>
                  <a:cubicBezTo>
                    <a:pt x="12000" y="15640"/>
                    <a:pt x="11657" y="15640"/>
                    <a:pt x="11657" y="15440"/>
                  </a:cubicBezTo>
                  <a:cubicBezTo>
                    <a:pt x="12000" y="15440"/>
                    <a:pt x="12343" y="15240"/>
                    <a:pt x="12343" y="15240"/>
                  </a:cubicBezTo>
                  <a:cubicBezTo>
                    <a:pt x="13029" y="14840"/>
                    <a:pt x="12686" y="14640"/>
                    <a:pt x="12000" y="14440"/>
                  </a:cubicBezTo>
                  <a:cubicBezTo>
                    <a:pt x="11314" y="14040"/>
                    <a:pt x="9943" y="13840"/>
                    <a:pt x="9943" y="13040"/>
                  </a:cubicBezTo>
                  <a:cubicBezTo>
                    <a:pt x="9943" y="12640"/>
                    <a:pt x="9943" y="12240"/>
                    <a:pt x="10286" y="11840"/>
                  </a:cubicBezTo>
                  <a:cubicBezTo>
                    <a:pt x="10629" y="11440"/>
                    <a:pt x="10629" y="11440"/>
                    <a:pt x="10286" y="11040"/>
                  </a:cubicBezTo>
                  <a:cubicBezTo>
                    <a:pt x="9943" y="11040"/>
                    <a:pt x="11314" y="10440"/>
                    <a:pt x="11314" y="10440"/>
                  </a:cubicBezTo>
                  <a:cubicBezTo>
                    <a:pt x="12000" y="10040"/>
                    <a:pt x="12343" y="9640"/>
                    <a:pt x="13371" y="9440"/>
                  </a:cubicBezTo>
                  <a:cubicBezTo>
                    <a:pt x="14400" y="9240"/>
                    <a:pt x="16114" y="8640"/>
                    <a:pt x="16800" y="8040"/>
                  </a:cubicBezTo>
                  <a:cubicBezTo>
                    <a:pt x="17486" y="7440"/>
                    <a:pt x="15771" y="7040"/>
                    <a:pt x="17143" y="6840"/>
                  </a:cubicBezTo>
                  <a:cubicBezTo>
                    <a:pt x="17829" y="6640"/>
                    <a:pt x="17486" y="6640"/>
                    <a:pt x="17143" y="6240"/>
                  </a:cubicBezTo>
                  <a:cubicBezTo>
                    <a:pt x="17143" y="6040"/>
                    <a:pt x="18171" y="5840"/>
                    <a:pt x="18514" y="5840"/>
                  </a:cubicBezTo>
                  <a:cubicBezTo>
                    <a:pt x="19200" y="5440"/>
                    <a:pt x="19543" y="5240"/>
                    <a:pt x="19886" y="5640"/>
                  </a:cubicBezTo>
                  <a:cubicBezTo>
                    <a:pt x="20229" y="5640"/>
                    <a:pt x="20571" y="5440"/>
                    <a:pt x="20571" y="5440"/>
                  </a:cubicBezTo>
                  <a:cubicBezTo>
                    <a:pt x="20914" y="5440"/>
                    <a:pt x="21257" y="5440"/>
                    <a:pt x="21600" y="5440"/>
                  </a:cubicBezTo>
                  <a:cubicBezTo>
                    <a:pt x="21600" y="5240"/>
                    <a:pt x="21257" y="5240"/>
                    <a:pt x="20914" y="4840"/>
                  </a:cubicBezTo>
                  <a:cubicBezTo>
                    <a:pt x="20571" y="4640"/>
                    <a:pt x="20914" y="5040"/>
                    <a:pt x="20914" y="484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1" name="Shape 1657">
              <a:extLst>
                <a:ext uri="{FF2B5EF4-FFF2-40B4-BE49-F238E27FC236}">
                  <a16:creationId xmlns:a16="http://schemas.microsoft.com/office/drawing/2014/main" id="{A8AB270F-1BAA-4FFE-A32B-F684D23E36B5}"/>
                </a:ext>
              </a:extLst>
            </p:cNvPr>
            <p:cNvSpPr/>
            <p:nvPr/>
          </p:nvSpPr>
          <p:spPr>
            <a:xfrm>
              <a:off x="6311760" y="2412255"/>
              <a:ext cx="232938" cy="36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5" extrusionOk="0">
                  <a:moveTo>
                    <a:pt x="21200" y="15171"/>
                  </a:moveTo>
                  <a:cubicBezTo>
                    <a:pt x="20800" y="14657"/>
                    <a:pt x="19600" y="14400"/>
                    <a:pt x="18800" y="14143"/>
                  </a:cubicBezTo>
                  <a:cubicBezTo>
                    <a:pt x="17600" y="13629"/>
                    <a:pt x="19200" y="13629"/>
                    <a:pt x="19600" y="13114"/>
                  </a:cubicBezTo>
                  <a:cubicBezTo>
                    <a:pt x="19600" y="13114"/>
                    <a:pt x="18000" y="11571"/>
                    <a:pt x="17600" y="11314"/>
                  </a:cubicBezTo>
                  <a:cubicBezTo>
                    <a:pt x="17600" y="11314"/>
                    <a:pt x="18400" y="11057"/>
                    <a:pt x="18400" y="11057"/>
                  </a:cubicBezTo>
                  <a:cubicBezTo>
                    <a:pt x="18400" y="10800"/>
                    <a:pt x="17600" y="10029"/>
                    <a:pt x="17600" y="9771"/>
                  </a:cubicBezTo>
                  <a:cubicBezTo>
                    <a:pt x="17600" y="9514"/>
                    <a:pt x="18000" y="9514"/>
                    <a:pt x="18000" y="9257"/>
                  </a:cubicBezTo>
                  <a:cubicBezTo>
                    <a:pt x="18400" y="9000"/>
                    <a:pt x="17600" y="8486"/>
                    <a:pt x="17600" y="8229"/>
                  </a:cubicBezTo>
                  <a:cubicBezTo>
                    <a:pt x="16800" y="7714"/>
                    <a:pt x="16000" y="7200"/>
                    <a:pt x="16800" y="6686"/>
                  </a:cubicBezTo>
                  <a:cubicBezTo>
                    <a:pt x="17200" y="6429"/>
                    <a:pt x="18000" y="6171"/>
                    <a:pt x="18000" y="5914"/>
                  </a:cubicBezTo>
                  <a:cubicBezTo>
                    <a:pt x="18400" y="5400"/>
                    <a:pt x="17600" y="5143"/>
                    <a:pt x="17600" y="4886"/>
                  </a:cubicBezTo>
                  <a:cubicBezTo>
                    <a:pt x="17200" y="4629"/>
                    <a:pt x="14400" y="3857"/>
                    <a:pt x="15200" y="3343"/>
                  </a:cubicBezTo>
                  <a:cubicBezTo>
                    <a:pt x="15200" y="3343"/>
                    <a:pt x="16000" y="3086"/>
                    <a:pt x="16000" y="3086"/>
                  </a:cubicBezTo>
                  <a:cubicBezTo>
                    <a:pt x="16000" y="3086"/>
                    <a:pt x="14800" y="2571"/>
                    <a:pt x="15600" y="2571"/>
                  </a:cubicBezTo>
                  <a:cubicBezTo>
                    <a:pt x="16800" y="2571"/>
                    <a:pt x="17600" y="1286"/>
                    <a:pt x="16400" y="771"/>
                  </a:cubicBezTo>
                  <a:cubicBezTo>
                    <a:pt x="16000" y="514"/>
                    <a:pt x="15200" y="514"/>
                    <a:pt x="14800" y="257"/>
                  </a:cubicBezTo>
                  <a:cubicBezTo>
                    <a:pt x="14400" y="0"/>
                    <a:pt x="14000" y="0"/>
                    <a:pt x="13600" y="0"/>
                  </a:cubicBezTo>
                  <a:cubicBezTo>
                    <a:pt x="12800" y="257"/>
                    <a:pt x="12400" y="0"/>
                    <a:pt x="11600" y="257"/>
                  </a:cubicBezTo>
                  <a:cubicBezTo>
                    <a:pt x="11200" y="514"/>
                    <a:pt x="10400" y="1029"/>
                    <a:pt x="10000" y="1286"/>
                  </a:cubicBezTo>
                  <a:cubicBezTo>
                    <a:pt x="10000" y="1543"/>
                    <a:pt x="10000" y="2571"/>
                    <a:pt x="9600" y="2571"/>
                  </a:cubicBezTo>
                  <a:cubicBezTo>
                    <a:pt x="9200" y="2829"/>
                    <a:pt x="8800" y="3086"/>
                    <a:pt x="8400" y="3343"/>
                  </a:cubicBezTo>
                  <a:cubicBezTo>
                    <a:pt x="8000" y="3343"/>
                    <a:pt x="7200" y="2829"/>
                    <a:pt x="6800" y="2829"/>
                  </a:cubicBezTo>
                  <a:cubicBezTo>
                    <a:pt x="6400" y="2829"/>
                    <a:pt x="6000" y="3086"/>
                    <a:pt x="5600" y="3086"/>
                  </a:cubicBezTo>
                  <a:cubicBezTo>
                    <a:pt x="4400" y="3343"/>
                    <a:pt x="3600" y="3086"/>
                    <a:pt x="2800" y="2571"/>
                  </a:cubicBezTo>
                  <a:cubicBezTo>
                    <a:pt x="2800" y="2314"/>
                    <a:pt x="2000" y="1800"/>
                    <a:pt x="1600" y="1800"/>
                  </a:cubicBezTo>
                  <a:cubicBezTo>
                    <a:pt x="1200" y="1800"/>
                    <a:pt x="400" y="2314"/>
                    <a:pt x="0" y="2314"/>
                  </a:cubicBezTo>
                  <a:cubicBezTo>
                    <a:pt x="800" y="2829"/>
                    <a:pt x="2000" y="3343"/>
                    <a:pt x="3200" y="3600"/>
                  </a:cubicBezTo>
                  <a:cubicBezTo>
                    <a:pt x="3600" y="3600"/>
                    <a:pt x="4400" y="3857"/>
                    <a:pt x="4800" y="4114"/>
                  </a:cubicBezTo>
                  <a:cubicBezTo>
                    <a:pt x="5200" y="4371"/>
                    <a:pt x="5200" y="4629"/>
                    <a:pt x="5600" y="4886"/>
                  </a:cubicBezTo>
                  <a:cubicBezTo>
                    <a:pt x="5600" y="5143"/>
                    <a:pt x="5200" y="5143"/>
                    <a:pt x="5600" y="5400"/>
                  </a:cubicBezTo>
                  <a:cubicBezTo>
                    <a:pt x="5600" y="5657"/>
                    <a:pt x="6400" y="5914"/>
                    <a:pt x="6000" y="6171"/>
                  </a:cubicBezTo>
                  <a:cubicBezTo>
                    <a:pt x="6000" y="6429"/>
                    <a:pt x="5600" y="6686"/>
                    <a:pt x="6000" y="6943"/>
                  </a:cubicBezTo>
                  <a:cubicBezTo>
                    <a:pt x="6000" y="6943"/>
                    <a:pt x="6400" y="7457"/>
                    <a:pt x="6400" y="7457"/>
                  </a:cubicBezTo>
                  <a:cubicBezTo>
                    <a:pt x="6000" y="7714"/>
                    <a:pt x="6000" y="8229"/>
                    <a:pt x="6000" y="8486"/>
                  </a:cubicBezTo>
                  <a:cubicBezTo>
                    <a:pt x="6000" y="8486"/>
                    <a:pt x="6800" y="9257"/>
                    <a:pt x="6800" y="9257"/>
                  </a:cubicBezTo>
                  <a:cubicBezTo>
                    <a:pt x="7200" y="9514"/>
                    <a:pt x="8000" y="9771"/>
                    <a:pt x="8400" y="9771"/>
                  </a:cubicBezTo>
                  <a:cubicBezTo>
                    <a:pt x="8800" y="10029"/>
                    <a:pt x="8800" y="10286"/>
                    <a:pt x="8800" y="10543"/>
                  </a:cubicBezTo>
                  <a:cubicBezTo>
                    <a:pt x="8800" y="10800"/>
                    <a:pt x="9200" y="11057"/>
                    <a:pt x="9200" y="11314"/>
                  </a:cubicBezTo>
                  <a:cubicBezTo>
                    <a:pt x="9200" y="11571"/>
                    <a:pt x="8400" y="11314"/>
                    <a:pt x="8000" y="11314"/>
                  </a:cubicBezTo>
                  <a:cubicBezTo>
                    <a:pt x="7600" y="11314"/>
                    <a:pt x="6400" y="12343"/>
                    <a:pt x="6400" y="12600"/>
                  </a:cubicBezTo>
                  <a:cubicBezTo>
                    <a:pt x="6000" y="12857"/>
                    <a:pt x="5600" y="12857"/>
                    <a:pt x="5200" y="13114"/>
                  </a:cubicBezTo>
                  <a:cubicBezTo>
                    <a:pt x="4800" y="13371"/>
                    <a:pt x="4400" y="13629"/>
                    <a:pt x="4000" y="13886"/>
                  </a:cubicBezTo>
                  <a:cubicBezTo>
                    <a:pt x="3600" y="13886"/>
                    <a:pt x="1600" y="14914"/>
                    <a:pt x="1600" y="14657"/>
                  </a:cubicBezTo>
                  <a:cubicBezTo>
                    <a:pt x="1600" y="15171"/>
                    <a:pt x="800" y="15429"/>
                    <a:pt x="800" y="15943"/>
                  </a:cubicBezTo>
                  <a:cubicBezTo>
                    <a:pt x="1200" y="16457"/>
                    <a:pt x="800" y="17229"/>
                    <a:pt x="1600" y="17229"/>
                  </a:cubicBezTo>
                  <a:cubicBezTo>
                    <a:pt x="2000" y="17229"/>
                    <a:pt x="1600" y="18514"/>
                    <a:pt x="1600" y="18771"/>
                  </a:cubicBezTo>
                  <a:cubicBezTo>
                    <a:pt x="1600" y="19286"/>
                    <a:pt x="800" y="19800"/>
                    <a:pt x="1600" y="20057"/>
                  </a:cubicBezTo>
                  <a:cubicBezTo>
                    <a:pt x="1600" y="20057"/>
                    <a:pt x="3200" y="20314"/>
                    <a:pt x="2800" y="20571"/>
                  </a:cubicBezTo>
                  <a:cubicBezTo>
                    <a:pt x="2800" y="20571"/>
                    <a:pt x="2000" y="20829"/>
                    <a:pt x="2000" y="20829"/>
                  </a:cubicBezTo>
                  <a:cubicBezTo>
                    <a:pt x="2800" y="20829"/>
                    <a:pt x="2800" y="20314"/>
                    <a:pt x="3200" y="20314"/>
                  </a:cubicBezTo>
                  <a:cubicBezTo>
                    <a:pt x="4000" y="20057"/>
                    <a:pt x="3200" y="21343"/>
                    <a:pt x="3200" y="21343"/>
                  </a:cubicBezTo>
                  <a:cubicBezTo>
                    <a:pt x="3200" y="21343"/>
                    <a:pt x="4400" y="20571"/>
                    <a:pt x="4400" y="20571"/>
                  </a:cubicBezTo>
                  <a:cubicBezTo>
                    <a:pt x="4800" y="20314"/>
                    <a:pt x="4400" y="21343"/>
                    <a:pt x="4400" y="21343"/>
                  </a:cubicBezTo>
                  <a:cubicBezTo>
                    <a:pt x="5600" y="21600"/>
                    <a:pt x="8000" y="20829"/>
                    <a:pt x="9200" y="20571"/>
                  </a:cubicBezTo>
                  <a:cubicBezTo>
                    <a:pt x="10800" y="20314"/>
                    <a:pt x="12400" y="20314"/>
                    <a:pt x="14400" y="20057"/>
                  </a:cubicBezTo>
                  <a:cubicBezTo>
                    <a:pt x="15600" y="19029"/>
                    <a:pt x="17200" y="18257"/>
                    <a:pt x="18400" y="17486"/>
                  </a:cubicBezTo>
                  <a:cubicBezTo>
                    <a:pt x="19200" y="16971"/>
                    <a:pt x="21600" y="15943"/>
                    <a:pt x="21200" y="15171"/>
                  </a:cubicBezTo>
                  <a:cubicBezTo>
                    <a:pt x="20800" y="14657"/>
                    <a:pt x="21600" y="15943"/>
                    <a:pt x="21200" y="15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2" name="Shape 1658">
              <a:extLst>
                <a:ext uri="{FF2B5EF4-FFF2-40B4-BE49-F238E27FC236}">
                  <a16:creationId xmlns:a16="http://schemas.microsoft.com/office/drawing/2014/main" id="{718C6FE0-B8D6-4D2F-AC21-CD5CE02F9FCB}"/>
                </a:ext>
              </a:extLst>
            </p:cNvPr>
            <p:cNvSpPr/>
            <p:nvPr/>
          </p:nvSpPr>
          <p:spPr>
            <a:xfrm>
              <a:off x="5976556" y="2371486"/>
              <a:ext cx="554311" cy="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82" extrusionOk="0">
                  <a:moveTo>
                    <a:pt x="5643" y="20271"/>
                  </a:moveTo>
                  <a:cubicBezTo>
                    <a:pt x="5643" y="20271"/>
                    <a:pt x="5812" y="19665"/>
                    <a:pt x="5812" y="19463"/>
                  </a:cubicBezTo>
                  <a:cubicBezTo>
                    <a:pt x="5812" y="19060"/>
                    <a:pt x="5981" y="18858"/>
                    <a:pt x="6319" y="18656"/>
                  </a:cubicBezTo>
                  <a:cubicBezTo>
                    <a:pt x="6656" y="18252"/>
                    <a:pt x="6319" y="17646"/>
                    <a:pt x="6319" y="17445"/>
                  </a:cubicBezTo>
                  <a:cubicBezTo>
                    <a:pt x="6319" y="16839"/>
                    <a:pt x="6993" y="16839"/>
                    <a:pt x="6487" y="16435"/>
                  </a:cubicBezTo>
                  <a:cubicBezTo>
                    <a:pt x="6150" y="16032"/>
                    <a:pt x="5981" y="16032"/>
                    <a:pt x="6150" y="15426"/>
                  </a:cubicBezTo>
                  <a:cubicBezTo>
                    <a:pt x="6319" y="15022"/>
                    <a:pt x="6150" y="14618"/>
                    <a:pt x="6150" y="14215"/>
                  </a:cubicBezTo>
                  <a:cubicBezTo>
                    <a:pt x="5981" y="13609"/>
                    <a:pt x="5812" y="13003"/>
                    <a:pt x="6319" y="12600"/>
                  </a:cubicBezTo>
                  <a:cubicBezTo>
                    <a:pt x="6487" y="12398"/>
                    <a:pt x="6825" y="12398"/>
                    <a:pt x="6993" y="12196"/>
                  </a:cubicBezTo>
                  <a:cubicBezTo>
                    <a:pt x="7162" y="12196"/>
                    <a:pt x="7331" y="12398"/>
                    <a:pt x="7500" y="12196"/>
                  </a:cubicBezTo>
                  <a:cubicBezTo>
                    <a:pt x="7668" y="11792"/>
                    <a:pt x="7500" y="11590"/>
                    <a:pt x="7331" y="11389"/>
                  </a:cubicBezTo>
                  <a:cubicBezTo>
                    <a:pt x="7331" y="10985"/>
                    <a:pt x="7668" y="10783"/>
                    <a:pt x="7837" y="10379"/>
                  </a:cubicBezTo>
                  <a:cubicBezTo>
                    <a:pt x="7837" y="10177"/>
                    <a:pt x="8006" y="9572"/>
                    <a:pt x="8006" y="9168"/>
                  </a:cubicBezTo>
                  <a:cubicBezTo>
                    <a:pt x="8006" y="8764"/>
                    <a:pt x="8681" y="8764"/>
                    <a:pt x="8512" y="8562"/>
                  </a:cubicBezTo>
                  <a:cubicBezTo>
                    <a:pt x="8512" y="8159"/>
                    <a:pt x="8850" y="7957"/>
                    <a:pt x="9018" y="7553"/>
                  </a:cubicBezTo>
                  <a:cubicBezTo>
                    <a:pt x="9356" y="7149"/>
                    <a:pt x="9356" y="7351"/>
                    <a:pt x="9356" y="6746"/>
                  </a:cubicBezTo>
                  <a:cubicBezTo>
                    <a:pt x="9187" y="6544"/>
                    <a:pt x="9862" y="5534"/>
                    <a:pt x="10031" y="5534"/>
                  </a:cubicBezTo>
                  <a:cubicBezTo>
                    <a:pt x="10200" y="5332"/>
                    <a:pt x="10706" y="5534"/>
                    <a:pt x="10875" y="5534"/>
                  </a:cubicBezTo>
                  <a:cubicBezTo>
                    <a:pt x="10875" y="5131"/>
                    <a:pt x="10875" y="4929"/>
                    <a:pt x="10875" y="4525"/>
                  </a:cubicBezTo>
                  <a:cubicBezTo>
                    <a:pt x="11381" y="4727"/>
                    <a:pt x="11718" y="4727"/>
                    <a:pt x="12056" y="4929"/>
                  </a:cubicBezTo>
                  <a:cubicBezTo>
                    <a:pt x="12731" y="4929"/>
                    <a:pt x="12393" y="4121"/>
                    <a:pt x="12562" y="3718"/>
                  </a:cubicBezTo>
                  <a:cubicBezTo>
                    <a:pt x="12562" y="3718"/>
                    <a:pt x="12900" y="3718"/>
                    <a:pt x="13069" y="3718"/>
                  </a:cubicBezTo>
                  <a:cubicBezTo>
                    <a:pt x="13237" y="3516"/>
                    <a:pt x="13575" y="3112"/>
                    <a:pt x="13743" y="3516"/>
                  </a:cubicBezTo>
                  <a:cubicBezTo>
                    <a:pt x="14081" y="3718"/>
                    <a:pt x="14081" y="4121"/>
                    <a:pt x="14418" y="4323"/>
                  </a:cubicBezTo>
                  <a:cubicBezTo>
                    <a:pt x="14587" y="4323"/>
                    <a:pt x="14925" y="4323"/>
                    <a:pt x="15093" y="4323"/>
                  </a:cubicBezTo>
                  <a:cubicBezTo>
                    <a:pt x="15262" y="4323"/>
                    <a:pt x="15431" y="4121"/>
                    <a:pt x="15768" y="4121"/>
                  </a:cubicBezTo>
                  <a:cubicBezTo>
                    <a:pt x="15937" y="4121"/>
                    <a:pt x="16106" y="4525"/>
                    <a:pt x="16443" y="4525"/>
                  </a:cubicBezTo>
                  <a:cubicBezTo>
                    <a:pt x="16443" y="4323"/>
                    <a:pt x="17118" y="3919"/>
                    <a:pt x="17118" y="3919"/>
                  </a:cubicBezTo>
                  <a:cubicBezTo>
                    <a:pt x="17118" y="3314"/>
                    <a:pt x="17118" y="3112"/>
                    <a:pt x="17287" y="2708"/>
                  </a:cubicBezTo>
                  <a:cubicBezTo>
                    <a:pt x="17456" y="2506"/>
                    <a:pt x="17793" y="2103"/>
                    <a:pt x="17962" y="2103"/>
                  </a:cubicBezTo>
                  <a:cubicBezTo>
                    <a:pt x="18131" y="2103"/>
                    <a:pt x="18300" y="2103"/>
                    <a:pt x="18468" y="2103"/>
                  </a:cubicBezTo>
                  <a:cubicBezTo>
                    <a:pt x="18637" y="2103"/>
                    <a:pt x="18637" y="1901"/>
                    <a:pt x="18806" y="1901"/>
                  </a:cubicBezTo>
                  <a:cubicBezTo>
                    <a:pt x="18975" y="1901"/>
                    <a:pt x="19312" y="2304"/>
                    <a:pt x="19481" y="2304"/>
                  </a:cubicBezTo>
                  <a:cubicBezTo>
                    <a:pt x="19818" y="2506"/>
                    <a:pt x="19987" y="2708"/>
                    <a:pt x="19987" y="3314"/>
                  </a:cubicBezTo>
                  <a:cubicBezTo>
                    <a:pt x="20325" y="3314"/>
                    <a:pt x="21168" y="2708"/>
                    <a:pt x="20831" y="2304"/>
                  </a:cubicBezTo>
                  <a:cubicBezTo>
                    <a:pt x="21168" y="2506"/>
                    <a:pt x="20325" y="2506"/>
                    <a:pt x="20156" y="2506"/>
                  </a:cubicBezTo>
                  <a:cubicBezTo>
                    <a:pt x="21000" y="2304"/>
                    <a:pt x="19818" y="1699"/>
                    <a:pt x="19650" y="1901"/>
                  </a:cubicBezTo>
                  <a:cubicBezTo>
                    <a:pt x="19818" y="1699"/>
                    <a:pt x="19987" y="1901"/>
                    <a:pt x="19987" y="1901"/>
                  </a:cubicBezTo>
                  <a:cubicBezTo>
                    <a:pt x="20325" y="1901"/>
                    <a:pt x="20662" y="1901"/>
                    <a:pt x="20831" y="1699"/>
                  </a:cubicBezTo>
                  <a:cubicBezTo>
                    <a:pt x="21000" y="1699"/>
                    <a:pt x="21506" y="1295"/>
                    <a:pt x="21337" y="1093"/>
                  </a:cubicBezTo>
                  <a:cubicBezTo>
                    <a:pt x="21000" y="891"/>
                    <a:pt x="20494" y="689"/>
                    <a:pt x="19987" y="488"/>
                  </a:cubicBezTo>
                  <a:cubicBezTo>
                    <a:pt x="19818" y="286"/>
                    <a:pt x="19650" y="689"/>
                    <a:pt x="19481" y="891"/>
                  </a:cubicBezTo>
                  <a:cubicBezTo>
                    <a:pt x="19481" y="891"/>
                    <a:pt x="19143" y="1497"/>
                    <a:pt x="19143" y="1295"/>
                  </a:cubicBezTo>
                  <a:cubicBezTo>
                    <a:pt x="19143" y="1295"/>
                    <a:pt x="19143" y="1093"/>
                    <a:pt x="19143" y="891"/>
                  </a:cubicBezTo>
                  <a:cubicBezTo>
                    <a:pt x="19143" y="891"/>
                    <a:pt x="18806" y="891"/>
                    <a:pt x="18806" y="891"/>
                  </a:cubicBezTo>
                  <a:cubicBezTo>
                    <a:pt x="18975" y="689"/>
                    <a:pt x="19312" y="891"/>
                    <a:pt x="19312" y="689"/>
                  </a:cubicBezTo>
                  <a:cubicBezTo>
                    <a:pt x="19312" y="689"/>
                    <a:pt x="18806" y="689"/>
                    <a:pt x="18806" y="689"/>
                  </a:cubicBezTo>
                  <a:cubicBezTo>
                    <a:pt x="18806" y="488"/>
                    <a:pt x="19481" y="488"/>
                    <a:pt x="19481" y="286"/>
                  </a:cubicBezTo>
                  <a:cubicBezTo>
                    <a:pt x="19312" y="84"/>
                    <a:pt x="18300" y="-118"/>
                    <a:pt x="18468" y="286"/>
                  </a:cubicBezTo>
                  <a:cubicBezTo>
                    <a:pt x="18637" y="488"/>
                    <a:pt x="18637" y="488"/>
                    <a:pt x="18468" y="689"/>
                  </a:cubicBezTo>
                  <a:cubicBezTo>
                    <a:pt x="18300" y="891"/>
                    <a:pt x="17962" y="1295"/>
                    <a:pt x="17793" y="1295"/>
                  </a:cubicBezTo>
                  <a:cubicBezTo>
                    <a:pt x="17625" y="1295"/>
                    <a:pt x="17793" y="488"/>
                    <a:pt x="17793" y="488"/>
                  </a:cubicBezTo>
                  <a:cubicBezTo>
                    <a:pt x="17793" y="286"/>
                    <a:pt x="16950" y="1699"/>
                    <a:pt x="16781" y="1699"/>
                  </a:cubicBezTo>
                  <a:cubicBezTo>
                    <a:pt x="16275" y="1699"/>
                    <a:pt x="16781" y="891"/>
                    <a:pt x="16950" y="689"/>
                  </a:cubicBezTo>
                  <a:cubicBezTo>
                    <a:pt x="17118" y="689"/>
                    <a:pt x="17287" y="286"/>
                    <a:pt x="17287" y="286"/>
                  </a:cubicBezTo>
                  <a:cubicBezTo>
                    <a:pt x="17118" y="84"/>
                    <a:pt x="16781" y="-118"/>
                    <a:pt x="16781" y="84"/>
                  </a:cubicBezTo>
                  <a:cubicBezTo>
                    <a:pt x="16781" y="84"/>
                    <a:pt x="16950" y="286"/>
                    <a:pt x="16950" y="286"/>
                  </a:cubicBezTo>
                  <a:cubicBezTo>
                    <a:pt x="16950" y="286"/>
                    <a:pt x="16612" y="286"/>
                    <a:pt x="16443" y="286"/>
                  </a:cubicBezTo>
                  <a:cubicBezTo>
                    <a:pt x="16275" y="488"/>
                    <a:pt x="16443" y="286"/>
                    <a:pt x="16275" y="84"/>
                  </a:cubicBezTo>
                  <a:cubicBezTo>
                    <a:pt x="16275" y="84"/>
                    <a:pt x="15937" y="488"/>
                    <a:pt x="15937" y="488"/>
                  </a:cubicBezTo>
                  <a:cubicBezTo>
                    <a:pt x="15937" y="689"/>
                    <a:pt x="16275" y="891"/>
                    <a:pt x="16106" y="891"/>
                  </a:cubicBezTo>
                  <a:cubicBezTo>
                    <a:pt x="15937" y="891"/>
                    <a:pt x="15937" y="891"/>
                    <a:pt x="15937" y="891"/>
                  </a:cubicBezTo>
                  <a:cubicBezTo>
                    <a:pt x="15768" y="891"/>
                    <a:pt x="15768" y="1093"/>
                    <a:pt x="15768" y="1295"/>
                  </a:cubicBezTo>
                  <a:cubicBezTo>
                    <a:pt x="15937" y="891"/>
                    <a:pt x="15262" y="1093"/>
                    <a:pt x="15262" y="1093"/>
                  </a:cubicBezTo>
                  <a:cubicBezTo>
                    <a:pt x="15262" y="1093"/>
                    <a:pt x="15600" y="891"/>
                    <a:pt x="15600" y="689"/>
                  </a:cubicBezTo>
                  <a:cubicBezTo>
                    <a:pt x="15600" y="891"/>
                    <a:pt x="14925" y="1093"/>
                    <a:pt x="14756" y="1093"/>
                  </a:cubicBezTo>
                  <a:cubicBezTo>
                    <a:pt x="14587" y="1093"/>
                    <a:pt x="15262" y="1699"/>
                    <a:pt x="15262" y="1699"/>
                  </a:cubicBezTo>
                  <a:cubicBezTo>
                    <a:pt x="15262" y="1699"/>
                    <a:pt x="15093" y="2103"/>
                    <a:pt x="15093" y="2103"/>
                  </a:cubicBezTo>
                  <a:cubicBezTo>
                    <a:pt x="15093" y="2103"/>
                    <a:pt x="14587" y="1497"/>
                    <a:pt x="14587" y="1497"/>
                  </a:cubicBezTo>
                  <a:cubicBezTo>
                    <a:pt x="14587" y="1497"/>
                    <a:pt x="14250" y="2103"/>
                    <a:pt x="14250" y="1497"/>
                  </a:cubicBezTo>
                  <a:cubicBezTo>
                    <a:pt x="14081" y="1295"/>
                    <a:pt x="13575" y="1699"/>
                    <a:pt x="13406" y="1497"/>
                  </a:cubicBezTo>
                  <a:cubicBezTo>
                    <a:pt x="13575" y="1699"/>
                    <a:pt x="14081" y="1699"/>
                    <a:pt x="14081" y="1901"/>
                  </a:cubicBezTo>
                  <a:cubicBezTo>
                    <a:pt x="14081" y="1901"/>
                    <a:pt x="13912" y="1901"/>
                    <a:pt x="13912" y="2103"/>
                  </a:cubicBezTo>
                  <a:cubicBezTo>
                    <a:pt x="13912" y="2304"/>
                    <a:pt x="14081" y="2304"/>
                    <a:pt x="14081" y="2506"/>
                  </a:cubicBezTo>
                  <a:cubicBezTo>
                    <a:pt x="14081" y="2506"/>
                    <a:pt x="13575" y="2304"/>
                    <a:pt x="13575" y="2103"/>
                  </a:cubicBezTo>
                  <a:cubicBezTo>
                    <a:pt x="13406" y="2103"/>
                    <a:pt x="13406" y="2304"/>
                    <a:pt x="13406" y="2506"/>
                  </a:cubicBezTo>
                  <a:cubicBezTo>
                    <a:pt x="13237" y="2506"/>
                    <a:pt x="13237" y="2304"/>
                    <a:pt x="13237" y="2103"/>
                  </a:cubicBezTo>
                  <a:cubicBezTo>
                    <a:pt x="13237" y="2103"/>
                    <a:pt x="12900" y="2506"/>
                    <a:pt x="12900" y="2506"/>
                  </a:cubicBezTo>
                  <a:cubicBezTo>
                    <a:pt x="12731" y="2708"/>
                    <a:pt x="13069" y="2708"/>
                    <a:pt x="13069" y="2910"/>
                  </a:cubicBezTo>
                  <a:cubicBezTo>
                    <a:pt x="13069" y="2910"/>
                    <a:pt x="12731" y="2910"/>
                    <a:pt x="12731" y="2910"/>
                  </a:cubicBezTo>
                  <a:cubicBezTo>
                    <a:pt x="12562" y="2708"/>
                    <a:pt x="12731" y="2506"/>
                    <a:pt x="12731" y="2304"/>
                  </a:cubicBezTo>
                  <a:cubicBezTo>
                    <a:pt x="12731" y="2304"/>
                    <a:pt x="12225" y="2708"/>
                    <a:pt x="12225" y="2708"/>
                  </a:cubicBezTo>
                  <a:cubicBezTo>
                    <a:pt x="12225" y="2708"/>
                    <a:pt x="12225" y="2708"/>
                    <a:pt x="12393" y="2708"/>
                  </a:cubicBezTo>
                  <a:cubicBezTo>
                    <a:pt x="12225" y="2708"/>
                    <a:pt x="12056" y="3112"/>
                    <a:pt x="12056" y="3112"/>
                  </a:cubicBezTo>
                  <a:cubicBezTo>
                    <a:pt x="11887" y="2910"/>
                    <a:pt x="12225" y="2708"/>
                    <a:pt x="12056" y="2708"/>
                  </a:cubicBezTo>
                  <a:cubicBezTo>
                    <a:pt x="11887" y="2506"/>
                    <a:pt x="11718" y="2506"/>
                    <a:pt x="11718" y="2304"/>
                  </a:cubicBezTo>
                  <a:cubicBezTo>
                    <a:pt x="11718" y="2304"/>
                    <a:pt x="12056" y="2304"/>
                    <a:pt x="12056" y="2304"/>
                  </a:cubicBezTo>
                  <a:cubicBezTo>
                    <a:pt x="12056" y="2103"/>
                    <a:pt x="11550" y="1901"/>
                    <a:pt x="11381" y="1901"/>
                  </a:cubicBezTo>
                  <a:cubicBezTo>
                    <a:pt x="11381" y="2103"/>
                    <a:pt x="11550" y="2506"/>
                    <a:pt x="11550" y="2506"/>
                  </a:cubicBezTo>
                  <a:cubicBezTo>
                    <a:pt x="11550" y="2506"/>
                    <a:pt x="10875" y="2708"/>
                    <a:pt x="11044" y="2708"/>
                  </a:cubicBezTo>
                  <a:cubicBezTo>
                    <a:pt x="11044" y="2708"/>
                    <a:pt x="11381" y="2708"/>
                    <a:pt x="11381" y="2708"/>
                  </a:cubicBezTo>
                  <a:cubicBezTo>
                    <a:pt x="11381" y="2708"/>
                    <a:pt x="11212" y="2708"/>
                    <a:pt x="11212" y="2708"/>
                  </a:cubicBezTo>
                  <a:cubicBezTo>
                    <a:pt x="11381" y="3112"/>
                    <a:pt x="11718" y="2708"/>
                    <a:pt x="11550" y="2708"/>
                  </a:cubicBezTo>
                  <a:cubicBezTo>
                    <a:pt x="11718" y="2910"/>
                    <a:pt x="11550" y="3112"/>
                    <a:pt x="11550" y="3112"/>
                  </a:cubicBezTo>
                  <a:cubicBezTo>
                    <a:pt x="11550" y="3314"/>
                    <a:pt x="11212" y="2910"/>
                    <a:pt x="11212" y="2910"/>
                  </a:cubicBezTo>
                  <a:cubicBezTo>
                    <a:pt x="11044" y="2910"/>
                    <a:pt x="11044" y="2708"/>
                    <a:pt x="10875" y="2708"/>
                  </a:cubicBezTo>
                  <a:cubicBezTo>
                    <a:pt x="10875" y="2708"/>
                    <a:pt x="10706" y="3112"/>
                    <a:pt x="10537" y="2910"/>
                  </a:cubicBezTo>
                  <a:cubicBezTo>
                    <a:pt x="10537" y="2708"/>
                    <a:pt x="10031" y="3112"/>
                    <a:pt x="10031" y="3112"/>
                  </a:cubicBezTo>
                  <a:cubicBezTo>
                    <a:pt x="10031" y="3112"/>
                    <a:pt x="10031" y="3718"/>
                    <a:pt x="10031" y="3718"/>
                  </a:cubicBezTo>
                  <a:cubicBezTo>
                    <a:pt x="10031" y="3919"/>
                    <a:pt x="10200" y="3314"/>
                    <a:pt x="10368" y="3516"/>
                  </a:cubicBezTo>
                  <a:cubicBezTo>
                    <a:pt x="10368" y="3516"/>
                    <a:pt x="10706" y="3718"/>
                    <a:pt x="10706" y="3516"/>
                  </a:cubicBezTo>
                  <a:cubicBezTo>
                    <a:pt x="10706" y="3718"/>
                    <a:pt x="10537" y="3718"/>
                    <a:pt x="10537" y="3919"/>
                  </a:cubicBezTo>
                  <a:cubicBezTo>
                    <a:pt x="10368" y="3919"/>
                    <a:pt x="10537" y="4323"/>
                    <a:pt x="10368" y="4323"/>
                  </a:cubicBezTo>
                  <a:cubicBezTo>
                    <a:pt x="10368" y="4525"/>
                    <a:pt x="10200" y="4121"/>
                    <a:pt x="10200" y="4121"/>
                  </a:cubicBezTo>
                  <a:cubicBezTo>
                    <a:pt x="10031" y="4121"/>
                    <a:pt x="10031" y="4525"/>
                    <a:pt x="9862" y="4525"/>
                  </a:cubicBezTo>
                  <a:cubicBezTo>
                    <a:pt x="9862" y="4525"/>
                    <a:pt x="9862" y="4121"/>
                    <a:pt x="9862" y="4121"/>
                  </a:cubicBezTo>
                  <a:cubicBezTo>
                    <a:pt x="9693" y="4121"/>
                    <a:pt x="9693" y="4323"/>
                    <a:pt x="9525" y="4323"/>
                  </a:cubicBezTo>
                  <a:cubicBezTo>
                    <a:pt x="9525" y="4323"/>
                    <a:pt x="9525" y="3919"/>
                    <a:pt x="9525" y="3919"/>
                  </a:cubicBezTo>
                  <a:cubicBezTo>
                    <a:pt x="9525" y="3718"/>
                    <a:pt x="9356" y="4323"/>
                    <a:pt x="9187" y="4323"/>
                  </a:cubicBezTo>
                  <a:cubicBezTo>
                    <a:pt x="8850" y="4525"/>
                    <a:pt x="9356" y="3314"/>
                    <a:pt x="9356" y="3314"/>
                  </a:cubicBezTo>
                  <a:cubicBezTo>
                    <a:pt x="9187" y="3314"/>
                    <a:pt x="8850" y="3516"/>
                    <a:pt x="8850" y="3516"/>
                  </a:cubicBezTo>
                  <a:cubicBezTo>
                    <a:pt x="8681" y="3718"/>
                    <a:pt x="9018" y="3919"/>
                    <a:pt x="9018" y="3919"/>
                  </a:cubicBezTo>
                  <a:cubicBezTo>
                    <a:pt x="8850" y="3919"/>
                    <a:pt x="8850" y="3919"/>
                    <a:pt x="8681" y="3919"/>
                  </a:cubicBezTo>
                  <a:cubicBezTo>
                    <a:pt x="8681" y="3919"/>
                    <a:pt x="8681" y="4121"/>
                    <a:pt x="8512" y="4323"/>
                  </a:cubicBezTo>
                  <a:cubicBezTo>
                    <a:pt x="8681" y="4121"/>
                    <a:pt x="7837" y="4121"/>
                    <a:pt x="8175" y="4323"/>
                  </a:cubicBezTo>
                  <a:cubicBezTo>
                    <a:pt x="8175" y="4525"/>
                    <a:pt x="8512" y="4323"/>
                    <a:pt x="8512" y="4323"/>
                  </a:cubicBezTo>
                  <a:cubicBezTo>
                    <a:pt x="8512" y="4323"/>
                    <a:pt x="8344" y="4525"/>
                    <a:pt x="8512" y="4525"/>
                  </a:cubicBezTo>
                  <a:cubicBezTo>
                    <a:pt x="8512" y="4525"/>
                    <a:pt x="8681" y="4525"/>
                    <a:pt x="8681" y="4323"/>
                  </a:cubicBezTo>
                  <a:cubicBezTo>
                    <a:pt x="8681" y="4323"/>
                    <a:pt x="8681" y="4727"/>
                    <a:pt x="8512" y="4727"/>
                  </a:cubicBezTo>
                  <a:cubicBezTo>
                    <a:pt x="8344" y="4727"/>
                    <a:pt x="8344" y="4525"/>
                    <a:pt x="8175" y="4525"/>
                  </a:cubicBezTo>
                  <a:cubicBezTo>
                    <a:pt x="8006" y="4727"/>
                    <a:pt x="8006" y="5131"/>
                    <a:pt x="7837" y="5131"/>
                  </a:cubicBezTo>
                  <a:cubicBezTo>
                    <a:pt x="7837" y="5131"/>
                    <a:pt x="7331" y="5131"/>
                    <a:pt x="7331" y="5131"/>
                  </a:cubicBezTo>
                  <a:cubicBezTo>
                    <a:pt x="7331" y="5736"/>
                    <a:pt x="8512" y="4929"/>
                    <a:pt x="8512" y="4929"/>
                  </a:cubicBezTo>
                  <a:cubicBezTo>
                    <a:pt x="8681" y="4929"/>
                    <a:pt x="8850" y="4727"/>
                    <a:pt x="9018" y="4929"/>
                  </a:cubicBezTo>
                  <a:cubicBezTo>
                    <a:pt x="9356" y="4929"/>
                    <a:pt x="9187" y="4525"/>
                    <a:pt x="9018" y="4525"/>
                  </a:cubicBezTo>
                  <a:cubicBezTo>
                    <a:pt x="9187" y="4525"/>
                    <a:pt x="9187" y="4525"/>
                    <a:pt x="9187" y="4525"/>
                  </a:cubicBezTo>
                  <a:cubicBezTo>
                    <a:pt x="9356" y="4929"/>
                    <a:pt x="9525" y="4525"/>
                    <a:pt x="9693" y="4525"/>
                  </a:cubicBezTo>
                  <a:cubicBezTo>
                    <a:pt x="9525" y="4525"/>
                    <a:pt x="9525" y="4929"/>
                    <a:pt x="9356" y="4929"/>
                  </a:cubicBezTo>
                  <a:cubicBezTo>
                    <a:pt x="9525" y="4929"/>
                    <a:pt x="9693" y="4929"/>
                    <a:pt x="9693" y="4929"/>
                  </a:cubicBezTo>
                  <a:cubicBezTo>
                    <a:pt x="9693" y="4929"/>
                    <a:pt x="9356" y="5131"/>
                    <a:pt x="9356" y="5332"/>
                  </a:cubicBezTo>
                  <a:cubicBezTo>
                    <a:pt x="9356" y="5332"/>
                    <a:pt x="10200" y="4929"/>
                    <a:pt x="10200" y="5131"/>
                  </a:cubicBezTo>
                  <a:cubicBezTo>
                    <a:pt x="10031" y="5332"/>
                    <a:pt x="9525" y="5131"/>
                    <a:pt x="9525" y="5534"/>
                  </a:cubicBezTo>
                  <a:cubicBezTo>
                    <a:pt x="9356" y="6140"/>
                    <a:pt x="9018" y="5332"/>
                    <a:pt x="9018" y="5332"/>
                  </a:cubicBezTo>
                  <a:cubicBezTo>
                    <a:pt x="9018" y="5131"/>
                    <a:pt x="9018" y="5736"/>
                    <a:pt x="9018" y="5736"/>
                  </a:cubicBezTo>
                  <a:cubicBezTo>
                    <a:pt x="9018" y="5736"/>
                    <a:pt x="8850" y="5332"/>
                    <a:pt x="8681" y="5332"/>
                  </a:cubicBezTo>
                  <a:cubicBezTo>
                    <a:pt x="8512" y="5534"/>
                    <a:pt x="8175" y="5938"/>
                    <a:pt x="8175" y="6140"/>
                  </a:cubicBezTo>
                  <a:cubicBezTo>
                    <a:pt x="8175" y="6140"/>
                    <a:pt x="8512" y="5938"/>
                    <a:pt x="8512" y="5938"/>
                  </a:cubicBezTo>
                  <a:cubicBezTo>
                    <a:pt x="8512" y="6140"/>
                    <a:pt x="8850" y="5938"/>
                    <a:pt x="8850" y="6140"/>
                  </a:cubicBezTo>
                  <a:cubicBezTo>
                    <a:pt x="8850" y="5938"/>
                    <a:pt x="8344" y="6140"/>
                    <a:pt x="8344" y="6342"/>
                  </a:cubicBezTo>
                  <a:cubicBezTo>
                    <a:pt x="8512" y="6544"/>
                    <a:pt x="9018" y="6140"/>
                    <a:pt x="8850" y="6544"/>
                  </a:cubicBezTo>
                  <a:cubicBezTo>
                    <a:pt x="9018" y="6140"/>
                    <a:pt x="7837" y="6746"/>
                    <a:pt x="7837" y="6746"/>
                  </a:cubicBezTo>
                  <a:cubicBezTo>
                    <a:pt x="7837" y="6544"/>
                    <a:pt x="8850" y="6947"/>
                    <a:pt x="8681" y="6947"/>
                  </a:cubicBezTo>
                  <a:cubicBezTo>
                    <a:pt x="8512" y="7149"/>
                    <a:pt x="8344" y="6746"/>
                    <a:pt x="8175" y="6947"/>
                  </a:cubicBezTo>
                  <a:cubicBezTo>
                    <a:pt x="8175" y="6947"/>
                    <a:pt x="8175" y="6947"/>
                    <a:pt x="8175" y="6947"/>
                  </a:cubicBezTo>
                  <a:cubicBezTo>
                    <a:pt x="8175" y="7149"/>
                    <a:pt x="7668" y="6746"/>
                    <a:pt x="7500" y="7149"/>
                  </a:cubicBezTo>
                  <a:cubicBezTo>
                    <a:pt x="7500" y="7149"/>
                    <a:pt x="8006" y="7149"/>
                    <a:pt x="8006" y="7149"/>
                  </a:cubicBezTo>
                  <a:cubicBezTo>
                    <a:pt x="7668" y="7553"/>
                    <a:pt x="7331" y="7149"/>
                    <a:pt x="7500" y="7755"/>
                  </a:cubicBezTo>
                  <a:cubicBezTo>
                    <a:pt x="7500" y="7755"/>
                    <a:pt x="7162" y="7957"/>
                    <a:pt x="7162" y="7957"/>
                  </a:cubicBezTo>
                  <a:cubicBezTo>
                    <a:pt x="6993" y="8159"/>
                    <a:pt x="6993" y="8159"/>
                    <a:pt x="6993" y="8159"/>
                  </a:cubicBezTo>
                  <a:cubicBezTo>
                    <a:pt x="6993" y="8361"/>
                    <a:pt x="6825" y="8361"/>
                    <a:pt x="6825" y="8361"/>
                  </a:cubicBezTo>
                  <a:cubicBezTo>
                    <a:pt x="6825" y="8562"/>
                    <a:pt x="6993" y="8361"/>
                    <a:pt x="6993" y="8361"/>
                  </a:cubicBezTo>
                  <a:cubicBezTo>
                    <a:pt x="7162" y="8361"/>
                    <a:pt x="6993" y="8562"/>
                    <a:pt x="6993" y="8562"/>
                  </a:cubicBezTo>
                  <a:cubicBezTo>
                    <a:pt x="7162" y="8562"/>
                    <a:pt x="7500" y="8764"/>
                    <a:pt x="7668" y="8562"/>
                  </a:cubicBezTo>
                  <a:cubicBezTo>
                    <a:pt x="7331" y="8764"/>
                    <a:pt x="7331" y="8764"/>
                    <a:pt x="6993" y="8764"/>
                  </a:cubicBezTo>
                  <a:cubicBezTo>
                    <a:pt x="6825" y="8764"/>
                    <a:pt x="6319" y="8764"/>
                    <a:pt x="6319" y="8966"/>
                  </a:cubicBezTo>
                  <a:cubicBezTo>
                    <a:pt x="6319" y="8966"/>
                    <a:pt x="6487" y="8966"/>
                    <a:pt x="6487" y="8966"/>
                  </a:cubicBezTo>
                  <a:cubicBezTo>
                    <a:pt x="6487" y="8966"/>
                    <a:pt x="6319" y="9168"/>
                    <a:pt x="6319" y="9168"/>
                  </a:cubicBezTo>
                  <a:cubicBezTo>
                    <a:pt x="6319" y="9168"/>
                    <a:pt x="6656" y="8966"/>
                    <a:pt x="6656" y="9168"/>
                  </a:cubicBezTo>
                  <a:cubicBezTo>
                    <a:pt x="6656" y="9168"/>
                    <a:pt x="6319" y="9572"/>
                    <a:pt x="6319" y="9572"/>
                  </a:cubicBezTo>
                  <a:cubicBezTo>
                    <a:pt x="6319" y="9572"/>
                    <a:pt x="6487" y="9572"/>
                    <a:pt x="6487" y="9774"/>
                  </a:cubicBezTo>
                  <a:cubicBezTo>
                    <a:pt x="6487" y="9774"/>
                    <a:pt x="6150" y="9774"/>
                    <a:pt x="6150" y="9774"/>
                  </a:cubicBezTo>
                  <a:cubicBezTo>
                    <a:pt x="6150" y="9774"/>
                    <a:pt x="6487" y="9975"/>
                    <a:pt x="6487" y="9975"/>
                  </a:cubicBezTo>
                  <a:cubicBezTo>
                    <a:pt x="6319" y="9975"/>
                    <a:pt x="6150" y="9975"/>
                    <a:pt x="6150" y="9975"/>
                  </a:cubicBezTo>
                  <a:cubicBezTo>
                    <a:pt x="6150" y="10177"/>
                    <a:pt x="6319" y="10379"/>
                    <a:pt x="6487" y="10379"/>
                  </a:cubicBezTo>
                  <a:cubicBezTo>
                    <a:pt x="6150" y="10379"/>
                    <a:pt x="5812" y="10379"/>
                    <a:pt x="5643" y="10783"/>
                  </a:cubicBezTo>
                  <a:cubicBezTo>
                    <a:pt x="5643" y="10985"/>
                    <a:pt x="4969" y="10783"/>
                    <a:pt x="4969" y="10783"/>
                  </a:cubicBezTo>
                  <a:cubicBezTo>
                    <a:pt x="4969" y="11389"/>
                    <a:pt x="5981" y="10783"/>
                    <a:pt x="6150" y="10783"/>
                  </a:cubicBezTo>
                  <a:cubicBezTo>
                    <a:pt x="5981" y="10783"/>
                    <a:pt x="5812" y="11187"/>
                    <a:pt x="5812" y="11187"/>
                  </a:cubicBezTo>
                  <a:cubicBezTo>
                    <a:pt x="5306" y="11187"/>
                    <a:pt x="5643" y="11389"/>
                    <a:pt x="5475" y="11590"/>
                  </a:cubicBezTo>
                  <a:cubicBezTo>
                    <a:pt x="5306" y="11792"/>
                    <a:pt x="4969" y="11389"/>
                    <a:pt x="4800" y="11590"/>
                  </a:cubicBezTo>
                  <a:cubicBezTo>
                    <a:pt x="4800" y="11792"/>
                    <a:pt x="4294" y="12196"/>
                    <a:pt x="4294" y="12196"/>
                  </a:cubicBezTo>
                  <a:cubicBezTo>
                    <a:pt x="4294" y="12398"/>
                    <a:pt x="4462" y="12398"/>
                    <a:pt x="4462" y="12398"/>
                  </a:cubicBezTo>
                  <a:cubicBezTo>
                    <a:pt x="4462" y="12600"/>
                    <a:pt x="3956" y="12600"/>
                    <a:pt x="3956" y="12600"/>
                  </a:cubicBezTo>
                  <a:cubicBezTo>
                    <a:pt x="3956" y="12600"/>
                    <a:pt x="4125" y="12802"/>
                    <a:pt x="4125" y="13003"/>
                  </a:cubicBezTo>
                  <a:cubicBezTo>
                    <a:pt x="4125" y="13205"/>
                    <a:pt x="4462" y="13003"/>
                    <a:pt x="4631" y="13003"/>
                  </a:cubicBezTo>
                  <a:cubicBezTo>
                    <a:pt x="4800" y="12802"/>
                    <a:pt x="4969" y="13003"/>
                    <a:pt x="5137" y="12802"/>
                  </a:cubicBezTo>
                  <a:cubicBezTo>
                    <a:pt x="5137" y="12802"/>
                    <a:pt x="4969" y="12600"/>
                    <a:pt x="4969" y="12398"/>
                  </a:cubicBezTo>
                  <a:cubicBezTo>
                    <a:pt x="4969" y="12398"/>
                    <a:pt x="5306" y="12600"/>
                    <a:pt x="5475" y="12802"/>
                  </a:cubicBezTo>
                  <a:cubicBezTo>
                    <a:pt x="5475" y="12802"/>
                    <a:pt x="4969" y="13205"/>
                    <a:pt x="4969" y="13205"/>
                  </a:cubicBezTo>
                  <a:cubicBezTo>
                    <a:pt x="4800" y="13205"/>
                    <a:pt x="4631" y="13407"/>
                    <a:pt x="4631" y="13205"/>
                  </a:cubicBezTo>
                  <a:cubicBezTo>
                    <a:pt x="4462" y="13003"/>
                    <a:pt x="4294" y="13407"/>
                    <a:pt x="4125" y="13407"/>
                  </a:cubicBezTo>
                  <a:cubicBezTo>
                    <a:pt x="3956" y="13205"/>
                    <a:pt x="3956" y="12600"/>
                    <a:pt x="3787" y="13205"/>
                  </a:cubicBezTo>
                  <a:cubicBezTo>
                    <a:pt x="3450" y="14013"/>
                    <a:pt x="3281" y="13003"/>
                    <a:pt x="3450" y="13003"/>
                  </a:cubicBezTo>
                  <a:cubicBezTo>
                    <a:pt x="3112" y="13003"/>
                    <a:pt x="3450" y="13811"/>
                    <a:pt x="3112" y="13609"/>
                  </a:cubicBezTo>
                  <a:cubicBezTo>
                    <a:pt x="2437" y="13609"/>
                    <a:pt x="2944" y="14013"/>
                    <a:pt x="2775" y="14215"/>
                  </a:cubicBezTo>
                  <a:cubicBezTo>
                    <a:pt x="2606" y="14215"/>
                    <a:pt x="2606" y="13811"/>
                    <a:pt x="2606" y="13811"/>
                  </a:cubicBezTo>
                  <a:cubicBezTo>
                    <a:pt x="2269" y="13811"/>
                    <a:pt x="1931" y="14013"/>
                    <a:pt x="1762" y="14215"/>
                  </a:cubicBezTo>
                  <a:cubicBezTo>
                    <a:pt x="1762" y="14417"/>
                    <a:pt x="2437" y="14417"/>
                    <a:pt x="2606" y="14417"/>
                  </a:cubicBezTo>
                  <a:cubicBezTo>
                    <a:pt x="2606" y="14417"/>
                    <a:pt x="3112" y="14215"/>
                    <a:pt x="3112" y="14215"/>
                  </a:cubicBezTo>
                  <a:cubicBezTo>
                    <a:pt x="3281" y="14417"/>
                    <a:pt x="2437" y="14417"/>
                    <a:pt x="2437" y="14417"/>
                  </a:cubicBezTo>
                  <a:cubicBezTo>
                    <a:pt x="2269" y="14417"/>
                    <a:pt x="2269" y="14618"/>
                    <a:pt x="2100" y="14618"/>
                  </a:cubicBezTo>
                  <a:cubicBezTo>
                    <a:pt x="1931" y="14618"/>
                    <a:pt x="1762" y="14618"/>
                    <a:pt x="1594" y="14618"/>
                  </a:cubicBezTo>
                  <a:cubicBezTo>
                    <a:pt x="1256" y="14417"/>
                    <a:pt x="1087" y="14618"/>
                    <a:pt x="1425" y="14820"/>
                  </a:cubicBezTo>
                  <a:cubicBezTo>
                    <a:pt x="1594" y="14820"/>
                    <a:pt x="1931" y="14820"/>
                    <a:pt x="1931" y="15224"/>
                  </a:cubicBezTo>
                  <a:cubicBezTo>
                    <a:pt x="1931" y="15224"/>
                    <a:pt x="1762" y="15628"/>
                    <a:pt x="1762" y="15426"/>
                  </a:cubicBezTo>
                  <a:cubicBezTo>
                    <a:pt x="1594" y="15426"/>
                    <a:pt x="1931" y="15022"/>
                    <a:pt x="1594" y="14820"/>
                  </a:cubicBezTo>
                  <a:cubicBezTo>
                    <a:pt x="1087" y="14820"/>
                    <a:pt x="1425" y="15022"/>
                    <a:pt x="1256" y="15224"/>
                  </a:cubicBezTo>
                  <a:cubicBezTo>
                    <a:pt x="1256" y="15224"/>
                    <a:pt x="1256" y="14618"/>
                    <a:pt x="1087" y="14618"/>
                  </a:cubicBezTo>
                  <a:cubicBezTo>
                    <a:pt x="1087" y="14417"/>
                    <a:pt x="750" y="15628"/>
                    <a:pt x="919" y="15426"/>
                  </a:cubicBezTo>
                  <a:cubicBezTo>
                    <a:pt x="750" y="15426"/>
                    <a:pt x="750" y="15022"/>
                    <a:pt x="750" y="15022"/>
                  </a:cubicBezTo>
                  <a:cubicBezTo>
                    <a:pt x="581" y="15022"/>
                    <a:pt x="581" y="15426"/>
                    <a:pt x="581" y="15426"/>
                  </a:cubicBezTo>
                  <a:cubicBezTo>
                    <a:pt x="412" y="15628"/>
                    <a:pt x="75" y="15426"/>
                    <a:pt x="75" y="15628"/>
                  </a:cubicBezTo>
                  <a:cubicBezTo>
                    <a:pt x="75" y="15830"/>
                    <a:pt x="-94" y="16032"/>
                    <a:pt x="75" y="16032"/>
                  </a:cubicBezTo>
                  <a:cubicBezTo>
                    <a:pt x="244" y="16032"/>
                    <a:pt x="412" y="16032"/>
                    <a:pt x="581" y="16233"/>
                  </a:cubicBezTo>
                  <a:cubicBezTo>
                    <a:pt x="581" y="16233"/>
                    <a:pt x="-94" y="16435"/>
                    <a:pt x="75" y="16637"/>
                  </a:cubicBezTo>
                  <a:cubicBezTo>
                    <a:pt x="75" y="16839"/>
                    <a:pt x="412" y="16839"/>
                    <a:pt x="412" y="16839"/>
                  </a:cubicBezTo>
                  <a:cubicBezTo>
                    <a:pt x="412" y="16839"/>
                    <a:pt x="919" y="16637"/>
                    <a:pt x="919" y="16839"/>
                  </a:cubicBezTo>
                  <a:cubicBezTo>
                    <a:pt x="750" y="17041"/>
                    <a:pt x="244" y="16839"/>
                    <a:pt x="75" y="17243"/>
                  </a:cubicBezTo>
                  <a:cubicBezTo>
                    <a:pt x="-94" y="17445"/>
                    <a:pt x="919" y="17445"/>
                    <a:pt x="581" y="17848"/>
                  </a:cubicBezTo>
                  <a:cubicBezTo>
                    <a:pt x="581" y="17848"/>
                    <a:pt x="412" y="17445"/>
                    <a:pt x="244" y="17646"/>
                  </a:cubicBezTo>
                  <a:cubicBezTo>
                    <a:pt x="75" y="17848"/>
                    <a:pt x="75" y="18050"/>
                    <a:pt x="244" y="18252"/>
                  </a:cubicBezTo>
                  <a:cubicBezTo>
                    <a:pt x="412" y="18252"/>
                    <a:pt x="750" y="18454"/>
                    <a:pt x="919" y="18454"/>
                  </a:cubicBezTo>
                  <a:cubicBezTo>
                    <a:pt x="1087" y="18252"/>
                    <a:pt x="1256" y="17848"/>
                    <a:pt x="1425" y="18050"/>
                  </a:cubicBezTo>
                  <a:cubicBezTo>
                    <a:pt x="1256" y="18050"/>
                    <a:pt x="1087" y="18252"/>
                    <a:pt x="1087" y="18252"/>
                  </a:cubicBezTo>
                  <a:cubicBezTo>
                    <a:pt x="1087" y="18454"/>
                    <a:pt x="919" y="18454"/>
                    <a:pt x="750" y="18454"/>
                  </a:cubicBezTo>
                  <a:cubicBezTo>
                    <a:pt x="750" y="18454"/>
                    <a:pt x="1087" y="18656"/>
                    <a:pt x="1087" y="18858"/>
                  </a:cubicBezTo>
                  <a:cubicBezTo>
                    <a:pt x="1087" y="18858"/>
                    <a:pt x="581" y="18454"/>
                    <a:pt x="750" y="18858"/>
                  </a:cubicBezTo>
                  <a:cubicBezTo>
                    <a:pt x="750" y="19060"/>
                    <a:pt x="1256" y="19261"/>
                    <a:pt x="1256" y="19261"/>
                  </a:cubicBezTo>
                  <a:cubicBezTo>
                    <a:pt x="1256" y="19463"/>
                    <a:pt x="750" y="19060"/>
                    <a:pt x="581" y="19261"/>
                  </a:cubicBezTo>
                  <a:cubicBezTo>
                    <a:pt x="244" y="19261"/>
                    <a:pt x="581" y="18656"/>
                    <a:pt x="412" y="18656"/>
                  </a:cubicBezTo>
                  <a:cubicBezTo>
                    <a:pt x="412" y="18656"/>
                    <a:pt x="75" y="19060"/>
                    <a:pt x="244" y="19261"/>
                  </a:cubicBezTo>
                  <a:cubicBezTo>
                    <a:pt x="412" y="19261"/>
                    <a:pt x="244" y="19665"/>
                    <a:pt x="244" y="19665"/>
                  </a:cubicBezTo>
                  <a:cubicBezTo>
                    <a:pt x="412" y="19867"/>
                    <a:pt x="581" y="19463"/>
                    <a:pt x="750" y="19261"/>
                  </a:cubicBezTo>
                  <a:cubicBezTo>
                    <a:pt x="750" y="19261"/>
                    <a:pt x="750" y="19463"/>
                    <a:pt x="750" y="19463"/>
                  </a:cubicBezTo>
                  <a:cubicBezTo>
                    <a:pt x="919" y="19463"/>
                    <a:pt x="919" y="19261"/>
                    <a:pt x="1087" y="19261"/>
                  </a:cubicBezTo>
                  <a:cubicBezTo>
                    <a:pt x="1087" y="19261"/>
                    <a:pt x="1087" y="19665"/>
                    <a:pt x="919" y="19665"/>
                  </a:cubicBezTo>
                  <a:cubicBezTo>
                    <a:pt x="581" y="19867"/>
                    <a:pt x="1256" y="20271"/>
                    <a:pt x="1256" y="20069"/>
                  </a:cubicBezTo>
                  <a:cubicBezTo>
                    <a:pt x="1256" y="20473"/>
                    <a:pt x="75" y="20069"/>
                    <a:pt x="750" y="20675"/>
                  </a:cubicBezTo>
                  <a:cubicBezTo>
                    <a:pt x="1087" y="20876"/>
                    <a:pt x="1256" y="21078"/>
                    <a:pt x="1594" y="21078"/>
                  </a:cubicBezTo>
                  <a:cubicBezTo>
                    <a:pt x="1594" y="21078"/>
                    <a:pt x="2100" y="21482"/>
                    <a:pt x="2269" y="21482"/>
                  </a:cubicBezTo>
                  <a:cubicBezTo>
                    <a:pt x="2775" y="21482"/>
                    <a:pt x="3450" y="20876"/>
                    <a:pt x="3787" y="20473"/>
                  </a:cubicBezTo>
                  <a:cubicBezTo>
                    <a:pt x="3956" y="20069"/>
                    <a:pt x="4125" y="20069"/>
                    <a:pt x="4462" y="19867"/>
                  </a:cubicBezTo>
                  <a:cubicBezTo>
                    <a:pt x="4631" y="19665"/>
                    <a:pt x="4631" y="19060"/>
                    <a:pt x="4800" y="19060"/>
                  </a:cubicBezTo>
                  <a:cubicBezTo>
                    <a:pt x="4800" y="19060"/>
                    <a:pt x="4800" y="19665"/>
                    <a:pt x="4969" y="19665"/>
                  </a:cubicBezTo>
                  <a:cubicBezTo>
                    <a:pt x="5306" y="19867"/>
                    <a:pt x="5137" y="19867"/>
                    <a:pt x="5137" y="20069"/>
                  </a:cubicBezTo>
                  <a:cubicBezTo>
                    <a:pt x="5306" y="20069"/>
                    <a:pt x="5475" y="20069"/>
                    <a:pt x="5643" y="20271"/>
                  </a:cubicBezTo>
                  <a:cubicBezTo>
                    <a:pt x="5643" y="20473"/>
                    <a:pt x="5475" y="20069"/>
                    <a:pt x="5643" y="202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3" name="Shape 1659">
              <a:extLst>
                <a:ext uri="{FF2B5EF4-FFF2-40B4-BE49-F238E27FC236}">
                  <a16:creationId xmlns:a16="http://schemas.microsoft.com/office/drawing/2014/main" id="{990E65D1-341C-43FF-B0AA-3824B203A956}"/>
                </a:ext>
              </a:extLst>
            </p:cNvPr>
            <p:cNvSpPr/>
            <p:nvPr/>
          </p:nvSpPr>
          <p:spPr>
            <a:xfrm>
              <a:off x="6453265" y="2090549"/>
              <a:ext cx="3541227" cy="122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38" extrusionOk="0">
                  <a:moveTo>
                    <a:pt x="21531" y="8457"/>
                  </a:moveTo>
                  <a:cubicBezTo>
                    <a:pt x="21477" y="8304"/>
                    <a:pt x="21397" y="8227"/>
                    <a:pt x="21344" y="8074"/>
                  </a:cubicBezTo>
                  <a:cubicBezTo>
                    <a:pt x="21317" y="7998"/>
                    <a:pt x="21291" y="7921"/>
                    <a:pt x="21237" y="7844"/>
                  </a:cubicBezTo>
                  <a:cubicBezTo>
                    <a:pt x="21211" y="7844"/>
                    <a:pt x="21157" y="7844"/>
                    <a:pt x="21131" y="7768"/>
                  </a:cubicBezTo>
                  <a:cubicBezTo>
                    <a:pt x="21131" y="7844"/>
                    <a:pt x="21157" y="7844"/>
                    <a:pt x="21157" y="7844"/>
                  </a:cubicBezTo>
                  <a:cubicBezTo>
                    <a:pt x="21184" y="7844"/>
                    <a:pt x="21104" y="7921"/>
                    <a:pt x="21077" y="7844"/>
                  </a:cubicBezTo>
                  <a:cubicBezTo>
                    <a:pt x="21077" y="7844"/>
                    <a:pt x="21104" y="7844"/>
                    <a:pt x="21104" y="7768"/>
                  </a:cubicBezTo>
                  <a:cubicBezTo>
                    <a:pt x="21077" y="7691"/>
                    <a:pt x="20944" y="7844"/>
                    <a:pt x="20917" y="7768"/>
                  </a:cubicBezTo>
                  <a:cubicBezTo>
                    <a:pt x="20971" y="7844"/>
                    <a:pt x="20971" y="7844"/>
                    <a:pt x="20971" y="8074"/>
                  </a:cubicBezTo>
                  <a:cubicBezTo>
                    <a:pt x="20944" y="8151"/>
                    <a:pt x="20997" y="8304"/>
                    <a:pt x="20997" y="8304"/>
                  </a:cubicBezTo>
                  <a:cubicBezTo>
                    <a:pt x="20971" y="8304"/>
                    <a:pt x="20971" y="8227"/>
                    <a:pt x="20971" y="8227"/>
                  </a:cubicBezTo>
                  <a:cubicBezTo>
                    <a:pt x="20944" y="8151"/>
                    <a:pt x="20944" y="8304"/>
                    <a:pt x="20917" y="8304"/>
                  </a:cubicBezTo>
                  <a:cubicBezTo>
                    <a:pt x="20917" y="8304"/>
                    <a:pt x="20864" y="7998"/>
                    <a:pt x="20864" y="7998"/>
                  </a:cubicBezTo>
                  <a:cubicBezTo>
                    <a:pt x="20864" y="7921"/>
                    <a:pt x="20864" y="7921"/>
                    <a:pt x="20864" y="7921"/>
                  </a:cubicBezTo>
                  <a:cubicBezTo>
                    <a:pt x="20864" y="7844"/>
                    <a:pt x="20837" y="7768"/>
                    <a:pt x="20864" y="7691"/>
                  </a:cubicBezTo>
                  <a:cubicBezTo>
                    <a:pt x="20891" y="7538"/>
                    <a:pt x="20837" y="7615"/>
                    <a:pt x="20811" y="7538"/>
                  </a:cubicBezTo>
                  <a:cubicBezTo>
                    <a:pt x="20811" y="7461"/>
                    <a:pt x="20757" y="7385"/>
                    <a:pt x="20731" y="7385"/>
                  </a:cubicBezTo>
                  <a:cubicBezTo>
                    <a:pt x="20544" y="7078"/>
                    <a:pt x="20384" y="6772"/>
                    <a:pt x="20197" y="6619"/>
                  </a:cubicBezTo>
                  <a:cubicBezTo>
                    <a:pt x="20144" y="6542"/>
                    <a:pt x="20117" y="6466"/>
                    <a:pt x="20091" y="6389"/>
                  </a:cubicBezTo>
                  <a:cubicBezTo>
                    <a:pt x="20064" y="6312"/>
                    <a:pt x="20011" y="6236"/>
                    <a:pt x="19957" y="6236"/>
                  </a:cubicBezTo>
                  <a:cubicBezTo>
                    <a:pt x="19877" y="6159"/>
                    <a:pt x="19797" y="6083"/>
                    <a:pt x="19691" y="5929"/>
                  </a:cubicBezTo>
                  <a:cubicBezTo>
                    <a:pt x="19611" y="5929"/>
                    <a:pt x="19504" y="5929"/>
                    <a:pt x="19451" y="5929"/>
                  </a:cubicBezTo>
                  <a:cubicBezTo>
                    <a:pt x="19397" y="5929"/>
                    <a:pt x="19371" y="5929"/>
                    <a:pt x="19344" y="5929"/>
                  </a:cubicBezTo>
                  <a:cubicBezTo>
                    <a:pt x="19344" y="5929"/>
                    <a:pt x="19317" y="5853"/>
                    <a:pt x="19317" y="5853"/>
                  </a:cubicBezTo>
                  <a:cubicBezTo>
                    <a:pt x="19291" y="5929"/>
                    <a:pt x="19291" y="6006"/>
                    <a:pt x="19264" y="5929"/>
                  </a:cubicBezTo>
                  <a:cubicBezTo>
                    <a:pt x="19184" y="5929"/>
                    <a:pt x="19104" y="5853"/>
                    <a:pt x="19024" y="5776"/>
                  </a:cubicBezTo>
                  <a:cubicBezTo>
                    <a:pt x="18997" y="5776"/>
                    <a:pt x="18917" y="5700"/>
                    <a:pt x="18917" y="5853"/>
                  </a:cubicBezTo>
                  <a:cubicBezTo>
                    <a:pt x="18891" y="6006"/>
                    <a:pt x="18864" y="6006"/>
                    <a:pt x="18917" y="6083"/>
                  </a:cubicBezTo>
                  <a:cubicBezTo>
                    <a:pt x="18971" y="6236"/>
                    <a:pt x="19024" y="6542"/>
                    <a:pt x="18891" y="6619"/>
                  </a:cubicBezTo>
                  <a:cubicBezTo>
                    <a:pt x="18864" y="6695"/>
                    <a:pt x="18784" y="6695"/>
                    <a:pt x="18757" y="6542"/>
                  </a:cubicBezTo>
                  <a:cubicBezTo>
                    <a:pt x="18731" y="6466"/>
                    <a:pt x="18731" y="6389"/>
                    <a:pt x="18651" y="6389"/>
                  </a:cubicBezTo>
                  <a:cubicBezTo>
                    <a:pt x="18571" y="6312"/>
                    <a:pt x="18624" y="6236"/>
                    <a:pt x="18597" y="6159"/>
                  </a:cubicBezTo>
                  <a:cubicBezTo>
                    <a:pt x="18597" y="6083"/>
                    <a:pt x="18517" y="6006"/>
                    <a:pt x="18491" y="6083"/>
                  </a:cubicBezTo>
                  <a:cubicBezTo>
                    <a:pt x="18411" y="6312"/>
                    <a:pt x="18277" y="6083"/>
                    <a:pt x="18171" y="6083"/>
                  </a:cubicBezTo>
                  <a:cubicBezTo>
                    <a:pt x="18064" y="6083"/>
                    <a:pt x="17957" y="6006"/>
                    <a:pt x="17851" y="6006"/>
                  </a:cubicBezTo>
                  <a:cubicBezTo>
                    <a:pt x="17797" y="6006"/>
                    <a:pt x="17771" y="6006"/>
                    <a:pt x="17717" y="6083"/>
                  </a:cubicBezTo>
                  <a:cubicBezTo>
                    <a:pt x="17664" y="6159"/>
                    <a:pt x="17691" y="6389"/>
                    <a:pt x="17691" y="6542"/>
                  </a:cubicBezTo>
                  <a:cubicBezTo>
                    <a:pt x="17691" y="6542"/>
                    <a:pt x="17691" y="6542"/>
                    <a:pt x="17691" y="6542"/>
                  </a:cubicBezTo>
                  <a:cubicBezTo>
                    <a:pt x="17664" y="6542"/>
                    <a:pt x="17637" y="6159"/>
                    <a:pt x="17611" y="6083"/>
                  </a:cubicBezTo>
                  <a:cubicBezTo>
                    <a:pt x="17584" y="6083"/>
                    <a:pt x="17477" y="6083"/>
                    <a:pt x="17451" y="5929"/>
                  </a:cubicBezTo>
                  <a:cubicBezTo>
                    <a:pt x="17451" y="5700"/>
                    <a:pt x="17557" y="5623"/>
                    <a:pt x="17451" y="5393"/>
                  </a:cubicBezTo>
                  <a:cubicBezTo>
                    <a:pt x="17397" y="5317"/>
                    <a:pt x="17344" y="5240"/>
                    <a:pt x="17264" y="5164"/>
                  </a:cubicBezTo>
                  <a:cubicBezTo>
                    <a:pt x="17104" y="5010"/>
                    <a:pt x="16917" y="5164"/>
                    <a:pt x="16757" y="5240"/>
                  </a:cubicBezTo>
                  <a:cubicBezTo>
                    <a:pt x="16677" y="5240"/>
                    <a:pt x="16597" y="5240"/>
                    <a:pt x="16491" y="5240"/>
                  </a:cubicBezTo>
                  <a:cubicBezTo>
                    <a:pt x="16464" y="5240"/>
                    <a:pt x="16464" y="5240"/>
                    <a:pt x="16437" y="5240"/>
                  </a:cubicBezTo>
                  <a:cubicBezTo>
                    <a:pt x="16384" y="5164"/>
                    <a:pt x="16437" y="5164"/>
                    <a:pt x="16464" y="5087"/>
                  </a:cubicBezTo>
                  <a:cubicBezTo>
                    <a:pt x="16464" y="5010"/>
                    <a:pt x="16331" y="4934"/>
                    <a:pt x="16331" y="4934"/>
                  </a:cubicBezTo>
                  <a:cubicBezTo>
                    <a:pt x="16304" y="4857"/>
                    <a:pt x="16197" y="4934"/>
                    <a:pt x="16171" y="4934"/>
                  </a:cubicBezTo>
                  <a:cubicBezTo>
                    <a:pt x="16171" y="4934"/>
                    <a:pt x="16277" y="4857"/>
                    <a:pt x="16251" y="4781"/>
                  </a:cubicBezTo>
                  <a:cubicBezTo>
                    <a:pt x="16224" y="4781"/>
                    <a:pt x="16197" y="4857"/>
                    <a:pt x="16171" y="4857"/>
                  </a:cubicBezTo>
                  <a:cubicBezTo>
                    <a:pt x="16144" y="4781"/>
                    <a:pt x="16091" y="4704"/>
                    <a:pt x="16091" y="4704"/>
                  </a:cubicBezTo>
                  <a:cubicBezTo>
                    <a:pt x="16064" y="4704"/>
                    <a:pt x="15984" y="4551"/>
                    <a:pt x="16037" y="4551"/>
                  </a:cubicBezTo>
                  <a:cubicBezTo>
                    <a:pt x="16064" y="4551"/>
                    <a:pt x="16117" y="4551"/>
                    <a:pt x="16144" y="4551"/>
                  </a:cubicBezTo>
                  <a:cubicBezTo>
                    <a:pt x="16224" y="4551"/>
                    <a:pt x="16117" y="4321"/>
                    <a:pt x="16091" y="4321"/>
                  </a:cubicBezTo>
                  <a:cubicBezTo>
                    <a:pt x="16037" y="4168"/>
                    <a:pt x="15904" y="4244"/>
                    <a:pt x="15824" y="4168"/>
                  </a:cubicBezTo>
                  <a:cubicBezTo>
                    <a:pt x="15771" y="4168"/>
                    <a:pt x="15744" y="4321"/>
                    <a:pt x="15691" y="4474"/>
                  </a:cubicBezTo>
                  <a:cubicBezTo>
                    <a:pt x="15691" y="4474"/>
                    <a:pt x="15504" y="4781"/>
                    <a:pt x="15504" y="4551"/>
                  </a:cubicBezTo>
                  <a:cubicBezTo>
                    <a:pt x="15531" y="4398"/>
                    <a:pt x="15557" y="4551"/>
                    <a:pt x="15611" y="4474"/>
                  </a:cubicBezTo>
                  <a:cubicBezTo>
                    <a:pt x="15611" y="4474"/>
                    <a:pt x="15584" y="4244"/>
                    <a:pt x="15557" y="4244"/>
                  </a:cubicBezTo>
                  <a:cubicBezTo>
                    <a:pt x="15557" y="4244"/>
                    <a:pt x="15397" y="4244"/>
                    <a:pt x="15397" y="4244"/>
                  </a:cubicBezTo>
                  <a:cubicBezTo>
                    <a:pt x="15424" y="4168"/>
                    <a:pt x="15477" y="4091"/>
                    <a:pt x="15531" y="4091"/>
                  </a:cubicBezTo>
                  <a:cubicBezTo>
                    <a:pt x="15557" y="4168"/>
                    <a:pt x="15744" y="4168"/>
                    <a:pt x="15744" y="4168"/>
                  </a:cubicBezTo>
                  <a:cubicBezTo>
                    <a:pt x="15744" y="4091"/>
                    <a:pt x="15584" y="4091"/>
                    <a:pt x="15557" y="4015"/>
                  </a:cubicBezTo>
                  <a:cubicBezTo>
                    <a:pt x="15504" y="4015"/>
                    <a:pt x="15451" y="4015"/>
                    <a:pt x="15397" y="4015"/>
                  </a:cubicBezTo>
                  <a:cubicBezTo>
                    <a:pt x="15291" y="3938"/>
                    <a:pt x="15184" y="3938"/>
                    <a:pt x="15077" y="3861"/>
                  </a:cubicBezTo>
                  <a:cubicBezTo>
                    <a:pt x="15051" y="3861"/>
                    <a:pt x="14944" y="3785"/>
                    <a:pt x="14944" y="3785"/>
                  </a:cubicBezTo>
                  <a:cubicBezTo>
                    <a:pt x="14944" y="3861"/>
                    <a:pt x="14971" y="3938"/>
                    <a:pt x="14944" y="3938"/>
                  </a:cubicBezTo>
                  <a:cubicBezTo>
                    <a:pt x="14917" y="4015"/>
                    <a:pt x="14891" y="4015"/>
                    <a:pt x="14864" y="4015"/>
                  </a:cubicBezTo>
                  <a:cubicBezTo>
                    <a:pt x="14837" y="4015"/>
                    <a:pt x="14704" y="4091"/>
                    <a:pt x="14731" y="4244"/>
                  </a:cubicBezTo>
                  <a:cubicBezTo>
                    <a:pt x="14757" y="4398"/>
                    <a:pt x="14811" y="4168"/>
                    <a:pt x="14837" y="4244"/>
                  </a:cubicBezTo>
                  <a:cubicBezTo>
                    <a:pt x="14837" y="4244"/>
                    <a:pt x="14757" y="4321"/>
                    <a:pt x="14784" y="4474"/>
                  </a:cubicBezTo>
                  <a:cubicBezTo>
                    <a:pt x="14811" y="4474"/>
                    <a:pt x="14784" y="4551"/>
                    <a:pt x="14784" y="4627"/>
                  </a:cubicBezTo>
                  <a:cubicBezTo>
                    <a:pt x="14811" y="4627"/>
                    <a:pt x="14837" y="4704"/>
                    <a:pt x="14837" y="4781"/>
                  </a:cubicBezTo>
                  <a:cubicBezTo>
                    <a:pt x="14837" y="4781"/>
                    <a:pt x="14731" y="4781"/>
                    <a:pt x="14704" y="4781"/>
                  </a:cubicBezTo>
                  <a:cubicBezTo>
                    <a:pt x="14651" y="4781"/>
                    <a:pt x="14704" y="4704"/>
                    <a:pt x="14704" y="4704"/>
                  </a:cubicBezTo>
                  <a:cubicBezTo>
                    <a:pt x="14677" y="4627"/>
                    <a:pt x="14597" y="4704"/>
                    <a:pt x="14597" y="4704"/>
                  </a:cubicBezTo>
                  <a:cubicBezTo>
                    <a:pt x="14544" y="4781"/>
                    <a:pt x="14491" y="4704"/>
                    <a:pt x="14464" y="4704"/>
                  </a:cubicBezTo>
                  <a:cubicBezTo>
                    <a:pt x="14437" y="4704"/>
                    <a:pt x="14544" y="4781"/>
                    <a:pt x="14544" y="4781"/>
                  </a:cubicBezTo>
                  <a:cubicBezTo>
                    <a:pt x="14624" y="4857"/>
                    <a:pt x="14544" y="5010"/>
                    <a:pt x="14517" y="4934"/>
                  </a:cubicBezTo>
                  <a:cubicBezTo>
                    <a:pt x="14491" y="4934"/>
                    <a:pt x="14491" y="4857"/>
                    <a:pt x="14491" y="4781"/>
                  </a:cubicBezTo>
                  <a:cubicBezTo>
                    <a:pt x="14464" y="4781"/>
                    <a:pt x="14437" y="4781"/>
                    <a:pt x="14411" y="4781"/>
                  </a:cubicBezTo>
                  <a:cubicBezTo>
                    <a:pt x="14357" y="4704"/>
                    <a:pt x="14304" y="4627"/>
                    <a:pt x="14224" y="4704"/>
                  </a:cubicBezTo>
                  <a:cubicBezTo>
                    <a:pt x="14144" y="4704"/>
                    <a:pt x="14091" y="4934"/>
                    <a:pt x="14011" y="4781"/>
                  </a:cubicBezTo>
                  <a:cubicBezTo>
                    <a:pt x="13957" y="4704"/>
                    <a:pt x="13904" y="4627"/>
                    <a:pt x="13877" y="4474"/>
                  </a:cubicBezTo>
                  <a:cubicBezTo>
                    <a:pt x="13851" y="4398"/>
                    <a:pt x="13797" y="4704"/>
                    <a:pt x="13771" y="4704"/>
                  </a:cubicBezTo>
                  <a:cubicBezTo>
                    <a:pt x="13744" y="4857"/>
                    <a:pt x="13717" y="5317"/>
                    <a:pt x="13637" y="5240"/>
                  </a:cubicBezTo>
                  <a:cubicBezTo>
                    <a:pt x="13584" y="5164"/>
                    <a:pt x="13531" y="5164"/>
                    <a:pt x="13477" y="5010"/>
                  </a:cubicBezTo>
                  <a:cubicBezTo>
                    <a:pt x="13451" y="4934"/>
                    <a:pt x="13397" y="4781"/>
                    <a:pt x="13371" y="4704"/>
                  </a:cubicBezTo>
                  <a:cubicBezTo>
                    <a:pt x="13344" y="4551"/>
                    <a:pt x="13291" y="4474"/>
                    <a:pt x="13264" y="4398"/>
                  </a:cubicBezTo>
                  <a:cubicBezTo>
                    <a:pt x="13211" y="4244"/>
                    <a:pt x="13317" y="4321"/>
                    <a:pt x="13344" y="4321"/>
                  </a:cubicBezTo>
                  <a:cubicBezTo>
                    <a:pt x="13371" y="4321"/>
                    <a:pt x="13424" y="4244"/>
                    <a:pt x="13424" y="4168"/>
                  </a:cubicBezTo>
                  <a:cubicBezTo>
                    <a:pt x="13424" y="4168"/>
                    <a:pt x="13291" y="3938"/>
                    <a:pt x="13291" y="3938"/>
                  </a:cubicBezTo>
                  <a:cubicBezTo>
                    <a:pt x="13291" y="3938"/>
                    <a:pt x="13371" y="3938"/>
                    <a:pt x="13371" y="3861"/>
                  </a:cubicBezTo>
                  <a:cubicBezTo>
                    <a:pt x="13344" y="3785"/>
                    <a:pt x="13291" y="3785"/>
                    <a:pt x="13291" y="3785"/>
                  </a:cubicBezTo>
                  <a:cubicBezTo>
                    <a:pt x="13291" y="3632"/>
                    <a:pt x="13424" y="3555"/>
                    <a:pt x="13291" y="3478"/>
                  </a:cubicBezTo>
                  <a:cubicBezTo>
                    <a:pt x="13264" y="3478"/>
                    <a:pt x="13237" y="3325"/>
                    <a:pt x="13184" y="3325"/>
                  </a:cubicBezTo>
                  <a:cubicBezTo>
                    <a:pt x="13157" y="3325"/>
                    <a:pt x="13104" y="3249"/>
                    <a:pt x="13077" y="3325"/>
                  </a:cubicBezTo>
                  <a:cubicBezTo>
                    <a:pt x="13051" y="3325"/>
                    <a:pt x="13051" y="3402"/>
                    <a:pt x="13024" y="3402"/>
                  </a:cubicBezTo>
                  <a:cubicBezTo>
                    <a:pt x="12997" y="3325"/>
                    <a:pt x="12997" y="3325"/>
                    <a:pt x="12971" y="3325"/>
                  </a:cubicBezTo>
                  <a:cubicBezTo>
                    <a:pt x="12944" y="3325"/>
                    <a:pt x="12891" y="3325"/>
                    <a:pt x="12864" y="3249"/>
                  </a:cubicBezTo>
                  <a:cubicBezTo>
                    <a:pt x="12837" y="3249"/>
                    <a:pt x="12811" y="3249"/>
                    <a:pt x="12784" y="3095"/>
                  </a:cubicBezTo>
                  <a:cubicBezTo>
                    <a:pt x="12757" y="3095"/>
                    <a:pt x="12784" y="3019"/>
                    <a:pt x="12731" y="3095"/>
                  </a:cubicBezTo>
                  <a:cubicBezTo>
                    <a:pt x="12731" y="3095"/>
                    <a:pt x="12704" y="3172"/>
                    <a:pt x="12677" y="3172"/>
                  </a:cubicBezTo>
                  <a:cubicBezTo>
                    <a:pt x="12651" y="3172"/>
                    <a:pt x="12651" y="3095"/>
                    <a:pt x="12624" y="3172"/>
                  </a:cubicBezTo>
                  <a:cubicBezTo>
                    <a:pt x="12624" y="3249"/>
                    <a:pt x="12597" y="3325"/>
                    <a:pt x="12597" y="3402"/>
                  </a:cubicBezTo>
                  <a:cubicBezTo>
                    <a:pt x="12597" y="3478"/>
                    <a:pt x="12651" y="3478"/>
                    <a:pt x="12624" y="3555"/>
                  </a:cubicBezTo>
                  <a:cubicBezTo>
                    <a:pt x="12597" y="3632"/>
                    <a:pt x="12624" y="3632"/>
                    <a:pt x="12597" y="3632"/>
                  </a:cubicBezTo>
                  <a:cubicBezTo>
                    <a:pt x="12571" y="3632"/>
                    <a:pt x="12517" y="3632"/>
                    <a:pt x="12491" y="3708"/>
                  </a:cubicBezTo>
                  <a:cubicBezTo>
                    <a:pt x="12517" y="3632"/>
                    <a:pt x="12597" y="3785"/>
                    <a:pt x="12597" y="3785"/>
                  </a:cubicBezTo>
                  <a:cubicBezTo>
                    <a:pt x="12571" y="3861"/>
                    <a:pt x="12491" y="3708"/>
                    <a:pt x="12437" y="3708"/>
                  </a:cubicBezTo>
                  <a:cubicBezTo>
                    <a:pt x="12384" y="3708"/>
                    <a:pt x="12304" y="3708"/>
                    <a:pt x="12224" y="3708"/>
                  </a:cubicBezTo>
                  <a:cubicBezTo>
                    <a:pt x="12197" y="3708"/>
                    <a:pt x="12197" y="3632"/>
                    <a:pt x="12171" y="3632"/>
                  </a:cubicBezTo>
                  <a:cubicBezTo>
                    <a:pt x="12144" y="3555"/>
                    <a:pt x="12064" y="3632"/>
                    <a:pt x="12037" y="3632"/>
                  </a:cubicBezTo>
                  <a:cubicBezTo>
                    <a:pt x="12011" y="3555"/>
                    <a:pt x="11957" y="3555"/>
                    <a:pt x="11931" y="3478"/>
                  </a:cubicBezTo>
                  <a:cubicBezTo>
                    <a:pt x="11931" y="3402"/>
                    <a:pt x="11984" y="3402"/>
                    <a:pt x="11984" y="3325"/>
                  </a:cubicBezTo>
                  <a:cubicBezTo>
                    <a:pt x="12011" y="3249"/>
                    <a:pt x="11771" y="3249"/>
                    <a:pt x="11744" y="3249"/>
                  </a:cubicBezTo>
                  <a:cubicBezTo>
                    <a:pt x="11611" y="3172"/>
                    <a:pt x="11504" y="3249"/>
                    <a:pt x="11371" y="3249"/>
                  </a:cubicBezTo>
                  <a:cubicBezTo>
                    <a:pt x="11291" y="3249"/>
                    <a:pt x="11317" y="3249"/>
                    <a:pt x="11344" y="3402"/>
                  </a:cubicBezTo>
                  <a:cubicBezTo>
                    <a:pt x="11344" y="3478"/>
                    <a:pt x="11291" y="3402"/>
                    <a:pt x="11291" y="3402"/>
                  </a:cubicBezTo>
                  <a:cubicBezTo>
                    <a:pt x="11237" y="3402"/>
                    <a:pt x="11264" y="3325"/>
                    <a:pt x="11264" y="3249"/>
                  </a:cubicBezTo>
                  <a:cubicBezTo>
                    <a:pt x="11264" y="3095"/>
                    <a:pt x="11237" y="2866"/>
                    <a:pt x="11184" y="3019"/>
                  </a:cubicBezTo>
                  <a:cubicBezTo>
                    <a:pt x="11184" y="3172"/>
                    <a:pt x="11077" y="3172"/>
                    <a:pt x="11024" y="3095"/>
                  </a:cubicBezTo>
                  <a:cubicBezTo>
                    <a:pt x="10997" y="3019"/>
                    <a:pt x="11051" y="2866"/>
                    <a:pt x="10944" y="2942"/>
                  </a:cubicBezTo>
                  <a:cubicBezTo>
                    <a:pt x="10917" y="2942"/>
                    <a:pt x="10891" y="2942"/>
                    <a:pt x="10864" y="2942"/>
                  </a:cubicBezTo>
                  <a:cubicBezTo>
                    <a:pt x="10837" y="2866"/>
                    <a:pt x="10811" y="2942"/>
                    <a:pt x="10757" y="3019"/>
                  </a:cubicBezTo>
                  <a:cubicBezTo>
                    <a:pt x="10704" y="3172"/>
                    <a:pt x="10837" y="3095"/>
                    <a:pt x="10837" y="3172"/>
                  </a:cubicBezTo>
                  <a:cubicBezTo>
                    <a:pt x="10837" y="3325"/>
                    <a:pt x="10731" y="3249"/>
                    <a:pt x="10704" y="3325"/>
                  </a:cubicBezTo>
                  <a:cubicBezTo>
                    <a:pt x="10677" y="3402"/>
                    <a:pt x="10624" y="3402"/>
                    <a:pt x="10571" y="3478"/>
                  </a:cubicBezTo>
                  <a:cubicBezTo>
                    <a:pt x="10517" y="3555"/>
                    <a:pt x="10464" y="3555"/>
                    <a:pt x="10384" y="3555"/>
                  </a:cubicBezTo>
                  <a:cubicBezTo>
                    <a:pt x="10331" y="3555"/>
                    <a:pt x="10331" y="3555"/>
                    <a:pt x="10304" y="3708"/>
                  </a:cubicBezTo>
                  <a:cubicBezTo>
                    <a:pt x="10277" y="3785"/>
                    <a:pt x="10171" y="3861"/>
                    <a:pt x="10144" y="3861"/>
                  </a:cubicBezTo>
                  <a:cubicBezTo>
                    <a:pt x="10144" y="3785"/>
                    <a:pt x="10197" y="3785"/>
                    <a:pt x="10197" y="3785"/>
                  </a:cubicBezTo>
                  <a:cubicBezTo>
                    <a:pt x="10251" y="3708"/>
                    <a:pt x="10251" y="3555"/>
                    <a:pt x="10277" y="3478"/>
                  </a:cubicBezTo>
                  <a:cubicBezTo>
                    <a:pt x="10304" y="3325"/>
                    <a:pt x="10331" y="3478"/>
                    <a:pt x="10357" y="3402"/>
                  </a:cubicBezTo>
                  <a:cubicBezTo>
                    <a:pt x="10384" y="3402"/>
                    <a:pt x="10384" y="3325"/>
                    <a:pt x="10411" y="3325"/>
                  </a:cubicBezTo>
                  <a:cubicBezTo>
                    <a:pt x="10491" y="3172"/>
                    <a:pt x="10597" y="3095"/>
                    <a:pt x="10677" y="2942"/>
                  </a:cubicBezTo>
                  <a:cubicBezTo>
                    <a:pt x="10731" y="2866"/>
                    <a:pt x="10784" y="2789"/>
                    <a:pt x="10837" y="2712"/>
                  </a:cubicBezTo>
                  <a:cubicBezTo>
                    <a:pt x="10944" y="2483"/>
                    <a:pt x="11077" y="2329"/>
                    <a:pt x="11184" y="2176"/>
                  </a:cubicBezTo>
                  <a:cubicBezTo>
                    <a:pt x="11264" y="2100"/>
                    <a:pt x="11344" y="1946"/>
                    <a:pt x="11264" y="1717"/>
                  </a:cubicBezTo>
                  <a:cubicBezTo>
                    <a:pt x="11237" y="1640"/>
                    <a:pt x="11237" y="1793"/>
                    <a:pt x="11211" y="1717"/>
                  </a:cubicBezTo>
                  <a:cubicBezTo>
                    <a:pt x="11184" y="1640"/>
                    <a:pt x="11157" y="1640"/>
                    <a:pt x="11131" y="1564"/>
                  </a:cubicBezTo>
                  <a:cubicBezTo>
                    <a:pt x="11131" y="1487"/>
                    <a:pt x="11264" y="1640"/>
                    <a:pt x="11264" y="1640"/>
                  </a:cubicBezTo>
                  <a:cubicBezTo>
                    <a:pt x="11291" y="1640"/>
                    <a:pt x="11371" y="1640"/>
                    <a:pt x="11317" y="1487"/>
                  </a:cubicBezTo>
                  <a:cubicBezTo>
                    <a:pt x="11291" y="1410"/>
                    <a:pt x="11291" y="1334"/>
                    <a:pt x="11264" y="1257"/>
                  </a:cubicBezTo>
                  <a:cubicBezTo>
                    <a:pt x="11237" y="1104"/>
                    <a:pt x="11211" y="1410"/>
                    <a:pt x="11184" y="1410"/>
                  </a:cubicBezTo>
                  <a:cubicBezTo>
                    <a:pt x="11184" y="1334"/>
                    <a:pt x="11184" y="1257"/>
                    <a:pt x="11184" y="1257"/>
                  </a:cubicBezTo>
                  <a:cubicBezTo>
                    <a:pt x="11184" y="1181"/>
                    <a:pt x="11184" y="1181"/>
                    <a:pt x="11157" y="1104"/>
                  </a:cubicBezTo>
                  <a:cubicBezTo>
                    <a:pt x="11157" y="1027"/>
                    <a:pt x="11104" y="951"/>
                    <a:pt x="11077" y="951"/>
                  </a:cubicBezTo>
                  <a:cubicBezTo>
                    <a:pt x="11024" y="874"/>
                    <a:pt x="10997" y="874"/>
                    <a:pt x="10944" y="798"/>
                  </a:cubicBezTo>
                  <a:cubicBezTo>
                    <a:pt x="10891" y="798"/>
                    <a:pt x="10891" y="798"/>
                    <a:pt x="10811" y="874"/>
                  </a:cubicBezTo>
                  <a:cubicBezTo>
                    <a:pt x="10757" y="874"/>
                    <a:pt x="10571" y="644"/>
                    <a:pt x="10544" y="874"/>
                  </a:cubicBezTo>
                  <a:cubicBezTo>
                    <a:pt x="10517" y="951"/>
                    <a:pt x="10357" y="1027"/>
                    <a:pt x="10331" y="951"/>
                  </a:cubicBezTo>
                  <a:cubicBezTo>
                    <a:pt x="10331" y="951"/>
                    <a:pt x="10491" y="644"/>
                    <a:pt x="10437" y="568"/>
                  </a:cubicBezTo>
                  <a:cubicBezTo>
                    <a:pt x="10437" y="568"/>
                    <a:pt x="10251" y="644"/>
                    <a:pt x="10224" y="568"/>
                  </a:cubicBezTo>
                  <a:cubicBezTo>
                    <a:pt x="10224" y="491"/>
                    <a:pt x="10277" y="491"/>
                    <a:pt x="10277" y="491"/>
                  </a:cubicBezTo>
                  <a:cubicBezTo>
                    <a:pt x="10277" y="415"/>
                    <a:pt x="10064" y="491"/>
                    <a:pt x="10064" y="491"/>
                  </a:cubicBezTo>
                  <a:cubicBezTo>
                    <a:pt x="10091" y="338"/>
                    <a:pt x="10197" y="415"/>
                    <a:pt x="10224" y="338"/>
                  </a:cubicBezTo>
                  <a:cubicBezTo>
                    <a:pt x="10251" y="261"/>
                    <a:pt x="10304" y="338"/>
                    <a:pt x="10277" y="261"/>
                  </a:cubicBezTo>
                  <a:cubicBezTo>
                    <a:pt x="10277" y="185"/>
                    <a:pt x="10277" y="108"/>
                    <a:pt x="10251" y="108"/>
                  </a:cubicBezTo>
                  <a:cubicBezTo>
                    <a:pt x="10171" y="108"/>
                    <a:pt x="10144" y="32"/>
                    <a:pt x="10064" y="32"/>
                  </a:cubicBezTo>
                  <a:cubicBezTo>
                    <a:pt x="10011" y="-45"/>
                    <a:pt x="9957" y="32"/>
                    <a:pt x="9904" y="108"/>
                  </a:cubicBezTo>
                  <a:cubicBezTo>
                    <a:pt x="9797" y="185"/>
                    <a:pt x="9691" y="415"/>
                    <a:pt x="9637" y="568"/>
                  </a:cubicBezTo>
                  <a:cubicBezTo>
                    <a:pt x="9611" y="644"/>
                    <a:pt x="9611" y="644"/>
                    <a:pt x="9637" y="721"/>
                  </a:cubicBezTo>
                  <a:cubicBezTo>
                    <a:pt x="9664" y="721"/>
                    <a:pt x="9637" y="798"/>
                    <a:pt x="9637" y="874"/>
                  </a:cubicBezTo>
                  <a:cubicBezTo>
                    <a:pt x="9637" y="1027"/>
                    <a:pt x="9744" y="951"/>
                    <a:pt x="9744" y="1027"/>
                  </a:cubicBezTo>
                  <a:cubicBezTo>
                    <a:pt x="9744" y="951"/>
                    <a:pt x="9611" y="1027"/>
                    <a:pt x="9584" y="1027"/>
                  </a:cubicBezTo>
                  <a:cubicBezTo>
                    <a:pt x="9557" y="1027"/>
                    <a:pt x="9397" y="951"/>
                    <a:pt x="9371" y="1027"/>
                  </a:cubicBezTo>
                  <a:cubicBezTo>
                    <a:pt x="9371" y="951"/>
                    <a:pt x="9451" y="1257"/>
                    <a:pt x="9451" y="1257"/>
                  </a:cubicBezTo>
                  <a:cubicBezTo>
                    <a:pt x="9477" y="1334"/>
                    <a:pt x="9344" y="1181"/>
                    <a:pt x="9317" y="1181"/>
                  </a:cubicBezTo>
                  <a:cubicBezTo>
                    <a:pt x="9291" y="1181"/>
                    <a:pt x="9237" y="1257"/>
                    <a:pt x="9184" y="1334"/>
                  </a:cubicBezTo>
                  <a:cubicBezTo>
                    <a:pt x="9184" y="1334"/>
                    <a:pt x="9184" y="1334"/>
                    <a:pt x="9157" y="1334"/>
                  </a:cubicBezTo>
                  <a:cubicBezTo>
                    <a:pt x="9104" y="1334"/>
                    <a:pt x="9157" y="1334"/>
                    <a:pt x="9131" y="1257"/>
                  </a:cubicBezTo>
                  <a:cubicBezTo>
                    <a:pt x="9131" y="1334"/>
                    <a:pt x="8997" y="1487"/>
                    <a:pt x="8997" y="1487"/>
                  </a:cubicBezTo>
                  <a:cubicBezTo>
                    <a:pt x="8997" y="1410"/>
                    <a:pt x="9051" y="1334"/>
                    <a:pt x="9051" y="1334"/>
                  </a:cubicBezTo>
                  <a:cubicBezTo>
                    <a:pt x="9051" y="1257"/>
                    <a:pt x="8917" y="1334"/>
                    <a:pt x="8891" y="1257"/>
                  </a:cubicBezTo>
                  <a:cubicBezTo>
                    <a:pt x="8891" y="1257"/>
                    <a:pt x="8944" y="1181"/>
                    <a:pt x="8944" y="1181"/>
                  </a:cubicBezTo>
                  <a:cubicBezTo>
                    <a:pt x="8917" y="1257"/>
                    <a:pt x="8784" y="1334"/>
                    <a:pt x="8731" y="1334"/>
                  </a:cubicBezTo>
                  <a:cubicBezTo>
                    <a:pt x="8597" y="1410"/>
                    <a:pt x="8757" y="1410"/>
                    <a:pt x="8784" y="1487"/>
                  </a:cubicBezTo>
                  <a:cubicBezTo>
                    <a:pt x="8757" y="1410"/>
                    <a:pt x="8624" y="1564"/>
                    <a:pt x="8597" y="1564"/>
                  </a:cubicBezTo>
                  <a:cubicBezTo>
                    <a:pt x="8571" y="1564"/>
                    <a:pt x="8544" y="1564"/>
                    <a:pt x="8517" y="1640"/>
                  </a:cubicBezTo>
                  <a:cubicBezTo>
                    <a:pt x="8491" y="1717"/>
                    <a:pt x="8437" y="1640"/>
                    <a:pt x="8384" y="1640"/>
                  </a:cubicBezTo>
                  <a:cubicBezTo>
                    <a:pt x="8357" y="1640"/>
                    <a:pt x="8331" y="1793"/>
                    <a:pt x="8277" y="1793"/>
                  </a:cubicBezTo>
                  <a:cubicBezTo>
                    <a:pt x="8224" y="1870"/>
                    <a:pt x="8197" y="1793"/>
                    <a:pt x="8171" y="1870"/>
                  </a:cubicBezTo>
                  <a:cubicBezTo>
                    <a:pt x="8144" y="1946"/>
                    <a:pt x="8117" y="2023"/>
                    <a:pt x="8091" y="2023"/>
                  </a:cubicBezTo>
                  <a:cubicBezTo>
                    <a:pt x="8037" y="2023"/>
                    <a:pt x="7984" y="2023"/>
                    <a:pt x="7957" y="2023"/>
                  </a:cubicBezTo>
                  <a:cubicBezTo>
                    <a:pt x="7957" y="2023"/>
                    <a:pt x="8037" y="2176"/>
                    <a:pt x="8037" y="2176"/>
                  </a:cubicBezTo>
                  <a:cubicBezTo>
                    <a:pt x="8011" y="2253"/>
                    <a:pt x="7851" y="2253"/>
                    <a:pt x="7851" y="2253"/>
                  </a:cubicBezTo>
                  <a:cubicBezTo>
                    <a:pt x="7851" y="2253"/>
                    <a:pt x="7957" y="2253"/>
                    <a:pt x="7957" y="2253"/>
                  </a:cubicBezTo>
                  <a:cubicBezTo>
                    <a:pt x="7957" y="2253"/>
                    <a:pt x="7904" y="2253"/>
                    <a:pt x="7877" y="2253"/>
                  </a:cubicBezTo>
                  <a:cubicBezTo>
                    <a:pt x="7904" y="2253"/>
                    <a:pt x="7957" y="2329"/>
                    <a:pt x="7957" y="2329"/>
                  </a:cubicBezTo>
                  <a:cubicBezTo>
                    <a:pt x="7931" y="2329"/>
                    <a:pt x="7931" y="2329"/>
                    <a:pt x="7904" y="2329"/>
                  </a:cubicBezTo>
                  <a:cubicBezTo>
                    <a:pt x="7931" y="2329"/>
                    <a:pt x="7904" y="2406"/>
                    <a:pt x="7904" y="2406"/>
                  </a:cubicBezTo>
                  <a:cubicBezTo>
                    <a:pt x="7904" y="2483"/>
                    <a:pt x="7824" y="2406"/>
                    <a:pt x="7824" y="2406"/>
                  </a:cubicBezTo>
                  <a:cubicBezTo>
                    <a:pt x="7824" y="2483"/>
                    <a:pt x="7877" y="2483"/>
                    <a:pt x="7877" y="2559"/>
                  </a:cubicBezTo>
                  <a:cubicBezTo>
                    <a:pt x="7904" y="2559"/>
                    <a:pt x="7851" y="2559"/>
                    <a:pt x="7851" y="2559"/>
                  </a:cubicBezTo>
                  <a:cubicBezTo>
                    <a:pt x="7851" y="2712"/>
                    <a:pt x="7957" y="2559"/>
                    <a:pt x="7931" y="2712"/>
                  </a:cubicBezTo>
                  <a:cubicBezTo>
                    <a:pt x="7877" y="2866"/>
                    <a:pt x="8011" y="2942"/>
                    <a:pt x="7931" y="3019"/>
                  </a:cubicBezTo>
                  <a:cubicBezTo>
                    <a:pt x="7877" y="3019"/>
                    <a:pt x="7824" y="3019"/>
                    <a:pt x="7771" y="3019"/>
                  </a:cubicBezTo>
                  <a:cubicBezTo>
                    <a:pt x="7744" y="3095"/>
                    <a:pt x="7744" y="3172"/>
                    <a:pt x="7691" y="3095"/>
                  </a:cubicBezTo>
                  <a:cubicBezTo>
                    <a:pt x="7664" y="3095"/>
                    <a:pt x="7637" y="3095"/>
                    <a:pt x="7611" y="3095"/>
                  </a:cubicBezTo>
                  <a:cubicBezTo>
                    <a:pt x="7504" y="3172"/>
                    <a:pt x="7397" y="3172"/>
                    <a:pt x="7291" y="3172"/>
                  </a:cubicBezTo>
                  <a:cubicBezTo>
                    <a:pt x="7237" y="3172"/>
                    <a:pt x="7184" y="3172"/>
                    <a:pt x="7157" y="3249"/>
                  </a:cubicBezTo>
                  <a:cubicBezTo>
                    <a:pt x="7131" y="3325"/>
                    <a:pt x="7104" y="3402"/>
                    <a:pt x="7104" y="3478"/>
                  </a:cubicBezTo>
                  <a:cubicBezTo>
                    <a:pt x="7104" y="3555"/>
                    <a:pt x="7157" y="3632"/>
                    <a:pt x="7157" y="3708"/>
                  </a:cubicBezTo>
                  <a:cubicBezTo>
                    <a:pt x="7131" y="3861"/>
                    <a:pt x="7131" y="3938"/>
                    <a:pt x="7157" y="4015"/>
                  </a:cubicBezTo>
                  <a:cubicBezTo>
                    <a:pt x="7211" y="4168"/>
                    <a:pt x="7291" y="4091"/>
                    <a:pt x="7344" y="4244"/>
                  </a:cubicBezTo>
                  <a:cubicBezTo>
                    <a:pt x="7344" y="4244"/>
                    <a:pt x="7397" y="4551"/>
                    <a:pt x="7397" y="4551"/>
                  </a:cubicBezTo>
                  <a:cubicBezTo>
                    <a:pt x="7291" y="4551"/>
                    <a:pt x="7264" y="4551"/>
                    <a:pt x="7184" y="4398"/>
                  </a:cubicBezTo>
                  <a:cubicBezTo>
                    <a:pt x="7104" y="4244"/>
                    <a:pt x="6971" y="4091"/>
                    <a:pt x="6864" y="4091"/>
                  </a:cubicBezTo>
                  <a:cubicBezTo>
                    <a:pt x="6811" y="4091"/>
                    <a:pt x="6837" y="4015"/>
                    <a:pt x="6784" y="3938"/>
                  </a:cubicBezTo>
                  <a:cubicBezTo>
                    <a:pt x="6757" y="3938"/>
                    <a:pt x="6651" y="3938"/>
                    <a:pt x="6651" y="4091"/>
                  </a:cubicBezTo>
                  <a:cubicBezTo>
                    <a:pt x="6651" y="4168"/>
                    <a:pt x="6757" y="4168"/>
                    <a:pt x="6757" y="4168"/>
                  </a:cubicBezTo>
                  <a:cubicBezTo>
                    <a:pt x="6757" y="4168"/>
                    <a:pt x="6677" y="4244"/>
                    <a:pt x="6704" y="4244"/>
                  </a:cubicBezTo>
                  <a:cubicBezTo>
                    <a:pt x="6757" y="4321"/>
                    <a:pt x="6784" y="4244"/>
                    <a:pt x="6811" y="4398"/>
                  </a:cubicBezTo>
                  <a:cubicBezTo>
                    <a:pt x="6811" y="4551"/>
                    <a:pt x="6731" y="4474"/>
                    <a:pt x="6704" y="4474"/>
                  </a:cubicBezTo>
                  <a:cubicBezTo>
                    <a:pt x="6651" y="4398"/>
                    <a:pt x="6624" y="4321"/>
                    <a:pt x="6571" y="4398"/>
                  </a:cubicBezTo>
                  <a:cubicBezTo>
                    <a:pt x="6517" y="4398"/>
                    <a:pt x="6544" y="4627"/>
                    <a:pt x="6571" y="4704"/>
                  </a:cubicBezTo>
                  <a:cubicBezTo>
                    <a:pt x="6597" y="4781"/>
                    <a:pt x="6651" y="4781"/>
                    <a:pt x="6677" y="4781"/>
                  </a:cubicBezTo>
                  <a:cubicBezTo>
                    <a:pt x="6731" y="4857"/>
                    <a:pt x="6784" y="4857"/>
                    <a:pt x="6811" y="4934"/>
                  </a:cubicBezTo>
                  <a:cubicBezTo>
                    <a:pt x="6837" y="5010"/>
                    <a:pt x="6837" y="5087"/>
                    <a:pt x="6837" y="5087"/>
                  </a:cubicBezTo>
                  <a:cubicBezTo>
                    <a:pt x="6864" y="5087"/>
                    <a:pt x="6891" y="5087"/>
                    <a:pt x="6917" y="5087"/>
                  </a:cubicBezTo>
                  <a:cubicBezTo>
                    <a:pt x="6917" y="5087"/>
                    <a:pt x="6837" y="5164"/>
                    <a:pt x="6837" y="5164"/>
                  </a:cubicBezTo>
                  <a:cubicBezTo>
                    <a:pt x="6784" y="5164"/>
                    <a:pt x="6784" y="5087"/>
                    <a:pt x="6757" y="5010"/>
                  </a:cubicBezTo>
                  <a:cubicBezTo>
                    <a:pt x="6704" y="4934"/>
                    <a:pt x="6624" y="4934"/>
                    <a:pt x="6544" y="4934"/>
                  </a:cubicBezTo>
                  <a:cubicBezTo>
                    <a:pt x="6517" y="4934"/>
                    <a:pt x="6384" y="4857"/>
                    <a:pt x="6437" y="4704"/>
                  </a:cubicBezTo>
                  <a:cubicBezTo>
                    <a:pt x="6464" y="4704"/>
                    <a:pt x="6437" y="4627"/>
                    <a:pt x="6437" y="4551"/>
                  </a:cubicBezTo>
                  <a:cubicBezTo>
                    <a:pt x="6411" y="4474"/>
                    <a:pt x="6437" y="4398"/>
                    <a:pt x="6437" y="4321"/>
                  </a:cubicBezTo>
                  <a:cubicBezTo>
                    <a:pt x="6464" y="4168"/>
                    <a:pt x="6491" y="3861"/>
                    <a:pt x="6437" y="3785"/>
                  </a:cubicBezTo>
                  <a:cubicBezTo>
                    <a:pt x="6331" y="3708"/>
                    <a:pt x="6411" y="4091"/>
                    <a:pt x="6384" y="4244"/>
                  </a:cubicBezTo>
                  <a:cubicBezTo>
                    <a:pt x="6331" y="4398"/>
                    <a:pt x="6251" y="4474"/>
                    <a:pt x="6197" y="4627"/>
                  </a:cubicBezTo>
                  <a:cubicBezTo>
                    <a:pt x="6117" y="4857"/>
                    <a:pt x="6144" y="4781"/>
                    <a:pt x="6197" y="4934"/>
                  </a:cubicBezTo>
                  <a:cubicBezTo>
                    <a:pt x="6224" y="5010"/>
                    <a:pt x="6304" y="5240"/>
                    <a:pt x="6304" y="5393"/>
                  </a:cubicBezTo>
                  <a:cubicBezTo>
                    <a:pt x="6304" y="5393"/>
                    <a:pt x="6277" y="5546"/>
                    <a:pt x="6251" y="5546"/>
                  </a:cubicBezTo>
                  <a:cubicBezTo>
                    <a:pt x="6224" y="5700"/>
                    <a:pt x="6197" y="5853"/>
                    <a:pt x="6197" y="6006"/>
                  </a:cubicBezTo>
                  <a:cubicBezTo>
                    <a:pt x="6197" y="6006"/>
                    <a:pt x="6224" y="6389"/>
                    <a:pt x="6251" y="6389"/>
                  </a:cubicBezTo>
                  <a:cubicBezTo>
                    <a:pt x="6304" y="6389"/>
                    <a:pt x="6357" y="6389"/>
                    <a:pt x="6411" y="6312"/>
                  </a:cubicBezTo>
                  <a:cubicBezTo>
                    <a:pt x="6464" y="6236"/>
                    <a:pt x="6544" y="6312"/>
                    <a:pt x="6597" y="6389"/>
                  </a:cubicBezTo>
                  <a:cubicBezTo>
                    <a:pt x="6677" y="6389"/>
                    <a:pt x="6731" y="6542"/>
                    <a:pt x="6757" y="6772"/>
                  </a:cubicBezTo>
                  <a:cubicBezTo>
                    <a:pt x="6784" y="6925"/>
                    <a:pt x="6677" y="7155"/>
                    <a:pt x="6731" y="7232"/>
                  </a:cubicBezTo>
                  <a:cubicBezTo>
                    <a:pt x="6731" y="7232"/>
                    <a:pt x="6891" y="7385"/>
                    <a:pt x="6891" y="7385"/>
                  </a:cubicBezTo>
                  <a:cubicBezTo>
                    <a:pt x="6891" y="7461"/>
                    <a:pt x="6704" y="7308"/>
                    <a:pt x="6677" y="7308"/>
                  </a:cubicBezTo>
                  <a:cubicBezTo>
                    <a:pt x="6677" y="7308"/>
                    <a:pt x="6651" y="7078"/>
                    <a:pt x="6651" y="7078"/>
                  </a:cubicBezTo>
                  <a:cubicBezTo>
                    <a:pt x="6677" y="6925"/>
                    <a:pt x="6704" y="6849"/>
                    <a:pt x="6651" y="6772"/>
                  </a:cubicBezTo>
                  <a:cubicBezTo>
                    <a:pt x="6597" y="6695"/>
                    <a:pt x="6624" y="6542"/>
                    <a:pt x="6571" y="6466"/>
                  </a:cubicBezTo>
                  <a:cubicBezTo>
                    <a:pt x="6517" y="6466"/>
                    <a:pt x="6464" y="6542"/>
                    <a:pt x="6411" y="6542"/>
                  </a:cubicBezTo>
                  <a:cubicBezTo>
                    <a:pt x="6411" y="6542"/>
                    <a:pt x="6304" y="6619"/>
                    <a:pt x="6304" y="6695"/>
                  </a:cubicBezTo>
                  <a:cubicBezTo>
                    <a:pt x="6331" y="6695"/>
                    <a:pt x="6357" y="6695"/>
                    <a:pt x="6331" y="6695"/>
                  </a:cubicBezTo>
                  <a:cubicBezTo>
                    <a:pt x="6331" y="6772"/>
                    <a:pt x="6277" y="6849"/>
                    <a:pt x="6304" y="6925"/>
                  </a:cubicBezTo>
                  <a:cubicBezTo>
                    <a:pt x="6411" y="7078"/>
                    <a:pt x="6331" y="7308"/>
                    <a:pt x="6277" y="7461"/>
                  </a:cubicBezTo>
                  <a:cubicBezTo>
                    <a:pt x="6251" y="7538"/>
                    <a:pt x="6224" y="7691"/>
                    <a:pt x="6224" y="7768"/>
                  </a:cubicBezTo>
                  <a:cubicBezTo>
                    <a:pt x="6197" y="7844"/>
                    <a:pt x="6144" y="7921"/>
                    <a:pt x="6091" y="7921"/>
                  </a:cubicBezTo>
                  <a:cubicBezTo>
                    <a:pt x="6064" y="7998"/>
                    <a:pt x="6037" y="7998"/>
                    <a:pt x="6037" y="8151"/>
                  </a:cubicBezTo>
                  <a:cubicBezTo>
                    <a:pt x="6011" y="8304"/>
                    <a:pt x="5957" y="8227"/>
                    <a:pt x="5931" y="8227"/>
                  </a:cubicBezTo>
                  <a:cubicBezTo>
                    <a:pt x="5851" y="8151"/>
                    <a:pt x="5797" y="8227"/>
                    <a:pt x="5744" y="8151"/>
                  </a:cubicBezTo>
                  <a:cubicBezTo>
                    <a:pt x="5717" y="8151"/>
                    <a:pt x="5691" y="8074"/>
                    <a:pt x="5664" y="8074"/>
                  </a:cubicBezTo>
                  <a:cubicBezTo>
                    <a:pt x="5611" y="8074"/>
                    <a:pt x="5611" y="7998"/>
                    <a:pt x="5584" y="7921"/>
                  </a:cubicBezTo>
                  <a:cubicBezTo>
                    <a:pt x="5584" y="7921"/>
                    <a:pt x="5637" y="7844"/>
                    <a:pt x="5637" y="7921"/>
                  </a:cubicBezTo>
                  <a:cubicBezTo>
                    <a:pt x="5664" y="8074"/>
                    <a:pt x="5717" y="8074"/>
                    <a:pt x="5717" y="7998"/>
                  </a:cubicBezTo>
                  <a:cubicBezTo>
                    <a:pt x="5744" y="7921"/>
                    <a:pt x="5877" y="8151"/>
                    <a:pt x="5931" y="7998"/>
                  </a:cubicBezTo>
                  <a:cubicBezTo>
                    <a:pt x="5931" y="7921"/>
                    <a:pt x="5877" y="7844"/>
                    <a:pt x="5931" y="7844"/>
                  </a:cubicBezTo>
                  <a:cubicBezTo>
                    <a:pt x="5957" y="7768"/>
                    <a:pt x="6011" y="7691"/>
                    <a:pt x="6037" y="7615"/>
                  </a:cubicBezTo>
                  <a:cubicBezTo>
                    <a:pt x="6064" y="7461"/>
                    <a:pt x="6037" y="7461"/>
                    <a:pt x="6117" y="7385"/>
                  </a:cubicBezTo>
                  <a:cubicBezTo>
                    <a:pt x="6197" y="7232"/>
                    <a:pt x="6091" y="7078"/>
                    <a:pt x="6144" y="6925"/>
                  </a:cubicBezTo>
                  <a:cubicBezTo>
                    <a:pt x="6197" y="6849"/>
                    <a:pt x="6197" y="6772"/>
                    <a:pt x="6144" y="6695"/>
                  </a:cubicBezTo>
                  <a:cubicBezTo>
                    <a:pt x="6117" y="6695"/>
                    <a:pt x="6091" y="6619"/>
                    <a:pt x="6064" y="6542"/>
                  </a:cubicBezTo>
                  <a:cubicBezTo>
                    <a:pt x="6037" y="6389"/>
                    <a:pt x="6064" y="6159"/>
                    <a:pt x="6064" y="6006"/>
                  </a:cubicBezTo>
                  <a:cubicBezTo>
                    <a:pt x="6064" y="5853"/>
                    <a:pt x="6037" y="5700"/>
                    <a:pt x="6064" y="5546"/>
                  </a:cubicBezTo>
                  <a:cubicBezTo>
                    <a:pt x="6064" y="5393"/>
                    <a:pt x="6117" y="5393"/>
                    <a:pt x="6117" y="5240"/>
                  </a:cubicBezTo>
                  <a:cubicBezTo>
                    <a:pt x="6091" y="5087"/>
                    <a:pt x="6037" y="5010"/>
                    <a:pt x="6011" y="4934"/>
                  </a:cubicBezTo>
                  <a:cubicBezTo>
                    <a:pt x="5984" y="4857"/>
                    <a:pt x="5957" y="4781"/>
                    <a:pt x="5984" y="4704"/>
                  </a:cubicBezTo>
                  <a:cubicBezTo>
                    <a:pt x="6037" y="4627"/>
                    <a:pt x="6037" y="4474"/>
                    <a:pt x="6064" y="4321"/>
                  </a:cubicBezTo>
                  <a:cubicBezTo>
                    <a:pt x="6091" y="4244"/>
                    <a:pt x="6117" y="4015"/>
                    <a:pt x="6091" y="3938"/>
                  </a:cubicBezTo>
                  <a:cubicBezTo>
                    <a:pt x="6091" y="3861"/>
                    <a:pt x="5984" y="3785"/>
                    <a:pt x="5931" y="3708"/>
                  </a:cubicBezTo>
                  <a:cubicBezTo>
                    <a:pt x="5877" y="3708"/>
                    <a:pt x="5824" y="3708"/>
                    <a:pt x="5771" y="3708"/>
                  </a:cubicBezTo>
                  <a:cubicBezTo>
                    <a:pt x="5744" y="3708"/>
                    <a:pt x="5664" y="3632"/>
                    <a:pt x="5637" y="3708"/>
                  </a:cubicBezTo>
                  <a:cubicBezTo>
                    <a:pt x="5557" y="3861"/>
                    <a:pt x="5557" y="4398"/>
                    <a:pt x="5477" y="4551"/>
                  </a:cubicBezTo>
                  <a:cubicBezTo>
                    <a:pt x="5424" y="4781"/>
                    <a:pt x="5264" y="4857"/>
                    <a:pt x="5264" y="5164"/>
                  </a:cubicBezTo>
                  <a:cubicBezTo>
                    <a:pt x="5264" y="5240"/>
                    <a:pt x="5344" y="5164"/>
                    <a:pt x="5344" y="5164"/>
                  </a:cubicBezTo>
                  <a:cubicBezTo>
                    <a:pt x="5371" y="5240"/>
                    <a:pt x="5344" y="5546"/>
                    <a:pt x="5344" y="5546"/>
                  </a:cubicBezTo>
                  <a:cubicBezTo>
                    <a:pt x="5317" y="5700"/>
                    <a:pt x="5371" y="5776"/>
                    <a:pt x="5291" y="5776"/>
                  </a:cubicBezTo>
                  <a:cubicBezTo>
                    <a:pt x="5291" y="5853"/>
                    <a:pt x="5264" y="5853"/>
                    <a:pt x="5264" y="5929"/>
                  </a:cubicBezTo>
                  <a:cubicBezTo>
                    <a:pt x="5291" y="6006"/>
                    <a:pt x="5317" y="6006"/>
                    <a:pt x="5344" y="6006"/>
                  </a:cubicBezTo>
                  <a:cubicBezTo>
                    <a:pt x="5371" y="6006"/>
                    <a:pt x="5477" y="6006"/>
                    <a:pt x="5477" y="6083"/>
                  </a:cubicBezTo>
                  <a:cubicBezTo>
                    <a:pt x="5477" y="6236"/>
                    <a:pt x="5477" y="6389"/>
                    <a:pt x="5531" y="6466"/>
                  </a:cubicBezTo>
                  <a:cubicBezTo>
                    <a:pt x="5584" y="6542"/>
                    <a:pt x="5637" y="6466"/>
                    <a:pt x="5584" y="6619"/>
                  </a:cubicBezTo>
                  <a:cubicBezTo>
                    <a:pt x="5557" y="6695"/>
                    <a:pt x="5557" y="6849"/>
                    <a:pt x="5531" y="6925"/>
                  </a:cubicBezTo>
                  <a:cubicBezTo>
                    <a:pt x="5504" y="7078"/>
                    <a:pt x="5371" y="6695"/>
                    <a:pt x="5344" y="6619"/>
                  </a:cubicBezTo>
                  <a:cubicBezTo>
                    <a:pt x="5264" y="6466"/>
                    <a:pt x="5157" y="6389"/>
                    <a:pt x="5077" y="6312"/>
                  </a:cubicBezTo>
                  <a:cubicBezTo>
                    <a:pt x="5024" y="6236"/>
                    <a:pt x="4997" y="6159"/>
                    <a:pt x="4944" y="6083"/>
                  </a:cubicBezTo>
                  <a:cubicBezTo>
                    <a:pt x="4917" y="6083"/>
                    <a:pt x="4864" y="6006"/>
                    <a:pt x="4837" y="6006"/>
                  </a:cubicBezTo>
                  <a:cubicBezTo>
                    <a:pt x="4757" y="6006"/>
                    <a:pt x="4677" y="5929"/>
                    <a:pt x="4597" y="5929"/>
                  </a:cubicBezTo>
                  <a:cubicBezTo>
                    <a:pt x="4491" y="5929"/>
                    <a:pt x="4384" y="5929"/>
                    <a:pt x="4464" y="6312"/>
                  </a:cubicBezTo>
                  <a:cubicBezTo>
                    <a:pt x="4517" y="6389"/>
                    <a:pt x="4491" y="6542"/>
                    <a:pt x="4437" y="6619"/>
                  </a:cubicBezTo>
                  <a:cubicBezTo>
                    <a:pt x="4411" y="6695"/>
                    <a:pt x="4331" y="6542"/>
                    <a:pt x="4357" y="6772"/>
                  </a:cubicBezTo>
                  <a:cubicBezTo>
                    <a:pt x="4384" y="6849"/>
                    <a:pt x="4171" y="6849"/>
                    <a:pt x="4277" y="6619"/>
                  </a:cubicBezTo>
                  <a:cubicBezTo>
                    <a:pt x="4304" y="6542"/>
                    <a:pt x="4224" y="6389"/>
                    <a:pt x="4197" y="6466"/>
                  </a:cubicBezTo>
                  <a:cubicBezTo>
                    <a:pt x="4144" y="6466"/>
                    <a:pt x="4091" y="6542"/>
                    <a:pt x="4064" y="6619"/>
                  </a:cubicBezTo>
                  <a:cubicBezTo>
                    <a:pt x="3984" y="6772"/>
                    <a:pt x="3904" y="6619"/>
                    <a:pt x="3824" y="6695"/>
                  </a:cubicBezTo>
                  <a:cubicBezTo>
                    <a:pt x="3744" y="6772"/>
                    <a:pt x="3691" y="6925"/>
                    <a:pt x="3637" y="6925"/>
                  </a:cubicBezTo>
                  <a:cubicBezTo>
                    <a:pt x="3611" y="6925"/>
                    <a:pt x="3451" y="6925"/>
                    <a:pt x="3477" y="6849"/>
                  </a:cubicBezTo>
                  <a:cubicBezTo>
                    <a:pt x="3531" y="6849"/>
                    <a:pt x="3531" y="6849"/>
                    <a:pt x="3531" y="6772"/>
                  </a:cubicBezTo>
                  <a:cubicBezTo>
                    <a:pt x="3531" y="6542"/>
                    <a:pt x="3584" y="6619"/>
                    <a:pt x="3584" y="6466"/>
                  </a:cubicBezTo>
                  <a:cubicBezTo>
                    <a:pt x="3611" y="6389"/>
                    <a:pt x="3424" y="6542"/>
                    <a:pt x="3424" y="6542"/>
                  </a:cubicBezTo>
                  <a:cubicBezTo>
                    <a:pt x="3397" y="6542"/>
                    <a:pt x="3371" y="6542"/>
                    <a:pt x="3371" y="6619"/>
                  </a:cubicBezTo>
                  <a:cubicBezTo>
                    <a:pt x="3371" y="6695"/>
                    <a:pt x="3371" y="6772"/>
                    <a:pt x="3371" y="6849"/>
                  </a:cubicBezTo>
                  <a:cubicBezTo>
                    <a:pt x="3344" y="6849"/>
                    <a:pt x="3291" y="6772"/>
                    <a:pt x="3264" y="6772"/>
                  </a:cubicBezTo>
                  <a:cubicBezTo>
                    <a:pt x="3211" y="6772"/>
                    <a:pt x="3131" y="6849"/>
                    <a:pt x="3077" y="6925"/>
                  </a:cubicBezTo>
                  <a:cubicBezTo>
                    <a:pt x="2997" y="7002"/>
                    <a:pt x="2917" y="7155"/>
                    <a:pt x="2837" y="7232"/>
                  </a:cubicBezTo>
                  <a:cubicBezTo>
                    <a:pt x="2784" y="7232"/>
                    <a:pt x="2757" y="7308"/>
                    <a:pt x="2731" y="7461"/>
                  </a:cubicBezTo>
                  <a:cubicBezTo>
                    <a:pt x="2731" y="7538"/>
                    <a:pt x="2731" y="7768"/>
                    <a:pt x="2677" y="7768"/>
                  </a:cubicBezTo>
                  <a:cubicBezTo>
                    <a:pt x="2624" y="7768"/>
                    <a:pt x="2571" y="7844"/>
                    <a:pt x="2517" y="7844"/>
                  </a:cubicBezTo>
                  <a:cubicBezTo>
                    <a:pt x="2491" y="7844"/>
                    <a:pt x="2464" y="7691"/>
                    <a:pt x="2437" y="7615"/>
                  </a:cubicBezTo>
                  <a:cubicBezTo>
                    <a:pt x="2384" y="7461"/>
                    <a:pt x="2304" y="7538"/>
                    <a:pt x="2357" y="7308"/>
                  </a:cubicBezTo>
                  <a:cubicBezTo>
                    <a:pt x="2384" y="7155"/>
                    <a:pt x="2464" y="7232"/>
                    <a:pt x="2491" y="7155"/>
                  </a:cubicBezTo>
                  <a:cubicBezTo>
                    <a:pt x="2544" y="7155"/>
                    <a:pt x="2597" y="7232"/>
                    <a:pt x="2571" y="7078"/>
                  </a:cubicBezTo>
                  <a:cubicBezTo>
                    <a:pt x="2544" y="7002"/>
                    <a:pt x="2517" y="6849"/>
                    <a:pt x="2491" y="6772"/>
                  </a:cubicBezTo>
                  <a:cubicBezTo>
                    <a:pt x="2437" y="6619"/>
                    <a:pt x="2357" y="6695"/>
                    <a:pt x="2304" y="6695"/>
                  </a:cubicBezTo>
                  <a:cubicBezTo>
                    <a:pt x="2277" y="6695"/>
                    <a:pt x="2117" y="6619"/>
                    <a:pt x="2117" y="6619"/>
                  </a:cubicBezTo>
                  <a:cubicBezTo>
                    <a:pt x="2117" y="6619"/>
                    <a:pt x="2197" y="6695"/>
                    <a:pt x="2197" y="6695"/>
                  </a:cubicBezTo>
                  <a:cubicBezTo>
                    <a:pt x="2224" y="6772"/>
                    <a:pt x="2224" y="6849"/>
                    <a:pt x="2224" y="6925"/>
                  </a:cubicBezTo>
                  <a:cubicBezTo>
                    <a:pt x="2224" y="7002"/>
                    <a:pt x="2224" y="7155"/>
                    <a:pt x="2224" y="7232"/>
                  </a:cubicBezTo>
                  <a:cubicBezTo>
                    <a:pt x="2197" y="7308"/>
                    <a:pt x="2171" y="7385"/>
                    <a:pt x="2171" y="7461"/>
                  </a:cubicBezTo>
                  <a:cubicBezTo>
                    <a:pt x="2197" y="7615"/>
                    <a:pt x="2304" y="7615"/>
                    <a:pt x="2277" y="7844"/>
                  </a:cubicBezTo>
                  <a:cubicBezTo>
                    <a:pt x="2251" y="7921"/>
                    <a:pt x="2224" y="8074"/>
                    <a:pt x="2224" y="8151"/>
                  </a:cubicBezTo>
                  <a:cubicBezTo>
                    <a:pt x="2224" y="8151"/>
                    <a:pt x="2224" y="8457"/>
                    <a:pt x="2224" y="8457"/>
                  </a:cubicBezTo>
                  <a:cubicBezTo>
                    <a:pt x="2224" y="8457"/>
                    <a:pt x="2197" y="8227"/>
                    <a:pt x="2197" y="8227"/>
                  </a:cubicBezTo>
                  <a:cubicBezTo>
                    <a:pt x="2171" y="8227"/>
                    <a:pt x="2144" y="8381"/>
                    <a:pt x="2117" y="8304"/>
                  </a:cubicBezTo>
                  <a:cubicBezTo>
                    <a:pt x="2117" y="8304"/>
                    <a:pt x="2171" y="8227"/>
                    <a:pt x="2171" y="8151"/>
                  </a:cubicBezTo>
                  <a:cubicBezTo>
                    <a:pt x="2144" y="8074"/>
                    <a:pt x="2091" y="8074"/>
                    <a:pt x="2064" y="8074"/>
                  </a:cubicBezTo>
                  <a:cubicBezTo>
                    <a:pt x="2037" y="8074"/>
                    <a:pt x="2011" y="7998"/>
                    <a:pt x="1984" y="8074"/>
                  </a:cubicBezTo>
                  <a:cubicBezTo>
                    <a:pt x="1931" y="8074"/>
                    <a:pt x="1904" y="8227"/>
                    <a:pt x="1851" y="8227"/>
                  </a:cubicBezTo>
                  <a:cubicBezTo>
                    <a:pt x="1797" y="8381"/>
                    <a:pt x="1771" y="8381"/>
                    <a:pt x="1717" y="8534"/>
                  </a:cubicBezTo>
                  <a:cubicBezTo>
                    <a:pt x="1664" y="8687"/>
                    <a:pt x="1611" y="8687"/>
                    <a:pt x="1691" y="8840"/>
                  </a:cubicBezTo>
                  <a:cubicBezTo>
                    <a:pt x="1717" y="8917"/>
                    <a:pt x="1771" y="9146"/>
                    <a:pt x="1744" y="9223"/>
                  </a:cubicBezTo>
                  <a:cubicBezTo>
                    <a:pt x="1717" y="9300"/>
                    <a:pt x="1557" y="9146"/>
                    <a:pt x="1531" y="9146"/>
                  </a:cubicBezTo>
                  <a:cubicBezTo>
                    <a:pt x="1504" y="9070"/>
                    <a:pt x="1424" y="9146"/>
                    <a:pt x="1397" y="9146"/>
                  </a:cubicBezTo>
                  <a:cubicBezTo>
                    <a:pt x="1424" y="9070"/>
                    <a:pt x="1291" y="8764"/>
                    <a:pt x="1264" y="8917"/>
                  </a:cubicBezTo>
                  <a:cubicBezTo>
                    <a:pt x="1131" y="9223"/>
                    <a:pt x="1424" y="9300"/>
                    <a:pt x="1424" y="9453"/>
                  </a:cubicBezTo>
                  <a:cubicBezTo>
                    <a:pt x="1397" y="9759"/>
                    <a:pt x="1317" y="9606"/>
                    <a:pt x="1237" y="9606"/>
                  </a:cubicBezTo>
                  <a:cubicBezTo>
                    <a:pt x="1157" y="9529"/>
                    <a:pt x="1131" y="9376"/>
                    <a:pt x="1051" y="9300"/>
                  </a:cubicBezTo>
                  <a:cubicBezTo>
                    <a:pt x="997" y="9223"/>
                    <a:pt x="997" y="9146"/>
                    <a:pt x="971" y="8993"/>
                  </a:cubicBezTo>
                  <a:cubicBezTo>
                    <a:pt x="971" y="8840"/>
                    <a:pt x="944" y="8840"/>
                    <a:pt x="917" y="8764"/>
                  </a:cubicBezTo>
                  <a:cubicBezTo>
                    <a:pt x="917" y="8687"/>
                    <a:pt x="997" y="8534"/>
                    <a:pt x="997" y="8534"/>
                  </a:cubicBezTo>
                  <a:cubicBezTo>
                    <a:pt x="1024" y="8304"/>
                    <a:pt x="891" y="8151"/>
                    <a:pt x="837" y="8151"/>
                  </a:cubicBezTo>
                  <a:cubicBezTo>
                    <a:pt x="784" y="8074"/>
                    <a:pt x="784" y="7921"/>
                    <a:pt x="731" y="7921"/>
                  </a:cubicBezTo>
                  <a:cubicBezTo>
                    <a:pt x="757" y="7844"/>
                    <a:pt x="624" y="7538"/>
                    <a:pt x="624" y="7538"/>
                  </a:cubicBezTo>
                  <a:cubicBezTo>
                    <a:pt x="677" y="7461"/>
                    <a:pt x="731" y="7691"/>
                    <a:pt x="757" y="7768"/>
                  </a:cubicBezTo>
                  <a:cubicBezTo>
                    <a:pt x="784" y="7844"/>
                    <a:pt x="811" y="7844"/>
                    <a:pt x="811" y="7768"/>
                  </a:cubicBezTo>
                  <a:cubicBezTo>
                    <a:pt x="837" y="7768"/>
                    <a:pt x="864" y="7844"/>
                    <a:pt x="864" y="7844"/>
                  </a:cubicBezTo>
                  <a:cubicBezTo>
                    <a:pt x="944" y="7921"/>
                    <a:pt x="997" y="7998"/>
                    <a:pt x="1077" y="7998"/>
                  </a:cubicBezTo>
                  <a:cubicBezTo>
                    <a:pt x="1131" y="8074"/>
                    <a:pt x="1211" y="8074"/>
                    <a:pt x="1291" y="8151"/>
                  </a:cubicBezTo>
                  <a:cubicBezTo>
                    <a:pt x="1424" y="8304"/>
                    <a:pt x="1531" y="8304"/>
                    <a:pt x="1664" y="8074"/>
                  </a:cubicBezTo>
                  <a:cubicBezTo>
                    <a:pt x="1717" y="7998"/>
                    <a:pt x="1744" y="7921"/>
                    <a:pt x="1797" y="7844"/>
                  </a:cubicBezTo>
                  <a:cubicBezTo>
                    <a:pt x="1877" y="7691"/>
                    <a:pt x="1824" y="7615"/>
                    <a:pt x="1824" y="7385"/>
                  </a:cubicBezTo>
                  <a:cubicBezTo>
                    <a:pt x="1824" y="7155"/>
                    <a:pt x="1637" y="7078"/>
                    <a:pt x="1584" y="6925"/>
                  </a:cubicBezTo>
                  <a:cubicBezTo>
                    <a:pt x="1504" y="6772"/>
                    <a:pt x="1397" y="6619"/>
                    <a:pt x="1317" y="6542"/>
                  </a:cubicBezTo>
                  <a:cubicBezTo>
                    <a:pt x="1237" y="6389"/>
                    <a:pt x="1131" y="6236"/>
                    <a:pt x="1051" y="6236"/>
                  </a:cubicBezTo>
                  <a:cubicBezTo>
                    <a:pt x="1024" y="6159"/>
                    <a:pt x="1024" y="6236"/>
                    <a:pt x="997" y="6236"/>
                  </a:cubicBezTo>
                  <a:cubicBezTo>
                    <a:pt x="971" y="6236"/>
                    <a:pt x="944" y="6159"/>
                    <a:pt x="917" y="6159"/>
                  </a:cubicBezTo>
                  <a:cubicBezTo>
                    <a:pt x="864" y="6083"/>
                    <a:pt x="811" y="6389"/>
                    <a:pt x="757" y="6389"/>
                  </a:cubicBezTo>
                  <a:cubicBezTo>
                    <a:pt x="757" y="6312"/>
                    <a:pt x="864" y="6083"/>
                    <a:pt x="757" y="6083"/>
                  </a:cubicBezTo>
                  <a:cubicBezTo>
                    <a:pt x="731" y="6083"/>
                    <a:pt x="624" y="5929"/>
                    <a:pt x="624" y="5929"/>
                  </a:cubicBezTo>
                  <a:cubicBezTo>
                    <a:pt x="651" y="5853"/>
                    <a:pt x="757" y="6083"/>
                    <a:pt x="757" y="5929"/>
                  </a:cubicBezTo>
                  <a:cubicBezTo>
                    <a:pt x="757" y="5853"/>
                    <a:pt x="651" y="5700"/>
                    <a:pt x="624" y="5700"/>
                  </a:cubicBezTo>
                  <a:cubicBezTo>
                    <a:pt x="597" y="5776"/>
                    <a:pt x="517" y="5929"/>
                    <a:pt x="517" y="5929"/>
                  </a:cubicBezTo>
                  <a:cubicBezTo>
                    <a:pt x="517" y="5853"/>
                    <a:pt x="517" y="5853"/>
                    <a:pt x="491" y="5776"/>
                  </a:cubicBezTo>
                  <a:cubicBezTo>
                    <a:pt x="437" y="5776"/>
                    <a:pt x="437" y="5853"/>
                    <a:pt x="411" y="5929"/>
                  </a:cubicBezTo>
                  <a:cubicBezTo>
                    <a:pt x="411" y="5929"/>
                    <a:pt x="411" y="5929"/>
                    <a:pt x="411" y="5853"/>
                  </a:cubicBezTo>
                  <a:cubicBezTo>
                    <a:pt x="384" y="5929"/>
                    <a:pt x="357" y="6083"/>
                    <a:pt x="331" y="6083"/>
                  </a:cubicBezTo>
                  <a:cubicBezTo>
                    <a:pt x="304" y="6159"/>
                    <a:pt x="251" y="6159"/>
                    <a:pt x="251" y="6159"/>
                  </a:cubicBezTo>
                  <a:cubicBezTo>
                    <a:pt x="224" y="6312"/>
                    <a:pt x="117" y="6312"/>
                    <a:pt x="144" y="6466"/>
                  </a:cubicBezTo>
                  <a:cubicBezTo>
                    <a:pt x="224" y="6619"/>
                    <a:pt x="117" y="6466"/>
                    <a:pt x="117" y="6695"/>
                  </a:cubicBezTo>
                  <a:cubicBezTo>
                    <a:pt x="117" y="6849"/>
                    <a:pt x="224" y="6925"/>
                    <a:pt x="251" y="7002"/>
                  </a:cubicBezTo>
                  <a:cubicBezTo>
                    <a:pt x="304" y="7078"/>
                    <a:pt x="357" y="7232"/>
                    <a:pt x="331" y="7385"/>
                  </a:cubicBezTo>
                  <a:cubicBezTo>
                    <a:pt x="304" y="7538"/>
                    <a:pt x="224" y="7615"/>
                    <a:pt x="224" y="7768"/>
                  </a:cubicBezTo>
                  <a:cubicBezTo>
                    <a:pt x="251" y="7921"/>
                    <a:pt x="304" y="8074"/>
                    <a:pt x="331" y="8227"/>
                  </a:cubicBezTo>
                  <a:cubicBezTo>
                    <a:pt x="357" y="8381"/>
                    <a:pt x="304" y="8381"/>
                    <a:pt x="304" y="8534"/>
                  </a:cubicBezTo>
                  <a:cubicBezTo>
                    <a:pt x="304" y="8687"/>
                    <a:pt x="384" y="8840"/>
                    <a:pt x="331" y="8917"/>
                  </a:cubicBezTo>
                  <a:cubicBezTo>
                    <a:pt x="277" y="8993"/>
                    <a:pt x="357" y="9223"/>
                    <a:pt x="357" y="9300"/>
                  </a:cubicBezTo>
                  <a:cubicBezTo>
                    <a:pt x="411" y="9453"/>
                    <a:pt x="464" y="9453"/>
                    <a:pt x="384" y="9606"/>
                  </a:cubicBezTo>
                  <a:cubicBezTo>
                    <a:pt x="331" y="9759"/>
                    <a:pt x="357" y="9759"/>
                    <a:pt x="384" y="9836"/>
                  </a:cubicBezTo>
                  <a:cubicBezTo>
                    <a:pt x="517" y="10066"/>
                    <a:pt x="597" y="10219"/>
                    <a:pt x="464" y="10525"/>
                  </a:cubicBezTo>
                  <a:cubicBezTo>
                    <a:pt x="331" y="10908"/>
                    <a:pt x="197" y="11215"/>
                    <a:pt x="91" y="11598"/>
                  </a:cubicBezTo>
                  <a:cubicBezTo>
                    <a:pt x="144" y="11598"/>
                    <a:pt x="144" y="11521"/>
                    <a:pt x="171" y="11598"/>
                  </a:cubicBezTo>
                  <a:cubicBezTo>
                    <a:pt x="197" y="11751"/>
                    <a:pt x="251" y="11751"/>
                    <a:pt x="277" y="11827"/>
                  </a:cubicBezTo>
                  <a:cubicBezTo>
                    <a:pt x="437" y="11981"/>
                    <a:pt x="224" y="11981"/>
                    <a:pt x="171" y="11981"/>
                  </a:cubicBezTo>
                  <a:cubicBezTo>
                    <a:pt x="117" y="11981"/>
                    <a:pt x="91" y="12057"/>
                    <a:pt x="91" y="12210"/>
                  </a:cubicBezTo>
                  <a:cubicBezTo>
                    <a:pt x="91" y="12364"/>
                    <a:pt x="37" y="12440"/>
                    <a:pt x="11" y="12593"/>
                  </a:cubicBezTo>
                  <a:cubicBezTo>
                    <a:pt x="-16" y="12670"/>
                    <a:pt x="11" y="12823"/>
                    <a:pt x="37" y="12976"/>
                  </a:cubicBezTo>
                  <a:cubicBezTo>
                    <a:pt x="37" y="13129"/>
                    <a:pt x="-16" y="13283"/>
                    <a:pt x="11" y="13359"/>
                  </a:cubicBezTo>
                  <a:cubicBezTo>
                    <a:pt x="64" y="13436"/>
                    <a:pt x="64" y="13436"/>
                    <a:pt x="64" y="13589"/>
                  </a:cubicBezTo>
                  <a:cubicBezTo>
                    <a:pt x="37" y="13742"/>
                    <a:pt x="91" y="13819"/>
                    <a:pt x="91" y="13972"/>
                  </a:cubicBezTo>
                  <a:cubicBezTo>
                    <a:pt x="91" y="14049"/>
                    <a:pt x="171" y="14202"/>
                    <a:pt x="197" y="14202"/>
                  </a:cubicBezTo>
                  <a:cubicBezTo>
                    <a:pt x="197" y="14202"/>
                    <a:pt x="224" y="14125"/>
                    <a:pt x="251" y="14125"/>
                  </a:cubicBezTo>
                  <a:cubicBezTo>
                    <a:pt x="277" y="14125"/>
                    <a:pt x="277" y="14278"/>
                    <a:pt x="304" y="14278"/>
                  </a:cubicBezTo>
                  <a:cubicBezTo>
                    <a:pt x="357" y="14202"/>
                    <a:pt x="357" y="14125"/>
                    <a:pt x="411" y="14278"/>
                  </a:cubicBezTo>
                  <a:cubicBezTo>
                    <a:pt x="464" y="14355"/>
                    <a:pt x="464" y="14355"/>
                    <a:pt x="464" y="14508"/>
                  </a:cubicBezTo>
                  <a:cubicBezTo>
                    <a:pt x="437" y="14891"/>
                    <a:pt x="544" y="15198"/>
                    <a:pt x="624" y="15351"/>
                  </a:cubicBezTo>
                  <a:cubicBezTo>
                    <a:pt x="677" y="15427"/>
                    <a:pt x="704" y="15504"/>
                    <a:pt x="651" y="15581"/>
                  </a:cubicBezTo>
                  <a:cubicBezTo>
                    <a:pt x="624" y="15734"/>
                    <a:pt x="597" y="15657"/>
                    <a:pt x="544" y="15657"/>
                  </a:cubicBezTo>
                  <a:cubicBezTo>
                    <a:pt x="491" y="15657"/>
                    <a:pt x="571" y="16346"/>
                    <a:pt x="624" y="16270"/>
                  </a:cubicBezTo>
                  <a:cubicBezTo>
                    <a:pt x="651" y="16193"/>
                    <a:pt x="677" y="15964"/>
                    <a:pt x="704" y="16040"/>
                  </a:cubicBezTo>
                  <a:cubicBezTo>
                    <a:pt x="731" y="16040"/>
                    <a:pt x="757" y="16117"/>
                    <a:pt x="811" y="16117"/>
                  </a:cubicBezTo>
                  <a:cubicBezTo>
                    <a:pt x="864" y="16117"/>
                    <a:pt x="917" y="16193"/>
                    <a:pt x="917" y="16346"/>
                  </a:cubicBezTo>
                  <a:cubicBezTo>
                    <a:pt x="917" y="16423"/>
                    <a:pt x="891" y="16423"/>
                    <a:pt x="891" y="16423"/>
                  </a:cubicBezTo>
                  <a:cubicBezTo>
                    <a:pt x="864" y="16500"/>
                    <a:pt x="891" y="16653"/>
                    <a:pt x="917" y="16653"/>
                  </a:cubicBezTo>
                  <a:cubicBezTo>
                    <a:pt x="944" y="16729"/>
                    <a:pt x="997" y="16653"/>
                    <a:pt x="1024" y="16729"/>
                  </a:cubicBezTo>
                  <a:cubicBezTo>
                    <a:pt x="1051" y="16806"/>
                    <a:pt x="1051" y="16959"/>
                    <a:pt x="1051" y="17036"/>
                  </a:cubicBezTo>
                  <a:cubicBezTo>
                    <a:pt x="1051" y="17112"/>
                    <a:pt x="1131" y="17036"/>
                    <a:pt x="1157" y="17036"/>
                  </a:cubicBezTo>
                  <a:cubicBezTo>
                    <a:pt x="1184" y="17112"/>
                    <a:pt x="1237" y="17342"/>
                    <a:pt x="1264" y="17189"/>
                  </a:cubicBezTo>
                  <a:cubicBezTo>
                    <a:pt x="1291" y="17036"/>
                    <a:pt x="1317" y="17112"/>
                    <a:pt x="1344" y="17189"/>
                  </a:cubicBezTo>
                  <a:cubicBezTo>
                    <a:pt x="1397" y="17342"/>
                    <a:pt x="1397" y="17266"/>
                    <a:pt x="1451" y="17266"/>
                  </a:cubicBezTo>
                  <a:cubicBezTo>
                    <a:pt x="1477" y="17266"/>
                    <a:pt x="1504" y="17495"/>
                    <a:pt x="1531" y="17419"/>
                  </a:cubicBezTo>
                  <a:cubicBezTo>
                    <a:pt x="1584" y="17342"/>
                    <a:pt x="1637" y="17495"/>
                    <a:pt x="1664" y="17572"/>
                  </a:cubicBezTo>
                  <a:cubicBezTo>
                    <a:pt x="1717" y="17649"/>
                    <a:pt x="1637" y="17725"/>
                    <a:pt x="1637" y="17725"/>
                  </a:cubicBezTo>
                  <a:cubicBezTo>
                    <a:pt x="1584" y="17802"/>
                    <a:pt x="1664" y="17878"/>
                    <a:pt x="1664" y="17878"/>
                  </a:cubicBezTo>
                  <a:cubicBezTo>
                    <a:pt x="1664" y="17878"/>
                    <a:pt x="1584" y="17878"/>
                    <a:pt x="1611" y="18032"/>
                  </a:cubicBezTo>
                  <a:cubicBezTo>
                    <a:pt x="1664" y="18108"/>
                    <a:pt x="1637" y="18185"/>
                    <a:pt x="1611" y="18261"/>
                  </a:cubicBezTo>
                  <a:cubicBezTo>
                    <a:pt x="1611" y="18338"/>
                    <a:pt x="1531" y="18338"/>
                    <a:pt x="1504" y="18338"/>
                  </a:cubicBezTo>
                  <a:cubicBezTo>
                    <a:pt x="1451" y="18338"/>
                    <a:pt x="1424" y="18491"/>
                    <a:pt x="1397" y="18644"/>
                  </a:cubicBezTo>
                  <a:cubicBezTo>
                    <a:pt x="1424" y="18644"/>
                    <a:pt x="1531" y="18644"/>
                    <a:pt x="1531" y="18721"/>
                  </a:cubicBezTo>
                  <a:cubicBezTo>
                    <a:pt x="1531" y="18798"/>
                    <a:pt x="1397" y="18874"/>
                    <a:pt x="1397" y="18951"/>
                  </a:cubicBezTo>
                  <a:cubicBezTo>
                    <a:pt x="1397" y="19027"/>
                    <a:pt x="1451" y="19027"/>
                    <a:pt x="1451" y="19181"/>
                  </a:cubicBezTo>
                  <a:cubicBezTo>
                    <a:pt x="1451" y="19181"/>
                    <a:pt x="1371" y="19257"/>
                    <a:pt x="1371" y="19257"/>
                  </a:cubicBezTo>
                  <a:cubicBezTo>
                    <a:pt x="1344" y="19334"/>
                    <a:pt x="1344" y="19410"/>
                    <a:pt x="1317" y="19487"/>
                  </a:cubicBezTo>
                  <a:cubicBezTo>
                    <a:pt x="1317" y="19564"/>
                    <a:pt x="1264" y="19487"/>
                    <a:pt x="1264" y="19640"/>
                  </a:cubicBezTo>
                  <a:cubicBezTo>
                    <a:pt x="1237" y="19717"/>
                    <a:pt x="1291" y="19870"/>
                    <a:pt x="1344" y="19870"/>
                  </a:cubicBezTo>
                  <a:cubicBezTo>
                    <a:pt x="1397" y="19946"/>
                    <a:pt x="1451" y="20023"/>
                    <a:pt x="1531" y="20176"/>
                  </a:cubicBezTo>
                  <a:cubicBezTo>
                    <a:pt x="1557" y="20253"/>
                    <a:pt x="1584" y="20329"/>
                    <a:pt x="1611" y="20329"/>
                  </a:cubicBezTo>
                  <a:cubicBezTo>
                    <a:pt x="1637" y="20483"/>
                    <a:pt x="1637" y="20406"/>
                    <a:pt x="1691" y="20329"/>
                  </a:cubicBezTo>
                  <a:cubicBezTo>
                    <a:pt x="1771" y="20329"/>
                    <a:pt x="1851" y="20559"/>
                    <a:pt x="1931" y="20559"/>
                  </a:cubicBezTo>
                  <a:cubicBezTo>
                    <a:pt x="2011" y="20559"/>
                    <a:pt x="2091" y="20712"/>
                    <a:pt x="2171" y="20789"/>
                  </a:cubicBezTo>
                  <a:cubicBezTo>
                    <a:pt x="2251" y="20866"/>
                    <a:pt x="2304" y="20789"/>
                    <a:pt x="2384" y="20789"/>
                  </a:cubicBezTo>
                  <a:cubicBezTo>
                    <a:pt x="2411" y="20866"/>
                    <a:pt x="2437" y="20942"/>
                    <a:pt x="2437" y="21019"/>
                  </a:cubicBezTo>
                  <a:cubicBezTo>
                    <a:pt x="2437" y="21095"/>
                    <a:pt x="2464" y="21095"/>
                    <a:pt x="2491" y="21095"/>
                  </a:cubicBezTo>
                  <a:cubicBezTo>
                    <a:pt x="2571" y="21172"/>
                    <a:pt x="2624" y="21555"/>
                    <a:pt x="2731" y="21402"/>
                  </a:cubicBezTo>
                  <a:cubicBezTo>
                    <a:pt x="2757" y="21325"/>
                    <a:pt x="2811" y="21249"/>
                    <a:pt x="2784" y="21172"/>
                  </a:cubicBezTo>
                  <a:cubicBezTo>
                    <a:pt x="2757" y="21095"/>
                    <a:pt x="2731" y="21019"/>
                    <a:pt x="2704" y="20942"/>
                  </a:cubicBezTo>
                  <a:cubicBezTo>
                    <a:pt x="2651" y="20789"/>
                    <a:pt x="2624" y="20636"/>
                    <a:pt x="2651" y="20406"/>
                  </a:cubicBezTo>
                  <a:cubicBezTo>
                    <a:pt x="2651" y="20253"/>
                    <a:pt x="2624" y="20100"/>
                    <a:pt x="2571" y="20023"/>
                  </a:cubicBezTo>
                  <a:cubicBezTo>
                    <a:pt x="2517" y="19946"/>
                    <a:pt x="2597" y="19793"/>
                    <a:pt x="2624" y="19717"/>
                  </a:cubicBezTo>
                  <a:cubicBezTo>
                    <a:pt x="2651" y="19564"/>
                    <a:pt x="2651" y="19410"/>
                    <a:pt x="2731" y="19410"/>
                  </a:cubicBezTo>
                  <a:cubicBezTo>
                    <a:pt x="2757" y="19410"/>
                    <a:pt x="2784" y="19334"/>
                    <a:pt x="2811" y="19257"/>
                  </a:cubicBezTo>
                  <a:cubicBezTo>
                    <a:pt x="2837" y="19181"/>
                    <a:pt x="2864" y="19181"/>
                    <a:pt x="2891" y="19104"/>
                  </a:cubicBezTo>
                  <a:cubicBezTo>
                    <a:pt x="2864" y="19104"/>
                    <a:pt x="2811" y="19027"/>
                    <a:pt x="2811" y="18951"/>
                  </a:cubicBezTo>
                  <a:cubicBezTo>
                    <a:pt x="2811" y="18874"/>
                    <a:pt x="2864" y="18951"/>
                    <a:pt x="2864" y="18951"/>
                  </a:cubicBezTo>
                  <a:cubicBezTo>
                    <a:pt x="2864" y="18874"/>
                    <a:pt x="2811" y="18644"/>
                    <a:pt x="2784" y="18568"/>
                  </a:cubicBezTo>
                  <a:cubicBezTo>
                    <a:pt x="2757" y="18415"/>
                    <a:pt x="2731" y="18415"/>
                    <a:pt x="2677" y="18415"/>
                  </a:cubicBezTo>
                  <a:cubicBezTo>
                    <a:pt x="2597" y="18415"/>
                    <a:pt x="2651" y="18261"/>
                    <a:pt x="2597" y="18185"/>
                  </a:cubicBezTo>
                  <a:cubicBezTo>
                    <a:pt x="2571" y="18108"/>
                    <a:pt x="2491" y="18108"/>
                    <a:pt x="2544" y="17955"/>
                  </a:cubicBezTo>
                  <a:cubicBezTo>
                    <a:pt x="2571" y="17802"/>
                    <a:pt x="2624" y="17725"/>
                    <a:pt x="2571" y="17649"/>
                  </a:cubicBezTo>
                  <a:cubicBezTo>
                    <a:pt x="2544" y="17495"/>
                    <a:pt x="2597" y="17419"/>
                    <a:pt x="2624" y="17342"/>
                  </a:cubicBezTo>
                  <a:cubicBezTo>
                    <a:pt x="2624" y="17266"/>
                    <a:pt x="2677" y="17036"/>
                    <a:pt x="2677" y="17112"/>
                  </a:cubicBezTo>
                  <a:cubicBezTo>
                    <a:pt x="2704" y="17189"/>
                    <a:pt x="2731" y="17342"/>
                    <a:pt x="2757" y="17419"/>
                  </a:cubicBezTo>
                  <a:cubicBezTo>
                    <a:pt x="2811" y="17419"/>
                    <a:pt x="2837" y="17342"/>
                    <a:pt x="2837" y="17266"/>
                  </a:cubicBezTo>
                  <a:cubicBezTo>
                    <a:pt x="2811" y="17112"/>
                    <a:pt x="2811" y="17036"/>
                    <a:pt x="2864" y="16959"/>
                  </a:cubicBezTo>
                  <a:cubicBezTo>
                    <a:pt x="2917" y="16883"/>
                    <a:pt x="2917" y="16729"/>
                    <a:pt x="2971" y="16729"/>
                  </a:cubicBezTo>
                  <a:cubicBezTo>
                    <a:pt x="3024" y="16653"/>
                    <a:pt x="3077" y="16423"/>
                    <a:pt x="3131" y="16500"/>
                  </a:cubicBezTo>
                  <a:cubicBezTo>
                    <a:pt x="3184" y="16500"/>
                    <a:pt x="3184" y="16653"/>
                    <a:pt x="3237" y="16500"/>
                  </a:cubicBezTo>
                  <a:cubicBezTo>
                    <a:pt x="3291" y="16423"/>
                    <a:pt x="3291" y="16500"/>
                    <a:pt x="3344" y="16576"/>
                  </a:cubicBezTo>
                  <a:cubicBezTo>
                    <a:pt x="3397" y="16576"/>
                    <a:pt x="3451" y="16576"/>
                    <a:pt x="3504" y="16653"/>
                  </a:cubicBezTo>
                  <a:cubicBezTo>
                    <a:pt x="3557" y="16729"/>
                    <a:pt x="3557" y="16883"/>
                    <a:pt x="3611" y="17036"/>
                  </a:cubicBezTo>
                  <a:cubicBezTo>
                    <a:pt x="3611" y="17036"/>
                    <a:pt x="3611" y="16806"/>
                    <a:pt x="3664" y="16883"/>
                  </a:cubicBezTo>
                  <a:cubicBezTo>
                    <a:pt x="3691" y="16883"/>
                    <a:pt x="3717" y="17036"/>
                    <a:pt x="3771" y="17036"/>
                  </a:cubicBezTo>
                  <a:cubicBezTo>
                    <a:pt x="3797" y="17112"/>
                    <a:pt x="3824" y="16959"/>
                    <a:pt x="3851" y="16883"/>
                  </a:cubicBezTo>
                  <a:cubicBezTo>
                    <a:pt x="3904" y="16729"/>
                    <a:pt x="3931" y="16883"/>
                    <a:pt x="3984" y="16883"/>
                  </a:cubicBezTo>
                  <a:cubicBezTo>
                    <a:pt x="4037" y="16883"/>
                    <a:pt x="4064" y="16729"/>
                    <a:pt x="4117" y="16806"/>
                  </a:cubicBezTo>
                  <a:cubicBezTo>
                    <a:pt x="4171" y="16883"/>
                    <a:pt x="4197" y="16959"/>
                    <a:pt x="4251" y="17036"/>
                  </a:cubicBezTo>
                  <a:cubicBezTo>
                    <a:pt x="4304" y="17112"/>
                    <a:pt x="4277" y="17036"/>
                    <a:pt x="4331" y="16959"/>
                  </a:cubicBezTo>
                  <a:cubicBezTo>
                    <a:pt x="4357" y="16883"/>
                    <a:pt x="4464" y="16959"/>
                    <a:pt x="4491" y="16959"/>
                  </a:cubicBezTo>
                  <a:cubicBezTo>
                    <a:pt x="4517" y="16959"/>
                    <a:pt x="4571" y="16806"/>
                    <a:pt x="4571" y="16729"/>
                  </a:cubicBezTo>
                  <a:cubicBezTo>
                    <a:pt x="4571" y="16576"/>
                    <a:pt x="4491" y="16576"/>
                    <a:pt x="4464" y="16500"/>
                  </a:cubicBezTo>
                  <a:cubicBezTo>
                    <a:pt x="4277" y="16270"/>
                    <a:pt x="4544" y="16346"/>
                    <a:pt x="4491" y="16040"/>
                  </a:cubicBezTo>
                  <a:cubicBezTo>
                    <a:pt x="4464" y="15964"/>
                    <a:pt x="4411" y="15964"/>
                    <a:pt x="4491" y="15887"/>
                  </a:cubicBezTo>
                  <a:cubicBezTo>
                    <a:pt x="4517" y="15810"/>
                    <a:pt x="4571" y="15887"/>
                    <a:pt x="4597" y="15810"/>
                  </a:cubicBezTo>
                  <a:cubicBezTo>
                    <a:pt x="4704" y="15810"/>
                    <a:pt x="4411" y="15427"/>
                    <a:pt x="4544" y="15274"/>
                  </a:cubicBezTo>
                  <a:cubicBezTo>
                    <a:pt x="4571" y="15274"/>
                    <a:pt x="4624" y="15274"/>
                    <a:pt x="4651" y="15274"/>
                  </a:cubicBezTo>
                  <a:cubicBezTo>
                    <a:pt x="4731" y="15274"/>
                    <a:pt x="4784" y="15274"/>
                    <a:pt x="4864" y="15198"/>
                  </a:cubicBezTo>
                  <a:cubicBezTo>
                    <a:pt x="4917" y="15121"/>
                    <a:pt x="4971" y="15121"/>
                    <a:pt x="5024" y="15121"/>
                  </a:cubicBezTo>
                  <a:cubicBezTo>
                    <a:pt x="5077" y="15044"/>
                    <a:pt x="5131" y="14968"/>
                    <a:pt x="5211" y="14968"/>
                  </a:cubicBezTo>
                  <a:cubicBezTo>
                    <a:pt x="5317" y="14891"/>
                    <a:pt x="5424" y="14815"/>
                    <a:pt x="5531" y="14661"/>
                  </a:cubicBezTo>
                  <a:cubicBezTo>
                    <a:pt x="5611" y="14508"/>
                    <a:pt x="5771" y="14508"/>
                    <a:pt x="5824" y="14815"/>
                  </a:cubicBezTo>
                  <a:cubicBezTo>
                    <a:pt x="5851" y="14968"/>
                    <a:pt x="5824" y="14968"/>
                    <a:pt x="5851" y="15121"/>
                  </a:cubicBezTo>
                  <a:cubicBezTo>
                    <a:pt x="5851" y="15351"/>
                    <a:pt x="5957" y="15121"/>
                    <a:pt x="6011" y="15198"/>
                  </a:cubicBezTo>
                  <a:cubicBezTo>
                    <a:pt x="6037" y="15198"/>
                    <a:pt x="6011" y="15274"/>
                    <a:pt x="6037" y="15274"/>
                  </a:cubicBezTo>
                  <a:cubicBezTo>
                    <a:pt x="6064" y="15351"/>
                    <a:pt x="6064" y="15274"/>
                    <a:pt x="6064" y="15274"/>
                  </a:cubicBezTo>
                  <a:cubicBezTo>
                    <a:pt x="6091" y="15198"/>
                    <a:pt x="6117" y="15274"/>
                    <a:pt x="6144" y="15351"/>
                  </a:cubicBezTo>
                  <a:cubicBezTo>
                    <a:pt x="6171" y="15351"/>
                    <a:pt x="6171" y="15351"/>
                    <a:pt x="6144" y="15427"/>
                  </a:cubicBezTo>
                  <a:cubicBezTo>
                    <a:pt x="6117" y="15657"/>
                    <a:pt x="6304" y="15504"/>
                    <a:pt x="6357" y="15427"/>
                  </a:cubicBezTo>
                  <a:cubicBezTo>
                    <a:pt x="6357" y="15427"/>
                    <a:pt x="6597" y="15044"/>
                    <a:pt x="6597" y="15121"/>
                  </a:cubicBezTo>
                  <a:cubicBezTo>
                    <a:pt x="6597" y="15198"/>
                    <a:pt x="6544" y="15351"/>
                    <a:pt x="6597" y="15427"/>
                  </a:cubicBezTo>
                  <a:cubicBezTo>
                    <a:pt x="6651" y="15427"/>
                    <a:pt x="6677" y="15504"/>
                    <a:pt x="6704" y="15581"/>
                  </a:cubicBezTo>
                  <a:cubicBezTo>
                    <a:pt x="6784" y="15810"/>
                    <a:pt x="6811" y="16040"/>
                    <a:pt x="6864" y="16270"/>
                  </a:cubicBezTo>
                  <a:cubicBezTo>
                    <a:pt x="6917" y="16500"/>
                    <a:pt x="6944" y="16729"/>
                    <a:pt x="6997" y="16883"/>
                  </a:cubicBezTo>
                  <a:cubicBezTo>
                    <a:pt x="7077" y="17112"/>
                    <a:pt x="7077" y="16576"/>
                    <a:pt x="7157" y="16806"/>
                  </a:cubicBezTo>
                  <a:cubicBezTo>
                    <a:pt x="7264" y="17112"/>
                    <a:pt x="7317" y="16959"/>
                    <a:pt x="7451" y="16883"/>
                  </a:cubicBezTo>
                  <a:cubicBezTo>
                    <a:pt x="7504" y="16806"/>
                    <a:pt x="7531" y="17036"/>
                    <a:pt x="7557" y="17112"/>
                  </a:cubicBezTo>
                  <a:cubicBezTo>
                    <a:pt x="7584" y="17266"/>
                    <a:pt x="7637" y="17266"/>
                    <a:pt x="7664" y="17419"/>
                  </a:cubicBezTo>
                  <a:cubicBezTo>
                    <a:pt x="7691" y="17572"/>
                    <a:pt x="7744" y="17572"/>
                    <a:pt x="7797" y="17572"/>
                  </a:cubicBezTo>
                  <a:cubicBezTo>
                    <a:pt x="7877" y="17495"/>
                    <a:pt x="7851" y="17572"/>
                    <a:pt x="7877" y="17649"/>
                  </a:cubicBezTo>
                  <a:cubicBezTo>
                    <a:pt x="7931" y="17955"/>
                    <a:pt x="8091" y="17572"/>
                    <a:pt x="8171" y="17572"/>
                  </a:cubicBezTo>
                  <a:cubicBezTo>
                    <a:pt x="8251" y="17495"/>
                    <a:pt x="8331" y="17266"/>
                    <a:pt x="8411" y="17189"/>
                  </a:cubicBezTo>
                  <a:cubicBezTo>
                    <a:pt x="8517" y="16959"/>
                    <a:pt x="8571" y="16959"/>
                    <a:pt x="8704" y="17036"/>
                  </a:cubicBezTo>
                  <a:cubicBezTo>
                    <a:pt x="8757" y="17036"/>
                    <a:pt x="8757" y="17112"/>
                    <a:pt x="8811" y="17266"/>
                  </a:cubicBezTo>
                  <a:cubicBezTo>
                    <a:pt x="8837" y="17342"/>
                    <a:pt x="8891" y="17342"/>
                    <a:pt x="8944" y="17342"/>
                  </a:cubicBezTo>
                  <a:cubicBezTo>
                    <a:pt x="8997" y="17342"/>
                    <a:pt x="9024" y="17419"/>
                    <a:pt x="9077" y="17419"/>
                  </a:cubicBezTo>
                  <a:cubicBezTo>
                    <a:pt x="9131" y="17572"/>
                    <a:pt x="9157" y="17419"/>
                    <a:pt x="9211" y="17342"/>
                  </a:cubicBezTo>
                  <a:cubicBezTo>
                    <a:pt x="9291" y="17112"/>
                    <a:pt x="9157" y="16959"/>
                    <a:pt x="9211" y="16729"/>
                  </a:cubicBezTo>
                  <a:cubicBezTo>
                    <a:pt x="9237" y="16576"/>
                    <a:pt x="9344" y="16270"/>
                    <a:pt x="9397" y="16346"/>
                  </a:cubicBezTo>
                  <a:cubicBezTo>
                    <a:pt x="9504" y="16500"/>
                    <a:pt x="9637" y="16500"/>
                    <a:pt x="9744" y="16653"/>
                  </a:cubicBezTo>
                  <a:cubicBezTo>
                    <a:pt x="9797" y="16729"/>
                    <a:pt x="9771" y="16883"/>
                    <a:pt x="9797" y="16959"/>
                  </a:cubicBezTo>
                  <a:cubicBezTo>
                    <a:pt x="9824" y="17189"/>
                    <a:pt x="9877" y="17189"/>
                    <a:pt x="9957" y="17266"/>
                  </a:cubicBezTo>
                  <a:cubicBezTo>
                    <a:pt x="10064" y="17342"/>
                    <a:pt x="10171" y="17112"/>
                    <a:pt x="10277" y="17189"/>
                  </a:cubicBezTo>
                  <a:cubicBezTo>
                    <a:pt x="10304" y="17189"/>
                    <a:pt x="10357" y="17189"/>
                    <a:pt x="10384" y="17266"/>
                  </a:cubicBezTo>
                  <a:cubicBezTo>
                    <a:pt x="10437" y="17342"/>
                    <a:pt x="10491" y="17342"/>
                    <a:pt x="10544" y="17495"/>
                  </a:cubicBezTo>
                  <a:cubicBezTo>
                    <a:pt x="10677" y="17802"/>
                    <a:pt x="10891" y="17802"/>
                    <a:pt x="11051" y="17649"/>
                  </a:cubicBezTo>
                  <a:cubicBezTo>
                    <a:pt x="11157" y="17572"/>
                    <a:pt x="11237" y="17419"/>
                    <a:pt x="11344" y="17342"/>
                  </a:cubicBezTo>
                  <a:cubicBezTo>
                    <a:pt x="11397" y="17189"/>
                    <a:pt x="11477" y="17342"/>
                    <a:pt x="11531" y="17342"/>
                  </a:cubicBezTo>
                  <a:cubicBezTo>
                    <a:pt x="11584" y="17419"/>
                    <a:pt x="11611" y="17266"/>
                    <a:pt x="11664" y="17342"/>
                  </a:cubicBezTo>
                  <a:cubicBezTo>
                    <a:pt x="11691" y="17419"/>
                    <a:pt x="11797" y="17649"/>
                    <a:pt x="11851" y="17572"/>
                  </a:cubicBezTo>
                  <a:cubicBezTo>
                    <a:pt x="11877" y="17572"/>
                    <a:pt x="11931" y="17495"/>
                    <a:pt x="11957" y="17419"/>
                  </a:cubicBezTo>
                  <a:cubicBezTo>
                    <a:pt x="12037" y="17342"/>
                    <a:pt x="12064" y="17342"/>
                    <a:pt x="12064" y="17189"/>
                  </a:cubicBezTo>
                  <a:cubicBezTo>
                    <a:pt x="12064" y="16883"/>
                    <a:pt x="12144" y="16576"/>
                    <a:pt x="12197" y="16423"/>
                  </a:cubicBezTo>
                  <a:cubicBezTo>
                    <a:pt x="12224" y="16346"/>
                    <a:pt x="12251" y="16193"/>
                    <a:pt x="12224" y="16117"/>
                  </a:cubicBezTo>
                  <a:cubicBezTo>
                    <a:pt x="12197" y="16040"/>
                    <a:pt x="12117" y="16040"/>
                    <a:pt x="12171" y="15887"/>
                  </a:cubicBezTo>
                  <a:cubicBezTo>
                    <a:pt x="12251" y="15657"/>
                    <a:pt x="12384" y="15657"/>
                    <a:pt x="12517" y="15581"/>
                  </a:cubicBezTo>
                  <a:cubicBezTo>
                    <a:pt x="12571" y="15581"/>
                    <a:pt x="12624" y="15581"/>
                    <a:pt x="12677" y="15657"/>
                  </a:cubicBezTo>
                  <a:cubicBezTo>
                    <a:pt x="12731" y="15734"/>
                    <a:pt x="12811" y="15734"/>
                    <a:pt x="12864" y="15810"/>
                  </a:cubicBezTo>
                  <a:cubicBezTo>
                    <a:pt x="12944" y="15887"/>
                    <a:pt x="12971" y="16193"/>
                    <a:pt x="13024" y="16423"/>
                  </a:cubicBezTo>
                  <a:cubicBezTo>
                    <a:pt x="13051" y="16653"/>
                    <a:pt x="13104" y="16883"/>
                    <a:pt x="13131" y="17112"/>
                  </a:cubicBezTo>
                  <a:cubicBezTo>
                    <a:pt x="13131" y="17189"/>
                    <a:pt x="13131" y="17342"/>
                    <a:pt x="13157" y="17495"/>
                  </a:cubicBezTo>
                  <a:cubicBezTo>
                    <a:pt x="13157" y="17572"/>
                    <a:pt x="13237" y="17572"/>
                    <a:pt x="13264" y="17572"/>
                  </a:cubicBezTo>
                  <a:cubicBezTo>
                    <a:pt x="13371" y="17649"/>
                    <a:pt x="13504" y="17802"/>
                    <a:pt x="13531" y="18108"/>
                  </a:cubicBezTo>
                  <a:cubicBezTo>
                    <a:pt x="13557" y="18338"/>
                    <a:pt x="13584" y="18491"/>
                    <a:pt x="13691" y="18491"/>
                  </a:cubicBezTo>
                  <a:cubicBezTo>
                    <a:pt x="13717" y="18491"/>
                    <a:pt x="13771" y="18491"/>
                    <a:pt x="13797" y="18491"/>
                  </a:cubicBezTo>
                  <a:cubicBezTo>
                    <a:pt x="13851" y="18491"/>
                    <a:pt x="13851" y="18338"/>
                    <a:pt x="13904" y="18338"/>
                  </a:cubicBezTo>
                  <a:cubicBezTo>
                    <a:pt x="13984" y="18338"/>
                    <a:pt x="14064" y="18108"/>
                    <a:pt x="14117" y="18415"/>
                  </a:cubicBezTo>
                  <a:cubicBezTo>
                    <a:pt x="14117" y="18568"/>
                    <a:pt x="14117" y="18568"/>
                    <a:pt x="14091" y="18644"/>
                  </a:cubicBezTo>
                  <a:cubicBezTo>
                    <a:pt x="14037" y="18798"/>
                    <a:pt x="14037" y="18874"/>
                    <a:pt x="14011" y="19027"/>
                  </a:cubicBezTo>
                  <a:cubicBezTo>
                    <a:pt x="13984" y="19257"/>
                    <a:pt x="13931" y="19487"/>
                    <a:pt x="13877" y="19717"/>
                  </a:cubicBezTo>
                  <a:cubicBezTo>
                    <a:pt x="13851" y="19870"/>
                    <a:pt x="13824" y="19793"/>
                    <a:pt x="13797" y="19717"/>
                  </a:cubicBezTo>
                  <a:cubicBezTo>
                    <a:pt x="13744" y="19640"/>
                    <a:pt x="13744" y="19717"/>
                    <a:pt x="13691" y="19793"/>
                  </a:cubicBezTo>
                  <a:cubicBezTo>
                    <a:pt x="13664" y="19793"/>
                    <a:pt x="13611" y="19870"/>
                    <a:pt x="13611" y="19870"/>
                  </a:cubicBezTo>
                  <a:cubicBezTo>
                    <a:pt x="13584" y="19946"/>
                    <a:pt x="13664" y="20253"/>
                    <a:pt x="13664" y="20406"/>
                  </a:cubicBezTo>
                  <a:cubicBezTo>
                    <a:pt x="13637" y="20483"/>
                    <a:pt x="13637" y="20636"/>
                    <a:pt x="13637" y="20712"/>
                  </a:cubicBezTo>
                  <a:cubicBezTo>
                    <a:pt x="13611" y="20866"/>
                    <a:pt x="13557" y="20789"/>
                    <a:pt x="13557" y="20942"/>
                  </a:cubicBezTo>
                  <a:cubicBezTo>
                    <a:pt x="13611" y="20866"/>
                    <a:pt x="13637" y="20942"/>
                    <a:pt x="13691" y="20789"/>
                  </a:cubicBezTo>
                  <a:cubicBezTo>
                    <a:pt x="13717" y="20636"/>
                    <a:pt x="13771" y="20789"/>
                    <a:pt x="13824" y="20789"/>
                  </a:cubicBezTo>
                  <a:cubicBezTo>
                    <a:pt x="13931" y="20942"/>
                    <a:pt x="14037" y="20789"/>
                    <a:pt x="14144" y="20559"/>
                  </a:cubicBezTo>
                  <a:cubicBezTo>
                    <a:pt x="14224" y="20329"/>
                    <a:pt x="14304" y="20023"/>
                    <a:pt x="14384" y="19793"/>
                  </a:cubicBezTo>
                  <a:cubicBezTo>
                    <a:pt x="14464" y="19487"/>
                    <a:pt x="14544" y="19181"/>
                    <a:pt x="14624" y="18874"/>
                  </a:cubicBezTo>
                  <a:cubicBezTo>
                    <a:pt x="14757" y="18338"/>
                    <a:pt x="14891" y="17955"/>
                    <a:pt x="14864" y="17266"/>
                  </a:cubicBezTo>
                  <a:cubicBezTo>
                    <a:pt x="14864" y="16959"/>
                    <a:pt x="14891" y="16806"/>
                    <a:pt x="14944" y="16576"/>
                  </a:cubicBezTo>
                  <a:cubicBezTo>
                    <a:pt x="14971" y="16423"/>
                    <a:pt x="14971" y="16346"/>
                    <a:pt x="14997" y="16193"/>
                  </a:cubicBezTo>
                  <a:cubicBezTo>
                    <a:pt x="14997" y="16193"/>
                    <a:pt x="14997" y="16117"/>
                    <a:pt x="14997" y="16040"/>
                  </a:cubicBezTo>
                  <a:cubicBezTo>
                    <a:pt x="14997" y="15964"/>
                    <a:pt x="14944" y="15887"/>
                    <a:pt x="14944" y="15810"/>
                  </a:cubicBezTo>
                  <a:cubicBezTo>
                    <a:pt x="14944" y="15810"/>
                    <a:pt x="14997" y="15887"/>
                    <a:pt x="14997" y="15810"/>
                  </a:cubicBezTo>
                  <a:cubicBezTo>
                    <a:pt x="14971" y="15734"/>
                    <a:pt x="14971" y="15657"/>
                    <a:pt x="14944" y="15657"/>
                  </a:cubicBezTo>
                  <a:cubicBezTo>
                    <a:pt x="14917" y="15581"/>
                    <a:pt x="14864" y="15351"/>
                    <a:pt x="14837" y="15274"/>
                  </a:cubicBezTo>
                  <a:cubicBezTo>
                    <a:pt x="14811" y="15274"/>
                    <a:pt x="14677" y="15121"/>
                    <a:pt x="14651" y="15198"/>
                  </a:cubicBezTo>
                  <a:cubicBezTo>
                    <a:pt x="14651" y="15274"/>
                    <a:pt x="14677" y="15351"/>
                    <a:pt x="14651" y="15351"/>
                  </a:cubicBezTo>
                  <a:cubicBezTo>
                    <a:pt x="14597" y="15351"/>
                    <a:pt x="14597" y="15504"/>
                    <a:pt x="14571" y="15504"/>
                  </a:cubicBezTo>
                  <a:cubicBezTo>
                    <a:pt x="14517" y="15657"/>
                    <a:pt x="14491" y="15427"/>
                    <a:pt x="14491" y="15351"/>
                  </a:cubicBezTo>
                  <a:cubicBezTo>
                    <a:pt x="14491" y="15198"/>
                    <a:pt x="14544" y="15121"/>
                    <a:pt x="14464" y="15198"/>
                  </a:cubicBezTo>
                  <a:cubicBezTo>
                    <a:pt x="14384" y="15274"/>
                    <a:pt x="14491" y="15427"/>
                    <a:pt x="14384" y="15427"/>
                  </a:cubicBezTo>
                  <a:cubicBezTo>
                    <a:pt x="14357" y="15427"/>
                    <a:pt x="14411" y="15044"/>
                    <a:pt x="14384" y="14968"/>
                  </a:cubicBezTo>
                  <a:cubicBezTo>
                    <a:pt x="14384" y="15044"/>
                    <a:pt x="14091" y="15044"/>
                    <a:pt x="14224" y="14815"/>
                  </a:cubicBezTo>
                  <a:cubicBezTo>
                    <a:pt x="14331" y="14585"/>
                    <a:pt x="14437" y="14355"/>
                    <a:pt x="14544" y="14125"/>
                  </a:cubicBezTo>
                  <a:cubicBezTo>
                    <a:pt x="14571" y="14049"/>
                    <a:pt x="14597" y="13895"/>
                    <a:pt x="14624" y="13819"/>
                  </a:cubicBezTo>
                  <a:cubicBezTo>
                    <a:pt x="14704" y="13666"/>
                    <a:pt x="14784" y="13512"/>
                    <a:pt x="14837" y="13359"/>
                  </a:cubicBezTo>
                  <a:cubicBezTo>
                    <a:pt x="14864" y="13283"/>
                    <a:pt x="14891" y="13129"/>
                    <a:pt x="14944" y="13053"/>
                  </a:cubicBezTo>
                  <a:cubicBezTo>
                    <a:pt x="14997" y="12900"/>
                    <a:pt x="15051" y="12746"/>
                    <a:pt x="15104" y="12593"/>
                  </a:cubicBezTo>
                  <a:cubicBezTo>
                    <a:pt x="15211" y="12364"/>
                    <a:pt x="15371" y="12364"/>
                    <a:pt x="15504" y="12364"/>
                  </a:cubicBezTo>
                  <a:cubicBezTo>
                    <a:pt x="15531" y="12364"/>
                    <a:pt x="15557" y="12364"/>
                    <a:pt x="15584" y="12364"/>
                  </a:cubicBezTo>
                  <a:cubicBezTo>
                    <a:pt x="15611" y="12440"/>
                    <a:pt x="15611" y="12517"/>
                    <a:pt x="15637" y="12517"/>
                  </a:cubicBezTo>
                  <a:cubicBezTo>
                    <a:pt x="15664" y="12440"/>
                    <a:pt x="15717" y="12440"/>
                    <a:pt x="15744" y="12364"/>
                  </a:cubicBezTo>
                  <a:cubicBezTo>
                    <a:pt x="15771" y="12364"/>
                    <a:pt x="15797" y="12440"/>
                    <a:pt x="15824" y="12440"/>
                  </a:cubicBezTo>
                  <a:cubicBezTo>
                    <a:pt x="15851" y="12440"/>
                    <a:pt x="15877" y="12440"/>
                    <a:pt x="15904" y="12440"/>
                  </a:cubicBezTo>
                  <a:cubicBezTo>
                    <a:pt x="15904" y="12364"/>
                    <a:pt x="15931" y="12440"/>
                    <a:pt x="15957" y="12440"/>
                  </a:cubicBezTo>
                  <a:cubicBezTo>
                    <a:pt x="16011" y="12440"/>
                    <a:pt x="16011" y="12210"/>
                    <a:pt x="16091" y="12210"/>
                  </a:cubicBezTo>
                  <a:cubicBezTo>
                    <a:pt x="16117" y="12210"/>
                    <a:pt x="16171" y="12210"/>
                    <a:pt x="16197" y="12210"/>
                  </a:cubicBezTo>
                  <a:cubicBezTo>
                    <a:pt x="16224" y="12287"/>
                    <a:pt x="16251" y="12364"/>
                    <a:pt x="16277" y="12364"/>
                  </a:cubicBezTo>
                  <a:cubicBezTo>
                    <a:pt x="16304" y="12440"/>
                    <a:pt x="16411" y="12287"/>
                    <a:pt x="16411" y="12517"/>
                  </a:cubicBezTo>
                  <a:cubicBezTo>
                    <a:pt x="16411" y="12517"/>
                    <a:pt x="16331" y="12517"/>
                    <a:pt x="16331" y="12593"/>
                  </a:cubicBezTo>
                  <a:cubicBezTo>
                    <a:pt x="16304" y="12746"/>
                    <a:pt x="16411" y="12670"/>
                    <a:pt x="16411" y="12670"/>
                  </a:cubicBezTo>
                  <a:cubicBezTo>
                    <a:pt x="16464" y="12670"/>
                    <a:pt x="16517" y="12670"/>
                    <a:pt x="16544" y="12670"/>
                  </a:cubicBezTo>
                  <a:cubicBezTo>
                    <a:pt x="16571" y="12593"/>
                    <a:pt x="16571" y="12593"/>
                    <a:pt x="16597" y="12517"/>
                  </a:cubicBezTo>
                  <a:cubicBezTo>
                    <a:pt x="16624" y="12517"/>
                    <a:pt x="16651" y="12593"/>
                    <a:pt x="16704" y="12593"/>
                  </a:cubicBezTo>
                  <a:cubicBezTo>
                    <a:pt x="16731" y="12593"/>
                    <a:pt x="16917" y="12440"/>
                    <a:pt x="16811" y="12364"/>
                  </a:cubicBezTo>
                  <a:cubicBezTo>
                    <a:pt x="16757" y="12364"/>
                    <a:pt x="16731" y="12440"/>
                    <a:pt x="16731" y="12210"/>
                  </a:cubicBezTo>
                  <a:cubicBezTo>
                    <a:pt x="16731" y="12134"/>
                    <a:pt x="16784" y="11904"/>
                    <a:pt x="16811" y="11827"/>
                  </a:cubicBezTo>
                  <a:cubicBezTo>
                    <a:pt x="16864" y="11751"/>
                    <a:pt x="16891" y="11674"/>
                    <a:pt x="16944" y="11521"/>
                  </a:cubicBezTo>
                  <a:cubicBezTo>
                    <a:pt x="16971" y="11444"/>
                    <a:pt x="17024" y="11444"/>
                    <a:pt x="17051" y="11291"/>
                  </a:cubicBezTo>
                  <a:cubicBezTo>
                    <a:pt x="17077" y="11138"/>
                    <a:pt x="17104" y="11061"/>
                    <a:pt x="17157" y="11061"/>
                  </a:cubicBezTo>
                  <a:cubicBezTo>
                    <a:pt x="17211" y="11061"/>
                    <a:pt x="17291" y="10985"/>
                    <a:pt x="17344" y="10985"/>
                  </a:cubicBezTo>
                  <a:cubicBezTo>
                    <a:pt x="17397" y="10985"/>
                    <a:pt x="17424" y="11138"/>
                    <a:pt x="17451" y="11138"/>
                  </a:cubicBezTo>
                  <a:cubicBezTo>
                    <a:pt x="17477" y="11061"/>
                    <a:pt x="17504" y="10908"/>
                    <a:pt x="17531" y="10985"/>
                  </a:cubicBezTo>
                  <a:cubicBezTo>
                    <a:pt x="17557" y="11061"/>
                    <a:pt x="17477" y="11291"/>
                    <a:pt x="17477" y="11368"/>
                  </a:cubicBezTo>
                  <a:cubicBezTo>
                    <a:pt x="17477" y="11521"/>
                    <a:pt x="17504" y="11368"/>
                    <a:pt x="17557" y="11444"/>
                  </a:cubicBezTo>
                  <a:cubicBezTo>
                    <a:pt x="17557" y="11444"/>
                    <a:pt x="17504" y="11598"/>
                    <a:pt x="17504" y="11674"/>
                  </a:cubicBezTo>
                  <a:cubicBezTo>
                    <a:pt x="17504" y="11751"/>
                    <a:pt x="17691" y="11368"/>
                    <a:pt x="17691" y="11368"/>
                  </a:cubicBezTo>
                  <a:cubicBezTo>
                    <a:pt x="17717" y="11291"/>
                    <a:pt x="17744" y="11215"/>
                    <a:pt x="17797" y="11138"/>
                  </a:cubicBezTo>
                  <a:cubicBezTo>
                    <a:pt x="17824" y="11061"/>
                    <a:pt x="17904" y="11215"/>
                    <a:pt x="17904" y="11061"/>
                  </a:cubicBezTo>
                  <a:cubicBezTo>
                    <a:pt x="17877" y="10908"/>
                    <a:pt x="17904" y="10602"/>
                    <a:pt x="17984" y="10602"/>
                  </a:cubicBezTo>
                  <a:cubicBezTo>
                    <a:pt x="18011" y="10525"/>
                    <a:pt x="18064" y="10449"/>
                    <a:pt x="18091" y="10525"/>
                  </a:cubicBezTo>
                  <a:cubicBezTo>
                    <a:pt x="18117" y="10525"/>
                    <a:pt x="18171" y="10678"/>
                    <a:pt x="18197" y="10602"/>
                  </a:cubicBezTo>
                  <a:cubicBezTo>
                    <a:pt x="18144" y="10678"/>
                    <a:pt x="18064" y="10602"/>
                    <a:pt x="18037" y="10832"/>
                  </a:cubicBezTo>
                  <a:cubicBezTo>
                    <a:pt x="18037" y="10908"/>
                    <a:pt x="18037" y="10985"/>
                    <a:pt x="18037" y="11061"/>
                  </a:cubicBezTo>
                  <a:cubicBezTo>
                    <a:pt x="18037" y="11138"/>
                    <a:pt x="17984" y="11138"/>
                    <a:pt x="18011" y="11215"/>
                  </a:cubicBezTo>
                  <a:cubicBezTo>
                    <a:pt x="18011" y="11291"/>
                    <a:pt x="18037" y="11291"/>
                    <a:pt x="18011" y="11368"/>
                  </a:cubicBezTo>
                  <a:cubicBezTo>
                    <a:pt x="17984" y="11368"/>
                    <a:pt x="17957" y="11444"/>
                    <a:pt x="17984" y="11521"/>
                  </a:cubicBezTo>
                  <a:cubicBezTo>
                    <a:pt x="17984" y="11521"/>
                    <a:pt x="17824" y="11674"/>
                    <a:pt x="17824" y="11751"/>
                  </a:cubicBezTo>
                  <a:cubicBezTo>
                    <a:pt x="17771" y="11827"/>
                    <a:pt x="17744" y="11981"/>
                    <a:pt x="17691" y="12057"/>
                  </a:cubicBezTo>
                  <a:cubicBezTo>
                    <a:pt x="17637" y="12210"/>
                    <a:pt x="17584" y="12287"/>
                    <a:pt x="17531" y="12440"/>
                  </a:cubicBezTo>
                  <a:cubicBezTo>
                    <a:pt x="17424" y="12670"/>
                    <a:pt x="17344" y="13206"/>
                    <a:pt x="17211" y="13206"/>
                  </a:cubicBezTo>
                  <a:cubicBezTo>
                    <a:pt x="17184" y="13206"/>
                    <a:pt x="17077" y="13283"/>
                    <a:pt x="17077" y="13359"/>
                  </a:cubicBezTo>
                  <a:cubicBezTo>
                    <a:pt x="17077" y="13589"/>
                    <a:pt x="17077" y="13666"/>
                    <a:pt x="16997" y="13819"/>
                  </a:cubicBezTo>
                  <a:cubicBezTo>
                    <a:pt x="16891" y="14049"/>
                    <a:pt x="16891" y="14508"/>
                    <a:pt x="16917" y="14891"/>
                  </a:cubicBezTo>
                  <a:cubicBezTo>
                    <a:pt x="16944" y="15274"/>
                    <a:pt x="16917" y="15734"/>
                    <a:pt x="16997" y="16040"/>
                  </a:cubicBezTo>
                  <a:cubicBezTo>
                    <a:pt x="17024" y="16193"/>
                    <a:pt x="17024" y="16423"/>
                    <a:pt x="17024" y="16576"/>
                  </a:cubicBezTo>
                  <a:cubicBezTo>
                    <a:pt x="17024" y="16576"/>
                    <a:pt x="17024" y="16729"/>
                    <a:pt x="17051" y="16729"/>
                  </a:cubicBezTo>
                  <a:cubicBezTo>
                    <a:pt x="17077" y="16729"/>
                    <a:pt x="17024" y="16959"/>
                    <a:pt x="17051" y="16959"/>
                  </a:cubicBezTo>
                  <a:cubicBezTo>
                    <a:pt x="17051" y="16959"/>
                    <a:pt x="17184" y="16653"/>
                    <a:pt x="17184" y="16576"/>
                  </a:cubicBezTo>
                  <a:cubicBezTo>
                    <a:pt x="17237" y="16423"/>
                    <a:pt x="17264" y="16270"/>
                    <a:pt x="17291" y="16040"/>
                  </a:cubicBezTo>
                  <a:cubicBezTo>
                    <a:pt x="17317" y="15887"/>
                    <a:pt x="17424" y="15734"/>
                    <a:pt x="17451" y="15734"/>
                  </a:cubicBezTo>
                  <a:cubicBezTo>
                    <a:pt x="17531" y="15887"/>
                    <a:pt x="17451" y="15427"/>
                    <a:pt x="17477" y="15351"/>
                  </a:cubicBezTo>
                  <a:cubicBezTo>
                    <a:pt x="17531" y="15121"/>
                    <a:pt x="17557" y="15044"/>
                    <a:pt x="17637" y="15044"/>
                  </a:cubicBezTo>
                  <a:cubicBezTo>
                    <a:pt x="17717" y="15044"/>
                    <a:pt x="17824" y="15044"/>
                    <a:pt x="17771" y="14815"/>
                  </a:cubicBezTo>
                  <a:cubicBezTo>
                    <a:pt x="17691" y="14585"/>
                    <a:pt x="17744" y="14355"/>
                    <a:pt x="17824" y="14202"/>
                  </a:cubicBezTo>
                  <a:cubicBezTo>
                    <a:pt x="17851" y="14125"/>
                    <a:pt x="17851" y="14278"/>
                    <a:pt x="17877" y="14278"/>
                  </a:cubicBezTo>
                  <a:cubicBezTo>
                    <a:pt x="17931" y="14278"/>
                    <a:pt x="17931" y="14049"/>
                    <a:pt x="17931" y="13972"/>
                  </a:cubicBezTo>
                  <a:cubicBezTo>
                    <a:pt x="17877" y="13819"/>
                    <a:pt x="17824" y="13742"/>
                    <a:pt x="17877" y="13512"/>
                  </a:cubicBezTo>
                  <a:cubicBezTo>
                    <a:pt x="17877" y="13512"/>
                    <a:pt x="17957" y="13436"/>
                    <a:pt x="17931" y="13359"/>
                  </a:cubicBezTo>
                  <a:cubicBezTo>
                    <a:pt x="17904" y="13359"/>
                    <a:pt x="17877" y="13206"/>
                    <a:pt x="17851" y="13206"/>
                  </a:cubicBezTo>
                  <a:cubicBezTo>
                    <a:pt x="17824" y="13206"/>
                    <a:pt x="17851" y="13283"/>
                    <a:pt x="17824" y="13283"/>
                  </a:cubicBezTo>
                  <a:cubicBezTo>
                    <a:pt x="17771" y="13283"/>
                    <a:pt x="17744" y="13206"/>
                    <a:pt x="17771" y="13053"/>
                  </a:cubicBezTo>
                  <a:cubicBezTo>
                    <a:pt x="17797" y="12900"/>
                    <a:pt x="17851" y="12823"/>
                    <a:pt x="17904" y="12593"/>
                  </a:cubicBezTo>
                  <a:cubicBezTo>
                    <a:pt x="17931" y="12440"/>
                    <a:pt x="17931" y="12210"/>
                    <a:pt x="18011" y="12057"/>
                  </a:cubicBezTo>
                  <a:cubicBezTo>
                    <a:pt x="18037" y="11981"/>
                    <a:pt x="18037" y="12134"/>
                    <a:pt x="18037" y="12134"/>
                  </a:cubicBezTo>
                  <a:cubicBezTo>
                    <a:pt x="18091" y="12134"/>
                    <a:pt x="18091" y="11981"/>
                    <a:pt x="18117" y="12057"/>
                  </a:cubicBezTo>
                  <a:cubicBezTo>
                    <a:pt x="18144" y="12057"/>
                    <a:pt x="18144" y="12134"/>
                    <a:pt x="18171" y="12057"/>
                  </a:cubicBezTo>
                  <a:cubicBezTo>
                    <a:pt x="18224" y="11981"/>
                    <a:pt x="18251" y="11904"/>
                    <a:pt x="18304" y="11827"/>
                  </a:cubicBezTo>
                  <a:cubicBezTo>
                    <a:pt x="18384" y="11751"/>
                    <a:pt x="18277" y="12057"/>
                    <a:pt x="18331" y="12134"/>
                  </a:cubicBezTo>
                  <a:cubicBezTo>
                    <a:pt x="18331" y="12210"/>
                    <a:pt x="18437" y="11904"/>
                    <a:pt x="18464" y="11904"/>
                  </a:cubicBezTo>
                  <a:cubicBezTo>
                    <a:pt x="18517" y="11827"/>
                    <a:pt x="18571" y="11751"/>
                    <a:pt x="18651" y="11751"/>
                  </a:cubicBezTo>
                  <a:cubicBezTo>
                    <a:pt x="18704" y="11751"/>
                    <a:pt x="18757" y="11751"/>
                    <a:pt x="18784" y="11904"/>
                  </a:cubicBezTo>
                  <a:cubicBezTo>
                    <a:pt x="18811" y="11904"/>
                    <a:pt x="18837" y="11981"/>
                    <a:pt x="18864" y="12057"/>
                  </a:cubicBezTo>
                  <a:cubicBezTo>
                    <a:pt x="18891" y="12134"/>
                    <a:pt x="18891" y="11904"/>
                    <a:pt x="18917" y="11904"/>
                  </a:cubicBezTo>
                  <a:cubicBezTo>
                    <a:pt x="19131" y="11368"/>
                    <a:pt x="19371" y="11138"/>
                    <a:pt x="19611" y="10832"/>
                  </a:cubicBezTo>
                  <a:cubicBezTo>
                    <a:pt x="19664" y="10755"/>
                    <a:pt x="19744" y="10678"/>
                    <a:pt x="19771" y="10525"/>
                  </a:cubicBezTo>
                  <a:cubicBezTo>
                    <a:pt x="19797" y="10372"/>
                    <a:pt x="19797" y="10602"/>
                    <a:pt x="19851" y="10602"/>
                  </a:cubicBezTo>
                  <a:cubicBezTo>
                    <a:pt x="19877" y="10602"/>
                    <a:pt x="19931" y="10602"/>
                    <a:pt x="19957" y="10602"/>
                  </a:cubicBezTo>
                  <a:cubicBezTo>
                    <a:pt x="19984" y="10678"/>
                    <a:pt x="20011" y="10755"/>
                    <a:pt x="20037" y="10755"/>
                  </a:cubicBezTo>
                  <a:cubicBezTo>
                    <a:pt x="20117" y="10755"/>
                    <a:pt x="20117" y="10449"/>
                    <a:pt x="20091" y="10295"/>
                  </a:cubicBezTo>
                  <a:cubicBezTo>
                    <a:pt x="20091" y="10219"/>
                    <a:pt x="19984" y="10066"/>
                    <a:pt x="20011" y="9989"/>
                  </a:cubicBezTo>
                  <a:cubicBezTo>
                    <a:pt x="20011" y="9912"/>
                    <a:pt x="19957" y="9529"/>
                    <a:pt x="19931" y="9606"/>
                  </a:cubicBezTo>
                  <a:cubicBezTo>
                    <a:pt x="19931" y="9683"/>
                    <a:pt x="19877" y="9529"/>
                    <a:pt x="19851" y="9529"/>
                  </a:cubicBezTo>
                  <a:cubicBezTo>
                    <a:pt x="19824" y="9453"/>
                    <a:pt x="19851" y="9376"/>
                    <a:pt x="19824" y="9300"/>
                  </a:cubicBezTo>
                  <a:cubicBezTo>
                    <a:pt x="19824" y="9223"/>
                    <a:pt x="19744" y="9300"/>
                    <a:pt x="19744" y="9300"/>
                  </a:cubicBezTo>
                  <a:cubicBezTo>
                    <a:pt x="19717" y="9376"/>
                    <a:pt x="19637" y="9300"/>
                    <a:pt x="19664" y="9223"/>
                  </a:cubicBezTo>
                  <a:cubicBezTo>
                    <a:pt x="19664" y="9146"/>
                    <a:pt x="19744" y="9223"/>
                    <a:pt x="19771" y="9223"/>
                  </a:cubicBezTo>
                  <a:cubicBezTo>
                    <a:pt x="19771" y="9146"/>
                    <a:pt x="19691" y="9146"/>
                    <a:pt x="19691" y="9146"/>
                  </a:cubicBezTo>
                  <a:cubicBezTo>
                    <a:pt x="19691" y="8917"/>
                    <a:pt x="19904" y="9300"/>
                    <a:pt x="19931" y="9300"/>
                  </a:cubicBezTo>
                  <a:cubicBezTo>
                    <a:pt x="19984" y="9376"/>
                    <a:pt x="20144" y="9223"/>
                    <a:pt x="20197" y="9070"/>
                  </a:cubicBezTo>
                  <a:cubicBezTo>
                    <a:pt x="20224" y="8993"/>
                    <a:pt x="20171" y="8993"/>
                    <a:pt x="20171" y="8917"/>
                  </a:cubicBezTo>
                  <a:cubicBezTo>
                    <a:pt x="20171" y="8917"/>
                    <a:pt x="20277" y="8917"/>
                    <a:pt x="20277" y="8764"/>
                  </a:cubicBezTo>
                  <a:cubicBezTo>
                    <a:pt x="20251" y="8687"/>
                    <a:pt x="20197" y="8610"/>
                    <a:pt x="20224" y="8534"/>
                  </a:cubicBezTo>
                  <a:cubicBezTo>
                    <a:pt x="20224" y="8457"/>
                    <a:pt x="20277" y="8304"/>
                    <a:pt x="20277" y="8304"/>
                  </a:cubicBezTo>
                  <a:cubicBezTo>
                    <a:pt x="20304" y="8304"/>
                    <a:pt x="20411" y="8381"/>
                    <a:pt x="20411" y="8304"/>
                  </a:cubicBezTo>
                  <a:cubicBezTo>
                    <a:pt x="20384" y="8381"/>
                    <a:pt x="20304" y="8457"/>
                    <a:pt x="20331" y="8534"/>
                  </a:cubicBezTo>
                  <a:cubicBezTo>
                    <a:pt x="20357" y="8610"/>
                    <a:pt x="20384" y="8687"/>
                    <a:pt x="20384" y="8687"/>
                  </a:cubicBezTo>
                  <a:cubicBezTo>
                    <a:pt x="20384" y="8764"/>
                    <a:pt x="20357" y="8840"/>
                    <a:pt x="20384" y="8840"/>
                  </a:cubicBezTo>
                  <a:cubicBezTo>
                    <a:pt x="20437" y="8840"/>
                    <a:pt x="20491" y="8764"/>
                    <a:pt x="20544" y="8764"/>
                  </a:cubicBezTo>
                  <a:cubicBezTo>
                    <a:pt x="20597" y="8764"/>
                    <a:pt x="20651" y="8764"/>
                    <a:pt x="20704" y="8840"/>
                  </a:cubicBezTo>
                  <a:cubicBezTo>
                    <a:pt x="20731" y="8917"/>
                    <a:pt x="20731" y="8917"/>
                    <a:pt x="20731" y="9070"/>
                  </a:cubicBezTo>
                  <a:cubicBezTo>
                    <a:pt x="20731" y="9146"/>
                    <a:pt x="20837" y="9223"/>
                    <a:pt x="20864" y="9223"/>
                  </a:cubicBezTo>
                  <a:cubicBezTo>
                    <a:pt x="20891" y="9300"/>
                    <a:pt x="21051" y="9606"/>
                    <a:pt x="21077" y="9453"/>
                  </a:cubicBezTo>
                  <a:cubicBezTo>
                    <a:pt x="21051" y="9683"/>
                    <a:pt x="21211" y="9453"/>
                    <a:pt x="21211" y="9453"/>
                  </a:cubicBezTo>
                  <a:cubicBezTo>
                    <a:pt x="21211" y="9376"/>
                    <a:pt x="21104" y="9376"/>
                    <a:pt x="21131" y="9300"/>
                  </a:cubicBezTo>
                  <a:cubicBezTo>
                    <a:pt x="21131" y="9146"/>
                    <a:pt x="21211" y="9300"/>
                    <a:pt x="21211" y="9300"/>
                  </a:cubicBezTo>
                  <a:cubicBezTo>
                    <a:pt x="21211" y="9146"/>
                    <a:pt x="21184" y="9300"/>
                    <a:pt x="21211" y="9070"/>
                  </a:cubicBezTo>
                  <a:cubicBezTo>
                    <a:pt x="21211" y="8993"/>
                    <a:pt x="21211" y="8917"/>
                    <a:pt x="21211" y="8840"/>
                  </a:cubicBezTo>
                  <a:cubicBezTo>
                    <a:pt x="21184" y="8764"/>
                    <a:pt x="21157" y="8764"/>
                    <a:pt x="21157" y="8687"/>
                  </a:cubicBezTo>
                  <a:cubicBezTo>
                    <a:pt x="21157" y="8687"/>
                    <a:pt x="21344" y="8840"/>
                    <a:pt x="21371" y="8764"/>
                  </a:cubicBezTo>
                  <a:cubicBezTo>
                    <a:pt x="21371" y="8764"/>
                    <a:pt x="21344" y="8687"/>
                    <a:pt x="21317" y="8687"/>
                  </a:cubicBezTo>
                  <a:cubicBezTo>
                    <a:pt x="21344" y="8687"/>
                    <a:pt x="21424" y="8764"/>
                    <a:pt x="21451" y="8687"/>
                  </a:cubicBezTo>
                  <a:cubicBezTo>
                    <a:pt x="21451" y="8610"/>
                    <a:pt x="21451" y="8534"/>
                    <a:pt x="21477" y="8457"/>
                  </a:cubicBezTo>
                  <a:cubicBezTo>
                    <a:pt x="21477" y="8457"/>
                    <a:pt x="21557" y="8457"/>
                    <a:pt x="21557" y="8457"/>
                  </a:cubicBezTo>
                  <a:cubicBezTo>
                    <a:pt x="21557" y="8457"/>
                    <a:pt x="21531" y="8457"/>
                    <a:pt x="21531" y="8457"/>
                  </a:cubicBezTo>
                  <a:cubicBezTo>
                    <a:pt x="21504" y="8381"/>
                    <a:pt x="21584" y="8457"/>
                    <a:pt x="21531" y="8457"/>
                  </a:cubicBezTo>
                  <a:close/>
                  <a:moveTo>
                    <a:pt x="10784" y="14661"/>
                  </a:moveTo>
                  <a:cubicBezTo>
                    <a:pt x="10757" y="14891"/>
                    <a:pt x="10757" y="15121"/>
                    <a:pt x="10731" y="15351"/>
                  </a:cubicBezTo>
                  <a:cubicBezTo>
                    <a:pt x="10704" y="15504"/>
                    <a:pt x="10624" y="15427"/>
                    <a:pt x="10624" y="15581"/>
                  </a:cubicBezTo>
                  <a:cubicBezTo>
                    <a:pt x="10624" y="15581"/>
                    <a:pt x="10677" y="15581"/>
                    <a:pt x="10704" y="15581"/>
                  </a:cubicBezTo>
                  <a:cubicBezTo>
                    <a:pt x="10704" y="15581"/>
                    <a:pt x="10464" y="16040"/>
                    <a:pt x="10437" y="16040"/>
                  </a:cubicBezTo>
                  <a:cubicBezTo>
                    <a:pt x="10411" y="16117"/>
                    <a:pt x="10384" y="16193"/>
                    <a:pt x="10331" y="16193"/>
                  </a:cubicBezTo>
                  <a:cubicBezTo>
                    <a:pt x="10304" y="16270"/>
                    <a:pt x="10277" y="16423"/>
                    <a:pt x="10251" y="16500"/>
                  </a:cubicBezTo>
                  <a:cubicBezTo>
                    <a:pt x="10224" y="16576"/>
                    <a:pt x="10037" y="16729"/>
                    <a:pt x="10011" y="16576"/>
                  </a:cubicBezTo>
                  <a:cubicBezTo>
                    <a:pt x="10011" y="16500"/>
                    <a:pt x="10197" y="16346"/>
                    <a:pt x="10224" y="16270"/>
                  </a:cubicBezTo>
                  <a:cubicBezTo>
                    <a:pt x="10304" y="16117"/>
                    <a:pt x="10384" y="15887"/>
                    <a:pt x="10464" y="15734"/>
                  </a:cubicBezTo>
                  <a:cubicBezTo>
                    <a:pt x="10517" y="15657"/>
                    <a:pt x="10517" y="15427"/>
                    <a:pt x="10571" y="15351"/>
                  </a:cubicBezTo>
                  <a:cubicBezTo>
                    <a:pt x="10624" y="15121"/>
                    <a:pt x="10677" y="14891"/>
                    <a:pt x="10704" y="14661"/>
                  </a:cubicBezTo>
                  <a:cubicBezTo>
                    <a:pt x="10704" y="14508"/>
                    <a:pt x="10704" y="14508"/>
                    <a:pt x="10757" y="14432"/>
                  </a:cubicBezTo>
                  <a:cubicBezTo>
                    <a:pt x="10811" y="14355"/>
                    <a:pt x="10784" y="14585"/>
                    <a:pt x="10784" y="14661"/>
                  </a:cubicBezTo>
                  <a:cubicBezTo>
                    <a:pt x="10757" y="14738"/>
                    <a:pt x="10784" y="14508"/>
                    <a:pt x="10784" y="146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chemeClr val="accent1">
                      <a:satOff val="-3355"/>
                      <a:lumOff val="26614"/>
                    </a:schemeClr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4" name="Shape 1660">
              <a:extLst>
                <a:ext uri="{FF2B5EF4-FFF2-40B4-BE49-F238E27FC236}">
                  <a16:creationId xmlns:a16="http://schemas.microsoft.com/office/drawing/2014/main" id="{16FE4720-FD29-4E48-8796-958198752878}"/>
                </a:ext>
              </a:extLst>
            </p:cNvPr>
            <p:cNvSpPr/>
            <p:nvPr/>
          </p:nvSpPr>
          <p:spPr>
            <a:xfrm>
              <a:off x="8919101" y="2960683"/>
              <a:ext cx="59391" cy="14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5" h="21600" extrusionOk="0">
                  <a:moveTo>
                    <a:pt x="16635" y="17550"/>
                  </a:moveTo>
                  <a:cubicBezTo>
                    <a:pt x="16635" y="14850"/>
                    <a:pt x="10875" y="11475"/>
                    <a:pt x="12315" y="8775"/>
                  </a:cubicBezTo>
                  <a:cubicBezTo>
                    <a:pt x="13755" y="6750"/>
                    <a:pt x="12315" y="4725"/>
                    <a:pt x="10875" y="2700"/>
                  </a:cubicBezTo>
                  <a:cubicBezTo>
                    <a:pt x="10875" y="2025"/>
                    <a:pt x="10875" y="1350"/>
                    <a:pt x="10875" y="675"/>
                  </a:cubicBezTo>
                  <a:cubicBezTo>
                    <a:pt x="10875" y="0"/>
                    <a:pt x="6555" y="0"/>
                    <a:pt x="6555" y="0"/>
                  </a:cubicBezTo>
                  <a:cubicBezTo>
                    <a:pt x="6555" y="675"/>
                    <a:pt x="7995" y="1350"/>
                    <a:pt x="7995" y="2025"/>
                  </a:cubicBezTo>
                  <a:cubicBezTo>
                    <a:pt x="9435" y="2700"/>
                    <a:pt x="7995" y="3375"/>
                    <a:pt x="6555" y="3375"/>
                  </a:cubicBezTo>
                  <a:cubicBezTo>
                    <a:pt x="5115" y="4050"/>
                    <a:pt x="3675" y="3375"/>
                    <a:pt x="3675" y="4725"/>
                  </a:cubicBezTo>
                  <a:cubicBezTo>
                    <a:pt x="3675" y="5400"/>
                    <a:pt x="3675" y="5400"/>
                    <a:pt x="3675" y="6075"/>
                  </a:cubicBezTo>
                  <a:cubicBezTo>
                    <a:pt x="2235" y="7425"/>
                    <a:pt x="2235" y="8775"/>
                    <a:pt x="795" y="9450"/>
                  </a:cubicBezTo>
                  <a:cubicBezTo>
                    <a:pt x="-2085" y="10125"/>
                    <a:pt x="3675" y="12150"/>
                    <a:pt x="5115" y="13500"/>
                  </a:cubicBezTo>
                  <a:cubicBezTo>
                    <a:pt x="6555" y="14850"/>
                    <a:pt x="3675" y="21600"/>
                    <a:pt x="6555" y="21600"/>
                  </a:cubicBezTo>
                  <a:cubicBezTo>
                    <a:pt x="10875" y="21600"/>
                    <a:pt x="15195" y="21600"/>
                    <a:pt x="19515" y="21600"/>
                  </a:cubicBezTo>
                  <a:cubicBezTo>
                    <a:pt x="19515" y="20250"/>
                    <a:pt x="18075" y="18900"/>
                    <a:pt x="16635" y="17550"/>
                  </a:cubicBezTo>
                  <a:cubicBezTo>
                    <a:pt x="16635" y="16200"/>
                    <a:pt x="16635" y="18225"/>
                    <a:pt x="16635" y="175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5" name="Shape 1661">
              <a:extLst>
                <a:ext uri="{FF2B5EF4-FFF2-40B4-BE49-F238E27FC236}">
                  <a16:creationId xmlns:a16="http://schemas.microsoft.com/office/drawing/2014/main" id="{C7015620-8CDB-42F5-B2A5-A90AE7D7C7BE}"/>
                </a:ext>
              </a:extLst>
            </p:cNvPr>
            <p:cNvSpPr/>
            <p:nvPr/>
          </p:nvSpPr>
          <p:spPr>
            <a:xfrm>
              <a:off x="8929358" y="3099982"/>
              <a:ext cx="62580" cy="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0896" extrusionOk="0">
                  <a:moveTo>
                    <a:pt x="16243" y="235"/>
                  </a:moveTo>
                  <a:cubicBezTo>
                    <a:pt x="14803" y="235"/>
                    <a:pt x="11923" y="235"/>
                    <a:pt x="9043" y="235"/>
                  </a:cubicBezTo>
                  <a:cubicBezTo>
                    <a:pt x="6163" y="235"/>
                    <a:pt x="3283" y="-704"/>
                    <a:pt x="1843" y="1174"/>
                  </a:cubicBezTo>
                  <a:cubicBezTo>
                    <a:pt x="1843" y="3053"/>
                    <a:pt x="403" y="3992"/>
                    <a:pt x="403" y="5870"/>
                  </a:cubicBezTo>
                  <a:cubicBezTo>
                    <a:pt x="403" y="6809"/>
                    <a:pt x="1843" y="7748"/>
                    <a:pt x="1843" y="9626"/>
                  </a:cubicBezTo>
                  <a:cubicBezTo>
                    <a:pt x="1843" y="10566"/>
                    <a:pt x="-1037" y="20896"/>
                    <a:pt x="403" y="20896"/>
                  </a:cubicBezTo>
                  <a:cubicBezTo>
                    <a:pt x="3283" y="19957"/>
                    <a:pt x="403" y="17139"/>
                    <a:pt x="4723" y="18079"/>
                  </a:cubicBezTo>
                  <a:cubicBezTo>
                    <a:pt x="6163" y="18079"/>
                    <a:pt x="9043" y="17139"/>
                    <a:pt x="9043" y="18079"/>
                  </a:cubicBezTo>
                  <a:cubicBezTo>
                    <a:pt x="10483" y="18079"/>
                    <a:pt x="10483" y="20896"/>
                    <a:pt x="11923" y="20896"/>
                  </a:cubicBezTo>
                  <a:cubicBezTo>
                    <a:pt x="11923" y="20896"/>
                    <a:pt x="11923" y="18079"/>
                    <a:pt x="11923" y="18079"/>
                  </a:cubicBezTo>
                  <a:cubicBezTo>
                    <a:pt x="11923" y="16200"/>
                    <a:pt x="9043" y="15261"/>
                    <a:pt x="7603" y="14322"/>
                  </a:cubicBezTo>
                  <a:cubicBezTo>
                    <a:pt x="6163" y="12444"/>
                    <a:pt x="1843" y="7748"/>
                    <a:pt x="4723" y="5870"/>
                  </a:cubicBezTo>
                  <a:cubicBezTo>
                    <a:pt x="9043" y="3992"/>
                    <a:pt x="7603" y="3053"/>
                    <a:pt x="11923" y="2113"/>
                  </a:cubicBezTo>
                  <a:cubicBezTo>
                    <a:pt x="14803" y="1174"/>
                    <a:pt x="19123" y="3053"/>
                    <a:pt x="20563" y="4931"/>
                  </a:cubicBezTo>
                  <a:cubicBezTo>
                    <a:pt x="19123" y="3053"/>
                    <a:pt x="17683" y="1174"/>
                    <a:pt x="16243" y="2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6" name="Shape 1662">
              <a:extLst>
                <a:ext uri="{FF2B5EF4-FFF2-40B4-BE49-F238E27FC236}">
                  <a16:creationId xmlns:a16="http://schemas.microsoft.com/office/drawing/2014/main" id="{DDF7794C-2B3C-4877-8D22-A8FABA629BD8}"/>
                </a:ext>
              </a:extLst>
            </p:cNvPr>
            <p:cNvSpPr/>
            <p:nvPr/>
          </p:nvSpPr>
          <p:spPr>
            <a:xfrm>
              <a:off x="8579603" y="3395541"/>
              <a:ext cx="89451" cy="10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978" extrusionOk="0">
                  <a:moveTo>
                    <a:pt x="5143" y="864"/>
                  </a:moveTo>
                  <a:cubicBezTo>
                    <a:pt x="3086" y="1728"/>
                    <a:pt x="2057" y="5184"/>
                    <a:pt x="4114" y="6048"/>
                  </a:cubicBezTo>
                  <a:cubicBezTo>
                    <a:pt x="7200" y="8640"/>
                    <a:pt x="2057" y="7776"/>
                    <a:pt x="1029" y="7776"/>
                  </a:cubicBezTo>
                  <a:cubicBezTo>
                    <a:pt x="1029" y="7776"/>
                    <a:pt x="3086" y="9504"/>
                    <a:pt x="3086" y="9504"/>
                  </a:cubicBezTo>
                  <a:cubicBezTo>
                    <a:pt x="3086" y="11232"/>
                    <a:pt x="3086" y="11232"/>
                    <a:pt x="2057" y="12096"/>
                  </a:cubicBezTo>
                  <a:cubicBezTo>
                    <a:pt x="2057" y="12096"/>
                    <a:pt x="3086" y="12960"/>
                    <a:pt x="3086" y="13824"/>
                  </a:cubicBezTo>
                  <a:cubicBezTo>
                    <a:pt x="2057" y="14688"/>
                    <a:pt x="1029" y="17280"/>
                    <a:pt x="1029" y="17280"/>
                  </a:cubicBezTo>
                  <a:cubicBezTo>
                    <a:pt x="1029" y="17280"/>
                    <a:pt x="3086" y="17280"/>
                    <a:pt x="3086" y="18144"/>
                  </a:cubicBezTo>
                  <a:cubicBezTo>
                    <a:pt x="3086" y="18144"/>
                    <a:pt x="0" y="19872"/>
                    <a:pt x="0" y="20736"/>
                  </a:cubicBezTo>
                  <a:cubicBezTo>
                    <a:pt x="0" y="20736"/>
                    <a:pt x="1029" y="19872"/>
                    <a:pt x="2057" y="19872"/>
                  </a:cubicBezTo>
                  <a:cubicBezTo>
                    <a:pt x="2057" y="19872"/>
                    <a:pt x="2057" y="21600"/>
                    <a:pt x="3086" y="20736"/>
                  </a:cubicBezTo>
                  <a:cubicBezTo>
                    <a:pt x="3086" y="19872"/>
                    <a:pt x="5143" y="19008"/>
                    <a:pt x="6171" y="19008"/>
                  </a:cubicBezTo>
                  <a:cubicBezTo>
                    <a:pt x="7200" y="18144"/>
                    <a:pt x="6171" y="21600"/>
                    <a:pt x="8229" y="19008"/>
                  </a:cubicBezTo>
                  <a:cubicBezTo>
                    <a:pt x="9257" y="17280"/>
                    <a:pt x="8229" y="18144"/>
                    <a:pt x="9257" y="19008"/>
                  </a:cubicBezTo>
                  <a:cubicBezTo>
                    <a:pt x="9257" y="19008"/>
                    <a:pt x="12343" y="18144"/>
                    <a:pt x="12343" y="18144"/>
                  </a:cubicBezTo>
                  <a:cubicBezTo>
                    <a:pt x="14400" y="18144"/>
                    <a:pt x="13371" y="17280"/>
                    <a:pt x="14400" y="17280"/>
                  </a:cubicBezTo>
                  <a:cubicBezTo>
                    <a:pt x="16457" y="17280"/>
                    <a:pt x="16457" y="16416"/>
                    <a:pt x="17486" y="15552"/>
                  </a:cubicBezTo>
                  <a:cubicBezTo>
                    <a:pt x="18514" y="13824"/>
                    <a:pt x="19543" y="16416"/>
                    <a:pt x="20571" y="17280"/>
                  </a:cubicBezTo>
                  <a:cubicBezTo>
                    <a:pt x="21600" y="17280"/>
                    <a:pt x="19543" y="13824"/>
                    <a:pt x="19543" y="13824"/>
                  </a:cubicBezTo>
                  <a:cubicBezTo>
                    <a:pt x="18514" y="12960"/>
                    <a:pt x="17486" y="12096"/>
                    <a:pt x="17486" y="10368"/>
                  </a:cubicBezTo>
                  <a:cubicBezTo>
                    <a:pt x="17486" y="6048"/>
                    <a:pt x="14400" y="3456"/>
                    <a:pt x="12343" y="0"/>
                  </a:cubicBezTo>
                  <a:cubicBezTo>
                    <a:pt x="10286" y="1728"/>
                    <a:pt x="8229" y="864"/>
                    <a:pt x="5143" y="864"/>
                  </a:cubicBezTo>
                  <a:cubicBezTo>
                    <a:pt x="5143" y="1728"/>
                    <a:pt x="6171" y="864"/>
                    <a:pt x="5143" y="8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7" name="Shape 1663">
              <a:extLst>
                <a:ext uri="{FF2B5EF4-FFF2-40B4-BE49-F238E27FC236}">
                  <a16:creationId xmlns:a16="http://schemas.microsoft.com/office/drawing/2014/main" id="{0F4CA1EF-1D38-47FC-8C07-EEBC9E548964}"/>
                </a:ext>
              </a:extLst>
            </p:cNvPr>
            <p:cNvSpPr/>
            <p:nvPr/>
          </p:nvSpPr>
          <p:spPr>
            <a:xfrm>
              <a:off x="8540760" y="3280677"/>
              <a:ext cx="140434" cy="13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extrusionOk="0">
                  <a:moveTo>
                    <a:pt x="21600" y="1583"/>
                  </a:moveTo>
                  <a:cubicBezTo>
                    <a:pt x="20925" y="887"/>
                    <a:pt x="20250" y="-507"/>
                    <a:pt x="19575" y="190"/>
                  </a:cubicBezTo>
                  <a:cubicBezTo>
                    <a:pt x="18900" y="190"/>
                    <a:pt x="18900" y="1583"/>
                    <a:pt x="18225" y="2280"/>
                  </a:cubicBezTo>
                  <a:cubicBezTo>
                    <a:pt x="18225" y="2280"/>
                    <a:pt x="17550" y="1583"/>
                    <a:pt x="16875" y="2977"/>
                  </a:cubicBezTo>
                  <a:cubicBezTo>
                    <a:pt x="16200" y="3674"/>
                    <a:pt x="14850" y="3674"/>
                    <a:pt x="13500" y="3674"/>
                  </a:cubicBezTo>
                  <a:cubicBezTo>
                    <a:pt x="12150" y="4370"/>
                    <a:pt x="14850" y="5764"/>
                    <a:pt x="13500" y="6461"/>
                  </a:cubicBezTo>
                  <a:cubicBezTo>
                    <a:pt x="11475" y="7158"/>
                    <a:pt x="10800" y="5764"/>
                    <a:pt x="8775" y="5764"/>
                  </a:cubicBezTo>
                  <a:cubicBezTo>
                    <a:pt x="8100" y="5067"/>
                    <a:pt x="6750" y="7158"/>
                    <a:pt x="6750" y="7854"/>
                  </a:cubicBezTo>
                  <a:cubicBezTo>
                    <a:pt x="4725" y="9945"/>
                    <a:pt x="675" y="9945"/>
                    <a:pt x="0" y="12732"/>
                  </a:cubicBezTo>
                  <a:cubicBezTo>
                    <a:pt x="0" y="12732"/>
                    <a:pt x="4050" y="14125"/>
                    <a:pt x="4050" y="14125"/>
                  </a:cubicBezTo>
                  <a:cubicBezTo>
                    <a:pt x="4050" y="14822"/>
                    <a:pt x="3375" y="16216"/>
                    <a:pt x="3375" y="16216"/>
                  </a:cubicBezTo>
                  <a:cubicBezTo>
                    <a:pt x="3375" y="17609"/>
                    <a:pt x="4050" y="16912"/>
                    <a:pt x="4050" y="17609"/>
                  </a:cubicBezTo>
                  <a:cubicBezTo>
                    <a:pt x="4050" y="16912"/>
                    <a:pt x="1350" y="19003"/>
                    <a:pt x="2025" y="19699"/>
                  </a:cubicBezTo>
                  <a:cubicBezTo>
                    <a:pt x="2025" y="19699"/>
                    <a:pt x="3375" y="20396"/>
                    <a:pt x="3375" y="20396"/>
                  </a:cubicBezTo>
                  <a:cubicBezTo>
                    <a:pt x="4050" y="20396"/>
                    <a:pt x="3375" y="20396"/>
                    <a:pt x="3375" y="21093"/>
                  </a:cubicBezTo>
                  <a:cubicBezTo>
                    <a:pt x="3375" y="20396"/>
                    <a:pt x="6075" y="20396"/>
                    <a:pt x="6075" y="21093"/>
                  </a:cubicBezTo>
                  <a:cubicBezTo>
                    <a:pt x="6750" y="21093"/>
                    <a:pt x="7425" y="21093"/>
                    <a:pt x="8100" y="21093"/>
                  </a:cubicBezTo>
                  <a:cubicBezTo>
                    <a:pt x="8100" y="21093"/>
                    <a:pt x="8775" y="19699"/>
                    <a:pt x="9450" y="19003"/>
                  </a:cubicBezTo>
                  <a:cubicBezTo>
                    <a:pt x="11475" y="19003"/>
                    <a:pt x="12825" y="19699"/>
                    <a:pt x="14175" y="18306"/>
                  </a:cubicBezTo>
                  <a:cubicBezTo>
                    <a:pt x="14175" y="16912"/>
                    <a:pt x="10800" y="15519"/>
                    <a:pt x="10800" y="14822"/>
                  </a:cubicBezTo>
                  <a:cubicBezTo>
                    <a:pt x="11475" y="14125"/>
                    <a:pt x="12150" y="13428"/>
                    <a:pt x="13500" y="12732"/>
                  </a:cubicBezTo>
                  <a:cubicBezTo>
                    <a:pt x="14850" y="11338"/>
                    <a:pt x="16200" y="9945"/>
                    <a:pt x="18225" y="9248"/>
                  </a:cubicBezTo>
                  <a:cubicBezTo>
                    <a:pt x="19575" y="7854"/>
                    <a:pt x="17550" y="5764"/>
                    <a:pt x="18225" y="5067"/>
                  </a:cubicBezTo>
                  <a:cubicBezTo>
                    <a:pt x="19575" y="3674"/>
                    <a:pt x="20250" y="2280"/>
                    <a:pt x="21600" y="15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8" name="Shape 1664">
              <a:extLst>
                <a:ext uri="{FF2B5EF4-FFF2-40B4-BE49-F238E27FC236}">
                  <a16:creationId xmlns:a16="http://schemas.microsoft.com/office/drawing/2014/main" id="{43F2C55B-A1C8-4677-B516-06AD3C7D8BF7}"/>
                </a:ext>
              </a:extLst>
            </p:cNvPr>
            <p:cNvSpPr/>
            <p:nvPr/>
          </p:nvSpPr>
          <p:spPr>
            <a:xfrm>
              <a:off x="5636489" y="2933218"/>
              <a:ext cx="98860" cy="10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120" extrusionOk="0">
                  <a:moveTo>
                    <a:pt x="18900" y="6432"/>
                  </a:moveTo>
                  <a:cubicBezTo>
                    <a:pt x="18000" y="6432"/>
                    <a:pt x="17100" y="3840"/>
                    <a:pt x="16200" y="3840"/>
                  </a:cubicBezTo>
                  <a:cubicBezTo>
                    <a:pt x="14400" y="4704"/>
                    <a:pt x="15300" y="5568"/>
                    <a:pt x="13500" y="4704"/>
                  </a:cubicBezTo>
                  <a:cubicBezTo>
                    <a:pt x="9900" y="3840"/>
                    <a:pt x="13500" y="2112"/>
                    <a:pt x="14400" y="384"/>
                  </a:cubicBezTo>
                  <a:cubicBezTo>
                    <a:pt x="12600" y="384"/>
                    <a:pt x="9900" y="-480"/>
                    <a:pt x="9000" y="384"/>
                  </a:cubicBezTo>
                  <a:cubicBezTo>
                    <a:pt x="9000" y="384"/>
                    <a:pt x="10800" y="384"/>
                    <a:pt x="9000" y="1248"/>
                  </a:cubicBezTo>
                  <a:cubicBezTo>
                    <a:pt x="9000" y="1248"/>
                    <a:pt x="7200" y="2112"/>
                    <a:pt x="8100" y="2112"/>
                  </a:cubicBezTo>
                  <a:cubicBezTo>
                    <a:pt x="8100" y="2976"/>
                    <a:pt x="9900" y="2112"/>
                    <a:pt x="9900" y="2976"/>
                  </a:cubicBezTo>
                  <a:cubicBezTo>
                    <a:pt x="10800" y="3840"/>
                    <a:pt x="8100" y="3840"/>
                    <a:pt x="8100" y="3840"/>
                  </a:cubicBezTo>
                  <a:cubicBezTo>
                    <a:pt x="6300" y="4704"/>
                    <a:pt x="2700" y="3840"/>
                    <a:pt x="1800" y="4704"/>
                  </a:cubicBezTo>
                  <a:cubicBezTo>
                    <a:pt x="1800" y="4704"/>
                    <a:pt x="2700" y="4704"/>
                    <a:pt x="2700" y="5568"/>
                  </a:cubicBezTo>
                  <a:cubicBezTo>
                    <a:pt x="2700" y="5568"/>
                    <a:pt x="900" y="5568"/>
                    <a:pt x="1800" y="6432"/>
                  </a:cubicBezTo>
                  <a:cubicBezTo>
                    <a:pt x="1800" y="6432"/>
                    <a:pt x="1800" y="6432"/>
                    <a:pt x="1800" y="6432"/>
                  </a:cubicBezTo>
                  <a:cubicBezTo>
                    <a:pt x="2700" y="6432"/>
                    <a:pt x="900" y="6432"/>
                    <a:pt x="900" y="6432"/>
                  </a:cubicBezTo>
                  <a:cubicBezTo>
                    <a:pt x="900" y="7296"/>
                    <a:pt x="4500" y="7296"/>
                    <a:pt x="2700" y="8160"/>
                  </a:cubicBezTo>
                  <a:cubicBezTo>
                    <a:pt x="0" y="9888"/>
                    <a:pt x="3600" y="10752"/>
                    <a:pt x="5400" y="10752"/>
                  </a:cubicBezTo>
                  <a:cubicBezTo>
                    <a:pt x="6300" y="10752"/>
                    <a:pt x="4500" y="13344"/>
                    <a:pt x="4500" y="14208"/>
                  </a:cubicBezTo>
                  <a:cubicBezTo>
                    <a:pt x="3600" y="14208"/>
                    <a:pt x="1800" y="17664"/>
                    <a:pt x="900" y="16800"/>
                  </a:cubicBezTo>
                  <a:cubicBezTo>
                    <a:pt x="900" y="16800"/>
                    <a:pt x="2700" y="16800"/>
                    <a:pt x="2700" y="16800"/>
                  </a:cubicBezTo>
                  <a:cubicBezTo>
                    <a:pt x="1800" y="17664"/>
                    <a:pt x="900" y="16800"/>
                    <a:pt x="0" y="18528"/>
                  </a:cubicBezTo>
                  <a:cubicBezTo>
                    <a:pt x="0" y="18528"/>
                    <a:pt x="2700" y="17664"/>
                    <a:pt x="2700" y="17664"/>
                  </a:cubicBezTo>
                  <a:cubicBezTo>
                    <a:pt x="2700" y="17664"/>
                    <a:pt x="1800" y="19392"/>
                    <a:pt x="1800" y="20256"/>
                  </a:cubicBezTo>
                  <a:cubicBezTo>
                    <a:pt x="1800" y="20256"/>
                    <a:pt x="3600" y="19392"/>
                    <a:pt x="3600" y="19392"/>
                  </a:cubicBezTo>
                  <a:cubicBezTo>
                    <a:pt x="3600" y="19392"/>
                    <a:pt x="3600" y="20256"/>
                    <a:pt x="3600" y="21120"/>
                  </a:cubicBezTo>
                  <a:cubicBezTo>
                    <a:pt x="4500" y="21120"/>
                    <a:pt x="6300" y="20256"/>
                    <a:pt x="7200" y="20256"/>
                  </a:cubicBezTo>
                  <a:cubicBezTo>
                    <a:pt x="9900" y="19392"/>
                    <a:pt x="12600" y="16800"/>
                    <a:pt x="15300" y="16800"/>
                  </a:cubicBezTo>
                  <a:cubicBezTo>
                    <a:pt x="18900" y="16800"/>
                    <a:pt x="18000" y="15936"/>
                    <a:pt x="19800" y="13344"/>
                  </a:cubicBezTo>
                  <a:cubicBezTo>
                    <a:pt x="21600" y="10752"/>
                    <a:pt x="18900" y="9024"/>
                    <a:pt x="18900" y="6432"/>
                  </a:cubicBezTo>
                  <a:cubicBezTo>
                    <a:pt x="18000" y="6432"/>
                    <a:pt x="18900" y="7296"/>
                    <a:pt x="18900" y="64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29" name="Shape 1665">
              <a:extLst>
                <a:ext uri="{FF2B5EF4-FFF2-40B4-BE49-F238E27FC236}">
                  <a16:creationId xmlns:a16="http://schemas.microsoft.com/office/drawing/2014/main" id="{774AA8EF-4B42-486A-982E-224BCDAD85B2}"/>
                </a:ext>
              </a:extLst>
            </p:cNvPr>
            <p:cNvSpPr/>
            <p:nvPr/>
          </p:nvSpPr>
          <p:spPr>
            <a:xfrm>
              <a:off x="5692282" y="2927800"/>
              <a:ext cx="53292" cy="3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94" h="17549" extrusionOk="0">
                  <a:moveTo>
                    <a:pt x="272" y="12219"/>
                  </a:moveTo>
                  <a:cubicBezTo>
                    <a:pt x="-1078" y="14379"/>
                    <a:pt x="2972" y="16539"/>
                    <a:pt x="4322" y="16539"/>
                  </a:cubicBezTo>
                  <a:cubicBezTo>
                    <a:pt x="4322" y="16539"/>
                    <a:pt x="5672" y="14379"/>
                    <a:pt x="5672" y="14379"/>
                  </a:cubicBezTo>
                  <a:cubicBezTo>
                    <a:pt x="7022" y="12219"/>
                    <a:pt x="8372" y="14379"/>
                    <a:pt x="9722" y="16539"/>
                  </a:cubicBezTo>
                  <a:cubicBezTo>
                    <a:pt x="12422" y="20859"/>
                    <a:pt x="20522" y="10059"/>
                    <a:pt x="13772" y="7899"/>
                  </a:cubicBezTo>
                  <a:cubicBezTo>
                    <a:pt x="15122" y="7899"/>
                    <a:pt x="13772" y="3579"/>
                    <a:pt x="13772" y="3579"/>
                  </a:cubicBezTo>
                  <a:cubicBezTo>
                    <a:pt x="12422" y="-741"/>
                    <a:pt x="11072" y="-741"/>
                    <a:pt x="8372" y="1419"/>
                  </a:cubicBezTo>
                  <a:cubicBezTo>
                    <a:pt x="7022" y="1419"/>
                    <a:pt x="4322" y="1419"/>
                    <a:pt x="4322" y="3579"/>
                  </a:cubicBezTo>
                  <a:cubicBezTo>
                    <a:pt x="2972" y="5739"/>
                    <a:pt x="272" y="7899"/>
                    <a:pt x="272" y="12219"/>
                  </a:cubicBezTo>
                  <a:cubicBezTo>
                    <a:pt x="272" y="12219"/>
                    <a:pt x="272" y="10059"/>
                    <a:pt x="272" y="122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0" name="Shape 1666">
              <a:extLst>
                <a:ext uri="{FF2B5EF4-FFF2-40B4-BE49-F238E27FC236}">
                  <a16:creationId xmlns:a16="http://schemas.microsoft.com/office/drawing/2014/main" id="{F3448318-FEE0-4A97-B73E-D6E9F750D035}"/>
                </a:ext>
              </a:extLst>
            </p:cNvPr>
            <p:cNvSpPr/>
            <p:nvPr/>
          </p:nvSpPr>
          <p:spPr>
            <a:xfrm>
              <a:off x="5667067" y="3255070"/>
              <a:ext cx="271202" cy="19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25" extrusionOk="0">
                  <a:moveTo>
                    <a:pt x="19596" y="3757"/>
                  </a:moveTo>
                  <a:cubicBezTo>
                    <a:pt x="18567" y="3757"/>
                    <a:pt x="18224" y="3287"/>
                    <a:pt x="17539" y="2817"/>
                  </a:cubicBezTo>
                  <a:cubicBezTo>
                    <a:pt x="17196" y="2348"/>
                    <a:pt x="16853" y="2817"/>
                    <a:pt x="16510" y="2817"/>
                  </a:cubicBezTo>
                  <a:cubicBezTo>
                    <a:pt x="16167" y="2817"/>
                    <a:pt x="15481" y="2817"/>
                    <a:pt x="15139" y="2817"/>
                  </a:cubicBezTo>
                  <a:cubicBezTo>
                    <a:pt x="14453" y="2348"/>
                    <a:pt x="13767" y="1878"/>
                    <a:pt x="13424" y="1878"/>
                  </a:cubicBezTo>
                  <a:cubicBezTo>
                    <a:pt x="13081" y="1409"/>
                    <a:pt x="13081" y="1409"/>
                    <a:pt x="12739" y="939"/>
                  </a:cubicBezTo>
                  <a:cubicBezTo>
                    <a:pt x="12396" y="1409"/>
                    <a:pt x="12053" y="939"/>
                    <a:pt x="11710" y="939"/>
                  </a:cubicBezTo>
                  <a:cubicBezTo>
                    <a:pt x="11024" y="470"/>
                    <a:pt x="10681" y="939"/>
                    <a:pt x="10339" y="939"/>
                  </a:cubicBezTo>
                  <a:cubicBezTo>
                    <a:pt x="9653" y="939"/>
                    <a:pt x="9310" y="939"/>
                    <a:pt x="8967" y="939"/>
                  </a:cubicBezTo>
                  <a:cubicBezTo>
                    <a:pt x="7939" y="939"/>
                    <a:pt x="6910" y="470"/>
                    <a:pt x="5539" y="470"/>
                  </a:cubicBezTo>
                  <a:cubicBezTo>
                    <a:pt x="4853" y="470"/>
                    <a:pt x="3481" y="0"/>
                    <a:pt x="2453" y="0"/>
                  </a:cubicBezTo>
                  <a:cubicBezTo>
                    <a:pt x="2110" y="470"/>
                    <a:pt x="1081" y="939"/>
                    <a:pt x="396" y="1409"/>
                  </a:cubicBezTo>
                  <a:cubicBezTo>
                    <a:pt x="-290" y="1878"/>
                    <a:pt x="53" y="2348"/>
                    <a:pt x="396" y="2817"/>
                  </a:cubicBezTo>
                  <a:cubicBezTo>
                    <a:pt x="396" y="3757"/>
                    <a:pt x="396" y="4226"/>
                    <a:pt x="396" y="5165"/>
                  </a:cubicBezTo>
                  <a:cubicBezTo>
                    <a:pt x="739" y="5165"/>
                    <a:pt x="1424" y="4696"/>
                    <a:pt x="1424" y="4696"/>
                  </a:cubicBezTo>
                  <a:cubicBezTo>
                    <a:pt x="1767" y="4696"/>
                    <a:pt x="1424" y="5635"/>
                    <a:pt x="2110" y="5635"/>
                  </a:cubicBezTo>
                  <a:cubicBezTo>
                    <a:pt x="2796" y="5635"/>
                    <a:pt x="3139" y="5165"/>
                    <a:pt x="3824" y="5165"/>
                  </a:cubicBezTo>
                  <a:cubicBezTo>
                    <a:pt x="4510" y="4696"/>
                    <a:pt x="5196" y="6104"/>
                    <a:pt x="4510" y="6574"/>
                  </a:cubicBezTo>
                  <a:cubicBezTo>
                    <a:pt x="3824" y="7513"/>
                    <a:pt x="4167" y="7983"/>
                    <a:pt x="4167" y="9391"/>
                  </a:cubicBezTo>
                  <a:cubicBezTo>
                    <a:pt x="3824" y="9861"/>
                    <a:pt x="4167" y="11270"/>
                    <a:pt x="3824" y="11739"/>
                  </a:cubicBezTo>
                  <a:cubicBezTo>
                    <a:pt x="2796" y="11739"/>
                    <a:pt x="3139" y="12209"/>
                    <a:pt x="3824" y="13148"/>
                  </a:cubicBezTo>
                  <a:cubicBezTo>
                    <a:pt x="4167" y="13617"/>
                    <a:pt x="3139" y="14557"/>
                    <a:pt x="3139" y="15496"/>
                  </a:cubicBezTo>
                  <a:cubicBezTo>
                    <a:pt x="3824" y="16435"/>
                    <a:pt x="3139" y="16904"/>
                    <a:pt x="3139" y="17843"/>
                  </a:cubicBezTo>
                  <a:cubicBezTo>
                    <a:pt x="4167" y="17374"/>
                    <a:pt x="4853" y="19722"/>
                    <a:pt x="5539" y="20661"/>
                  </a:cubicBezTo>
                  <a:cubicBezTo>
                    <a:pt x="5539" y="21130"/>
                    <a:pt x="6224" y="21600"/>
                    <a:pt x="6567" y="21130"/>
                  </a:cubicBezTo>
                  <a:cubicBezTo>
                    <a:pt x="6567" y="21130"/>
                    <a:pt x="6910" y="20661"/>
                    <a:pt x="6910" y="20191"/>
                  </a:cubicBezTo>
                  <a:cubicBezTo>
                    <a:pt x="7253" y="20191"/>
                    <a:pt x="7939" y="19722"/>
                    <a:pt x="7939" y="19722"/>
                  </a:cubicBezTo>
                  <a:cubicBezTo>
                    <a:pt x="9310" y="19252"/>
                    <a:pt x="10681" y="19722"/>
                    <a:pt x="12053" y="19252"/>
                  </a:cubicBezTo>
                  <a:cubicBezTo>
                    <a:pt x="12396" y="18783"/>
                    <a:pt x="12396" y="18313"/>
                    <a:pt x="13081" y="17843"/>
                  </a:cubicBezTo>
                  <a:cubicBezTo>
                    <a:pt x="13767" y="17374"/>
                    <a:pt x="14110" y="16904"/>
                    <a:pt x="14453" y="16435"/>
                  </a:cubicBezTo>
                  <a:cubicBezTo>
                    <a:pt x="14796" y="15026"/>
                    <a:pt x="15139" y="14557"/>
                    <a:pt x="15824" y="14087"/>
                  </a:cubicBezTo>
                  <a:cubicBezTo>
                    <a:pt x="16167" y="13617"/>
                    <a:pt x="15481" y="12678"/>
                    <a:pt x="15139" y="12209"/>
                  </a:cubicBezTo>
                  <a:cubicBezTo>
                    <a:pt x="15139" y="11739"/>
                    <a:pt x="15824" y="10330"/>
                    <a:pt x="16167" y="9861"/>
                  </a:cubicBezTo>
                  <a:cubicBezTo>
                    <a:pt x="16167" y="9861"/>
                    <a:pt x="16510" y="9391"/>
                    <a:pt x="16853" y="8922"/>
                  </a:cubicBezTo>
                  <a:cubicBezTo>
                    <a:pt x="16853" y="8922"/>
                    <a:pt x="16853" y="7983"/>
                    <a:pt x="17196" y="7983"/>
                  </a:cubicBezTo>
                  <a:cubicBezTo>
                    <a:pt x="18224" y="7043"/>
                    <a:pt x="19253" y="6574"/>
                    <a:pt x="20281" y="6104"/>
                  </a:cubicBezTo>
                  <a:cubicBezTo>
                    <a:pt x="20624" y="5635"/>
                    <a:pt x="21310" y="5165"/>
                    <a:pt x="21310" y="4226"/>
                  </a:cubicBezTo>
                  <a:cubicBezTo>
                    <a:pt x="20967" y="3287"/>
                    <a:pt x="20281" y="4226"/>
                    <a:pt x="19596" y="3757"/>
                  </a:cubicBezTo>
                  <a:cubicBezTo>
                    <a:pt x="18567" y="3757"/>
                    <a:pt x="20281" y="4226"/>
                    <a:pt x="19596" y="37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1" name="Shape 1667">
              <a:extLst>
                <a:ext uri="{FF2B5EF4-FFF2-40B4-BE49-F238E27FC236}">
                  <a16:creationId xmlns:a16="http://schemas.microsoft.com/office/drawing/2014/main" id="{357BF4B1-17D6-47F5-A860-154FEE5D3C7C}"/>
                </a:ext>
              </a:extLst>
            </p:cNvPr>
            <p:cNvSpPr/>
            <p:nvPr/>
          </p:nvSpPr>
          <p:spPr>
            <a:xfrm>
              <a:off x="5663379" y="3298408"/>
              <a:ext cx="65076" cy="13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14850" y="18000"/>
                  </a:moveTo>
                  <a:cubicBezTo>
                    <a:pt x="16200" y="16560"/>
                    <a:pt x="13500" y="15840"/>
                    <a:pt x="14850" y="15120"/>
                  </a:cubicBezTo>
                  <a:cubicBezTo>
                    <a:pt x="16200" y="12960"/>
                    <a:pt x="16200" y="12960"/>
                    <a:pt x="13500" y="11520"/>
                  </a:cubicBezTo>
                  <a:cubicBezTo>
                    <a:pt x="12150" y="10080"/>
                    <a:pt x="14850" y="10800"/>
                    <a:pt x="16200" y="10080"/>
                  </a:cubicBezTo>
                  <a:cubicBezTo>
                    <a:pt x="17550" y="9360"/>
                    <a:pt x="17550" y="7200"/>
                    <a:pt x="17550" y="6480"/>
                  </a:cubicBezTo>
                  <a:cubicBezTo>
                    <a:pt x="17550" y="4320"/>
                    <a:pt x="16200" y="4320"/>
                    <a:pt x="18900" y="2880"/>
                  </a:cubicBezTo>
                  <a:cubicBezTo>
                    <a:pt x="21600" y="2160"/>
                    <a:pt x="18900" y="0"/>
                    <a:pt x="16200" y="720"/>
                  </a:cubicBezTo>
                  <a:cubicBezTo>
                    <a:pt x="13500" y="720"/>
                    <a:pt x="12150" y="1440"/>
                    <a:pt x="9450" y="1440"/>
                  </a:cubicBezTo>
                  <a:cubicBezTo>
                    <a:pt x="6750" y="1440"/>
                    <a:pt x="8100" y="0"/>
                    <a:pt x="6750" y="0"/>
                  </a:cubicBezTo>
                  <a:cubicBezTo>
                    <a:pt x="8100" y="0"/>
                    <a:pt x="4050" y="0"/>
                    <a:pt x="5400" y="0"/>
                  </a:cubicBezTo>
                  <a:cubicBezTo>
                    <a:pt x="2700" y="720"/>
                    <a:pt x="4050" y="1440"/>
                    <a:pt x="4050" y="2880"/>
                  </a:cubicBezTo>
                  <a:cubicBezTo>
                    <a:pt x="4050" y="3600"/>
                    <a:pt x="4050" y="5040"/>
                    <a:pt x="4050" y="5760"/>
                  </a:cubicBezTo>
                  <a:cubicBezTo>
                    <a:pt x="2700" y="7200"/>
                    <a:pt x="2700" y="8640"/>
                    <a:pt x="2700" y="9360"/>
                  </a:cubicBezTo>
                  <a:cubicBezTo>
                    <a:pt x="1350" y="11520"/>
                    <a:pt x="0" y="12240"/>
                    <a:pt x="0" y="14400"/>
                  </a:cubicBezTo>
                  <a:cubicBezTo>
                    <a:pt x="1350" y="15120"/>
                    <a:pt x="2700" y="14400"/>
                    <a:pt x="2700" y="15840"/>
                  </a:cubicBezTo>
                  <a:cubicBezTo>
                    <a:pt x="4050" y="16560"/>
                    <a:pt x="2700" y="18720"/>
                    <a:pt x="2700" y="20160"/>
                  </a:cubicBezTo>
                  <a:cubicBezTo>
                    <a:pt x="2700" y="21600"/>
                    <a:pt x="5400" y="21600"/>
                    <a:pt x="8100" y="21600"/>
                  </a:cubicBezTo>
                  <a:cubicBezTo>
                    <a:pt x="13500" y="21600"/>
                    <a:pt x="12150" y="19440"/>
                    <a:pt x="14850" y="18000"/>
                  </a:cubicBezTo>
                  <a:cubicBezTo>
                    <a:pt x="16200" y="16560"/>
                    <a:pt x="13500" y="18720"/>
                    <a:pt x="14850" y="18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2" name="Shape 1668">
              <a:extLst>
                <a:ext uri="{FF2B5EF4-FFF2-40B4-BE49-F238E27FC236}">
                  <a16:creationId xmlns:a16="http://schemas.microsoft.com/office/drawing/2014/main" id="{69BF2F4B-B166-452B-A507-C08FC5C2EA99}"/>
                </a:ext>
              </a:extLst>
            </p:cNvPr>
            <p:cNvSpPr/>
            <p:nvPr/>
          </p:nvSpPr>
          <p:spPr>
            <a:xfrm>
              <a:off x="6508964" y="4507589"/>
              <a:ext cx="227686" cy="37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09" extrusionOk="0">
                  <a:moveTo>
                    <a:pt x="21192" y="5298"/>
                  </a:moveTo>
                  <a:cubicBezTo>
                    <a:pt x="19970" y="3826"/>
                    <a:pt x="20377" y="1862"/>
                    <a:pt x="20377" y="389"/>
                  </a:cubicBezTo>
                  <a:cubicBezTo>
                    <a:pt x="20377" y="-347"/>
                    <a:pt x="19562" y="144"/>
                    <a:pt x="18747" y="389"/>
                  </a:cubicBezTo>
                  <a:cubicBezTo>
                    <a:pt x="18340" y="635"/>
                    <a:pt x="17525" y="1126"/>
                    <a:pt x="16709" y="1126"/>
                  </a:cubicBezTo>
                  <a:cubicBezTo>
                    <a:pt x="16302" y="1126"/>
                    <a:pt x="15487" y="880"/>
                    <a:pt x="15487" y="1371"/>
                  </a:cubicBezTo>
                  <a:cubicBezTo>
                    <a:pt x="14672" y="2108"/>
                    <a:pt x="13857" y="1371"/>
                    <a:pt x="13042" y="1371"/>
                  </a:cubicBezTo>
                  <a:cubicBezTo>
                    <a:pt x="12226" y="1371"/>
                    <a:pt x="12226" y="1862"/>
                    <a:pt x="11411" y="1371"/>
                  </a:cubicBezTo>
                  <a:cubicBezTo>
                    <a:pt x="11004" y="1371"/>
                    <a:pt x="9781" y="1371"/>
                    <a:pt x="9374" y="1371"/>
                  </a:cubicBezTo>
                  <a:cubicBezTo>
                    <a:pt x="8151" y="1371"/>
                    <a:pt x="8558" y="3580"/>
                    <a:pt x="9781" y="4071"/>
                  </a:cubicBezTo>
                  <a:cubicBezTo>
                    <a:pt x="9781" y="4071"/>
                    <a:pt x="9781" y="4562"/>
                    <a:pt x="10189" y="4562"/>
                  </a:cubicBezTo>
                  <a:cubicBezTo>
                    <a:pt x="10189" y="4808"/>
                    <a:pt x="10596" y="4808"/>
                    <a:pt x="11004" y="5053"/>
                  </a:cubicBezTo>
                  <a:cubicBezTo>
                    <a:pt x="11004" y="5544"/>
                    <a:pt x="11004" y="6280"/>
                    <a:pt x="11004" y="6526"/>
                  </a:cubicBezTo>
                  <a:cubicBezTo>
                    <a:pt x="11004" y="7017"/>
                    <a:pt x="11411" y="7262"/>
                    <a:pt x="10189" y="7262"/>
                  </a:cubicBezTo>
                  <a:cubicBezTo>
                    <a:pt x="9781" y="7262"/>
                    <a:pt x="9781" y="7998"/>
                    <a:pt x="9781" y="8244"/>
                  </a:cubicBezTo>
                  <a:cubicBezTo>
                    <a:pt x="9374" y="7998"/>
                    <a:pt x="8558" y="7508"/>
                    <a:pt x="8151" y="7262"/>
                  </a:cubicBezTo>
                  <a:cubicBezTo>
                    <a:pt x="7743" y="6771"/>
                    <a:pt x="8558" y="6280"/>
                    <a:pt x="8558" y="5789"/>
                  </a:cubicBezTo>
                  <a:cubicBezTo>
                    <a:pt x="8966" y="4562"/>
                    <a:pt x="7743" y="5544"/>
                    <a:pt x="6521" y="5053"/>
                  </a:cubicBezTo>
                  <a:cubicBezTo>
                    <a:pt x="6113" y="4808"/>
                    <a:pt x="6113" y="4317"/>
                    <a:pt x="5298" y="4562"/>
                  </a:cubicBezTo>
                  <a:cubicBezTo>
                    <a:pt x="3668" y="5053"/>
                    <a:pt x="2445" y="5298"/>
                    <a:pt x="815" y="5544"/>
                  </a:cubicBezTo>
                  <a:cubicBezTo>
                    <a:pt x="408" y="5789"/>
                    <a:pt x="0" y="5789"/>
                    <a:pt x="0" y="6035"/>
                  </a:cubicBezTo>
                  <a:cubicBezTo>
                    <a:pt x="0" y="6280"/>
                    <a:pt x="408" y="6771"/>
                    <a:pt x="408" y="7017"/>
                  </a:cubicBezTo>
                  <a:cubicBezTo>
                    <a:pt x="1630" y="7017"/>
                    <a:pt x="4891" y="7508"/>
                    <a:pt x="4891" y="8244"/>
                  </a:cubicBezTo>
                  <a:cubicBezTo>
                    <a:pt x="5298" y="8980"/>
                    <a:pt x="5298" y="9717"/>
                    <a:pt x="5298" y="10453"/>
                  </a:cubicBezTo>
                  <a:cubicBezTo>
                    <a:pt x="4891" y="10944"/>
                    <a:pt x="5706" y="11680"/>
                    <a:pt x="4891" y="12417"/>
                  </a:cubicBezTo>
                  <a:cubicBezTo>
                    <a:pt x="4075" y="13153"/>
                    <a:pt x="3260" y="14135"/>
                    <a:pt x="2445" y="14871"/>
                  </a:cubicBezTo>
                  <a:cubicBezTo>
                    <a:pt x="1630" y="15362"/>
                    <a:pt x="2445" y="16344"/>
                    <a:pt x="2445" y="16589"/>
                  </a:cubicBezTo>
                  <a:cubicBezTo>
                    <a:pt x="3260" y="17571"/>
                    <a:pt x="3260" y="18062"/>
                    <a:pt x="3260" y="18798"/>
                  </a:cubicBezTo>
                  <a:cubicBezTo>
                    <a:pt x="3260" y="19535"/>
                    <a:pt x="3260" y="20271"/>
                    <a:pt x="3668" y="21008"/>
                  </a:cubicBezTo>
                  <a:cubicBezTo>
                    <a:pt x="3668" y="21253"/>
                    <a:pt x="4891" y="21008"/>
                    <a:pt x="4891" y="20762"/>
                  </a:cubicBezTo>
                  <a:cubicBezTo>
                    <a:pt x="5298" y="20517"/>
                    <a:pt x="5298" y="20026"/>
                    <a:pt x="5298" y="20026"/>
                  </a:cubicBezTo>
                  <a:cubicBezTo>
                    <a:pt x="4891" y="20026"/>
                    <a:pt x="4483" y="20026"/>
                    <a:pt x="4483" y="20026"/>
                  </a:cubicBezTo>
                  <a:cubicBezTo>
                    <a:pt x="4483" y="19289"/>
                    <a:pt x="5706" y="18798"/>
                    <a:pt x="6521" y="18553"/>
                  </a:cubicBezTo>
                  <a:cubicBezTo>
                    <a:pt x="7743" y="18308"/>
                    <a:pt x="9374" y="18062"/>
                    <a:pt x="10189" y="17326"/>
                  </a:cubicBezTo>
                  <a:cubicBezTo>
                    <a:pt x="10189" y="17080"/>
                    <a:pt x="10189" y="15853"/>
                    <a:pt x="10189" y="15362"/>
                  </a:cubicBezTo>
                  <a:cubicBezTo>
                    <a:pt x="10189" y="14871"/>
                    <a:pt x="8558" y="11435"/>
                    <a:pt x="8558" y="11435"/>
                  </a:cubicBezTo>
                  <a:cubicBezTo>
                    <a:pt x="8966" y="11189"/>
                    <a:pt x="8966" y="11926"/>
                    <a:pt x="9781" y="11435"/>
                  </a:cubicBezTo>
                  <a:cubicBezTo>
                    <a:pt x="10596" y="10944"/>
                    <a:pt x="11004" y="10698"/>
                    <a:pt x="11819" y="10453"/>
                  </a:cubicBezTo>
                  <a:cubicBezTo>
                    <a:pt x="12634" y="10208"/>
                    <a:pt x="13042" y="8735"/>
                    <a:pt x="14264" y="8980"/>
                  </a:cubicBezTo>
                  <a:cubicBezTo>
                    <a:pt x="14672" y="8980"/>
                    <a:pt x="15487" y="8489"/>
                    <a:pt x="16302" y="8489"/>
                  </a:cubicBezTo>
                  <a:cubicBezTo>
                    <a:pt x="17117" y="8244"/>
                    <a:pt x="17932" y="7998"/>
                    <a:pt x="18747" y="7508"/>
                  </a:cubicBezTo>
                  <a:cubicBezTo>
                    <a:pt x="19155" y="7262"/>
                    <a:pt x="21600" y="5789"/>
                    <a:pt x="21192" y="5298"/>
                  </a:cubicBezTo>
                  <a:cubicBezTo>
                    <a:pt x="20785" y="5053"/>
                    <a:pt x="21192" y="5544"/>
                    <a:pt x="21192" y="52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3" name="Shape 1669">
              <a:extLst>
                <a:ext uri="{FF2B5EF4-FFF2-40B4-BE49-F238E27FC236}">
                  <a16:creationId xmlns:a16="http://schemas.microsoft.com/office/drawing/2014/main" id="{D24077F9-F007-4998-978C-D641B4C14B50}"/>
                </a:ext>
              </a:extLst>
            </p:cNvPr>
            <p:cNvSpPr/>
            <p:nvPr/>
          </p:nvSpPr>
          <p:spPr>
            <a:xfrm>
              <a:off x="6564759" y="4489408"/>
              <a:ext cx="63206" cy="16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3" h="21600" extrusionOk="0">
                  <a:moveTo>
                    <a:pt x="4322" y="14211"/>
                  </a:moveTo>
                  <a:cubicBezTo>
                    <a:pt x="7022" y="14779"/>
                    <a:pt x="11072" y="13642"/>
                    <a:pt x="11072" y="14779"/>
                  </a:cubicBezTo>
                  <a:cubicBezTo>
                    <a:pt x="12422" y="15916"/>
                    <a:pt x="11072" y="16484"/>
                    <a:pt x="9722" y="17621"/>
                  </a:cubicBezTo>
                  <a:cubicBezTo>
                    <a:pt x="7022" y="18758"/>
                    <a:pt x="12422" y="20463"/>
                    <a:pt x="15122" y="21600"/>
                  </a:cubicBezTo>
                  <a:cubicBezTo>
                    <a:pt x="16472" y="21032"/>
                    <a:pt x="15122" y="19895"/>
                    <a:pt x="15122" y="19326"/>
                  </a:cubicBezTo>
                  <a:cubicBezTo>
                    <a:pt x="16472" y="18758"/>
                    <a:pt x="20522" y="19895"/>
                    <a:pt x="19172" y="18758"/>
                  </a:cubicBezTo>
                  <a:cubicBezTo>
                    <a:pt x="19172" y="17621"/>
                    <a:pt x="19172" y="16484"/>
                    <a:pt x="19172" y="15347"/>
                  </a:cubicBezTo>
                  <a:cubicBezTo>
                    <a:pt x="17822" y="14211"/>
                    <a:pt x="16472" y="13642"/>
                    <a:pt x="15122" y="12505"/>
                  </a:cubicBezTo>
                  <a:cubicBezTo>
                    <a:pt x="13772" y="14211"/>
                    <a:pt x="9722" y="11937"/>
                    <a:pt x="9722" y="11368"/>
                  </a:cubicBezTo>
                  <a:cubicBezTo>
                    <a:pt x="9722" y="10232"/>
                    <a:pt x="9722" y="9663"/>
                    <a:pt x="9722" y="9095"/>
                  </a:cubicBezTo>
                  <a:cubicBezTo>
                    <a:pt x="9722" y="7958"/>
                    <a:pt x="9722" y="8526"/>
                    <a:pt x="8372" y="7958"/>
                  </a:cubicBezTo>
                  <a:cubicBezTo>
                    <a:pt x="7022" y="7958"/>
                    <a:pt x="9722" y="4547"/>
                    <a:pt x="9722" y="4547"/>
                  </a:cubicBezTo>
                  <a:cubicBezTo>
                    <a:pt x="9722" y="3411"/>
                    <a:pt x="8372" y="2842"/>
                    <a:pt x="8372" y="1705"/>
                  </a:cubicBezTo>
                  <a:cubicBezTo>
                    <a:pt x="7022" y="1137"/>
                    <a:pt x="5672" y="0"/>
                    <a:pt x="8372" y="568"/>
                  </a:cubicBezTo>
                  <a:cubicBezTo>
                    <a:pt x="7022" y="0"/>
                    <a:pt x="2972" y="0"/>
                    <a:pt x="1622" y="0"/>
                  </a:cubicBezTo>
                  <a:cubicBezTo>
                    <a:pt x="1622" y="568"/>
                    <a:pt x="7022" y="2842"/>
                    <a:pt x="4322" y="3411"/>
                  </a:cubicBezTo>
                  <a:cubicBezTo>
                    <a:pt x="272" y="3979"/>
                    <a:pt x="1622" y="6821"/>
                    <a:pt x="4322" y="7958"/>
                  </a:cubicBezTo>
                  <a:cubicBezTo>
                    <a:pt x="4322" y="8526"/>
                    <a:pt x="1622" y="8526"/>
                    <a:pt x="1622" y="9095"/>
                  </a:cubicBezTo>
                  <a:cubicBezTo>
                    <a:pt x="272" y="9095"/>
                    <a:pt x="272" y="10800"/>
                    <a:pt x="272" y="11368"/>
                  </a:cubicBezTo>
                  <a:cubicBezTo>
                    <a:pt x="-1078" y="12505"/>
                    <a:pt x="2972" y="13642"/>
                    <a:pt x="4322" y="14211"/>
                  </a:cubicBezTo>
                  <a:cubicBezTo>
                    <a:pt x="5672" y="14779"/>
                    <a:pt x="4322" y="13642"/>
                    <a:pt x="4322" y="142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4" name="Shape 1670">
              <a:extLst>
                <a:ext uri="{FF2B5EF4-FFF2-40B4-BE49-F238E27FC236}">
                  <a16:creationId xmlns:a16="http://schemas.microsoft.com/office/drawing/2014/main" id="{137104A9-0069-4E99-B9DC-7F685B54AC26}"/>
                </a:ext>
              </a:extLst>
            </p:cNvPr>
            <p:cNvSpPr/>
            <p:nvPr/>
          </p:nvSpPr>
          <p:spPr>
            <a:xfrm>
              <a:off x="6327393" y="4458027"/>
              <a:ext cx="253441" cy="21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19858" y="12960"/>
                  </a:moveTo>
                  <a:cubicBezTo>
                    <a:pt x="19138" y="11664"/>
                    <a:pt x="19858" y="11664"/>
                    <a:pt x="19498" y="10368"/>
                  </a:cubicBezTo>
                  <a:cubicBezTo>
                    <a:pt x="19498" y="9936"/>
                    <a:pt x="19858" y="9936"/>
                    <a:pt x="20218" y="9504"/>
                  </a:cubicBezTo>
                  <a:cubicBezTo>
                    <a:pt x="20578" y="9072"/>
                    <a:pt x="20218" y="8640"/>
                    <a:pt x="20218" y="8208"/>
                  </a:cubicBezTo>
                  <a:cubicBezTo>
                    <a:pt x="19858" y="7344"/>
                    <a:pt x="19858" y="6048"/>
                    <a:pt x="20578" y="5616"/>
                  </a:cubicBezTo>
                  <a:cubicBezTo>
                    <a:pt x="21298" y="5184"/>
                    <a:pt x="20218" y="3888"/>
                    <a:pt x="19858" y="3456"/>
                  </a:cubicBezTo>
                  <a:cubicBezTo>
                    <a:pt x="19498" y="2592"/>
                    <a:pt x="18778" y="2160"/>
                    <a:pt x="18058" y="2160"/>
                  </a:cubicBezTo>
                  <a:cubicBezTo>
                    <a:pt x="17698" y="1728"/>
                    <a:pt x="17338" y="1296"/>
                    <a:pt x="16978" y="1296"/>
                  </a:cubicBezTo>
                  <a:cubicBezTo>
                    <a:pt x="16618" y="864"/>
                    <a:pt x="16258" y="432"/>
                    <a:pt x="15898" y="0"/>
                  </a:cubicBezTo>
                  <a:cubicBezTo>
                    <a:pt x="15898" y="0"/>
                    <a:pt x="13738" y="432"/>
                    <a:pt x="13378" y="432"/>
                  </a:cubicBezTo>
                  <a:cubicBezTo>
                    <a:pt x="12658" y="432"/>
                    <a:pt x="12658" y="1296"/>
                    <a:pt x="11938" y="1728"/>
                  </a:cubicBezTo>
                  <a:cubicBezTo>
                    <a:pt x="11578" y="2592"/>
                    <a:pt x="11938" y="3888"/>
                    <a:pt x="12298" y="4320"/>
                  </a:cubicBezTo>
                  <a:cubicBezTo>
                    <a:pt x="12298" y="5616"/>
                    <a:pt x="11578" y="6048"/>
                    <a:pt x="11578" y="7344"/>
                  </a:cubicBezTo>
                  <a:cubicBezTo>
                    <a:pt x="11578" y="7776"/>
                    <a:pt x="12298" y="9072"/>
                    <a:pt x="13018" y="9072"/>
                  </a:cubicBezTo>
                  <a:cubicBezTo>
                    <a:pt x="13738" y="9072"/>
                    <a:pt x="14098" y="8640"/>
                    <a:pt x="14098" y="9936"/>
                  </a:cubicBezTo>
                  <a:cubicBezTo>
                    <a:pt x="14098" y="10800"/>
                    <a:pt x="14098" y="11232"/>
                    <a:pt x="13738" y="11232"/>
                  </a:cubicBezTo>
                  <a:cubicBezTo>
                    <a:pt x="13018" y="11664"/>
                    <a:pt x="12658" y="12096"/>
                    <a:pt x="12298" y="11232"/>
                  </a:cubicBezTo>
                  <a:cubicBezTo>
                    <a:pt x="11938" y="10368"/>
                    <a:pt x="11578" y="9504"/>
                    <a:pt x="10858" y="9504"/>
                  </a:cubicBezTo>
                  <a:cubicBezTo>
                    <a:pt x="10138" y="9072"/>
                    <a:pt x="9778" y="8208"/>
                    <a:pt x="9418" y="7344"/>
                  </a:cubicBezTo>
                  <a:cubicBezTo>
                    <a:pt x="8698" y="9072"/>
                    <a:pt x="7978" y="8208"/>
                    <a:pt x="6898" y="7776"/>
                  </a:cubicBezTo>
                  <a:cubicBezTo>
                    <a:pt x="6178" y="7776"/>
                    <a:pt x="6178" y="6912"/>
                    <a:pt x="5458" y="6912"/>
                  </a:cubicBezTo>
                  <a:cubicBezTo>
                    <a:pt x="5458" y="6912"/>
                    <a:pt x="5098" y="7344"/>
                    <a:pt x="4738" y="6912"/>
                  </a:cubicBezTo>
                  <a:cubicBezTo>
                    <a:pt x="4378" y="6912"/>
                    <a:pt x="4378" y="6048"/>
                    <a:pt x="3658" y="6048"/>
                  </a:cubicBezTo>
                  <a:cubicBezTo>
                    <a:pt x="3658" y="6912"/>
                    <a:pt x="3658" y="7776"/>
                    <a:pt x="3658" y="8640"/>
                  </a:cubicBezTo>
                  <a:cubicBezTo>
                    <a:pt x="3658" y="9504"/>
                    <a:pt x="4018" y="10368"/>
                    <a:pt x="3298" y="10368"/>
                  </a:cubicBezTo>
                  <a:cubicBezTo>
                    <a:pt x="2218" y="10368"/>
                    <a:pt x="1138" y="10368"/>
                    <a:pt x="418" y="10368"/>
                  </a:cubicBezTo>
                  <a:cubicBezTo>
                    <a:pt x="58" y="10368"/>
                    <a:pt x="58" y="12096"/>
                    <a:pt x="58" y="12528"/>
                  </a:cubicBezTo>
                  <a:cubicBezTo>
                    <a:pt x="58" y="14256"/>
                    <a:pt x="-302" y="17280"/>
                    <a:pt x="778" y="18576"/>
                  </a:cubicBezTo>
                  <a:cubicBezTo>
                    <a:pt x="1138" y="19008"/>
                    <a:pt x="2218" y="20736"/>
                    <a:pt x="2578" y="20736"/>
                  </a:cubicBezTo>
                  <a:cubicBezTo>
                    <a:pt x="3298" y="20304"/>
                    <a:pt x="6538" y="20304"/>
                    <a:pt x="5458" y="21600"/>
                  </a:cubicBezTo>
                  <a:cubicBezTo>
                    <a:pt x="6178" y="21600"/>
                    <a:pt x="5818" y="21600"/>
                    <a:pt x="6178" y="21600"/>
                  </a:cubicBezTo>
                  <a:cubicBezTo>
                    <a:pt x="6898" y="21168"/>
                    <a:pt x="7258" y="21600"/>
                    <a:pt x="7618" y="21600"/>
                  </a:cubicBezTo>
                  <a:cubicBezTo>
                    <a:pt x="8698" y="21600"/>
                    <a:pt x="9418" y="21600"/>
                    <a:pt x="9778" y="20304"/>
                  </a:cubicBezTo>
                  <a:cubicBezTo>
                    <a:pt x="10138" y="19872"/>
                    <a:pt x="10498" y="19440"/>
                    <a:pt x="10858" y="19008"/>
                  </a:cubicBezTo>
                  <a:cubicBezTo>
                    <a:pt x="11218" y="18576"/>
                    <a:pt x="11938" y="18576"/>
                    <a:pt x="12298" y="17712"/>
                  </a:cubicBezTo>
                  <a:cubicBezTo>
                    <a:pt x="12658" y="17280"/>
                    <a:pt x="12658" y="16848"/>
                    <a:pt x="13018" y="16416"/>
                  </a:cubicBezTo>
                  <a:cubicBezTo>
                    <a:pt x="13738" y="16416"/>
                    <a:pt x="14458" y="16416"/>
                    <a:pt x="15178" y="16416"/>
                  </a:cubicBezTo>
                  <a:cubicBezTo>
                    <a:pt x="14818" y="15984"/>
                    <a:pt x="14818" y="15120"/>
                    <a:pt x="14818" y="15120"/>
                  </a:cubicBezTo>
                  <a:cubicBezTo>
                    <a:pt x="15538" y="14688"/>
                    <a:pt x="15898" y="14688"/>
                    <a:pt x="16258" y="14256"/>
                  </a:cubicBezTo>
                  <a:cubicBezTo>
                    <a:pt x="17338" y="13824"/>
                    <a:pt x="18778" y="13392"/>
                    <a:pt x="19858" y="12960"/>
                  </a:cubicBezTo>
                  <a:cubicBezTo>
                    <a:pt x="19498" y="12528"/>
                    <a:pt x="19498" y="12960"/>
                    <a:pt x="19858" y="129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5" name="Shape 1671">
              <a:extLst>
                <a:ext uri="{FF2B5EF4-FFF2-40B4-BE49-F238E27FC236}">
                  <a16:creationId xmlns:a16="http://schemas.microsoft.com/office/drawing/2014/main" id="{7955A823-ADBC-4940-99EA-7838A0547AD9}"/>
                </a:ext>
              </a:extLst>
            </p:cNvPr>
            <p:cNvSpPr/>
            <p:nvPr/>
          </p:nvSpPr>
          <p:spPr>
            <a:xfrm>
              <a:off x="6127198" y="4655282"/>
              <a:ext cx="269377" cy="27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14" extrusionOk="0">
                  <a:moveTo>
                    <a:pt x="10854" y="1714"/>
                  </a:moveTo>
                  <a:cubicBezTo>
                    <a:pt x="10516" y="1714"/>
                    <a:pt x="10179" y="686"/>
                    <a:pt x="10179" y="686"/>
                  </a:cubicBezTo>
                  <a:cubicBezTo>
                    <a:pt x="9841" y="686"/>
                    <a:pt x="9504" y="686"/>
                    <a:pt x="9166" y="686"/>
                  </a:cubicBezTo>
                  <a:cubicBezTo>
                    <a:pt x="8154" y="686"/>
                    <a:pt x="6803" y="686"/>
                    <a:pt x="5791" y="686"/>
                  </a:cubicBezTo>
                  <a:cubicBezTo>
                    <a:pt x="4779" y="686"/>
                    <a:pt x="4104" y="686"/>
                    <a:pt x="3091" y="686"/>
                  </a:cubicBezTo>
                  <a:cubicBezTo>
                    <a:pt x="2753" y="686"/>
                    <a:pt x="2753" y="0"/>
                    <a:pt x="2078" y="0"/>
                  </a:cubicBezTo>
                  <a:cubicBezTo>
                    <a:pt x="1741" y="0"/>
                    <a:pt x="1403" y="686"/>
                    <a:pt x="1066" y="686"/>
                  </a:cubicBezTo>
                  <a:cubicBezTo>
                    <a:pt x="728" y="686"/>
                    <a:pt x="391" y="686"/>
                    <a:pt x="53" y="686"/>
                  </a:cubicBezTo>
                  <a:cubicBezTo>
                    <a:pt x="-284" y="2400"/>
                    <a:pt x="1066" y="3086"/>
                    <a:pt x="1741" y="4800"/>
                  </a:cubicBezTo>
                  <a:cubicBezTo>
                    <a:pt x="2078" y="5486"/>
                    <a:pt x="2416" y="6514"/>
                    <a:pt x="2753" y="7200"/>
                  </a:cubicBezTo>
                  <a:cubicBezTo>
                    <a:pt x="3091" y="8229"/>
                    <a:pt x="3766" y="8914"/>
                    <a:pt x="4104" y="9943"/>
                  </a:cubicBezTo>
                  <a:cubicBezTo>
                    <a:pt x="4104" y="10286"/>
                    <a:pt x="4104" y="11314"/>
                    <a:pt x="4104" y="11657"/>
                  </a:cubicBezTo>
                  <a:cubicBezTo>
                    <a:pt x="4104" y="12686"/>
                    <a:pt x="4441" y="13371"/>
                    <a:pt x="4441" y="14400"/>
                  </a:cubicBezTo>
                  <a:cubicBezTo>
                    <a:pt x="4779" y="15429"/>
                    <a:pt x="4779" y="16457"/>
                    <a:pt x="5116" y="17486"/>
                  </a:cubicBezTo>
                  <a:cubicBezTo>
                    <a:pt x="5453" y="18857"/>
                    <a:pt x="6466" y="19886"/>
                    <a:pt x="7141" y="20914"/>
                  </a:cubicBezTo>
                  <a:cubicBezTo>
                    <a:pt x="8154" y="19886"/>
                    <a:pt x="8154" y="20571"/>
                    <a:pt x="9166" y="21257"/>
                  </a:cubicBezTo>
                  <a:cubicBezTo>
                    <a:pt x="9504" y="21600"/>
                    <a:pt x="10516" y="21600"/>
                    <a:pt x="10854" y="21257"/>
                  </a:cubicBezTo>
                  <a:cubicBezTo>
                    <a:pt x="11866" y="21257"/>
                    <a:pt x="12541" y="20914"/>
                    <a:pt x="12541" y="19886"/>
                  </a:cubicBezTo>
                  <a:cubicBezTo>
                    <a:pt x="12541" y="17829"/>
                    <a:pt x="12541" y="15771"/>
                    <a:pt x="12541" y="13714"/>
                  </a:cubicBezTo>
                  <a:cubicBezTo>
                    <a:pt x="12541" y="12343"/>
                    <a:pt x="12541" y="10971"/>
                    <a:pt x="12541" y="9600"/>
                  </a:cubicBezTo>
                  <a:cubicBezTo>
                    <a:pt x="12541" y="9257"/>
                    <a:pt x="12541" y="8914"/>
                    <a:pt x="12879" y="8914"/>
                  </a:cubicBezTo>
                  <a:cubicBezTo>
                    <a:pt x="12879" y="8914"/>
                    <a:pt x="14229" y="8914"/>
                    <a:pt x="14229" y="8914"/>
                  </a:cubicBezTo>
                  <a:cubicBezTo>
                    <a:pt x="14229" y="6857"/>
                    <a:pt x="14229" y="4457"/>
                    <a:pt x="14229" y="2400"/>
                  </a:cubicBezTo>
                  <a:cubicBezTo>
                    <a:pt x="15241" y="2743"/>
                    <a:pt x="15916" y="2057"/>
                    <a:pt x="16929" y="2057"/>
                  </a:cubicBezTo>
                  <a:cubicBezTo>
                    <a:pt x="16929" y="1714"/>
                    <a:pt x="17266" y="1714"/>
                    <a:pt x="17604" y="1714"/>
                  </a:cubicBezTo>
                  <a:cubicBezTo>
                    <a:pt x="17604" y="1714"/>
                    <a:pt x="18279" y="2743"/>
                    <a:pt x="18616" y="2743"/>
                  </a:cubicBezTo>
                  <a:cubicBezTo>
                    <a:pt x="18954" y="2400"/>
                    <a:pt x="18616" y="2057"/>
                    <a:pt x="19291" y="2057"/>
                  </a:cubicBezTo>
                  <a:cubicBezTo>
                    <a:pt x="19629" y="2057"/>
                    <a:pt x="19966" y="1714"/>
                    <a:pt x="20641" y="1714"/>
                  </a:cubicBezTo>
                  <a:cubicBezTo>
                    <a:pt x="21316" y="1371"/>
                    <a:pt x="19966" y="686"/>
                    <a:pt x="19629" y="686"/>
                  </a:cubicBezTo>
                  <a:cubicBezTo>
                    <a:pt x="17941" y="686"/>
                    <a:pt x="16591" y="1714"/>
                    <a:pt x="14904" y="1714"/>
                  </a:cubicBezTo>
                  <a:cubicBezTo>
                    <a:pt x="13554" y="1714"/>
                    <a:pt x="12204" y="1714"/>
                    <a:pt x="10854" y="17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6" name="Shape 1672">
              <a:extLst>
                <a:ext uri="{FF2B5EF4-FFF2-40B4-BE49-F238E27FC236}">
                  <a16:creationId xmlns:a16="http://schemas.microsoft.com/office/drawing/2014/main" id="{02CD3B9F-6B39-4387-AABE-710ED435EEC8}"/>
                </a:ext>
              </a:extLst>
            </p:cNvPr>
            <p:cNvSpPr/>
            <p:nvPr/>
          </p:nvSpPr>
          <p:spPr>
            <a:xfrm>
              <a:off x="6133426" y="4161728"/>
              <a:ext cx="395360" cy="41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7" extrusionOk="0">
                  <a:moveTo>
                    <a:pt x="21231" y="3278"/>
                  </a:moveTo>
                  <a:cubicBezTo>
                    <a:pt x="20993" y="3050"/>
                    <a:pt x="20993" y="2595"/>
                    <a:pt x="20993" y="2141"/>
                  </a:cubicBezTo>
                  <a:cubicBezTo>
                    <a:pt x="20993" y="1913"/>
                    <a:pt x="20519" y="1686"/>
                    <a:pt x="20281" y="1459"/>
                  </a:cubicBezTo>
                  <a:cubicBezTo>
                    <a:pt x="20281" y="1231"/>
                    <a:pt x="19806" y="776"/>
                    <a:pt x="19569" y="776"/>
                  </a:cubicBezTo>
                  <a:cubicBezTo>
                    <a:pt x="19332" y="776"/>
                    <a:pt x="19332" y="1231"/>
                    <a:pt x="18857" y="1004"/>
                  </a:cubicBezTo>
                  <a:cubicBezTo>
                    <a:pt x="18382" y="776"/>
                    <a:pt x="18620" y="1004"/>
                    <a:pt x="18145" y="1231"/>
                  </a:cubicBezTo>
                  <a:cubicBezTo>
                    <a:pt x="18145" y="1231"/>
                    <a:pt x="17670" y="1004"/>
                    <a:pt x="17670" y="776"/>
                  </a:cubicBezTo>
                  <a:cubicBezTo>
                    <a:pt x="17433" y="549"/>
                    <a:pt x="17195" y="322"/>
                    <a:pt x="16958" y="94"/>
                  </a:cubicBezTo>
                  <a:cubicBezTo>
                    <a:pt x="16721" y="-133"/>
                    <a:pt x="16483" y="322"/>
                    <a:pt x="16246" y="322"/>
                  </a:cubicBezTo>
                  <a:cubicBezTo>
                    <a:pt x="16009" y="549"/>
                    <a:pt x="15534" y="322"/>
                    <a:pt x="15297" y="94"/>
                  </a:cubicBezTo>
                  <a:cubicBezTo>
                    <a:pt x="14822" y="-133"/>
                    <a:pt x="14822" y="94"/>
                    <a:pt x="14347" y="322"/>
                  </a:cubicBezTo>
                  <a:cubicBezTo>
                    <a:pt x="14110" y="549"/>
                    <a:pt x="13635" y="322"/>
                    <a:pt x="13398" y="322"/>
                  </a:cubicBezTo>
                  <a:cubicBezTo>
                    <a:pt x="13160" y="549"/>
                    <a:pt x="12448" y="549"/>
                    <a:pt x="12211" y="549"/>
                  </a:cubicBezTo>
                  <a:cubicBezTo>
                    <a:pt x="11499" y="94"/>
                    <a:pt x="11973" y="1231"/>
                    <a:pt x="11261" y="1231"/>
                  </a:cubicBezTo>
                  <a:cubicBezTo>
                    <a:pt x="10787" y="1459"/>
                    <a:pt x="9837" y="1231"/>
                    <a:pt x="9363" y="1004"/>
                  </a:cubicBezTo>
                  <a:cubicBezTo>
                    <a:pt x="8888" y="776"/>
                    <a:pt x="8650" y="322"/>
                    <a:pt x="8176" y="322"/>
                  </a:cubicBezTo>
                  <a:cubicBezTo>
                    <a:pt x="7938" y="94"/>
                    <a:pt x="7464" y="549"/>
                    <a:pt x="7226" y="776"/>
                  </a:cubicBezTo>
                  <a:cubicBezTo>
                    <a:pt x="6752" y="1231"/>
                    <a:pt x="7226" y="1913"/>
                    <a:pt x="6989" y="2595"/>
                  </a:cubicBezTo>
                  <a:cubicBezTo>
                    <a:pt x="6277" y="3732"/>
                    <a:pt x="6277" y="5096"/>
                    <a:pt x="5565" y="6006"/>
                  </a:cubicBezTo>
                  <a:cubicBezTo>
                    <a:pt x="5090" y="6688"/>
                    <a:pt x="4853" y="7143"/>
                    <a:pt x="4378" y="7825"/>
                  </a:cubicBezTo>
                  <a:cubicBezTo>
                    <a:pt x="4141" y="8280"/>
                    <a:pt x="4141" y="8734"/>
                    <a:pt x="4141" y="9189"/>
                  </a:cubicBezTo>
                  <a:cubicBezTo>
                    <a:pt x="4141" y="9871"/>
                    <a:pt x="4378" y="10326"/>
                    <a:pt x="3903" y="10781"/>
                  </a:cubicBezTo>
                  <a:cubicBezTo>
                    <a:pt x="3666" y="10781"/>
                    <a:pt x="2479" y="11463"/>
                    <a:pt x="2479" y="11463"/>
                  </a:cubicBezTo>
                  <a:cubicBezTo>
                    <a:pt x="2242" y="11463"/>
                    <a:pt x="2716" y="10781"/>
                    <a:pt x="2242" y="11008"/>
                  </a:cubicBezTo>
                  <a:cubicBezTo>
                    <a:pt x="1530" y="11463"/>
                    <a:pt x="1530" y="11918"/>
                    <a:pt x="1055" y="11235"/>
                  </a:cubicBezTo>
                  <a:cubicBezTo>
                    <a:pt x="817" y="11463"/>
                    <a:pt x="343" y="11918"/>
                    <a:pt x="343" y="12372"/>
                  </a:cubicBezTo>
                  <a:cubicBezTo>
                    <a:pt x="343" y="12372"/>
                    <a:pt x="343" y="12600"/>
                    <a:pt x="105" y="12600"/>
                  </a:cubicBezTo>
                  <a:cubicBezTo>
                    <a:pt x="-132" y="12827"/>
                    <a:pt x="105" y="13054"/>
                    <a:pt x="105" y="13282"/>
                  </a:cubicBezTo>
                  <a:cubicBezTo>
                    <a:pt x="1055" y="12600"/>
                    <a:pt x="1767" y="12827"/>
                    <a:pt x="2954" y="12827"/>
                  </a:cubicBezTo>
                  <a:cubicBezTo>
                    <a:pt x="3428" y="12827"/>
                    <a:pt x="3666" y="12827"/>
                    <a:pt x="4141" y="12827"/>
                  </a:cubicBezTo>
                  <a:cubicBezTo>
                    <a:pt x="4615" y="12827"/>
                    <a:pt x="4853" y="13509"/>
                    <a:pt x="5090" y="13964"/>
                  </a:cubicBezTo>
                  <a:cubicBezTo>
                    <a:pt x="5327" y="14419"/>
                    <a:pt x="5565" y="15101"/>
                    <a:pt x="6039" y="15328"/>
                  </a:cubicBezTo>
                  <a:cubicBezTo>
                    <a:pt x="6277" y="15555"/>
                    <a:pt x="7226" y="15328"/>
                    <a:pt x="7701" y="15101"/>
                  </a:cubicBezTo>
                  <a:cubicBezTo>
                    <a:pt x="7938" y="15101"/>
                    <a:pt x="7938" y="14419"/>
                    <a:pt x="8176" y="14191"/>
                  </a:cubicBezTo>
                  <a:cubicBezTo>
                    <a:pt x="8176" y="13736"/>
                    <a:pt x="8888" y="13964"/>
                    <a:pt x="9125" y="13964"/>
                  </a:cubicBezTo>
                  <a:cubicBezTo>
                    <a:pt x="9125" y="14419"/>
                    <a:pt x="9125" y="14419"/>
                    <a:pt x="9600" y="14419"/>
                  </a:cubicBezTo>
                  <a:cubicBezTo>
                    <a:pt x="9837" y="14419"/>
                    <a:pt x="10549" y="14191"/>
                    <a:pt x="10549" y="14646"/>
                  </a:cubicBezTo>
                  <a:cubicBezTo>
                    <a:pt x="10549" y="15101"/>
                    <a:pt x="10787" y="15328"/>
                    <a:pt x="10787" y="15783"/>
                  </a:cubicBezTo>
                  <a:cubicBezTo>
                    <a:pt x="10787" y="16010"/>
                    <a:pt x="10787" y="16238"/>
                    <a:pt x="10549" y="16692"/>
                  </a:cubicBezTo>
                  <a:cubicBezTo>
                    <a:pt x="10549" y="16920"/>
                    <a:pt x="10787" y="17374"/>
                    <a:pt x="11024" y="17602"/>
                  </a:cubicBezTo>
                  <a:cubicBezTo>
                    <a:pt x="11261" y="17829"/>
                    <a:pt x="11024" y="18284"/>
                    <a:pt x="11024" y="18511"/>
                  </a:cubicBezTo>
                  <a:cubicBezTo>
                    <a:pt x="11024" y="19193"/>
                    <a:pt x="12211" y="18511"/>
                    <a:pt x="12448" y="18511"/>
                  </a:cubicBezTo>
                  <a:cubicBezTo>
                    <a:pt x="12923" y="18511"/>
                    <a:pt x="13160" y="18511"/>
                    <a:pt x="13398" y="18739"/>
                  </a:cubicBezTo>
                  <a:cubicBezTo>
                    <a:pt x="13872" y="19193"/>
                    <a:pt x="13635" y="18966"/>
                    <a:pt x="14110" y="18966"/>
                  </a:cubicBezTo>
                  <a:cubicBezTo>
                    <a:pt x="14584" y="18966"/>
                    <a:pt x="14584" y="19193"/>
                    <a:pt x="14822" y="19421"/>
                  </a:cubicBezTo>
                  <a:cubicBezTo>
                    <a:pt x="15059" y="19421"/>
                    <a:pt x="15297" y="19648"/>
                    <a:pt x="15534" y="19648"/>
                  </a:cubicBezTo>
                  <a:cubicBezTo>
                    <a:pt x="16246" y="19875"/>
                    <a:pt x="16483" y="19875"/>
                    <a:pt x="16721" y="19193"/>
                  </a:cubicBezTo>
                  <a:cubicBezTo>
                    <a:pt x="16958" y="19875"/>
                    <a:pt x="17195" y="20103"/>
                    <a:pt x="17908" y="20330"/>
                  </a:cubicBezTo>
                  <a:cubicBezTo>
                    <a:pt x="18382" y="20558"/>
                    <a:pt x="18382" y="21240"/>
                    <a:pt x="18857" y="21467"/>
                  </a:cubicBezTo>
                  <a:cubicBezTo>
                    <a:pt x="18857" y="21467"/>
                    <a:pt x="19806" y="21240"/>
                    <a:pt x="19806" y="21240"/>
                  </a:cubicBezTo>
                  <a:cubicBezTo>
                    <a:pt x="19806" y="20785"/>
                    <a:pt x="20044" y="19875"/>
                    <a:pt x="19569" y="20103"/>
                  </a:cubicBezTo>
                  <a:cubicBezTo>
                    <a:pt x="18857" y="20330"/>
                    <a:pt x="18382" y="19875"/>
                    <a:pt x="18145" y="19193"/>
                  </a:cubicBezTo>
                  <a:cubicBezTo>
                    <a:pt x="18145" y="18739"/>
                    <a:pt x="18620" y="18056"/>
                    <a:pt x="18382" y="17374"/>
                  </a:cubicBezTo>
                  <a:cubicBezTo>
                    <a:pt x="18382" y="17147"/>
                    <a:pt x="18145" y="16692"/>
                    <a:pt x="18382" y="16465"/>
                  </a:cubicBezTo>
                  <a:cubicBezTo>
                    <a:pt x="18382" y="16465"/>
                    <a:pt x="18382" y="16238"/>
                    <a:pt x="18620" y="16238"/>
                  </a:cubicBezTo>
                  <a:cubicBezTo>
                    <a:pt x="18857" y="16238"/>
                    <a:pt x="18620" y="15783"/>
                    <a:pt x="18857" y="15783"/>
                  </a:cubicBezTo>
                  <a:cubicBezTo>
                    <a:pt x="19094" y="15328"/>
                    <a:pt x="20281" y="15328"/>
                    <a:pt x="20519" y="15328"/>
                  </a:cubicBezTo>
                  <a:cubicBezTo>
                    <a:pt x="20044" y="15101"/>
                    <a:pt x="20281" y="14419"/>
                    <a:pt x="19806" y="14191"/>
                  </a:cubicBezTo>
                  <a:cubicBezTo>
                    <a:pt x="19569" y="13964"/>
                    <a:pt x="19332" y="13736"/>
                    <a:pt x="19332" y="13509"/>
                  </a:cubicBezTo>
                  <a:cubicBezTo>
                    <a:pt x="19332" y="13054"/>
                    <a:pt x="19332" y="12600"/>
                    <a:pt x="19094" y="12372"/>
                  </a:cubicBezTo>
                  <a:cubicBezTo>
                    <a:pt x="19094" y="11918"/>
                    <a:pt x="18857" y="11690"/>
                    <a:pt x="18857" y="11235"/>
                  </a:cubicBezTo>
                  <a:cubicBezTo>
                    <a:pt x="18857" y="11008"/>
                    <a:pt x="18857" y="9871"/>
                    <a:pt x="19094" y="10099"/>
                  </a:cubicBezTo>
                  <a:cubicBezTo>
                    <a:pt x="18857" y="9189"/>
                    <a:pt x="18857" y="8734"/>
                    <a:pt x="19332" y="7825"/>
                  </a:cubicBezTo>
                  <a:cubicBezTo>
                    <a:pt x="19569" y="7143"/>
                    <a:pt x="19569" y="6915"/>
                    <a:pt x="19569" y="6233"/>
                  </a:cubicBezTo>
                  <a:cubicBezTo>
                    <a:pt x="19569" y="5551"/>
                    <a:pt x="20044" y="5096"/>
                    <a:pt x="20519" y="4642"/>
                  </a:cubicBezTo>
                  <a:cubicBezTo>
                    <a:pt x="20756" y="4414"/>
                    <a:pt x="20993" y="4187"/>
                    <a:pt x="21231" y="3960"/>
                  </a:cubicBezTo>
                  <a:cubicBezTo>
                    <a:pt x="21468" y="3732"/>
                    <a:pt x="21468" y="3732"/>
                    <a:pt x="21231" y="3278"/>
                  </a:cubicBezTo>
                  <a:cubicBezTo>
                    <a:pt x="20993" y="3278"/>
                    <a:pt x="21468" y="3505"/>
                    <a:pt x="21231" y="32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7" name="Shape 1673">
              <a:extLst>
                <a:ext uri="{FF2B5EF4-FFF2-40B4-BE49-F238E27FC236}">
                  <a16:creationId xmlns:a16="http://schemas.microsoft.com/office/drawing/2014/main" id="{4BB2F4A3-9790-4C9E-924F-A04B6E46A779}"/>
                </a:ext>
              </a:extLst>
            </p:cNvPr>
            <p:cNvSpPr/>
            <p:nvPr/>
          </p:nvSpPr>
          <p:spPr>
            <a:xfrm>
              <a:off x="6126507" y="4409016"/>
              <a:ext cx="246506" cy="26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extrusionOk="0">
                  <a:moveTo>
                    <a:pt x="19671" y="9000"/>
                  </a:moveTo>
                  <a:cubicBezTo>
                    <a:pt x="18900" y="9000"/>
                    <a:pt x="18514" y="9343"/>
                    <a:pt x="18514" y="8657"/>
                  </a:cubicBezTo>
                  <a:cubicBezTo>
                    <a:pt x="18514" y="7972"/>
                    <a:pt x="18514" y="7629"/>
                    <a:pt x="18129" y="6943"/>
                  </a:cubicBezTo>
                  <a:cubicBezTo>
                    <a:pt x="17357" y="5914"/>
                    <a:pt x="18514" y="4886"/>
                    <a:pt x="17743" y="3857"/>
                  </a:cubicBezTo>
                  <a:cubicBezTo>
                    <a:pt x="17743" y="3514"/>
                    <a:pt x="17743" y="2486"/>
                    <a:pt x="17743" y="2486"/>
                  </a:cubicBezTo>
                  <a:cubicBezTo>
                    <a:pt x="17743" y="2486"/>
                    <a:pt x="16586" y="2486"/>
                    <a:pt x="16586" y="2486"/>
                  </a:cubicBezTo>
                  <a:cubicBezTo>
                    <a:pt x="15429" y="2486"/>
                    <a:pt x="15429" y="2829"/>
                    <a:pt x="15429" y="1800"/>
                  </a:cubicBezTo>
                  <a:cubicBezTo>
                    <a:pt x="14271" y="1800"/>
                    <a:pt x="13886" y="1457"/>
                    <a:pt x="13500" y="2486"/>
                  </a:cubicBezTo>
                  <a:cubicBezTo>
                    <a:pt x="13500" y="2486"/>
                    <a:pt x="13500" y="3514"/>
                    <a:pt x="13114" y="3514"/>
                  </a:cubicBezTo>
                  <a:cubicBezTo>
                    <a:pt x="12729" y="3857"/>
                    <a:pt x="11957" y="3857"/>
                    <a:pt x="11186" y="3857"/>
                  </a:cubicBezTo>
                  <a:cubicBezTo>
                    <a:pt x="8486" y="4200"/>
                    <a:pt x="9257" y="86"/>
                    <a:pt x="6943" y="86"/>
                  </a:cubicBezTo>
                  <a:cubicBezTo>
                    <a:pt x="5014" y="86"/>
                    <a:pt x="2700" y="-257"/>
                    <a:pt x="1157" y="429"/>
                  </a:cubicBezTo>
                  <a:cubicBezTo>
                    <a:pt x="386" y="1114"/>
                    <a:pt x="2314" y="3172"/>
                    <a:pt x="2314" y="3857"/>
                  </a:cubicBezTo>
                  <a:cubicBezTo>
                    <a:pt x="2700" y="4200"/>
                    <a:pt x="2700" y="4886"/>
                    <a:pt x="2314" y="5229"/>
                  </a:cubicBezTo>
                  <a:cubicBezTo>
                    <a:pt x="1543" y="5572"/>
                    <a:pt x="2314" y="6257"/>
                    <a:pt x="2314" y="6600"/>
                  </a:cubicBezTo>
                  <a:cubicBezTo>
                    <a:pt x="3471" y="7972"/>
                    <a:pt x="4243" y="9686"/>
                    <a:pt x="3086" y="11057"/>
                  </a:cubicBezTo>
                  <a:cubicBezTo>
                    <a:pt x="2314" y="12086"/>
                    <a:pt x="1543" y="12772"/>
                    <a:pt x="1157" y="13800"/>
                  </a:cubicBezTo>
                  <a:cubicBezTo>
                    <a:pt x="771" y="14829"/>
                    <a:pt x="386" y="15857"/>
                    <a:pt x="0" y="16886"/>
                  </a:cubicBezTo>
                  <a:cubicBezTo>
                    <a:pt x="0" y="17572"/>
                    <a:pt x="0" y="18257"/>
                    <a:pt x="0" y="18600"/>
                  </a:cubicBezTo>
                  <a:cubicBezTo>
                    <a:pt x="0" y="18943"/>
                    <a:pt x="0" y="19629"/>
                    <a:pt x="0" y="19972"/>
                  </a:cubicBezTo>
                  <a:cubicBezTo>
                    <a:pt x="386" y="19972"/>
                    <a:pt x="771" y="19972"/>
                    <a:pt x="1157" y="19972"/>
                  </a:cubicBezTo>
                  <a:cubicBezTo>
                    <a:pt x="1929" y="19972"/>
                    <a:pt x="1929" y="18943"/>
                    <a:pt x="3086" y="19629"/>
                  </a:cubicBezTo>
                  <a:cubicBezTo>
                    <a:pt x="3086" y="19629"/>
                    <a:pt x="3471" y="19972"/>
                    <a:pt x="3471" y="19972"/>
                  </a:cubicBezTo>
                  <a:cubicBezTo>
                    <a:pt x="4629" y="19972"/>
                    <a:pt x="5400" y="19972"/>
                    <a:pt x="6171" y="19972"/>
                  </a:cubicBezTo>
                  <a:cubicBezTo>
                    <a:pt x="7329" y="19972"/>
                    <a:pt x="8486" y="19972"/>
                    <a:pt x="9643" y="19972"/>
                  </a:cubicBezTo>
                  <a:cubicBezTo>
                    <a:pt x="10029" y="19972"/>
                    <a:pt x="11186" y="19972"/>
                    <a:pt x="11571" y="19972"/>
                  </a:cubicBezTo>
                  <a:cubicBezTo>
                    <a:pt x="12343" y="21343"/>
                    <a:pt x="13886" y="21000"/>
                    <a:pt x="15043" y="21000"/>
                  </a:cubicBezTo>
                  <a:cubicBezTo>
                    <a:pt x="16971" y="21000"/>
                    <a:pt x="18514" y="20657"/>
                    <a:pt x="20443" y="20314"/>
                  </a:cubicBezTo>
                  <a:cubicBezTo>
                    <a:pt x="19286" y="19286"/>
                    <a:pt x="17743" y="18600"/>
                    <a:pt x="17743" y="17229"/>
                  </a:cubicBezTo>
                  <a:cubicBezTo>
                    <a:pt x="17743" y="15514"/>
                    <a:pt x="17743" y="13800"/>
                    <a:pt x="17743" y="12429"/>
                  </a:cubicBezTo>
                  <a:cubicBezTo>
                    <a:pt x="17743" y="12086"/>
                    <a:pt x="21600" y="12772"/>
                    <a:pt x="21600" y="11743"/>
                  </a:cubicBezTo>
                  <a:cubicBezTo>
                    <a:pt x="21600" y="11057"/>
                    <a:pt x="21600" y="10029"/>
                    <a:pt x="21600" y="9000"/>
                  </a:cubicBezTo>
                  <a:cubicBezTo>
                    <a:pt x="21600" y="7972"/>
                    <a:pt x="20443" y="9000"/>
                    <a:pt x="19671" y="9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8" name="Shape 1674">
              <a:extLst>
                <a:ext uri="{FF2B5EF4-FFF2-40B4-BE49-F238E27FC236}">
                  <a16:creationId xmlns:a16="http://schemas.microsoft.com/office/drawing/2014/main" id="{9C10631A-071F-4690-B261-7E8A8B3CF41A}"/>
                </a:ext>
              </a:extLst>
            </p:cNvPr>
            <p:cNvSpPr/>
            <p:nvPr/>
          </p:nvSpPr>
          <p:spPr>
            <a:xfrm>
              <a:off x="6287305" y="4677511"/>
              <a:ext cx="195262" cy="20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700" extrusionOk="0">
                  <a:moveTo>
                    <a:pt x="11478" y="0"/>
                  </a:moveTo>
                  <a:cubicBezTo>
                    <a:pt x="11009" y="450"/>
                    <a:pt x="10069" y="450"/>
                    <a:pt x="9600" y="450"/>
                  </a:cubicBezTo>
                  <a:cubicBezTo>
                    <a:pt x="8661" y="450"/>
                    <a:pt x="9130" y="1800"/>
                    <a:pt x="8191" y="900"/>
                  </a:cubicBezTo>
                  <a:cubicBezTo>
                    <a:pt x="6782" y="-900"/>
                    <a:pt x="4435" y="1350"/>
                    <a:pt x="2556" y="900"/>
                  </a:cubicBezTo>
                  <a:cubicBezTo>
                    <a:pt x="2556" y="3150"/>
                    <a:pt x="2556" y="5400"/>
                    <a:pt x="2556" y="7200"/>
                  </a:cubicBezTo>
                  <a:cubicBezTo>
                    <a:pt x="2556" y="7650"/>
                    <a:pt x="3026" y="9450"/>
                    <a:pt x="2556" y="9450"/>
                  </a:cubicBezTo>
                  <a:cubicBezTo>
                    <a:pt x="2087" y="9900"/>
                    <a:pt x="209" y="9000"/>
                    <a:pt x="209" y="9900"/>
                  </a:cubicBezTo>
                  <a:cubicBezTo>
                    <a:pt x="209" y="10800"/>
                    <a:pt x="209" y="12150"/>
                    <a:pt x="209" y="13050"/>
                  </a:cubicBezTo>
                  <a:cubicBezTo>
                    <a:pt x="209" y="13950"/>
                    <a:pt x="-261" y="15300"/>
                    <a:pt x="209" y="16200"/>
                  </a:cubicBezTo>
                  <a:cubicBezTo>
                    <a:pt x="2087" y="16650"/>
                    <a:pt x="2556" y="18900"/>
                    <a:pt x="1617" y="20250"/>
                  </a:cubicBezTo>
                  <a:cubicBezTo>
                    <a:pt x="1617" y="20700"/>
                    <a:pt x="3496" y="20700"/>
                    <a:pt x="3496" y="20700"/>
                  </a:cubicBezTo>
                  <a:cubicBezTo>
                    <a:pt x="4435" y="20700"/>
                    <a:pt x="4904" y="19800"/>
                    <a:pt x="5843" y="18900"/>
                  </a:cubicBezTo>
                  <a:cubicBezTo>
                    <a:pt x="6782" y="18000"/>
                    <a:pt x="6782" y="16650"/>
                    <a:pt x="8661" y="17550"/>
                  </a:cubicBezTo>
                  <a:cubicBezTo>
                    <a:pt x="10539" y="18450"/>
                    <a:pt x="12417" y="18900"/>
                    <a:pt x="13356" y="16650"/>
                  </a:cubicBezTo>
                  <a:cubicBezTo>
                    <a:pt x="13356" y="16200"/>
                    <a:pt x="13356" y="15750"/>
                    <a:pt x="14296" y="15750"/>
                  </a:cubicBezTo>
                  <a:cubicBezTo>
                    <a:pt x="15235" y="15750"/>
                    <a:pt x="15704" y="14850"/>
                    <a:pt x="15704" y="14400"/>
                  </a:cubicBezTo>
                  <a:cubicBezTo>
                    <a:pt x="16643" y="13050"/>
                    <a:pt x="18522" y="11700"/>
                    <a:pt x="19930" y="10800"/>
                  </a:cubicBezTo>
                  <a:cubicBezTo>
                    <a:pt x="20869" y="10350"/>
                    <a:pt x="21339" y="9900"/>
                    <a:pt x="20400" y="9000"/>
                  </a:cubicBezTo>
                  <a:cubicBezTo>
                    <a:pt x="19930" y="8550"/>
                    <a:pt x="18522" y="9000"/>
                    <a:pt x="18522" y="8550"/>
                  </a:cubicBezTo>
                  <a:cubicBezTo>
                    <a:pt x="18052" y="8100"/>
                    <a:pt x="17582" y="7650"/>
                    <a:pt x="17582" y="6750"/>
                  </a:cubicBezTo>
                  <a:cubicBezTo>
                    <a:pt x="17582" y="6750"/>
                    <a:pt x="18052" y="6300"/>
                    <a:pt x="18052" y="5850"/>
                  </a:cubicBezTo>
                  <a:cubicBezTo>
                    <a:pt x="17582" y="5850"/>
                    <a:pt x="17113" y="5850"/>
                    <a:pt x="16643" y="5400"/>
                  </a:cubicBezTo>
                  <a:cubicBezTo>
                    <a:pt x="16643" y="5400"/>
                    <a:pt x="17113" y="4950"/>
                    <a:pt x="16643" y="4950"/>
                  </a:cubicBezTo>
                  <a:cubicBezTo>
                    <a:pt x="16174" y="4950"/>
                    <a:pt x="16174" y="4500"/>
                    <a:pt x="15704" y="4500"/>
                  </a:cubicBezTo>
                  <a:cubicBezTo>
                    <a:pt x="14765" y="4050"/>
                    <a:pt x="14296" y="3600"/>
                    <a:pt x="13826" y="2250"/>
                  </a:cubicBezTo>
                  <a:cubicBezTo>
                    <a:pt x="13826" y="1800"/>
                    <a:pt x="12417" y="0"/>
                    <a:pt x="11478" y="0"/>
                  </a:cubicBezTo>
                  <a:cubicBezTo>
                    <a:pt x="11478" y="0"/>
                    <a:pt x="11948" y="0"/>
                    <a:pt x="1147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39" name="Shape 1675">
              <a:extLst>
                <a:ext uri="{FF2B5EF4-FFF2-40B4-BE49-F238E27FC236}">
                  <a16:creationId xmlns:a16="http://schemas.microsoft.com/office/drawing/2014/main" id="{6AC73145-389B-4464-A3B5-1A9D426A5830}"/>
                </a:ext>
              </a:extLst>
            </p:cNvPr>
            <p:cNvSpPr/>
            <p:nvPr/>
          </p:nvSpPr>
          <p:spPr>
            <a:xfrm>
              <a:off x="6400307" y="4625395"/>
              <a:ext cx="165430" cy="15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extrusionOk="0">
                  <a:moveTo>
                    <a:pt x="20798" y="13577"/>
                  </a:moveTo>
                  <a:cubicBezTo>
                    <a:pt x="20798" y="12960"/>
                    <a:pt x="20244" y="11726"/>
                    <a:pt x="20244" y="11109"/>
                  </a:cubicBezTo>
                  <a:cubicBezTo>
                    <a:pt x="20244" y="9874"/>
                    <a:pt x="20798" y="9257"/>
                    <a:pt x="20798" y="8640"/>
                  </a:cubicBezTo>
                  <a:cubicBezTo>
                    <a:pt x="20798" y="6789"/>
                    <a:pt x="20798" y="5554"/>
                    <a:pt x="20244" y="4320"/>
                  </a:cubicBezTo>
                  <a:cubicBezTo>
                    <a:pt x="20244" y="2469"/>
                    <a:pt x="15260" y="1234"/>
                    <a:pt x="14152" y="1234"/>
                  </a:cubicBezTo>
                  <a:cubicBezTo>
                    <a:pt x="14152" y="0"/>
                    <a:pt x="14152" y="0"/>
                    <a:pt x="12490" y="0"/>
                  </a:cubicBezTo>
                  <a:cubicBezTo>
                    <a:pt x="10829" y="0"/>
                    <a:pt x="10829" y="617"/>
                    <a:pt x="9721" y="1851"/>
                  </a:cubicBezTo>
                  <a:cubicBezTo>
                    <a:pt x="9167" y="3086"/>
                    <a:pt x="7506" y="3703"/>
                    <a:pt x="6398" y="4320"/>
                  </a:cubicBezTo>
                  <a:cubicBezTo>
                    <a:pt x="5844" y="5554"/>
                    <a:pt x="5290" y="7406"/>
                    <a:pt x="4183" y="7406"/>
                  </a:cubicBezTo>
                  <a:cubicBezTo>
                    <a:pt x="3075" y="7406"/>
                    <a:pt x="1967" y="6789"/>
                    <a:pt x="306" y="7406"/>
                  </a:cubicBezTo>
                  <a:cubicBezTo>
                    <a:pt x="-802" y="8023"/>
                    <a:pt x="1413" y="9257"/>
                    <a:pt x="1967" y="9874"/>
                  </a:cubicBezTo>
                  <a:cubicBezTo>
                    <a:pt x="2521" y="11109"/>
                    <a:pt x="2521" y="12343"/>
                    <a:pt x="3629" y="12960"/>
                  </a:cubicBezTo>
                  <a:cubicBezTo>
                    <a:pt x="4183" y="13577"/>
                    <a:pt x="4736" y="14194"/>
                    <a:pt x="5290" y="14194"/>
                  </a:cubicBezTo>
                  <a:cubicBezTo>
                    <a:pt x="5844" y="14194"/>
                    <a:pt x="5290" y="14811"/>
                    <a:pt x="5290" y="14811"/>
                  </a:cubicBezTo>
                  <a:cubicBezTo>
                    <a:pt x="5844" y="14811"/>
                    <a:pt x="6398" y="15429"/>
                    <a:pt x="6952" y="15429"/>
                  </a:cubicBezTo>
                  <a:cubicBezTo>
                    <a:pt x="6952" y="16046"/>
                    <a:pt x="6398" y="16663"/>
                    <a:pt x="6398" y="17280"/>
                  </a:cubicBezTo>
                  <a:cubicBezTo>
                    <a:pt x="6398" y="17897"/>
                    <a:pt x="6952" y="19131"/>
                    <a:pt x="7506" y="19131"/>
                  </a:cubicBezTo>
                  <a:cubicBezTo>
                    <a:pt x="9167" y="19131"/>
                    <a:pt x="9721" y="19131"/>
                    <a:pt x="10275" y="20983"/>
                  </a:cubicBezTo>
                  <a:cubicBezTo>
                    <a:pt x="10829" y="21600"/>
                    <a:pt x="11936" y="20983"/>
                    <a:pt x="13044" y="21600"/>
                  </a:cubicBezTo>
                  <a:cubicBezTo>
                    <a:pt x="13598" y="21600"/>
                    <a:pt x="13598" y="21600"/>
                    <a:pt x="14152" y="21600"/>
                  </a:cubicBezTo>
                  <a:cubicBezTo>
                    <a:pt x="16367" y="21600"/>
                    <a:pt x="16921" y="20983"/>
                    <a:pt x="18029" y="19131"/>
                  </a:cubicBezTo>
                  <a:cubicBezTo>
                    <a:pt x="18583" y="18514"/>
                    <a:pt x="19136" y="17280"/>
                    <a:pt x="19136" y="16663"/>
                  </a:cubicBezTo>
                  <a:cubicBezTo>
                    <a:pt x="19690" y="15429"/>
                    <a:pt x="20798" y="14811"/>
                    <a:pt x="20798" y="135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0" name="Shape 1676">
              <a:extLst>
                <a:ext uri="{FF2B5EF4-FFF2-40B4-BE49-F238E27FC236}">
                  <a16:creationId xmlns:a16="http://schemas.microsoft.com/office/drawing/2014/main" id="{BCBDE4D3-8328-486B-8B8C-09A7FBA50849}"/>
                </a:ext>
              </a:extLst>
            </p:cNvPr>
            <p:cNvSpPr/>
            <p:nvPr/>
          </p:nvSpPr>
          <p:spPr>
            <a:xfrm>
              <a:off x="6519279" y="4856633"/>
              <a:ext cx="27571" cy="3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16446" extrusionOk="0">
                  <a:moveTo>
                    <a:pt x="5657" y="170"/>
                  </a:moveTo>
                  <a:cubicBezTo>
                    <a:pt x="-5143" y="2133"/>
                    <a:pt x="1337" y="19806"/>
                    <a:pt x="9977" y="15879"/>
                  </a:cubicBezTo>
                  <a:cubicBezTo>
                    <a:pt x="16457" y="13915"/>
                    <a:pt x="14297" y="-1794"/>
                    <a:pt x="5657" y="170"/>
                  </a:cubicBezTo>
                  <a:cubicBezTo>
                    <a:pt x="1337" y="170"/>
                    <a:pt x="7817" y="170"/>
                    <a:pt x="5657" y="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1" name="Shape 1677">
              <a:extLst>
                <a:ext uri="{FF2B5EF4-FFF2-40B4-BE49-F238E27FC236}">
                  <a16:creationId xmlns:a16="http://schemas.microsoft.com/office/drawing/2014/main" id="{1B281442-3439-4089-868C-E258430790CE}"/>
                </a:ext>
              </a:extLst>
            </p:cNvPr>
            <p:cNvSpPr/>
            <p:nvPr/>
          </p:nvSpPr>
          <p:spPr>
            <a:xfrm>
              <a:off x="6219673" y="4774845"/>
              <a:ext cx="341580" cy="29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43" extrusionOk="0">
                  <a:moveTo>
                    <a:pt x="19920" y="8345"/>
                  </a:moveTo>
                  <a:cubicBezTo>
                    <a:pt x="19100" y="8345"/>
                    <a:pt x="18279" y="7406"/>
                    <a:pt x="18553" y="6780"/>
                  </a:cubicBezTo>
                  <a:cubicBezTo>
                    <a:pt x="18553" y="6154"/>
                    <a:pt x="19100" y="5841"/>
                    <a:pt x="19373" y="5841"/>
                  </a:cubicBezTo>
                  <a:cubicBezTo>
                    <a:pt x="19646" y="5841"/>
                    <a:pt x="19920" y="6154"/>
                    <a:pt x="20193" y="6154"/>
                  </a:cubicBezTo>
                  <a:cubicBezTo>
                    <a:pt x="20193" y="5215"/>
                    <a:pt x="20467" y="4276"/>
                    <a:pt x="20193" y="3336"/>
                  </a:cubicBezTo>
                  <a:cubicBezTo>
                    <a:pt x="19920" y="3023"/>
                    <a:pt x="19646" y="2397"/>
                    <a:pt x="19646" y="2084"/>
                  </a:cubicBezTo>
                  <a:cubicBezTo>
                    <a:pt x="19373" y="1458"/>
                    <a:pt x="19373" y="832"/>
                    <a:pt x="19373" y="206"/>
                  </a:cubicBezTo>
                  <a:cubicBezTo>
                    <a:pt x="18826" y="519"/>
                    <a:pt x="18006" y="206"/>
                    <a:pt x="17733" y="206"/>
                  </a:cubicBezTo>
                  <a:cubicBezTo>
                    <a:pt x="16912" y="-107"/>
                    <a:pt x="16365" y="-107"/>
                    <a:pt x="16092" y="519"/>
                  </a:cubicBezTo>
                  <a:cubicBezTo>
                    <a:pt x="15545" y="832"/>
                    <a:pt x="14998" y="832"/>
                    <a:pt x="14725" y="1458"/>
                  </a:cubicBezTo>
                  <a:cubicBezTo>
                    <a:pt x="14452" y="1771"/>
                    <a:pt x="13905" y="2084"/>
                    <a:pt x="13631" y="2397"/>
                  </a:cubicBezTo>
                  <a:cubicBezTo>
                    <a:pt x="13358" y="2710"/>
                    <a:pt x="13358" y="3336"/>
                    <a:pt x="13084" y="3650"/>
                  </a:cubicBezTo>
                  <a:cubicBezTo>
                    <a:pt x="12811" y="4276"/>
                    <a:pt x="12264" y="3650"/>
                    <a:pt x="11991" y="4276"/>
                  </a:cubicBezTo>
                  <a:cubicBezTo>
                    <a:pt x="11717" y="4589"/>
                    <a:pt x="11991" y="4902"/>
                    <a:pt x="11717" y="5215"/>
                  </a:cubicBezTo>
                  <a:cubicBezTo>
                    <a:pt x="11171" y="6467"/>
                    <a:pt x="9803" y="5528"/>
                    <a:pt x="8983" y="5215"/>
                  </a:cubicBezTo>
                  <a:cubicBezTo>
                    <a:pt x="8163" y="4589"/>
                    <a:pt x="7890" y="5841"/>
                    <a:pt x="7343" y="6467"/>
                  </a:cubicBezTo>
                  <a:cubicBezTo>
                    <a:pt x="7069" y="6780"/>
                    <a:pt x="6796" y="7406"/>
                    <a:pt x="6249" y="7406"/>
                  </a:cubicBezTo>
                  <a:cubicBezTo>
                    <a:pt x="6249" y="7406"/>
                    <a:pt x="5155" y="7406"/>
                    <a:pt x="5155" y="7093"/>
                  </a:cubicBezTo>
                  <a:cubicBezTo>
                    <a:pt x="5702" y="6154"/>
                    <a:pt x="5429" y="4589"/>
                    <a:pt x="4335" y="4276"/>
                  </a:cubicBezTo>
                  <a:cubicBezTo>
                    <a:pt x="4335" y="5841"/>
                    <a:pt x="4335" y="7406"/>
                    <a:pt x="4335" y="8971"/>
                  </a:cubicBezTo>
                  <a:cubicBezTo>
                    <a:pt x="4335" y="8971"/>
                    <a:pt x="4609" y="9910"/>
                    <a:pt x="4335" y="10223"/>
                  </a:cubicBezTo>
                  <a:cubicBezTo>
                    <a:pt x="3515" y="10850"/>
                    <a:pt x="3241" y="11163"/>
                    <a:pt x="2148" y="10850"/>
                  </a:cubicBezTo>
                  <a:cubicBezTo>
                    <a:pt x="1874" y="10850"/>
                    <a:pt x="1601" y="10850"/>
                    <a:pt x="1328" y="10536"/>
                  </a:cubicBezTo>
                  <a:cubicBezTo>
                    <a:pt x="1054" y="9910"/>
                    <a:pt x="781" y="9597"/>
                    <a:pt x="234" y="10223"/>
                  </a:cubicBezTo>
                  <a:cubicBezTo>
                    <a:pt x="-313" y="10850"/>
                    <a:pt x="234" y="11789"/>
                    <a:pt x="507" y="12415"/>
                  </a:cubicBezTo>
                  <a:cubicBezTo>
                    <a:pt x="781" y="12728"/>
                    <a:pt x="1054" y="13354"/>
                    <a:pt x="1054" y="13980"/>
                  </a:cubicBezTo>
                  <a:cubicBezTo>
                    <a:pt x="1601" y="15232"/>
                    <a:pt x="2695" y="15858"/>
                    <a:pt x="2148" y="17423"/>
                  </a:cubicBezTo>
                  <a:cubicBezTo>
                    <a:pt x="1874" y="18050"/>
                    <a:pt x="1601" y="18050"/>
                    <a:pt x="1874" y="18676"/>
                  </a:cubicBezTo>
                  <a:cubicBezTo>
                    <a:pt x="2148" y="18989"/>
                    <a:pt x="2148" y="19302"/>
                    <a:pt x="2148" y="19302"/>
                  </a:cubicBezTo>
                  <a:cubicBezTo>
                    <a:pt x="2421" y="19615"/>
                    <a:pt x="2148" y="20241"/>
                    <a:pt x="2421" y="20554"/>
                  </a:cubicBezTo>
                  <a:cubicBezTo>
                    <a:pt x="2421" y="20554"/>
                    <a:pt x="2421" y="19928"/>
                    <a:pt x="2695" y="19928"/>
                  </a:cubicBezTo>
                  <a:cubicBezTo>
                    <a:pt x="2695" y="19928"/>
                    <a:pt x="3515" y="20867"/>
                    <a:pt x="3788" y="21180"/>
                  </a:cubicBezTo>
                  <a:cubicBezTo>
                    <a:pt x="4335" y="21493"/>
                    <a:pt x="4882" y="20554"/>
                    <a:pt x="5429" y="20554"/>
                  </a:cubicBezTo>
                  <a:cubicBezTo>
                    <a:pt x="5976" y="20241"/>
                    <a:pt x="6522" y="20867"/>
                    <a:pt x="6796" y="20241"/>
                  </a:cubicBezTo>
                  <a:cubicBezTo>
                    <a:pt x="7343" y="19928"/>
                    <a:pt x="7616" y="19928"/>
                    <a:pt x="8163" y="19928"/>
                  </a:cubicBezTo>
                  <a:cubicBezTo>
                    <a:pt x="8710" y="19928"/>
                    <a:pt x="9257" y="19928"/>
                    <a:pt x="10077" y="19928"/>
                  </a:cubicBezTo>
                  <a:cubicBezTo>
                    <a:pt x="10077" y="19928"/>
                    <a:pt x="10350" y="19928"/>
                    <a:pt x="10350" y="19928"/>
                  </a:cubicBezTo>
                  <a:cubicBezTo>
                    <a:pt x="10624" y="19928"/>
                    <a:pt x="10624" y="19615"/>
                    <a:pt x="10897" y="19615"/>
                  </a:cubicBezTo>
                  <a:cubicBezTo>
                    <a:pt x="10897" y="19615"/>
                    <a:pt x="10897" y="19302"/>
                    <a:pt x="11171" y="19302"/>
                  </a:cubicBezTo>
                  <a:cubicBezTo>
                    <a:pt x="11171" y="19615"/>
                    <a:pt x="11171" y="20241"/>
                    <a:pt x="11717" y="20241"/>
                  </a:cubicBezTo>
                  <a:cubicBezTo>
                    <a:pt x="11717" y="20241"/>
                    <a:pt x="11444" y="18989"/>
                    <a:pt x="12264" y="19302"/>
                  </a:cubicBezTo>
                  <a:cubicBezTo>
                    <a:pt x="13358" y="19615"/>
                    <a:pt x="14452" y="18363"/>
                    <a:pt x="15272" y="17423"/>
                  </a:cubicBezTo>
                  <a:cubicBezTo>
                    <a:pt x="16092" y="16797"/>
                    <a:pt x="16639" y="15858"/>
                    <a:pt x="17459" y="14919"/>
                  </a:cubicBezTo>
                  <a:cubicBezTo>
                    <a:pt x="18279" y="13980"/>
                    <a:pt x="18553" y="12728"/>
                    <a:pt x="19373" y="11476"/>
                  </a:cubicBezTo>
                  <a:cubicBezTo>
                    <a:pt x="19646" y="11163"/>
                    <a:pt x="20467" y="10850"/>
                    <a:pt x="20740" y="10223"/>
                  </a:cubicBezTo>
                  <a:cubicBezTo>
                    <a:pt x="21014" y="9597"/>
                    <a:pt x="21287" y="8345"/>
                    <a:pt x="21287" y="7719"/>
                  </a:cubicBezTo>
                  <a:cubicBezTo>
                    <a:pt x="21014" y="7719"/>
                    <a:pt x="20740" y="7719"/>
                    <a:pt x="20467" y="7719"/>
                  </a:cubicBezTo>
                  <a:cubicBezTo>
                    <a:pt x="20193" y="7719"/>
                    <a:pt x="20193" y="8345"/>
                    <a:pt x="19920" y="8345"/>
                  </a:cubicBezTo>
                  <a:close/>
                  <a:moveTo>
                    <a:pt x="16639" y="12102"/>
                  </a:moveTo>
                  <a:cubicBezTo>
                    <a:pt x="16365" y="12102"/>
                    <a:pt x="16365" y="12728"/>
                    <a:pt x="16365" y="12728"/>
                  </a:cubicBezTo>
                  <a:cubicBezTo>
                    <a:pt x="16092" y="13354"/>
                    <a:pt x="15545" y="13041"/>
                    <a:pt x="15272" y="13354"/>
                  </a:cubicBezTo>
                  <a:cubicBezTo>
                    <a:pt x="14998" y="13354"/>
                    <a:pt x="14998" y="13667"/>
                    <a:pt x="14725" y="13667"/>
                  </a:cubicBezTo>
                  <a:cubicBezTo>
                    <a:pt x="14178" y="13667"/>
                    <a:pt x="13905" y="13041"/>
                    <a:pt x="13905" y="12728"/>
                  </a:cubicBezTo>
                  <a:cubicBezTo>
                    <a:pt x="13631" y="12102"/>
                    <a:pt x="14452" y="11163"/>
                    <a:pt x="14998" y="10850"/>
                  </a:cubicBezTo>
                  <a:cubicBezTo>
                    <a:pt x="15272" y="10536"/>
                    <a:pt x="15819" y="10536"/>
                    <a:pt x="16092" y="10850"/>
                  </a:cubicBezTo>
                  <a:cubicBezTo>
                    <a:pt x="16365" y="11163"/>
                    <a:pt x="17186" y="11789"/>
                    <a:pt x="16639" y="12102"/>
                  </a:cubicBezTo>
                  <a:cubicBezTo>
                    <a:pt x="16365" y="12102"/>
                    <a:pt x="16912" y="11789"/>
                    <a:pt x="16639" y="121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2" name="Shape 1678">
              <a:extLst>
                <a:ext uri="{FF2B5EF4-FFF2-40B4-BE49-F238E27FC236}">
                  <a16:creationId xmlns:a16="http://schemas.microsoft.com/office/drawing/2014/main" id="{7BE7ED1E-6432-44ED-8981-B1C25383FBEC}"/>
                </a:ext>
              </a:extLst>
            </p:cNvPr>
            <p:cNvSpPr/>
            <p:nvPr/>
          </p:nvSpPr>
          <p:spPr>
            <a:xfrm>
              <a:off x="6442720" y="4924880"/>
              <a:ext cx="46892" cy="4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1" h="15465" extrusionOk="0">
                  <a:moveTo>
                    <a:pt x="16765" y="4203"/>
                  </a:moveTo>
                  <a:cubicBezTo>
                    <a:pt x="13442" y="880"/>
                    <a:pt x="6796" y="-2443"/>
                    <a:pt x="3473" y="2542"/>
                  </a:cubicBezTo>
                  <a:cubicBezTo>
                    <a:pt x="150" y="5865"/>
                    <a:pt x="-1512" y="9188"/>
                    <a:pt x="1811" y="12511"/>
                  </a:cubicBezTo>
                  <a:cubicBezTo>
                    <a:pt x="5134" y="19157"/>
                    <a:pt x="6796" y="12511"/>
                    <a:pt x="10119" y="12511"/>
                  </a:cubicBezTo>
                  <a:cubicBezTo>
                    <a:pt x="15103" y="12511"/>
                    <a:pt x="20088" y="5865"/>
                    <a:pt x="16765" y="4203"/>
                  </a:cubicBezTo>
                  <a:cubicBezTo>
                    <a:pt x="15103" y="2542"/>
                    <a:pt x="18426" y="4203"/>
                    <a:pt x="16765" y="42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3" name="Shape 1679">
              <a:extLst>
                <a:ext uri="{FF2B5EF4-FFF2-40B4-BE49-F238E27FC236}">
                  <a16:creationId xmlns:a16="http://schemas.microsoft.com/office/drawing/2014/main" id="{952D5899-A968-469F-AA41-B275832E9CAC}"/>
                </a:ext>
              </a:extLst>
            </p:cNvPr>
            <p:cNvSpPr/>
            <p:nvPr/>
          </p:nvSpPr>
          <p:spPr>
            <a:xfrm>
              <a:off x="6130992" y="4377603"/>
              <a:ext cx="22410" cy="32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36" extrusionOk="0">
                  <a:moveTo>
                    <a:pt x="8640" y="11536"/>
                  </a:moveTo>
                  <a:cubicBezTo>
                    <a:pt x="8640" y="8836"/>
                    <a:pt x="17280" y="3436"/>
                    <a:pt x="21600" y="736"/>
                  </a:cubicBezTo>
                  <a:cubicBezTo>
                    <a:pt x="17280" y="-1964"/>
                    <a:pt x="8640" y="3436"/>
                    <a:pt x="4320" y="6136"/>
                  </a:cubicBezTo>
                  <a:cubicBezTo>
                    <a:pt x="0" y="8836"/>
                    <a:pt x="0" y="14236"/>
                    <a:pt x="0" y="19636"/>
                  </a:cubicBezTo>
                  <a:cubicBezTo>
                    <a:pt x="8640" y="16936"/>
                    <a:pt x="8640" y="14236"/>
                    <a:pt x="8640" y="115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4" name="Shape 1680">
              <a:extLst>
                <a:ext uri="{FF2B5EF4-FFF2-40B4-BE49-F238E27FC236}">
                  <a16:creationId xmlns:a16="http://schemas.microsoft.com/office/drawing/2014/main" id="{0DD176BA-08DB-419D-9356-135BF2737A81}"/>
                </a:ext>
              </a:extLst>
            </p:cNvPr>
            <p:cNvSpPr/>
            <p:nvPr/>
          </p:nvSpPr>
          <p:spPr>
            <a:xfrm>
              <a:off x="6110074" y="4198177"/>
              <a:ext cx="152386" cy="19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6789" y="20774"/>
                  </a:moveTo>
                  <a:cubicBezTo>
                    <a:pt x="7406" y="20774"/>
                    <a:pt x="8640" y="19814"/>
                    <a:pt x="9257" y="19334"/>
                  </a:cubicBezTo>
                  <a:cubicBezTo>
                    <a:pt x="10491" y="18854"/>
                    <a:pt x="9257" y="20294"/>
                    <a:pt x="9874" y="20294"/>
                  </a:cubicBezTo>
                  <a:cubicBezTo>
                    <a:pt x="9874" y="20294"/>
                    <a:pt x="14194" y="18374"/>
                    <a:pt x="14194" y="17414"/>
                  </a:cubicBezTo>
                  <a:cubicBezTo>
                    <a:pt x="14194" y="15494"/>
                    <a:pt x="14194" y="13574"/>
                    <a:pt x="15429" y="12134"/>
                  </a:cubicBezTo>
                  <a:cubicBezTo>
                    <a:pt x="16663" y="10214"/>
                    <a:pt x="18514" y="8774"/>
                    <a:pt x="19131" y="7334"/>
                  </a:cubicBezTo>
                  <a:cubicBezTo>
                    <a:pt x="19749" y="5894"/>
                    <a:pt x="19749" y="4934"/>
                    <a:pt x="20366" y="3494"/>
                  </a:cubicBezTo>
                  <a:cubicBezTo>
                    <a:pt x="20366" y="2534"/>
                    <a:pt x="21600" y="1574"/>
                    <a:pt x="21600" y="614"/>
                  </a:cubicBezTo>
                  <a:cubicBezTo>
                    <a:pt x="20366" y="614"/>
                    <a:pt x="19131" y="-346"/>
                    <a:pt x="17897" y="134"/>
                  </a:cubicBezTo>
                  <a:cubicBezTo>
                    <a:pt x="17280" y="134"/>
                    <a:pt x="16046" y="134"/>
                    <a:pt x="16046" y="614"/>
                  </a:cubicBezTo>
                  <a:cubicBezTo>
                    <a:pt x="15429" y="1574"/>
                    <a:pt x="15429" y="2054"/>
                    <a:pt x="15429" y="2534"/>
                  </a:cubicBezTo>
                  <a:cubicBezTo>
                    <a:pt x="14811" y="3974"/>
                    <a:pt x="14194" y="4454"/>
                    <a:pt x="12343" y="4454"/>
                  </a:cubicBezTo>
                  <a:cubicBezTo>
                    <a:pt x="10491" y="3974"/>
                    <a:pt x="8023" y="3494"/>
                    <a:pt x="6171" y="3494"/>
                  </a:cubicBezTo>
                  <a:cubicBezTo>
                    <a:pt x="6171" y="4454"/>
                    <a:pt x="5554" y="6374"/>
                    <a:pt x="8023" y="5894"/>
                  </a:cubicBezTo>
                  <a:cubicBezTo>
                    <a:pt x="10491" y="4934"/>
                    <a:pt x="8640" y="7814"/>
                    <a:pt x="8640" y="8774"/>
                  </a:cubicBezTo>
                  <a:cubicBezTo>
                    <a:pt x="8640" y="9254"/>
                    <a:pt x="8640" y="9734"/>
                    <a:pt x="9257" y="10214"/>
                  </a:cubicBezTo>
                  <a:cubicBezTo>
                    <a:pt x="9874" y="10694"/>
                    <a:pt x="9874" y="11174"/>
                    <a:pt x="9874" y="11654"/>
                  </a:cubicBezTo>
                  <a:cubicBezTo>
                    <a:pt x="9874" y="12614"/>
                    <a:pt x="9874" y="14054"/>
                    <a:pt x="9257" y="15014"/>
                  </a:cubicBezTo>
                  <a:cubicBezTo>
                    <a:pt x="9257" y="15494"/>
                    <a:pt x="8023" y="14534"/>
                    <a:pt x="8023" y="14534"/>
                  </a:cubicBezTo>
                  <a:cubicBezTo>
                    <a:pt x="6789" y="14534"/>
                    <a:pt x="6789" y="15494"/>
                    <a:pt x="6171" y="15014"/>
                  </a:cubicBezTo>
                  <a:cubicBezTo>
                    <a:pt x="6171" y="14534"/>
                    <a:pt x="5554" y="14054"/>
                    <a:pt x="4937" y="13574"/>
                  </a:cubicBezTo>
                  <a:cubicBezTo>
                    <a:pt x="4320" y="13574"/>
                    <a:pt x="4320" y="14534"/>
                    <a:pt x="3703" y="15014"/>
                  </a:cubicBezTo>
                  <a:cubicBezTo>
                    <a:pt x="3703" y="15014"/>
                    <a:pt x="2469" y="15014"/>
                    <a:pt x="2469" y="15014"/>
                  </a:cubicBezTo>
                  <a:cubicBezTo>
                    <a:pt x="1234" y="15014"/>
                    <a:pt x="1851" y="15974"/>
                    <a:pt x="1851" y="16454"/>
                  </a:cubicBezTo>
                  <a:cubicBezTo>
                    <a:pt x="2469" y="17894"/>
                    <a:pt x="1851" y="17414"/>
                    <a:pt x="0" y="18374"/>
                  </a:cubicBezTo>
                  <a:cubicBezTo>
                    <a:pt x="1234" y="19334"/>
                    <a:pt x="2469" y="19814"/>
                    <a:pt x="3086" y="21254"/>
                  </a:cubicBezTo>
                  <a:cubicBezTo>
                    <a:pt x="3703" y="20774"/>
                    <a:pt x="4320" y="20294"/>
                    <a:pt x="4937" y="19814"/>
                  </a:cubicBezTo>
                  <a:cubicBezTo>
                    <a:pt x="6171" y="19334"/>
                    <a:pt x="6171" y="20294"/>
                    <a:pt x="6789" y="20774"/>
                  </a:cubicBezTo>
                  <a:cubicBezTo>
                    <a:pt x="7406" y="20774"/>
                    <a:pt x="6171" y="20294"/>
                    <a:pt x="6789" y="207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5" name="Shape 1681">
              <a:extLst>
                <a:ext uri="{FF2B5EF4-FFF2-40B4-BE49-F238E27FC236}">
                  <a16:creationId xmlns:a16="http://schemas.microsoft.com/office/drawing/2014/main" id="{5FDB5C01-92BD-4582-BA1F-7420F82FB077}"/>
                </a:ext>
              </a:extLst>
            </p:cNvPr>
            <p:cNvSpPr/>
            <p:nvPr/>
          </p:nvSpPr>
          <p:spPr>
            <a:xfrm>
              <a:off x="6182227" y="4036619"/>
              <a:ext cx="262167" cy="19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extrusionOk="0">
                  <a:moveTo>
                    <a:pt x="3554" y="17760"/>
                  </a:moveTo>
                  <a:cubicBezTo>
                    <a:pt x="3892" y="17760"/>
                    <a:pt x="4904" y="17280"/>
                    <a:pt x="5242" y="17760"/>
                  </a:cubicBezTo>
                  <a:cubicBezTo>
                    <a:pt x="5242" y="18240"/>
                    <a:pt x="6254" y="18240"/>
                    <a:pt x="6254" y="18240"/>
                  </a:cubicBezTo>
                  <a:cubicBezTo>
                    <a:pt x="6592" y="17280"/>
                    <a:pt x="6254" y="16320"/>
                    <a:pt x="6592" y="15840"/>
                  </a:cubicBezTo>
                  <a:cubicBezTo>
                    <a:pt x="6592" y="15360"/>
                    <a:pt x="7267" y="13920"/>
                    <a:pt x="7942" y="14400"/>
                  </a:cubicBezTo>
                  <a:cubicBezTo>
                    <a:pt x="8617" y="14400"/>
                    <a:pt x="8954" y="15360"/>
                    <a:pt x="9629" y="15840"/>
                  </a:cubicBezTo>
                  <a:cubicBezTo>
                    <a:pt x="10304" y="16320"/>
                    <a:pt x="10979" y="16320"/>
                    <a:pt x="11654" y="16320"/>
                  </a:cubicBezTo>
                  <a:cubicBezTo>
                    <a:pt x="11992" y="16320"/>
                    <a:pt x="12666" y="16800"/>
                    <a:pt x="12666" y="16320"/>
                  </a:cubicBezTo>
                  <a:cubicBezTo>
                    <a:pt x="13004" y="15840"/>
                    <a:pt x="13004" y="13920"/>
                    <a:pt x="13342" y="14400"/>
                  </a:cubicBezTo>
                  <a:cubicBezTo>
                    <a:pt x="14017" y="14880"/>
                    <a:pt x="14017" y="14880"/>
                    <a:pt x="14692" y="14880"/>
                  </a:cubicBezTo>
                  <a:cubicBezTo>
                    <a:pt x="15367" y="14400"/>
                    <a:pt x="15704" y="14880"/>
                    <a:pt x="16379" y="14880"/>
                  </a:cubicBezTo>
                  <a:cubicBezTo>
                    <a:pt x="17054" y="14880"/>
                    <a:pt x="17392" y="13440"/>
                    <a:pt x="18067" y="13920"/>
                  </a:cubicBezTo>
                  <a:cubicBezTo>
                    <a:pt x="18404" y="13920"/>
                    <a:pt x="19079" y="14880"/>
                    <a:pt x="19754" y="14400"/>
                  </a:cubicBezTo>
                  <a:cubicBezTo>
                    <a:pt x="21104" y="13440"/>
                    <a:pt x="19417" y="12480"/>
                    <a:pt x="19079" y="11520"/>
                  </a:cubicBezTo>
                  <a:cubicBezTo>
                    <a:pt x="18742" y="10560"/>
                    <a:pt x="18742" y="10080"/>
                    <a:pt x="18067" y="9600"/>
                  </a:cubicBezTo>
                  <a:cubicBezTo>
                    <a:pt x="17392" y="9120"/>
                    <a:pt x="17054" y="8640"/>
                    <a:pt x="16717" y="7680"/>
                  </a:cubicBezTo>
                  <a:cubicBezTo>
                    <a:pt x="16717" y="6720"/>
                    <a:pt x="16041" y="6720"/>
                    <a:pt x="15367" y="6240"/>
                  </a:cubicBezTo>
                  <a:cubicBezTo>
                    <a:pt x="15367" y="6240"/>
                    <a:pt x="15367" y="5760"/>
                    <a:pt x="15029" y="5760"/>
                  </a:cubicBezTo>
                  <a:cubicBezTo>
                    <a:pt x="15029" y="5760"/>
                    <a:pt x="14354" y="5760"/>
                    <a:pt x="14354" y="5760"/>
                  </a:cubicBezTo>
                  <a:cubicBezTo>
                    <a:pt x="14017" y="5280"/>
                    <a:pt x="14354" y="3360"/>
                    <a:pt x="14354" y="2880"/>
                  </a:cubicBezTo>
                  <a:cubicBezTo>
                    <a:pt x="14354" y="1920"/>
                    <a:pt x="13679" y="1440"/>
                    <a:pt x="13342" y="480"/>
                  </a:cubicBezTo>
                  <a:cubicBezTo>
                    <a:pt x="13342" y="480"/>
                    <a:pt x="13342" y="0"/>
                    <a:pt x="13342" y="0"/>
                  </a:cubicBezTo>
                  <a:cubicBezTo>
                    <a:pt x="13004" y="0"/>
                    <a:pt x="12666" y="0"/>
                    <a:pt x="12329" y="0"/>
                  </a:cubicBezTo>
                  <a:cubicBezTo>
                    <a:pt x="11654" y="480"/>
                    <a:pt x="11654" y="480"/>
                    <a:pt x="11317" y="1440"/>
                  </a:cubicBezTo>
                  <a:cubicBezTo>
                    <a:pt x="11317" y="2880"/>
                    <a:pt x="8954" y="4800"/>
                    <a:pt x="8279" y="4800"/>
                  </a:cubicBezTo>
                  <a:cubicBezTo>
                    <a:pt x="7942" y="4800"/>
                    <a:pt x="6592" y="4800"/>
                    <a:pt x="6929" y="5280"/>
                  </a:cubicBezTo>
                  <a:cubicBezTo>
                    <a:pt x="7267" y="6240"/>
                    <a:pt x="6254" y="7200"/>
                    <a:pt x="5917" y="7200"/>
                  </a:cubicBezTo>
                  <a:cubicBezTo>
                    <a:pt x="5242" y="7680"/>
                    <a:pt x="4567" y="8160"/>
                    <a:pt x="3892" y="8160"/>
                  </a:cubicBezTo>
                  <a:cubicBezTo>
                    <a:pt x="3217" y="8640"/>
                    <a:pt x="3217" y="7680"/>
                    <a:pt x="2542" y="8160"/>
                  </a:cubicBezTo>
                  <a:cubicBezTo>
                    <a:pt x="1867" y="8640"/>
                    <a:pt x="1529" y="8160"/>
                    <a:pt x="1529" y="8640"/>
                  </a:cubicBezTo>
                  <a:cubicBezTo>
                    <a:pt x="1192" y="9600"/>
                    <a:pt x="854" y="10560"/>
                    <a:pt x="516" y="11040"/>
                  </a:cubicBezTo>
                  <a:cubicBezTo>
                    <a:pt x="-496" y="12960"/>
                    <a:pt x="179" y="14400"/>
                    <a:pt x="854" y="16320"/>
                  </a:cubicBezTo>
                  <a:cubicBezTo>
                    <a:pt x="1192" y="17280"/>
                    <a:pt x="1192" y="17760"/>
                    <a:pt x="1529" y="18720"/>
                  </a:cubicBezTo>
                  <a:cubicBezTo>
                    <a:pt x="2204" y="19680"/>
                    <a:pt x="2542" y="20160"/>
                    <a:pt x="2542" y="21600"/>
                  </a:cubicBezTo>
                  <a:cubicBezTo>
                    <a:pt x="2542" y="21120"/>
                    <a:pt x="2879" y="17760"/>
                    <a:pt x="3554" y="177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6" name="Shape 1682">
              <a:extLst>
                <a:ext uri="{FF2B5EF4-FFF2-40B4-BE49-F238E27FC236}">
                  <a16:creationId xmlns:a16="http://schemas.microsoft.com/office/drawing/2014/main" id="{77D29811-35BE-47B1-9B4F-49577ACEEE38}"/>
                </a:ext>
              </a:extLst>
            </p:cNvPr>
            <p:cNvSpPr/>
            <p:nvPr/>
          </p:nvSpPr>
          <p:spPr>
            <a:xfrm>
              <a:off x="5871756" y="3755680"/>
              <a:ext cx="505741" cy="36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extrusionOk="0">
                  <a:moveTo>
                    <a:pt x="14487" y="21337"/>
                  </a:moveTo>
                  <a:cubicBezTo>
                    <a:pt x="14672" y="21073"/>
                    <a:pt x="14856" y="21600"/>
                    <a:pt x="15041" y="21600"/>
                  </a:cubicBezTo>
                  <a:cubicBezTo>
                    <a:pt x="15410" y="21337"/>
                    <a:pt x="15780" y="21073"/>
                    <a:pt x="16149" y="20810"/>
                  </a:cubicBezTo>
                  <a:cubicBezTo>
                    <a:pt x="16333" y="20810"/>
                    <a:pt x="16887" y="20546"/>
                    <a:pt x="16887" y="20020"/>
                  </a:cubicBezTo>
                  <a:cubicBezTo>
                    <a:pt x="16887" y="19493"/>
                    <a:pt x="17072" y="19756"/>
                    <a:pt x="17441" y="19493"/>
                  </a:cubicBezTo>
                  <a:cubicBezTo>
                    <a:pt x="17995" y="19493"/>
                    <a:pt x="18733" y="18702"/>
                    <a:pt x="19103" y="17912"/>
                  </a:cubicBezTo>
                  <a:cubicBezTo>
                    <a:pt x="19287" y="17649"/>
                    <a:pt x="19287" y="17385"/>
                    <a:pt x="19472" y="17122"/>
                  </a:cubicBezTo>
                  <a:cubicBezTo>
                    <a:pt x="19656" y="16859"/>
                    <a:pt x="20026" y="16859"/>
                    <a:pt x="20395" y="16859"/>
                  </a:cubicBezTo>
                  <a:cubicBezTo>
                    <a:pt x="20395" y="16332"/>
                    <a:pt x="20026" y="16068"/>
                    <a:pt x="19841" y="15541"/>
                  </a:cubicBezTo>
                  <a:cubicBezTo>
                    <a:pt x="19841" y="15278"/>
                    <a:pt x="20026" y="14488"/>
                    <a:pt x="19472" y="14488"/>
                  </a:cubicBezTo>
                  <a:cubicBezTo>
                    <a:pt x="19287" y="14488"/>
                    <a:pt x="19841" y="13961"/>
                    <a:pt x="19656" y="13698"/>
                  </a:cubicBezTo>
                  <a:cubicBezTo>
                    <a:pt x="19656" y="12907"/>
                    <a:pt x="19841" y="12644"/>
                    <a:pt x="20026" y="12117"/>
                  </a:cubicBezTo>
                  <a:cubicBezTo>
                    <a:pt x="20026" y="11590"/>
                    <a:pt x="20395" y="11590"/>
                    <a:pt x="20395" y="11063"/>
                  </a:cubicBezTo>
                  <a:cubicBezTo>
                    <a:pt x="20395" y="10800"/>
                    <a:pt x="20580" y="10537"/>
                    <a:pt x="20764" y="10537"/>
                  </a:cubicBezTo>
                  <a:cubicBezTo>
                    <a:pt x="21318" y="10537"/>
                    <a:pt x="21318" y="10537"/>
                    <a:pt x="21318" y="10010"/>
                  </a:cubicBezTo>
                  <a:cubicBezTo>
                    <a:pt x="21318" y="8429"/>
                    <a:pt x="21318" y="7112"/>
                    <a:pt x="21318" y="5532"/>
                  </a:cubicBezTo>
                  <a:cubicBezTo>
                    <a:pt x="21318" y="5005"/>
                    <a:pt x="20580" y="4741"/>
                    <a:pt x="20210" y="4478"/>
                  </a:cubicBezTo>
                  <a:cubicBezTo>
                    <a:pt x="18364" y="3161"/>
                    <a:pt x="16518" y="1580"/>
                    <a:pt x="14672" y="263"/>
                  </a:cubicBezTo>
                  <a:cubicBezTo>
                    <a:pt x="14487" y="263"/>
                    <a:pt x="14487" y="0"/>
                    <a:pt x="14303" y="0"/>
                  </a:cubicBezTo>
                  <a:cubicBezTo>
                    <a:pt x="14118" y="263"/>
                    <a:pt x="13749" y="527"/>
                    <a:pt x="13564" y="527"/>
                  </a:cubicBezTo>
                  <a:cubicBezTo>
                    <a:pt x="13380" y="790"/>
                    <a:pt x="13010" y="1317"/>
                    <a:pt x="12826" y="1317"/>
                  </a:cubicBezTo>
                  <a:cubicBezTo>
                    <a:pt x="12641" y="1317"/>
                    <a:pt x="12456" y="790"/>
                    <a:pt x="12087" y="527"/>
                  </a:cubicBezTo>
                  <a:cubicBezTo>
                    <a:pt x="11903" y="263"/>
                    <a:pt x="11718" y="263"/>
                    <a:pt x="11533" y="263"/>
                  </a:cubicBezTo>
                  <a:cubicBezTo>
                    <a:pt x="11164" y="0"/>
                    <a:pt x="10980" y="0"/>
                    <a:pt x="10610" y="263"/>
                  </a:cubicBezTo>
                  <a:cubicBezTo>
                    <a:pt x="9318" y="1317"/>
                    <a:pt x="8026" y="2634"/>
                    <a:pt x="6733" y="3688"/>
                  </a:cubicBezTo>
                  <a:cubicBezTo>
                    <a:pt x="6180" y="4215"/>
                    <a:pt x="5626" y="4741"/>
                    <a:pt x="5072" y="5532"/>
                  </a:cubicBezTo>
                  <a:cubicBezTo>
                    <a:pt x="4887" y="5795"/>
                    <a:pt x="4703" y="5795"/>
                    <a:pt x="4518" y="5795"/>
                  </a:cubicBezTo>
                  <a:cubicBezTo>
                    <a:pt x="3964" y="5795"/>
                    <a:pt x="3780" y="5795"/>
                    <a:pt x="3780" y="6585"/>
                  </a:cubicBezTo>
                  <a:cubicBezTo>
                    <a:pt x="3780" y="7376"/>
                    <a:pt x="3780" y="8166"/>
                    <a:pt x="3780" y="8956"/>
                  </a:cubicBezTo>
                  <a:cubicBezTo>
                    <a:pt x="3780" y="9746"/>
                    <a:pt x="3595" y="10537"/>
                    <a:pt x="3226" y="11063"/>
                  </a:cubicBezTo>
                  <a:cubicBezTo>
                    <a:pt x="3041" y="11327"/>
                    <a:pt x="2487" y="11327"/>
                    <a:pt x="2303" y="11327"/>
                  </a:cubicBezTo>
                  <a:cubicBezTo>
                    <a:pt x="1933" y="11327"/>
                    <a:pt x="1564" y="11327"/>
                    <a:pt x="1195" y="11327"/>
                  </a:cubicBezTo>
                  <a:cubicBezTo>
                    <a:pt x="826" y="11327"/>
                    <a:pt x="456" y="11590"/>
                    <a:pt x="87" y="11590"/>
                  </a:cubicBezTo>
                  <a:cubicBezTo>
                    <a:pt x="-282" y="11590"/>
                    <a:pt x="641" y="13434"/>
                    <a:pt x="641" y="13434"/>
                  </a:cubicBezTo>
                  <a:cubicBezTo>
                    <a:pt x="826" y="14224"/>
                    <a:pt x="1010" y="14751"/>
                    <a:pt x="1564" y="15015"/>
                  </a:cubicBezTo>
                  <a:cubicBezTo>
                    <a:pt x="1564" y="15015"/>
                    <a:pt x="1749" y="14751"/>
                    <a:pt x="1749" y="14751"/>
                  </a:cubicBezTo>
                  <a:cubicBezTo>
                    <a:pt x="1933" y="15015"/>
                    <a:pt x="1933" y="15805"/>
                    <a:pt x="2303" y="15278"/>
                  </a:cubicBezTo>
                  <a:cubicBezTo>
                    <a:pt x="2672" y="14751"/>
                    <a:pt x="3041" y="16068"/>
                    <a:pt x="3226" y="16332"/>
                  </a:cubicBezTo>
                  <a:cubicBezTo>
                    <a:pt x="3226" y="16068"/>
                    <a:pt x="3410" y="15541"/>
                    <a:pt x="3410" y="15278"/>
                  </a:cubicBezTo>
                  <a:cubicBezTo>
                    <a:pt x="3410" y="15015"/>
                    <a:pt x="3595" y="14751"/>
                    <a:pt x="3595" y="14488"/>
                  </a:cubicBezTo>
                  <a:cubicBezTo>
                    <a:pt x="3780" y="13698"/>
                    <a:pt x="3780" y="13698"/>
                    <a:pt x="4333" y="13434"/>
                  </a:cubicBezTo>
                  <a:cubicBezTo>
                    <a:pt x="4518" y="13171"/>
                    <a:pt x="4703" y="13171"/>
                    <a:pt x="4887" y="13171"/>
                  </a:cubicBezTo>
                  <a:cubicBezTo>
                    <a:pt x="5072" y="12907"/>
                    <a:pt x="5256" y="13434"/>
                    <a:pt x="5441" y="13434"/>
                  </a:cubicBezTo>
                  <a:cubicBezTo>
                    <a:pt x="5810" y="13434"/>
                    <a:pt x="5995" y="13698"/>
                    <a:pt x="6180" y="13961"/>
                  </a:cubicBezTo>
                  <a:cubicBezTo>
                    <a:pt x="6364" y="14224"/>
                    <a:pt x="6549" y="14224"/>
                    <a:pt x="6918" y="14224"/>
                  </a:cubicBezTo>
                  <a:cubicBezTo>
                    <a:pt x="7472" y="13698"/>
                    <a:pt x="7656" y="14488"/>
                    <a:pt x="8210" y="14488"/>
                  </a:cubicBezTo>
                  <a:cubicBezTo>
                    <a:pt x="8764" y="14488"/>
                    <a:pt x="9318" y="13961"/>
                    <a:pt x="9872" y="13961"/>
                  </a:cubicBezTo>
                  <a:cubicBezTo>
                    <a:pt x="10241" y="13961"/>
                    <a:pt x="10980" y="14224"/>
                    <a:pt x="11533" y="13961"/>
                  </a:cubicBezTo>
                  <a:cubicBezTo>
                    <a:pt x="11718" y="13961"/>
                    <a:pt x="11903" y="13698"/>
                    <a:pt x="12087" y="13434"/>
                  </a:cubicBezTo>
                  <a:cubicBezTo>
                    <a:pt x="12456" y="13171"/>
                    <a:pt x="12272" y="12907"/>
                    <a:pt x="12272" y="12380"/>
                  </a:cubicBezTo>
                  <a:cubicBezTo>
                    <a:pt x="12272" y="11063"/>
                    <a:pt x="13195" y="10273"/>
                    <a:pt x="13933" y="9220"/>
                  </a:cubicBezTo>
                  <a:cubicBezTo>
                    <a:pt x="14118" y="8956"/>
                    <a:pt x="13933" y="8429"/>
                    <a:pt x="13933" y="8166"/>
                  </a:cubicBezTo>
                  <a:cubicBezTo>
                    <a:pt x="13933" y="7376"/>
                    <a:pt x="13933" y="6849"/>
                    <a:pt x="13933" y="6059"/>
                  </a:cubicBezTo>
                  <a:cubicBezTo>
                    <a:pt x="14118" y="5532"/>
                    <a:pt x="14303" y="4741"/>
                    <a:pt x="14303" y="4215"/>
                  </a:cubicBezTo>
                  <a:cubicBezTo>
                    <a:pt x="14118" y="3688"/>
                    <a:pt x="13933" y="3161"/>
                    <a:pt x="13749" y="2898"/>
                  </a:cubicBezTo>
                  <a:cubicBezTo>
                    <a:pt x="13380" y="2107"/>
                    <a:pt x="13564" y="1317"/>
                    <a:pt x="13564" y="527"/>
                  </a:cubicBezTo>
                  <a:cubicBezTo>
                    <a:pt x="13564" y="1317"/>
                    <a:pt x="13564" y="1844"/>
                    <a:pt x="13564" y="2371"/>
                  </a:cubicBezTo>
                  <a:cubicBezTo>
                    <a:pt x="13564" y="2898"/>
                    <a:pt x="14118" y="3688"/>
                    <a:pt x="14118" y="4215"/>
                  </a:cubicBezTo>
                  <a:cubicBezTo>
                    <a:pt x="14303" y="5005"/>
                    <a:pt x="13933" y="6059"/>
                    <a:pt x="13933" y="6849"/>
                  </a:cubicBezTo>
                  <a:cubicBezTo>
                    <a:pt x="13933" y="7376"/>
                    <a:pt x="14118" y="8429"/>
                    <a:pt x="13933" y="9220"/>
                  </a:cubicBezTo>
                  <a:cubicBezTo>
                    <a:pt x="13749" y="9746"/>
                    <a:pt x="13010" y="10273"/>
                    <a:pt x="12826" y="10800"/>
                  </a:cubicBezTo>
                  <a:cubicBezTo>
                    <a:pt x="12456" y="11063"/>
                    <a:pt x="12272" y="11590"/>
                    <a:pt x="12272" y="12117"/>
                  </a:cubicBezTo>
                  <a:cubicBezTo>
                    <a:pt x="12087" y="12907"/>
                    <a:pt x="12456" y="13171"/>
                    <a:pt x="12641" y="13961"/>
                  </a:cubicBezTo>
                  <a:cubicBezTo>
                    <a:pt x="12641" y="14224"/>
                    <a:pt x="12826" y="14224"/>
                    <a:pt x="13010" y="14488"/>
                  </a:cubicBezTo>
                  <a:cubicBezTo>
                    <a:pt x="13380" y="14751"/>
                    <a:pt x="13564" y="15015"/>
                    <a:pt x="13564" y="15541"/>
                  </a:cubicBezTo>
                  <a:cubicBezTo>
                    <a:pt x="13564" y="16068"/>
                    <a:pt x="13564" y="16595"/>
                    <a:pt x="13564" y="17122"/>
                  </a:cubicBezTo>
                  <a:cubicBezTo>
                    <a:pt x="13564" y="17385"/>
                    <a:pt x="13749" y="17912"/>
                    <a:pt x="13933" y="18439"/>
                  </a:cubicBezTo>
                  <a:cubicBezTo>
                    <a:pt x="13380" y="18439"/>
                    <a:pt x="12087" y="18439"/>
                    <a:pt x="13010" y="19493"/>
                  </a:cubicBezTo>
                  <a:cubicBezTo>
                    <a:pt x="13380" y="19756"/>
                    <a:pt x="13564" y="20020"/>
                    <a:pt x="13749" y="20546"/>
                  </a:cubicBezTo>
                  <a:cubicBezTo>
                    <a:pt x="13749" y="20810"/>
                    <a:pt x="13933" y="21073"/>
                    <a:pt x="13933" y="21337"/>
                  </a:cubicBezTo>
                  <a:cubicBezTo>
                    <a:pt x="13933" y="21600"/>
                    <a:pt x="14487" y="21337"/>
                    <a:pt x="14487" y="21337"/>
                  </a:cubicBezTo>
                  <a:cubicBezTo>
                    <a:pt x="14856" y="21073"/>
                    <a:pt x="14487" y="21337"/>
                    <a:pt x="14487" y="213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7" name="Shape 1683">
              <a:extLst>
                <a:ext uri="{FF2B5EF4-FFF2-40B4-BE49-F238E27FC236}">
                  <a16:creationId xmlns:a16="http://schemas.microsoft.com/office/drawing/2014/main" id="{F9EF70B6-841D-4F2C-A127-B621AE004AE9}"/>
                </a:ext>
              </a:extLst>
            </p:cNvPr>
            <p:cNvSpPr/>
            <p:nvPr/>
          </p:nvSpPr>
          <p:spPr>
            <a:xfrm>
              <a:off x="6331355" y="3764646"/>
              <a:ext cx="356885" cy="43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11" extrusionOk="0">
                  <a:moveTo>
                    <a:pt x="1390" y="8341"/>
                  </a:moveTo>
                  <a:cubicBezTo>
                    <a:pt x="1390" y="8341"/>
                    <a:pt x="1390" y="8554"/>
                    <a:pt x="1390" y="8768"/>
                  </a:cubicBezTo>
                  <a:cubicBezTo>
                    <a:pt x="1127" y="8982"/>
                    <a:pt x="864" y="8982"/>
                    <a:pt x="864" y="9196"/>
                  </a:cubicBezTo>
                  <a:cubicBezTo>
                    <a:pt x="864" y="9624"/>
                    <a:pt x="337" y="10051"/>
                    <a:pt x="337" y="10479"/>
                  </a:cubicBezTo>
                  <a:cubicBezTo>
                    <a:pt x="337" y="10693"/>
                    <a:pt x="600" y="10907"/>
                    <a:pt x="337" y="10907"/>
                  </a:cubicBezTo>
                  <a:cubicBezTo>
                    <a:pt x="337" y="11121"/>
                    <a:pt x="-190" y="11335"/>
                    <a:pt x="73" y="11335"/>
                  </a:cubicBezTo>
                  <a:cubicBezTo>
                    <a:pt x="864" y="11335"/>
                    <a:pt x="600" y="12190"/>
                    <a:pt x="864" y="12404"/>
                  </a:cubicBezTo>
                  <a:cubicBezTo>
                    <a:pt x="864" y="12618"/>
                    <a:pt x="1127" y="12618"/>
                    <a:pt x="1390" y="12832"/>
                  </a:cubicBezTo>
                  <a:cubicBezTo>
                    <a:pt x="1390" y="13046"/>
                    <a:pt x="1390" y="13259"/>
                    <a:pt x="1390" y="13473"/>
                  </a:cubicBezTo>
                  <a:cubicBezTo>
                    <a:pt x="1654" y="13901"/>
                    <a:pt x="2181" y="14115"/>
                    <a:pt x="2181" y="14543"/>
                  </a:cubicBezTo>
                  <a:cubicBezTo>
                    <a:pt x="2181" y="14756"/>
                    <a:pt x="1917" y="15826"/>
                    <a:pt x="2181" y="15826"/>
                  </a:cubicBezTo>
                  <a:cubicBezTo>
                    <a:pt x="2971" y="15826"/>
                    <a:pt x="3234" y="16040"/>
                    <a:pt x="3761" y="16253"/>
                  </a:cubicBezTo>
                  <a:cubicBezTo>
                    <a:pt x="4288" y="16467"/>
                    <a:pt x="4025" y="17109"/>
                    <a:pt x="4551" y="17323"/>
                  </a:cubicBezTo>
                  <a:cubicBezTo>
                    <a:pt x="4815" y="17537"/>
                    <a:pt x="5605" y="17537"/>
                    <a:pt x="5605" y="17964"/>
                  </a:cubicBezTo>
                  <a:cubicBezTo>
                    <a:pt x="5605" y="18392"/>
                    <a:pt x="6395" y="18606"/>
                    <a:pt x="6659" y="18820"/>
                  </a:cubicBezTo>
                  <a:cubicBezTo>
                    <a:pt x="6659" y="19034"/>
                    <a:pt x="6659" y="19248"/>
                    <a:pt x="6659" y="19461"/>
                  </a:cubicBezTo>
                  <a:cubicBezTo>
                    <a:pt x="6922" y="19461"/>
                    <a:pt x="7186" y="19675"/>
                    <a:pt x="7186" y="19675"/>
                  </a:cubicBezTo>
                  <a:cubicBezTo>
                    <a:pt x="7449" y="19889"/>
                    <a:pt x="7712" y="20317"/>
                    <a:pt x="8239" y="20531"/>
                  </a:cubicBezTo>
                  <a:cubicBezTo>
                    <a:pt x="8503" y="20745"/>
                    <a:pt x="8503" y="19889"/>
                    <a:pt x="9030" y="20317"/>
                  </a:cubicBezTo>
                  <a:cubicBezTo>
                    <a:pt x="9556" y="20531"/>
                    <a:pt x="9556" y="20103"/>
                    <a:pt x="10083" y="20103"/>
                  </a:cubicBezTo>
                  <a:cubicBezTo>
                    <a:pt x="10610" y="20317"/>
                    <a:pt x="10873" y="20958"/>
                    <a:pt x="11400" y="21386"/>
                  </a:cubicBezTo>
                  <a:cubicBezTo>
                    <a:pt x="11927" y="20317"/>
                    <a:pt x="12717" y="21600"/>
                    <a:pt x="13244" y="21386"/>
                  </a:cubicBezTo>
                  <a:cubicBezTo>
                    <a:pt x="13508" y="21172"/>
                    <a:pt x="13771" y="20958"/>
                    <a:pt x="14298" y="20958"/>
                  </a:cubicBezTo>
                  <a:cubicBezTo>
                    <a:pt x="14561" y="20958"/>
                    <a:pt x="15088" y="20958"/>
                    <a:pt x="15351" y="20745"/>
                  </a:cubicBezTo>
                  <a:cubicBezTo>
                    <a:pt x="15878" y="19889"/>
                    <a:pt x="16932" y="19461"/>
                    <a:pt x="17986" y="20103"/>
                  </a:cubicBezTo>
                  <a:cubicBezTo>
                    <a:pt x="17986" y="19889"/>
                    <a:pt x="17986" y="19675"/>
                    <a:pt x="17986" y="19461"/>
                  </a:cubicBezTo>
                  <a:cubicBezTo>
                    <a:pt x="17986" y="19248"/>
                    <a:pt x="17195" y="19248"/>
                    <a:pt x="17195" y="19248"/>
                  </a:cubicBezTo>
                  <a:cubicBezTo>
                    <a:pt x="16669" y="18820"/>
                    <a:pt x="16405" y="18178"/>
                    <a:pt x="15878" y="17750"/>
                  </a:cubicBezTo>
                  <a:cubicBezTo>
                    <a:pt x="15615" y="17537"/>
                    <a:pt x="15615" y="17323"/>
                    <a:pt x="15351" y="17109"/>
                  </a:cubicBezTo>
                  <a:cubicBezTo>
                    <a:pt x="15088" y="16895"/>
                    <a:pt x="14825" y="16895"/>
                    <a:pt x="14561" y="16681"/>
                  </a:cubicBezTo>
                  <a:cubicBezTo>
                    <a:pt x="13771" y="16040"/>
                    <a:pt x="15351" y="16040"/>
                    <a:pt x="15351" y="16040"/>
                  </a:cubicBezTo>
                  <a:cubicBezTo>
                    <a:pt x="15878" y="15826"/>
                    <a:pt x="15615" y="14756"/>
                    <a:pt x="15878" y="14329"/>
                  </a:cubicBezTo>
                  <a:cubicBezTo>
                    <a:pt x="15878" y="14115"/>
                    <a:pt x="15878" y="13687"/>
                    <a:pt x="16142" y="13687"/>
                  </a:cubicBezTo>
                  <a:cubicBezTo>
                    <a:pt x="16405" y="13473"/>
                    <a:pt x="16932" y="13473"/>
                    <a:pt x="16932" y="13259"/>
                  </a:cubicBezTo>
                  <a:cubicBezTo>
                    <a:pt x="16932" y="13046"/>
                    <a:pt x="16932" y="12832"/>
                    <a:pt x="16932" y="12404"/>
                  </a:cubicBezTo>
                  <a:cubicBezTo>
                    <a:pt x="16932" y="12190"/>
                    <a:pt x="17195" y="11976"/>
                    <a:pt x="17459" y="11762"/>
                  </a:cubicBezTo>
                  <a:cubicBezTo>
                    <a:pt x="17722" y="11335"/>
                    <a:pt x="18249" y="11549"/>
                    <a:pt x="18512" y="11121"/>
                  </a:cubicBezTo>
                  <a:cubicBezTo>
                    <a:pt x="18512" y="10693"/>
                    <a:pt x="18776" y="10265"/>
                    <a:pt x="18776" y="9624"/>
                  </a:cubicBezTo>
                  <a:cubicBezTo>
                    <a:pt x="18776" y="9410"/>
                    <a:pt x="18776" y="9196"/>
                    <a:pt x="18776" y="8982"/>
                  </a:cubicBezTo>
                  <a:cubicBezTo>
                    <a:pt x="18776" y="8554"/>
                    <a:pt x="19303" y="8127"/>
                    <a:pt x="19303" y="7913"/>
                  </a:cubicBezTo>
                  <a:cubicBezTo>
                    <a:pt x="19303" y="7057"/>
                    <a:pt x="19566" y="6416"/>
                    <a:pt x="20620" y="6202"/>
                  </a:cubicBezTo>
                  <a:cubicBezTo>
                    <a:pt x="20883" y="6202"/>
                    <a:pt x="21147" y="6202"/>
                    <a:pt x="21410" y="5774"/>
                  </a:cubicBezTo>
                  <a:cubicBezTo>
                    <a:pt x="21410" y="5560"/>
                    <a:pt x="20883" y="5133"/>
                    <a:pt x="20620" y="4919"/>
                  </a:cubicBezTo>
                  <a:cubicBezTo>
                    <a:pt x="20093" y="4491"/>
                    <a:pt x="19830" y="4063"/>
                    <a:pt x="19830" y="3636"/>
                  </a:cubicBezTo>
                  <a:cubicBezTo>
                    <a:pt x="19830" y="3422"/>
                    <a:pt x="19566" y="2352"/>
                    <a:pt x="19830" y="2352"/>
                  </a:cubicBezTo>
                  <a:cubicBezTo>
                    <a:pt x="20093" y="2139"/>
                    <a:pt x="19830" y="2139"/>
                    <a:pt x="19566" y="1925"/>
                  </a:cubicBezTo>
                  <a:cubicBezTo>
                    <a:pt x="19303" y="1711"/>
                    <a:pt x="19303" y="1497"/>
                    <a:pt x="19303" y="1069"/>
                  </a:cubicBezTo>
                  <a:cubicBezTo>
                    <a:pt x="18776" y="642"/>
                    <a:pt x="17986" y="428"/>
                    <a:pt x="17722" y="0"/>
                  </a:cubicBezTo>
                  <a:cubicBezTo>
                    <a:pt x="17459" y="0"/>
                    <a:pt x="16932" y="214"/>
                    <a:pt x="16669" y="428"/>
                  </a:cubicBezTo>
                  <a:cubicBezTo>
                    <a:pt x="16405" y="1069"/>
                    <a:pt x="15878" y="642"/>
                    <a:pt x="15615" y="1069"/>
                  </a:cubicBezTo>
                  <a:cubicBezTo>
                    <a:pt x="15351" y="1925"/>
                    <a:pt x="15088" y="1069"/>
                    <a:pt x="14561" y="1069"/>
                  </a:cubicBezTo>
                  <a:cubicBezTo>
                    <a:pt x="13508" y="1069"/>
                    <a:pt x="12717" y="1069"/>
                    <a:pt x="11927" y="1069"/>
                  </a:cubicBezTo>
                  <a:cubicBezTo>
                    <a:pt x="9556" y="1069"/>
                    <a:pt x="6922" y="1069"/>
                    <a:pt x="4288" y="1069"/>
                  </a:cubicBezTo>
                  <a:cubicBezTo>
                    <a:pt x="3761" y="1069"/>
                    <a:pt x="4025" y="2566"/>
                    <a:pt x="4025" y="2994"/>
                  </a:cubicBezTo>
                  <a:cubicBezTo>
                    <a:pt x="4025" y="3422"/>
                    <a:pt x="3761" y="3422"/>
                    <a:pt x="3234" y="3422"/>
                  </a:cubicBezTo>
                  <a:cubicBezTo>
                    <a:pt x="2444" y="3422"/>
                    <a:pt x="2708" y="3422"/>
                    <a:pt x="2708" y="3850"/>
                  </a:cubicBezTo>
                  <a:cubicBezTo>
                    <a:pt x="2708" y="4919"/>
                    <a:pt x="2708" y="5774"/>
                    <a:pt x="2708" y="6844"/>
                  </a:cubicBezTo>
                  <a:cubicBezTo>
                    <a:pt x="2708" y="7271"/>
                    <a:pt x="2708" y="7699"/>
                    <a:pt x="2708" y="7913"/>
                  </a:cubicBezTo>
                  <a:cubicBezTo>
                    <a:pt x="2708" y="8341"/>
                    <a:pt x="1654" y="8127"/>
                    <a:pt x="1390" y="8341"/>
                  </a:cubicBez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8" name="Shape 1684">
              <a:extLst>
                <a:ext uri="{FF2B5EF4-FFF2-40B4-BE49-F238E27FC236}">
                  <a16:creationId xmlns:a16="http://schemas.microsoft.com/office/drawing/2014/main" id="{010E0C6D-F151-4BD1-8483-52EF333F9CA3}"/>
                </a:ext>
              </a:extLst>
            </p:cNvPr>
            <p:cNvSpPr/>
            <p:nvPr/>
          </p:nvSpPr>
          <p:spPr>
            <a:xfrm>
              <a:off x="6643422" y="3878217"/>
              <a:ext cx="140434" cy="12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" y="14152"/>
                  </a:moveTo>
                  <a:cubicBezTo>
                    <a:pt x="2700" y="14152"/>
                    <a:pt x="4050" y="15641"/>
                    <a:pt x="4725" y="14897"/>
                  </a:cubicBezTo>
                  <a:cubicBezTo>
                    <a:pt x="4725" y="14152"/>
                    <a:pt x="4050" y="12662"/>
                    <a:pt x="4725" y="12662"/>
                  </a:cubicBezTo>
                  <a:cubicBezTo>
                    <a:pt x="6075" y="12662"/>
                    <a:pt x="6075" y="14152"/>
                    <a:pt x="6750" y="14152"/>
                  </a:cubicBezTo>
                  <a:cubicBezTo>
                    <a:pt x="7425" y="14152"/>
                    <a:pt x="8100" y="13407"/>
                    <a:pt x="8100" y="13407"/>
                  </a:cubicBezTo>
                  <a:cubicBezTo>
                    <a:pt x="8775" y="12662"/>
                    <a:pt x="9450" y="13407"/>
                    <a:pt x="9450" y="13407"/>
                  </a:cubicBezTo>
                  <a:cubicBezTo>
                    <a:pt x="14850" y="13407"/>
                    <a:pt x="16875" y="17876"/>
                    <a:pt x="19575" y="21600"/>
                  </a:cubicBezTo>
                  <a:cubicBezTo>
                    <a:pt x="20250" y="21600"/>
                    <a:pt x="20925" y="20855"/>
                    <a:pt x="21600" y="20110"/>
                  </a:cubicBezTo>
                  <a:cubicBezTo>
                    <a:pt x="19575" y="18621"/>
                    <a:pt x="17550" y="16386"/>
                    <a:pt x="16200" y="14152"/>
                  </a:cubicBezTo>
                  <a:cubicBezTo>
                    <a:pt x="15525" y="12662"/>
                    <a:pt x="14175" y="12662"/>
                    <a:pt x="12825" y="11917"/>
                  </a:cubicBezTo>
                  <a:cubicBezTo>
                    <a:pt x="12150" y="11917"/>
                    <a:pt x="12150" y="10428"/>
                    <a:pt x="11475" y="10428"/>
                  </a:cubicBezTo>
                  <a:cubicBezTo>
                    <a:pt x="10800" y="10428"/>
                    <a:pt x="11475" y="11172"/>
                    <a:pt x="11475" y="11917"/>
                  </a:cubicBezTo>
                  <a:cubicBezTo>
                    <a:pt x="11475" y="11917"/>
                    <a:pt x="10800" y="10428"/>
                    <a:pt x="10800" y="10428"/>
                  </a:cubicBezTo>
                  <a:cubicBezTo>
                    <a:pt x="10125" y="8938"/>
                    <a:pt x="9450" y="8193"/>
                    <a:pt x="9450" y="6703"/>
                  </a:cubicBezTo>
                  <a:cubicBezTo>
                    <a:pt x="8775" y="4469"/>
                    <a:pt x="8775" y="2234"/>
                    <a:pt x="6750" y="0"/>
                  </a:cubicBezTo>
                  <a:cubicBezTo>
                    <a:pt x="6075" y="2979"/>
                    <a:pt x="2700" y="2979"/>
                    <a:pt x="1350" y="5214"/>
                  </a:cubicBezTo>
                  <a:cubicBezTo>
                    <a:pt x="675" y="6703"/>
                    <a:pt x="1350" y="8193"/>
                    <a:pt x="675" y="9683"/>
                  </a:cubicBezTo>
                  <a:cubicBezTo>
                    <a:pt x="0" y="11172"/>
                    <a:pt x="0" y="12662"/>
                    <a:pt x="0" y="14897"/>
                  </a:cubicBezTo>
                  <a:cubicBezTo>
                    <a:pt x="675" y="14152"/>
                    <a:pt x="1350" y="14152"/>
                    <a:pt x="2025" y="1415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49" name="Shape 1685">
              <a:extLst>
                <a:ext uri="{FF2B5EF4-FFF2-40B4-BE49-F238E27FC236}">
                  <a16:creationId xmlns:a16="http://schemas.microsoft.com/office/drawing/2014/main" id="{8DB1ACC7-4714-4477-B747-877B00CBE977}"/>
                </a:ext>
              </a:extLst>
            </p:cNvPr>
            <p:cNvSpPr/>
            <p:nvPr/>
          </p:nvSpPr>
          <p:spPr>
            <a:xfrm>
              <a:off x="6571721" y="3953331"/>
              <a:ext cx="322688" cy="2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233" extrusionOk="0">
                  <a:moveTo>
                    <a:pt x="20332" y="12344"/>
                  </a:moveTo>
                  <a:cubicBezTo>
                    <a:pt x="18873" y="11636"/>
                    <a:pt x="17705" y="11281"/>
                    <a:pt x="16538" y="10573"/>
                  </a:cubicBezTo>
                  <a:cubicBezTo>
                    <a:pt x="15662" y="10219"/>
                    <a:pt x="15370" y="9865"/>
                    <a:pt x="14786" y="9157"/>
                  </a:cubicBezTo>
                  <a:cubicBezTo>
                    <a:pt x="14495" y="8803"/>
                    <a:pt x="14203" y="8095"/>
                    <a:pt x="13911" y="7386"/>
                  </a:cubicBezTo>
                  <a:cubicBezTo>
                    <a:pt x="13911" y="7032"/>
                    <a:pt x="14786" y="6324"/>
                    <a:pt x="14786" y="5970"/>
                  </a:cubicBezTo>
                  <a:cubicBezTo>
                    <a:pt x="14203" y="6324"/>
                    <a:pt x="13619" y="6678"/>
                    <a:pt x="13035" y="7032"/>
                  </a:cubicBezTo>
                  <a:cubicBezTo>
                    <a:pt x="12451" y="7032"/>
                    <a:pt x="12451" y="5616"/>
                    <a:pt x="12743" y="5262"/>
                  </a:cubicBezTo>
                  <a:cubicBezTo>
                    <a:pt x="13619" y="4199"/>
                    <a:pt x="13327" y="4199"/>
                    <a:pt x="12743" y="3137"/>
                  </a:cubicBezTo>
                  <a:cubicBezTo>
                    <a:pt x="12159" y="2429"/>
                    <a:pt x="11576" y="1013"/>
                    <a:pt x="10700" y="658"/>
                  </a:cubicBezTo>
                  <a:cubicBezTo>
                    <a:pt x="10116" y="658"/>
                    <a:pt x="8657" y="-50"/>
                    <a:pt x="8073" y="304"/>
                  </a:cubicBezTo>
                  <a:cubicBezTo>
                    <a:pt x="7489" y="1367"/>
                    <a:pt x="6905" y="-1112"/>
                    <a:pt x="6905" y="658"/>
                  </a:cubicBezTo>
                  <a:cubicBezTo>
                    <a:pt x="6905" y="1367"/>
                    <a:pt x="6322" y="1013"/>
                    <a:pt x="6030" y="658"/>
                  </a:cubicBezTo>
                  <a:cubicBezTo>
                    <a:pt x="5738" y="658"/>
                    <a:pt x="5446" y="658"/>
                    <a:pt x="5154" y="658"/>
                  </a:cubicBezTo>
                  <a:cubicBezTo>
                    <a:pt x="4570" y="1013"/>
                    <a:pt x="4862" y="1013"/>
                    <a:pt x="4862" y="1721"/>
                  </a:cubicBezTo>
                  <a:cubicBezTo>
                    <a:pt x="4862" y="2075"/>
                    <a:pt x="4570" y="3137"/>
                    <a:pt x="4278" y="3491"/>
                  </a:cubicBezTo>
                  <a:cubicBezTo>
                    <a:pt x="4278" y="3845"/>
                    <a:pt x="3403" y="3491"/>
                    <a:pt x="3403" y="3845"/>
                  </a:cubicBezTo>
                  <a:cubicBezTo>
                    <a:pt x="3403" y="4554"/>
                    <a:pt x="2819" y="4908"/>
                    <a:pt x="2819" y="5262"/>
                  </a:cubicBezTo>
                  <a:cubicBezTo>
                    <a:pt x="2819" y="5616"/>
                    <a:pt x="3111" y="6678"/>
                    <a:pt x="2819" y="7032"/>
                  </a:cubicBezTo>
                  <a:cubicBezTo>
                    <a:pt x="1068" y="7386"/>
                    <a:pt x="1651" y="9511"/>
                    <a:pt x="1359" y="10927"/>
                  </a:cubicBezTo>
                  <a:cubicBezTo>
                    <a:pt x="1068" y="11281"/>
                    <a:pt x="776" y="11281"/>
                    <a:pt x="192" y="11281"/>
                  </a:cubicBezTo>
                  <a:cubicBezTo>
                    <a:pt x="-100" y="11636"/>
                    <a:pt x="-100" y="12344"/>
                    <a:pt x="484" y="12344"/>
                  </a:cubicBezTo>
                  <a:cubicBezTo>
                    <a:pt x="1359" y="12698"/>
                    <a:pt x="2235" y="14822"/>
                    <a:pt x="2527" y="15531"/>
                  </a:cubicBezTo>
                  <a:cubicBezTo>
                    <a:pt x="2819" y="16239"/>
                    <a:pt x="3111" y="16239"/>
                    <a:pt x="3695" y="16593"/>
                  </a:cubicBezTo>
                  <a:cubicBezTo>
                    <a:pt x="3986" y="16947"/>
                    <a:pt x="3695" y="17655"/>
                    <a:pt x="3986" y="18009"/>
                  </a:cubicBezTo>
                  <a:cubicBezTo>
                    <a:pt x="4570" y="18718"/>
                    <a:pt x="5154" y="18009"/>
                    <a:pt x="5738" y="18363"/>
                  </a:cubicBezTo>
                  <a:cubicBezTo>
                    <a:pt x="6030" y="18718"/>
                    <a:pt x="6614" y="19426"/>
                    <a:pt x="7197" y="19780"/>
                  </a:cubicBezTo>
                  <a:cubicBezTo>
                    <a:pt x="7781" y="19780"/>
                    <a:pt x="8949" y="20488"/>
                    <a:pt x="9532" y="20134"/>
                  </a:cubicBezTo>
                  <a:cubicBezTo>
                    <a:pt x="10116" y="19426"/>
                    <a:pt x="10408" y="18718"/>
                    <a:pt x="11284" y="19072"/>
                  </a:cubicBezTo>
                  <a:cubicBezTo>
                    <a:pt x="12159" y="19426"/>
                    <a:pt x="13035" y="19072"/>
                    <a:pt x="13619" y="18718"/>
                  </a:cubicBezTo>
                  <a:cubicBezTo>
                    <a:pt x="14203" y="18009"/>
                    <a:pt x="14786" y="17655"/>
                    <a:pt x="15662" y="17655"/>
                  </a:cubicBezTo>
                  <a:cubicBezTo>
                    <a:pt x="15954" y="17655"/>
                    <a:pt x="17122" y="17655"/>
                    <a:pt x="17122" y="17655"/>
                  </a:cubicBezTo>
                  <a:cubicBezTo>
                    <a:pt x="18581" y="15885"/>
                    <a:pt x="20041" y="14114"/>
                    <a:pt x="21500" y="12344"/>
                  </a:cubicBezTo>
                  <a:cubicBezTo>
                    <a:pt x="21208" y="12344"/>
                    <a:pt x="20624" y="12344"/>
                    <a:pt x="20332" y="123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0" name="Shape 1686">
              <a:extLst>
                <a:ext uri="{FF2B5EF4-FFF2-40B4-BE49-F238E27FC236}">
                  <a16:creationId xmlns:a16="http://schemas.microsoft.com/office/drawing/2014/main" id="{DAB29795-39FC-434B-B380-1FF5EC2A632E}"/>
                </a:ext>
              </a:extLst>
            </p:cNvPr>
            <p:cNvSpPr/>
            <p:nvPr/>
          </p:nvSpPr>
          <p:spPr>
            <a:xfrm>
              <a:off x="6586650" y="4018687"/>
              <a:ext cx="377465" cy="36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21352" y="260"/>
                  </a:moveTo>
                  <a:cubicBezTo>
                    <a:pt x="21600" y="0"/>
                    <a:pt x="20855" y="0"/>
                    <a:pt x="20607" y="0"/>
                  </a:cubicBezTo>
                  <a:cubicBezTo>
                    <a:pt x="20359" y="260"/>
                    <a:pt x="20110" y="520"/>
                    <a:pt x="19614" y="781"/>
                  </a:cubicBezTo>
                  <a:cubicBezTo>
                    <a:pt x="19117" y="781"/>
                    <a:pt x="18372" y="781"/>
                    <a:pt x="17628" y="781"/>
                  </a:cubicBezTo>
                  <a:cubicBezTo>
                    <a:pt x="17628" y="1041"/>
                    <a:pt x="17379" y="1041"/>
                    <a:pt x="17131" y="1041"/>
                  </a:cubicBezTo>
                  <a:cubicBezTo>
                    <a:pt x="16883" y="1041"/>
                    <a:pt x="16883" y="781"/>
                    <a:pt x="16883" y="781"/>
                  </a:cubicBezTo>
                  <a:cubicBezTo>
                    <a:pt x="16386" y="1041"/>
                    <a:pt x="16138" y="1561"/>
                    <a:pt x="15641" y="1561"/>
                  </a:cubicBezTo>
                  <a:cubicBezTo>
                    <a:pt x="15145" y="1561"/>
                    <a:pt x="15145" y="1301"/>
                    <a:pt x="14400" y="1301"/>
                  </a:cubicBezTo>
                  <a:cubicBezTo>
                    <a:pt x="14152" y="1561"/>
                    <a:pt x="13655" y="2082"/>
                    <a:pt x="13159" y="1822"/>
                  </a:cubicBezTo>
                  <a:cubicBezTo>
                    <a:pt x="12414" y="1561"/>
                    <a:pt x="12166" y="1301"/>
                    <a:pt x="11669" y="520"/>
                  </a:cubicBezTo>
                  <a:cubicBezTo>
                    <a:pt x="11669" y="781"/>
                    <a:pt x="10924" y="1301"/>
                    <a:pt x="10924" y="1561"/>
                  </a:cubicBezTo>
                  <a:cubicBezTo>
                    <a:pt x="11172" y="2082"/>
                    <a:pt x="11421" y="2602"/>
                    <a:pt x="11917" y="3123"/>
                  </a:cubicBezTo>
                  <a:cubicBezTo>
                    <a:pt x="12414" y="3643"/>
                    <a:pt x="13159" y="3904"/>
                    <a:pt x="13903" y="4164"/>
                  </a:cubicBezTo>
                  <a:cubicBezTo>
                    <a:pt x="15145" y="4684"/>
                    <a:pt x="16138" y="5205"/>
                    <a:pt x="17379" y="5205"/>
                  </a:cubicBezTo>
                  <a:cubicBezTo>
                    <a:pt x="16883" y="5725"/>
                    <a:pt x="16138" y="6506"/>
                    <a:pt x="15641" y="7027"/>
                  </a:cubicBezTo>
                  <a:cubicBezTo>
                    <a:pt x="15145" y="7547"/>
                    <a:pt x="14648" y="8067"/>
                    <a:pt x="14400" y="8588"/>
                  </a:cubicBezTo>
                  <a:cubicBezTo>
                    <a:pt x="14152" y="8588"/>
                    <a:pt x="13903" y="9108"/>
                    <a:pt x="13655" y="9108"/>
                  </a:cubicBezTo>
                  <a:cubicBezTo>
                    <a:pt x="13159" y="9369"/>
                    <a:pt x="12414" y="8848"/>
                    <a:pt x="11917" y="9108"/>
                  </a:cubicBezTo>
                  <a:cubicBezTo>
                    <a:pt x="11421" y="9108"/>
                    <a:pt x="10924" y="9629"/>
                    <a:pt x="10428" y="9889"/>
                  </a:cubicBezTo>
                  <a:cubicBezTo>
                    <a:pt x="9931" y="10149"/>
                    <a:pt x="9434" y="10410"/>
                    <a:pt x="8938" y="10149"/>
                  </a:cubicBezTo>
                  <a:cubicBezTo>
                    <a:pt x="8690" y="10149"/>
                    <a:pt x="8193" y="9889"/>
                    <a:pt x="7945" y="10149"/>
                  </a:cubicBezTo>
                  <a:cubicBezTo>
                    <a:pt x="7200" y="10670"/>
                    <a:pt x="7200" y="11190"/>
                    <a:pt x="6455" y="10930"/>
                  </a:cubicBezTo>
                  <a:cubicBezTo>
                    <a:pt x="5959" y="10670"/>
                    <a:pt x="5462" y="10670"/>
                    <a:pt x="5214" y="10670"/>
                  </a:cubicBezTo>
                  <a:cubicBezTo>
                    <a:pt x="4717" y="10410"/>
                    <a:pt x="4221" y="9889"/>
                    <a:pt x="3972" y="9629"/>
                  </a:cubicBezTo>
                  <a:cubicBezTo>
                    <a:pt x="3724" y="9629"/>
                    <a:pt x="2979" y="9889"/>
                    <a:pt x="2731" y="9629"/>
                  </a:cubicBezTo>
                  <a:cubicBezTo>
                    <a:pt x="2483" y="9369"/>
                    <a:pt x="1986" y="8848"/>
                    <a:pt x="1738" y="8848"/>
                  </a:cubicBezTo>
                  <a:cubicBezTo>
                    <a:pt x="745" y="9108"/>
                    <a:pt x="497" y="9369"/>
                    <a:pt x="0" y="10149"/>
                  </a:cubicBezTo>
                  <a:cubicBezTo>
                    <a:pt x="0" y="10410"/>
                    <a:pt x="745" y="10410"/>
                    <a:pt x="745" y="10670"/>
                  </a:cubicBezTo>
                  <a:cubicBezTo>
                    <a:pt x="745" y="11190"/>
                    <a:pt x="745" y="11451"/>
                    <a:pt x="993" y="11711"/>
                  </a:cubicBezTo>
                  <a:cubicBezTo>
                    <a:pt x="1490" y="12231"/>
                    <a:pt x="1241" y="13533"/>
                    <a:pt x="745" y="14053"/>
                  </a:cubicBezTo>
                  <a:cubicBezTo>
                    <a:pt x="497" y="14313"/>
                    <a:pt x="248" y="14573"/>
                    <a:pt x="0" y="15094"/>
                  </a:cubicBezTo>
                  <a:cubicBezTo>
                    <a:pt x="0" y="15875"/>
                    <a:pt x="497" y="15354"/>
                    <a:pt x="745" y="15614"/>
                  </a:cubicBezTo>
                  <a:cubicBezTo>
                    <a:pt x="745" y="15614"/>
                    <a:pt x="0" y="16655"/>
                    <a:pt x="248" y="16916"/>
                  </a:cubicBezTo>
                  <a:cubicBezTo>
                    <a:pt x="497" y="16916"/>
                    <a:pt x="745" y="17176"/>
                    <a:pt x="993" y="17176"/>
                  </a:cubicBezTo>
                  <a:cubicBezTo>
                    <a:pt x="1986" y="17957"/>
                    <a:pt x="2979" y="18477"/>
                    <a:pt x="3724" y="18998"/>
                  </a:cubicBezTo>
                  <a:cubicBezTo>
                    <a:pt x="4469" y="19258"/>
                    <a:pt x="4717" y="19258"/>
                    <a:pt x="4717" y="20039"/>
                  </a:cubicBezTo>
                  <a:cubicBezTo>
                    <a:pt x="4717" y="20559"/>
                    <a:pt x="6207" y="21340"/>
                    <a:pt x="6455" y="21600"/>
                  </a:cubicBezTo>
                  <a:cubicBezTo>
                    <a:pt x="6952" y="20819"/>
                    <a:pt x="7200" y="20299"/>
                    <a:pt x="7448" y="19778"/>
                  </a:cubicBezTo>
                  <a:cubicBezTo>
                    <a:pt x="7448" y="19258"/>
                    <a:pt x="7697" y="18737"/>
                    <a:pt x="8193" y="18737"/>
                  </a:cubicBezTo>
                  <a:cubicBezTo>
                    <a:pt x="8441" y="18477"/>
                    <a:pt x="8441" y="18217"/>
                    <a:pt x="8690" y="17957"/>
                  </a:cubicBezTo>
                  <a:cubicBezTo>
                    <a:pt x="9186" y="17696"/>
                    <a:pt x="9434" y="17436"/>
                    <a:pt x="9931" y="16916"/>
                  </a:cubicBezTo>
                  <a:cubicBezTo>
                    <a:pt x="11172" y="14834"/>
                    <a:pt x="12910" y="13793"/>
                    <a:pt x="14648" y="12492"/>
                  </a:cubicBezTo>
                  <a:cubicBezTo>
                    <a:pt x="16883" y="10930"/>
                    <a:pt x="18124" y="8588"/>
                    <a:pt x="19117" y="6246"/>
                  </a:cubicBezTo>
                  <a:cubicBezTo>
                    <a:pt x="19614" y="5205"/>
                    <a:pt x="20359" y="4684"/>
                    <a:pt x="20855" y="3643"/>
                  </a:cubicBezTo>
                  <a:cubicBezTo>
                    <a:pt x="21103" y="3123"/>
                    <a:pt x="21103" y="2342"/>
                    <a:pt x="21352" y="1822"/>
                  </a:cubicBezTo>
                  <a:cubicBezTo>
                    <a:pt x="21352" y="1561"/>
                    <a:pt x="21103" y="520"/>
                    <a:pt x="21352" y="260"/>
                  </a:cubicBezTo>
                  <a:cubicBezTo>
                    <a:pt x="21352" y="260"/>
                    <a:pt x="21352" y="260"/>
                    <a:pt x="21352" y="2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1" name="Shape 1687">
              <a:extLst>
                <a:ext uri="{FF2B5EF4-FFF2-40B4-BE49-F238E27FC236}">
                  <a16:creationId xmlns:a16="http://schemas.microsoft.com/office/drawing/2014/main" id="{CB3C54FE-6779-455F-ABAF-D244D7C847E3}"/>
                </a:ext>
              </a:extLst>
            </p:cNvPr>
            <p:cNvSpPr/>
            <p:nvPr/>
          </p:nvSpPr>
          <p:spPr>
            <a:xfrm>
              <a:off x="6758458" y="4000401"/>
              <a:ext cx="35215" cy="4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2" h="18761" extrusionOk="0">
                  <a:moveTo>
                    <a:pt x="7200" y="2737"/>
                  </a:moveTo>
                  <a:cubicBezTo>
                    <a:pt x="4800" y="4701"/>
                    <a:pt x="2400" y="6665"/>
                    <a:pt x="2400" y="8628"/>
                  </a:cubicBezTo>
                  <a:cubicBezTo>
                    <a:pt x="0" y="8628"/>
                    <a:pt x="0" y="16483"/>
                    <a:pt x="0" y="18446"/>
                  </a:cubicBezTo>
                  <a:cubicBezTo>
                    <a:pt x="4800" y="20410"/>
                    <a:pt x="16800" y="12555"/>
                    <a:pt x="19200" y="12555"/>
                  </a:cubicBezTo>
                  <a:cubicBezTo>
                    <a:pt x="19200" y="10592"/>
                    <a:pt x="12000" y="8628"/>
                    <a:pt x="9600" y="10592"/>
                  </a:cubicBezTo>
                  <a:cubicBezTo>
                    <a:pt x="12000" y="8628"/>
                    <a:pt x="21600" y="6665"/>
                    <a:pt x="19200" y="4701"/>
                  </a:cubicBezTo>
                  <a:cubicBezTo>
                    <a:pt x="16800" y="-1190"/>
                    <a:pt x="12000" y="-1190"/>
                    <a:pt x="7200" y="27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2" name="Shape 1688">
              <a:extLst>
                <a:ext uri="{FF2B5EF4-FFF2-40B4-BE49-F238E27FC236}">
                  <a16:creationId xmlns:a16="http://schemas.microsoft.com/office/drawing/2014/main" id="{2C41D6C9-37ED-4ABC-A08E-BAB8B62FA07E}"/>
                </a:ext>
              </a:extLst>
            </p:cNvPr>
            <p:cNvSpPr/>
            <p:nvPr/>
          </p:nvSpPr>
          <p:spPr>
            <a:xfrm>
              <a:off x="6495520" y="4190538"/>
              <a:ext cx="113541" cy="11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extrusionOk="0">
                  <a:moveTo>
                    <a:pt x="18277" y="13886"/>
                  </a:moveTo>
                  <a:cubicBezTo>
                    <a:pt x="18277" y="12343"/>
                    <a:pt x="19938" y="11571"/>
                    <a:pt x="20769" y="10800"/>
                  </a:cubicBezTo>
                  <a:cubicBezTo>
                    <a:pt x="21600" y="10029"/>
                    <a:pt x="21600" y="7714"/>
                    <a:pt x="21600" y="6171"/>
                  </a:cubicBezTo>
                  <a:cubicBezTo>
                    <a:pt x="21600" y="4629"/>
                    <a:pt x="19938" y="3857"/>
                    <a:pt x="19938" y="2314"/>
                  </a:cubicBezTo>
                  <a:cubicBezTo>
                    <a:pt x="19938" y="771"/>
                    <a:pt x="18277" y="771"/>
                    <a:pt x="17446" y="0"/>
                  </a:cubicBezTo>
                  <a:cubicBezTo>
                    <a:pt x="16615" y="771"/>
                    <a:pt x="14954" y="0"/>
                    <a:pt x="13292" y="771"/>
                  </a:cubicBezTo>
                  <a:cubicBezTo>
                    <a:pt x="12462" y="1543"/>
                    <a:pt x="10800" y="3086"/>
                    <a:pt x="9969" y="2314"/>
                  </a:cubicBezTo>
                  <a:cubicBezTo>
                    <a:pt x="8308" y="771"/>
                    <a:pt x="5815" y="0"/>
                    <a:pt x="4985" y="1543"/>
                  </a:cubicBezTo>
                  <a:cubicBezTo>
                    <a:pt x="4154" y="3086"/>
                    <a:pt x="4985" y="5400"/>
                    <a:pt x="5815" y="6171"/>
                  </a:cubicBezTo>
                  <a:cubicBezTo>
                    <a:pt x="6646" y="7714"/>
                    <a:pt x="5815" y="7714"/>
                    <a:pt x="4985" y="9257"/>
                  </a:cubicBezTo>
                  <a:cubicBezTo>
                    <a:pt x="4154" y="10800"/>
                    <a:pt x="2492" y="11571"/>
                    <a:pt x="1662" y="12343"/>
                  </a:cubicBezTo>
                  <a:cubicBezTo>
                    <a:pt x="831" y="13886"/>
                    <a:pt x="0" y="14657"/>
                    <a:pt x="0" y="16971"/>
                  </a:cubicBezTo>
                  <a:cubicBezTo>
                    <a:pt x="0" y="17743"/>
                    <a:pt x="831" y="19286"/>
                    <a:pt x="0" y="20829"/>
                  </a:cubicBezTo>
                  <a:cubicBezTo>
                    <a:pt x="1662" y="21600"/>
                    <a:pt x="1662" y="20829"/>
                    <a:pt x="3323" y="20057"/>
                  </a:cubicBezTo>
                  <a:cubicBezTo>
                    <a:pt x="4985" y="19286"/>
                    <a:pt x="7477" y="19286"/>
                    <a:pt x="9138" y="19286"/>
                  </a:cubicBezTo>
                  <a:cubicBezTo>
                    <a:pt x="8308" y="16971"/>
                    <a:pt x="9969" y="16200"/>
                    <a:pt x="11631" y="15429"/>
                  </a:cubicBezTo>
                  <a:cubicBezTo>
                    <a:pt x="13292" y="14657"/>
                    <a:pt x="16615" y="13114"/>
                    <a:pt x="17446" y="15429"/>
                  </a:cubicBezTo>
                  <a:cubicBezTo>
                    <a:pt x="17446" y="14657"/>
                    <a:pt x="17446" y="13886"/>
                    <a:pt x="18277" y="13886"/>
                  </a:cubicBezTo>
                  <a:cubicBezTo>
                    <a:pt x="18277" y="12343"/>
                    <a:pt x="17446" y="13886"/>
                    <a:pt x="18277" y="138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3" name="Shape 1689">
              <a:extLst>
                <a:ext uri="{FF2B5EF4-FFF2-40B4-BE49-F238E27FC236}">
                  <a16:creationId xmlns:a16="http://schemas.microsoft.com/office/drawing/2014/main" id="{084FC472-9A5E-477C-AF53-982FD2D45248}"/>
                </a:ext>
              </a:extLst>
            </p:cNvPr>
            <p:cNvSpPr/>
            <p:nvPr/>
          </p:nvSpPr>
          <p:spPr>
            <a:xfrm>
              <a:off x="6482073" y="4331007"/>
              <a:ext cx="39576" cy="4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1" h="21600" extrusionOk="0">
                  <a:moveTo>
                    <a:pt x="2160" y="12960"/>
                  </a:moveTo>
                  <a:cubicBezTo>
                    <a:pt x="4320" y="15120"/>
                    <a:pt x="4320" y="19440"/>
                    <a:pt x="6480" y="21600"/>
                  </a:cubicBezTo>
                  <a:cubicBezTo>
                    <a:pt x="10800" y="19440"/>
                    <a:pt x="15120" y="15120"/>
                    <a:pt x="19440" y="10800"/>
                  </a:cubicBezTo>
                  <a:cubicBezTo>
                    <a:pt x="21600" y="6480"/>
                    <a:pt x="10800" y="8640"/>
                    <a:pt x="17280" y="0"/>
                  </a:cubicBezTo>
                  <a:cubicBezTo>
                    <a:pt x="15120" y="0"/>
                    <a:pt x="6480" y="0"/>
                    <a:pt x="8640" y="2160"/>
                  </a:cubicBezTo>
                  <a:cubicBezTo>
                    <a:pt x="10800" y="6480"/>
                    <a:pt x="2160" y="4320"/>
                    <a:pt x="0" y="2160"/>
                  </a:cubicBezTo>
                  <a:cubicBezTo>
                    <a:pt x="0" y="6480"/>
                    <a:pt x="2160" y="8640"/>
                    <a:pt x="2160" y="129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4" name="Shape 1690">
              <a:extLst>
                <a:ext uri="{FF2B5EF4-FFF2-40B4-BE49-F238E27FC236}">
                  <a16:creationId xmlns:a16="http://schemas.microsoft.com/office/drawing/2014/main" id="{FD69E266-4D30-40D9-BEBA-2DF1631BFA20}"/>
                </a:ext>
              </a:extLst>
            </p:cNvPr>
            <p:cNvSpPr/>
            <p:nvPr/>
          </p:nvSpPr>
          <p:spPr>
            <a:xfrm>
              <a:off x="6482073" y="4304110"/>
              <a:ext cx="40414" cy="3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0" h="19571" extrusionOk="0">
                  <a:moveTo>
                    <a:pt x="5891" y="2400"/>
                  </a:moveTo>
                  <a:cubicBezTo>
                    <a:pt x="1964" y="4800"/>
                    <a:pt x="0" y="12000"/>
                    <a:pt x="0" y="16800"/>
                  </a:cubicBezTo>
                  <a:cubicBezTo>
                    <a:pt x="1964" y="19200"/>
                    <a:pt x="9818" y="21600"/>
                    <a:pt x="7855" y="16800"/>
                  </a:cubicBezTo>
                  <a:cubicBezTo>
                    <a:pt x="5891" y="14400"/>
                    <a:pt x="13745" y="14400"/>
                    <a:pt x="15709" y="14400"/>
                  </a:cubicBezTo>
                  <a:cubicBezTo>
                    <a:pt x="21600" y="12000"/>
                    <a:pt x="15709" y="2400"/>
                    <a:pt x="13745" y="0"/>
                  </a:cubicBezTo>
                  <a:cubicBezTo>
                    <a:pt x="9818" y="2400"/>
                    <a:pt x="9818" y="4800"/>
                    <a:pt x="5891" y="2400"/>
                  </a:cubicBezTo>
                  <a:cubicBezTo>
                    <a:pt x="3927" y="2400"/>
                    <a:pt x="7855" y="2400"/>
                    <a:pt x="5891" y="2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5" name="Shape 1691">
              <a:extLst>
                <a:ext uri="{FF2B5EF4-FFF2-40B4-BE49-F238E27FC236}">
                  <a16:creationId xmlns:a16="http://schemas.microsoft.com/office/drawing/2014/main" id="{22A5932D-8024-4061-BE38-1B9838648858}"/>
                </a:ext>
              </a:extLst>
            </p:cNvPr>
            <p:cNvSpPr/>
            <p:nvPr/>
          </p:nvSpPr>
          <p:spPr>
            <a:xfrm>
              <a:off x="6494315" y="4297740"/>
              <a:ext cx="232770" cy="24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411" extrusionOk="0">
                  <a:moveTo>
                    <a:pt x="16100" y="4243"/>
                  </a:moveTo>
                  <a:cubicBezTo>
                    <a:pt x="13700" y="2754"/>
                    <a:pt x="11300" y="1636"/>
                    <a:pt x="8900" y="519"/>
                  </a:cubicBezTo>
                  <a:cubicBezTo>
                    <a:pt x="8500" y="1264"/>
                    <a:pt x="7300" y="2009"/>
                    <a:pt x="6500" y="2009"/>
                  </a:cubicBezTo>
                  <a:cubicBezTo>
                    <a:pt x="6500" y="2009"/>
                    <a:pt x="8100" y="2381"/>
                    <a:pt x="8100" y="2754"/>
                  </a:cubicBezTo>
                  <a:cubicBezTo>
                    <a:pt x="7700" y="3126"/>
                    <a:pt x="6900" y="2754"/>
                    <a:pt x="6500" y="2754"/>
                  </a:cubicBezTo>
                  <a:cubicBezTo>
                    <a:pt x="5700" y="2381"/>
                    <a:pt x="5700" y="2754"/>
                    <a:pt x="4900" y="3126"/>
                  </a:cubicBezTo>
                  <a:cubicBezTo>
                    <a:pt x="4900" y="3126"/>
                    <a:pt x="4100" y="2754"/>
                    <a:pt x="4100" y="2381"/>
                  </a:cubicBezTo>
                  <a:cubicBezTo>
                    <a:pt x="3700" y="2009"/>
                    <a:pt x="4100" y="1264"/>
                    <a:pt x="4500" y="892"/>
                  </a:cubicBezTo>
                  <a:cubicBezTo>
                    <a:pt x="4900" y="-598"/>
                    <a:pt x="2500" y="147"/>
                    <a:pt x="1700" y="519"/>
                  </a:cubicBezTo>
                  <a:cubicBezTo>
                    <a:pt x="2100" y="892"/>
                    <a:pt x="2900" y="2009"/>
                    <a:pt x="2500" y="2381"/>
                  </a:cubicBezTo>
                  <a:cubicBezTo>
                    <a:pt x="2500" y="2754"/>
                    <a:pt x="900" y="3871"/>
                    <a:pt x="1700" y="3871"/>
                  </a:cubicBezTo>
                  <a:cubicBezTo>
                    <a:pt x="2900" y="4243"/>
                    <a:pt x="2500" y="4616"/>
                    <a:pt x="2100" y="5361"/>
                  </a:cubicBezTo>
                  <a:cubicBezTo>
                    <a:pt x="1700" y="5361"/>
                    <a:pt x="900" y="5733"/>
                    <a:pt x="500" y="6105"/>
                  </a:cubicBezTo>
                  <a:cubicBezTo>
                    <a:pt x="-300" y="6478"/>
                    <a:pt x="100" y="6478"/>
                    <a:pt x="100" y="7223"/>
                  </a:cubicBezTo>
                  <a:cubicBezTo>
                    <a:pt x="500" y="9085"/>
                    <a:pt x="1300" y="10202"/>
                    <a:pt x="1700" y="11692"/>
                  </a:cubicBezTo>
                  <a:cubicBezTo>
                    <a:pt x="1700" y="13554"/>
                    <a:pt x="3300" y="14299"/>
                    <a:pt x="4500" y="15043"/>
                  </a:cubicBezTo>
                  <a:cubicBezTo>
                    <a:pt x="4900" y="15416"/>
                    <a:pt x="5300" y="15416"/>
                    <a:pt x="5700" y="15416"/>
                  </a:cubicBezTo>
                  <a:cubicBezTo>
                    <a:pt x="6100" y="15416"/>
                    <a:pt x="6100" y="15788"/>
                    <a:pt x="6500" y="16161"/>
                  </a:cubicBezTo>
                  <a:cubicBezTo>
                    <a:pt x="7300" y="16161"/>
                    <a:pt x="8500" y="16161"/>
                    <a:pt x="9300" y="16905"/>
                  </a:cubicBezTo>
                  <a:cubicBezTo>
                    <a:pt x="9700" y="17278"/>
                    <a:pt x="9700" y="18395"/>
                    <a:pt x="9700" y="19140"/>
                  </a:cubicBezTo>
                  <a:cubicBezTo>
                    <a:pt x="10100" y="19512"/>
                    <a:pt x="9700" y="19885"/>
                    <a:pt x="10500" y="19885"/>
                  </a:cubicBezTo>
                  <a:cubicBezTo>
                    <a:pt x="10900" y="19885"/>
                    <a:pt x="11300" y="19885"/>
                    <a:pt x="11700" y="19885"/>
                  </a:cubicBezTo>
                  <a:cubicBezTo>
                    <a:pt x="12100" y="19885"/>
                    <a:pt x="12500" y="19885"/>
                    <a:pt x="12900" y="20257"/>
                  </a:cubicBezTo>
                  <a:cubicBezTo>
                    <a:pt x="13300" y="20630"/>
                    <a:pt x="13700" y="20257"/>
                    <a:pt x="14100" y="19885"/>
                  </a:cubicBezTo>
                  <a:cubicBezTo>
                    <a:pt x="14900" y="19512"/>
                    <a:pt x="15700" y="21002"/>
                    <a:pt x="16500" y="19885"/>
                  </a:cubicBezTo>
                  <a:cubicBezTo>
                    <a:pt x="16500" y="19140"/>
                    <a:pt x="17700" y="19512"/>
                    <a:pt x="18100" y="19512"/>
                  </a:cubicBezTo>
                  <a:cubicBezTo>
                    <a:pt x="19300" y="19140"/>
                    <a:pt x="20100" y="18395"/>
                    <a:pt x="21300" y="17650"/>
                  </a:cubicBezTo>
                  <a:cubicBezTo>
                    <a:pt x="19300" y="16533"/>
                    <a:pt x="19300" y="15043"/>
                    <a:pt x="19300" y="12809"/>
                  </a:cubicBezTo>
                  <a:cubicBezTo>
                    <a:pt x="18900" y="12436"/>
                    <a:pt x="19700" y="11692"/>
                    <a:pt x="19300" y="11319"/>
                  </a:cubicBezTo>
                  <a:cubicBezTo>
                    <a:pt x="18900" y="10947"/>
                    <a:pt x="18100" y="10574"/>
                    <a:pt x="18100" y="9830"/>
                  </a:cubicBezTo>
                  <a:cubicBezTo>
                    <a:pt x="18100" y="9457"/>
                    <a:pt x="18900" y="6850"/>
                    <a:pt x="18900" y="6850"/>
                  </a:cubicBezTo>
                  <a:cubicBezTo>
                    <a:pt x="18500" y="6850"/>
                    <a:pt x="18100" y="6478"/>
                    <a:pt x="17700" y="6105"/>
                  </a:cubicBezTo>
                  <a:cubicBezTo>
                    <a:pt x="17300" y="5733"/>
                    <a:pt x="16900" y="5733"/>
                    <a:pt x="16100" y="5361"/>
                  </a:cubicBezTo>
                  <a:cubicBezTo>
                    <a:pt x="16100" y="4988"/>
                    <a:pt x="16100" y="4616"/>
                    <a:pt x="16100" y="42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6" name="Shape 1692">
              <a:extLst>
                <a:ext uri="{FF2B5EF4-FFF2-40B4-BE49-F238E27FC236}">
                  <a16:creationId xmlns:a16="http://schemas.microsoft.com/office/drawing/2014/main" id="{BC9AD729-AB24-4F65-84DE-2976EDEFEDC8}"/>
                </a:ext>
              </a:extLst>
            </p:cNvPr>
            <p:cNvSpPr/>
            <p:nvPr/>
          </p:nvSpPr>
          <p:spPr>
            <a:xfrm>
              <a:off x="6062269" y="4229391"/>
              <a:ext cx="116931" cy="13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12000" y="20206"/>
                  </a:moveTo>
                  <a:cubicBezTo>
                    <a:pt x="12000" y="19510"/>
                    <a:pt x="10400" y="16723"/>
                    <a:pt x="12000" y="16723"/>
                  </a:cubicBezTo>
                  <a:cubicBezTo>
                    <a:pt x="12000" y="16723"/>
                    <a:pt x="13600" y="16723"/>
                    <a:pt x="13600" y="16723"/>
                  </a:cubicBezTo>
                  <a:cubicBezTo>
                    <a:pt x="14400" y="16026"/>
                    <a:pt x="14400" y="14632"/>
                    <a:pt x="15200" y="14632"/>
                  </a:cubicBezTo>
                  <a:cubicBezTo>
                    <a:pt x="16000" y="15329"/>
                    <a:pt x="16800" y="16026"/>
                    <a:pt x="16800" y="16723"/>
                  </a:cubicBezTo>
                  <a:cubicBezTo>
                    <a:pt x="17600" y="17419"/>
                    <a:pt x="17600" y="16026"/>
                    <a:pt x="19200" y="16026"/>
                  </a:cubicBezTo>
                  <a:cubicBezTo>
                    <a:pt x="19200" y="16026"/>
                    <a:pt x="20800" y="17419"/>
                    <a:pt x="20800" y="16723"/>
                  </a:cubicBezTo>
                  <a:cubicBezTo>
                    <a:pt x="20800" y="16026"/>
                    <a:pt x="20800" y="15329"/>
                    <a:pt x="20800" y="14632"/>
                  </a:cubicBezTo>
                  <a:cubicBezTo>
                    <a:pt x="21600" y="13239"/>
                    <a:pt x="21600" y="11148"/>
                    <a:pt x="20800" y="9755"/>
                  </a:cubicBezTo>
                  <a:cubicBezTo>
                    <a:pt x="20000" y="9058"/>
                    <a:pt x="20000" y="8361"/>
                    <a:pt x="20000" y="7665"/>
                  </a:cubicBezTo>
                  <a:cubicBezTo>
                    <a:pt x="20000" y="6271"/>
                    <a:pt x="21600" y="5574"/>
                    <a:pt x="20800" y="4181"/>
                  </a:cubicBezTo>
                  <a:cubicBezTo>
                    <a:pt x="20000" y="2090"/>
                    <a:pt x="16800" y="4877"/>
                    <a:pt x="16800" y="2787"/>
                  </a:cubicBezTo>
                  <a:cubicBezTo>
                    <a:pt x="16800" y="1394"/>
                    <a:pt x="17600" y="0"/>
                    <a:pt x="15200" y="0"/>
                  </a:cubicBezTo>
                  <a:cubicBezTo>
                    <a:pt x="14400" y="0"/>
                    <a:pt x="12800" y="0"/>
                    <a:pt x="11200" y="0"/>
                  </a:cubicBezTo>
                  <a:cubicBezTo>
                    <a:pt x="8000" y="0"/>
                    <a:pt x="12000" y="4877"/>
                    <a:pt x="8800" y="4877"/>
                  </a:cubicBezTo>
                  <a:cubicBezTo>
                    <a:pt x="7200" y="4877"/>
                    <a:pt x="5600" y="4877"/>
                    <a:pt x="4000" y="4877"/>
                  </a:cubicBezTo>
                  <a:cubicBezTo>
                    <a:pt x="3200" y="4877"/>
                    <a:pt x="3200" y="4877"/>
                    <a:pt x="3200" y="4877"/>
                  </a:cubicBezTo>
                  <a:cubicBezTo>
                    <a:pt x="1600" y="6271"/>
                    <a:pt x="3200" y="6271"/>
                    <a:pt x="3200" y="6968"/>
                  </a:cubicBezTo>
                  <a:cubicBezTo>
                    <a:pt x="3200" y="8361"/>
                    <a:pt x="0" y="9755"/>
                    <a:pt x="0" y="11148"/>
                  </a:cubicBezTo>
                  <a:cubicBezTo>
                    <a:pt x="800" y="12542"/>
                    <a:pt x="2400" y="14632"/>
                    <a:pt x="3200" y="16026"/>
                  </a:cubicBezTo>
                  <a:cubicBezTo>
                    <a:pt x="4800" y="16723"/>
                    <a:pt x="5600" y="18116"/>
                    <a:pt x="7200" y="19510"/>
                  </a:cubicBezTo>
                  <a:cubicBezTo>
                    <a:pt x="8000" y="20206"/>
                    <a:pt x="8800" y="20903"/>
                    <a:pt x="8800" y="21600"/>
                  </a:cubicBezTo>
                  <a:cubicBezTo>
                    <a:pt x="9600" y="20903"/>
                    <a:pt x="11200" y="20903"/>
                    <a:pt x="12000" y="20206"/>
                  </a:cubicBezTo>
                  <a:cubicBezTo>
                    <a:pt x="12000" y="20206"/>
                    <a:pt x="11200" y="20903"/>
                    <a:pt x="12000" y="202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7" name="Shape 1693">
              <a:extLst>
                <a:ext uri="{FF2B5EF4-FFF2-40B4-BE49-F238E27FC236}">
                  <a16:creationId xmlns:a16="http://schemas.microsoft.com/office/drawing/2014/main" id="{B92D0F9E-3F62-41F8-A023-F697015DF875}"/>
                </a:ext>
              </a:extLst>
            </p:cNvPr>
            <p:cNvSpPr/>
            <p:nvPr/>
          </p:nvSpPr>
          <p:spPr>
            <a:xfrm>
              <a:off x="6069739" y="4229391"/>
              <a:ext cx="49302" cy="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5429"/>
                    <a:pt x="21600" y="6171"/>
                    <a:pt x="21600" y="0"/>
                  </a:cubicBezTo>
                  <a:cubicBezTo>
                    <a:pt x="15709" y="0"/>
                    <a:pt x="11782" y="3086"/>
                    <a:pt x="5891" y="3086"/>
                  </a:cubicBezTo>
                  <a:cubicBezTo>
                    <a:pt x="7855" y="6171"/>
                    <a:pt x="1964" y="9257"/>
                    <a:pt x="0" y="12343"/>
                  </a:cubicBezTo>
                  <a:cubicBezTo>
                    <a:pt x="0" y="15429"/>
                    <a:pt x="3927" y="18514"/>
                    <a:pt x="3927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8" name="Shape 1694">
              <a:extLst>
                <a:ext uri="{FF2B5EF4-FFF2-40B4-BE49-F238E27FC236}">
                  <a16:creationId xmlns:a16="http://schemas.microsoft.com/office/drawing/2014/main" id="{3B94CE02-BAAE-404D-B727-D0141DBBD79E}"/>
                </a:ext>
              </a:extLst>
            </p:cNvPr>
            <p:cNvSpPr/>
            <p:nvPr/>
          </p:nvSpPr>
          <p:spPr>
            <a:xfrm>
              <a:off x="6056444" y="3993283"/>
              <a:ext cx="158209" cy="24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179" extrusionOk="0">
                  <a:moveTo>
                    <a:pt x="16510" y="20842"/>
                  </a:moveTo>
                  <a:cubicBezTo>
                    <a:pt x="18261" y="20842"/>
                    <a:pt x="20012" y="21600"/>
                    <a:pt x="21180" y="20842"/>
                  </a:cubicBezTo>
                  <a:cubicBezTo>
                    <a:pt x="21180" y="19326"/>
                    <a:pt x="20012" y="18947"/>
                    <a:pt x="18845" y="18189"/>
                  </a:cubicBezTo>
                  <a:cubicBezTo>
                    <a:pt x="18261" y="17811"/>
                    <a:pt x="18261" y="17432"/>
                    <a:pt x="18261" y="16674"/>
                  </a:cubicBezTo>
                  <a:cubicBezTo>
                    <a:pt x="17677" y="16295"/>
                    <a:pt x="17094" y="15916"/>
                    <a:pt x="17094" y="15158"/>
                  </a:cubicBezTo>
                  <a:cubicBezTo>
                    <a:pt x="16510" y="13642"/>
                    <a:pt x="17677" y="13263"/>
                    <a:pt x="18261" y="12126"/>
                  </a:cubicBezTo>
                  <a:cubicBezTo>
                    <a:pt x="18845" y="11368"/>
                    <a:pt x="19429" y="10989"/>
                    <a:pt x="19429" y="10232"/>
                  </a:cubicBezTo>
                  <a:cubicBezTo>
                    <a:pt x="18845" y="9474"/>
                    <a:pt x="18845" y="8716"/>
                    <a:pt x="17677" y="7958"/>
                  </a:cubicBezTo>
                  <a:cubicBezTo>
                    <a:pt x="17677" y="7958"/>
                    <a:pt x="14758" y="6821"/>
                    <a:pt x="15926" y="6063"/>
                  </a:cubicBezTo>
                  <a:cubicBezTo>
                    <a:pt x="16510" y="5684"/>
                    <a:pt x="18261" y="6063"/>
                    <a:pt x="19429" y="6063"/>
                  </a:cubicBezTo>
                  <a:cubicBezTo>
                    <a:pt x="18261" y="4547"/>
                    <a:pt x="18261" y="3789"/>
                    <a:pt x="18261" y="2274"/>
                  </a:cubicBezTo>
                  <a:cubicBezTo>
                    <a:pt x="18261" y="1895"/>
                    <a:pt x="18261" y="1137"/>
                    <a:pt x="17094" y="758"/>
                  </a:cubicBezTo>
                  <a:cubicBezTo>
                    <a:pt x="17094" y="379"/>
                    <a:pt x="15342" y="0"/>
                    <a:pt x="15342" y="0"/>
                  </a:cubicBezTo>
                  <a:cubicBezTo>
                    <a:pt x="15342" y="758"/>
                    <a:pt x="18845" y="2653"/>
                    <a:pt x="15926" y="3411"/>
                  </a:cubicBezTo>
                  <a:cubicBezTo>
                    <a:pt x="14175" y="4168"/>
                    <a:pt x="13591" y="5305"/>
                    <a:pt x="13007" y="6821"/>
                  </a:cubicBezTo>
                  <a:cubicBezTo>
                    <a:pt x="12423" y="7200"/>
                    <a:pt x="12423" y="8337"/>
                    <a:pt x="11839" y="8337"/>
                  </a:cubicBezTo>
                  <a:cubicBezTo>
                    <a:pt x="10672" y="8716"/>
                    <a:pt x="10672" y="9474"/>
                    <a:pt x="10088" y="10232"/>
                  </a:cubicBezTo>
                  <a:cubicBezTo>
                    <a:pt x="9504" y="10989"/>
                    <a:pt x="8921" y="11747"/>
                    <a:pt x="8337" y="12505"/>
                  </a:cubicBezTo>
                  <a:cubicBezTo>
                    <a:pt x="7169" y="13263"/>
                    <a:pt x="6585" y="11747"/>
                    <a:pt x="6002" y="11747"/>
                  </a:cubicBezTo>
                  <a:cubicBezTo>
                    <a:pt x="3083" y="11747"/>
                    <a:pt x="1331" y="13263"/>
                    <a:pt x="748" y="14779"/>
                  </a:cubicBezTo>
                  <a:cubicBezTo>
                    <a:pt x="748" y="15158"/>
                    <a:pt x="-420" y="15537"/>
                    <a:pt x="164" y="15916"/>
                  </a:cubicBezTo>
                  <a:cubicBezTo>
                    <a:pt x="748" y="16295"/>
                    <a:pt x="1331" y="16674"/>
                    <a:pt x="1915" y="17053"/>
                  </a:cubicBezTo>
                  <a:cubicBezTo>
                    <a:pt x="1915" y="17432"/>
                    <a:pt x="2499" y="16674"/>
                    <a:pt x="2499" y="17053"/>
                  </a:cubicBezTo>
                  <a:cubicBezTo>
                    <a:pt x="3083" y="17432"/>
                    <a:pt x="3666" y="17811"/>
                    <a:pt x="3666" y="18189"/>
                  </a:cubicBezTo>
                  <a:cubicBezTo>
                    <a:pt x="4250" y="18947"/>
                    <a:pt x="3666" y="20084"/>
                    <a:pt x="3666" y="20842"/>
                  </a:cubicBezTo>
                  <a:cubicBezTo>
                    <a:pt x="5418" y="20463"/>
                    <a:pt x="7169" y="20463"/>
                    <a:pt x="8921" y="20463"/>
                  </a:cubicBezTo>
                  <a:cubicBezTo>
                    <a:pt x="11256" y="20463"/>
                    <a:pt x="14175" y="20842"/>
                    <a:pt x="16510" y="208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59" name="Shape 1695">
              <a:extLst>
                <a:ext uri="{FF2B5EF4-FFF2-40B4-BE49-F238E27FC236}">
                  <a16:creationId xmlns:a16="http://schemas.microsoft.com/office/drawing/2014/main" id="{1F1846DF-8054-4CC2-9903-38CCE8C2DDB7}"/>
                </a:ext>
              </a:extLst>
            </p:cNvPr>
            <p:cNvSpPr/>
            <p:nvPr/>
          </p:nvSpPr>
          <p:spPr>
            <a:xfrm>
              <a:off x="5884688" y="4005238"/>
              <a:ext cx="62547" cy="13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extrusionOk="0">
                  <a:moveTo>
                    <a:pt x="14792" y="0"/>
                  </a:moveTo>
                  <a:cubicBezTo>
                    <a:pt x="11912" y="1394"/>
                    <a:pt x="13352" y="1394"/>
                    <a:pt x="11912" y="2787"/>
                  </a:cubicBezTo>
                  <a:cubicBezTo>
                    <a:pt x="10472" y="4181"/>
                    <a:pt x="7592" y="3484"/>
                    <a:pt x="4712" y="3484"/>
                  </a:cubicBezTo>
                  <a:cubicBezTo>
                    <a:pt x="4712" y="3484"/>
                    <a:pt x="1832" y="4877"/>
                    <a:pt x="392" y="5574"/>
                  </a:cubicBezTo>
                  <a:cubicBezTo>
                    <a:pt x="-1048" y="6271"/>
                    <a:pt x="1832" y="7665"/>
                    <a:pt x="3272" y="9058"/>
                  </a:cubicBezTo>
                  <a:cubicBezTo>
                    <a:pt x="9032" y="12542"/>
                    <a:pt x="4712" y="17419"/>
                    <a:pt x="7592" y="21600"/>
                  </a:cubicBezTo>
                  <a:cubicBezTo>
                    <a:pt x="9032" y="21600"/>
                    <a:pt x="11912" y="21600"/>
                    <a:pt x="14792" y="20903"/>
                  </a:cubicBezTo>
                  <a:cubicBezTo>
                    <a:pt x="16232" y="20903"/>
                    <a:pt x="16232" y="20206"/>
                    <a:pt x="14792" y="18813"/>
                  </a:cubicBezTo>
                  <a:cubicBezTo>
                    <a:pt x="14792" y="16723"/>
                    <a:pt x="14792" y="14632"/>
                    <a:pt x="14792" y="12542"/>
                  </a:cubicBezTo>
                  <a:cubicBezTo>
                    <a:pt x="14792" y="9755"/>
                    <a:pt x="19112" y="8361"/>
                    <a:pt x="20552" y="6271"/>
                  </a:cubicBezTo>
                  <a:cubicBezTo>
                    <a:pt x="20552" y="4181"/>
                    <a:pt x="20552" y="3484"/>
                    <a:pt x="19112" y="2090"/>
                  </a:cubicBezTo>
                  <a:cubicBezTo>
                    <a:pt x="19112" y="2090"/>
                    <a:pt x="14792" y="0"/>
                    <a:pt x="14792" y="0"/>
                  </a:cubicBezTo>
                  <a:cubicBezTo>
                    <a:pt x="13352" y="697"/>
                    <a:pt x="14792" y="0"/>
                    <a:pt x="147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0" name="Shape 1696">
              <a:extLst>
                <a:ext uri="{FF2B5EF4-FFF2-40B4-BE49-F238E27FC236}">
                  <a16:creationId xmlns:a16="http://schemas.microsoft.com/office/drawing/2014/main" id="{43935072-CB3C-4128-9DE3-EDFF8B674223}"/>
                </a:ext>
              </a:extLst>
            </p:cNvPr>
            <p:cNvSpPr/>
            <p:nvPr/>
          </p:nvSpPr>
          <p:spPr>
            <a:xfrm>
              <a:off x="5928884" y="3974063"/>
              <a:ext cx="255891" cy="21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433" extrusionOk="0">
                  <a:moveTo>
                    <a:pt x="11135" y="17480"/>
                  </a:moveTo>
                  <a:cubicBezTo>
                    <a:pt x="11501" y="16633"/>
                    <a:pt x="12600" y="15363"/>
                    <a:pt x="13332" y="15363"/>
                  </a:cubicBezTo>
                  <a:cubicBezTo>
                    <a:pt x="13698" y="14939"/>
                    <a:pt x="14430" y="14939"/>
                    <a:pt x="14430" y="14939"/>
                  </a:cubicBezTo>
                  <a:cubicBezTo>
                    <a:pt x="14796" y="15363"/>
                    <a:pt x="15162" y="16210"/>
                    <a:pt x="15528" y="15786"/>
                  </a:cubicBezTo>
                  <a:cubicBezTo>
                    <a:pt x="16261" y="15363"/>
                    <a:pt x="16627" y="14092"/>
                    <a:pt x="16993" y="13245"/>
                  </a:cubicBezTo>
                  <a:cubicBezTo>
                    <a:pt x="16993" y="12821"/>
                    <a:pt x="17359" y="11974"/>
                    <a:pt x="17359" y="11551"/>
                  </a:cubicBezTo>
                  <a:cubicBezTo>
                    <a:pt x="17725" y="11127"/>
                    <a:pt x="18091" y="11551"/>
                    <a:pt x="18457" y="11127"/>
                  </a:cubicBezTo>
                  <a:cubicBezTo>
                    <a:pt x="18457" y="10280"/>
                    <a:pt x="19189" y="5621"/>
                    <a:pt x="20288" y="5621"/>
                  </a:cubicBezTo>
                  <a:cubicBezTo>
                    <a:pt x="21020" y="5621"/>
                    <a:pt x="21386" y="4774"/>
                    <a:pt x="21386" y="4351"/>
                  </a:cubicBezTo>
                  <a:cubicBezTo>
                    <a:pt x="21386" y="3504"/>
                    <a:pt x="20654" y="3504"/>
                    <a:pt x="20654" y="3080"/>
                  </a:cubicBezTo>
                  <a:cubicBezTo>
                    <a:pt x="20654" y="2657"/>
                    <a:pt x="20288" y="2657"/>
                    <a:pt x="20288" y="2233"/>
                  </a:cubicBezTo>
                  <a:cubicBezTo>
                    <a:pt x="19922" y="1386"/>
                    <a:pt x="19922" y="963"/>
                    <a:pt x="19555" y="116"/>
                  </a:cubicBezTo>
                  <a:cubicBezTo>
                    <a:pt x="19189" y="539"/>
                    <a:pt x="18091" y="1810"/>
                    <a:pt x="17359" y="1810"/>
                  </a:cubicBezTo>
                  <a:cubicBezTo>
                    <a:pt x="16261" y="1386"/>
                    <a:pt x="15528" y="1386"/>
                    <a:pt x="14430" y="1386"/>
                  </a:cubicBezTo>
                  <a:cubicBezTo>
                    <a:pt x="13332" y="1386"/>
                    <a:pt x="12600" y="2233"/>
                    <a:pt x="11501" y="2233"/>
                  </a:cubicBezTo>
                  <a:cubicBezTo>
                    <a:pt x="10769" y="2233"/>
                    <a:pt x="10037" y="963"/>
                    <a:pt x="9305" y="1386"/>
                  </a:cubicBezTo>
                  <a:cubicBezTo>
                    <a:pt x="7840" y="2233"/>
                    <a:pt x="7474" y="1810"/>
                    <a:pt x="6742" y="963"/>
                  </a:cubicBezTo>
                  <a:cubicBezTo>
                    <a:pt x="6376" y="539"/>
                    <a:pt x="5278" y="-308"/>
                    <a:pt x="4545" y="116"/>
                  </a:cubicBezTo>
                  <a:cubicBezTo>
                    <a:pt x="4179" y="116"/>
                    <a:pt x="3081" y="539"/>
                    <a:pt x="2715" y="963"/>
                  </a:cubicBezTo>
                  <a:cubicBezTo>
                    <a:pt x="2349" y="1386"/>
                    <a:pt x="2715" y="1810"/>
                    <a:pt x="2349" y="2233"/>
                  </a:cubicBezTo>
                  <a:cubicBezTo>
                    <a:pt x="2349" y="2657"/>
                    <a:pt x="1983" y="3504"/>
                    <a:pt x="1983" y="3927"/>
                  </a:cubicBezTo>
                  <a:cubicBezTo>
                    <a:pt x="1617" y="4774"/>
                    <a:pt x="1617" y="5621"/>
                    <a:pt x="1617" y="6468"/>
                  </a:cubicBezTo>
                  <a:cubicBezTo>
                    <a:pt x="1617" y="7739"/>
                    <a:pt x="518" y="8586"/>
                    <a:pt x="152" y="9857"/>
                  </a:cubicBezTo>
                  <a:cubicBezTo>
                    <a:pt x="-214" y="11127"/>
                    <a:pt x="152" y="14092"/>
                    <a:pt x="518" y="15786"/>
                  </a:cubicBezTo>
                  <a:cubicBezTo>
                    <a:pt x="518" y="16210"/>
                    <a:pt x="1250" y="15786"/>
                    <a:pt x="1617" y="15786"/>
                  </a:cubicBezTo>
                  <a:cubicBezTo>
                    <a:pt x="1983" y="15786"/>
                    <a:pt x="2715" y="16210"/>
                    <a:pt x="3081" y="16210"/>
                  </a:cubicBezTo>
                  <a:cubicBezTo>
                    <a:pt x="3447" y="16633"/>
                    <a:pt x="4911" y="17480"/>
                    <a:pt x="4911" y="17904"/>
                  </a:cubicBezTo>
                  <a:cubicBezTo>
                    <a:pt x="4911" y="18327"/>
                    <a:pt x="4911" y="18327"/>
                    <a:pt x="4911" y="18751"/>
                  </a:cubicBezTo>
                  <a:cubicBezTo>
                    <a:pt x="4911" y="19174"/>
                    <a:pt x="5278" y="19598"/>
                    <a:pt x="5644" y="20021"/>
                  </a:cubicBezTo>
                  <a:cubicBezTo>
                    <a:pt x="6376" y="21292"/>
                    <a:pt x="7474" y="19174"/>
                    <a:pt x="8206" y="19598"/>
                  </a:cubicBezTo>
                  <a:cubicBezTo>
                    <a:pt x="8206" y="19598"/>
                    <a:pt x="7840" y="20021"/>
                    <a:pt x="7840" y="20021"/>
                  </a:cubicBezTo>
                  <a:cubicBezTo>
                    <a:pt x="7840" y="19598"/>
                    <a:pt x="9671" y="19598"/>
                    <a:pt x="9671" y="19598"/>
                  </a:cubicBezTo>
                  <a:cubicBezTo>
                    <a:pt x="10403" y="19598"/>
                    <a:pt x="10403" y="18751"/>
                    <a:pt x="10769" y="19598"/>
                  </a:cubicBezTo>
                  <a:cubicBezTo>
                    <a:pt x="11135" y="18751"/>
                    <a:pt x="11135" y="18327"/>
                    <a:pt x="11135" y="17480"/>
                  </a:cubicBezTo>
                  <a:cubicBezTo>
                    <a:pt x="11501" y="17057"/>
                    <a:pt x="11135" y="17904"/>
                    <a:pt x="11135" y="174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1" name="Shape 1697">
              <a:extLst>
                <a:ext uri="{FF2B5EF4-FFF2-40B4-BE49-F238E27FC236}">
                  <a16:creationId xmlns:a16="http://schemas.microsoft.com/office/drawing/2014/main" id="{3B3E3233-4DDB-42E2-9C0A-0764A97F60CE}"/>
                </a:ext>
              </a:extLst>
            </p:cNvPr>
            <p:cNvSpPr/>
            <p:nvPr/>
          </p:nvSpPr>
          <p:spPr>
            <a:xfrm>
              <a:off x="5744883" y="3943967"/>
              <a:ext cx="177912" cy="13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extrusionOk="0">
                  <a:moveTo>
                    <a:pt x="17555" y="14400"/>
                  </a:moveTo>
                  <a:cubicBezTo>
                    <a:pt x="18584" y="12240"/>
                    <a:pt x="20126" y="14400"/>
                    <a:pt x="20641" y="12240"/>
                  </a:cubicBezTo>
                  <a:cubicBezTo>
                    <a:pt x="21155" y="11520"/>
                    <a:pt x="19612" y="9360"/>
                    <a:pt x="19098" y="9360"/>
                  </a:cubicBezTo>
                  <a:cubicBezTo>
                    <a:pt x="18584" y="10800"/>
                    <a:pt x="17041" y="7920"/>
                    <a:pt x="16526" y="7200"/>
                  </a:cubicBezTo>
                  <a:cubicBezTo>
                    <a:pt x="16526" y="6480"/>
                    <a:pt x="16526" y="5760"/>
                    <a:pt x="16012" y="5040"/>
                  </a:cubicBezTo>
                  <a:cubicBezTo>
                    <a:pt x="14984" y="3600"/>
                    <a:pt x="14984" y="2880"/>
                    <a:pt x="14984" y="720"/>
                  </a:cubicBezTo>
                  <a:cubicBezTo>
                    <a:pt x="14469" y="720"/>
                    <a:pt x="13441" y="0"/>
                    <a:pt x="12926" y="0"/>
                  </a:cubicBezTo>
                  <a:cubicBezTo>
                    <a:pt x="11898" y="720"/>
                    <a:pt x="11384" y="1440"/>
                    <a:pt x="10869" y="1440"/>
                  </a:cubicBezTo>
                  <a:cubicBezTo>
                    <a:pt x="10355" y="2160"/>
                    <a:pt x="9841" y="2880"/>
                    <a:pt x="9326" y="2880"/>
                  </a:cubicBezTo>
                  <a:cubicBezTo>
                    <a:pt x="8812" y="4320"/>
                    <a:pt x="8812" y="2880"/>
                    <a:pt x="8298" y="3600"/>
                  </a:cubicBezTo>
                  <a:cubicBezTo>
                    <a:pt x="7269" y="4320"/>
                    <a:pt x="6241" y="7920"/>
                    <a:pt x="5212" y="7200"/>
                  </a:cubicBezTo>
                  <a:cubicBezTo>
                    <a:pt x="4698" y="7200"/>
                    <a:pt x="4184" y="5760"/>
                    <a:pt x="4184" y="7200"/>
                  </a:cubicBezTo>
                  <a:cubicBezTo>
                    <a:pt x="3669" y="7920"/>
                    <a:pt x="3669" y="9360"/>
                    <a:pt x="3155" y="10080"/>
                  </a:cubicBezTo>
                  <a:cubicBezTo>
                    <a:pt x="3155" y="10800"/>
                    <a:pt x="3155" y="11520"/>
                    <a:pt x="2126" y="11520"/>
                  </a:cubicBezTo>
                  <a:cubicBezTo>
                    <a:pt x="2126" y="11520"/>
                    <a:pt x="69" y="12240"/>
                    <a:pt x="584" y="12960"/>
                  </a:cubicBezTo>
                  <a:cubicBezTo>
                    <a:pt x="2126" y="14400"/>
                    <a:pt x="-445" y="16560"/>
                    <a:pt x="69" y="17280"/>
                  </a:cubicBezTo>
                  <a:cubicBezTo>
                    <a:pt x="1098" y="18000"/>
                    <a:pt x="2126" y="21600"/>
                    <a:pt x="3669" y="20160"/>
                  </a:cubicBezTo>
                  <a:cubicBezTo>
                    <a:pt x="5212" y="18720"/>
                    <a:pt x="6241" y="19440"/>
                    <a:pt x="7784" y="21600"/>
                  </a:cubicBezTo>
                  <a:cubicBezTo>
                    <a:pt x="7269" y="19440"/>
                    <a:pt x="7269" y="17280"/>
                    <a:pt x="7269" y="15840"/>
                  </a:cubicBezTo>
                  <a:cubicBezTo>
                    <a:pt x="9326" y="15840"/>
                    <a:pt x="10869" y="15840"/>
                    <a:pt x="12926" y="15840"/>
                  </a:cubicBezTo>
                  <a:cubicBezTo>
                    <a:pt x="14469" y="15840"/>
                    <a:pt x="17041" y="16560"/>
                    <a:pt x="17555" y="14400"/>
                  </a:cubicBezTo>
                  <a:cubicBezTo>
                    <a:pt x="18069" y="12960"/>
                    <a:pt x="17555" y="14400"/>
                    <a:pt x="17555" y="14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2" name="Shape 1698">
              <a:extLst>
                <a:ext uri="{FF2B5EF4-FFF2-40B4-BE49-F238E27FC236}">
                  <a16:creationId xmlns:a16="http://schemas.microsoft.com/office/drawing/2014/main" id="{0646EA3B-0E09-4D2C-9A77-05DC7996DAA6}"/>
                </a:ext>
              </a:extLst>
            </p:cNvPr>
            <p:cNvSpPr/>
            <p:nvPr/>
          </p:nvSpPr>
          <p:spPr>
            <a:xfrm>
              <a:off x="5869879" y="4041101"/>
              <a:ext cx="35051" cy="10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5" h="21375" extrusionOk="0">
                  <a:moveTo>
                    <a:pt x="17040" y="9000"/>
                  </a:moveTo>
                  <a:cubicBezTo>
                    <a:pt x="17040" y="8100"/>
                    <a:pt x="17040" y="6300"/>
                    <a:pt x="14880" y="5400"/>
                  </a:cubicBezTo>
                  <a:cubicBezTo>
                    <a:pt x="12720" y="4500"/>
                    <a:pt x="6240" y="900"/>
                    <a:pt x="8400" y="0"/>
                  </a:cubicBezTo>
                  <a:cubicBezTo>
                    <a:pt x="6240" y="0"/>
                    <a:pt x="4080" y="0"/>
                    <a:pt x="1920" y="0"/>
                  </a:cubicBezTo>
                  <a:cubicBezTo>
                    <a:pt x="-2400" y="0"/>
                    <a:pt x="1920" y="1800"/>
                    <a:pt x="1920" y="2700"/>
                  </a:cubicBezTo>
                  <a:cubicBezTo>
                    <a:pt x="4080" y="4500"/>
                    <a:pt x="1920" y="6300"/>
                    <a:pt x="1920" y="8100"/>
                  </a:cubicBezTo>
                  <a:cubicBezTo>
                    <a:pt x="-240" y="10800"/>
                    <a:pt x="4080" y="10800"/>
                    <a:pt x="6240" y="13500"/>
                  </a:cubicBezTo>
                  <a:cubicBezTo>
                    <a:pt x="6240" y="15300"/>
                    <a:pt x="4080" y="17100"/>
                    <a:pt x="6240" y="18900"/>
                  </a:cubicBezTo>
                  <a:cubicBezTo>
                    <a:pt x="6240" y="19800"/>
                    <a:pt x="8400" y="20700"/>
                    <a:pt x="10560" y="20700"/>
                  </a:cubicBezTo>
                  <a:cubicBezTo>
                    <a:pt x="12720" y="21600"/>
                    <a:pt x="19200" y="21600"/>
                    <a:pt x="17040" y="20700"/>
                  </a:cubicBezTo>
                  <a:cubicBezTo>
                    <a:pt x="17040" y="17100"/>
                    <a:pt x="17040" y="13500"/>
                    <a:pt x="17040" y="9000"/>
                  </a:cubicBezTo>
                  <a:cubicBezTo>
                    <a:pt x="17040" y="6300"/>
                    <a:pt x="17040" y="11700"/>
                    <a:pt x="17040" y="90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3" name="Shape 1699">
              <a:extLst>
                <a:ext uri="{FF2B5EF4-FFF2-40B4-BE49-F238E27FC236}">
                  <a16:creationId xmlns:a16="http://schemas.microsoft.com/office/drawing/2014/main" id="{19E5ACAE-72C3-48BB-A24C-3F3BD4558D34}"/>
                </a:ext>
              </a:extLst>
            </p:cNvPr>
            <p:cNvSpPr/>
            <p:nvPr/>
          </p:nvSpPr>
          <p:spPr>
            <a:xfrm>
              <a:off x="5682672" y="4048743"/>
              <a:ext cx="127689" cy="13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21098" extrusionOk="0">
                  <a:moveTo>
                    <a:pt x="16641" y="2285"/>
                  </a:moveTo>
                  <a:cubicBezTo>
                    <a:pt x="15291" y="2285"/>
                    <a:pt x="14616" y="3679"/>
                    <a:pt x="13266" y="2982"/>
                  </a:cubicBezTo>
                  <a:cubicBezTo>
                    <a:pt x="11916" y="2982"/>
                    <a:pt x="10566" y="-502"/>
                    <a:pt x="9216" y="195"/>
                  </a:cubicBezTo>
                  <a:cubicBezTo>
                    <a:pt x="8541" y="892"/>
                    <a:pt x="7866" y="892"/>
                    <a:pt x="7866" y="195"/>
                  </a:cubicBezTo>
                  <a:cubicBezTo>
                    <a:pt x="7191" y="-502"/>
                    <a:pt x="6516" y="892"/>
                    <a:pt x="5841" y="892"/>
                  </a:cubicBezTo>
                  <a:cubicBezTo>
                    <a:pt x="4491" y="1588"/>
                    <a:pt x="3816" y="892"/>
                    <a:pt x="3141" y="892"/>
                  </a:cubicBezTo>
                  <a:cubicBezTo>
                    <a:pt x="2466" y="195"/>
                    <a:pt x="2466" y="1588"/>
                    <a:pt x="1791" y="1588"/>
                  </a:cubicBezTo>
                  <a:cubicBezTo>
                    <a:pt x="1116" y="1588"/>
                    <a:pt x="441" y="2982"/>
                    <a:pt x="1116" y="3679"/>
                  </a:cubicBezTo>
                  <a:cubicBezTo>
                    <a:pt x="1116" y="4375"/>
                    <a:pt x="2466" y="4375"/>
                    <a:pt x="2466" y="4375"/>
                  </a:cubicBezTo>
                  <a:cubicBezTo>
                    <a:pt x="2466" y="5072"/>
                    <a:pt x="1116" y="5769"/>
                    <a:pt x="1116" y="5769"/>
                  </a:cubicBezTo>
                  <a:cubicBezTo>
                    <a:pt x="1116" y="6466"/>
                    <a:pt x="2466" y="7163"/>
                    <a:pt x="2466" y="7859"/>
                  </a:cubicBezTo>
                  <a:cubicBezTo>
                    <a:pt x="2466" y="7859"/>
                    <a:pt x="1116" y="7163"/>
                    <a:pt x="1116" y="8556"/>
                  </a:cubicBezTo>
                  <a:cubicBezTo>
                    <a:pt x="1116" y="9253"/>
                    <a:pt x="1791" y="10646"/>
                    <a:pt x="441" y="10646"/>
                  </a:cubicBezTo>
                  <a:cubicBezTo>
                    <a:pt x="1116" y="11343"/>
                    <a:pt x="1116" y="12040"/>
                    <a:pt x="441" y="12737"/>
                  </a:cubicBezTo>
                  <a:cubicBezTo>
                    <a:pt x="441" y="14130"/>
                    <a:pt x="-909" y="14130"/>
                    <a:pt x="1116" y="15524"/>
                  </a:cubicBezTo>
                  <a:cubicBezTo>
                    <a:pt x="1791" y="15524"/>
                    <a:pt x="3141" y="16221"/>
                    <a:pt x="3816" y="17614"/>
                  </a:cubicBezTo>
                  <a:cubicBezTo>
                    <a:pt x="4491" y="18311"/>
                    <a:pt x="3816" y="19704"/>
                    <a:pt x="3816" y="21098"/>
                  </a:cubicBezTo>
                  <a:cubicBezTo>
                    <a:pt x="6516" y="20401"/>
                    <a:pt x="8541" y="19008"/>
                    <a:pt x="11916" y="19008"/>
                  </a:cubicBezTo>
                  <a:cubicBezTo>
                    <a:pt x="13266" y="18311"/>
                    <a:pt x="15291" y="19008"/>
                    <a:pt x="16641" y="19008"/>
                  </a:cubicBezTo>
                  <a:cubicBezTo>
                    <a:pt x="17991" y="19008"/>
                    <a:pt x="20016" y="19704"/>
                    <a:pt x="19341" y="17614"/>
                  </a:cubicBezTo>
                  <a:cubicBezTo>
                    <a:pt x="19341" y="16221"/>
                    <a:pt x="18666" y="15524"/>
                    <a:pt x="17991" y="14130"/>
                  </a:cubicBezTo>
                  <a:cubicBezTo>
                    <a:pt x="17991" y="12737"/>
                    <a:pt x="18666" y="11343"/>
                    <a:pt x="19341" y="9950"/>
                  </a:cubicBezTo>
                  <a:cubicBezTo>
                    <a:pt x="20016" y="7163"/>
                    <a:pt x="20691" y="2285"/>
                    <a:pt x="16641" y="22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4" name="Shape 1700">
              <a:extLst>
                <a:ext uri="{FF2B5EF4-FFF2-40B4-BE49-F238E27FC236}">
                  <a16:creationId xmlns:a16="http://schemas.microsoft.com/office/drawing/2014/main" id="{621B5A10-6255-4E9F-8607-393CBF890616}"/>
                </a:ext>
              </a:extLst>
            </p:cNvPr>
            <p:cNvSpPr/>
            <p:nvPr/>
          </p:nvSpPr>
          <p:spPr>
            <a:xfrm>
              <a:off x="5798503" y="4041101"/>
              <a:ext cx="96444" cy="13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extrusionOk="0">
                  <a:moveTo>
                    <a:pt x="17055" y="9360"/>
                  </a:moveTo>
                  <a:cubicBezTo>
                    <a:pt x="15177" y="7920"/>
                    <a:pt x="16116" y="5760"/>
                    <a:pt x="16116" y="4320"/>
                  </a:cubicBezTo>
                  <a:cubicBezTo>
                    <a:pt x="17055" y="2880"/>
                    <a:pt x="14238" y="1440"/>
                    <a:pt x="15177" y="0"/>
                  </a:cubicBezTo>
                  <a:cubicBezTo>
                    <a:pt x="10482" y="0"/>
                    <a:pt x="6725" y="0"/>
                    <a:pt x="2029" y="0"/>
                  </a:cubicBezTo>
                  <a:cubicBezTo>
                    <a:pt x="2029" y="2160"/>
                    <a:pt x="2969" y="5040"/>
                    <a:pt x="2969" y="7920"/>
                  </a:cubicBezTo>
                  <a:cubicBezTo>
                    <a:pt x="2969" y="10800"/>
                    <a:pt x="-788" y="12960"/>
                    <a:pt x="151" y="15840"/>
                  </a:cubicBezTo>
                  <a:cubicBezTo>
                    <a:pt x="1090" y="18000"/>
                    <a:pt x="2969" y="18720"/>
                    <a:pt x="2029" y="21600"/>
                  </a:cubicBezTo>
                  <a:cubicBezTo>
                    <a:pt x="4847" y="21600"/>
                    <a:pt x="5786" y="21600"/>
                    <a:pt x="8603" y="20880"/>
                  </a:cubicBezTo>
                  <a:cubicBezTo>
                    <a:pt x="13299" y="20160"/>
                    <a:pt x="17055" y="18720"/>
                    <a:pt x="20812" y="17280"/>
                  </a:cubicBezTo>
                  <a:cubicBezTo>
                    <a:pt x="18934" y="16560"/>
                    <a:pt x="17995" y="15120"/>
                    <a:pt x="17995" y="13680"/>
                  </a:cubicBezTo>
                  <a:cubicBezTo>
                    <a:pt x="17995" y="12240"/>
                    <a:pt x="17995" y="10800"/>
                    <a:pt x="17055" y="9360"/>
                  </a:cubicBezTo>
                  <a:cubicBezTo>
                    <a:pt x="15177" y="7920"/>
                    <a:pt x="17995" y="10800"/>
                    <a:pt x="17055" y="93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5" name="Shape 1701">
              <a:extLst>
                <a:ext uri="{FF2B5EF4-FFF2-40B4-BE49-F238E27FC236}">
                  <a16:creationId xmlns:a16="http://schemas.microsoft.com/office/drawing/2014/main" id="{A1671E9C-5813-46C5-845D-B2DDE554DCF5}"/>
                </a:ext>
              </a:extLst>
            </p:cNvPr>
            <p:cNvSpPr/>
            <p:nvPr/>
          </p:nvSpPr>
          <p:spPr>
            <a:xfrm>
              <a:off x="5578747" y="4061395"/>
              <a:ext cx="60462" cy="6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7" h="18719" extrusionOk="0">
                  <a:moveTo>
                    <a:pt x="16126" y="14933"/>
                  </a:moveTo>
                  <a:cubicBezTo>
                    <a:pt x="20446" y="13733"/>
                    <a:pt x="20446" y="7733"/>
                    <a:pt x="19006" y="5333"/>
                  </a:cubicBezTo>
                  <a:cubicBezTo>
                    <a:pt x="16126" y="533"/>
                    <a:pt x="10366" y="-1867"/>
                    <a:pt x="6046" y="1733"/>
                  </a:cubicBezTo>
                  <a:cubicBezTo>
                    <a:pt x="3166" y="2933"/>
                    <a:pt x="-1154" y="5333"/>
                    <a:pt x="286" y="7733"/>
                  </a:cubicBezTo>
                  <a:cubicBezTo>
                    <a:pt x="1726" y="10133"/>
                    <a:pt x="1726" y="11333"/>
                    <a:pt x="4606" y="12533"/>
                  </a:cubicBezTo>
                  <a:cubicBezTo>
                    <a:pt x="6046" y="14933"/>
                    <a:pt x="6046" y="16133"/>
                    <a:pt x="8926" y="17333"/>
                  </a:cubicBezTo>
                  <a:cubicBezTo>
                    <a:pt x="10366" y="18533"/>
                    <a:pt x="11806" y="19733"/>
                    <a:pt x="13246" y="17333"/>
                  </a:cubicBezTo>
                  <a:cubicBezTo>
                    <a:pt x="13246" y="16133"/>
                    <a:pt x="14686" y="16133"/>
                    <a:pt x="16126" y="14933"/>
                  </a:cubicBezTo>
                  <a:cubicBezTo>
                    <a:pt x="19006" y="13733"/>
                    <a:pt x="14686" y="16133"/>
                    <a:pt x="16126" y="149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6" name="Shape 1702">
              <a:extLst>
                <a:ext uri="{FF2B5EF4-FFF2-40B4-BE49-F238E27FC236}">
                  <a16:creationId xmlns:a16="http://schemas.microsoft.com/office/drawing/2014/main" id="{A1D2E2DB-3E8E-4C86-987B-25F3BB31F8C7}"/>
                </a:ext>
              </a:extLst>
            </p:cNvPr>
            <p:cNvSpPr/>
            <p:nvPr/>
          </p:nvSpPr>
          <p:spPr>
            <a:xfrm>
              <a:off x="5614078" y="4092951"/>
              <a:ext cx="94656" cy="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660" extrusionOk="0">
                  <a:moveTo>
                    <a:pt x="20618" y="16546"/>
                  </a:moveTo>
                  <a:cubicBezTo>
                    <a:pt x="21600" y="14489"/>
                    <a:pt x="19636" y="13460"/>
                    <a:pt x="18655" y="12431"/>
                  </a:cubicBezTo>
                  <a:cubicBezTo>
                    <a:pt x="17673" y="12431"/>
                    <a:pt x="13745" y="11403"/>
                    <a:pt x="15709" y="10374"/>
                  </a:cubicBezTo>
                  <a:cubicBezTo>
                    <a:pt x="16691" y="9346"/>
                    <a:pt x="16691" y="6260"/>
                    <a:pt x="15709" y="5231"/>
                  </a:cubicBezTo>
                  <a:cubicBezTo>
                    <a:pt x="14727" y="3174"/>
                    <a:pt x="13745" y="7289"/>
                    <a:pt x="12764" y="7289"/>
                  </a:cubicBezTo>
                  <a:cubicBezTo>
                    <a:pt x="9818" y="7289"/>
                    <a:pt x="10800" y="-940"/>
                    <a:pt x="8836" y="89"/>
                  </a:cubicBezTo>
                  <a:cubicBezTo>
                    <a:pt x="7855" y="1117"/>
                    <a:pt x="5891" y="2146"/>
                    <a:pt x="4909" y="3174"/>
                  </a:cubicBezTo>
                  <a:cubicBezTo>
                    <a:pt x="3927" y="5231"/>
                    <a:pt x="1964" y="6260"/>
                    <a:pt x="0" y="8317"/>
                  </a:cubicBezTo>
                  <a:cubicBezTo>
                    <a:pt x="4909" y="11403"/>
                    <a:pt x="7855" y="14489"/>
                    <a:pt x="11782" y="17574"/>
                  </a:cubicBezTo>
                  <a:cubicBezTo>
                    <a:pt x="13745" y="19631"/>
                    <a:pt x="15709" y="20660"/>
                    <a:pt x="18655" y="20660"/>
                  </a:cubicBezTo>
                  <a:cubicBezTo>
                    <a:pt x="21600" y="20660"/>
                    <a:pt x="19636" y="18603"/>
                    <a:pt x="20618" y="16546"/>
                  </a:cubicBezTo>
                  <a:cubicBezTo>
                    <a:pt x="21600" y="14489"/>
                    <a:pt x="20618" y="18603"/>
                    <a:pt x="20618" y="1654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7" name="Shape 1703">
              <a:extLst>
                <a:ext uri="{FF2B5EF4-FFF2-40B4-BE49-F238E27FC236}">
                  <a16:creationId xmlns:a16="http://schemas.microsoft.com/office/drawing/2014/main" id="{2E3C7919-825C-405A-9103-E115E90AB61F}"/>
                </a:ext>
              </a:extLst>
            </p:cNvPr>
            <p:cNvSpPr/>
            <p:nvPr/>
          </p:nvSpPr>
          <p:spPr>
            <a:xfrm>
              <a:off x="5545355" y="4001862"/>
              <a:ext cx="152386" cy="11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6171" y="11731"/>
                  </a:moveTo>
                  <a:cubicBezTo>
                    <a:pt x="8640" y="10242"/>
                    <a:pt x="11109" y="8752"/>
                    <a:pt x="12343" y="12476"/>
                  </a:cubicBezTo>
                  <a:cubicBezTo>
                    <a:pt x="13577" y="13966"/>
                    <a:pt x="12960" y="14711"/>
                    <a:pt x="12960" y="16945"/>
                  </a:cubicBezTo>
                  <a:cubicBezTo>
                    <a:pt x="13577" y="17690"/>
                    <a:pt x="14811" y="15455"/>
                    <a:pt x="15429" y="15455"/>
                  </a:cubicBezTo>
                  <a:cubicBezTo>
                    <a:pt x="16663" y="14711"/>
                    <a:pt x="16663" y="21414"/>
                    <a:pt x="17897" y="19924"/>
                  </a:cubicBezTo>
                  <a:cubicBezTo>
                    <a:pt x="18514" y="19924"/>
                    <a:pt x="18514" y="19180"/>
                    <a:pt x="19131" y="19180"/>
                  </a:cubicBezTo>
                  <a:cubicBezTo>
                    <a:pt x="19131" y="18435"/>
                    <a:pt x="20366" y="19180"/>
                    <a:pt x="20366" y="18435"/>
                  </a:cubicBezTo>
                  <a:cubicBezTo>
                    <a:pt x="20983" y="17690"/>
                    <a:pt x="20366" y="16945"/>
                    <a:pt x="20366" y="16945"/>
                  </a:cubicBezTo>
                  <a:cubicBezTo>
                    <a:pt x="20366" y="15455"/>
                    <a:pt x="21600" y="16200"/>
                    <a:pt x="21600" y="16200"/>
                  </a:cubicBezTo>
                  <a:cubicBezTo>
                    <a:pt x="21600" y="15455"/>
                    <a:pt x="19749" y="14711"/>
                    <a:pt x="20983" y="13966"/>
                  </a:cubicBezTo>
                  <a:cubicBezTo>
                    <a:pt x="21600" y="13221"/>
                    <a:pt x="21600" y="12476"/>
                    <a:pt x="20366" y="11731"/>
                  </a:cubicBezTo>
                  <a:cubicBezTo>
                    <a:pt x="19749" y="10986"/>
                    <a:pt x="20983" y="9497"/>
                    <a:pt x="20366" y="8752"/>
                  </a:cubicBezTo>
                  <a:cubicBezTo>
                    <a:pt x="19749" y="8007"/>
                    <a:pt x="20366" y="7262"/>
                    <a:pt x="19749" y="5773"/>
                  </a:cubicBezTo>
                  <a:cubicBezTo>
                    <a:pt x="19131" y="5028"/>
                    <a:pt x="17897" y="-186"/>
                    <a:pt x="16046" y="1304"/>
                  </a:cubicBezTo>
                  <a:cubicBezTo>
                    <a:pt x="16046" y="1304"/>
                    <a:pt x="15429" y="2048"/>
                    <a:pt x="14811" y="2048"/>
                  </a:cubicBezTo>
                  <a:cubicBezTo>
                    <a:pt x="14194" y="2048"/>
                    <a:pt x="14194" y="2048"/>
                    <a:pt x="13577" y="2048"/>
                  </a:cubicBezTo>
                  <a:cubicBezTo>
                    <a:pt x="12960" y="2793"/>
                    <a:pt x="12343" y="2048"/>
                    <a:pt x="11726" y="2048"/>
                  </a:cubicBezTo>
                  <a:cubicBezTo>
                    <a:pt x="11109" y="2048"/>
                    <a:pt x="11109" y="2793"/>
                    <a:pt x="11109" y="2048"/>
                  </a:cubicBezTo>
                  <a:cubicBezTo>
                    <a:pt x="9874" y="1304"/>
                    <a:pt x="10491" y="1304"/>
                    <a:pt x="9257" y="1304"/>
                  </a:cubicBezTo>
                  <a:cubicBezTo>
                    <a:pt x="7406" y="2048"/>
                    <a:pt x="7406" y="559"/>
                    <a:pt x="6171" y="559"/>
                  </a:cubicBezTo>
                  <a:cubicBezTo>
                    <a:pt x="4937" y="-186"/>
                    <a:pt x="3703" y="-186"/>
                    <a:pt x="3086" y="559"/>
                  </a:cubicBezTo>
                  <a:cubicBezTo>
                    <a:pt x="3086" y="1304"/>
                    <a:pt x="1851" y="2048"/>
                    <a:pt x="3086" y="2793"/>
                  </a:cubicBezTo>
                  <a:cubicBezTo>
                    <a:pt x="3703" y="3538"/>
                    <a:pt x="3086" y="4283"/>
                    <a:pt x="1851" y="4283"/>
                  </a:cubicBezTo>
                  <a:cubicBezTo>
                    <a:pt x="617" y="4283"/>
                    <a:pt x="0" y="4283"/>
                    <a:pt x="0" y="5773"/>
                  </a:cubicBezTo>
                  <a:cubicBezTo>
                    <a:pt x="617" y="7262"/>
                    <a:pt x="1234" y="8007"/>
                    <a:pt x="1851" y="9497"/>
                  </a:cubicBezTo>
                  <a:cubicBezTo>
                    <a:pt x="3086" y="10986"/>
                    <a:pt x="3703" y="11731"/>
                    <a:pt x="4937" y="13966"/>
                  </a:cubicBezTo>
                  <a:cubicBezTo>
                    <a:pt x="5554" y="13221"/>
                    <a:pt x="5554" y="12476"/>
                    <a:pt x="6171" y="11731"/>
                  </a:cubicBezTo>
                  <a:cubicBezTo>
                    <a:pt x="6789" y="11731"/>
                    <a:pt x="6171" y="12476"/>
                    <a:pt x="6171" y="117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8" name="Shape 1704">
              <a:extLst>
                <a:ext uri="{FF2B5EF4-FFF2-40B4-BE49-F238E27FC236}">
                  <a16:creationId xmlns:a16="http://schemas.microsoft.com/office/drawing/2014/main" id="{CF0EA237-48CF-4C13-8DCE-D13A8E53D070}"/>
                </a:ext>
              </a:extLst>
            </p:cNvPr>
            <p:cNvSpPr/>
            <p:nvPr/>
          </p:nvSpPr>
          <p:spPr>
            <a:xfrm>
              <a:off x="5505019" y="4005238"/>
              <a:ext cx="63493" cy="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1" h="21600" extrusionOk="0">
                  <a:moveTo>
                    <a:pt x="13500" y="15429"/>
                  </a:moveTo>
                  <a:cubicBezTo>
                    <a:pt x="14850" y="15429"/>
                    <a:pt x="21600" y="15429"/>
                    <a:pt x="18900" y="9257"/>
                  </a:cubicBezTo>
                  <a:cubicBezTo>
                    <a:pt x="16200" y="6171"/>
                    <a:pt x="18900" y="3086"/>
                    <a:pt x="18900" y="0"/>
                  </a:cubicBezTo>
                  <a:cubicBezTo>
                    <a:pt x="16200" y="0"/>
                    <a:pt x="12150" y="0"/>
                    <a:pt x="9450" y="0"/>
                  </a:cubicBezTo>
                  <a:cubicBezTo>
                    <a:pt x="6750" y="0"/>
                    <a:pt x="6750" y="3086"/>
                    <a:pt x="5400" y="0"/>
                  </a:cubicBezTo>
                  <a:cubicBezTo>
                    <a:pt x="2700" y="0"/>
                    <a:pt x="2700" y="0"/>
                    <a:pt x="0" y="3086"/>
                  </a:cubicBezTo>
                  <a:cubicBezTo>
                    <a:pt x="1350" y="6171"/>
                    <a:pt x="1350" y="9257"/>
                    <a:pt x="4050" y="9257"/>
                  </a:cubicBezTo>
                  <a:cubicBezTo>
                    <a:pt x="5400" y="9257"/>
                    <a:pt x="9450" y="9257"/>
                    <a:pt x="9450" y="9257"/>
                  </a:cubicBezTo>
                  <a:cubicBezTo>
                    <a:pt x="6750" y="15429"/>
                    <a:pt x="9450" y="18514"/>
                    <a:pt x="12150" y="21600"/>
                  </a:cubicBezTo>
                  <a:cubicBezTo>
                    <a:pt x="12150" y="21600"/>
                    <a:pt x="12150" y="15429"/>
                    <a:pt x="13500" y="154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69" name="Shape 1705">
              <a:extLst>
                <a:ext uri="{FF2B5EF4-FFF2-40B4-BE49-F238E27FC236}">
                  <a16:creationId xmlns:a16="http://schemas.microsoft.com/office/drawing/2014/main" id="{9B57CDA1-3938-4EDB-9B74-8DEC2120FF58}"/>
                </a:ext>
              </a:extLst>
            </p:cNvPr>
            <p:cNvSpPr/>
            <p:nvPr/>
          </p:nvSpPr>
          <p:spPr>
            <a:xfrm>
              <a:off x="5500536" y="3978905"/>
              <a:ext cx="65735" cy="1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18" extrusionOk="0">
                  <a:moveTo>
                    <a:pt x="5760" y="17318"/>
                  </a:moveTo>
                  <a:cubicBezTo>
                    <a:pt x="8640" y="11918"/>
                    <a:pt x="10080" y="6518"/>
                    <a:pt x="12960" y="11918"/>
                  </a:cubicBezTo>
                  <a:cubicBezTo>
                    <a:pt x="14400" y="11918"/>
                    <a:pt x="20160" y="17318"/>
                    <a:pt x="21600" y="6518"/>
                  </a:cubicBezTo>
                  <a:cubicBezTo>
                    <a:pt x="21600" y="11918"/>
                    <a:pt x="12960" y="-4282"/>
                    <a:pt x="11520" y="1118"/>
                  </a:cubicBezTo>
                  <a:cubicBezTo>
                    <a:pt x="7200" y="6518"/>
                    <a:pt x="1440" y="-4282"/>
                    <a:pt x="0" y="17318"/>
                  </a:cubicBezTo>
                  <a:cubicBezTo>
                    <a:pt x="2880" y="17318"/>
                    <a:pt x="4320" y="17318"/>
                    <a:pt x="5760" y="17318"/>
                  </a:cubicBezTo>
                  <a:cubicBezTo>
                    <a:pt x="7200" y="17318"/>
                    <a:pt x="5760" y="17318"/>
                    <a:pt x="5760" y="173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0" name="Shape 1706">
              <a:extLst>
                <a:ext uri="{FF2B5EF4-FFF2-40B4-BE49-F238E27FC236}">
                  <a16:creationId xmlns:a16="http://schemas.microsoft.com/office/drawing/2014/main" id="{1B710412-F7E8-4C9D-BC79-2C24981DBD03}"/>
                </a:ext>
              </a:extLst>
            </p:cNvPr>
            <p:cNvSpPr/>
            <p:nvPr/>
          </p:nvSpPr>
          <p:spPr>
            <a:xfrm>
              <a:off x="5494759" y="3667513"/>
              <a:ext cx="259751" cy="2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83" extrusionOk="0">
                  <a:moveTo>
                    <a:pt x="1538" y="18106"/>
                  </a:moveTo>
                  <a:cubicBezTo>
                    <a:pt x="2258" y="18106"/>
                    <a:pt x="4418" y="17471"/>
                    <a:pt x="5138" y="18106"/>
                  </a:cubicBezTo>
                  <a:cubicBezTo>
                    <a:pt x="5498" y="18424"/>
                    <a:pt x="5858" y="18424"/>
                    <a:pt x="6218" y="18741"/>
                  </a:cubicBezTo>
                  <a:cubicBezTo>
                    <a:pt x="6578" y="19376"/>
                    <a:pt x="6938" y="19694"/>
                    <a:pt x="7298" y="20012"/>
                  </a:cubicBezTo>
                  <a:cubicBezTo>
                    <a:pt x="7658" y="20329"/>
                    <a:pt x="9098" y="21600"/>
                    <a:pt x="9458" y="20329"/>
                  </a:cubicBezTo>
                  <a:cubicBezTo>
                    <a:pt x="9818" y="18424"/>
                    <a:pt x="10538" y="20647"/>
                    <a:pt x="11258" y="20329"/>
                  </a:cubicBezTo>
                  <a:cubicBezTo>
                    <a:pt x="11618" y="19694"/>
                    <a:pt x="11618" y="19694"/>
                    <a:pt x="12338" y="19694"/>
                  </a:cubicBezTo>
                  <a:cubicBezTo>
                    <a:pt x="13058" y="19694"/>
                    <a:pt x="13418" y="19694"/>
                    <a:pt x="13778" y="19694"/>
                  </a:cubicBezTo>
                  <a:cubicBezTo>
                    <a:pt x="14498" y="19376"/>
                    <a:pt x="15218" y="19376"/>
                    <a:pt x="15578" y="19376"/>
                  </a:cubicBezTo>
                  <a:cubicBezTo>
                    <a:pt x="16658" y="19376"/>
                    <a:pt x="17738" y="19376"/>
                    <a:pt x="18818" y="19376"/>
                  </a:cubicBezTo>
                  <a:cubicBezTo>
                    <a:pt x="19178" y="19376"/>
                    <a:pt x="20258" y="19694"/>
                    <a:pt x="20618" y="19376"/>
                  </a:cubicBezTo>
                  <a:cubicBezTo>
                    <a:pt x="20978" y="19376"/>
                    <a:pt x="20618" y="17471"/>
                    <a:pt x="20618" y="17153"/>
                  </a:cubicBezTo>
                  <a:cubicBezTo>
                    <a:pt x="20258" y="15247"/>
                    <a:pt x="19898" y="13659"/>
                    <a:pt x="19898" y="12071"/>
                  </a:cubicBezTo>
                  <a:cubicBezTo>
                    <a:pt x="19538" y="9212"/>
                    <a:pt x="18818" y="6671"/>
                    <a:pt x="18458" y="3812"/>
                  </a:cubicBezTo>
                  <a:cubicBezTo>
                    <a:pt x="19538" y="3812"/>
                    <a:pt x="20618" y="3812"/>
                    <a:pt x="21338" y="3812"/>
                  </a:cubicBezTo>
                  <a:cubicBezTo>
                    <a:pt x="19178" y="2541"/>
                    <a:pt x="17018" y="1271"/>
                    <a:pt x="15218" y="0"/>
                  </a:cubicBezTo>
                  <a:cubicBezTo>
                    <a:pt x="15218" y="318"/>
                    <a:pt x="15218" y="2224"/>
                    <a:pt x="14858" y="2224"/>
                  </a:cubicBezTo>
                  <a:cubicBezTo>
                    <a:pt x="14498" y="2224"/>
                    <a:pt x="13778" y="2224"/>
                    <a:pt x="13058" y="2224"/>
                  </a:cubicBezTo>
                  <a:cubicBezTo>
                    <a:pt x="12338" y="2224"/>
                    <a:pt x="11258" y="2224"/>
                    <a:pt x="10178" y="2224"/>
                  </a:cubicBezTo>
                  <a:cubicBezTo>
                    <a:pt x="10178" y="2224"/>
                    <a:pt x="9098" y="2224"/>
                    <a:pt x="9098" y="2224"/>
                  </a:cubicBezTo>
                  <a:cubicBezTo>
                    <a:pt x="8738" y="2541"/>
                    <a:pt x="9098" y="3494"/>
                    <a:pt x="9098" y="3812"/>
                  </a:cubicBezTo>
                  <a:cubicBezTo>
                    <a:pt x="9098" y="4447"/>
                    <a:pt x="9098" y="5400"/>
                    <a:pt x="9098" y="6035"/>
                  </a:cubicBezTo>
                  <a:cubicBezTo>
                    <a:pt x="9098" y="6988"/>
                    <a:pt x="6938" y="6671"/>
                    <a:pt x="6938" y="7941"/>
                  </a:cubicBezTo>
                  <a:cubicBezTo>
                    <a:pt x="6938" y="8259"/>
                    <a:pt x="7298" y="9847"/>
                    <a:pt x="6938" y="10165"/>
                  </a:cubicBezTo>
                  <a:cubicBezTo>
                    <a:pt x="6938" y="10165"/>
                    <a:pt x="5858" y="10165"/>
                    <a:pt x="5498" y="10165"/>
                  </a:cubicBezTo>
                  <a:cubicBezTo>
                    <a:pt x="4058" y="10165"/>
                    <a:pt x="2258" y="10165"/>
                    <a:pt x="818" y="10165"/>
                  </a:cubicBezTo>
                  <a:cubicBezTo>
                    <a:pt x="458" y="10165"/>
                    <a:pt x="-262" y="9847"/>
                    <a:pt x="98" y="10482"/>
                  </a:cubicBezTo>
                  <a:cubicBezTo>
                    <a:pt x="458" y="10800"/>
                    <a:pt x="818" y="11118"/>
                    <a:pt x="1178" y="11435"/>
                  </a:cubicBezTo>
                  <a:cubicBezTo>
                    <a:pt x="1538" y="12071"/>
                    <a:pt x="1178" y="12706"/>
                    <a:pt x="818" y="13024"/>
                  </a:cubicBezTo>
                  <a:cubicBezTo>
                    <a:pt x="818" y="13976"/>
                    <a:pt x="1898" y="14294"/>
                    <a:pt x="1898" y="15247"/>
                  </a:cubicBezTo>
                  <a:cubicBezTo>
                    <a:pt x="2258" y="16200"/>
                    <a:pt x="1178" y="17471"/>
                    <a:pt x="818" y="18424"/>
                  </a:cubicBezTo>
                  <a:cubicBezTo>
                    <a:pt x="1178" y="18424"/>
                    <a:pt x="1178" y="18106"/>
                    <a:pt x="1538" y="18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1" name="Shape 1707">
              <a:extLst>
                <a:ext uri="{FF2B5EF4-FFF2-40B4-BE49-F238E27FC236}">
                  <a16:creationId xmlns:a16="http://schemas.microsoft.com/office/drawing/2014/main" id="{D1C50AEB-BE2F-41A5-8DED-B8942F0C9D32}"/>
                </a:ext>
              </a:extLst>
            </p:cNvPr>
            <p:cNvSpPr/>
            <p:nvPr/>
          </p:nvSpPr>
          <p:spPr>
            <a:xfrm>
              <a:off x="5495044" y="3916499"/>
              <a:ext cx="123516" cy="9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528" extrusionOk="0">
                  <a:moveTo>
                    <a:pt x="5368" y="20139"/>
                  </a:moveTo>
                  <a:cubicBezTo>
                    <a:pt x="6112" y="20139"/>
                    <a:pt x="6112" y="19200"/>
                    <a:pt x="6857" y="19200"/>
                  </a:cubicBezTo>
                  <a:cubicBezTo>
                    <a:pt x="8347" y="19200"/>
                    <a:pt x="9092" y="19200"/>
                    <a:pt x="10581" y="19200"/>
                  </a:cubicBezTo>
                  <a:cubicBezTo>
                    <a:pt x="12071" y="19200"/>
                    <a:pt x="14306" y="18261"/>
                    <a:pt x="16540" y="19200"/>
                  </a:cubicBezTo>
                  <a:cubicBezTo>
                    <a:pt x="17285" y="20139"/>
                    <a:pt x="18030" y="21078"/>
                    <a:pt x="19519" y="20139"/>
                  </a:cubicBezTo>
                  <a:cubicBezTo>
                    <a:pt x="21009" y="20139"/>
                    <a:pt x="21009" y="19200"/>
                    <a:pt x="21009" y="17321"/>
                  </a:cubicBezTo>
                  <a:cubicBezTo>
                    <a:pt x="21009" y="15443"/>
                    <a:pt x="18030" y="14504"/>
                    <a:pt x="18030" y="12626"/>
                  </a:cubicBezTo>
                  <a:cubicBezTo>
                    <a:pt x="18030" y="12626"/>
                    <a:pt x="18030" y="8869"/>
                    <a:pt x="18030" y="8869"/>
                  </a:cubicBezTo>
                  <a:cubicBezTo>
                    <a:pt x="17285" y="8869"/>
                    <a:pt x="14306" y="4174"/>
                    <a:pt x="13561" y="3235"/>
                  </a:cubicBezTo>
                  <a:cubicBezTo>
                    <a:pt x="11326" y="417"/>
                    <a:pt x="9092" y="-522"/>
                    <a:pt x="6112" y="417"/>
                  </a:cubicBezTo>
                  <a:cubicBezTo>
                    <a:pt x="5368" y="417"/>
                    <a:pt x="3133" y="-522"/>
                    <a:pt x="3133" y="417"/>
                  </a:cubicBezTo>
                  <a:cubicBezTo>
                    <a:pt x="2388" y="1356"/>
                    <a:pt x="899" y="3235"/>
                    <a:pt x="899" y="5113"/>
                  </a:cubicBezTo>
                  <a:cubicBezTo>
                    <a:pt x="1643" y="6991"/>
                    <a:pt x="1643" y="7930"/>
                    <a:pt x="154" y="8869"/>
                  </a:cubicBezTo>
                  <a:cubicBezTo>
                    <a:pt x="-591" y="8869"/>
                    <a:pt x="1643" y="10748"/>
                    <a:pt x="899" y="10748"/>
                  </a:cubicBezTo>
                  <a:cubicBezTo>
                    <a:pt x="2388" y="11687"/>
                    <a:pt x="899" y="11687"/>
                    <a:pt x="899" y="12626"/>
                  </a:cubicBezTo>
                  <a:cubicBezTo>
                    <a:pt x="899" y="12626"/>
                    <a:pt x="1643" y="13565"/>
                    <a:pt x="2388" y="13565"/>
                  </a:cubicBezTo>
                  <a:cubicBezTo>
                    <a:pt x="2388" y="14504"/>
                    <a:pt x="5368" y="13565"/>
                    <a:pt x="6112" y="13565"/>
                  </a:cubicBezTo>
                  <a:cubicBezTo>
                    <a:pt x="6857" y="13565"/>
                    <a:pt x="6857" y="12626"/>
                    <a:pt x="6857" y="12626"/>
                  </a:cubicBezTo>
                  <a:cubicBezTo>
                    <a:pt x="7602" y="12626"/>
                    <a:pt x="12071" y="15443"/>
                    <a:pt x="12071" y="14504"/>
                  </a:cubicBezTo>
                  <a:cubicBezTo>
                    <a:pt x="11326" y="16382"/>
                    <a:pt x="8347" y="15443"/>
                    <a:pt x="7602" y="15443"/>
                  </a:cubicBezTo>
                  <a:cubicBezTo>
                    <a:pt x="6112" y="14504"/>
                    <a:pt x="5368" y="16382"/>
                    <a:pt x="3878" y="16382"/>
                  </a:cubicBezTo>
                  <a:cubicBezTo>
                    <a:pt x="1643" y="16382"/>
                    <a:pt x="154" y="16382"/>
                    <a:pt x="1643" y="19200"/>
                  </a:cubicBezTo>
                  <a:cubicBezTo>
                    <a:pt x="1643" y="20139"/>
                    <a:pt x="2388" y="19200"/>
                    <a:pt x="3133" y="19200"/>
                  </a:cubicBezTo>
                  <a:cubicBezTo>
                    <a:pt x="3878" y="19200"/>
                    <a:pt x="4623" y="20139"/>
                    <a:pt x="5368" y="201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2" name="Shape 1708">
              <a:extLst>
                <a:ext uri="{FF2B5EF4-FFF2-40B4-BE49-F238E27FC236}">
                  <a16:creationId xmlns:a16="http://schemas.microsoft.com/office/drawing/2014/main" id="{ECDF51C5-C32D-4629-A81A-406510729F75}"/>
                </a:ext>
              </a:extLst>
            </p:cNvPr>
            <p:cNvSpPr/>
            <p:nvPr/>
          </p:nvSpPr>
          <p:spPr>
            <a:xfrm>
              <a:off x="5602126" y="3719264"/>
              <a:ext cx="360166" cy="33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77" extrusionOk="0">
                  <a:moveTo>
                    <a:pt x="6943" y="123"/>
                  </a:moveTo>
                  <a:cubicBezTo>
                    <a:pt x="7457" y="4277"/>
                    <a:pt x="7971" y="8431"/>
                    <a:pt x="8486" y="12308"/>
                  </a:cubicBezTo>
                  <a:cubicBezTo>
                    <a:pt x="8486" y="12861"/>
                    <a:pt x="9000" y="13692"/>
                    <a:pt x="8229" y="13692"/>
                  </a:cubicBezTo>
                  <a:cubicBezTo>
                    <a:pt x="7200" y="13692"/>
                    <a:pt x="5914" y="13692"/>
                    <a:pt x="4886" y="13692"/>
                  </a:cubicBezTo>
                  <a:cubicBezTo>
                    <a:pt x="4371" y="13692"/>
                    <a:pt x="4114" y="13692"/>
                    <a:pt x="3857" y="13692"/>
                  </a:cubicBezTo>
                  <a:cubicBezTo>
                    <a:pt x="3600" y="13692"/>
                    <a:pt x="3343" y="13969"/>
                    <a:pt x="3086" y="13969"/>
                  </a:cubicBezTo>
                  <a:cubicBezTo>
                    <a:pt x="2829" y="14246"/>
                    <a:pt x="2571" y="13969"/>
                    <a:pt x="2057" y="13969"/>
                  </a:cubicBezTo>
                  <a:cubicBezTo>
                    <a:pt x="1800" y="13969"/>
                    <a:pt x="1800" y="14523"/>
                    <a:pt x="1543" y="14246"/>
                  </a:cubicBezTo>
                  <a:cubicBezTo>
                    <a:pt x="1286" y="14246"/>
                    <a:pt x="1029" y="13692"/>
                    <a:pt x="771" y="13692"/>
                  </a:cubicBezTo>
                  <a:cubicBezTo>
                    <a:pt x="514" y="13692"/>
                    <a:pt x="514" y="15354"/>
                    <a:pt x="0" y="15077"/>
                  </a:cubicBezTo>
                  <a:cubicBezTo>
                    <a:pt x="0" y="15354"/>
                    <a:pt x="0" y="15908"/>
                    <a:pt x="0" y="16184"/>
                  </a:cubicBezTo>
                  <a:cubicBezTo>
                    <a:pt x="0" y="16738"/>
                    <a:pt x="514" y="16738"/>
                    <a:pt x="771" y="17292"/>
                  </a:cubicBezTo>
                  <a:cubicBezTo>
                    <a:pt x="1029" y="17569"/>
                    <a:pt x="771" y="18123"/>
                    <a:pt x="1029" y="18400"/>
                  </a:cubicBezTo>
                  <a:cubicBezTo>
                    <a:pt x="1286" y="18954"/>
                    <a:pt x="1543" y="18400"/>
                    <a:pt x="1800" y="18677"/>
                  </a:cubicBezTo>
                  <a:cubicBezTo>
                    <a:pt x="1800" y="18954"/>
                    <a:pt x="2571" y="18677"/>
                    <a:pt x="2829" y="18677"/>
                  </a:cubicBezTo>
                  <a:cubicBezTo>
                    <a:pt x="3086" y="18677"/>
                    <a:pt x="3600" y="18123"/>
                    <a:pt x="3857" y="18123"/>
                  </a:cubicBezTo>
                  <a:cubicBezTo>
                    <a:pt x="4371" y="18677"/>
                    <a:pt x="4629" y="20061"/>
                    <a:pt x="5143" y="20615"/>
                  </a:cubicBezTo>
                  <a:cubicBezTo>
                    <a:pt x="5143" y="20615"/>
                    <a:pt x="4886" y="21169"/>
                    <a:pt x="5143" y="21169"/>
                  </a:cubicBezTo>
                  <a:cubicBezTo>
                    <a:pt x="5400" y="21446"/>
                    <a:pt x="5657" y="20892"/>
                    <a:pt x="5914" y="21169"/>
                  </a:cubicBezTo>
                  <a:cubicBezTo>
                    <a:pt x="6171" y="21446"/>
                    <a:pt x="6686" y="21446"/>
                    <a:pt x="6943" y="21169"/>
                  </a:cubicBezTo>
                  <a:cubicBezTo>
                    <a:pt x="7457" y="20615"/>
                    <a:pt x="7457" y="21169"/>
                    <a:pt x="7714" y="21169"/>
                  </a:cubicBezTo>
                  <a:cubicBezTo>
                    <a:pt x="8486" y="21169"/>
                    <a:pt x="9000" y="20061"/>
                    <a:pt x="9000" y="19508"/>
                  </a:cubicBezTo>
                  <a:cubicBezTo>
                    <a:pt x="9000" y="19231"/>
                    <a:pt x="8486" y="19231"/>
                    <a:pt x="9000" y="18954"/>
                  </a:cubicBezTo>
                  <a:cubicBezTo>
                    <a:pt x="9257" y="18677"/>
                    <a:pt x="9771" y="18954"/>
                    <a:pt x="10029" y="18400"/>
                  </a:cubicBezTo>
                  <a:cubicBezTo>
                    <a:pt x="10029" y="18123"/>
                    <a:pt x="10286" y="17569"/>
                    <a:pt x="10286" y="17292"/>
                  </a:cubicBezTo>
                  <a:cubicBezTo>
                    <a:pt x="10543" y="16738"/>
                    <a:pt x="10543" y="16461"/>
                    <a:pt x="10800" y="17015"/>
                  </a:cubicBezTo>
                  <a:cubicBezTo>
                    <a:pt x="11571" y="17569"/>
                    <a:pt x="12086" y="15354"/>
                    <a:pt x="12600" y="15631"/>
                  </a:cubicBezTo>
                  <a:cubicBezTo>
                    <a:pt x="12857" y="15631"/>
                    <a:pt x="12857" y="15631"/>
                    <a:pt x="13114" y="15631"/>
                  </a:cubicBezTo>
                  <a:cubicBezTo>
                    <a:pt x="13114" y="15631"/>
                    <a:pt x="13371" y="15354"/>
                    <a:pt x="13371" y="15354"/>
                  </a:cubicBezTo>
                  <a:cubicBezTo>
                    <a:pt x="13629" y="15077"/>
                    <a:pt x="13886" y="15077"/>
                    <a:pt x="14143" y="14800"/>
                  </a:cubicBezTo>
                  <a:cubicBezTo>
                    <a:pt x="14914" y="13969"/>
                    <a:pt x="15686" y="14800"/>
                    <a:pt x="16714" y="14523"/>
                  </a:cubicBezTo>
                  <a:cubicBezTo>
                    <a:pt x="17229" y="14523"/>
                    <a:pt x="17486" y="14246"/>
                    <a:pt x="18000" y="14246"/>
                  </a:cubicBezTo>
                  <a:cubicBezTo>
                    <a:pt x="18771" y="14246"/>
                    <a:pt x="19543" y="14246"/>
                    <a:pt x="20057" y="13969"/>
                  </a:cubicBezTo>
                  <a:cubicBezTo>
                    <a:pt x="21600" y="13415"/>
                    <a:pt x="21086" y="9815"/>
                    <a:pt x="21086" y="8431"/>
                  </a:cubicBezTo>
                  <a:cubicBezTo>
                    <a:pt x="20829" y="8708"/>
                    <a:pt x="20057" y="9261"/>
                    <a:pt x="19800" y="8708"/>
                  </a:cubicBezTo>
                  <a:cubicBezTo>
                    <a:pt x="19543" y="8431"/>
                    <a:pt x="20057" y="7877"/>
                    <a:pt x="19800" y="7600"/>
                  </a:cubicBezTo>
                  <a:cubicBezTo>
                    <a:pt x="19543" y="7046"/>
                    <a:pt x="18514" y="7323"/>
                    <a:pt x="18000" y="7046"/>
                  </a:cubicBezTo>
                  <a:cubicBezTo>
                    <a:pt x="17486" y="7046"/>
                    <a:pt x="17229" y="6215"/>
                    <a:pt x="16971" y="5938"/>
                  </a:cubicBezTo>
                  <a:cubicBezTo>
                    <a:pt x="16971" y="5661"/>
                    <a:pt x="16714" y="5384"/>
                    <a:pt x="16200" y="5384"/>
                  </a:cubicBezTo>
                  <a:cubicBezTo>
                    <a:pt x="15686" y="4831"/>
                    <a:pt x="14914" y="4277"/>
                    <a:pt x="14400" y="3723"/>
                  </a:cubicBezTo>
                  <a:cubicBezTo>
                    <a:pt x="12857" y="2892"/>
                    <a:pt x="11314" y="1784"/>
                    <a:pt x="10029" y="677"/>
                  </a:cubicBezTo>
                  <a:cubicBezTo>
                    <a:pt x="9771" y="677"/>
                    <a:pt x="9257" y="123"/>
                    <a:pt x="9000" y="123"/>
                  </a:cubicBezTo>
                  <a:cubicBezTo>
                    <a:pt x="8486" y="-154"/>
                    <a:pt x="7714" y="123"/>
                    <a:pt x="6943" y="1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3" name="Shape 1709">
              <a:extLst>
                <a:ext uri="{FF2B5EF4-FFF2-40B4-BE49-F238E27FC236}">
                  <a16:creationId xmlns:a16="http://schemas.microsoft.com/office/drawing/2014/main" id="{E96160B2-7C2E-462D-AA76-204C8230B33A}"/>
                </a:ext>
              </a:extLst>
            </p:cNvPr>
            <p:cNvSpPr/>
            <p:nvPr/>
          </p:nvSpPr>
          <p:spPr>
            <a:xfrm>
              <a:off x="6392937" y="3558424"/>
              <a:ext cx="238534" cy="23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17362" y="21600"/>
                  </a:moveTo>
                  <a:cubicBezTo>
                    <a:pt x="17754" y="21600"/>
                    <a:pt x="17754" y="20400"/>
                    <a:pt x="18540" y="20400"/>
                  </a:cubicBezTo>
                  <a:cubicBezTo>
                    <a:pt x="19718" y="20400"/>
                    <a:pt x="18933" y="19600"/>
                    <a:pt x="19718" y="19200"/>
                  </a:cubicBezTo>
                  <a:cubicBezTo>
                    <a:pt x="20896" y="18800"/>
                    <a:pt x="20896" y="18800"/>
                    <a:pt x="20896" y="17600"/>
                  </a:cubicBezTo>
                  <a:cubicBezTo>
                    <a:pt x="20504" y="16800"/>
                    <a:pt x="20504" y="16800"/>
                    <a:pt x="21289" y="16800"/>
                  </a:cubicBezTo>
                  <a:cubicBezTo>
                    <a:pt x="20896" y="16800"/>
                    <a:pt x="19718" y="14800"/>
                    <a:pt x="19325" y="14400"/>
                  </a:cubicBezTo>
                  <a:cubicBezTo>
                    <a:pt x="18933" y="12800"/>
                    <a:pt x="18147" y="11200"/>
                    <a:pt x="17362" y="10000"/>
                  </a:cubicBezTo>
                  <a:cubicBezTo>
                    <a:pt x="16576" y="8800"/>
                    <a:pt x="16184" y="7200"/>
                    <a:pt x="15398" y="6400"/>
                  </a:cubicBezTo>
                  <a:cubicBezTo>
                    <a:pt x="15005" y="6000"/>
                    <a:pt x="14220" y="3600"/>
                    <a:pt x="14613" y="3200"/>
                  </a:cubicBezTo>
                  <a:cubicBezTo>
                    <a:pt x="14613" y="3200"/>
                    <a:pt x="17754" y="8800"/>
                    <a:pt x="18147" y="8800"/>
                  </a:cubicBezTo>
                  <a:cubicBezTo>
                    <a:pt x="18540" y="8800"/>
                    <a:pt x="18933" y="7600"/>
                    <a:pt x="18933" y="7600"/>
                  </a:cubicBezTo>
                  <a:cubicBezTo>
                    <a:pt x="18933" y="6800"/>
                    <a:pt x="18933" y="6000"/>
                    <a:pt x="18540" y="5600"/>
                  </a:cubicBezTo>
                  <a:cubicBezTo>
                    <a:pt x="18540" y="4000"/>
                    <a:pt x="18147" y="2400"/>
                    <a:pt x="18147" y="800"/>
                  </a:cubicBezTo>
                  <a:cubicBezTo>
                    <a:pt x="17362" y="1600"/>
                    <a:pt x="15398" y="1600"/>
                    <a:pt x="14613" y="800"/>
                  </a:cubicBezTo>
                  <a:cubicBezTo>
                    <a:pt x="13042" y="0"/>
                    <a:pt x="11078" y="400"/>
                    <a:pt x="9507" y="1200"/>
                  </a:cubicBezTo>
                  <a:cubicBezTo>
                    <a:pt x="8329" y="2000"/>
                    <a:pt x="7151" y="1600"/>
                    <a:pt x="5973" y="1200"/>
                  </a:cubicBezTo>
                  <a:cubicBezTo>
                    <a:pt x="4402" y="800"/>
                    <a:pt x="2831" y="800"/>
                    <a:pt x="1260" y="400"/>
                  </a:cubicBezTo>
                  <a:cubicBezTo>
                    <a:pt x="1260" y="400"/>
                    <a:pt x="867" y="0"/>
                    <a:pt x="867" y="0"/>
                  </a:cubicBezTo>
                  <a:cubicBezTo>
                    <a:pt x="474" y="400"/>
                    <a:pt x="474" y="800"/>
                    <a:pt x="82" y="1200"/>
                  </a:cubicBezTo>
                  <a:cubicBezTo>
                    <a:pt x="-311" y="1600"/>
                    <a:pt x="867" y="2000"/>
                    <a:pt x="474" y="2800"/>
                  </a:cubicBezTo>
                  <a:cubicBezTo>
                    <a:pt x="82" y="3200"/>
                    <a:pt x="82" y="3600"/>
                    <a:pt x="82" y="4400"/>
                  </a:cubicBezTo>
                  <a:cubicBezTo>
                    <a:pt x="474" y="4400"/>
                    <a:pt x="474" y="4800"/>
                    <a:pt x="474" y="5200"/>
                  </a:cubicBezTo>
                  <a:cubicBezTo>
                    <a:pt x="474" y="6800"/>
                    <a:pt x="474" y="8400"/>
                    <a:pt x="474" y="10000"/>
                  </a:cubicBezTo>
                  <a:cubicBezTo>
                    <a:pt x="474" y="11200"/>
                    <a:pt x="474" y="20800"/>
                    <a:pt x="474" y="20800"/>
                  </a:cubicBezTo>
                  <a:cubicBezTo>
                    <a:pt x="4794" y="20800"/>
                    <a:pt x="8722" y="20800"/>
                    <a:pt x="13042" y="20800"/>
                  </a:cubicBezTo>
                  <a:cubicBezTo>
                    <a:pt x="13827" y="20800"/>
                    <a:pt x="14613" y="20800"/>
                    <a:pt x="15398" y="20800"/>
                  </a:cubicBezTo>
                  <a:cubicBezTo>
                    <a:pt x="16184" y="20800"/>
                    <a:pt x="16576" y="21600"/>
                    <a:pt x="17362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4" name="Shape 1710">
              <a:extLst>
                <a:ext uri="{FF2B5EF4-FFF2-40B4-BE49-F238E27FC236}">
                  <a16:creationId xmlns:a16="http://schemas.microsoft.com/office/drawing/2014/main" id="{8B81A18B-5A1C-424D-9824-D08CCA51D9FC}"/>
                </a:ext>
              </a:extLst>
            </p:cNvPr>
            <p:cNvSpPr/>
            <p:nvPr/>
          </p:nvSpPr>
          <p:spPr>
            <a:xfrm>
              <a:off x="6032406" y="3422439"/>
              <a:ext cx="86634" cy="17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extrusionOk="0">
                  <a:moveTo>
                    <a:pt x="14749" y="18831"/>
                  </a:moveTo>
                  <a:cubicBezTo>
                    <a:pt x="12589" y="17723"/>
                    <a:pt x="16909" y="16615"/>
                    <a:pt x="17989" y="16615"/>
                  </a:cubicBezTo>
                  <a:cubicBezTo>
                    <a:pt x="20149" y="16062"/>
                    <a:pt x="21229" y="15508"/>
                    <a:pt x="21229" y="14954"/>
                  </a:cubicBezTo>
                  <a:cubicBezTo>
                    <a:pt x="21229" y="14400"/>
                    <a:pt x="21229" y="13846"/>
                    <a:pt x="21229" y="13292"/>
                  </a:cubicBezTo>
                  <a:cubicBezTo>
                    <a:pt x="21229" y="12738"/>
                    <a:pt x="20149" y="12738"/>
                    <a:pt x="20149" y="12738"/>
                  </a:cubicBezTo>
                  <a:cubicBezTo>
                    <a:pt x="19069" y="12185"/>
                    <a:pt x="19069" y="11631"/>
                    <a:pt x="17989" y="11077"/>
                  </a:cubicBezTo>
                  <a:cubicBezTo>
                    <a:pt x="16909" y="11077"/>
                    <a:pt x="15829" y="11631"/>
                    <a:pt x="14749" y="11077"/>
                  </a:cubicBezTo>
                  <a:cubicBezTo>
                    <a:pt x="11509" y="9969"/>
                    <a:pt x="14749" y="9415"/>
                    <a:pt x="16909" y="8862"/>
                  </a:cubicBezTo>
                  <a:cubicBezTo>
                    <a:pt x="19069" y="8308"/>
                    <a:pt x="20149" y="6646"/>
                    <a:pt x="17989" y="5538"/>
                  </a:cubicBezTo>
                  <a:cubicBezTo>
                    <a:pt x="17989" y="4985"/>
                    <a:pt x="14749" y="3877"/>
                    <a:pt x="15829" y="3323"/>
                  </a:cubicBezTo>
                  <a:cubicBezTo>
                    <a:pt x="16909" y="2769"/>
                    <a:pt x="17989" y="2769"/>
                    <a:pt x="19069" y="2215"/>
                  </a:cubicBezTo>
                  <a:cubicBezTo>
                    <a:pt x="19069" y="2215"/>
                    <a:pt x="19069" y="554"/>
                    <a:pt x="19069" y="554"/>
                  </a:cubicBezTo>
                  <a:cubicBezTo>
                    <a:pt x="17989" y="554"/>
                    <a:pt x="16909" y="2215"/>
                    <a:pt x="15829" y="1662"/>
                  </a:cubicBezTo>
                  <a:cubicBezTo>
                    <a:pt x="15829" y="1662"/>
                    <a:pt x="14749" y="1108"/>
                    <a:pt x="14749" y="1108"/>
                  </a:cubicBezTo>
                  <a:cubicBezTo>
                    <a:pt x="13669" y="554"/>
                    <a:pt x="12589" y="0"/>
                    <a:pt x="11509" y="0"/>
                  </a:cubicBezTo>
                  <a:cubicBezTo>
                    <a:pt x="9349" y="554"/>
                    <a:pt x="6109" y="1108"/>
                    <a:pt x="5029" y="2215"/>
                  </a:cubicBezTo>
                  <a:cubicBezTo>
                    <a:pt x="2869" y="4431"/>
                    <a:pt x="5029" y="7754"/>
                    <a:pt x="1789" y="9415"/>
                  </a:cubicBezTo>
                  <a:cubicBezTo>
                    <a:pt x="-371" y="10523"/>
                    <a:pt x="-371" y="10523"/>
                    <a:pt x="709" y="11631"/>
                  </a:cubicBezTo>
                  <a:cubicBezTo>
                    <a:pt x="709" y="12738"/>
                    <a:pt x="3949" y="13292"/>
                    <a:pt x="3949" y="14400"/>
                  </a:cubicBezTo>
                  <a:cubicBezTo>
                    <a:pt x="5029" y="15508"/>
                    <a:pt x="8269" y="16062"/>
                    <a:pt x="8269" y="16615"/>
                  </a:cubicBezTo>
                  <a:cubicBezTo>
                    <a:pt x="9349" y="18277"/>
                    <a:pt x="10429" y="20492"/>
                    <a:pt x="10429" y="21600"/>
                  </a:cubicBezTo>
                  <a:cubicBezTo>
                    <a:pt x="12589" y="21600"/>
                    <a:pt x="16909" y="20492"/>
                    <a:pt x="14749" y="18831"/>
                  </a:cubicBezTo>
                  <a:cubicBezTo>
                    <a:pt x="13669" y="18277"/>
                    <a:pt x="15829" y="19385"/>
                    <a:pt x="14749" y="18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5" name="Shape 1711">
              <a:extLst>
                <a:ext uri="{FF2B5EF4-FFF2-40B4-BE49-F238E27FC236}">
                  <a16:creationId xmlns:a16="http://schemas.microsoft.com/office/drawing/2014/main" id="{BCDCAB74-F467-4BEE-8E4A-B0C9023CF297}"/>
                </a:ext>
              </a:extLst>
            </p:cNvPr>
            <p:cNvSpPr/>
            <p:nvPr/>
          </p:nvSpPr>
          <p:spPr>
            <a:xfrm>
              <a:off x="6073229" y="3522560"/>
              <a:ext cx="329667" cy="32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5742" y="16274"/>
                  </a:moveTo>
                  <a:cubicBezTo>
                    <a:pt x="5742" y="16570"/>
                    <a:pt x="6595" y="17162"/>
                    <a:pt x="6879" y="16866"/>
                  </a:cubicBezTo>
                  <a:cubicBezTo>
                    <a:pt x="7163" y="16570"/>
                    <a:pt x="7448" y="16570"/>
                    <a:pt x="7732" y="16274"/>
                  </a:cubicBezTo>
                  <a:cubicBezTo>
                    <a:pt x="8016" y="16274"/>
                    <a:pt x="8869" y="15682"/>
                    <a:pt x="9153" y="15682"/>
                  </a:cubicBezTo>
                  <a:cubicBezTo>
                    <a:pt x="10290" y="16274"/>
                    <a:pt x="11142" y="16866"/>
                    <a:pt x="12279" y="17458"/>
                  </a:cubicBezTo>
                  <a:cubicBezTo>
                    <a:pt x="14837" y="18937"/>
                    <a:pt x="17111" y="20416"/>
                    <a:pt x="19669" y="21600"/>
                  </a:cubicBezTo>
                  <a:cubicBezTo>
                    <a:pt x="19669" y="21008"/>
                    <a:pt x="19385" y="21008"/>
                    <a:pt x="19953" y="21008"/>
                  </a:cubicBezTo>
                  <a:cubicBezTo>
                    <a:pt x="19953" y="21008"/>
                    <a:pt x="21090" y="21008"/>
                    <a:pt x="21090" y="21008"/>
                  </a:cubicBezTo>
                  <a:cubicBezTo>
                    <a:pt x="21090" y="20416"/>
                    <a:pt x="21090" y="20121"/>
                    <a:pt x="21090" y="19529"/>
                  </a:cubicBezTo>
                  <a:cubicBezTo>
                    <a:pt x="21090" y="17458"/>
                    <a:pt x="21090" y="15386"/>
                    <a:pt x="21090" y="13019"/>
                  </a:cubicBezTo>
                  <a:cubicBezTo>
                    <a:pt x="21090" y="10948"/>
                    <a:pt x="21090" y="8877"/>
                    <a:pt x="21090" y="7101"/>
                  </a:cubicBezTo>
                  <a:cubicBezTo>
                    <a:pt x="21090" y="6510"/>
                    <a:pt x="21090" y="6214"/>
                    <a:pt x="21090" y="5918"/>
                  </a:cubicBezTo>
                  <a:cubicBezTo>
                    <a:pt x="20806" y="5622"/>
                    <a:pt x="20806" y="5326"/>
                    <a:pt x="20806" y="5030"/>
                  </a:cubicBezTo>
                  <a:cubicBezTo>
                    <a:pt x="20806" y="4734"/>
                    <a:pt x="21374" y="4438"/>
                    <a:pt x="21374" y="4142"/>
                  </a:cubicBezTo>
                  <a:cubicBezTo>
                    <a:pt x="21374" y="3847"/>
                    <a:pt x="20806" y="3551"/>
                    <a:pt x="20806" y="3255"/>
                  </a:cubicBezTo>
                  <a:cubicBezTo>
                    <a:pt x="20806" y="2959"/>
                    <a:pt x="21090" y="2663"/>
                    <a:pt x="21374" y="2367"/>
                  </a:cubicBezTo>
                  <a:cubicBezTo>
                    <a:pt x="20521" y="1775"/>
                    <a:pt x="19669" y="2071"/>
                    <a:pt x="18816" y="1479"/>
                  </a:cubicBezTo>
                  <a:cubicBezTo>
                    <a:pt x="18248" y="1184"/>
                    <a:pt x="17963" y="592"/>
                    <a:pt x="17111" y="592"/>
                  </a:cubicBezTo>
                  <a:cubicBezTo>
                    <a:pt x="15974" y="592"/>
                    <a:pt x="14837" y="888"/>
                    <a:pt x="14269" y="1775"/>
                  </a:cubicBezTo>
                  <a:cubicBezTo>
                    <a:pt x="13985" y="2071"/>
                    <a:pt x="13985" y="2367"/>
                    <a:pt x="14269" y="2663"/>
                  </a:cubicBezTo>
                  <a:cubicBezTo>
                    <a:pt x="14553" y="3255"/>
                    <a:pt x="14269" y="3551"/>
                    <a:pt x="13985" y="4142"/>
                  </a:cubicBezTo>
                  <a:cubicBezTo>
                    <a:pt x="13416" y="5030"/>
                    <a:pt x="12279" y="4438"/>
                    <a:pt x="11427" y="3847"/>
                  </a:cubicBezTo>
                  <a:cubicBezTo>
                    <a:pt x="10858" y="3847"/>
                    <a:pt x="10574" y="3551"/>
                    <a:pt x="10006" y="3551"/>
                  </a:cubicBezTo>
                  <a:cubicBezTo>
                    <a:pt x="9437" y="3255"/>
                    <a:pt x="8869" y="3551"/>
                    <a:pt x="8585" y="2959"/>
                  </a:cubicBezTo>
                  <a:cubicBezTo>
                    <a:pt x="8300" y="2663"/>
                    <a:pt x="8300" y="2071"/>
                    <a:pt x="8016" y="1775"/>
                  </a:cubicBezTo>
                  <a:cubicBezTo>
                    <a:pt x="7732" y="1184"/>
                    <a:pt x="6879" y="1184"/>
                    <a:pt x="6311" y="888"/>
                  </a:cubicBezTo>
                  <a:cubicBezTo>
                    <a:pt x="5742" y="592"/>
                    <a:pt x="5174" y="592"/>
                    <a:pt x="4606" y="592"/>
                  </a:cubicBezTo>
                  <a:cubicBezTo>
                    <a:pt x="4037" y="592"/>
                    <a:pt x="3753" y="296"/>
                    <a:pt x="2900" y="0"/>
                  </a:cubicBezTo>
                  <a:cubicBezTo>
                    <a:pt x="2900" y="296"/>
                    <a:pt x="2900" y="592"/>
                    <a:pt x="2900" y="1184"/>
                  </a:cubicBezTo>
                  <a:cubicBezTo>
                    <a:pt x="2900" y="1479"/>
                    <a:pt x="2900" y="1184"/>
                    <a:pt x="2332" y="1775"/>
                  </a:cubicBezTo>
                  <a:cubicBezTo>
                    <a:pt x="2048" y="2071"/>
                    <a:pt x="1763" y="2071"/>
                    <a:pt x="1195" y="2367"/>
                  </a:cubicBezTo>
                  <a:cubicBezTo>
                    <a:pt x="627" y="2959"/>
                    <a:pt x="1479" y="3551"/>
                    <a:pt x="1195" y="4142"/>
                  </a:cubicBezTo>
                  <a:cubicBezTo>
                    <a:pt x="911" y="4734"/>
                    <a:pt x="58" y="4734"/>
                    <a:pt x="58" y="5030"/>
                  </a:cubicBezTo>
                  <a:cubicBezTo>
                    <a:pt x="58" y="5622"/>
                    <a:pt x="342" y="5918"/>
                    <a:pt x="627" y="6214"/>
                  </a:cubicBezTo>
                  <a:cubicBezTo>
                    <a:pt x="627" y="6805"/>
                    <a:pt x="627" y="7397"/>
                    <a:pt x="627" y="7693"/>
                  </a:cubicBezTo>
                  <a:cubicBezTo>
                    <a:pt x="627" y="8285"/>
                    <a:pt x="911" y="8581"/>
                    <a:pt x="627" y="9173"/>
                  </a:cubicBezTo>
                  <a:cubicBezTo>
                    <a:pt x="627" y="9468"/>
                    <a:pt x="627" y="9764"/>
                    <a:pt x="627" y="10060"/>
                  </a:cubicBezTo>
                  <a:cubicBezTo>
                    <a:pt x="627" y="10356"/>
                    <a:pt x="911" y="10652"/>
                    <a:pt x="627" y="10948"/>
                  </a:cubicBezTo>
                  <a:cubicBezTo>
                    <a:pt x="627" y="11244"/>
                    <a:pt x="-226" y="11244"/>
                    <a:pt x="58" y="11836"/>
                  </a:cubicBezTo>
                  <a:cubicBezTo>
                    <a:pt x="627" y="12427"/>
                    <a:pt x="911" y="12723"/>
                    <a:pt x="911" y="13611"/>
                  </a:cubicBezTo>
                  <a:cubicBezTo>
                    <a:pt x="911" y="14203"/>
                    <a:pt x="1479" y="13907"/>
                    <a:pt x="1763" y="14203"/>
                  </a:cubicBezTo>
                  <a:cubicBezTo>
                    <a:pt x="2332" y="14203"/>
                    <a:pt x="2616" y="14203"/>
                    <a:pt x="2900" y="14499"/>
                  </a:cubicBezTo>
                  <a:cubicBezTo>
                    <a:pt x="3185" y="14795"/>
                    <a:pt x="3469" y="15386"/>
                    <a:pt x="3753" y="15682"/>
                  </a:cubicBezTo>
                  <a:cubicBezTo>
                    <a:pt x="4321" y="15978"/>
                    <a:pt x="5174" y="15682"/>
                    <a:pt x="5742" y="16274"/>
                  </a:cubicBezTo>
                  <a:cubicBezTo>
                    <a:pt x="6027" y="16570"/>
                    <a:pt x="5458" y="15978"/>
                    <a:pt x="5742" y="162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6" name="Shape 1712">
              <a:extLst>
                <a:ext uri="{FF2B5EF4-FFF2-40B4-BE49-F238E27FC236}">
                  <a16:creationId xmlns:a16="http://schemas.microsoft.com/office/drawing/2014/main" id="{5FE9FFB2-F6F4-4546-A47D-AD2F0871385F}"/>
                </a:ext>
              </a:extLst>
            </p:cNvPr>
            <p:cNvSpPr/>
            <p:nvPr/>
          </p:nvSpPr>
          <p:spPr>
            <a:xfrm>
              <a:off x="5496054" y="3658548"/>
              <a:ext cx="183760" cy="14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71" y="21600"/>
                  </a:moveTo>
                  <a:cubicBezTo>
                    <a:pt x="9771" y="19694"/>
                    <a:pt x="9257" y="16518"/>
                    <a:pt x="10286" y="15882"/>
                  </a:cubicBezTo>
                  <a:cubicBezTo>
                    <a:pt x="10800" y="15247"/>
                    <a:pt x="11829" y="14612"/>
                    <a:pt x="12343" y="13976"/>
                  </a:cubicBezTo>
                  <a:cubicBezTo>
                    <a:pt x="12857" y="13976"/>
                    <a:pt x="12857" y="12706"/>
                    <a:pt x="12857" y="12706"/>
                  </a:cubicBezTo>
                  <a:cubicBezTo>
                    <a:pt x="12857" y="10165"/>
                    <a:pt x="12857" y="8259"/>
                    <a:pt x="12857" y="5718"/>
                  </a:cubicBezTo>
                  <a:cubicBezTo>
                    <a:pt x="12857" y="5718"/>
                    <a:pt x="15943" y="5718"/>
                    <a:pt x="16457" y="5718"/>
                  </a:cubicBezTo>
                  <a:cubicBezTo>
                    <a:pt x="18000" y="5718"/>
                    <a:pt x="19543" y="5718"/>
                    <a:pt x="21086" y="5718"/>
                  </a:cubicBezTo>
                  <a:cubicBezTo>
                    <a:pt x="21600" y="5718"/>
                    <a:pt x="21600" y="1906"/>
                    <a:pt x="21600" y="1271"/>
                  </a:cubicBezTo>
                  <a:cubicBezTo>
                    <a:pt x="21600" y="0"/>
                    <a:pt x="21600" y="0"/>
                    <a:pt x="20571" y="0"/>
                  </a:cubicBezTo>
                  <a:cubicBezTo>
                    <a:pt x="16971" y="0"/>
                    <a:pt x="13886" y="0"/>
                    <a:pt x="10286" y="0"/>
                  </a:cubicBezTo>
                  <a:cubicBezTo>
                    <a:pt x="9257" y="1271"/>
                    <a:pt x="8743" y="2541"/>
                    <a:pt x="7714" y="3812"/>
                  </a:cubicBezTo>
                  <a:cubicBezTo>
                    <a:pt x="5657" y="5718"/>
                    <a:pt x="5657" y="7624"/>
                    <a:pt x="5143" y="10800"/>
                  </a:cubicBezTo>
                  <a:cubicBezTo>
                    <a:pt x="5143" y="10800"/>
                    <a:pt x="4629" y="11435"/>
                    <a:pt x="4114" y="11435"/>
                  </a:cubicBezTo>
                  <a:cubicBezTo>
                    <a:pt x="3086" y="12706"/>
                    <a:pt x="2571" y="13976"/>
                    <a:pt x="2057" y="15882"/>
                  </a:cubicBezTo>
                  <a:cubicBezTo>
                    <a:pt x="1029" y="17788"/>
                    <a:pt x="0" y="19059"/>
                    <a:pt x="0" y="21600"/>
                  </a:cubicBezTo>
                  <a:cubicBezTo>
                    <a:pt x="3086" y="21600"/>
                    <a:pt x="6686" y="21600"/>
                    <a:pt x="9771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7" name="Shape 1713">
              <a:extLst>
                <a:ext uri="{FF2B5EF4-FFF2-40B4-BE49-F238E27FC236}">
                  <a16:creationId xmlns:a16="http://schemas.microsoft.com/office/drawing/2014/main" id="{FB189868-0EFE-4898-875B-4DDA1232EDE9}"/>
                </a:ext>
              </a:extLst>
            </p:cNvPr>
            <p:cNvSpPr/>
            <p:nvPr/>
          </p:nvSpPr>
          <p:spPr>
            <a:xfrm>
              <a:off x="5584198" y="3459365"/>
              <a:ext cx="256628" cy="19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419" extrusionOk="0">
                  <a:moveTo>
                    <a:pt x="7920" y="20419"/>
                  </a:moveTo>
                  <a:cubicBezTo>
                    <a:pt x="7920" y="19069"/>
                    <a:pt x="7560" y="18169"/>
                    <a:pt x="8280" y="17269"/>
                  </a:cubicBezTo>
                  <a:cubicBezTo>
                    <a:pt x="9000" y="16819"/>
                    <a:pt x="10080" y="16369"/>
                    <a:pt x="10440" y="15469"/>
                  </a:cubicBezTo>
                  <a:cubicBezTo>
                    <a:pt x="10800" y="15469"/>
                    <a:pt x="11520" y="15469"/>
                    <a:pt x="11880" y="15469"/>
                  </a:cubicBezTo>
                  <a:cubicBezTo>
                    <a:pt x="12240" y="15019"/>
                    <a:pt x="12960" y="15019"/>
                    <a:pt x="13680" y="14569"/>
                  </a:cubicBezTo>
                  <a:cubicBezTo>
                    <a:pt x="14040" y="14119"/>
                    <a:pt x="14040" y="13669"/>
                    <a:pt x="14400" y="13219"/>
                  </a:cubicBezTo>
                  <a:cubicBezTo>
                    <a:pt x="14760" y="12769"/>
                    <a:pt x="15840" y="13219"/>
                    <a:pt x="16200" y="12769"/>
                  </a:cubicBezTo>
                  <a:cubicBezTo>
                    <a:pt x="16560" y="12319"/>
                    <a:pt x="16560" y="11869"/>
                    <a:pt x="16560" y="11419"/>
                  </a:cubicBezTo>
                  <a:cubicBezTo>
                    <a:pt x="16560" y="10519"/>
                    <a:pt x="17640" y="10519"/>
                    <a:pt x="18000" y="10069"/>
                  </a:cubicBezTo>
                  <a:cubicBezTo>
                    <a:pt x="18360" y="9619"/>
                    <a:pt x="18360" y="9169"/>
                    <a:pt x="19080" y="9169"/>
                  </a:cubicBezTo>
                  <a:cubicBezTo>
                    <a:pt x="19440" y="9169"/>
                    <a:pt x="20520" y="9619"/>
                    <a:pt x="20880" y="9619"/>
                  </a:cubicBezTo>
                  <a:cubicBezTo>
                    <a:pt x="21600" y="9169"/>
                    <a:pt x="20160" y="6469"/>
                    <a:pt x="20160" y="6019"/>
                  </a:cubicBezTo>
                  <a:cubicBezTo>
                    <a:pt x="20160" y="5119"/>
                    <a:pt x="20160" y="4219"/>
                    <a:pt x="20160" y="3319"/>
                  </a:cubicBezTo>
                  <a:cubicBezTo>
                    <a:pt x="19800" y="2869"/>
                    <a:pt x="19800" y="2419"/>
                    <a:pt x="19800" y="1969"/>
                  </a:cubicBezTo>
                  <a:cubicBezTo>
                    <a:pt x="19080" y="1969"/>
                    <a:pt x="18720" y="1519"/>
                    <a:pt x="18360" y="1519"/>
                  </a:cubicBezTo>
                  <a:cubicBezTo>
                    <a:pt x="18000" y="1069"/>
                    <a:pt x="17280" y="1519"/>
                    <a:pt x="16920" y="1519"/>
                  </a:cubicBezTo>
                  <a:cubicBezTo>
                    <a:pt x="16560" y="1069"/>
                    <a:pt x="15840" y="1519"/>
                    <a:pt x="15120" y="1519"/>
                  </a:cubicBezTo>
                  <a:cubicBezTo>
                    <a:pt x="14400" y="1519"/>
                    <a:pt x="12960" y="-1181"/>
                    <a:pt x="12600" y="619"/>
                  </a:cubicBezTo>
                  <a:cubicBezTo>
                    <a:pt x="12240" y="1969"/>
                    <a:pt x="11880" y="3319"/>
                    <a:pt x="10800" y="4669"/>
                  </a:cubicBezTo>
                  <a:cubicBezTo>
                    <a:pt x="9720" y="6019"/>
                    <a:pt x="8280" y="6019"/>
                    <a:pt x="7200" y="7369"/>
                  </a:cubicBezTo>
                  <a:cubicBezTo>
                    <a:pt x="6480" y="8269"/>
                    <a:pt x="6120" y="9619"/>
                    <a:pt x="5760" y="10969"/>
                  </a:cubicBezTo>
                  <a:cubicBezTo>
                    <a:pt x="5760" y="11869"/>
                    <a:pt x="6120" y="13219"/>
                    <a:pt x="5760" y="14569"/>
                  </a:cubicBezTo>
                  <a:cubicBezTo>
                    <a:pt x="5400" y="15019"/>
                    <a:pt x="5040" y="15919"/>
                    <a:pt x="5040" y="16369"/>
                  </a:cubicBezTo>
                  <a:cubicBezTo>
                    <a:pt x="4680" y="17269"/>
                    <a:pt x="3960" y="17269"/>
                    <a:pt x="3240" y="17719"/>
                  </a:cubicBezTo>
                  <a:cubicBezTo>
                    <a:pt x="2880" y="18169"/>
                    <a:pt x="2520" y="18619"/>
                    <a:pt x="1800" y="19069"/>
                  </a:cubicBezTo>
                  <a:cubicBezTo>
                    <a:pt x="1440" y="19519"/>
                    <a:pt x="720" y="19519"/>
                    <a:pt x="0" y="20419"/>
                  </a:cubicBezTo>
                  <a:lnTo>
                    <a:pt x="7920" y="204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8" name="Shape 1714">
              <a:extLst>
                <a:ext uri="{FF2B5EF4-FFF2-40B4-BE49-F238E27FC236}">
                  <a16:creationId xmlns:a16="http://schemas.microsoft.com/office/drawing/2014/main" id="{2E711228-75E6-45A8-A409-FC084B90E433}"/>
                </a:ext>
              </a:extLst>
            </p:cNvPr>
            <p:cNvSpPr/>
            <p:nvPr/>
          </p:nvSpPr>
          <p:spPr>
            <a:xfrm>
              <a:off x="5680101" y="3426922"/>
              <a:ext cx="450891" cy="43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extrusionOk="0">
                  <a:moveTo>
                    <a:pt x="7113" y="4800"/>
                  </a:moveTo>
                  <a:cubicBezTo>
                    <a:pt x="7321" y="5018"/>
                    <a:pt x="8152" y="6327"/>
                    <a:pt x="7321" y="6327"/>
                  </a:cubicBezTo>
                  <a:cubicBezTo>
                    <a:pt x="7113" y="6109"/>
                    <a:pt x="6490" y="5891"/>
                    <a:pt x="6282" y="6109"/>
                  </a:cubicBezTo>
                  <a:cubicBezTo>
                    <a:pt x="6075" y="6327"/>
                    <a:pt x="6075" y="6327"/>
                    <a:pt x="5867" y="6545"/>
                  </a:cubicBezTo>
                  <a:cubicBezTo>
                    <a:pt x="5659" y="6764"/>
                    <a:pt x="5452" y="6764"/>
                    <a:pt x="5244" y="6764"/>
                  </a:cubicBezTo>
                  <a:cubicBezTo>
                    <a:pt x="4829" y="6982"/>
                    <a:pt x="5036" y="7418"/>
                    <a:pt x="4829" y="7636"/>
                  </a:cubicBezTo>
                  <a:cubicBezTo>
                    <a:pt x="4829" y="8073"/>
                    <a:pt x="4206" y="7855"/>
                    <a:pt x="3998" y="8073"/>
                  </a:cubicBezTo>
                  <a:cubicBezTo>
                    <a:pt x="3582" y="8073"/>
                    <a:pt x="3582" y="8509"/>
                    <a:pt x="3375" y="8727"/>
                  </a:cubicBezTo>
                  <a:cubicBezTo>
                    <a:pt x="2959" y="9164"/>
                    <a:pt x="2544" y="8945"/>
                    <a:pt x="2129" y="9164"/>
                  </a:cubicBezTo>
                  <a:cubicBezTo>
                    <a:pt x="1921" y="9164"/>
                    <a:pt x="1713" y="9164"/>
                    <a:pt x="1506" y="9382"/>
                  </a:cubicBezTo>
                  <a:cubicBezTo>
                    <a:pt x="1298" y="9382"/>
                    <a:pt x="882" y="9600"/>
                    <a:pt x="675" y="9818"/>
                  </a:cubicBezTo>
                  <a:cubicBezTo>
                    <a:pt x="-156" y="10255"/>
                    <a:pt x="52" y="10473"/>
                    <a:pt x="52" y="11345"/>
                  </a:cubicBezTo>
                  <a:cubicBezTo>
                    <a:pt x="52" y="12000"/>
                    <a:pt x="-156" y="12000"/>
                    <a:pt x="259" y="12218"/>
                  </a:cubicBezTo>
                  <a:cubicBezTo>
                    <a:pt x="467" y="12436"/>
                    <a:pt x="882" y="12655"/>
                    <a:pt x="1090" y="12873"/>
                  </a:cubicBezTo>
                  <a:cubicBezTo>
                    <a:pt x="3167" y="14400"/>
                    <a:pt x="5244" y="15709"/>
                    <a:pt x="7529" y="17236"/>
                  </a:cubicBezTo>
                  <a:cubicBezTo>
                    <a:pt x="8152" y="17673"/>
                    <a:pt x="8982" y="18327"/>
                    <a:pt x="9813" y="18764"/>
                  </a:cubicBezTo>
                  <a:cubicBezTo>
                    <a:pt x="9813" y="18982"/>
                    <a:pt x="10021" y="18982"/>
                    <a:pt x="10021" y="18982"/>
                  </a:cubicBezTo>
                  <a:cubicBezTo>
                    <a:pt x="10644" y="20073"/>
                    <a:pt x="11059" y="20073"/>
                    <a:pt x="11890" y="20291"/>
                  </a:cubicBezTo>
                  <a:cubicBezTo>
                    <a:pt x="12513" y="20509"/>
                    <a:pt x="11890" y="21382"/>
                    <a:pt x="12513" y="21600"/>
                  </a:cubicBezTo>
                  <a:cubicBezTo>
                    <a:pt x="12721" y="21600"/>
                    <a:pt x="13344" y="21382"/>
                    <a:pt x="13759" y="21164"/>
                  </a:cubicBezTo>
                  <a:cubicBezTo>
                    <a:pt x="13967" y="21164"/>
                    <a:pt x="14590" y="21164"/>
                    <a:pt x="14798" y="20945"/>
                  </a:cubicBezTo>
                  <a:cubicBezTo>
                    <a:pt x="15629" y="20291"/>
                    <a:pt x="16459" y="19636"/>
                    <a:pt x="17498" y="18982"/>
                  </a:cubicBezTo>
                  <a:cubicBezTo>
                    <a:pt x="18536" y="18327"/>
                    <a:pt x="19575" y="17455"/>
                    <a:pt x="20613" y="16800"/>
                  </a:cubicBezTo>
                  <a:cubicBezTo>
                    <a:pt x="20821" y="16800"/>
                    <a:pt x="21029" y="16582"/>
                    <a:pt x="21444" y="16364"/>
                  </a:cubicBezTo>
                  <a:cubicBezTo>
                    <a:pt x="21029" y="15491"/>
                    <a:pt x="20821" y="15273"/>
                    <a:pt x="19990" y="15055"/>
                  </a:cubicBezTo>
                  <a:cubicBezTo>
                    <a:pt x="19782" y="15055"/>
                    <a:pt x="19367" y="15055"/>
                    <a:pt x="19367" y="15055"/>
                  </a:cubicBezTo>
                  <a:cubicBezTo>
                    <a:pt x="19367" y="14400"/>
                    <a:pt x="19367" y="14182"/>
                    <a:pt x="18952" y="13745"/>
                  </a:cubicBezTo>
                  <a:cubicBezTo>
                    <a:pt x="18744" y="13309"/>
                    <a:pt x="18744" y="13309"/>
                    <a:pt x="18952" y="13091"/>
                  </a:cubicBezTo>
                  <a:cubicBezTo>
                    <a:pt x="19367" y="12655"/>
                    <a:pt x="19159" y="12436"/>
                    <a:pt x="19159" y="12000"/>
                  </a:cubicBezTo>
                  <a:cubicBezTo>
                    <a:pt x="19159" y="11564"/>
                    <a:pt x="19367" y="11345"/>
                    <a:pt x="19159" y="10909"/>
                  </a:cubicBezTo>
                  <a:cubicBezTo>
                    <a:pt x="19159" y="10691"/>
                    <a:pt x="19159" y="10473"/>
                    <a:pt x="19159" y="10036"/>
                  </a:cubicBezTo>
                  <a:cubicBezTo>
                    <a:pt x="19159" y="9818"/>
                    <a:pt x="19159" y="9382"/>
                    <a:pt x="18952" y="9164"/>
                  </a:cubicBezTo>
                  <a:cubicBezTo>
                    <a:pt x="18744" y="8945"/>
                    <a:pt x="18744" y="8509"/>
                    <a:pt x="18744" y="8073"/>
                  </a:cubicBezTo>
                  <a:cubicBezTo>
                    <a:pt x="18744" y="7418"/>
                    <a:pt x="18536" y="6545"/>
                    <a:pt x="17913" y="5891"/>
                  </a:cubicBezTo>
                  <a:cubicBezTo>
                    <a:pt x="17498" y="5455"/>
                    <a:pt x="17082" y="5018"/>
                    <a:pt x="16875" y="4364"/>
                  </a:cubicBezTo>
                  <a:cubicBezTo>
                    <a:pt x="16459" y="3491"/>
                    <a:pt x="17290" y="3709"/>
                    <a:pt x="17498" y="2836"/>
                  </a:cubicBezTo>
                  <a:cubicBezTo>
                    <a:pt x="17498" y="1964"/>
                    <a:pt x="17498" y="1309"/>
                    <a:pt x="17706" y="436"/>
                  </a:cubicBezTo>
                  <a:cubicBezTo>
                    <a:pt x="17498" y="436"/>
                    <a:pt x="17498" y="218"/>
                    <a:pt x="17290" y="218"/>
                  </a:cubicBezTo>
                  <a:cubicBezTo>
                    <a:pt x="16875" y="436"/>
                    <a:pt x="16875" y="0"/>
                    <a:pt x="16667" y="0"/>
                  </a:cubicBezTo>
                  <a:cubicBezTo>
                    <a:pt x="16459" y="0"/>
                    <a:pt x="16459" y="218"/>
                    <a:pt x="16252" y="218"/>
                  </a:cubicBezTo>
                  <a:cubicBezTo>
                    <a:pt x="15836" y="218"/>
                    <a:pt x="15836" y="0"/>
                    <a:pt x="15421" y="0"/>
                  </a:cubicBezTo>
                  <a:cubicBezTo>
                    <a:pt x="15213" y="218"/>
                    <a:pt x="15006" y="218"/>
                    <a:pt x="14798" y="436"/>
                  </a:cubicBezTo>
                  <a:cubicBezTo>
                    <a:pt x="14382" y="655"/>
                    <a:pt x="14382" y="436"/>
                    <a:pt x="13967" y="218"/>
                  </a:cubicBezTo>
                  <a:cubicBezTo>
                    <a:pt x="13552" y="218"/>
                    <a:pt x="12929" y="218"/>
                    <a:pt x="12513" y="436"/>
                  </a:cubicBezTo>
                  <a:cubicBezTo>
                    <a:pt x="11475" y="655"/>
                    <a:pt x="10436" y="655"/>
                    <a:pt x="9398" y="1091"/>
                  </a:cubicBezTo>
                  <a:cubicBezTo>
                    <a:pt x="9190" y="1309"/>
                    <a:pt x="8982" y="1527"/>
                    <a:pt x="8775" y="1527"/>
                  </a:cubicBezTo>
                  <a:cubicBezTo>
                    <a:pt x="8567" y="1745"/>
                    <a:pt x="8152" y="1745"/>
                    <a:pt x="7944" y="1745"/>
                  </a:cubicBezTo>
                  <a:cubicBezTo>
                    <a:pt x="7529" y="1964"/>
                    <a:pt x="7529" y="2618"/>
                    <a:pt x="6906" y="2618"/>
                  </a:cubicBezTo>
                  <a:cubicBezTo>
                    <a:pt x="7113" y="3273"/>
                    <a:pt x="7113" y="3927"/>
                    <a:pt x="7113" y="4800"/>
                  </a:cubicBezTo>
                  <a:cubicBezTo>
                    <a:pt x="7321" y="5018"/>
                    <a:pt x="7113" y="4364"/>
                    <a:pt x="7113" y="4800"/>
                  </a:cubicBez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79" name="Shape 1715">
              <a:extLst>
                <a:ext uri="{FF2B5EF4-FFF2-40B4-BE49-F238E27FC236}">
                  <a16:creationId xmlns:a16="http://schemas.microsoft.com/office/drawing/2014/main" id="{86864952-AF12-4D66-87AB-D36C38E06145}"/>
                </a:ext>
              </a:extLst>
            </p:cNvPr>
            <p:cNvSpPr/>
            <p:nvPr/>
          </p:nvSpPr>
          <p:spPr>
            <a:xfrm>
              <a:off x="4269507" y="1784625"/>
              <a:ext cx="1333421" cy="99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266" y="3521"/>
                  </a:moveTo>
                  <a:cubicBezTo>
                    <a:pt x="2195" y="3616"/>
                    <a:pt x="1841" y="3806"/>
                    <a:pt x="1912" y="3901"/>
                  </a:cubicBezTo>
                  <a:cubicBezTo>
                    <a:pt x="1983" y="3996"/>
                    <a:pt x="2125" y="3996"/>
                    <a:pt x="2266" y="4092"/>
                  </a:cubicBezTo>
                  <a:cubicBezTo>
                    <a:pt x="2408" y="4092"/>
                    <a:pt x="2550" y="4092"/>
                    <a:pt x="2762" y="4092"/>
                  </a:cubicBezTo>
                  <a:cubicBezTo>
                    <a:pt x="2762" y="4092"/>
                    <a:pt x="3116" y="3996"/>
                    <a:pt x="3187" y="3996"/>
                  </a:cubicBezTo>
                  <a:cubicBezTo>
                    <a:pt x="3116" y="3996"/>
                    <a:pt x="2974" y="4092"/>
                    <a:pt x="2904" y="4187"/>
                  </a:cubicBezTo>
                  <a:cubicBezTo>
                    <a:pt x="2833" y="4282"/>
                    <a:pt x="2762" y="4377"/>
                    <a:pt x="2833" y="4567"/>
                  </a:cubicBezTo>
                  <a:cubicBezTo>
                    <a:pt x="2974" y="4758"/>
                    <a:pt x="2550" y="5233"/>
                    <a:pt x="2337" y="5138"/>
                  </a:cubicBezTo>
                  <a:cubicBezTo>
                    <a:pt x="2266" y="5043"/>
                    <a:pt x="2125" y="5138"/>
                    <a:pt x="1983" y="5138"/>
                  </a:cubicBezTo>
                  <a:cubicBezTo>
                    <a:pt x="1912" y="5043"/>
                    <a:pt x="1770" y="5138"/>
                    <a:pt x="1700" y="5138"/>
                  </a:cubicBezTo>
                  <a:cubicBezTo>
                    <a:pt x="1629" y="5138"/>
                    <a:pt x="1487" y="5138"/>
                    <a:pt x="1416" y="5329"/>
                  </a:cubicBezTo>
                  <a:cubicBezTo>
                    <a:pt x="1346" y="5424"/>
                    <a:pt x="1275" y="5424"/>
                    <a:pt x="1133" y="5424"/>
                  </a:cubicBezTo>
                  <a:cubicBezTo>
                    <a:pt x="921" y="5519"/>
                    <a:pt x="708" y="5614"/>
                    <a:pt x="496" y="5614"/>
                  </a:cubicBezTo>
                  <a:cubicBezTo>
                    <a:pt x="425" y="5614"/>
                    <a:pt x="283" y="5519"/>
                    <a:pt x="283" y="5614"/>
                  </a:cubicBezTo>
                  <a:cubicBezTo>
                    <a:pt x="212" y="5709"/>
                    <a:pt x="0" y="5709"/>
                    <a:pt x="0" y="5900"/>
                  </a:cubicBezTo>
                  <a:cubicBezTo>
                    <a:pt x="0" y="5995"/>
                    <a:pt x="71" y="5900"/>
                    <a:pt x="71" y="5995"/>
                  </a:cubicBezTo>
                  <a:cubicBezTo>
                    <a:pt x="71" y="5995"/>
                    <a:pt x="0" y="6090"/>
                    <a:pt x="0" y="6090"/>
                  </a:cubicBezTo>
                  <a:cubicBezTo>
                    <a:pt x="0" y="6185"/>
                    <a:pt x="142" y="6375"/>
                    <a:pt x="212" y="6470"/>
                  </a:cubicBezTo>
                  <a:cubicBezTo>
                    <a:pt x="212" y="6470"/>
                    <a:pt x="283" y="6375"/>
                    <a:pt x="283" y="6375"/>
                  </a:cubicBezTo>
                  <a:cubicBezTo>
                    <a:pt x="354" y="6280"/>
                    <a:pt x="425" y="6375"/>
                    <a:pt x="496" y="6470"/>
                  </a:cubicBezTo>
                  <a:cubicBezTo>
                    <a:pt x="567" y="6470"/>
                    <a:pt x="921" y="6566"/>
                    <a:pt x="921" y="6375"/>
                  </a:cubicBezTo>
                  <a:cubicBezTo>
                    <a:pt x="921" y="6470"/>
                    <a:pt x="850" y="6470"/>
                    <a:pt x="921" y="6566"/>
                  </a:cubicBezTo>
                  <a:cubicBezTo>
                    <a:pt x="921" y="6661"/>
                    <a:pt x="1062" y="6756"/>
                    <a:pt x="1133" y="6756"/>
                  </a:cubicBezTo>
                  <a:cubicBezTo>
                    <a:pt x="1204" y="6851"/>
                    <a:pt x="1275" y="6851"/>
                    <a:pt x="1346" y="6851"/>
                  </a:cubicBezTo>
                  <a:cubicBezTo>
                    <a:pt x="1487" y="6851"/>
                    <a:pt x="1487" y="6661"/>
                    <a:pt x="1558" y="6756"/>
                  </a:cubicBezTo>
                  <a:cubicBezTo>
                    <a:pt x="1700" y="6756"/>
                    <a:pt x="1912" y="6756"/>
                    <a:pt x="1983" y="6756"/>
                  </a:cubicBezTo>
                  <a:cubicBezTo>
                    <a:pt x="2054" y="6756"/>
                    <a:pt x="2054" y="6661"/>
                    <a:pt x="2125" y="6566"/>
                  </a:cubicBezTo>
                  <a:cubicBezTo>
                    <a:pt x="2195" y="6566"/>
                    <a:pt x="2408" y="6756"/>
                    <a:pt x="2408" y="6851"/>
                  </a:cubicBezTo>
                  <a:cubicBezTo>
                    <a:pt x="2408" y="6946"/>
                    <a:pt x="1700" y="6851"/>
                    <a:pt x="1558" y="6946"/>
                  </a:cubicBezTo>
                  <a:cubicBezTo>
                    <a:pt x="1416" y="6946"/>
                    <a:pt x="1629" y="7041"/>
                    <a:pt x="1700" y="7041"/>
                  </a:cubicBezTo>
                  <a:cubicBezTo>
                    <a:pt x="1841" y="7137"/>
                    <a:pt x="1912" y="7041"/>
                    <a:pt x="2054" y="7137"/>
                  </a:cubicBezTo>
                  <a:cubicBezTo>
                    <a:pt x="1983" y="7041"/>
                    <a:pt x="1841" y="7137"/>
                    <a:pt x="1700" y="7137"/>
                  </a:cubicBezTo>
                  <a:cubicBezTo>
                    <a:pt x="1487" y="7137"/>
                    <a:pt x="1275" y="7041"/>
                    <a:pt x="1062" y="7041"/>
                  </a:cubicBezTo>
                  <a:cubicBezTo>
                    <a:pt x="921" y="7041"/>
                    <a:pt x="637" y="7041"/>
                    <a:pt x="637" y="7232"/>
                  </a:cubicBezTo>
                  <a:cubicBezTo>
                    <a:pt x="567" y="7327"/>
                    <a:pt x="779" y="7422"/>
                    <a:pt x="850" y="7422"/>
                  </a:cubicBezTo>
                  <a:cubicBezTo>
                    <a:pt x="921" y="7422"/>
                    <a:pt x="1062" y="7327"/>
                    <a:pt x="1062" y="7327"/>
                  </a:cubicBezTo>
                  <a:cubicBezTo>
                    <a:pt x="1133" y="7422"/>
                    <a:pt x="1062" y="7422"/>
                    <a:pt x="1062" y="7517"/>
                  </a:cubicBezTo>
                  <a:cubicBezTo>
                    <a:pt x="1133" y="7612"/>
                    <a:pt x="1275" y="7612"/>
                    <a:pt x="1346" y="7612"/>
                  </a:cubicBezTo>
                  <a:cubicBezTo>
                    <a:pt x="1487" y="7612"/>
                    <a:pt x="1629" y="7612"/>
                    <a:pt x="1770" y="7612"/>
                  </a:cubicBezTo>
                  <a:cubicBezTo>
                    <a:pt x="1770" y="7612"/>
                    <a:pt x="1487" y="7707"/>
                    <a:pt x="1416" y="7707"/>
                  </a:cubicBezTo>
                  <a:cubicBezTo>
                    <a:pt x="1133" y="7803"/>
                    <a:pt x="1346" y="7993"/>
                    <a:pt x="1487" y="8088"/>
                  </a:cubicBezTo>
                  <a:cubicBezTo>
                    <a:pt x="1629" y="8183"/>
                    <a:pt x="1770" y="8183"/>
                    <a:pt x="1912" y="8278"/>
                  </a:cubicBezTo>
                  <a:cubicBezTo>
                    <a:pt x="1912" y="8278"/>
                    <a:pt x="2195" y="8278"/>
                    <a:pt x="2195" y="8278"/>
                  </a:cubicBezTo>
                  <a:cubicBezTo>
                    <a:pt x="2195" y="8278"/>
                    <a:pt x="2054" y="8183"/>
                    <a:pt x="2054" y="8088"/>
                  </a:cubicBezTo>
                  <a:cubicBezTo>
                    <a:pt x="2054" y="7993"/>
                    <a:pt x="2195" y="8088"/>
                    <a:pt x="2195" y="8088"/>
                  </a:cubicBezTo>
                  <a:cubicBezTo>
                    <a:pt x="2266" y="8183"/>
                    <a:pt x="2337" y="8088"/>
                    <a:pt x="2408" y="7993"/>
                  </a:cubicBezTo>
                  <a:cubicBezTo>
                    <a:pt x="2408" y="7993"/>
                    <a:pt x="2479" y="7898"/>
                    <a:pt x="2550" y="7898"/>
                  </a:cubicBezTo>
                  <a:cubicBezTo>
                    <a:pt x="2620" y="7993"/>
                    <a:pt x="2550" y="8183"/>
                    <a:pt x="2550" y="8183"/>
                  </a:cubicBezTo>
                  <a:cubicBezTo>
                    <a:pt x="2620" y="8278"/>
                    <a:pt x="2833" y="8088"/>
                    <a:pt x="2904" y="8088"/>
                  </a:cubicBezTo>
                  <a:cubicBezTo>
                    <a:pt x="3045" y="7993"/>
                    <a:pt x="3045" y="7993"/>
                    <a:pt x="3116" y="8088"/>
                  </a:cubicBezTo>
                  <a:cubicBezTo>
                    <a:pt x="3187" y="8183"/>
                    <a:pt x="3258" y="7993"/>
                    <a:pt x="3329" y="7993"/>
                  </a:cubicBezTo>
                  <a:cubicBezTo>
                    <a:pt x="3399" y="7898"/>
                    <a:pt x="3541" y="7993"/>
                    <a:pt x="3612" y="7993"/>
                  </a:cubicBezTo>
                  <a:cubicBezTo>
                    <a:pt x="3824" y="7993"/>
                    <a:pt x="4108" y="8088"/>
                    <a:pt x="4320" y="8183"/>
                  </a:cubicBezTo>
                  <a:cubicBezTo>
                    <a:pt x="4462" y="8183"/>
                    <a:pt x="4603" y="8374"/>
                    <a:pt x="4745" y="8374"/>
                  </a:cubicBezTo>
                  <a:cubicBezTo>
                    <a:pt x="4887" y="8374"/>
                    <a:pt x="5028" y="8469"/>
                    <a:pt x="5099" y="8564"/>
                  </a:cubicBezTo>
                  <a:cubicBezTo>
                    <a:pt x="5241" y="8659"/>
                    <a:pt x="5170" y="8754"/>
                    <a:pt x="5170" y="8849"/>
                  </a:cubicBezTo>
                  <a:cubicBezTo>
                    <a:pt x="5170" y="8944"/>
                    <a:pt x="5311" y="9135"/>
                    <a:pt x="5382" y="9135"/>
                  </a:cubicBezTo>
                  <a:cubicBezTo>
                    <a:pt x="5453" y="9230"/>
                    <a:pt x="5595" y="9135"/>
                    <a:pt x="5666" y="9230"/>
                  </a:cubicBezTo>
                  <a:cubicBezTo>
                    <a:pt x="5666" y="9420"/>
                    <a:pt x="5807" y="9515"/>
                    <a:pt x="5878" y="9611"/>
                  </a:cubicBezTo>
                  <a:cubicBezTo>
                    <a:pt x="5949" y="9706"/>
                    <a:pt x="5878" y="9896"/>
                    <a:pt x="5949" y="9991"/>
                  </a:cubicBezTo>
                  <a:cubicBezTo>
                    <a:pt x="5949" y="10086"/>
                    <a:pt x="6090" y="10181"/>
                    <a:pt x="6090" y="10372"/>
                  </a:cubicBezTo>
                  <a:cubicBezTo>
                    <a:pt x="6090" y="10467"/>
                    <a:pt x="6020" y="10467"/>
                    <a:pt x="6090" y="10562"/>
                  </a:cubicBezTo>
                  <a:cubicBezTo>
                    <a:pt x="6090" y="10562"/>
                    <a:pt x="6161" y="10657"/>
                    <a:pt x="6161" y="10657"/>
                  </a:cubicBezTo>
                  <a:cubicBezTo>
                    <a:pt x="6161" y="10657"/>
                    <a:pt x="6161" y="10657"/>
                    <a:pt x="6161" y="10657"/>
                  </a:cubicBezTo>
                  <a:cubicBezTo>
                    <a:pt x="6232" y="10562"/>
                    <a:pt x="6374" y="10752"/>
                    <a:pt x="6303" y="10848"/>
                  </a:cubicBezTo>
                  <a:cubicBezTo>
                    <a:pt x="6232" y="10943"/>
                    <a:pt x="6232" y="10943"/>
                    <a:pt x="6232" y="11133"/>
                  </a:cubicBezTo>
                  <a:cubicBezTo>
                    <a:pt x="6232" y="11038"/>
                    <a:pt x="6374" y="10943"/>
                    <a:pt x="6445" y="11133"/>
                  </a:cubicBezTo>
                  <a:cubicBezTo>
                    <a:pt x="6445" y="11228"/>
                    <a:pt x="6445" y="11228"/>
                    <a:pt x="6445" y="11323"/>
                  </a:cubicBezTo>
                  <a:cubicBezTo>
                    <a:pt x="6445" y="11323"/>
                    <a:pt x="6445" y="11514"/>
                    <a:pt x="6445" y="11419"/>
                  </a:cubicBezTo>
                  <a:cubicBezTo>
                    <a:pt x="6445" y="11514"/>
                    <a:pt x="6586" y="11514"/>
                    <a:pt x="6586" y="11514"/>
                  </a:cubicBezTo>
                  <a:cubicBezTo>
                    <a:pt x="6515" y="11419"/>
                    <a:pt x="6303" y="11989"/>
                    <a:pt x="6374" y="11609"/>
                  </a:cubicBezTo>
                  <a:cubicBezTo>
                    <a:pt x="6374" y="11609"/>
                    <a:pt x="6232" y="11514"/>
                    <a:pt x="6232" y="11609"/>
                  </a:cubicBezTo>
                  <a:cubicBezTo>
                    <a:pt x="6232" y="11609"/>
                    <a:pt x="6303" y="11609"/>
                    <a:pt x="6303" y="11609"/>
                  </a:cubicBezTo>
                  <a:cubicBezTo>
                    <a:pt x="6303" y="11704"/>
                    <a:pt x="6090" y="11704"/>
                    <a:pt x="6161" y="11799"/>
                  </a:cubicBezTo>
                  <a:cubicBezTo>
                    <a:pt x="6161" y="11799"/>
                    <a:pt x="6374" y="11894"/>
                    <a:pt x="6303" y="11894"/>
                  </a:cubicBezTo>
                  <a:cubicBezTo>
                    <a:pt x="6161" y="12085"/>
                    <a:pt x="6445" y="12085"/>
                    <a:pt x="6515" y="11989"/>
                  </a:cubicBezTo>
                  <a:cubicBezTo>
                    <a:pt x="6445" y="12085"/>
                    <a:pt x="6374" y="12085"/>
                    <a:pt x="6232" y="12085"/>
                  </a:cubicBezTo>
                  <a:cubicBezTo>
                    <a:pt x="6232" y="12085"/>
                    <a:pt x="6090" y="12275"/>
                    <a:pt x="6090" y="12275"/>
                  </a:cubicBezTo>
                  <a:cubicBezTo>
                    <a:pt x="6090" y="12275"/>
                    <a:pt x="6161" y="12370"/>
                    <a:pt x="6161" y="12370"/>
                  </a:cubicBezTo>
                  <a:cubicBezTo>
                    <a:pt x="6303" y="12465"/>
                    <a:pt x="6232" y="12465"/>
                    <a:pt x="6303" y="12465"/>
                  </a:cubicBezTo>
                  <a:cubicBezTo>
                    <a:pt x="6374" y="12465"/>
                    <a:pt x="6657" y="12656"/>
                    <a:pt x="6728" y="12465"/>
                  </a:cubicBezTo>
                  <a:cubicBezTo>
                    <a:pt x="6728" y="12180"/>
                    <a:pt x="6870" y="12275"/>
                    <a:pt x="6940" y="12180"/>
                  </a:cubicBezTo>
                  <a:cubicBezTo>
                    <a:pt x="6940" y="12180"/>
                    <a:pt x="6799" y="11609"/>
                    <a:pt x="6799" y="11609"/>
                  </a:cubicBezTo>
                  <a:cubicBezTo>
                    <a:pt x="6799" y="11704"/>
                    <a:pt x="6940" y="11989"/>
                    <a:pt x="6940" y="11989"/>
                  </a:cubicBezTo>
                  <a:cubicBezTo>
                    <a:pt x="7011" y="12180"/>
                    <a:pt x="7082" y="11989"/>
                    <a:pt x="7153" y="11989"/>
                  </a:cubicBezTo>
                  <a:cubicBezTo>
                    <a:pt x="7153" y="11989"/>
                    <a:pt x="6940" y="12370"/>
                    <a:pt x="6940" y="12370"/>
                  </a:cubicBezTo>
                  <a:cubicBezTo>
                    <a:pt x="6940" y="12370"/>
                    <a:pt x="7224" y="12275"/>
                    <a:pt x="7224" y="12275"/>
                  </a:cubicBezTo>
                  <a:cubicBezTo>
                    <a:pt x="7294" y="12275"/>
                    <a:pt x="7365" y="12275"/>
                    <a:pt x="7365" y="12275"/>
                  </a:cubicBezTo>
                  <a:cubicBezTo>
                    <a:pt x="7436" y="12275"/>
                    <a:pt x="7507" y="12180"/>
                    <a:pt x="7578" y="12180"/>
                  </a:cubicBezTo>
                  <a:cubicBezTo>
                    <a:pt x="7578" y="12275"/>
                    <a:pt x="7507" y="12370"/>
                    <a:pt x="7436" y="12370"/>
                  </a:cubicBezTo>
                  <a:cubicBezTo>
                    <a:pt x="7365" y="12370"/>
                    <a:pt x="7224" y="12370"/>
                    <a:pt x="7153" y="12465"/>
                  </a:cubicBezTo>
                  <a:cubicBezTo>
                    <a:pt x="7082" y="12560"/>
                    <a:pt x="7294" y="12465"/>
                    <a:pt x="7294" y="12465"/>
                  </a:cubicBezTo>
                  <a:cubicBezTo>
                    <a:pt x="7436" y="12465"/>
                    <a:pt x="7578" y="12465"/>
                    <a:pt x="7719" y="12465"/>
                  </a:cubicBezTo>
                  <a:cubicBezTo>
                    <a:pt x="7649" y="12465"/>
                    <a:pt x="7365" y="12465"/>
                    <a:pt x="7365" y="12560"/>
                  </a:cubicBezTo>
                  <a:cubicBezTo>
                    <a:pt x="7365" y="12560"/>
                    <a:pt x="7507" y="12656"/>
                    <a:pt x="7507" y="12751"/>
                  </a:cubicBezTo>
                  <a:cubicBezTo>
                    <a:pt x="7507" y="12751"/>
                    <a:pt x="7507" y="12846"/>
                    <a:pt x="7507" y="12846"/>
                  </a:cubicBezTo>
                  <a:cubicBezTo>
                    <a:pt x="7507" y="12941"/>
                    <a:pt x="7436" y="12941"/>
                    <a:pt x="7507" y="13036"/>
                  </a:cubicBezTo>
                  <a:cubicBezTo>
                    <a:pt x="7507" y="13036"/>
                    <a:pt x="7649" y="12941"/>
                    <a:pt x="7719" y="12941"/>
                  </a:cubicBezTo>
                  <a:cubicBezTo>
                    <a:pt x="7790" y="12941"/>
                    <a:pt x="7719" y="12941"/>
                    <a:pt x="7790" y="13036"/>
                  </a:cubicBezTo>
                  <a:cubicBezTo>
                    <a:pt x="7861" y="13131"/>
                    <a:pt x="7861" y="13226"/>
                    <a:pt x="7932" y="13322"/>
                  </a:cubicBezTo>
                  <a:cubicBezTo>
                    <a:pt x="7932" y="13417"/>
                    <a:pt x="7719" y="13417"/>
                    <a:pt x="7719" y="13417"/>
                  </a:cubicBezTo>
                  <a:cubicBezTo>
                    <a:pt x="7436" y="13131"/>
                    <a:pt x="7011" y="12941"/>
                    <a:pt x="6728" y="13036"/>
                  </a:cubicBezTo>
                  <a:cubicBezTo>
                    <a:pt x="6445" y="13036"/>
                    <a:pt x="6799" y="13322"/>
                    <a:pt x="6940" y="13322"/>
                  </a:cubicBezTo>
                  <a:cubicBezTo>
                    <a:pt x="7153" y="13417"/>
                    <a:pt x="7294" y="13702"/>
                    <a:pt x="7507" y="13702"/>
                  </a:cubicBezTo>
                  <a:cubicBezTo>
                    <a:pt x="7578" y="13702"/>
                    <a:pt x="7649" y="13607"/>
                    <a:pt x="7790" y="13607"/>
                  </a:cubicBezTo>
                  <a:cubicBezTo>
                    <a:pt x="7790" y="13702"/>
                    <a:pt x="8003" y="13702"/>
                    <a:pt x="8003" y="13702"/>
                  </a:cubicBezTo>
                  <a:cubicBezTo>
                    <a:pt x="8073" y="13797"/>
                    <a:pt x="8003" y="13893"/>
                    <a:pt x="8003" y="13893"/>
                  </a:cubicBezTo>
                  <a:cubicBezTo>
                    <a:pt x="7790" y="13988"/>
                    <a:pt x="8073" y="14083"/>
                    <a:pt x="8003" y="14178"/>
                  </a:cubicBezTo>
                  <a:cubicBezTo>
                    <a:pt x="8003" y="14273"/>
                    <a:pt x="7861" y="14178"/>
                    <a:pt x="7861" y="14368"/>
                  </a:cubicBezTo>
                  <a:cubicBezTo>
                    <a:pt x="7861" y="14463"/>
                    <a:pt x="8003" y="14463"/>
                    <a:pt x="8003" y="14463"/>
                  </a:cubicBezTo>
                  <a:cubicBezTo>
                    <a:pt x="7932" y="14559"/>
                    <a:pt x="7790" y="14368"/>
                    <a:pt x="7790" y="14463"/>
                  </a:cubicBezTo>
                  <a:cubicBezTo>
                    <a:pt x="7719" y="14559"/>
                    <a:pt x="7719" y="14654"/>
                    <a:pt x="7719" y="14749"/>
                  </a:cubicBezTo>
                  <a:cubicBezTo>
                    <a:pt x="7719" y="14749"/>
                    <a:pt x="7861" y="14749"/>
                    <a:pt x="7861" y="14749"/>
                  </a:cubicBezTo>
                  <a:cubicBezTo>
                    <a:pt x="7861" y="14844"/>
                    <a:pt x="7719" y="14939"/>
                    <a:pt x="7649" y="14939"/>
                  </a:cubicBezTo>
                  <a:cubicBezTo>
                    <a:pt x="7578" y="14939"/>
                    <a:pt x="7507" y="14939"/>
                    <a:pt x="7436" y="14939"/>
                  </a:cubicBezTo>
                  <a:cubicBezTo>
                    <a:pt x="7365" y="14844"/>
                    <a:pt x="7294" y="14844"/>
                    <a:pt x="7224" y="14939"/>
                  </a:cubicBezTo>
                  <a:cubicBezTo>
                    <a:pt x="7153" y="15034"/>
                    <a:pt x="7153" y="14939"/>
                    <a:pt x="7082" y="15034"/>
                  </a:cubicBezTo>
                  <a:cubicBezTo>
                    <a:pt x="7082" y="15034"/>
                    <a:pt x="7294" y="15320"/>
                    <a:pt x="7365" y="15320"/>
                  </a:cubicBezTo>
                  <a:cubicBezTo>
                    <a:pt x="7365" y="15225"/>
                    <a:pt x="7365" y="15225"/>
                    <a:pt x="7294" y="15225"/>
                  </a:cubicBezTo>
                  <a:cubicBezTo>
                    <a:pt x="7294" y="15225"/>
                    <a:pt x="7507" y="15225"/>
                    <a:pt x="7507" y="15225"/>
                  </a:cubicBezTo>
                  <a:cubicBezTo>
                    <a:pt x="7507" y="15225"/>
                    <a:pt x="7861" y="15034"/>
                    <a:pt x="7861" y="15130"/>
                  </a:cubicBezTo>
                  <a:cubicBezTo>
                    <a:pt x="7790" y="15130"/>
                    <a:pt x="7719" y="15130"/>
                    <a:pt x="7649" y="15225"/>
                  </a:cubicBezTo>
                  <a:cubicBezTo>
                    <a:pt x="7719" y="15130"/>
                    <a:pt x="7861" y="15320"/>
                    <a:pt x="7790" y="15320"/>
                  </a:cubicBezTo>
                  <a:cubicBezTo>
                    <a:pt x="7861" y="15320"/>
                    <a:pt x="8073" y="15415"/>
                    <a:pt x="8144" y="15415"/>
                  </a:cubicBezTo>
                  <a:cubicBezTo>
                    <a:pt x="8073" y="15415"/>
                    <a:pt x="7932" y="15415"/>
                    <a:pt x="7932" y="15415"/>
                  </a:cubicBezTo>
                  <a:cubicBezTo>
                    <a:pt x="7932" y="15415"/>
                    <a:pt x="8215" y="15700"/>
                    <a:pt x="8215" y="15700"/>
                  </a:cubicBezTo>
                  <a:cubicBezTo>
                    <a:pt x="8003" y="15700"/>
                    <a:pt x="7861" y="15320"/>
                    <a:pt x="7649" y="15320"/>
                  </a:cubicBezTo>
                  <a:cubicBezTo>
                    <a:pt x="7507" y="15320"/>
                    <a:pt x="7153" y="15225"/>
                    <a:pt x="7082" y="15415"/>
                  </a:cubicBezTo>
                  <a:cubicBezTo>
                    <a:pt x="7082" y="15510"/>
                    <a:pt x="7011" y="15510"/>
                    <a:pt x="6940" y="15605"/>
                  </a:cubicBezTo>
                  <a:cubicBezTo>
                    <a:pt x="6870" y="15605"/>
                    <a:pt x="6870" y="15796"/>
                    <a:pt x="6940" y="15700"/>
                  </a:cubicBezTo>
                  <a:cubicBezTo>
                    <a:pt x="7082" y="15700"/>
                    <a:pt x="7224" y="15605"/>
                    <a:pt x="7294" y="15415"/>
                  </a:cubicBezTo>
                  <a:cubicBezTo>
                    <a:pt x="7294" y="15510"/>
                    <a:pt x="7436" y="15510"/>
                    <a:pt x="7436" y="15510"/>
                  </a:cubicBezTo>
                  <a:cubicBezTo>
                    <a:pt x="7507" y="15510"/>
                    <a:pt x="7649" y="15796"/>
                    <a:pt x="7649" y="15510"/>
                  </a:cubicBezTo>
                  <a:cubicBezTo>
                    <a:pt x="7649" y="15415"/>
                    <a:pt x="7790" y="15605"/>
                    <a:pt x="7790" y="15605"/>
                  </a:cubicBezTo>
                  <a:cubicBezTo>
                    <a:pt x="7790" y="15605"/>
                    <a:pt x="8073" y="15605"/>
                    <a:pt x="8003" y="15700"/>
                  </a:cubicBezTo>
                  <a:cubicBezTo>
                    <a:pt x="8003" y="15700"/>
                    <a:pt x="7932" y="15700"/>
                    <a:pt x="7932" y="15700"/>
                  </a:cubicBezTo>
                  <a:cubicBezTo>
                    <a:pt x="7932" y="15700"/>
                    <a:pt x="8073" y="15796"/>
                    <a:pt x="8073" y="15796"/>
                  </a:cubicBezTo>
                  <a:cubicBezTo>
                    <a:pt x="8003" y="15796"/>
                    <a:pt x="7861" y="15796"/>
                    <a:pt x="7790" y="15700"/>
                  </a:cubicBezTo>
                  <a:cubicBezTo>
                    <a:pt x="7719" y="15605"/>
                    <a:pt x="7719" y="15700"/>
                    <a:pt x="7719" y="15796"/>
                  </a:cubicBezTo>
                  <a:cubicBezTo>
                    <a:pt x="7719" y="15700"/>
                    <a:pt x="7294" y="15605"/>
                    <a:pt x="7224" y="15605"/>
                  </a:cubicBezTo>
                  <a:cubicBezTo>
                    <a:pt x="7153" y="15605"/>
                    <a:pt x="6728" y="15796"/>
                    <a:pt x="6799" y="15986"/>
                  </a:cubicBezTo>
                  <a:cubicBezTo>
                    <a:pt x="6870" y="16081"/>
                    <a:pt x="7294" y="15891"/>
                    <a:pt x="7365" y="15891"/>
                  </a:cubicBezTo>
                  <a:cubicBezTo>
                    <a:pt x="7436" y="15891"/>
                    <a:pt x="7578" y="15891"/>
                    <a:pt x="7649" y="15986"/>
                  </a:cubicBezTo>
                  <a:cubicBezTo>
                    <a:pt x="7649" y="15986"/>
                    <a:pt x="7932" y="16081"/>
                    <a:pt x="7932" y="16081"/>
                  </a:cubicBezTo>
                  <a:cubicBezTo>
                    <a:pt x="7932" y="16176"/>
                    <a:pt x="7578" y="15986"/>
                    <a:pt x="7578" y="15986"/>
                  </a:cubicBezTo>
                  <a:cubicBezTo>
                    <a:pt x="7436" y="15891"/>
                    <a:pt x="7224" y="15986"/>
                    <a:pt x="7082" y="15986"/>
                  </a:cubicBezTo>
                  <a:cubicBezTo>
                    <a:pt x="6586" y="16176"/>
                    <a:pt x="7153" y="16367"/>
                    <a:pt x="7294" y="16271"/>
                  </a:cubicBezTo>
                  <a:cubicBezTo>
                    <a:pt x="7224" y="16367"/>
                    <a:pt x="7153" y="16462"/>
                    <a:pt x="7011" y="16462"/>
                  </a:cubicBezTo>
                  <a:cubicBezTo>
                    <a:pt x="6799" y="16557"/>
                    <a:pt x="7153" y="16652"/>
                    <a:pt x="7153" y="16652"/>
                  </a:cubicBezTo>
                  <a:cubicBezTo>
                    <a:pt x="7153" y="16652"/>
                    <a:pt x="6870" y="16557"/>
                    <a:pt x="6870" y="16747"/>
                  </a:cubicBezTo>
                  <a:cubicBezTo>
                    <a:pt x="6870" y="17033"/>
                    <a:pt x="7011" y="16842"/>
                    <a:pt x="7153" y="16747"/>
                  </a:cubicBezTo>
                  <a:cubicBezTo>
                    <a:pt x="7294" y="16652"/>
                    <a:pt x="7436" y="16462"/>
                    <a:pt x="7578" y="16367"/>
                  </a:cubicBezTo>
                  <a:cubicBezTo>
                    <a:pt x="7649" y="16367"/>
                    <a:pt x="8073" y="16081"/>
                    <a:pt x="8073" y="16271"/>
                  </a:cubicBezTo>
                  <a:cubicBezTo>
                    <a:pt x="8073" y="16271"/>
                    <a:pt x="7861" y="16271"/>
                    <a:pt x="7861" y="16271"/>
                  </a:cubicBezTo>
                  <a:cubicBezTo>
                    <a:pt x="7861" y="16271"/>
                    <a:pt x="8003" y="16271"/>
                    <a:pt x="8073" y="16367"/>
                  </a:cubicBezTo>
                  <a:cubicBezTo>
                    <a:pt x="7861" y="16176"/>
                    <a:pt x="6940" y="16937"/>
                    <a:pt x="7011" y="17033"/>
                  </a:cubicBezTo>
                  <a:cubicBezTo>
                    <a:pt x="7011" y="17128"/>
                    <a:pt x="7436" y="16937"/>
                    <a:pt x="7507" y="16937"/>
                  </a:cubicBezTo>
                  <a:cubicBezTo>
                    <a:pt x="7507" y="16937"/>
                    <a:pt x="7224" y="17033"/>
                    <a:pt x="7153" y="17128"/>
                  </a:cubicBezTo>
                  <a:cubicBezTo>
                    <a:pt x="7153" y="17128"/>
                    <a:pt x="7294" y="17508"/>
                    <a:pt x="7365" y="17413"/>
                  </a:cubicBezTo>
                  <a:cubicBezTo>
                    <a:pt x="7436" y="17318"/>
                    <a:pt x="7507" y="17128"/>
                    <a:pt x="7578" y="17128"/>
                  </a:cubicBezTo>
                  <a:cubicBezTo>
                    <a:pt x="7649" y="17128"/>
                    <a:pt x="7932" y="17223"/>
                    <a:pt x="7932" y="17223"/>
                  </a:cubicBezTo>
                  <a:cubicBezTo>
                    <a:pt x="7932" y="17223"/>
                    <a:pt x="7649" y="17223"/>
                    <a:pt x="7649" y="17223"/>
                  </a:cubicBezTo>
                  <a:cubicBezTo>
                    <a:pt x="7507" y="17223"/>
                    <a:pt x="7436" y="17318"/>
                    <a:pt x="7365" y="17413"/>
                  </a:cubicBezTo>
                  <a:cubicBezTo>
                    <a:pt x="7365" y="17508"/>
                    <a:pt x="7365" y="17604"/>
                    <a:pt x="7365" y="17699"/>
                  </a:cubicBezTo>
                  <a:cubicBezTo>
                    <a:pt x="7436" y="17984"/>
                    <a:pt x="7436" y="17889"/>
                    <a:pt x="7578" y="17794"/>
                  </a:cubicBezTo>
                  <a:cubicBezTo>
                    <a:pt x="7507" y="17889"/>
                    <a:pt x="7436" y="18270"/>
                    <a:pt x="7507" y="18365"/>
                  </a:cubicBezTo>
                  <a:cubicBezTo>
                    <a:pt x="7507" y="18365"/>
                    <a:pt x="7719" y="17984"/>
                    <a:pt x="7790" y="17984"/>
                  </a:cubicBezTo>
                  <a:cubicBezTo>
                    <a:pt x="7790" y="18079"/>
                    <a:pt x="7719" y="18174"/>
                    <a:pt x="7790" y="18270"/>
                  </a:cubicBezTo>
                  <a:cubicBezTo>
                    <a:pt x="7790" y="18365"/>
                    <a:pt x="7861" y="18174"/>
                    <a:pt x="7932" y="18174"/>
                  </a:cubicBezTo>
                  <a:cubicBezTo>
                    <a:pt x="8073" y="17984"/>
                    <a:pt x="7790" y="17794"/>
                    <a:pt x="7790" y="17699"/>
                  </a:cubicBezTo>
                  <a:cubicBezTo>
                    <a:pt x="7790" y="17699"/>
                    <a:pt x="7932" y="17984"/>
                    <a:pt x="8003" y="17984"/>
                  </a:cubicBezTo>
                  <a:cubicBezTo>
                    <a:pt x="8073" y="18079"/>
                    <a:pt x="8073" y="17984"/>
                    <a:pt x="8144" y="17889"/>
                  </a:cubicBezTo>
                  <a:cubicBezTo>
                    <a:pt x="8073" y="17889"/>
                    <a:pt x="8286" y="18174"/>
                    <a:pt x="8215" y="18270"/>
                  </a:cubicBezTo>
                  <a:cubicBezTo>
                    <a:pt x="8286" y="18174"/>
                    <a:pt x="8073" y="17984"/>
                    <a:pt x="8073" y="18174"/>
                  </a:cubicBezTo>
                  <a:cubicBezTo>
                    <a:pt x="8073" y="18365"/>
                    <a:pt x="8215" y="18555"/>
                    <a:pt x="8073" y="18650"/>
                  </a:cubicBezTo>
                  <a:cubicBezTo>
                    <a:pt x="8073" y="18650"/>
                    <a:pt x="8073" y="18365"/>
                    <a:pt x="8073" y="18365"/>
                  </a:cubicBezTo>
                  <a:cubicBezTo>
                    <a:pt x="8073" y="18270"/>
                    <a:pt x="7932" y="18460"/>
                    <a:pt x="7861" y="18460"/>
                  </a:cubicBezTo>
                  <a:cubicBezTo>
                    <a:pt x="7790" y="18460"/>
                    <a:pt x="7719" y="18650"/>
                    <a:pt x="7719" y="18745"/>
                  </a:cubicBezTo>
                  <a:cubicBezTo>
                    <a:pt x="7649" y="18936"/>
                    <a:pt x="7861" y="18745"/>
                    <a:pt x="7861" y="18841"/>
                  </a:cubicBezTo>
                  <a:cubicBezTo>
                    <a:pt x="7932" y="18936"/>
                    <a:pt x="7790" y="19031"/>
                    <a:pt x="7790" y="19031"/>
                  </a:cubicBezTo>
                  <a:cubicBezTo>
                    <a:pt x="7790" y="19031"/>
                    <a:pt x="7932" y="18936"/>
                    <a:pt x="8003" y="19126"/>
                  </a:cubicBezTo>
                  <a:cubicBezTo>
                    <a:pt x="8003" y="19316"/>
                    <a:pt x="8144" y="19411"/>
                    <a:pt x="8144" y="19507"/>
                  </a:cubicBezTo>
                  <a:cubicBezTo>
                    <a:pt x="8073" y="19697"/>
                    <a:pt x="8144" y="19697"/>
                    <a:pt x="8286" y="19887"/>
                  </a:cubicBezTo>
                  <a:cubicBezTo>
                    <a:pt x="8357" y="19982"/>
                    <a:pt x="8428" y="20173"/>
                    <a:pt x="8498" y="19982"/>
                  </a:cubicBezTo>
                  <a:cubicBezTo>
                    <a:pt x="8498" y="19982"/>
                    <a:pt x="8569" y="20458"/>
                    <a:pt x="8640" y="20458"/>
                  </a:cubicBezTo>
                  <a:cubicBezTo>
                    <a:pt x="8711" y="20553"/>
                    <a:pt x="8640" y="20458"/>
                    <a:pt x="8711" y="20458"/>
                  </a:cubicBezTo>
                  <a:cubicBezTo>
                    <a:pt x="8782" y="20553"/>
                    <a:pt x="8852" y="20648"/>
                    <a:pt x="8923" y="20744"/>
                  </a:cubicBezTo>
                  <a:cubicBezTo>
                    <a:pt x="9065" y="20839"/>
                    <a:pt x="9207" y="20934"/>
                    <a:pt x="9348" y="20839"/>
                  </a:cubicBezTo>
                  <a:cubicBezTo>
                    <a:pt x="9419" y="20839"/>
                    <a:pt x="9631" y="20839"/>
                    <a:pt x="9631" y="20744"/>
                  </a:cubicBezTo>
                  <a:cubicBezTo>
                    <a:pt x="9631" y="20744"/>
                    <a:pt x="9631" y="21029"/>
                    <a:pt x="9631" y="21029"/>
                  </a:cubicBezTo>
                  <a:cubicBezTo>
                    <a:pt x="9631" y="21029"/>
                    <a:pt x="9773" y="20648"/>
                    <a:pt x="9773" y="20744"/>
                  </a:cubicBezTo>
                  <a:cubicBezTo>
                    <a:pt x="9844" y="20744"/>
                    <a:pt x="9773" y="20839"/>
                    <a:pt x="9773" y="20839"/>
                  </a:cubicBezTo>
                  <a:cubicBezTo>
                    <a:pt x="9773" y="20934"/>
                    <a:pt x="9844" y="20934"/>
                    <a:pt x="9844" y="20934"/>
                  </a:cubicBezTo>
                  <a:cubicBezTo>
                    <a:pt x="9844" y="20934"/>
                    <a:pt x="9631" y="21029"/>
                    <a:pt x="9702" y="21124"/>
                  </a:cubicBezTo>
                  <a:cubicBezTo>
                    <a:pt x="9773" y="21124"/>
                    <a:pt x="9773" y="21124"/>
                    <a:pt x="9844" y="21029"/>
                  </a:cubicBezTo>
                  <a:cubicBezTo>
                    <a:pt x="9915" y="21124"/>
                    <a:pt x="9844" y="21219"/>
                    <a:pt x="9844" y="21219"/>
                  </a:cubicBezTo>
                  <a:cubicBezTo>
                    <a:pt x="9844" y="21315"/>
                    <a:pt x="10056" y="21029"/>
                    <a:pt x="10056" y="21124"/>
                  </a:cubicBezTo>
                  <a:cubicBezTo>
                    <a:pt x="10056" y="21219"/>
                    <a:pt x="9915" y="21315"/>
                    <a:pt x="9915" y="21410"/>
                  </a:cubicBezTo>
                  <a:cubicBezTo>
                    <a:pt x="9915" y="21315"/>
                    <a:pt x="10127" y="21219"/>
                    <a:pt x="10056" y="21410"/>
                  </a:cubicBezTo>
                  <a:cubicBezTo>
                    <a:pt x="10056" y="21410"/>
                    <a:pt x="10056" y="21410"/>
                    <a:pt x="10056" y="21315"/>
                  </a:cubicBezTo>
                  <a:cubicBezTo>
                    <a:pt x="10056" y="21505"/>
                    <a:pt x="10269" y="21219"/>
                    <a:pt x="10269" y="21219"/>
                  </a:cubicBezTo>
                  <a:cubicBezTo>
                    <a:pt x="10340" y="21315"/>
                    <a:pt x="10269" y="21505"/>
                    <a:pt x="10269" y="21600"/>
                  </a:cubicBezTo>
                  <a:cubicBezTo>
                    <a:pt x="10198" y="21410"/>
                    <a:pt x="10835" y="21410"/>
                    <a:pt x="10410" y="21124"/>
                  </a:cubicBezTo>
                  <a:cubicBezTo>
                    <a:pt x="10481" y="21124"/>
                    <a:pt x="10835" y="21124"/>
                    <a:pt x="10623" y="21029"/>
                  </a:cubicBezTo>
                  <a:cubicBezTo>
                    <a:pt x="10410" y="20839"/>
                    <a:pt x="10694" y="20934"/>
                    <a:pt x="10765" y="20744"/>
                  </a:cubicBezTo>
                  <a:cubicBezTo>
                    <a:pt x="10765" y="20744"/>
                    <a:pt x="10552" y="20744"/>
                    <a:pt x="10552" y="20744"/>
                  </a:cubicBezTo>
                  <a:cubicBezTo>
                    <a:pt x="10623" y="20648"/>
                    <a:pt x="10694" y="20553"/>
                    <a:pt x="10765" y="20553"/>
                  </a:cubicBezTo>
                  <a:cubicBezTo>
                    <a:pt x="10906" y="20363"/>
                    <a:pt x="10694" y="20458"/>
                    <a:pt x="10694" y="20363"/>
                  </a:cubicBezTo>
                  <a:cubicBezTo>
                    <a:pt x="10694" y="20363"/>
                    <a:pt x="10906" y="20268"/>
                    <a:pt x="10906" y="20173"/>
                  </a:cubicBezTo>
                  <a:cubicBezTo>
                    <a:pt x="10906" y="20078"/>
                    <a:pt x="10906" y="19887"/>
                    <a:pt x="10835" y="19792"/>
                  </a:cubicBezTo>
                  <a:cubicBezTo>
                    <a:pt x="10765" y="19792"/>
                    <a:pt x="10906" y="19697"/>
                    <a:pt x="10835" y="19602"/>
                  </a:cubicBezTo>
                  <a:cubicBezTo>
                    <a:pt x="10835" y="19602"/>
                    <a:pt x="10694" y="19507"/>
                    <a:pt x="10694" y="19507"/>
                  </a:cubicBezTo>
                  <a:cubicBezTo>
                    <a:pt x="10694" y="19507"/>
                    <a:pt x="10977" y="19411"/>
                    <a:pt x="11048" y="19411"/>
                  </a:cubicBezTo>
                  <a:cubicBezTo>
                    <a:pt x="11260" y="19411"/>
                    <a:pt x="11048" y="19316"/>
                    <a:pt x="10977" y="19221"/>
                  </a:cubicBezTo>
                  <a:cubicBezTo>
                    <a:pt x="10977" y="19221"/>
                    <a:pt x="11331" y="19221"/>
                    <a:pt x="11331" y="19221"/>
                  </a:cubicBezTo>
                  <a:cubicBezTo>
                    <a:pt x="11260" y="19126"/>
                    <a:pt x="11119" y="19126"/>
                    <a:pt x="11048" y="19031"/>
                  </a:cubicBezTo>
                  <a:cubicBezTo>
                    <a:pt x="11048" y="19031"/>
                    <a:pt x="11331" y="19126"/>
                    <a:pt x="11331" y="19031"/>
                  </a:cubicBezTo>
                  <a:cubicBezTo>
                    <a:pt x="11402" y="19031"/>
                    <a:pt x="11331" y="19031"/>
                    <a:pt x="11331" y="18936"/>
                  </a:cubicBezTo>
                  <a:cubicBezTo>
                    <a:pt x="11402" y="18936"/>
                    <a:pt x="11402" y="18936"/>
                    <a:pt x="11402" y="18936"/>
                  </a:cubicBezTo>
                  <a:cubicBezTo>
                    <a:pt x="11473" y="18841"/>
                    <a:pt x="11190" y="18745"/>
                    <a:pt x="11190" y="18745"/>
                  </a:cubicBezTo>
                  <a:cubicBezTo>
                    <a:pt x="11190" y="18745"/>
                    <a:pt x="11544" y="18745"/>
                    <a:pt x="11473" y="18650"/>
                  </a:cubicBezTo>
                  <a:cubicBezTo>
                    <a:pt x="11473" y="18555"/>
                    <a:pt x="11544" y="18555"/>
                    <a:pt x="11402" y="18460"/>
                  </a:cubicBezTo>
                  <a:cubicBezTo>
                    <a:pt x="11402" y="18460"/>
                    <a:pt x="11190" y="18460"/>
                    <a:pt x="11190" y="18365"/>
                  </a:cubicBezTo>
                  <a:cubicBezTo>
                    <a:pt x="11190" y="18365"/>
                    <a:pt x="11544" y="18270"/>
                    <a:pt x="11544" y="18270"/>
                  </a:cubicBezTo>
                  <a:cubicBezTo>
                    <a:pt x="11685" y="18270"/>
                    <a:pt x="11614" y="17984"/>
                    <a:pt x="11473" y="17984"/>
                  </a:cubicBezTo>
                  <a:cubicBezTo>
                    <a:pt x="11402" y="17889"/>
                    <a:pt x="11190" y="17794"/>
                    <a:pt x="11402" y="17699"/>
                  </a:cubicBezTo>
                  <a:cubicBezTo>
                    <a:pt x="11544" y="17699"/>
                    <a:pt x="11756" y="17794"/>
                    <a:pt x="11827" y="17604"/>
                  </a:cubicBezTo>
                  <a:cubicBezTo>
                    <a:pt x="11827" y="17604"/>
                    <a:pt x="11685" y="17413"/>
                    <a:pt x="11685" y="17413"/>
                  </a:cubicBezTo>
                  <a:cubicBezTo>
                    <a:pt x="11685" y="17318"/>
                    <a:pt x="11827" y="17318"/>
                    <a:pt x="11827" y="17318"/>
                  </a:cubicBezTo>
                  <a:cubicBezTo>
                    <a:pt x="11898" y="17223"/>
                    <a:pt x="12039" y="17223"/>
                    <a:pt x="12181" y="17318"/>
                  </a:cubicBezTo>
                  <a:cubicBezTo>
                    <a:pt x="12181" y="17318"/>
                    <a:pt x="12323" y="17318"/>
                    <a:pt x="12323" y="17318"/>
                  </a:cubicBezTo>
                  <a:cubicBezTo>
                    <a:pt x="12393" y="17223"/>
                    <a:pt x="12252" y="17128"/>
                    <a:pt x="12252" y="17033"/>
                  </a:cubicBezTo>
                  <a:cubicBezTo>
                    <a:pt x="12323" y="16937"/>
                    <a:pt x="12535" y="16557"/>
                    <a:pt x="12677" y="16747"/>
                  </a:cubicBezTo>
                  <a:cubicBezTo>
                    <a:pt x="12606" y="16652"/>
                    <a:pt x="12393" y="17223"/>
                    <a:pt x="12464" y="17223"/>
                  </a:cubicBezTo>
                  <a:cubicBezTo>
                    <a:pt x="12535" y="17318"/>
                    <a:pt x="12677" y="17033"/>
                    <a:pt x="12818" y="17033"/>
                  </a:cubicBezTo>
                  <a:cubicBezTo>
                    <a:pt x="12818" y="17033"/>
                    <a:pt x="12960" y="17128"/>
                    <a:pt x="12960" y="17128"/>
                  </a:cubicBezTo>
                  <a:cubicBezTo>
                    <a:pt x="12960" y="17128"/>
                    <a:pt x="12960" y="16937"/>
                    <a:pt x="12960" y="16937"/>
                  </a:cubicBezTo>
                  <a:cubicBezTo>
                    <a:pt x="13172" y="17033"/>
                    <a:pt x="13172" y="16937"/>
                    <a:pt x="13243" y="16842"/>
                  </a:cubicBezTo>
                  <a:cubicBezTo>
                    <a:pt x="13314" y="16747"/>
                    <a:pt x="13385" y="16747"/>
                    <a:pt x="13456" y="16747"/>
                  </a:cubicBezTo>
                  <a:cubicBezTo>
                    <a:pt x="13597" y="16652"/>
                    <a:pt x="13597" y="16557"/>
                    <a:pt x="13668" y="16462"/>
                  </a:cubicBezTo>
                  <a:cubicBezTo>
                    <a:pt x="13739" y="16367"/>
                    <a:pt x="13881" y="16176"/>
                    <a:pt x="13951" y="15986"/>
                  </a:cubicBezTo>
                  <a:cubicBezTo>
                    <a:pt x="14093" y="15796"/>
                    <a:pt x="14093" y="15700"/>
                    <a:pt x="14235" y="15700"/>
                  </a:cubicBezTo>
                  <a:cubicBezTo>
                    <a:pt x="14306" y="15605"/>
                    <a:pt x="14518" y="15605"/>
                    <a:pt x="14518" y="15415"/>
                  </a:cubicBezTo>
                  <a:cubicBezTo>
                    <a:pt x="14447" y="15415"/>
                    <a:pt x="14376" y="14939"/>
                    <a:pt x="14376" y="14939"/>
                  </a:cubicBezTo>
                  <a:cubicBezTo>
                    <a:pt x="14447" y="14939"/>
                    <a:pt x="14660" y="15225"/>
                    <a:pt x="14730" y="15225"/>
                  </a:cubicBezTo>
                  <a:cubicBezTo>
                    <a:pt x="14801" y="15320"/>
                    <a:pt x="14872" y="15320"/>
                    <a:pt x="14943" y="15320"/>
                  </a:cubicBezTo>
                  <a:cubicBezTo>
                    <a:pt x="14943" y="15320"/>
                    <a:pt x="15085" y="15225"/>
                    <a:pt x="15085" y="15225"/>
                  </a:cubicBezTo>
                  <a:cubicBezTo>
                    <a:pt x="15155" y="15225"/>
                    <a:pt x="15226" y="15320"/>
                    <a:pt x="15297" y="15225"/>
                  </a:cubicBezTo>
                  <a:cubicBezTo>
                    <a:pt x="15297" y="15225"/>
                    <a:pt x="15155" y="15034"/>
                    <a:pt x="15368" y="15130"/>
                  </a:cubicBezTo>
                  <a:cubicBezTo>
                    <a:pt x="15510" y="15130"/>
                    <a:pt x="15651" y="15130"/>
                    <a:pt x="15793" y="15034"/>
                  </a:cubicBezTo>
                  <a:cubicBezTo>
                    <a:pt x="16147" y="14939"/>
                    <a:pt x="16430" y="14844"/>
                    <a:pt x="16784" y="14654"/>
                  </a:cubicBezTo>
                  <a:cubicBezTo>
                    <a:pt x="16855" y="14559"/>
                    <a:pt x="17988" y="13607"/>
                    <a:pt x="18059" y="13607"/>
                  </a:cubicBezTo>
                  <a:cubicBezTo>
                    <a:pt x="17988" y="13607"/>
                    <a:pt x="17492" y="13607"/>
                    <a:pt x="17422" y="13607"/>
                  </a:cubicBezTo>
                  <a:cubicBezTo>
                    <a:pt x="17280" y="13512"/>
                    <a:pt x="17138" y="13417"/>
                    <a:pt x="16997" y="13417"/>
                  </a:cubicBezTo>
                  <a:cubicBezTo>
                    <a:pt x="16855" y="13417"/>
                    <a:pt x="16713" y="13512"/>
                    <a:pt x="16643" y="13512"/>
                  </a:cubicBezTo>
                  <a:cubicBezTo>
                    <a:pt x="16501" y="13607"/>
                    <a:pt x="16501" y="13417"/>
                    <a:pt x="16430" y="13512"/>
                  </a:cubicBezTo>
                  <a:cubicBezTo>
                    <a:pt x="16359" y="13512"/>
                    <a:pt x="16289" y="13702"/>
                    <a:pt x="16218" y="13702"/>
                  </a:cubicBezTo>
                  <a:cubicBezTo>
                    <a:pt x="15934" y="13702"/>
                    <a:pt x="16430" y="13322"/>
                    <a:pt x="16501" y="13417"/>
                  </a:cubicBezTo>
                  <a:cubicBezTo>
                    <a:pt x="16430" y="13322"/>
                    <a:pt x="16218" y="13417"/>
                    <a:pt x="16147" y="13417"/>
                  </a:cubicBezTo>
                  <a:cubicBezTo>
                    <a:pt x="15934" y="13417"/>
                    <a:pt x="15793" y="13322"/>
                    <a:pt x="15651" y="13322"/>
                  </a:cubicBezTo>
                  <a:cubicBezTo>
                    <a:pt x="15722" y="13322"/>
                    <a:pt x="15934" y="13131"/>
                    <a:pt x="16005" y="13036"/>
                  </a:cubicBezTo>
                  <a:cubicBezTo>
                    <a:pt x="16005" y="12751"/>
                    <a:pt x="16147" y="12846"/>
                    <a:pt x="16218" y="12941"/>
                  </a:cubicBezTo>
                  <a:cubicBezTo>
                    <a:pt x="16359" y="12941"/>
                    <a:pt x="16926" y="12751"/>
                    <a:pt x="16997" y="12656"/>
                  </a:cubicBezTo>
                  <a:cubicBezTo>
                    <a:pt x="16997" y="12560"/>
                    <a:pt x="16643" y="12465"/>
                    <a:pt x="16572" y="12370"/>
                  </a:cubicBezTo>
                  <a:cubicBezTo>
                    <a:pt x="16643" y="12465"/>
                    <a:pt x="16926" y="12560"/>
                    <a:pt x="16997" y="12560"/>
                  </a:cubicBezTo>
                  <a:cubicBezTo>
                    <a:pt x="17068" y="12656"/>
                    <a:pt x="17351" y="12656"/>
                    <a:pt x="17351" y="12846"/>
                  </a:cubicBezTo>
                  <a:cubicBezTo>
                    <a:pt x="17280" y="13131"/>
                    <a:pt x="17422" y="13226"/>
                    <a:pt x="17563" y="13226"/>
                  </a:cubicBezTo>
                  <a:cubicBezTo>
                    <a:pt x="17563" y="13226"/>
                    <a:pt x="17988" y="13226"/>
                    <a:pt x="17917" y="13131"/>
                  </a:cubicBezTo>
                  <a:cubicBezTo>
                    <a:pt x="17917" y="13131"/>
                    <a:pt x="17917" y="13322"/>
                    <a:pt x="17988" y="13322"/>
                  </a:cubicBezTo>
                  <a:cubicBezTo>
                    <a:pt x="18130" y="13226"/>
                    <a:pt x="18201" y="12941"/>
                    <a:pt x="18201" y="12751"/>
                  </a:cubicBezTo>
                  <a:cubicBezTo>
                    <a:pt x="18201" y="12656"/>
                    <a:pt x="18201" y="12275"/>
                    <a:pt x="18059" y="12370"/>
                  </a:cubicBezTo>
                  <a:cubicBezTo>
                    <a:pt x="17917" y="12560"/>
                    <a:pt x="17988" y="12370"/>
                    <a:pt x="17917" y="12275"/>
                  </a:cubicBezTo>
                  <a:cubicBezTo>
                    <a:pt x="17776" y="12085"/>
                    <a:pt x="17563" y="11989"/>
                    <a:pt x="17351" y="11799"/>
                  </a:cubicBezTo>
                  <a:cubicBezTo>
                    <a:pt x="17280" y="11704"/>
                    <a:pt x="17209" y="11704"/>
                    <a:pt x="17138" y="11609"/>
                  </a:cubicBezTo>
                  <a:cubicBezTo>
                    <a:pt x="17138" y="11609"/>
                    <a:pt x="16855" y="11704"/>
                    <a:pt x="16855" y="11799"/>
                  </a:cubicBezTo>
                  <a:cubicBezTo>
                    <a:pt x="16855" y="11799"/>
                    <a:pt x="16926" y="11704"/>
                    <a:pt x="16855" y="11704"/>
                  </a:cubicBezTo>
                  <a:cubicBezTo>
                    <a:pt x="16855" y="11704"/>
                    <a:pt x="16784" y="11609"/>
                    <a:pt x="16784" y="11609"/>
                  </a:cubicBezTo>
                  <a:cubicBezTo>
                    <a:pt x="16784" y="11514"/>
                    <a:pt x="17068" y="11609"/>
                    <a:pt x="17068" y="11514"/>
                  </a:cubicBezTo>
                  <a:cubicBezTo>
                    <a:pt x="17068" y="11323"/>
                    <a:pt x="17068" y="11228"/>
                    <a:pt x="16855" y="11228"/>
                  </a:cubicBezTo>
                  <a:cubicBezTo>
                    <a:pt x="16713" y="11323"/>
                    <a:pt x="16643" y="11514"/>
                    <a:pt x="16501" y="11323"/>
                  </a:cubicBezTo>
                  <a:cubicBezTo>
                    <a:pt x="16501" y="11323"/>
                    <a:pt x="16218" y="11323"/>
                    <a:pt x="16218" y="11228"/>
                  </a:cubicBezTo>
                  <a:cubicBezTo>
                    <a:pt x="16218" y="11038"/>
                    <a:pt x="16572" y="11323"/>
                    <a:pt x="16572" y="11323"/>
                  </a:cubicBezTo>
                  <a:cubicBezTo>
                    <a:pt x="16643" y="11323"/>
                    <a:pt x="16997" y="11228"/>
                    <a:pt x="16997" y="11133"/>
                  </a:cubicBezTo>
                  <a:cubicBezTo>
                    <a:pt x="17068" y="11133"/>
                    <a:pt x="16713" y="10943"/>
                    <a:pt x="16643" y="10943"/>
                  </a:cubicBezTo>
                  <a:cubicBezTo>
                    <a:pt x="16501" y="10943"/>
                    <a:pt x="16289" y="10943"/>
                    <a:pt x="16147" y="11038"/>
                  </a:cubicBezTo>
                  <a:cubicBezTo>
                    <a:pt x="16218" y="11038"/>
                    <a:pt x="16501" y="10752"/>
                    <a:pt x="16501" y="10848"/>
                  </a:cubicBezTo>
                  <a:cubicBezTo>
                    <a:pt x="16501" y="10752"/>
                    <a:pt x="16218" y="10752"/>
                    <a:pt x="16218" y="10657"/>
                  </a:cubicBezTo>
                  <a:cubicBezTo>
                    <a:pt x="16430" y="10752"/>
                    <a:pt x="16643" y="10943"/>
                    <a:pt x="16855" y="10752"/>
                  </a:cubicBezTo>
                  <a:cubicBezTo>
                    <a:pt x="16855" y="10752"/>
                    <a:pt x="17068" y="10657"/>
                    <a:pt x="17068" y="10562"/>
                  </a:cubicBezTo>
                  <a:cubicBezTo>
                    <a:pt x="16997" y="10467"/>
                    <a:pt x="16855" y="10372"/>
                    <a:pt x="16855" y="10277"/>
                  </a:cubicBezTo>
                  <a:cubicBezTo>
                    <a:pt x="16855" y="10372"/>
                    <a:pt x="17068" y="10467"/>
                    <a:pt x="17138" y="10467"/>
                  </a:cubicBezTo>
                  <a:cubicBezTo>
                    <a:pt x="17280" y="10562"/>
                    <a:pt x="17209" y="10372"/>
                    <a:pt x="17351" y="10372"/>
                  </a:cubicBezTo>
                  <a:cubicBezTo>
                    <a:pt x="17422" y="10372"/>
                    <a:pt x="17988" y="10562"/>
                    <a:pt x="17988" y="10562"/>
                  </a:cubicBezTo>
                  <a:cubicBezTo>
                    <a:pt x="17917" y="10562"/>
                    <a:pt x="17422" y="10467"/>
                    <a:pt x="17422" y="10467"/>
                  </a:cubicBezTo>
                  <a:cubicBezTo>
                    <a:pt x="17563" y="10848"/>
                    <a:pt x="17988" y="10752"/>
                    <a:pt x="18201" y="10752"/>
                  </a:cubicBezTo>
                  <a:cubicBezTo>
                    <a:pt x="18271" y="10657"/>
                    <a:pt x="18484" y="10752"/>
                    <a:pt x="18555" y="10657"/>
                  </a:cubicBezTo>
                  <a:cubicBezTo>
                    <a:pt x="18767" y="10562"/>
                    <a:pt x="18696" y="10372"/>
                    <a:pt x="18555" y="10277"/>
                  </a:cubicBezTo>
                  <a:cubicBezTo>
                    <a:pt x="18484" y="10181"/>
                    <a:pt x="18271" y="10086"/>
                    <a:pt x="18201" y="10086"/>
                  </a:cubicBezTo>
                  <a:cubicBezTo>
                    <a:pt x="18130" y="10086"/>
                    <a:pt x="18201" y="10372"/>
                    <a:pt x="18201" y="10467"/>
                  </a:cubicBezTo>
                  <a:cubicBezTo>
                    <a:pt x="18130" y="10372"/>
                    <a:pt x="18130" y="10277"/>
                    <a:pt x="18059" y="10181"/>
                  </a:cubicBezTo>
                  <a:cubicBezTo>
                    <a:pt x="18059" y="10086"/>
                    <a:pt x="17988" y="10181"/>
                    <a:pt x="17917" y="10086"/>
                  </a:cubicBezTo>
                  <a:cubicBezTo>
                    <a:pt x="17988" y="10181"/>
                    <a:pt x="18130" y="9611"/>
                    <a:pt x="18130" y="9515"/>
                  </a:cubicBezTo>
                  <a:cubicBezTo>
                    <a:pt x="18130" y="9515"/>
                    <a:pt x="18201" y="9801"/>
                    <a:pt x="18201" y="9801"/>
                  </a:cubicBezTo>
                  <a:cubicBezTo>
                    <a:pt x="18201" y="9991"/>
                    <a:pt x="18201" y="10086"/>
                    <a:pt x="18271" y="10086"/>
                  </a:cubicBezTo>
                  <a:cubicBezTo>
                    <a:pt x="18484" y="10086"/>
                    <a:pt x="18626" y="9991"/>
                    <a:pt x="18767" y="9991"/>
                  </a:cubicBezTo>
                  <a:cubicBezTo>
                    <a:pt x="18838" y="9991"/>
                    <a:pt x="19263" y="9801"/>
                    <a:pt x="19121" y="9611"/>
                  </a:cubicBezTo>
                  <a:cubicBezTo>
                    <a:pt x="18980" y="9515"/>
                    <a:pt x="18909" y="9706"/>
                    <a:pt x="18838" y="9611"/>
                  </a:cubicBezTo>
                  <a:cubicBezTo>
                    <a:pt x="18838" y="9515"/>
                    <a:pt x="18838" y="9515"/>
                    <a:pt x="18838" y="9420"/>
                  </a:cubicBezTo>
                  <a:cubicBezTo>
                    <a:pt x="18909" y="9325"/>
                    <a:pt x="18838" y="9230"/>
                    <a:pt x="18767" y="9230"/>
                  </a:cubicBezTo>
                  <a:cubicBezTo>
                    <a:pt x="18767" y="9135"/>
                    <a:pt x="18555" y="9135"/>
                    <a:pt x="18484" y="9135"/>
                  </a:cubicBezTo>
                  <a:cubicBezTo>
                    <a:pt x="18342" y="9135"/>
                    <a:pt x="18271" y="9325"/>
                    <a:pt x="18130" y="9135"/>
                  </a:cubicBezTo>
                  <a:cubicBezTo>
                    <a:pt x="18413" y="9420"/>
                    <a:pt x="18555" y="8659"/>
                    <a:pt x="18838" y="9040"/>
                  </a:cubicBezTo>
                  <a:cubicBezTo>
                    <a:pt x="18909" y="9230"/>
                    <a:pt x="19050" y="8944"/>
                    <a:pt x="19050" y="8754"/>
                  </a:cubicBezTo>
                  <a:cubicBezTo>
                    <a:pt x="19050" y="8659"/>
                    <a:pt x="18838" y="8374"/>
                    <a:pt x="18838" y="8374"/>
                  </a:cubicBezTo>
                  <a:cubicBezTo>
                    <a:pt x="18838" y="8278"/>
                    <a:pt x="19050" y="8564"/>
                    <a:pt x="19050" y="8659"/>
                  </a:cubicBezTo>
                  <a:cubicBezTo>
                    <a:pt x="19050" y="8754"/>
                    <a:pt x="19192" y="8564"/>
                    <a:pt x="19121" y="8374"/>
                  </a:cubicBezTo>
                  <a:cubicBezTo>
                    <a:pt x="19050" y="8278"/>
                    <a:pt x="18909" y="8088"/>
                    <a:pt x="18838" y="7993"/>
                  </a:cubicBezTo>
                  <a:cubicBezTo>
                    <a:pt x="18696" y="7993"/>
                    <a:pt x="18484" y="8088"/>
                    <a:pt x="18342" y="7993"/>
                  </a:cubicBezTo>
                  <a:cubicBezTo>
                    <a:pt x="18271" y="7898"/>
                    <a:pt x="18271" y="7707"/>
                    <a:pt x="18130" y="7707"/>
                  </a:cubicBezTo>
                  <a:cubicBezTo>
                    <a:pt x="18130" y="7612"/>
                    <a:pt x="17847" y="7707"/>
                    <a:pt x="17917" y="7612"/>
                  </a:cubicBezTo>
                  <a:cubicBezTo>
                    <a:pt x="17988" y="7422"/>
                    <a:pt x="17988" y="7327"/>
                    <a:pt x="18130" y="7517"/>
                  </a:cubicBezTo>
                  <a:cubicBezTo>
                    <a:pt x="18271" y="7707"/>
                    <a:pt x="18413" y="7422"/>
                    <a:pt x="18555" y="7327"/>
                  </a:cubicBezTo>
                  <a:cubicBezTo>
                    <a:pt x="18767" y="7137"/>
                    <a:pt x="19192" y="7707"/>
                    <a:pt x="19405" y="7422"/>
                  </a:cubicBezTo>
                  <a:cubicBezTo>
                    <a:pt x="19475" y="7327"/>
                    <a:pt x="19475" y="6851"/>
                    <a:pt x="19263" y="6946"/>
                  </a:cubicBezTo>
                  <a:cubicBezTo>
                    <a:pt x="19192" y="6946"/>
                    <a:pt x="19121" y="7041"/>
                    <a:pt x="19050" y="6946"/>
                  </a:cubicBezTo>
                  <a:cubicBezTo>
                    <a:pt x="18909" y="6946"/>
                    <a:pt x="18767" y="6851"/>
                    <a:pt x="18626" y="6661"/>
                  </a:cubicBezTo>
                  <a:cubicBezTo>
                    <a:pt x="18413" y="6470"/>
                    <a:pt x="19192" y="6756"/>
                    <a:pt x="19192" y="6661"/>
                  </a:cubicBezTo>
                  <a:cubicBezTo>
                    <a:pt x="19121" y="6470"/>
                    <a:pt x="18767" y="6375"/>
                    <a:pt x="18626" y="6280"/>
                  </a:cubicBezTo>
                  <a:cubicBezTo>
                    <a:pt x="18413" y="6185"/>
                    <a:pt x="18413" y="6280"/>
                    <a:pt x="18342" y="6470"/>
                  </a:cubicBezTo>
                  <a:cubicBezTo>
                    <a:pt x="18342" y="6566"/>
                    <a:pt x="18201" y="6661"/>
                    <a:pt x="18130" y="6566"/>
                  </a:cubicBezTo>
                  <a:cubicBezTo>
                    <a:pt x="18059" y="6566"/>
                    <a:pt x="18271" y="6185"/>
                    <a:pt x="18271" y="6090"/>
                  </a:cubicBezTo>
                  <a:cubicBezTo>
                    <a:pt x="18271" y="5995"/>
                    <a:pt x="18342" y="5804"/>
                    <a:pt x="18413" y="5709"/>
                  </a:cubicBezTo>
                  <a:cubicBezTo>
                    <a:pt x="18413" y="5614"/>
                    <a:pt x="18413" y="5424"/>
                    <a:pt x="18484" y="5424"/>
                  </a:cubicBezTo>
                  <a:cubicBezTo>
                    <a:pt x="18555" y="5424"/>
                    <a:pt x="18696" y="5424"/>
                    <a:pt x="18767" y="5329"/>
                  </a:cubicBezTo>
                  <a:cubicBezTo>
                    <a:pt x="18767" y="5329"/>
                    <a:pt x="19121" y="4853"/>
                    <a:pt x="19121" y="4948"/>
                  </a:cubicBezTo>
                  <a:cubicBezTo>
                    <a:pt x="19121" y="4948"/>
                    <a:pt x="18980" y="4853"/>
                    <a:pt x="18980" y="4853"/>
                  </a:cubicBezTo>
                  <a:cubicBezTo>
                    <a:pt x="18980" y="4758"/>
                    <a:pt x="18980" y="4663"/>
                    <a:pt x="18980" y="4567"/>
                  </a:cubicBezTo>
                  <a:cubicBezTo>
                    <a:pt x="18980" y="4377"/>
                    <a:pt x="19050" y="4377"/>
                    <a:pt x="19192" y="4377"/>
                  </a:cubicBezTo>
                  <a:cubicBezTo>
                    <a:pt x="19334" y="4377"/>
                    <a:pt x="19900" y="4092"/>
                    <a:pt x="19546" y="4092"/>
                  </a:cubicBezTo>
                  <a:cubicBezTo>
                    <a:pt x="19334" y="4092"/>
                    <a:pt x="18980" y="3996"/>
                    <a:pt x="18838" y="4187"/>
                  </a:cubicBezTo>
                  <a:cubicBezTo>
                    <a:pt x="18767" y="4282"/>
                    <a:pt x="18767" y="4472"/>
                    <a:pt x="18626" y="4377"/>
                  </a:cubicBezTo>
                  <a:cubicBezTo>
                    <a:pt x="18484" y="4282"/>
                    <a:pt x="18626" y="4092"/>
                    <a:pt x="18696" y="3996"/>
                  </a:cubicBezTo>
                  <a:cubicBezTo>
                    <a:pt x="18838" y="3711"/>
                    <a:pt x="19121" y="3901"/>
                    <a:pt x="19334" y="3901"/>
                  </a:cubicBezTo>
                  <a:cubicBezTo>
                    <a:pt x="19617" y="3901"/>
                    <a:pt x="19900" y="3996"/>
                    <a:pt x="20042" y="3616"/>
                  </a:cubicBezTo>
                  <a:cubicBezTo>
                    <a:pt x="20113" y="3616"/>
                    <a:pt x="19830" y="3521"/>
                    <a:pt x="19830" y="3521"/>
                  </a:cubicBezTo>
                  <a:cubicBezTo>
                    <a:pt x="19688" y="3426"/>
                    <a:pt x="19546" y="3521"/>
                    <a:pt x="19405" y="3521"/>
                  </a:cubicBezTo>
                  <a:cubicBezTo>
                    <a:pt x="19263" y="3521"/>
                    <a:pt x="19192" y="3426"/>
                    <a:pt x="19050" y="3426"/>
                  </a:cubicBezTo>
                  <a:cubicBezTo>
                    <a:pt x="18980" y="3426"/>
                    <a:pt x="18838" y="3426"/>
                    <a:pt x="18767" y="3426"/>
                  </a:cubicBezTo>
                  <a:cubicBezTo>
                    <a:pt x="18838" y="3521"/>
                    <a:pt x="19050" y="3426"/>
                    <a:pt x="19192" y="3426"/>
                  </a:cubicBezTo>
                  <a:cubicBezTo>
                    <a:pt x="19405" y="3426"/>
                    <a:pt x="19546" y="3330"/>
                    <a:pt x="19759" y="3330"/>
                  </a:cubicBezTo>
                  <a:cubicBezTo>
                    <a:pt x="20042" y="3426"/>
                    <a:pt x="20184" y="3235"/>
                    <a:pt x="20396" y="3235"/>
                  </a:cubicBezTo>
                  <a:cubicBezTo>
                    <a:pt x="20467" y="3235"/>
                    <a:pt x="20609" y="3235"/>
                    <a:pt x="20609" y="3140"/>
                  </a:cubicBezTo>
                  <a:cubicBezTo>
                    <a:pt x="20609" y="3140"/>
                    <a:pt x="20467" y="2950"/>
                    <a:pt x="20538" y="2950"/>
                  </a:cubicBezTo>
                  <a:cubicBezTo>
                    <a:pt x="20892" y="2855"/>
                    <a:pt x="21246" y="2759"/>
                    <a:pt x="21529" y="2474"/>
                  </a:cubicBezTo>
                  <a:cubicBezTo>
                    <a:pt x="21600" y="2379"/>
                    <a:pt x="21317" y="2284"/>
                    <a:pt x="21317" y="2284"/>
                  </a:cubicBezTo>
                  <a:cubicBezTo>
                    <a:pt x="21104" y="2189"/>
                    <a:pt x="20892" y="2093"/>
                    <a:pt x="20750" y="2093"/>
                  </a:cubicBezTo>
                  <a:cubicBezTo>
                    <a:pt x="20325" y="1998"/>
                    <a:pt x="19971" y="1903"/>
                    <a:pt x="19617" y="2379"/>
                  </a:cubicBezTo>
                  <a:cubicBezTo>
                    <a:pt x="19475" y="2664"/>
                    <a:pt x="19334" y="2474"/>
                    <a:pt x="19050" y="2474"/>
                  </a:cubicBezTo>
                  <a:cubicBezTo>
                    <a:pt x="18980" y="2474"/>
                    <a:pt x="18696" y="2759"/>
                    <a:pt x="18767" y="2474"/>
                  </a:cubicBezTo>
                  <a:cubicBezTo>
                    <a:pt x="18767" y="2284"/>
                    <a:pt x="18413" y="2569"/>
                    <a:pt x="18342" y="2664"/>
                  </a:cubicBezTo>
                  <a:cubicBezTo>
                    <a:pt x="18201" y="2759"/>
                    <a:pt x="18059" y="2855"/>
                    <a:pt x="17917" y="2950"/>
                  </a:cubicBezTo>
                  <a:cubicBezTo>
                    <a:pt x="17847" y="2950"/>
                    <a:pt x="17280" y="3521"/>
                    <a:pt x="17280" y="3521"/>
                  </a:cubicBezTo>
                  <a:cubicBezTo>
                    <a:pt x="17138" y="3330"/>
                    <a:pt x="18696" y="2093"/>
                    <a:pt x="17776" y="1808"/>
                  </a:cubicBezTo>
                  <a:cubicBezTo>
                    <a:pt x="17422" y="1808"/>
                    <a:pt x="17492" y="2093"/>
                    <a:pt x="17209" y="2284"/>
                  </a:cubicBezTo>
                  <a:cubicBezTo>
                    <a:pt x="16997" y="2379"/>
                    <a:pt x="16855" y="2379"/>
                    <a:pt x="16643" y="2474"/>
                  </a:cubicBezTo>
                  <a:cubicBezTo>
                    <a:pt x="16572" y="2474"/>
                    <a:pt x="16218" y="2664"/>
                    <a:pt x="16147" y="2664"/>
                  </a:cubicBezTo>
                  <a:cubicBezTo>
                    <a:pt x="16005" y="2379"/>
                    <a:pt x="16501" y="2284"/>
                    <a:pt x="16643" y="2284"/>
                  </a:cubicBezTo>
                  <a:cubicBezTo>
                    <a:pt x="16643" y="2189"/>
                    <a:pt x="17068" y="2093"/>
                    <a:pt x="16855" y="1998"/>
                  </a:cubicBezTo>
                  <a:cubicBezTo>
                    <a:pt x="16643" y="1903"/>
                    <a:pt x="16430" y="1903"/>
                    <a:pt x="16218" y="1903"/>
                  </a:cubicBezTo>
                  <a:cubicBezTo>
                    <a:pt x="15651" y="1903"/>
                    <a:pt x="15085" y="1998"/>
                    <a:pt x="14518" y="2189"/>
                  </a:cubicBezTo>
                  <a:cubicBezTo>
                    <a:pt x="14518" y="2189"/>
                    <a:pt x="14306" y="2379"/>
                    <a:pt x="14235" y="2284"/>
                  </a:cubicBezTo>
                  <a:cubicBezTo>
                    <a:pt x="14235" y="2093"/>
                    <a:pt x="14164" y="2093"/>
                    <a:pt x="14306" y="2093"/>
                  </a:cubicBezTo>
                  <a:cubicBezTo>
                    <a:pt x="14589" y="1903"/>
                    <a:pt x="14872" y="1808"/>
                    <a:pt x="15155" y="1713"/>
                  </a:cubicBezTo>
                  <a:cubicBezTo>
                    <a:pt x="15651" y="1618"/>
                    <a:pt x="16218" y="1713"/>
                    <a:pt x="16784" y="1713"/>
                  </a:cubicBezTo>
                  <a:cubicBezTo>
                    <a:pt x="16926" y="1713"/>
                    <a:pt x="17068" y="1713"/>
                    <a:pt x="17209" y="1713"/>
                  </a:cubicBezTo>
                  <a:cubicBezTo>
                    <a:pt x="17492" y="1522"/>
                    <a:pt x="17847" y="1522"/>
                    <a:pt x="18130" y="1332"/>
                  </a:cubicBezTo>
                  <a:cubicBezTo>
                    <a:pt x="18271" y="1332"/>
                    <a:pt x="18342" y="1237"/>
                    <a:pt x="18130" y="1142"/>
                  </a:cubicBezTo>
                  <a:cubicBezTo>
                    <a:pt x="17988" y="1047"/>
                    <a:pt x="17705" y="952"/>
                    <a:pt x="17563" y="1047"/>
                  </a:cubicBezTo>
                  <a:cubicBezTo>
                    <a:pt x="17422" y="1047"/>
                    <a:pt x="17422" y="952"/>
                    <a:pt x="17280" y="856"/>
                  </a:cubicBezTo>
                  <a:cubicBezTo>
                    <a:pt x="17138" y="856"/>
                    <a:pt x="16997" y="1047"/>
                    <a:pt x="16855" y="1047"/>
                  </a:cubicBezTo>
                  <a:cubicBezTo>
                    <a:pt x="16855" y="1047"/>
                    <a:pt x="16997" y="761"/>
                    <a:pt x="17068" y="761"/>
                  </a:cubicBezTo>
                  <a:cubicBezTo>
                    <a:pt x="17138" y="571"/>
                    <a:pt x="16855" y="571"/>
                    <a:pt x="16784" y="571"/>
                  </a:cubicBezTo>
                  <a:cubicBezTo>
                    <a:pt x="16359" y="666"/>
                    <a:pt x="16005" y="666"/>
                    <a:pt x="15580" y="571"/>
                  </a:cubicBezTo>
                  <a:cubicBezTo>
                    <a:pt x="15226" y="571"/>
                    <a:pt x="14943" y="761"/>
                    <a:pt x="14589" y="761"/>
                  </a:cubicBezTo>
                  <a:cubicBezTo>
                    <a:pt x="14447" y="761"/>
                    <a:pt x="14235" y="761"/>
                    <a:pt x="14093" y="761"/>
                  </a:cubicBezTo>
                  <a:cubicBezTo>
                    <a:pt x="13951" y="856"/>
                    <a:pt x="13739" y="761"/>
                    <a:pt x="13668" y="856"/>
                  </a:cubicBezTo>
                  <a:cubicBezTo>
                    <a:pt x="13881" y="761"/>
                    <a:pt x="14093" y="761"/>
                    <a:pt x="14306" y="666"/>
                  </a:cubicBezTo>
                  <a:cubicBezTo>
                    <a:pt x="14660" y="666"/>
                    <a:pt x="14943" y="571"/>
                    <a:pt x="15226" y="571"/>
                  </a:cubicBezTo>
                  <a:cubicBezTo>
                    <a:pt x="15368" y="571"/>
                    <a:pt x="16784" y="571"/>
                    <a:pt x="16784" y="381"/>
                  </a:cubicBezTo>
                  <a:cubicBezTo>
                    <a:pt x="16713" y="381"/>
                    <a:pt x="16501" y="285"/>
                    <a:pt x="16430" y="190"/>
                  </a:cubicBezTo>
                  <a:cubicBezTo>
                    <a:pt x="16218" y="190"/>
                    <a:pt x="16076" y="190"/>
                    <a:pt x="15864" y="190"/>
                  </a:cubicBezTo>
                  <a:cubicBezTo>
                    <a:pt x="15580" y="190"/>
                    <a:pt x="15297" y="95"/>
                    <a:pt x="15085" y="0"/>
                  </a:cubicBezTo>
                  <a:cubicBezTo>
                    <a:pt x="14589" y="0"/>
                    <a:pt x="14164" y="0"/>
                    <a:pt x="13739" y="0"/>
                  </a:cubicBezTo>
                  <a:cubicBezTo>
                    <a:pt x="13527" y="95"/>
                    <a:pt x="13314" y="95"/>
                    <a:pt x="13102" y="95"/>
                  </a:cubicBezTo>
                  <a:cubicBezTo>
                    <a:pt x="13031" y="95"/>
                    <a:pt x="12960" y="285"/>
                    <a:pt x="12960" y="285"/>
                  </a:cubicBezTo>
                  <a:cubicBezTo>
                    <a:pt x="12818" y="285"/>
                    <a:pt x="12677" y="190"/>
                    <a:pt x="12535" y="190"/>
                  </a:cubicBezTo>
                  <a:cubicBezTo>
                    <a:pt x="12464" y="190"/>
                    <a:pt x="12393" y="285"/>
                    <a:pt x="12252" y="285"/>
                  </a:cubicBezTo>
                  <a:cubicBezTo>
                    <a:pt x="12110" y="285"/>
                    <a:pt x="12110" y="381"/>
                    <a:pt x="12252" y="381"/>
                  </a:cubicBezTo>
                  <a:cubicBezTo>
                    <a:pt x="12464" y="476"/>
                    <a:pt x="12677" y="476"/>
                    <a:pt x="12818" y="571"/>
                  </a:cubicBezTo>
                  <a:cubicBezTo>
                    <a:pt x="12748" y="476"/>
                    <a:pt x="12323" y="666"/>
                    <a:pt x="12252" y="761"/>
                  </a:cubicBezTo>
                  <a:cubicBezTo>
                    <a:pt x="12252" y="761"/>
                    <a:pt x="12039" y="761"/>
                    <a:pt x="12039" y="761"/>
                  </a:cubicBezTo>
                  <a:cubicBezTo>
                    <a:pt x="12039" y="761"/>
                    <a:pt x="12181" y="952"/>
                    <a:pt x="12181" y="952"/>
                  </a:cubicBezTo>
                  <a:cubicBezTo>
                    <a:pt x="12110" y="952"/>
                    <a:pt x="11969" y="856"/>
                    <a:pt x="11898" y="761"/>
                  </a:cubicBezTo>
                  <a:cubicBezTo>
                    <a:pt x="11827" y="666"/>
                    <a:pt x="11614" y="761"/>
                    <a:pt x="11544" y="761"/>
                  </a:cubicBezTo>
                  <a:cubicBezTo>
                    <a:pt x="11331" y="666"/>
                    <a:pt x="11119" y="571"/>
                    <a:pt x="10906" y="476"/>
                  </a:cubicBezTo>
                  <a:cubicBezTo>
                    <a:pt x="10765" y="381"/>
                    <a:pt x="10623" y="571"/>
                    <a:pt x="10410" y="571"/>
                  </a:cubicBezTo>
                  <a:cubicBezTo>
                    <a:pt x="10340" y="571"/>
                    <a:pt x="9915" y="476"/>
                    <a:pt x="9915" y="666"/>
                  </a:cubicBezTo>
                  <a:cubicBezTo>
                    <a:pt x="9844" y="666"/>
                    <a:pt x="10835" y="856"/>
                    <a:pt x="10977" y="952"/>
                  </a:cubicBezTo>
                  <a:cubicBezTo>
                    <a:pt x="11190" y="952"/>
                    <a:pt x="11402" y="952"/>
                    <a:pt x="11544" y="1047"/>
                  </a:cubicBezTo>
                  <a:cubicBezTo>
                    <a:pt x="11614" y="1047"/>
                    <a:pt x="11685" y="1047"/>
                    <a:pt x="11756" y="1142"/>
                  </a:cubicBezTo>
                  <a:cubicBezTo>
                    <a:pt x="11756" y="1142"/>
                    <a:pt x="11756" y="1427"/>
                    <a:pt x="11756" y="1427"/>
                  </a:cubicBezTo>
                  <a:cubicBezTo>
                    <a:pt x="11756" y="1522"/>
                    <a:pt x="11685" y="1332"/>
                    <a:pt x="11685" y="1237"/>
                  </a:cubicBezTo>
                  <a:cubicBezTo>
                    <a:pt x="11614" y="1142"/>
                    <a:pt x="11402" y="1142"/>
                    <a:pt x="11331" y="1047"/>
                  </a:cubicBezTo>
                  <a:cubicBezTo>
                    <a:pt x="11331" y="1047"/>
                    <a:pt x="11119" y="1047"/>
                    <a:pt x="11119" y="1047"/>
                  </a:cubicBezTo>
                  <a:cubicBezTo>
                    <a:pt x="11119" y="1142"/>
                    <a:pt x="11190" y="1332"/>
                    <a:pt x="11190" y="1332"/>
                  </a:cubicBezTo>
                  <a:cubicBezTo>
                    <a:pt x="11048" y="1332"/>
                    <a:pt x="10977" y="1047"/>
                    <a:pt x="10906" y="1047"/>
                  </a:cubicBezTo>
                  <a:cubicBezTo>
                    <a:pt x="10765" y="1047"/>
                    <a:pt x="10623" y="1047"/>
                    <a:pt x="10481" y="952"/>
                  </a:cubicBezTo>
                  <a:cubicBezTo>
                    <a:pt x="10410" y="952"/>
                    <a:pt x="9844" y="952"/>
                    <a:pt x="9844" y="952"/>
                  </a:cubicBezTo>
                  <a:cubicBezTo>
                    <a:pt x="9773" y="1142"/>
                    <a:pt x="10694" y="1618"/>
                    <a:pt x="10694" y="1618"/>
                  </a:cubicBezTo>
                  <a:cubicBezTo>
                    <a:pt x="10694" y="1713"/>
                    <a:pt x="10340" y="1618"/>
                    <a:pt x="10340" y="1618"/>
                  </a:cubicBezTo>
                  <a:cubicBezTo>
                    <a:pt x="10127" y="1618"/>
                    <a:pt x="10056" y="1522"/>
                    <a:pt x="10127" y="1808"/>
                  </a:cubicBezTo>
                  <a:cubicBezTo>
                    <a:pt x="10056" y="1808"/>
                    <a:pt x="9986" y="1713"/>
                    <a:pt x="9915" y="1618"/>
                  </a:cubicBezTo>
                  <a:cubicBezTo>
                    <a:pt x="9915" y="1522"/>
                    <a:pt x="10056" y="1618"/>
                    <a:pt x="10127" y="1522"/>
                  </a:cubicBezTo>
                  <a:cubicBezTo>
                    <a:pt x="10127" y="1522"/>
                    <a:pt x="9986" y="1332"/>
                    <a:pt x="9915" y="1332"/>
                  </a:cubicBezTo>
                  <a:cubicBezTo>
                    <a:pt x="9773" y="1237"/>
                    <a:pt x="9631" y="1142"/>
                    <a:pt x="9419" y="1142"/>
                  </a:cubicBezTo>
                  <a:cubicBezTo>
                    <a:pt x="9348" y="1142"/>
                    <a:pt x="9207" y="1047"/>
                    <a:pt x="9136" y="1142"/>
                  </a:cubicBezTo>
                  <a:cubicBezTo>
                    <a:pt x="9065" y="1142"/>
                    <a:pt x="9277" y="1427"/>
                    <a:pt x="9277" y="1427"/>
                  </a:cubicBezTo>
                  <a:cubicBezTo>
                    <a:pt x="9490" y="1618"/>
                    <a:pt x="9773" y="1618"/>
                    <a:pt x="10056" y="1903"/>
                  </a:cubicBezTo>
                  <a:cubicBezTo>
                    <a:pt x="10127" y="1903"/>
                    <a:pt x="10198" y="1998"/>
                    <a:pt x="10127" y="2093"/>
                  </a:cubicBezTo>
                  <a:cubicBezTo>
                    <a:pt x="9986" y="2284"/>
                    <a:pt x="9844" y="2093"/>
                    <a:pt x="9702" y="1998"/>
                  </a:cubicBezTo>
                  <a:cubicBezTo>
                    <a:pt x="9348" y="1713"/>
                    <a:pt x="8923" y="1522"/>
                    <a:pt x="8498" y="1427"/>
                  </a:cubicBezTo>
                  <a:cubicBezTo>
                    <a:pt x="8286" y="1332"/>
                    <a:pt x="8073" y="1237"/>
                    <a:pt x="7861" y="1332"/>
                  </a:cubicBezTo>
                  <a:cubicBezTo>
                    <a:pt x="7790" y="1332"/>
                    <a:pt x="8003" y="1618"/>
                    <a:pt x="8003" y="1713"/>
                  </a:cubicBezTo>
                  <a:cubicBezTo>
                    <a:pt x="8003" y="1713"/>
                    <a:pt x="8286" y="1998"/>
                    <a:pt x="8286" y="1998"/>
                  </a:cubicBezTo>
                  <a:cubicBezTo>
                    <a:pt x="8286" y="2093"/>
                    <a:pt x="7861" y="1998"/>
                    <a:pt x="7861" y="1998"/>
                  </a:cubicBezTo>
                  <a:cubicBezTo>
                    <a:pt x="7861" y="2189"/>
                    <a:pt x="8144" y="2093"/>
                    <a:pt x="8144" y="2284"/>
                  </a:cubicBezTo>
                  <a:cubicBezTo>
                    <a:pt x="8144" y="2284"/>
                    <a:pt x="7861" y="2189"/>
                    <a:pt x="7790" y="2093"/>
                  </a:cubicBezTo>
                  <a:cubicBezTo>
                    <a:pt x="7649" y="1998"/>
                    <a:pt x="7507" y="1998"/>
                    <a:pt x="7294" y="1903"/>
                  </a:cubicBezTo>
                  <a:cubicBezTo>
                    <a:pt x="7153" y="1808"/>
                    <a:pt x="7153" y="1903"/>
                    <a:pt x="7153" y="2093"/>
                  </a:cubicBezTo>
                  <a:cubicBezTo>
                    <a:pt x="7082" y="2189"/>
                    <a:pt x="7011" y="2189"/>
                    <a:pt x="6940" y="2189"/>
                  </a:cubicBezTo>
                  <a:cubicBezTo>
                    <a:pt x="6940" y="2284"/>
                    <a:pt x="6940" y="2474"/>
                    <a:pt x="6870" y="2474"/>
                  </a:cubicBezTo>
                  <a:cubicBezTo>
                    <a:pt x="6870" y="2569"/>
                    <a:pt x="6870" y="2284"/>
                    <a:pt x="6870" y="2189"/>
                  </a:cubicBezTo>
                  <a:cubicBezTo>
                    <a:pt x="6870" y="2093"/>
                    <a:pt x="6940" y="1998"/>
                    <a:pt x="6940" y="1903"/>
                  </a:cubicBezTo>
                  <a:cubicBezTo>
                    <a:pt x="6870" y="1522"/>
                    <a:pt x="6586" y="1522"/>
                    <a:pt x="6374" y="1522"/>
                  </a:cubicBezTo>
                  <a:cubicBezTo>
                    <a:pt x="6090" y="1618"/>
                    <a:pt x="5807" y="1713"/>
                    <a:pt x="5524" y="1713"/>
                  </a:cubicBezTo>
                  <a:cubicBezTo>
                    <a:pt x="5453" y="1808"/>
                    <a:pt x="5311" y="1808"/>
                    <a:pt x="5241" y="1808"/>
                  </a:cubicBezTo>
                  <a:cubicBezTo>
                    <a:pt x="5241" y="1808"/>
                    <a:pt x="4887" y="1903"/>
                    <a:pt x="4887" y="1903"/>
                  </a:cubicBezTo>
                  <a:cubicBezTo>
                    <a:pt x="4957" y="1998"/>
                    <a:pt x="5099" y="1998"/>
                    <a:pt x="5170" y="1998"/>
                  </a:cubicBezTo>
                  <a:cubicBezTo>
                    <a:pt x="5241" y="2093"/>
                    <a:pt x="5311" y="2189"/>
                    <a:pt x="5453" y="2284"/>
                  </a:cubicBezTo>
                  <a:cubicBezTo>
                    <a:pt x="5453" y="2284"/>
                    <a:pt x="5736" y="2569"/>
                    <a:pt x="5736" y="2569"/>
                  </a:cubicBezTo>
                  <a:cubicBezTo>
                    <a:pt x="5666" y="2569"/>
                    <a:pt x="5382" y="2379"/>
                    <a:pt x="5311" y="2379"/>
                  </a:cubicBezTo>
                  <a:cubicBezTo>
                    <a:pt x="5170" y="2284"/>
                    <a:pt x="5099" y="2093"/>
                    <a:pt x="4957" y="2093"/>
                  </a:cubicBezTo>
                  <a:cubicBezTo>
                    <a:pt x="4745" y="1998"/>
                    <a:pt x="4532" y="2093"/>
                    <a:pt x="4320" y="2093"/>
                  </a:cubicBezTo>
                  <a:cubicBezTo>
                    <a:pt x="4108" y="2189"/>
                    <a:pt x="4108" y="2093"/>
                    <a:pt x="4249" y="2379"/>
                  </a:cubicBezTo>
                  <a:cubicBezTo>
                    <a:pt x="4249" y="2474"/>
                    <a:pt x="4249" y="2759"/>
                    <a:pt x="4249" y="2855"/>
                  </a:cubicBezTo>
                  <a:cubicBezTo>
                    <a:pt x="4249" y="3045"/>
                    <a:pt x="3966" y="2855"/>
                    <a:pt x="3895" y="2855"/>
                  </a:cubicBezTo>
                  <a:cubicBezTo>
                    <a:pt x="3824" y="2855"/>
                    <a:pt x="3612" y="2664"/>
                    <a:pt x="3541" y="2855"/>
                  </a:cubicBezTo>
                  <a:cubicBezTo>
                    <a:pt x="3470" y="2950"/>
                    <a:pt x="3541" y="3235"/>
                    <a:pt x="3541" y="3235"/>
                  </a:cubicBezTo>
                  <a:cubicBezTo>
                    <a:pt x="3470" y="3330"/>
                    <a:pt x="3399" y="3140"/>
                    <a:pt x="3329" y="3045"/>
                  </a:cubicBezTo>
                  <a:cubicBezTo>
                    <a:pt x="3187" y="2950"/>
                    <a:pt x="3045" y="2950"/>
                    <a:pt x="2974" y="3045"/>
                  </a:cubicBezTo>
                  <a:cubicBezTo>
                    <a:pt x="2762" y="3235"/>
                    <a:pt x="2550" y="3426"/>
                    <a:pt x="2266" y="3521"/>
                  </a:cubicBezTo>
                  <a:cubicBezTo>
                    <a:pt x="2195" y="3616"/>
                    <a:pt x="2408" y="3521"/>
                    <a:pt x="2266" y="35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80" name="Shape 1716">
              <a:extLst>
                <a:ext uri="{FF2B5EF4-FFF2-40B4-BE49-F238E27FC236}">
                  <a16:creationId xmlns:a16="http://schemas.microsoft.com/office/drawing/2014/main" id="{E4173751-B433-4DA4-AA42-ABD3ABA6B0A7}"/>
                </a:ext>
              </a:extLst>
            </p:cNvPr>
            <p:cNvSpPr/>
            <p:nvPr/>
          </p:nvSpPr>
          <p:spPr>
            <a:xfrm>
              <a:off x="4667108" y="2405779"/>
              <a:ext cx="67025" cy="4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17877" extrusionOk="0">
                  <a:moveTo>
                    <a:pt x="20618" y="10691"/>
                  </a:moveTo>
                  <a:cubicBezTo>
                    <a:pt x="19268" y="8727"/>
                    <a:pt x="13868" y="4800"/>
                    <a:pt x="13868" y="4800"/>
                  </a:cubicBezTo>
                  <a:cubicBezTo>
                    <a:pt x="11168" y="2836"/>
                    <a:pt x="8468" y="873"/>
                    <a:pt x="5768" y="873"/>
                  </a:cubicBezTo>
                  <a:cubicBezTo>
                    <a:pt x="4418" y="873"/>
                    <a:pt x="1718" y="-1091"/>
                    <a:pt x="368" y="873"/>
                  </a:cubicBezTo>
                  <a:cubicBezTo>
                    <a:pt x="-982" y="2836"/>
                    <a:pt x="3068" y="4800"/>
                    <a:pt x="3068" y="4800"/>
                  </a:cubicBezTo>
                  <a:cubicBezTo>
                    <a:pt x="1718" y="4800"/>
                    <a:pt x="-982" y="10691"/>
                    <a:pt x="368" y="12654"/>
                  </a:cubicBezTo>
                  <a:cubicBezTo>
                    <a:pt x="1718" y="12654"/>
                    <a:pt x="4418" y="10691"/>
                    <a:pt x="5768" y="12654"/>
                  </a:cubicBezTo>
                  <a:cubicBezTo>
                    <a:pt x="8468" y="14618"/>
                    <a:pt x="5768" y="14618"/>
                    <a:pt x="5768" y="16582"/>
                  </a:cubicBezTo>
                  <a:cubicBezTo>
                    <a:pt x="5768" y="20509"/>
                    <a:pt x="20618" y="14618"/>
                    <a:pt x="20618" y="10691"/>
                  </a:cubicBezTo>
                  <a:cubicBezTo>
                    <a:pt x="19268" y="8727"/>
                    <a:pt x="20618" y="12654"/>
                    <a:pt x="20618" y="106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1" name="Shape 1717">
              <a:extLst>
                <a:ext uri="{FF2B5EF4-FFF2-40B4-BE49-F238E27FC236}">
                  <a16:creationId xmlns:a16="http://schemas.microsoft.com/office/drawing/2014/main" id="{30110352-1078-4FCB-A2D8-11C9E87FAE4C}"/>
                </a:ext>
              </a:extLst>
            </p:cNvPr>
            <p:cNvSpPr/>
            <p:nvPr/>
          </p:nvSpPr>
          <p:spPr>
            <a:xfrm>
              <a:off x="4690114" y="2368917"/>
              <a:ext cx="10351" cy="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21600" extrusionOk="0">
                  <a:moveTo>
                    <a:pt x="6235" y="21600"/>
                  </a:moveTo>
                  <a:cubicBezTo>
                    <a:pt x="-4565" y="21600"/>
                    <a:pt x="835" y="0"/>
                    <a:pt x="6235" y="0"/>
                  </a:cubicBezTo>
                  <a:cubicBezTo>
                    <a:pt x="11635" y="0"/>
                    <a:pt x="17035" y="21600"/>
                    <a:pt x="6235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2" name="Shape 1718">
              <a:extLst>
                <a:ext uri="{FF2B5EF4-FFF2-40B4-BE49-F238E27FC236}">
                  <a16:creationId xmlns:a16="http://schemas.microsoft.com/office/drawing/2014/main" id="{960E4A69-B96A-4922-A07E-69405BB1B302}"/>
                </a:ext>
              </a:extLst>
            </p:cNvPr>
            <p:cNvSpPr/>
            <p:nvPr/>
          </p:nvSpPr>
          <p:spPr>
            <a:xfrm>
              <a:off x="4704744" y="1853956"/>
              <a:ext cx="40661" cy="2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1" h="16616" extrusionOk="0">
                  <a:moveTo>
                    <a:pt x="15426" y="11525"/>
                  </a:moveTo>
                  <a:cubicBezTo>
                    <a:pt x="19353" y="15125"/>
                    <a:pt x="19353" y="18725"/>
                    <a:pt x="15426" y="15125"/>
                  </a:cubicBezTo>
                  <a:cubicBezTo>
                    <a:pt x="11498" y="15125"/>
                    <a:pt x="5608" y="11525"/>
                    <a:pt x="3644" y="11525"/>
                  </a:cubicBezTo>
                  <a:cubicBezTo>
                    <a:pt x="1680" y="7925"/>
                    <a:pt x="-2247" y="-2875"/>
                    <a:pt x="1680" y="725"/>
                  </a:cubicBezTo>
                  <a:cubicBezTo>
                    <a:pt x="5608" y="4325"/>
                    <a:pt x="11498" y="7925"/>
                    <a:pt x="15426" y="11525"/>
                  </a:cubicBezTo>
                  <a:cubicBezTo>
                    <a:pt x="19353" y="15125"/>
                    <a:pt x="11498" y="7925"/>
                    <a:pt x="15426" y="115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3" name="Shape 1719">
              <a:extLst>
                <a:ext uri="{FF2B5EF4-FFF2-40B4-BE49-F238E27FC236}">
                  <a16:creationId xmlns:a16="http://schemas.microsoft.com/office/drawing/2014/main" id="{C19B9C83-4020-4FF1-871F-9FD2DC2972EE}"/>
                </a:ext>
              </a:extLst>
            </p:cNvPr>
            <p:cNvSpPr/>
            <p:nvPr/>
          </p:nvSpPr>
          <p:spPr>
            <a:xfrm>
              <a:off x="4847674" y="1815328"/>
              <a:ext cx="35855" cy="1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739" extrusionOk="0">
                  <a:moveTo>
                    <a:pt x="21600" y="9030"/>
                  </a:moveTo>
                  <a:cubicBezTo>
                    <a:pt x="21600" y="17670"/>
                    <a:pt x="0" y="13350"/>
                    <a:pt x="0" y="4710"/>
                  </a:cubicBezTo>
                  <a:cubicBezTo>
                    <a:pt x="0" y="-3930"/>
                    <a:pt x="21600" y="390"/>
                    <a:pt x="21600" y="90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4" name="Shape 1720">
              <a:extLst>
                <a:ext uri="{FF2B5EF4-FFF2-40B4-BE49-F238E27FC236}">
                  <a16:creationId xmlns:a16="http://schemas.microsoft.com/office/drawing/2014/main" id="{29FF7537-8109-4C5E-80DB-3F2F0ED66321}"/>
                </a:ext>
              </a:extLst>
            </p:cNvPr>
            <p:cNvSpPr/>
            <p:nvPr/>
          </p:nvSpPr>
          <p:spPr>
            <a:xfrm>
              <a:off x="5417446" y="1868309"/>
              <a:ext cx="18280" cy="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46" h="17067" extrusionOk="0">
                  <a:moveTo>
                    <a:pt x="14973" y="16200"/>
                  </a:moveTo>
                  <a:cubicBezTo>
                    <a:pt x="11373" y="21600"/>
                    <a:pt x="-3027" y="0"/>
                    <a:pt x="573" y="0"/>
                  </a:cubicBezTo>
                  <a:cubicBezTo>
                    <a:pt x="4173" y="0"/>
                    <a:pt x="18573" y="10800"/>
                    <a:pt x="14973" y="16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5" name="Shape 1721">
              <a:extLst>
                <a:ext uri="{FF2B5EF4-FFF2-40B4-BE49-F238E27FC236}">
                  <a16:creationId xmlns:a16="http://schemas.microsoft.com/office/drawing/2014/main" id="{14E8E613-29D5-42AF-82D2-0DFCEFC04D68}"/>
                </a:ext>
              </a:extLst>
            </p:cNvPr>
            <p:cNvSpPr/>
            <p:nvPr/>
          </p:nvSpPr>
          <p:spPr>
            <a:xfrm>
              <a:off x="5453499" y="1886240"/>
              <a:ext cx="13899" cy="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96" h="21600" extrusionOk="0">
                  <a:moveTo>
                    <a:pt x="12219" y="21600"/>
                  </a:moveTo>
                  <a:cubicBezTo>
                    <a:pt x="3579" y="21600"/>
                    <a:pt x="-5061" y="0"/>
                    <a:pt x="3579" y="0"/>
                  </a:cubicBezTo>
                  <a:cubicBezTo>
                    <a:pt x="7899" y="0"/>
                    <a:pt x="16539" y="21600"/>
                    <a:pt x="12219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6" name="Shape 1722">
              <a:extLst>
                <a:ext uri="{FF2B5EF4-FFF2-40B4-BE49-F238E27FC236}">
                  <a16:creationId xmlns:a16="http://schemas.microsoft.com/office/drawing/2014/main" id="{C7B66A9A-285C-4381-BC01-28676E26841D}"/>
                </a:ext>
              </a:extLst>
            </p:cNvPr>
            <p:cNvSpPr/>
            <p:nvPr/>
          </p:nvSpPr>
          <p:spPr>
            <a:xfrm>
              <a:off x="5454197" y="2135797"/>
              <a:ext cx="11980" cy="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3" h="21600" extrusionOk="0">
                  <a:moveTo>
                    <a:pt x="3633" y="0"/>
                  </a:moveTo>
                  <a:cubicBezTo>
                    <a:pt x="-7167" y="0"/>
                    <a:pt x="9033" y="21600"/>
                    <a:pt x="14433" y="21600"/>
                  </a:cubicBezTo>
                  <a:cubicBezTo>
                    <a:pt x="14433" y="21600"/>
                    <a:pt x="9033" y="0"/>
                    <a:pt x="363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7" name="Shape 1723">
              <a:extLst>
                <a:ext uri="{FF2B5EF4-FFF2-40B4-BE49-F238E27FC236}">
                  <a16:creationId xmlns:a16="http://schemas.microsoft.com/office/drawing/2014/main" id="{71B3818D-89D9-4F72-ACC6-19C222AF9134}"/>
                </a:ext>
              </a:extLst>
            </p:cNvPr>
            <p:cNvSpPr/>
            <p:nvPr/>
          </p:nvSpPr>
          <p:spPr>
            <a:xfrm>
              <a:off x="5458279" y="2192582"/>
              <a:ext cx="22018" cy="1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7" h="21600" extrusionOk="0">
                  <a:moveTo>
                    <a:pt x="2315" y="0"/>
                  </a:moveTo>
                  <a:cubicBezTo>
                    <a:pt x="-771" y="5400"/>
                    <a:pt x="-771" y="16200"/>
                    <a:pt x="2315" y="21600"/>
                  </a:cubicBezTo>
                  <a:cubicBezTo>
                    <a:pt x="5400" y="21600"/>
                    <a:pt x="8486" y="21600"/>
                    <a:pt x="14658" y="21600"/>
                  </a:cubicBezTo>
                  <a:cubicBezTo>
                    <a:pt x="20829" y="21600"/>
                    <a:pt x="2315" y="0"/>
                    <a:pt x="2315" y="0"/>
                  </a:cubicBezTo>
                  <a:cubicBezTo>
                    <a:pt x="-771" y="5400"/>
                    <a:pt x="2315" y="0"/>
                    <a:pt x="231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8" name="Shape 1724">
              <a:extLst>
                <a:ext uri="{FF2B5EF4-FFF2-40B4-BE49-F238E27FC236}">
                  <a16:creationId xmlns:a16="http://schemas.microsoft.com/office/drawing/2014/main" id="{7D0583FC-E90A-4604-9C10-C0715EDE5B97}"/>
                </a:ext>
              </a:extLst>
            </p:cNvPr>
            <p:cNvSpPr/>
            <p:nvPr/>
          </p:nvSpPr>
          <p:spPr>
            <a:xfrm>
              <a:off x="5334707" y="2296216"/>
              <a:ext cx="55654" cy="3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3" h="18360" extrusionOk="0">
                  <a:moveTo>
                    <a:pt x="0" y="5400"/>
                  </a:moveTo>
                  <a:cubicBezTo>
                    <a:pt x="1271" y="-3240"/>
                    <a:pt x="8894" y="1080"/>
                    <a:pt x="12706" y="1080"/>
                  </a:cubicBezTo>
                  <a:cubicBezTo>
                    <a:pt x="21600" y="3240"/>
                    <a:pt x="10165" y="5400"/>
                    <a:pt x="10165" y="5400"/>
                  </a:cubicBezTo>
                  <a:cubicBezTo>
                    <a:pt x="10165" y="9720"/>
                    <a:pt x="15247" y="7560"/>
                    <a:pt x="15247" y="11880"/>
                  </a:cubicBezTo>
                  <a:cubicBezTo>
                    <a:pt x="15247" y="11880"/>
                    <a:pt x="12706" y="9720"/>
                    <a:pt x="11435" y="11880"/>
                  </a:cubicBezTo>
                  <a:cubicBezTo>
                    <a:pt x="11435" y="11880"/>
                    <a:pt x="15247" y="18360"/>
                    <a:pt x="13976" y="18360"/>
                  </a:cubicBezTo>
                  <a:cubicBezTo>
                    <a:pt x="12706" y="18360"/>
                    <a:pt x="11435" y="16200"/>
                    <a:pt x="10165" y="16200"/>
                  </a:cubicBezTo>
                  <a:cubicBezTo>
                    <a:pt x="7624" y="14040"/>
                    <a:pt x="0" y="11880"/>
                    <a:pt x="0" y="5400"/>
                  </a:cubicBezTo>
                  <a:cubicBezTo>
                    <a:pt x="0" y="3240"/>
                    <a:pt x="0" y="11880"/>
                    <a:pt x="0" y="5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89" name="Shape 1725">
              <a:extLst>
                <a:ext uri="{FF2B5EF4-FFF2-40B4-BE49-F238E27FC236}">
                  <a16:creationId xmlns:a16="http://schemas.microsoft.com/office/drawing/2014/main" id="{7D79BDF7-310D-46F7-B1A6-A9B58DD9A544}"/>
                </a:ext>
              </a:extLst>
            </p:cNvPr>
            <p:cNvSpPr/>
            <p:nvPr/>
          </p:nvSpPr>
          <p:spPr>
            <a:xfrm>
              <a:off x="5321261" y="2280751"/>
              <a:ext cx="35774" cy="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12150" extrusionOk="0">
                  <a:moveTo>
                    <a:pt x="19200" y="7200"/>
                  </a:moveTo>
                  <a:cubicBezTo>
                    <a:pt x="21600" y="7200"/>
                    <a:pt x="12000" y="0"/>
                    <a:pt x="12000" y="0"/>
                  </a:cubicBezTo>
                  <a:cubicBezTo>
                    <a:pt x="7200" y="0"/>
                    <a:pt x="2400" y="0"/>
                    <a:pt x="0" y="0"/>
                  </a:cubicBezTo>
                  <a:cubicBezTo>
                    <a:pt x="4800" y="0"/>
                    <a:pt x="14400" y="21600"/>
                    <a:pt x="19200" y="7200"/>
                  </a:cubicBezTo>
                  <a:cubicBezTo>
                    <a:pt x="21600" y="7200"/>
                    <a:pt x="16800" y="14400"/>
                    <a:pt x="19200" y="72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0" name="Shape 1726">
              <a:extLst>
                <a:ext uri="{FF2B5EF4-FFF2-40B4-BE49-F238E27FC236}">
                  <a16:creationId xmlns:a16="http://schemas.microsoft.com/office/drawing/2014/main" id="{4E91CE5D-CBE8-4F11-95E7-FB48FBA0792A}"/>
                </a:ext>
              </a:extLst>
            </p:cNvPr>
            <p:cNvSpPr/>
            <p:nvPr/>
          </p:nvSpPr>
          <p:spPr>
            <a:xfrm>
              <a:off x="5260008" y="2375901"/>
              <a:ext cx="55679" cy="2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16985" extrusionOk="0">
                  <a:moveTo>
                    <a:pt x="19938" y="10535"/>
                  </a:moveTo>
                  <a:cubicBezTo>
                    <a:pt x="21600" y="7449"/>
                    <a:pt x="21600" y="4363"/>
                    <a:pt x="19938" y="1278"/>
                  </a:cubicBezTo>
                  <a:cubicBezTo>
                    <a:pt x="18277" y="-1808"/>
                    <a:pt x="13292" y="1278"/>
                    <a:pt x="11631" y="4363"/>
                  </a:cubicBezTo>
                  <a:cubicBezTo>
                    <a:pt x="9969" y="4363"/>
                    <a:pt x="6646" y="4363"/>
                    <a:pt x="4985" y="7449"/>
                  </a:cubicBezTo>
                  <a:cubicBezTo>
                    <a:pt x="4985" y="7449"/>
                    <a:pt x="0" y="13621"/>
                    <a:pt x="0" y="13621"/>
                  </a:cubicBezTo>
                  <a:cubicBezTo>
                    <a:pt x="4985" y="19792"/>
                    <a:pt x="16615" y="16706"/>
                    <a:pt x="19938" y="10535"/>
                  </a:cubicBezTo>
                  <a:cubicBezTo>
                    <a:pt x="21600" y="7449"/>
                    <a:pt x="14954" y="16706"/>
                    <a:pt x="19938" y="105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1" name="Shape 1727">
              <a:extLst>
                <a:ext uri="{FF2B5EF4-FFF2-40B4-BE49-F238E27FC236}">
                  <a16:creationId xmlns:a16="http://schemas.microsoft.com/office/drawing/2014/main" id="{B7817758-382C-409B-8293-2451CC228509}"/>
                </a:ext>
              </a:extLst>
            </p:cNvPr>
            <p:cNvSpPr/>
            <p:nvPr/>
          </p:nvSpPr>
          <p:spPr>
            <a:xfrm>
              <a:off x="4746853" y="2420816"/>
              <a:ext cx="11682" cy="1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74" h="13032" extrusionOk="0">
                  <a:moveTo>
                    <a:pt x="11674" y="3925"/>
                  </a:moveTo>
                  <a:cubicBezTo>
                    <a:pt x="6274" y="-3275"/>
                    <a:pt x="874" y="325"/>
                    <a:pt x="874" y="7525"/>
                  </a:cubicBezTo>
                  <a:cubicBezTo>
                    <a:pt x="-4526" y="18325"/>
                    <a:pt x="17074" y="11125"/>
                    <a:pt x="11674" y="3925"/>
                  </a:cubicBezTo>
                  <a:cubicBezTo>
                    <a:pt x="11674" y="3925"/>
                    <a:pt x="17074" y="7525"/>
                    <a:pt x="11674" y="39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2" name="Shape 1728">
              <a:extLst>
                <a:ext uri="{FF2B5EF4-FFF2-40B4-BE49-F238E27FC236}">
                  <a16:creationId xmlns:a16="http://schemas.microsoft.com/office/drawing/2014/main" id="{22643F63-1238-41BE-9595-3ADFBDDD5469}"/>
                </a:ext>
              </a:extLst>
            </p:cNvPr>
            <p:cNvSpPr/>
            <p:nvPr/>
          </p:nvSpPr>
          <p:spPr>
            <a:xfrm>
              <a:off x="4707701" y="2363179"/>
              <a:ext cx="12986" cy="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67" h="10439" extrusionOk="0">
                  <a:moveTo>
                    <a:pt x="17067" y="6912"/>
                  </a:moveTo>
                  <a:cubicBezTo>
                    <a:pt x="11667" y="6912"/>
                    <a:pt x="867" y="-3888"/>
                    <a:pt x="867" y="1512"/>
                  </a:cubicBezTo>
                  <a:cubicBezTo>
                    <a:pt x="-4533" y="17712"/>
                    <a:pt x="17067" y="6912"/>
                    <a:pt x="17067" y="6912"/>
                  </a:cubicBezTo>
                  <a:cubicBezTo>
                    <a:pt x="11667" y="6912"/>
                    <a:pt x="17067" y="6912"/>
                    <a:pt x="17067" y="69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3" name="Shape 1729">
              <a:extLst>
                <a:ext uri="{FF2B5EF4-FFF2-40B4-BE49-F238E27FC236}">
                  <a16:creationId xmlns:a16="http://schemas.microsoft.com/office/drawing/2014/main" id="{95B237D8-3ADF-43A4-8D94-416A1C1B272E}"/>
                </a:ext>
              </a:extLst>
            </p:cNvPr>
            <p:cNvSpPr/>
            <p:nvPr/>
          </p:nvSpPr>
          <p:spPr>
            <a:xfrm>
              <a:off x="5475140" y="2081638"/>
              <a:ext cx="8964" cy="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74" extrusionOk="0">
                  <a:moveTo>
                    <a:pt x="21600" y="4474"/>
                  </a:moveTo>
                  <a:cubicBezTo>
                    <a:pt x="21600" y="-6326"/>
                    <a:pt x="0" y="4474"/>
                    <a:pt x="0" y="15274"/>
                  </a:cubicBezTo>
                  <a:cubicBezTo>
                    <a:pt x="10800" y="15274"/>
                    <a:pt x="21600" y="15274"/>
                    <a:pt x="21600" y="44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4" name="Shape 1730">
              <a:extLst>
                <a:ext uri="{FF2B5EF4-FFF2-40B4-BE49-F238E27FC236}">
                  <a16:creationId xmlns:a16="http://schemas.microsoft.com/office/drawing/2014/main" id="{F095CCED-A804-4601-BE36-D3992F62582D}"/>
                </a:ext>
              </a:extLst>
            </p:cNvPr>
            <p:cNvSpPr/>
            <p:nvPr/>
          </p:nvSpPr>
          <p:spPr>
            <a:xfrm>
              <a:off x="5441910" y="2031192"/>
              <a:ext cx="8196" cy="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15274" extrusionOk="0">
                  <a:moveTo>
                    <a:pt x="10182" y="0"/>
                  </a:moveTo>
                  <a:cubicBezTo>
                    <a:pt x="2982" y="0"/>
                    <a:pt x="-4218" y="10800"/>
                    <a:pt x="2982" y="10800"/>
                  </a:cubicBezTo>
                  <a:cubicBezTo>
                    <a:pt x="10182" y="21600"/>
                    <a:pt x="17382" y="10800"/>
                    <a:pt x="1018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5" name="Shape 1731">
              <a:extLst>
                <a:ext uri="{FF2B5EF4-FFF2-40B4-BE49-F238E27FC236}">
                  <a16:creationId xmlns:a16="http://schemas.microsoft.com/office/drawing/2014/main" id="{FE9B33B9-61F4-4122-B118-64C7559623C9}"/>
                </a:ext>
              </a:extLst>
            </p:cNvPr>
            <p:cNvSpPr/>
            <p:nvPr/>
          </p:nvSpPr>
          <p:spPr>
            <a:xfrm>
              <a:off x="5478007" y="2015886"/>
              <a:ext cx="6216" cy="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2" h="12198" extrusionOk="0">
                  <a:moveTo>
                    <a:pt x="9216" y="2982"/>
                  </a:moveTo>
                  <a:cubicBezTo>
                    <a:pt x="9216" y="-4218"/>
                    <a:pt x="-5184" y="2982"/>
                    <a:pt x="2016" y="10182"/>
                  </a:cubicBezTo>
                  <a:cubicBezTo>
                    <a:pt x="2016" y="17382"/>
                    <a:pt x="16416" y="2982"/>
                    <a:pt x="9216" y="29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6" name="Shape 1732">
              <a:extLst>
                <a:ext uri="{FF2B5EF4-FFF2-40B4-BE49-F238E27FC236}">
                  <a16:creationId xmlns:a16="http://schemas.microsoft.com/office/drawing/2014/main" id="{C530D690-D2BE-4C87-8BF4-3BF4F3949C7E}"/>
                </a:ext>
              </a:extLst>
            </p:cNvPr>
            <p:cNvSpPr/>
            <p:nvPr/>
          </p:nvSpPr>
          <p:spPr>
            <a:xfrm>
              <a:off x="4282241" y="2101427"/>
              <a:ext cx="18641" cy="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8" h="21600" extrusionOk="0">
                  <a:moveTo>
                    <a:pt x="17968" y="21600"/>
                  </a:moveTo>
                  <a:cubicBezTo>
                    <a:pt x="13648" y="0"/>
                    <a:pt x="-3632" y="0"/>
                    <a:pt x="688" y="0"/>
                  </a:cubicBezTo>
                  <a:cubicBezTo>
                    <a:pt x="5008" y="21600"/>
                    <a:pt x="17968" y="21600"/>
                    <a:pt x="17968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7" name="Shape 1733">
              <a:extLst>
                <a:ext uri="{FF2B5EF4-FFF2-40B4-BE49-F238E27FC236}">
                  <a16:creationId xmlns:a16="http://schemas.microsoft.com/office/drawing/2014/main" id="{58FA5F11-C866-496D-A991-0F2CB4782AC4}"/>
                </a:ext>
              </a:extLst>
            </p:cNvPr>
            <p:cNvSpPr/>
            <p:nvPr/>
          </p:nvSpPr>
          <p:spPr>
            <a:xfrm>
              <a:off x="4309130" y="2100481"/>
              <a:ext cx="19354" cy="7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8" name="Shape 1734">
              <a:extLst>
                <a:ext uri="{FF2B5EF4-FFF2-40B4-BE49-F238E27FC236}">
                  <a16:creationId xmlns:a16="http://schemas.microsoft.com/office/drawing/2014/main" id="{C13366D7-ED9D-4A6F-9786-C758C0A515D6}"/>
                </a:ext>
              </a:extLst>
            </p:cNvPr>
            <p:cNvSpPr/>
            <p:nvPr/>
          </p:nvSpPr>
          <p:spPr>
            <a:xfrm>
              <a:off x="4812909" y="1823478"/>
              <a:ext cx="11225" cy="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24" h="21600" extrusionOk="0">
                  <a:moveTo>
                    <a:pt x="11287" y="21600"/>
                  </a:moveTo>
                  <a:cubicBezTo>
                    <a:pt x="487" y="21600"/>
                    <a:pt x="-4913" y="0"/>
                    <a:pt x="5887" y="0"/>
                  </a:cubicBezTo>
                  <a:cubicBezTo>
                    <a:pt x="11287" y="0"/>
                    <a:pt x="16687" y="21600"/>
                    <a:pt x="11287" y="21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  <p:sp>
          <p:nvSpPr>
            <p:cNvPr id="399" name="Shape 1735">
              <a:extLst>
                <a:ext uri="{FF2B5EF4-FFF2-40B4-BE49-F238E27FC236}">
                  <a16:creationId xmlns:a16="http://schemas.microsoft.com/office/drawing/2014/main" id="{915B63CA-6350-4EF7-9031-2A951EC80847}"/>
                </a:ext>
              </a:extLst>
            </p:cNvPr>
            <p:cNvSpPr/>
            <p:nvPr/>
          </p:nvSpPr>
          <p:spPr>
            <a:xfrm>
              <a:off x="2942860" y="2898600"/>
              <a:ext cx="40338" cy="4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98" extrusionOk="0">
                  <a:moveTo>
                    <a:pt x="21600" y="18278"/>
                  </a:moveTo>
                  <a:cubicBezTo>
                    <a:pt x="19200" y="12878"/>
                    <a:pt x="16800" y="5678"/>
                    <a:pt x="12000" y="2078"/>
                  </a:cubicBezTo>
                  <a:cubicBezTo>
                    <a:pt x="9600" y="278"/>
                    <a:pt x="7200" y="-1522"/>
                    <a:pt x="4800" y="2078"/>
                  </a:cubicBezTo>
                  <a:cubicBezTo>
                    <a:pt x="4800" y="2078"/>
                    <a:pt x="0" y="2078"/>
                    <a:pt x="0" y="3878"/>
                  </a:cubicBezTo>
                  <a:cubicBezTo>
                    <a:pt x="2400" y="5678"/>
                    <a:pt x="7200" y="3878"/>
                    <a:pt x="7200" y="7478"/>
                  </a:cubicBezTo>
                  <a:cubicBezTo>
                    <a:pt x="7200" y="9278"/>
                    <a:pt x="7200" y="9278"/>
                    <a:pt x="7200" y="11078"/>
                  </a:cubicBezTo>
                  <a:cubicBezTo>
                    <a:pt x="7200" y="12878"/>
                    <a:pt x="9600" y="11078"/>
                    <a:pt x="9600" y="11078"/>
                  </a:cubicBezTo>
                  <a:cubicBezTo>
                    <a:pt x="12000" y="12878"/>
                    <a:pt x="7200" y="12878"/>
                    <a:pt x="7200" y="12878"/>
                  </a:cubicBezTo>
                  <a:cubicBezTo>
                    <a:pt x="7200" y="14678"/>
                    <a:pt x="12000" y="18278"/>
                    <a:pt x="14400" y="18278"/>
                  </a:cubicBezTo>
                  <a:cubicBezTo>
                    <a:pt x="14400" y="18278"/>
                    <a:pt x="4800" y="11078"/>
                    <a:pt x="14400" y="14678"/>
                  </a:cubicBezTo>
                  <a:cubicBezTo>
                    <a:pt x="16800" y="14678"/>
                    <a:pt x="21600" y="20078"/>
                    <a:pt x="21600" y="18278"/>
                  </a:cubicBezTo>
                  <a:cubicBezTo>
                    <a:pt x="19200" y="16478"/>
                    <a:pt x="21600" y="20078"/>
                    <a:pt x="21600" y="1827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algn="l" defTabSz="1828433">
                <a:defRPr sz="3600" cap="none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sz="3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F66F6D2A-104C-420C-B043-9560BA1C977C}"/>
              </a:ext>
            </a:extLst>
          </p:cNvPr>
          <p:cNvGrpSpPr/>
          <p:nvPr/>
        </p:nvGrpSpPr>
        <p:grpSpPr>
          <a:xfrm>
            <a:off x="1297881" y="2371597"/>
            <a:ext cx="2100542" cy="1173396"/>
            <a:chOff x="1106942" y="3947746"/>
            <a:chExt cx="3285229" cy="1835179"/>
          </a:xfrm>
        </p:grpSpPr>
        <p:sp>
          <p:nvSpPr>
            <p:cNvPr id="424" name="Speech Bubble: Rectangle 423">
              <a:extLst>
                <a:ext uri="{FF2B5EF4-FFF2-40B4-BE49-F238E27FC236}">
                  <a16:creationId xmlns:a16="http://schemas.microsoft.com/office/drawing/2014/main" id="{373A7260-1848-4C9B-9311-4268A30EBEB7}"/>
                </a:ext>
              </a:extLst>
            </p:cNvPr>
            <p:cNvSpPr/>
            <p:nvPr/>
          </p:nvSpPr>
          <p:spPr>
            <a:xfrm>
              <a:off x="1106942" y="3947746"/>
              <a:ext cx="3285229" cy="1835179"/>
            </a:xfrm>
            <a:prstGeom prst="wedgeRectCallout">
              <a:avLst>
                <a:gd name="adj1" fmla="val 70265"/>
                <a:gd name="adj2" fmla="val 34848"/>
              </a:avLst>
            </a:prstGeom>
            <a:solidFill>
              <a:schemeClr val="accent1"/>
            </a:solidFill>
            <a:ln>
              <a:noFill/>
            </a:ln>
            <a:effectLst>
              <a:outerShdw blurRad="469900" dist="508000" sx="90000" sy="9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ontserrat" panose="00000500000000000000" pitchFamily="2" charset="0"/>
              </a:endParaRPr>
            </a:p>
          </p:txBody>
        </p: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6FE9D080-E438-48E9-8CD8-677A6AC0ADFF}"/>
                </a:ext>
              </a:extLst>
            </p:cNvPr>
            <p:cNvGrpSpPr/>
            <p:nvPr/>
          </p:nvGrpSpPr>
          <p:grpSpPr>
            <a:xfrm>
              <a:off x="1272837" y="4177971"/>
              <a:ext cx="2833994" cy="1496046"/>
              <a:chOff x="1246968" y="4128884"/>
              <a:chExt cx="2833994" cy="1496046"/>
            </a:xfrm>
          </p:grpSpPr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E3FE69AF-D33C-4476-A555-2BB85D5590E2}"/>
                  </a:ext>
                </a:extLst>
              </p:cNvPr>
              <p:cNvSpPr txBox="1"/>
              <p:nvPr/>
            </p:nvSpPr>
            <p:spPr>
              <a:xfrm>
                <a:off x="1246968" y="4128884"/>
                <a:ext cx="1131196" cy="5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2019</a:t>
                </a: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5ED7337B-4375-4691-A5D7-EF72BD25FA4C}"/>
                  </a:ext>
                </a:extLst>
              </p:cNvPr>
              <p:cNvSpPr/>
              <p:nvPr/>
            </p:nvSpPr>
            <p:spPr>
              <a:xfrm>
                <a:off x="1246971" y="4636738"/>
                <a:ext cx="2833991" cy="98819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of my</a:t>
                </a:r>
              </a:p>
            </p:txBody>
          </p:sp>
        </p:grp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3E639EC6-9F84-402F-9434-6F91C3DD5894}"/>
              </a:ext>
            </a:extLst>
          </p:cNvPr>
          <p:cNvGrpSpPr/>
          <p:nvPr/>
        </p:nvGrpSpPr>
        <p:grpSpPr>
          <a:xfrm>
            <a:off x="3795488" y="4012355"/>
            <a:ext cx="2100542" cy="1173396"/>
            <a:chOff x="1106942" y="3947746"/>
            <a:chExt cx="3285229" cy="1835179"/>
          </a:xfrm>
        </p:grpSpPr>
        <p:sp>
          <p:nvSpPr>
            <p:cNvPr id="429" name="Speech Bubble: Rectangle 428">
              <a:extLst>
                <a:ext uri="{FF2B5EF4-FFF2-40B4-BE49-F238E27FC236}">
                  <a16:creationId xmlns:a16="http://schemas.microsoft.com/office/drawing/2014/main" id="{E514F359-0C3F-4104-8358-660C5611E3EF}"/>
                </a:ext>
              </a:extLst>
            </p:cNvPr>
            <p:cNvSpPr/>
            <p:nvPr/>
          </p:nvSpPr>
          <p:spPr>
            <a:xfrm>
              <a:off x="1106942" y="3947746"/>
              <a:ext cx="3285229" cy="1835179"/>
            </a:xfrm>
            <a:prstGeom prst="wedgeRectCallout">
              <a:avLst>
                <a:gd name="adj1" fmla="val 78557"/>
                <a:gd name="adj2" fmla="val -10918"/>
              </a:avLst>
            </a:prstGeom>
            <a:solidFill>
              <a:schemeClr val="accent2"/>
            </a:solidFill>
            <a:ln>
              <a:noFill/>
            </a:ln>
            <a:effectLst>
              <a:outerShdw blurRad="469900" dist="508000" sx="90000" sy="9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ontserrat" panose="00000500000000000000" pitchFamily="2" charset="0"/>
              </a:endParaRPr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50F0734F-B9D1-48EA-A493-2AC731273025}"/>
                </a:ext>
              </a:extLst>
            </p:cNvPr>
            <p:cNvGrpSpPr/>
            <p:nvPr/>
          </p:nvGrpSpPr>
          <p:grpSpPr>
            <a:xfrm>
              <a:off x="1272837" y="4177971"/>
              <a:ext cx="2833994" cy="1496046"/>
              <a:chOff x="1246968" y="4128884"/>
              <a:chExt cx="2833994" cy="1496046"/>
            </a:xfrm>
          </p:grpSpPr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20FD4486-CAF4-4B9A-975B-39C762C4A656}"/>
                  </a:ext>
                </a:extLst>
              </p:cNvPr>
              <p:cNvSpPr txBox="1"/>
              <p:nvPr/>
            </p:nvSpPr>
            <p:spPr>
              <a:xfrm>
                <a:off x="1246968" y="4128884"/>
                <a:ext cx="1113646" cy="5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2021</a:t>
                </a: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025AE09-60EC-4D9F-9DD2-274C4E3CFDEE}"/>
                  </a:ext>
                </a:extLst>
              </p:cNvPr>
              <p:cNvSpPr/>
              <p:nvPr/>
            </p:nvSpPr>
            <p:spPr>
              <a:xfrm>
                <a:off x="1246971" y="4636738"/>
                <a:ext cx="2833991" cy="98819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of my</a:t>
                </a:r>
              </a:p>
            </p:txBody>
          </p:sp>
        </p:grp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E62A447-11B8-4131-ABC2-E4EBB01C8B01}"/>
              </a:ext>
            </a:extLst>
          </p:cNvPr>
          <p:cNvGrpSpPr/>
          <p:nvPr/>
        </p:nvGrpSpPr>
        <p:grpSpPr>
          <a:xfrm>
            <a:off x="8833056" y="2896363"/>
            <a:ext cx="2100542" cy="1173396"/>
            <a:chOff x="1106942" y="3947746"/>
            <a:chExt cx="3285229" cy="1835179"/>
          </a:xfrm>
        </p:grpSpPr>
        <p:sp>
          <p:nvSpPr>
            <p:cNvPr id="440" name="Speech Bubble: Rectangle 439">
              <a:extLst>
                <a:ext uri="{FF2B5EF4-FFF2-40B4-BE49-F238E27FC236}">
                  <a16:creationId xmlns:a16="http://schemas.microsoft.com/office/drawing/2014/main" id="{2BE90AC8-D9E7-41E0-902B-4AC86A8A1612}"/>
                </a:ext>
              </a:extLst>
            </p:cNvPr>
            <p:cNvSpPr/>
            <p:nvPr/>
          </p:nvSpPr>
          <p:spPr>
            <a:xfrm>
              <a:off x="1106942" y="3947746"/>
              <a:ext cx="3285229" cy="1835179"/>
            </a:xfrm>
            <a:prstGeom prst="wedgeRectCallout">
              <a:avLst>
                <a:gd name="adj1" fmla="val -78295"/>
                <a:gd name="adj2" fmla="val 28664"/>
              </a:avLst>
            </a:prstGeom>
            <a:solidFill>
              <a:schemeClr val="accent3"/>
            </a:solidFill>
            <a:ln>
              <a:noFill/>
            </a:ln>
            <a:effectLst>
              <a:outerShdw blurRad="469900" dist="508000" sx="90000" sy="9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ontserrat" panose="00000500000000000000" pitchFamily="2" charset="0"/>
              </a:endParaRPr>
            </a:p>
          </p:txBody>
        </p: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23069BFD-5081-4E92-8EB0-0CC14D64957A}"/>
                </a:ext>
              </a:extLst>
            </p:cNvPr>
            <p:cNvGrpSpPr/>
            <p:nvPr/>
          </p:nvGrpSpPr>
          <p:grpSpPr>
            <a:xfrm>
              <a:off x="1272837" y="4177971"/>
              <a:ext cx="2833994" cy="1496046"/>
              <a:chOff x="1246968" y="4128884"/>
              <a:chExt cx="2833994" cy="1496046"/>
            </a:xfrm>
          </p:grpSpPr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72F1E355-FB9E-435D-8723-983FC2E0C668}"/>
                  </a:ext>
                </a:extLst>
              </p:cNvPr>
              <p:cNvSpPr txBox="1"/>
              <p:nvPr/>
            </p:nvSpPr>
            <p:spPr>
              <a:xfrm>
                <a:off x="1246968" y="4128884"/>
                <a:ext cx="1113646" cy="5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2021</a:t>
                </a: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45E85182-F5F2-4CFE-93A0-76A890A73B20}"/>
                  </a:ext>
                </a:extLst>
              </p:cNvPr>
              <p:cNvSpPr/>
              <p:nvPr/>
            </p:nvSpPr>
            <p:spPr>
              <a:xfrm>
                <a:off x="1246971" y="4636738"/>
                <a:ext cx="2833991" cy="98819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of my</a:t>
                </a:r>
              </a:p>
            </p:txBody>
          </p:sp>
        </p:grpSp>
      </p:grpSp>
      <p:sp>
        <p:nvSpPr>
          <p:cNvPr id="446" name="TextBox 445">
            <a:extLst>
              <a:ext uri="{FF2B5EF4-FFF2-40B4-BE49-F238E27FC236}">
                <a16:creationId xmlns:a16="http://schemas.microsoft.com/office/drawing/2014/main" id="{40622B49-224E-4056-8BDC-7139A8155360}"/>
              </a:ext>
            </a:extLst>
          </p:cNvPr>
          <p:cNvSpPr txBox="1"/>
          <p:nvPr/>
        </p:nvSpPr>
        <p:spPr>
          <a:xfrm>
            <a:off x="3294743" y="776269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Map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Infographic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055B2-E4B8-41BF-934A-C4A42159DA9E}"/>
              </a:ext>
            </a:extLst>
          </p:cNvPr>
          <p:cNvGrpSpPr/>
          <p:nvPr/>
        </p:nvGrpSpPr>
        <p:grpSpPr>
          <a:xfrm>
            <a:off x="4689793" y="1102720"/>
            <a:ext cx="6446520" cy="5249547"/>
            <a:chOff x="4384675" y="280988"/>
            <a:chExt cx="7404100" cy="602932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55E9B5E-2FD5-4600-9FB5-1A4215013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F1A3F23-66AC-4103-BA6F-B418B356C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4191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33B0492-7ABC-4864-A643-C1FD649B3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7463" y="4911726"/>
              <a:ext cx="1522413" cy="639763"/>
            </a:xfrm>
            <a:custGeom>
              <a:avLst/>
              <a:gdLst>
                <a:gd name="T0" fmla="*/ 96 w 959"/>
                <a:gd name="T1" fmla="*/ 107 h 403"/>
                <a:gd name="T2" fmla="*/ 47 w 959"/>
                <a:gd name="T3" fmla="*/ 96 h 403"/>
                <a:gd name="T4" fmla="*/ 37 w 959"/>
                <a:gd name="T5" fmla="*/ 128 h 403"/>
                <a:gd name="T6" fmla="*/ 111 w 959"/>
                <a:gd name="T7" fmla="*/ 74 h 403"/>
                <a:gd name="T8" fmla="*/ 165 w 959"/>
                <a:gd name="T9" fmla="*/ 72 h 403"/>
                <a:gd name="T10" fmla="*/ 121 w 959"/>
                <a:gd name="T11" fmla="*/ 29 h 403"/>
                <a:gd name="T12" fmla="*/ 96 w 959"/>
                <a:gd name="T13" fmla="*/ 11 h 403"/>
                <a:gd name="T14" fmla="*/ 55 w 959"/>
                <a:gd name="T15" fmla="*/ 9 h 403"/>
                <a:gd name="T16" fmla="*/ 46 w 959"/>
                <a:gd name="T17" fmla="*/ 51 h 403"/>
                <a:gd name="T18" fmla="*/ 29 w 959"/>
                <a:gd name="T19" fmla="*/ 79 h 403"/>
                <a:gd name="T20" fmla="*/ 941 w 959"/>
                <a:gd name="T21" fmla="*/ 278 h 403"/>
                <a:gd name="T22" fmla="*/ 932 w 959"/>
                <a:gd name="T23" fmla="*/ 242 h 403"/>
                <a:gd name="T24" fmla="*/ 921 w 959"/>
                <a:gd name="T25" fmla="*/ 182 h 403"/>
                <a:gd name="T26" fmla="*/ 949 w 959"/>
                <a:gd name="T27" fmla="*/ 148 h 403"/>
                <a:gd name="T28" fmla="*/ 902 w 959"/>
                <a:gd name="T29" fmla="*/ 103 h 403"/>
                <a:gd name="T30" fmla="*/ 862 w 959"/>
                <a:gd name="T31" fmla="*/ 40 h 403"/>
                <a:gd name="T32" fmla="*/ 804 w 959"/>
                <a:gd name="T33" fmla="*/ 40 h 403"/>
                <a:gd name="T34" fmla="*/ 712 w 959"/>
                <a:gd name="T35" fmla="*/ 76 h 403"/>
                <a:gd name="T36" fmla="*/ 642 w 959"/>
                <a:gd name="T37" fmla="*/ 78 h 403"/>
                <a:gd name="T38" fmla="*/ 569 w 959"/>
                <a:gd name="T39" fmla="*/ 54 h 403"/>
                <a:gd name="T40" fmla="*/ 513 w 959"/>
                <a:gd name="T41" fmla="*/ 29 h 403"/>
                <a:gd name="T42" fmla="*/ 470 w 959"/>
                <a:gd name="T43" fmla="*/ 0 h 403"/>
                <a:gd name="T44" fmla="*/ 338 w 959"/>
                <a:gd name="T45" fmla="*/ 23 h 403"/>
                <a:gd name="T46" fmla="*/ 255 w 959"/>
                <a:gd name="T47" fmla="*/ 67 h 403"/>
                <a:gd name="T48" fmla="*/ 183 w 959"/>
                <a:gd name="T49" fmla="*/ 83 h 403"/>
                <a:gd name="T50" fmla="*/ 192 w 959"/>
                <a:gd name="T51" fmla="*/ 92 h 403"/>
                <a:gd name="T52" fmla="*/ 150 w 959"/>
                <a:gd name="T53" fmla="*/ 114 h 403"/>
                <a:gd name="T54" fmla="*/ 109 w 959"/>
                <a:gd name="T55" fmla="*/ 116 h 403"/>
                <a:gd name="T56" fmla="*/ 38 w 959"/>
                <a:gd name="T57" fmla="*/ 128 h 403"/>
                <a:gd name="T58" fmla="*/ 33 w 959"/>
                <a:gd name="T59" fmla="*/ 172 h 403"/>
                <a:gd name="T60" fmla="*/ 55 w 959"/>
                <a:gd name="T61" fmla="*/ 186 h 403"/>
                <a:gd name="T62" fmla="*/ 64 w 959"/>
                <a:gd name="T63" fmla="*/ 215 h 403"/>
                <a:gd name="T64" fmla="*/ 58 w 959"/>
                <a:gd name="T65" fmla="*/ 231 h 403"/>
                <a:gd name="T66" fmla="*/ 53 w 959"/>
                <a:gd name="T67" fmla="*/ 246 h 403"/>
                <a:gd name="T68" fmla="*/ 40 w 959"/>
                <a:gd name="T69" fmla="*/ 237 h 403"/>
                <a:gd name="T70" fmla="*/ 37 w 959"/>
                <a:gd name="T71" fmla="*/ 251 h 403"/>
                <a:gd name="T72" fmla="*/ 64 w 959"/>
                <a:gd name="T73" fmla="*/ 262 h 403"/>
                <a:gd name="T74" fmla="*/ 78 w 959"/>
                <a:gd name="T75" fmla="*/ 296 h 403"/>
                <a:gd name="T76" fmla="*/ 91 w 959"/>
                <a:gd name="T77" fmla="*/ 312 h 403"/>
                <a:gd name="T78" fmla="*/ 89 w 959"/>
                <a:gd name="T79" fmla="*/ 321 h 403"/>
                <a:gd name="T80" fmla="*/ 84 w 959"/>
                <a:gd name="T81" fmla="*/ 331 h 403"/>
                <a:gd name="T82" fmla="*/ 118 w 959"/>
                <a:gd name="T83" fmla="*/ 327 h 403"/>
                <a:gd name="T84" fmla="*/ 120 w 959"/>
                <a:gd name="T85" fmla="*/ 334 h 403"/>
                <a:gd name="T86" fmla="*/ 89 w 959"/>
                <a:gd name="T87" fmla="*/ 345 h 403"/>
                <a:gd name="T88" fmla="*/ 112 w 959"/>
                <a:gd name="T89" fmla="*/ 345 h 403"/>
                <a:gd name="T90" fmla="*/ 120 w 959"/>
                <a:gd name="T91" fmla="*/ 349 h 403"/>
                <a:gd name="T92" fmla="*/ 131 w 959"/>
                <a:gd name="T93" fmla="*/ 343 h 403"/>
                <a:gd name="T94" fmla="*/ 145 w 959"/>
                <a:gd name="T95" fmla="*/ 343 h 403"/>
                <a:gd name="T96" fmla="*/ 161 w 959"/>
                <a:gd name="T97" fmla="*/ 352 h 403"/>
                <a:gd name="T98" fmla="*/ 174 w 959"/>
                <a:gd name="T99" fmla="*/ 365 h 403"/>
                <a:gd name="T100" fmla="*/ 199 w 959"/>
                <a:gd name="T101" fmla="*/ 381 h 403"/>
                <a:gd name="T102" fmla="*/ 224 w 959"/>
                <a:gd name="T103" fmla="*/ 376 h 403"/>
                <a:gd name="T104" fmla="*/ 246 w 959"/>
                <a:gd name="T105" fmla="*/ 341 h 403"/>
                <a:gd name="T106" fmla="*/ 336 w 959"/>
                <a:gd name="T107" fmla="*/ 379 h 403"/>
                <a:gd name="T108" fmla="*/ 403 w 959"/>
                <a:gd name="T109" fmla="*/ 383 h 403"/>
                <a:gd name="T110" fmla="*/ 448 w 959"/>
                <a:gd name="T111" fmla="*/ 343 h 403"/>
                <a:gd name="T112" fmla="*/ 499 w 959"/>
                <a:gd name="T113" fmla="*/ 350 h 403"/>
                <a:gd name="T114" fmla="*/ 530 w 959"/>
                <a:gd name="T115" fmla="*/ 350 h 403"/>
                <a:gd name="T116" fmla="*/ 526 w 959"/>
                <a:gd name="T117" fmla="*/ 403 h 403"/>
                <a:gd name="T118" fmla="*/ 546 w 959"/>
                <a:gd name="T119" fmla="*/ 367 h 403"/>
                <a:gd name="T120" fmla="*/ 654 w 959"/>
                <a:gd name="T121" fmla="*/ 349 h 403"/>
                <a:gd name="T122" fmla="*/ 842 w 959"/>
                <a:gd name="T123" fmla="*/ 321 h 403"/>
                <a:gd name="T124" fmla="*/ 918 w 959"/>
                <a:gd name="T125" fmla="*/ 30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9" h="403">
                  <a:moveTo>
                    <a:pt x="22" y="152"/>
                  </a:moveTo>
                  <a:lnTo>
                    <a:pt x="22" y="148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19" y="128"/>
                  </a:moveTo>
                  <a:lnTo>
                    <a:pt x="19" y="126"/>
                  </a:lnTo>
                  <a:lnTo>
                    <a:pt x="19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1" y="130"/>
                  </a:lnTo>
                  <a:lnTo>
                    <a:pt x="13" y="130"/>
                  </a:lnTo>
                  <a:lnTo>
                    <a:pt x="17" y="130"/>
                  </a:lnTo>
                  <a:lnTo>
                    <a:pt x="17" y="128"/>
                  </a:lnTo>
                  <a:lnTo>
                    <a:pt x="19" y="128"/>
                  </a:lnTo>
                  <a:close/>
                  <a:moveTo>
                    <a:pt x="100" y="107"/>
                  </a:moveTo>
                  <a:lnTo>
                    <a:pt x="100" y="107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7"/>
                  </a:lnTo>
                  <a:lnTo>
                    <a:pt x="100" y="107"/>
                  </a:lnTo>
                  <a:close/>
                  <a:moveTo>
                    <a:pt x="102" y="98"/>
                  </a:moveTo>
                  <a:lnTo>
                    <a:pt x="103" y="98"/>
                  </a:lnTo>
                  <a:lnTo>
                    <a:pt x="105" y="98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2" y="98"/>
                  </a:lnTo>
                  <a:close/>
                  <a:moveTo>
                    <a:pt x="20" y="92"/>
                  </a:move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4" y="99"/>
                  </a:lnTo>
                  <a:lnTo>
                    <a:pt x="33" y="99"/>
                  </a:lnTo>
                  <a:lnTo>
                    <a:pt x="35" y="98"/>
                  </a:lnTo>
                  <a:lnTo>
                    <a:pt x="37" y="98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4" y="99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3" y="103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7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7" y="112"/>
                  </a:lnTo>
                  <a:lnTo>
                    <a:pt x="35" y="112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1" y="121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35" y="126"/>
                  </a:lnTo>
                  <a:lnTo>
                    <a:pt x="35" y="125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5" y="107"/>
                  </a:lnTo>
                  <a:lnTo>
                    <a:pt x="56" y="105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82" y="92"/>
                  </a:lnTo>
                  <a:lnTo>
                    <a:pt x="84" y="88"/>
                  </a:lnTo>
                  <a:lnTo>
                    <a:pt x="89" y="83"/>
                  </a:lnTo>
                  <a:lnTo>
                    <a:pt x="91" y="81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4" y="69"/>
                  </a:lnTo>
                  <a:lnTo>
                    <a:pt x="138" y="69"/>
                  </a:lnTo>
                  <a:lnTo>
                    <a:pt x="140" y="70"/>
                  </a:lnTo>
                  <a:lnTo>
                    <a:pt x="141" y="70"/>
                  </a:lnTo>
                  <a:lnTo>
                    <a:pt x="143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5" y="69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7" y="69"/>
                  </a:lnTo>
                  <a:lnTo>
                    <a:pt x="147" y="69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70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4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3" y="54"/>
                  </a:lnTo>
                  <a:lnTo>
                    <a:pt x="149" y="47"/>
                  </a:lnTo>
                  <a:lnTo>
                    <a:pt x="138" y="43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3" y="32"/>
                  </a:lnTo>
                  <a:lnTo>
                    <a:pt x="123" y="31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3"/>
                  </a:lnTo>
                  <a:lnTo>
                    <a:pt x="120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6" y="18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3" y="11"/>
                  </a:lnTo>
                  <a:lnTo>
                    <a:pt x="93" y="9"/>
                  </a:lnTo>
                  <a:lnTo>
                    <a:pt x="89" y="7"/>
                  </a:lnTo>
                  <a:lnTo>
                    <a:pt x="87" y="7"/>
                  </a:lnTo>
                  <a:lnTo>
                    <a:pt x="87" y="5"/>
                  </a:lnTo>
                  <a:lnTo>
                    <a:pt x="85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7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92"/>
                  </a:lnTo>
                  <a:close/>
                  <a:moveTo>
                    <a:pt x="956" y="307"/>
                  </a:moveTo>
                  <a:lnTo>
                    <a:pt x="954" y="307"/>
                  </a:lnTo>
                  <a:lnTo>
                    <a:pt x="954" y="305"/>
                  </a:lnTo>
                  <a:lnTo>
                    <a:pt x="954" y="305"/>
                  </a:lnTo>
                  <a:lnTo>
                    <a:pt x="952" y="305"/>
                  </a:lnTo>
                  <a:lnTo>
                    <a:pt x="952" y="305"/>
                  </a:lnTo>
                  <a:lnTo>
                    <a:pt x="950" y="303"/>
                  </a:lnTo>
                  <a:lnTo>
                    <a:pt x="950" y="303"/>
                  </a:lnTo>
                  <a:lnTo>
                    <a:pt x="949" y="303"/>
                  </a:lnTo>
                  <a:lnTo>
                    <a:pt x="947" y="302"/>
                  </a:lnTo>
                  <a:lnTo>
                    <a:pt x="947" y="302"/>
                  </a:lnTo>
                  <a:lnTo>
                    <a:pt x="949" y="300"/>
                  </a:lnTo>
                  <a:lnTo>
                    <a:pt x="947" y="298"/>
                  </a:lnTo>
                  <a:lnTo>
                    <a:pt x="947" y="298"/>
                  </a:lnTo>
                  <a:lnTo>
                    <a:pt x="947" y="296"/>
                  </a:lnTo>
                  <a:lnTo>
                    <a:pt x="947" y="296"/>
                  </a:lnTo>
                  <a:lnTo>
                    <a:pt x="949" y="294"/>
                  </a:lnTo>
                  <a:lnTo>
                    <a:pt x="949" y="293"/>
                  </a:lnTo>
                  <a:lnTo>
                    <a:pt x="949" y="291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7" y="287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9" y="284"/>
                  </a:lnTo>
                  <a:lnTo>
                    <a:pt x="947" y="282"/>
                  </a:lnTo>
                  <a:lnTo>
                    <a:pt x="945" y="282"/>
                  </a:lnTo>
                  <a:lnTo>
                    <a:pt x="945" y="280"/>
                  </a:lnTo>
                  <a:lnTo>
                    <a:pt x="943" y="280"/>
                  </a:lnTo>
                  <a:lnTo>
                    <a:pt x="941" y="280"/>
                  </a:lnTo>
                  <a:lnTo>
                    <a:pt x="941" y="282"/>
                  </a:lnTo>
                  <a:lnTo>
                    <a:pt x="941" y="282"/>
                  </a:lnTo>
                  <a:lnTo>
                    <a:pt x="940" y="280"/>
                  </a:lnTo>
                  <a:lnTo>
                    <a:pt x="940" y="280"/>
                  </a:lnTo>
                  <a:lnTo>
                    <a:pt x="941" y="278"/>
                  </a:lnTo>
                  <a:lnTo>
                    <a:pt x="941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38" y="278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5"/>
                  </a:lnTo>
                  <a:lnTo>
                    <a:pt x="936" y="275"/>
                  </a:lnTo>
                  <a:lnTo>
                    <a:pt x="934" y="275"/>
                  </a:lnTo>
                  <a:lnTo>
                    <a:pt x="932" y="275"/>
                  </a:lnTo>
                  <a:lnTo>
                    <a:pt x="931" y="275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5"/>
                  </a:lnTo>
                  <a:lnTo>
                    <a:pt x="932" y="264"/>
                  </a:lnTo>
                  <a:lnTo>
                    <a:pt x="932" y="264"/>
                  </a:lnTo>
                  <a:lnTo>
                    <a:pt x="932" y="262"/>
                  </a:lnTo>
                  <a:lnTo>
                    <a:pt x="934" y="262"/>
                  </a:lnTo>
                  <a:lnTo>
                    <a:pt x="934" y="260"/>
                  </a:lnTo>
                  <a:lnTo>
                    <a:pt x="936" y="260"/>
                  </a:lnTo>
                  <a:lnTo>
                    <a:pt x="936" y="260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8" y="256"/>
                  </a:lnTo>
                  <a:lnTo>
                    <a:pt x="938" y="256"/>
                  </a:lnTo>
                  <a:lnTo>
                    <a:pt x="938" y="255"/>
                  </a:lnTo>
                  <a:lnTo>
                    <a:pt x="938" y="253"/>
                  </a:lnTo>
                  <a:lnTo>
                    <a:pt x="938" y="251"/>
                  </a:lnTo>
                  <a:lnTo>
                    <a:pt x="940" y="249"/>
                  </a:lnTo>
                  <a:lnTo>
                    <a:pt x="941" y="247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0" y="242"/>
                  </a:lnTo>
                  <a:lnTo>
                    <a:pt x="940" y="242"/>
                  </a:lnTo>
                  <a:lnTo>
                    <a:pt x="938" y="242"/>
                  </a:lnTo>
                  <a:lnTo>
                    <a:pt x="938" y="244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2" y="242"/>
                  </a:lnTo>
                  <a:lnTo>
                    <a:pt x="934" y="240"/>
                  </a:lnTo>
                  <a:lnTo>
                    <a:pt x="934" y="240"/>
                  </a:lnTo>
                  <a:lnTo>
                    <a:pt x="932" y="238"/>
                  </a:lnTo>
                  <a:lnTo>
                    <a:pt x="932" y="237"/>
                  </a:lnTo>
                  <a:lnTo>
                    <a:pt x="934" y="235"/>
                  </a:lnTo>
                  <a:lnTo>
                    <a:pt x="934" y="233"/>
                  </a:lnTo>
                  <a:lnTo>
                    <a:pt x="934" y="231"/>
                  </a:lnTo>
                  <a:lnTo>
                    <a:pt x="934" y="228"/>
                  </a:lnTo>
                  <a:lnTo>
                    <a:pt x="934" y="228"/>
                  </a:lnTo>
                  <a:lnTo>
                    <a:pt x="934" y="226"/>
                  </a:lnTo>
                  <a:lnTo>
                    <a:pt x="932" y="226"/>
                  </a:lnTo>
                  <a:lnTo>
                    <a:pt x="932" y="226"/>
                  </a:lnTo>
                  <a:lnTo>
                    <a:pt x="932" y="224"/>
                  </a:lnTo>
                  <a:lnTo>
                    <a:pt x="931" y="224"/>
                  </a:lnTo>
                  <a:lnTo>
                    <a:pt x="931" y="224"/>
                  </a:lnTo>
                  <a:lnTo>
                    <a:pt x="932" y="224"/>
                  </a:lnTo>
                  <a:lnTo>
                    <a:pt x="932" y="224"/>
                  </a:lnTo>
                  <a:lnTo>
                    <a:pt x="932" y="222"/>
                  </a:lnTo>
                  <a:lnTo>
                    <a:pt x="931" y="220"/>
                  </a:lnTo>
                  <a:lnTo>
                    <a:pt x="931" y="220"/>
                  </a:lnTo>
                  <a:lnTo>
                    <a:pt x="932" y="219"/>
                  </a:lnTo>
                  <a:lnTo>
                    <a:pt x="932" y="215"/>
                  </a:lnTo>
                  <a:lnTo>
                    <a:pt x="932" y="213"/>
                  </a:lnTo>
                  <a:lnTo>
                    <a:pt x="931" y="211"/>
                  </a:lnTo>
                  <a:lnTo>
                    <a:pt x="929" y="211"/>
                  </a:lnTo>
                  <a:lnTo>
                    <a:pt x="929" y="209"/>
                  </a:lnTo>
                  <a:lnTo>
                    <a:pt x="929" y="208"/>
                  </a:lnTo>
                  <a:lnTo>
                    <a:pt x="927" y="208"/>
                  </a:lnTo>
                  <a:lnTo>
                    <a:pt x="927" y="208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5" y="202"/>
                  </a:lnTo>
                  <a:lnTo>
                    <a:pt x="925" y="202"/>
                  </a:lnTo>
                  <a:lnTo>
                    <a:pt x="927" y="202"/>
                  </a:lnTo>
                  <a:lnTo>
                    <a:pt x="927" y="200"/>
                  </a:lnTo>
                  <a:lnTo>
                    <a:pt x="927" y="200"/>
                  </a:lnTo>
                  <a:lnTo>
                    <a:pt x="927" y="199"/>
                  </a:lnTo>
                  <a:lnTo>
                    <a:pt x="927" y="197"/>
                  </a:lnTo>
                  <a:lnTo>
                    <a:pt x="929" y="195"/>
                  </a:lnTo>
                  <a:lnTo>
                    <a:pt x="929" y="193"/>
                  </a:lnTo>
                  <a:lnTo>
                    <a:pt x="927" y="191"/>
                  </a:lnTo>
                  <a:lnTo>
                    <a:pt x="923" y="191"/>
                  </a:lnTo>
                  <a:lnTo>
                    <a:pt x="923" y="190"/>
                  </a:lnTo>
                  <a:lnTo>
                    <a:pt x="923" y="190"/>
                  </a:lnTo>
                  <a:lnTo>
                    <a:pt x="923" y="188"/>
                  </a:lnTo>
                  <a:lnTo>
                    <a:pt x="923" y="188"/>
                  </a:lnTo>
                  <a:lnTo>
                    <a:pt x="921" y="186"/>
                  </a:lnTo>
                  <a:lnTo>
                    <a:pt x="921" y="186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0" y="179"/>
                  </a:lnTo>
                  <a:lnTo>
                    <a:pt x="920" y="179"/>
                  </a:lnTo>
                  <a:lnTo>
                    <a:pt x="920" y="177"/>
                  </a:lnTo>
                  <a:lnTo>
                    <a:pt x="921" y="177"/>
                  </a:lnTo>
                  <a:lnTo>
                    <a:pt x="921" y="177"/>
                  </a:lnTo>
                  <a:lnTo>
                    <a:pt x="923" y="177"/>
                  </a:lnTo>
                  <a:lnTo>
                    <a:pt x="923" y="177"/>
                  </a:lnTo>
                  <a:lnTo>
                    <a:pt x="925" y="177"/>
                  </a:lnTo>
                  <a:lnTo>
                    <a:pt x="927" y="177"/>
                  </a:lnTo>
                  <a:lnTo>
                    <a:pt x="929" y="177"/>
                  </a:lnTo>
                  <a:lnTo>
                    <a:pt x="932" y="179"/>
                  </a:lnTo>
                  <a:lnTo>
                    <a:pt x="934" y="179"/>
                  </a:lnTo>
                  <a:lnTo>
                    <a:pt x="934" y="177"/>
                  </a:lnTo>
                  <a:lnTo>
                    <a:pt x="938" y="177"/>
                  </a:lnTo>
                  <a:lnTo>
                    <a:pt x="938" y="175"/>
                  </a:lnTo>
                  <a:lnTo>
                    <a:pt x="940" y="175"/>
                  </a:lnTo>
                  <a:lnTo>
                    <a:pt x="940" y="173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0"/>
                  </a:lnTo>
                  <a:lnTo>
                    <a:pt x="940" y="170"/>
                  </a:lnTo>
                  <a:lnTo>
                    <a:pt x="940" y="168"/>
                  </a:lnTo>
                  <a:lnTo>
                    <a:pt x="940" y="168"/>
                  </a:lnTo>
                  <a:lnTo>
                    <a:pt x="940" y="166"/>
                  </a:lnTo>
                  <a:lnTo>
                    <a:pt x="940" y="166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9"/>
                  </a:lnTo>
                  <a:lnTo>
                    <a:pt x="941" y="157"/>
                  </a:lnTo>
                  <a:lnTo>
                    <a:pt x="947" y="153"/>
                  </a:lnTo>
                  <a:lnTo>
                    <a:pt x="949" y="153"/>
                  </a:lnTo>
                  <a:lnTo>
                    <a:pt x="949" y="153"/>
                  </a:lnTo>
                  <a:lnTo>
                    <a:pt x="950" y="155"/>
                  </a:lnTo>
                  <a:lnTo>
                    <a:pt x="950" y="155"/>
                  </a:lnTo>
                  <a:lnTo>
                    <a:pt x="954" y="157"/>
                  </a:lnTo>
                  <a:lnTo>
                    <a:pt x="956" y="159"/>
                  </a:lnTo>
                  <a:lnTo>
                    <a:pt x="959" y="161"/>
                  </a:lnTo>
                  <a:lnTo>
                    <a:pt x="959" y="161"/>
                  </a:lnTo>
                  <a:lnTo>
                    <a:pt x="958" y="159"/>
                  </a:lnTo>
                  <a:lnTo>
                    <a:pt x="958" y="157"/>
                  </a:lnTo>
                  <a:lnTo>
                    <a:pt x="958" y="155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0" y="150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4"/>
                  </a:lnTo>
                  <a:lnTo>
                    <a:pt x="947" y="144"/>
                  </a:lnTo>
                  <a:lnTo>
                    <a:pt x="945" y="143"/>
                  </a:lnTo>
                  <a:lnTo>
                    <a:pt x="941" y="139"/>
                  </a:lnTo>
                  <a:lnTo>
                    <a:pt x="938" y="137"/>
                  </a:lnTo>
                  <a:lnTo>
                    <a:pt x="936" y="135"/>
                  </a:lnTo>
                  <a:lnTo>
                    <a:pt x="934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7" y="135"/>
                  </a:lnTo>
                  <a:lnTo>
                    <a:pt x="927" y="137"/>
                  </a:lnTo>
                  <a:lnTo>
                    <a:pt x="925" y="137"/>
                  </a:lnTo>
                  <a:lnTo>
                    <a:pt x="925" y="137"/>
                  </a:lnTo>
                  <a:lnTo>
                    <a:pt x="925" y="135"/>
                  </a:lnTo>
                  <a:lnTo>
                    <a:pt x="923" y="135"/>
                  </a:lnTo>
                  <a:lnTo>
                    <a:pt x="923" y="135"/>
                  </a:lnTo>
                  <a:lnTo>
                    <a:pt x="921" y="137"/>
                  </a:lnTo>
                  <a:lnTo>
                    <a:pt x="920" y="137"/>
                  </a:lnTo>
                  <a:lnTo>
                    <a:pt x="914" y="137"/>
                  </a:lnTo>
                  <a:lnTo>
                    <a:pt x="909" y="134"/>
                  </a:lnTo>
                  <a:lnTo>
                    <a:pt x="905" y="132"/>
                  </a:lnTo>
                  <a:lnTo>
                    <a:pt x="902" y="130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5" y="128"/>
                  </a:lnTo>
                  <a:lnTo>
                    <a:pt x="905" y="126"/>
                  </a:lnTo>
                  <a:lnTo>
                    <a:pt x="905" y="126"/>
                  </a:lnTo>
                  <a:lnTo>
                    <a:pt x="903" y="125"/>
                  </a:lnTo>
                  <a:lnTo>
                    <a:pt x="902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1"/>
                  </a:lnTo>
                  <a:lnTo>
                    <a:pt x="900" y="117"/>
                  </a:lnTo>
                  <a:lnTo>
                    <a:pt x="900" y="116"/>
                  </a:lnTo>
                  <a:lnTo>
                    <a:pt x="898" y="116"/>
                  </a:lnTo>
                  <a:lnTo>
                    <a:pt x="898" y="114"/>
                  </a:lnTo>
                  <a:lnTo>
                    <a:pt x="900" y="114"/>
                  </a:lnTo>
                  <a:lnTo>
                    <a:pt x="900" y="112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898" y="108"/>
                  </a:lnTo>
                  <a:lnTo>
                    <a:pt x="896" y="108"/>
                  </a:lnTo>
                  <a:lnTo>
                    <a:pt x="896" y="107"/>
                  </a:lnTo>
                  <a:lnTo>
                    <a:pt x="898" y="105"/>
                  </a:lnTo>
                  <a:lnTo>
                    <a:pt x="900" y="105"/>
                  </a:lnTo>
                  <a:lnTo>
                    <a:pt x="902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1"/>
                  </a:lnTo>
                  <a:lnTo>
                    <a:pt x="902" y="101"/>
                  </a:lnTo>
                  <a:lnTo>
                    <a:pt x="903" y="98"/>
                  </a:lnTo>
                  <a:lnTo>
                    <a:pt x="903" y="96"/>
                  </a:lnTo>
                  <a:lnTo>
                    <a:pt x="903" y="96"/>
                  </a:lnTo>
                  <a:lnTo>
                    <a:pt x="905" y="94"/>
                  </a:lnTo>
                  <a:lnTo>
                    <a:pt x="905" y="94"/>
                  </a:lnTo>
                  <a:lnTo>
                    <a:pt x="905" y="88"/>
                  </a:lnTo>
                  <a:lnTo>
                    <a:pt x="905" y="88"/>
                  </a:lnTo>
                  <a:lnTo>
                    <a:pt x="905" y="87"/>
                  </a:lnTo>
                  <a:lnTo>
                    <a:pt x="902" y="83"/>
                  </a:lnTo>
                  <a:lnTo>
                    <a:pt x="902" y="81"/>
                  </a:lnTo>
                  <a:lnTo>
                    <a:pt x="902" y="81"/>
                  </a:lnTo>
                  <a:lnTo>
                    <a:pt x="902" y="79"/>
                  </a:lnTo>
                  <a:lnTo>
                    <a:pt x="902" y="78"/>
                  </a:lnTo>
                  <a:lnTo>
                    <a:pt x="900" y="78"/>
                  </a:lnTo>
                  <a:lnTo>
                    <a:pt x="900" y="74"/>
                  </a:lnTo>
                  <a:lnTo>
                    <a:pt x="896" y="74"/>
                  </a:lnTo>
                  <a:lnTo>
                    <a:pt x="894" y="72"/>
                  </a:lnTo>
                  <a:lnTo>
                    <a:pt x="893" y="72"/>
                  </a:lnTo>
                  <a:lnTo>
                    <a:pt x="893" y="70"/>
                  </a:lnTo>
                  <a:lnTo>
                    <a:pt x="891" y="69"/>
                  </a:lnTo>
                  <a:lnTo>
                    <a:pt x="891" y="67"/>
                  </a:lnTo>
                  <a:lnTo>
                    <a:pt x="891" y="65"/>
                  </a:lnTo>
                  <a:lnTo>
                    <a:pt x="891" y="63"/>
                  </a:lnTo>
                  <a:lnTo>
                    <a:pt x="891" y="61"/>
                  </a:lnTo>
                  <a:lnTo>
                    <a:pt x="889" y="61"/>
                  </a:lnTo>
                  <a:lnTo>
                    <a:pt x="887" y="60"/>
                  </a:lnTo>
                  <a:lnTo>
                    <a:pt x="887" y="60"/>
                  </a:lnTo>
                  <a:lnTo>
                    <a:pt x="885" y="60"/>
                  </a:lnTo>
                  <a:lnTo>
                    <a:pt x="880" y="61"/>
                  </a:lnTo>
                  <a:lnTo>
                    <a:pt x="880" y="60"/>
                  </a:lnTo>
                  <a:lnTo>
                    <a:pt x="878" y="58"/>
                  </a:lnTo>
                  <a:lnTo>
                    <a:pt x="878" y="56"/>
                  </a:lnTo>
                  <a:lnTo>
                    <a:pt x="876" y="56"/>
                  </a:lnTo>
                  <a:lnTo>
                    <a:pt x="875" y="56"/>
                  </a:lnTo>
                  <a:lnTo>
                    <a:pt x="875" y="56"/>
                  </a:lnTo>
                  <a:lnTo>
                    <a:pt x="876" y="54"/>
                  </a:lnTo>
                  <a:lnTo>
                    <a:pt x="878" y="54"/>
                  </a:lnTo>
                  <a:lnTo>
                    <a:pt x="878" y="52"/>
                  </a:lnTo>
                  <a:lnTo>
                    <a:pt x="878" y="52"/>
                  </a:lnTo>
                  <a:lnTo>
                    <a:pt x="876" y="52"/>
                  </a:lnTo>
                  <a:lnTo>
                    <a:pt x="875" y="52"/>
                  </a:lnTo>
                  <a:lnTo>
                    <a:pt x="873" y="49"/>
                  </a:lnTo>
                  <a:lnTo>
                    <a:pt x="869" y="47"/>
                  </a:lnTo>
                  <a:lnTo>
                    <a:pt x="867" y="47"/>
                  </a:lnTo>
                  <a:lnTo>
                    <a:pt x="867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2"/>
                  </a:lnTo>
                  <a:lnTo>
                    <a:pt x="865" y="42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858" y="40"/>
                  </a:lnTo>
                  <a:lnTo>
                    <a:pt x="856" y="40"/>
                  </a:lnTo>
                  <a:lnTo>
                    <a:pt x="858" y="38"/>
                  </a:lnTo>
                  <a:lnTo>
                    <a:pt x="858" y="38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58" y="34"/>
                  </a:lnTo>
                  <a:lnTo>
                    <a:pt x="851" y="32"/>
                  </a:lnTo>
                  <a:lnTo>
                    <a:pt x="849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6" y="36"/>
                  </a:lnTo>
                  <a:lnTo>
                    <a:pt x="846" y="38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0" y="43"/>
                  </a:lnTo>
                  <a:lnTo>
                    <a:pt x="831" y="40"/>
                  </a:lnTo>
                  <a:lnTo>
                    <a:pt x="829" y="40"/>
                  </a:lnTo>
                  <a:lnTo>
                    <a:pt x="828" y="40"/>
                  </a:lnTo>
                  <a:lnTo>
                    <a:pt x="828" y="40"/>
                  </a:lnTo>
                  <a:lnTo>
                    <a:pt x="826" y="40"/>
                  </a:lnTo>
                  <a:lnTo>
                    <a:pt x="826" y="40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0" y="40"/>
                  </a:lnTo>
                  <a:lnTo>
                    <a:pt x="817" y="40"/>
                  </a:lnTo>
                  <a:lnTo>
                    <a:pt x="815" y="40"/>
                  </a:lnTo>
                  <a:lnTo>
                    <a:pt x="813" y="40"/>
                  </a:lnTo>
                  <a:lnTo>
                    <a:pt x="811" y="42"/>
                  </a:lnTo>
                  <a:lnTo>
                    <a:pt x="810" y="43"/>
                  </a:lnTo>
                  <a:lnTo>
                    <a:pt x="810" y="45"/>
                  </a:lnTo>
                  <a:lnTo>
                    <a:pt x="810" y="43"/>
                  </a:lnTo>
                  <a:lnTo>
                    <a:pt x="806" y="42"/>
                  </a:lnTo>
                  <a:lnTo>
                    <a:pt x="806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5" y="38"/>
                  </a:lnTo>
                  <a:lnTo>
                    <a:pt x="793" y="40"/>
                  </a:lnTo>
                  <a:lnTo>
                    <a:pt x="791" y="42"/>
                  </a:lnTo>
                  <a:lnTo>
                    <a:pt x="790" y="43"/>
                  </a:lnTo>
                  <a:lnTo>
                    <a:pt x="790" y="43"/>
                  </a:lnTo>
                  <a:lnTo>
                    <a:pt x="790" y="45"/>
                  </a:lnTo>
                  <a:lnTo>
                    <a:pt x="790" y="47"/>
                  </a:lnTo>
                  <a:lnTo>
                    <a:pt x="788" y="47"/>
                  </a:lnTo>
                  <a:lnTo>
                    <a:pt x="788" y="47"/>
                  </a:lnTo>
                  <a:lnTo>
                    <a:pt x="786" y="47"/>
                  </a:lnTo>
                  <a:lnTo>
                    <a:pt x="786" y="49"/>
                  </a:lnTo>
                  <a:lnTo>
                    <a:pt x="784" y="49"/>
                  </a:lnTo>
                  <a:lnTo>
                    <a:pt x="782" y="49"/>
                  </a:lnTo>
                  <a:lnTo>
                    <a:pt x="779" y="52"/>
                  </a:lnTo>
                  <a:lnTo>
                    <a:pt x="777" y="52"/>
                  </a:lnTo>
                  <a:lnTo>
                    <a:pt x="775" y="52"/>
                  </a:lnTo>
                  <a:lnTo>
                    <a:pt x="775" y="54"/>
                  </a:lnTo>
                  <a:lnTo>
                    <a:pt x="773" y="54"/>
                  </a:lnTo>
                  <a:lnTo>
                    <a:pt x="772" y="56"/>
                  </a:lnTo>
                  <a:lnTo>
                    <a:pt x="772" y="58"/>
                  </a:lnTo>
                  <a:lnTo>
                    <a:pt x="770" y="58"/>
                  </a:lnTo>
                  <a:lnTo>
                    <a:pt x="768" y="58"/>
                  </a:lnTo>
                  <a:lnTo>
                    <a:pt x="768" y="58"/>
                  </a:lnTo>
                  <a:lnTo>
                    <a:pt x="766" y="58"/>
                  </a:lnTo>
                  <a:lnTo>
                    <a:pt x="764" y="60"/>
                  </a:lnTo>
                  <a:lnTo>
                    <a:pt x="763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57" y="61"/>
                  </a:lnTo>
                  <a:lnTo>
                    <a:pt x="754" y="65"/>
                  </a:lnTo>
                  <a:lnTo>
                    <a:pt x="754" y="67"/>
                  </a:lnTo>
                  <a:lnTo>
                    <a:pt x="752" y="67"/>
                  </a:lnTo>
                  <a:lnTo>
                    <a:pt x="750" y="67"/>
                  </a:lnTo>
                  <a:lnTo>
                    <a:pt x="750" y="67"/>
                  </a:lnTo>
                  <a:lnTo>
                    <a:pt x="748" y="69"/>
                  </a:lnTo>
                  <a:lnTo>
                    <a:pt x="746" y="70"/>
                  </a:lnTo>
                  <a:lnTo>
                    <a:pt x="744" y="70"/>
                  </a:lnTo>
                  <a:lnTo>
                    <a:pt x="743" y="70"/>
                  </a:lnTo>
                  <a:lnTo>
                    <a:pt x="743" y="69"/>
                  </a:lnTo>
                  <a:lnTo>
                    <a:pt x="734" y="74"/>
                  </a:lnTo>
                  <a:lnTo>
                    <a:pt x="732" y="76"/>
                  </a:lnTo>
                  <a:lnTo>
                    <a:pt x="730" y="76"/>
                  </a:lnTo>
                  <a:lnTo>
                    <a:pt x="728" y="76"/>
                  </a:lnTo>
                  <a:lnTo>
                    <a:pt x="726" y="78"/>
                  </a:lnTo>
                  <a:lnTo>
                    <a:pt x="726" y="78"/>
                  </a:lnTo>
                  <a:lnTo>
                    <a:pt x="725" y="78"/>
                  </a:lnTo>
                  <a:lnTo>
                    <a:pt x="723" y="78"/>
                  </a:lnTo>
                  <a:lnTo>
                    <a:pt x="721" y="76"/>
                  </a:lnTo>
                  <a:lnTo>
                    <a:pt x="719" y="74"/>
                  </a:lnTo>
                  <a:lnTo>
                    <a:pt x="717" y="74"/>
                  </a:lnTo>
                  <a:lnTo>
                    <a:pt x="714" y="74"/>
                  </a:lnTo>
                  <a:lnTo>
                    <a:pt x="714" y="76"/>
                  </a:lnTo>
                  <a:lnTo>
                    <a:pt x="712" y="76"/>
                  </a:lnTo>
                  <a:lnTo>
                    <a:pt x="712" y="74"/>
                  </a:lnTo>
                  <a:lnTo>
                    <a:pt x="708" y="72"/>
                  </a:lnTo>
                  <a:lnTo>
                    <a:pt x="708" y="72"/>
                  </a:lnTo>
                  <a:lnTo>
                    <a:pt x="707" y="72"/>
                  </a:lnTo>
                  <a:lnTo>
                    <a:pt x="707" y="72"/>
                  </a:lnTo>
                  <a:lnTo>
                    <a:pt x="705" y="70"/>
                  </a:lnTo>
                  <a:lnTo>
                    <a:pt x="705" y="72"/>
                  </a:lnTo>
                  <a:lnTo>
                    <a:pt x="703" y="72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0"/>
                  </a:lnTo>
                  <a:lnTo>
                    <a:pt x="696" y="69"/>
                  </a:lnTo>
                  <a:lnTo>
                    <a:pt x="694" y="67"/>
                  </a:lnTo>
                  <a:lnTo>
                    <a:pt x="694" y="65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7" y="67"/>
                  </a:lnTo>
                  <a:lnTo>
                    <a:pt x="685" y="67"/>
                  </a:lnTo>
                  <a:lnTo>
                    <a:pt x="685" y="69"/>
                  </a:lnTo>
                  <a:lnTo>
                    <a:pt x="683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79" y="67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76" y="67"/>
                  </a:lnTo>
                  <a:lnTo>
                    <a:pt x="676" y="69"/>
                  </a:lnTo>
                  <a:lnTo>
                    <a:pt x="674" y="69"/>
                  </a:lnTo>
                  <a:lnTo>
                    <a:pt x="670" y="69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70"/>
                  </a:lnTo>
                  <a:lnTo>
                    <a:pt x="661" y="70"/>
                  </a:lnTo>
                  <a:lnTo>
                    <a:pt x="660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49" y="74"/>
                  </a:lnTo>
                  <a:lnTo>
                    <a:pt x="649" y="74"/>
                  </a:lnTo>
                  <a:lnTo>
                    <a:pt x="647" y="76"/>
                  </a:lnTo>
                  <a:lnTo>
                    <a:pt x="645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0" y="78"/>
                  </a:lnTo>
                  <a:lnTo>
                    <a:pt x="638" y="78"/>
                  </a:lnTo>
                  <a:lnTo>
                    <a:pt x="636" y="78"/>
                  </a:lnTo>
                  <a:lnTo>
                    <a:pt x="634" y="78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29" y="76"/>
                  </a:lnTo>
                  <a:lnTo>
                    <a:pt x="629" y="76"/>
                  </a:lnTo>
                  <a:lnTo>
                    <a:pt x="627" y="76"/>
                  </a:lnTo>
                  <a:lnTo>
                    <a:pt x="624" y="76"/>
                  </a:lnTo>
                  <a:lnTo>
                    <a:pt x="618" y="72"/>
                  </a:lnTo>
                  <a:lnTo>
                    <a:pt x="614" y="72"/>
                  </a:lnTo>
                  <a:lnTo>
                    <a:pt x="613" y="74"/>
                  </a:lnTo>
                  <a:lnTo>
                    <a:pt x="613" y="72"/>
                  </a:lnTo>
                  <a:lnTo>
                    <a:pt x="613" y="72"/>
                  </a:lnTo>
                  <a:lnTo>
                    <a:pt x="611" y="70"/>
                  </a:lnTo>
                  <a:lnTo>
                    <a:pt x="609" y="70"/>
                  </a:lnTo>
                  <a:lnTo>
                    <a:pt x="607" y="69"/>
                  </a:lnTo>
                  <a:lnTo>
                    <a:pt x="607" y="65"/>
                  </a:lnTo>
                  <a:lnTo>
                    <a:pt x="605" y="65"/>
                  </a:lnTo>
                  <a:lnTo>
                    <a:pt x="605" y="63"/>
                  </a:lnTo>
                  <a:lnTo>
                    <a:pt x="605" y="65"/>
                  </a:lnTo>
                  <a:lnTo>
                    <a:pt x="604" y="65"/>
                  </a:lnTo>
                  <a:lnTo>
                    <a:pt x="604" y="65"/>
                  </a:lnTo>
                  <a:lnTo>
                    <a:pt x="604" y="63"/>
                  </a:lnTo>
                  <a:lnTo>
                    <a:pt x="602" y="63"/>
                  </a:lnTo>
                  <a:lnTo>
                    <a:pt x="602" y="65"/>
                  </a:lnTo>
                  <a:lnTo>
                    <a:pt x="600" y="65"/>
                  </a:lnTo>
                  <a:lnTo>
                    <a:pt x="600" y="67"/>
                  </a:lnTo>
                  <a:lnTo>
                    <a:pt x="600" y="69"/>
                  </a:lnTo>
                  <a:lnTo>
                    <a:pt x="598" y="69"/>
                  </a:lnTo>
                  <a:lnTo>
                    <a:pt x="598" y="69"/>
                  </a:lnTo>
                  <a:lnTo>
                    <a:pt x="598" y="70"/>
                  </a:lnTo>
                  <a:lnTo>
                    <a:pt x="598" y="70"/>
                  </a:lnTo>
                  <a:lnTo>
                    <a:pt x="596" y="70"/>
                  </a:lnTo>
                  <a:lnTo>
                    <a:pt x="595" y="70"/>
                  </a:lnTo>
                  <a:lnTo>
                    <a:pt x="593" y="70"/>
                  </a:lnTo>
                  <a:lnTo>
                    <a:pt x="593" y="69"/>
                  </a:lnTo>
                  <a:lnTo>
                    <a:pt x="593" y="69"/>
                  </a:lnTo>
                  <a:lnTo>
                    <a:pt x="591" y="67"/>
                  </a:lnTo>
                  <a:lnTo>
                    <a:pt x="589" y="67"/>
                  </a:lnTo>
                  <a:lnTo>
                    <a:pt x="587" y="65"/>
                  </a:lnTo>
                  <a:lnTo>
                    <a:pt x="587" y="65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4" y="65"/>
                  </a:lnTo>
                  <a:lnTo>
                    <a:pt x="584" y="63"/>
                  </a:lnTo>
                  <a:lnTo>
                    <a:pt x="582" y="63"/>
                  </a:lnTo>
                  <a:lnTo>
                    <a:pt x="575" y="63"/>
                  </a:lnTo>
                  <a:lnTo>
                    <a:pt x="575" y="61"/>
                  </a:lnTo>
                  <a:lnTo>
                    <a:pt x="573" y="61"/>
                  </a:lnTo>
                  <a:lnTo>
                    <a:pt x="571" y="61"/>
                  </a:lnTo>
                  <a:lnTo>
                    <a:pt x="571" y="60"/>
                  </a:lnTo>
                  <a:lnTo>
                    <a:pt x="569" y="60"/>
                  </a:lnTo>
                  <a:lnTo>
                    <a:pt x="569" y="56"/>
                  </a:lnTo>
                  <a:lnTo>
                    <a:pt x="569" y="54"/>
                  </a:lnTo>
                  <a:lnTo>
                    <a:pt x="568" y="52"/>
                  </a:lnTo>
                  <a:lnTo>
                    <a:pt x="560" y="49"/>
                  </a:lnTo>
                  <a:lnTo>
                    <a:pt x="557" y="49"/>
                  </a:lnTo>
                  <a:lnTo>
                    <a:pt x="551" y="49"/>
                  </a:lnTo>
                  <a:lnTo>
                    <a:pt x="551" y="49"/>
                  </a:lnTo>
                  <a:lnTo>
                    <a:pt x="549" y="47"/>
                  </a:lnTo>
                  <a:lnTo>
                    <a:pt x="549" y="47"/>
                  </a:lnTo>
                  <a:lnTo>
                    <a:pt x="549" y="49"/>
                  </a:lnTo>
                  <a:lnTo>
                    <a:pt x="549" y="49"/>
                  </a:lnTo>
                  <a:lnTo>
                    <a:pt x="548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2"/>
                  </a:lnTo>
                  <a:lnTo>
                    <a:pt x="548" y="52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1"/>
                  </a:lnTo>
                  <a:lnTo>
                    <a:pt x="535" y="51"/>
                  </a:lnTo>
                  <a:lnTo>
                    <a:pt x="533" y="51"/>
                  </a:lnTo>
                  <a:lnTo>
                    <a:pt x="531" y="49"/>
                  </a:lnTo>
                  <a:lnTo>
                    <a:pt x="530" y="49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24" y="32"/>
                  </a:lnTo>
                  <a:lnTo>
                    <a:pt x="524" y="31"/>
                  </a:lnTo>
                  <a:lnTo>
                    <a:pt x="521" y="25"/>
                  </a:lnTo>
                  <a:lnTo>
                    <a:pt x="521" y="25"/>
                  </a:lnTo>
                  <a:lnTo>
                    <a:pt x="521" y="27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7" y="25"/>
                  </a:lnTo>
                  <a:lnTo>
                    <a:pt x="515" y="25"/>
                  </a:lnTo>
                  <a:lnTo>
                    <a:pt x="515" y="27"/>
                  </a:lnTo>
                  <a:lnTo>
                    <a:pt x="515" y="27"/>
                  </a:lnTo>
                  <a:lnTo>
                    <a:pt x="515" y="29"/>
                  </a:lnTo>
                  <a:lnTo>
                    <a:pt x="513" y="29"/>
                  </a:lnTo>
                  <a:lnTo>
                    <a:pt x="513" y="29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3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5" y="23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510" y="25"/>
                  </a:lnTo>
                  <a:lnTo>
                    <a:pt x="506" y="29"/>
                  </a:lnTo>
                  <a:lnTo>
                    <a:pt x="503" y="29"/>
                  </a:lnTo>
                  <a:lnTo>
                    <a:pt x="501" y="31"/>
                  </a:lnTo>
                  <a:lnTo>
                    <a:pt x="499" y="31"/>
                  </a:lnTo>
                  <a:lnTo>
                    <a:pt x="497" y="31"/>
                  </a:lnTo>
                  <a:lnTo>
                    <a:pt x="495" y="31"/>
                  </a:lnTo>
                  <a:lnTo>
                    <a:pt x="493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6" y="25"/>
                  </a:lnTo>
                  <a:lnTo>
                    <a:pt x="483" y="25"/>
                  </a:lnTo>
                  <a:lnTo>
                    <a:pt x="483" y="23"/>
                  </a:lnTo>
                  <a:lnTo>
                    <a:pt x="481" y="22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479" y="20"/>
                  </a:lnTo>
                  <a:lnTo>
                    <a:pt x="477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5" y="16"/>
                  </a:lnTo>
                  <a:lnTo>
                    <a:pt x="475" y="14"/>
                  </a:lnTo>
                  <a:lnTo>
                    <a:pt x="474" y="11"/>
                  </a:lnTo>
                  <a:lnTo>
                    <a:pt x="474" y="11"/>
                  </a:lnTo>
                  <a:lnTo>
                    <a:pt x="474" y="9"/>
                  </a:lnTo>
                  <a:lnTo>
                    <a:pt x="474" y="7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5" y="4"/>
                  </a:lnTo>
                  <a:lnTo>
                    <a:pt x="477" y="4"/>
                  </a:lnTo>
                  <a:lnTo>
                    <a:pt x="479" y="5"/>
                  </a:lnTo>
                  <a:lnTo>
                    <a:pt x="479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4" y="4"/>
                  </a:lnTo>
                  <a:lnTo>
                    <a:pt x="472" y="4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5" y="2"/>
                  </a:lnTo>
                  <a:lnTo>
                    <a:pt x="465" y="4"/>
                  </a:lnTo>
                  <a:lnTo>
                    <a:pt x="463" y="5"/>
                  </a:lnTo>
                  <a:lnTo>
                    <a:pt x="461" y="7"/>
                  </a:lnTo>
                  <a:lnTo>
                    <a:pt x="459" y="7"/>
                  </a:lnTo>
                  <a:lnTo>
                    <a:pt x="457" y="9"/>
                  </a:lnTo>
                  <a:lnTo>
                    <a:pt x="456" y="9"/>
                  </a:lnTo>
                  <a:lnTo>
                    <a:pt x="454" y="9"/>
                  </a:lnTo>
                  <a:lnTo>
                    <a:pt x="447" y="9"/>
                  </a:lnTo>
                  <a:lnTo>
                    <a:pt x="445" y="9"/>
                  </a:lnTo>
                  <a:lnTo>
                    <a:pt x="443" y="7"/>
                  </a:lnTo>
                  <a:lnTo>
                    <a:pt x="443" y="7"/>
                  </a:lnTo>
                  <a:lnTo>
                    <a:pt x="441" y="7"/>
                  </a:lnTo>
                  <a:lnTo>
                    <a:pt x="436" y="9"/>
                  </a:lnTo>
                  <a:lnTo>
                    <a:pt x="418" y="7"/>
                  </a:lnTo>
                  <a:lnTo>
                    <a:pt x="412" y="7"/>
                  </a:lnTo>
                  <a:lnTo>
                    <a:pt x="410" y="7"/>
                  </a:lnTo>
                  <a:lnTo>
                    <a:pt x="410" y="7"/>
                  </a:lnTo>
                  <a:lnTo>
                    <a:pt x="400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5" y="4"/>
                  </a:lnTo>
                  <a:lnTo>
                    <a:pt x="376" y="9"/>
                  </a:lnTo>
                  <a:lnTo>
                    <a:pt x="369" y="11"/>
                  </a:lnTo>
                  <a:lnTo>
                    <a:pt x="367" y="13"/>
                  </a:lnTo>
                  <a:lnTo>
                    <a:pt x="365" y="14"/>
                  </a:lnTo>
                  <a:lnTo>
                    <a:pt x="362" y="14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54" y="16"/>
                  </a:lnTo>
                  <a:lnTo>
                    <a:pt x="353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7" y="18"/>
                  </a:lnTo>
                  <a:lnTo>
                    <a:pt x="347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40" y="22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3" y="23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7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6"/>
                  </a:lnTo>
                  <a:lnTo>
                    <a:pt x="311" y="40"/>
                  </a:lnTo>
                  <a:lnTo>
                    <a:pt x="300" y="45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89" y="51"/>
                  </a:lnTo>
                  <a:lnTo>
                    <a:pt x="288" y="51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1"/>
                  </a:lnTo>
                  <a:lnTo>
                    <a:pt x="284" y="63"/>
                  </a:lnTo>
                  <a:lnTo>
                    <a:pt x="282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7"/>
                  </a:lnTo>
                  <a:lnTo>
                    <a:pt x="280" y="67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7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5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61" y="67"/>
                  </a:lnTo>
                  <a:lnTo>
                    <a:pt x="255" y="67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37" y="60"/>
                  </a:lnTo>
                  <a:lnTo>
                    <a:pt x="235" y="60"/>
                  </a:lnTo>
                  <a:lnTo>
                    <a:pt x="233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3"/>
                  </a:lnTo>
                  <a:lnTo>
                    <a:pt x="212" y="63"/>
                  </a:lnTo>
                  <a:lnTo>
                    <a:pt x="199" y="61"/>
                  </a:lnTo>
                  <a:lnTo>
                    <a:pt x="188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6" y="58"/>
                  </a:lnTo>
                  <a:lnTo>
                    <a:pt x="174" y="58"/>
                  </a:lnTo>
                  <a:lnTo>
                    <a:pt x="172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5"/>
                  </a:lnTo>
                  <a:lnTo>
                    <a:pt x="170" y="67"/>
                  </a:lnTo>
                  <a:lnTo>
                    <a:pt x="170" y="69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2" y="76"/>
                  </a:lnTo>
                  <a:lnTo>
                    <a:pt x="174" y="76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7" y="79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8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8"/>
                  </a:lnTo>
                  <a:lnTo>
                    <a:pt x="215" y="90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2" y="90"/>
                  </a:lnTo>
                  <a:lnTo>
                    <a:pt x="206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8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5" y="94"/>
                  </a:lnTo>
                  <a:lnTo>
                    <a:pt x="183" y="94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5" y="98"/>
                  </a:lnTo>
                  <a:lnTo>
                    <a:pt x="163" y="99"/>
                  </a:lnTo>
                  <a:lnTo>
                    <a:pt x="159" y="101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8"/>
                  </a:lnTo>
                  <a:lnTo>
                    <a:pt x="167" y="108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7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1" y="112"/>
                  </a:lnTo>
                  <a:lnTo>
                    <a:pt x="159" y="112"/>
                  </a:lnTo>
                  <a:lnTo>
                    <a:pt x="158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7" y="114"/>
                  </a:lnTo>
                  <a:lnTo>
                    <a:pt x="145" y="112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3" y="112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23" y="112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8" y="108"/>
                  </a:lnTo>
                  <a:lnTo>
                    <a:pt x="120" y="107"/>
                  </a:lnTo>
                  <a:lnTo>
                    <a:pt x="118" y="107"/>
                  </a:lnTo>
                  <a:lnTo>
                    <a:pt x="116" y="105"/>
                  </a:lnTo>
                  <a:lnTo>
                    <a:pt x="109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3" y="103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1" y="114"/>
                  </a:lnTo>
                  <a:lnTo>
                    <a:pt x="109" y="116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7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0" y="117"/>
                  </a:lnTo>
                  <a:lnTo>
                    <a:pt x="98" y="116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7" y="116"/>
                  </a:lnTo>
                  <a:lnTo>
                    <a:pt x="85" y="114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1" y="110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3" y="112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6" y="139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4" y="164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51" y="168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6" y="168"/>
                  </a:lnTo>
                  <a:lnTo>
                    <a:pt x="64" y="17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3" y="181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9" y="186"/>
                  </a:lnTo>
                  <a:lnTo>
                    <a:pt x="51" y="186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5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69" y="209"/>
                  </a:lnTo>
                  <a:lnTo>
                    <a:pt x="71" y="209"/>
                  </a:lnTo>
                  <a:lnTo>
                    <a:pt x="71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7" y="211"/>
                  </a:lnTo>
                  <a:lnTo>
                    <a:pt x="67" y="211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7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2" y="215"/>
                  </a:lnTo>
                  <a:lnTo>
                    <a:pt x="64" y="215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2" y="219"/>
                  </a:lnTo>
                  <a:lnTo>
                    <a:pt x="64" y="220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58" y="219"/>
                  </a:lnTo>
                  <a:lnTo>
                    <a:pt x="58" y="219"/>
                  </a:lnTo>
                  <a:lnTo>
                    <a:pt x="56" y="219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5" y="222"/>
                  </a:lnTo>
                  <a:lnTo>
                    <a:pt x="55" y="222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5" y="226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6" y="228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58" y="231"/>
                  </a:lnTo>
                  <a:lnTo>
                    <a:pt x="58" y="233"/>
                  </a:lnTo>
                  <a:lnTo>
                    <a:pt x="60" y="233"/>
                  </a:lnTo>
                  <a:lnTo>
                    <a:pt x="60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4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9" y="237"/>
                  </a:lnTo>
                  <a:lnTo>
                    <a:pt x="71" y="237"/>
                  </a:lnTo>
                  <a:lnTo>
                    <a:pt x="71" y="238"/>
                  </a:lnTo>
                  <a:lnTo>
                    <a:pt x="73" y="237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5" y="238"/>
                  </a:lnTo>
                  <a:lnTo>
                    <a:pt x="73" y="240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3" y="238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7" y="240"/>
                  </a:lnTo>
                  <a:lnTo>
                    <a:pt x="47" y="238"/>
                  </a:lnTo>
                  <a:lnTo>
                    <a:pt x="47" y="238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7" y="233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6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35" y="224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8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31"/>
                  </a:lnTo>
                  <a:lnTo>
                    <a:pt x="37" y="233"/>
                  </a:lnTo>
                  <a:lnTo>
                    <a:pt x="37" y="233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2" y="237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7" y="244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1" y="246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29" y="247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7" y="251"/>
                  </a:lnTo>
                  <a:lnTo>
                    <a:pt x="37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40" y="253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44" y="255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7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8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53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6" y="255"/>
                  </a:lnTo>
                  <a:lnTo>
                    <a:pt x="56" y="256"/>
                  </a:lnTo>
                  <a:lnTo>
                    <a:pt x="58" y="255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9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6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9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4"/>
                  </a:lnTo>
                  <a:lnTo>
                    <a:pt x="78" y="284"/>
                  </a:lnTo>
                  <a:lnTo>
                    <a:pt x="75" y="285"/>
                  </a:lnTo>
                  <a:lnTo>
                    <a:pt x="73" y="285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7"/>
                  </a:lnTo>
                  <a:lnTo>
                    <a:pt x="71" y="289"/>
                  </a:lnTo>
                  <a:lnTo>
                    <a:pt x="75" y="289"/>
                  </a:lnTo>
                  <a:lnTo>
                    <a:pt x="78" y="291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2"/>
                  </a:lnTo>
                  <a:lnTo>
                    <a:pt x="80" y="303"/>
                  </a:lnTo>
                  <a:lnTo>
                    <a:pt x="80" y="303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4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9" y="303"/>
                  </a:lnTo>
                  <a:lnTo>
                    <a:pt x="89" y="303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9"/>
                  </a:lnTo>
                  <a:lnTo>
                    <a:pt x="89" y="311"/>
                  </a:lnTo>
                  <a:lnTo>
                    <a:pt x="91" y="311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93" y="307"/>
                  </a:lnTo>
                  <a:lnTo>
                    <a:pt x="93" y="309"/>
                  </a:lnTo>
                  <a:lnTo>
                    <a:pt x="93" y="309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4"/>
                  </a:lnTo>
                  <a:lnTo>
                    <a:pt x="91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8"/>
                  </a:lnTo>
                  <a:lnTo>
                    <a:pt x="96" y="318"/>
                  </a:lnTo>
                  <a:lnTo>
                    <a:pt x="98" y="316"/>
                  </a:lnTo>
                  <a:lnTo>
                    <a:pt x="96" y="316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3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3"/>
                  </a:lnTo>
                  <a:lnTo>
                    <a:pt x="82" y="323"/>
                  </a:lnTo>
                  <a:lnTo>
                    <a:pt x="80" y="323"/>
                  </a:lnTo>
                  <a:lnTo>
                    <a:pt x="80" y="323"/>
                  </a:lnTo>
                  <a:lnTo>
                    <a:pt x="80" y="325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80" y="329"/>
                  </a:lnTo>
                  <a:lnTo>
                    <a:pt x="80" y="329"/>
                  </a:lnTo>
                  <a:lnTo>
                    <a:pt x="80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5" y="329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5" y="329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9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1" y="327"/>
                  </a:lnTo>
                  <a:lnTo>
                    <a:pt x="91" y="329"/>
                  </a:lnTo>
                  <a:lnTo>
                    <a:pt x="91" y="329"/>
                  </a:lnTo>
                  <a:lnTo>
                    <a:pt x="93" y="331"/>
                  </a:lnTo>
                  <a:lnTo>
                    <a:pt x="94" y="329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6" y="331"/>
                  </a:lnTo>
                  <a:lnTo>
                    <a:pt x="96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100" y="331"/>
                  </a:lnTo>
                  <a:lnTo>
                    <a:pt x="100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9" y="329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4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8" y="327"/>
                  </a:lnTo>
                  <a:lnTo>
                    <a:pt x="123" y="327"/>
                  </a:lnTo>
                  <a:lnTo>
                    <a:pt x="123" y="329"/>
                  </a:lnTo>
                  <a:lnTo>
                    <a:pt x="123" y="327"/>
                  </a:lnTo>
                  <a:lnTo>
                    <a:pt x="123" y="327"/>
                  </a:lnTo>
                  <a:lnTo>
                    <a:pt x="125" y="327"/>
                  </a:lnTo>
                  <a:lnTo>
                    <a:pt x="127" y="327"/>
                  </a:lnTo>
                  <a:lnTo>
                    <a:pt x="132" y="325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2" y="327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31" y="331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5" y="332"/>
                  </a:lnTo>
                  <a:lnTo>
                    <a:pt x="125" y="332"/>
                  </a:lnTo>
                  <a:lnTo>
                    <a:pt x="127" y="332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3" y="332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2"/>
                  </a:lnTo>
                  <a:lnTo>
                    <a:pt x="123" y="332"/>
                  </a:lnTo>
                  <a:lnTo>
                    <a:pt x="121" y="332"/>
                  </a:lnTo>
                  <a:lnTo>
                    <a:pt x="121" y="334"/>
                  </a:lnTo>
                  <a:lnTo>
                    <a:pt x="121" y="332"/>
                  </a:lnTo>
                  <a:lnTo>
                    <a:pt x="121" y="332"/>
                  </a:lnTo>
                  <a:lnTo>
                    <a:pt x="120" y="332"/>
                  </a:lnTo>
                  <a:lnTo>
                    <a:pt x="120" y="334"/>
                  </a:lnTo>
                  <a:lnTo>
                    <a:pt x="121" y="334"/>
                  </a:lnTo>
                  <a:lnTo>
                    <a:pt x="121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1" y="336"/>
                  </a:lnTo>
                  <a:lnTo>
                    <a:pt x="121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8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1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3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6" y="341"/>
                  </a:lnTo>
                  <a:lnTo>
                    <a:pt x="114" y="341"/>
                  </a:lnTo>
                  <a:lnTo>
                    <a:pt x="114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2" y="343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8" y="341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3" y="345"/>
                  </a:lnTo>
                  <a:lnTo>
                    <a:pt x="91" y="345"/>
                  </a:lnTo>
                  <a:lnTo>
                    <a:pt x="91" y="345"/>
                  </a:lnTo>
                  <a:lnTo>
                    <a:pt x="89" y="345"/>
                  </a:lnTo>
                  <a:lnTo>
                    <a:pt x="89" y="345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5" y="349"/>
                  </a:lnTo>
                  <a:lnTo>
                    <a:pt x="85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100" y="350"/>
                  </a:lnTo>
                  <a:lnTo>
                    <a:pt x="102" y="350"/>
                  </a:lnTo>
                  <a:lnTo>
                    <a:pt x="102" y="349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3" y="345"/>
                  </a:lnTo>
                  <a:lnTo>
                    <a:pt x="103" y="345"/>
                  </a:lnTo>
                  <a:lnTo>
                    <a:pt x="105" y="343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7" y="345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1" y="343"/>
                  </a:lnTo>
                  <a:lnTo>
                    <a:pt x="121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3"/>
                  </a:lnTo>
                  <a:lnTo>
                    <a:pt x="125" y="345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18" y="347"/>
                  </a:lnTo>
                  <a:lnTo>
                    <a:pt x="118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1" y="349"/>
                  </a:lnTo>
                  <a:lnTo>
                    <a:pt x="121" y="350"/>
                  </a:lnTo>
                  <a:lnTo>
                    <a:pt x="121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1" y="352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4"/>
                  </a:lnTo>
                  <a:lnTo>
                    <a:pt x="120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7" y="350"/>
                  </a:lnTo>
                  <a:lnTo>
                    <a:pt x="127" y="349"/>
                  </a:lnTo>
                  <a:lnTo>
                    <a:pt x="129" y="349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2" y="347"/>
                  </a:lnTo>
                  <a:lnTo>
                    <a:pt x="132" y="347"/>
                  </a:lnTo>
                  <a:lnTo>
                    <a:pt x="132" y="345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4" y="340"/>
                  </a:lnTo>
                  <a:lnTo>
                    <a:pt x="134" y="340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6" y="343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6" y="338"/>
                  </a:lnTo>
                  <a:lnTo>
                    <a:pt x="136" y="338"/>
                  </a:lnTo>
                  <a:lnTo>
                    <a:pt x="138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41" y="340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5" y="340"/>
                  </a:lnTo>
                  <a:lnTo>
                    <a:pt x="147" y="340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3"/>
                  </a:lnTo>
                  <a:lnTo>
                    <a:pt x="149" y="343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9" y="347"/>
                  </a:lnTo>
                  <a:lnTo>
                    <a:pt x="149" y="349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9"/>
                  </a:lnTo>
                  <a:lnTo>
                    <a:pt x="152" y="349"/>
                  </a:lnTo>
                  <a:lnTo>
                    <a:pt x="152" y="347"/>
                  </a:lnTo>
                  <a:lnTo>
                    <a:pt x="156" y="349"/>
                  </a:lnTo>
                  <a:lnTo>
                    <a:pt x="158" y="349"/>
                  </a:lnTo>
                  <a:lnTo>
                    <a:pt x="158" y="350"/>
                  </a:lnTo>
                  <a:lnTo>
                    <a:pt x="158" y="350"/>
                  </a:lnTo>
                  <a:lnTo>
                    <a:pt x="159" y="350"/>
                  </a:lnTo>
                  <a:lnTo>
                    <a:pt x="159" y="350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61" y="354"/>
                  </a:lnTo>
                  <a:lnTo>
                    <a:pt x="161" y="354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3" y="352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3" y="349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7" y="347"/>
                  </a:lnTo>
                  <a:lnTo>
                    <a:pt x="170" y="349"/>
                  </a:lnTo>
                  <a:lnTo>
                    <a:pt x="172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0" y="354"/>
                  </a:lnTo>
                  <a:lnTo>
                    <a:pt x="170" y="352"/>
                  </a:lnTo>
                  <a:lnTo>
                    <a:pt x="170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70" y="358"/>
                  </a:lnTo>
                  <a:lnTo>
                    <a:pt x="168" y="358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9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2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70"/>
                  </a:lnTo>
                  <a:lnTo>
                    <a:pt x="176" y="368"/>
                  </a:lnTo>
                  <a:lnTo>
                    <a:pt x="177" y="370"/>
                  </a:lnTo>
                  <a:lnTo>
                    <a:pt x="179" y="370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7"/>
                  </a:lnTo>
                  <a:lnTo>
                    <a:pt x="186" y="377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7"/>
                  </a:lnTo>
                  <a:lnTo>
                    <a:pt x="190" y="376"/>
                  </a:lnTo>
                  <a:lnTo>
                    <a:pt x="192" y="377"/>
                  </a:lnTo>
                  <a:lnTo>
                    <a:pt x="194" y="379"/>
                  </a:lnTo>
                  <a:lnTo>
                    <a:pt x="197" y="377"/>
                  </a:lnTo>
                  <a:lnTo>
                    <a:pt x="199" y="379"/>
                  </a:lnTo>
                  <a:lnTo>
                    <a:pt x="199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9" y="379"/>
                  </a:lnTo>
                  <a:lnTo>
                    <a:pt x="201" y="379"/>
                  </a:lnTo>
                  <a:lnTo>
                    <a:pt x="201" y="379"/>
                  </a:lnTo>
                  <a:lnTo>
                    <a:pt x="199" y="381"/>
                  </a:lnTo>
                  <a:lnTo>
                    <a:pt x="199" y="379"/>
                  </a:lnTo>
                  <a:lnTo>
                    <a:pt x="199" y="381"/>
                  </a:lnTo>
                  <a:lnTo>
                    <a:pt x="201" y="383"/>
                  </a:lnTo>
                  <a:lnTo>
                    <a:pt x="201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8" y="383"/>
                  </a:lnTo>
                  <a:lnTo>
                    <a:pt x="208" y="381"/>
                  </a:lnTo>
                  <a:lnTo>
                    <a:pt x="210" y="381"/>
                  </a:lnTo>
                  <a:lnTo>
                    <a:pt x="208" y="381"/>
                  </a:lnTo>
                  <a:lnTo>
                    <a:pt x="208" y="381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2" y="379"/>
                  </a:lnTo>
                  <a:lnTo>
                    <a:pt x="214" y="379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7" y="377"/>
                  </a:lnTo>
                  <a:lnTo>
                    <a:pt x="217" y="377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2" y="372"/>
                  </a:lnTo>
                  <a:lnTo>
                    <a:pt x="235" y="374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39" y="376"/>
                  </a:lnTo>
                  <a:lnTo>
                    <a:pt x="237" y="379"/>
                  </a:lnTo>
                  <a:lnTo>
                    <a:pt x="239" y="377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1" y="374"/>
                  </a:lnTo>
                  <a:lnTo>
                    <a:pt x="242" y="372"/>
                  </a:lnTo>
                  <a:lnTo>
                    <a:pt x="242" y="370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2" y="365"/>
                  </a:lnTo>
                  <a:lnTo>
                    <a:pt x="242" y="365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4" y="359"/>
                  </a:lnTo>
                  <a:lnTo>
                    <a:pt x="246" y="358"/>
                  </a:lnTo>
                  <a:lnTo>
                    <a:pt x="246" y="358"/>
                  </a:lnTo>
                  <a:lnTo>
                    <a:pt x="248" y="356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2"/>
                  </a:lnTo>
                  <a:lnTo>
                    <a:pt x="246" y="352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7"/>
                  </a:lnTo>
                  <a:lnTo>
                    <a:pt x="246" y="345"/>
                  </a:lnTo>
                  <a:lnTo>
                    <a:pt x="246" y="343"/>
                  </a:lnTo>
                  <a:lnTo>
                    <a:pt x="246" y="341"/>
                  </a:lnTo>
                  <a:lnTo>
                    <a:pt x="248" y="341"/>
                  </a:lnTo>
                  <a:lnTo>
                    <a:pt x="248" y="340"/>
                  </a:lnTo>
                  <a:lnTo>
                    <a:pt x="250" y="338"/>
                  </a:lnTo>
                  <a:lnTo>
                    <a:pt x="252" y="336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64" y="338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8" y="343"/>
                  </a:lnTo>
                  <a:lnTo>
                    <a:pt x="288" y="343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300" y="350"/>
                  </a:lnTo>
                  <a:lnTo>
                    <a:pt x="304" y="352"/>
                  </a:lnTo>
                  <a:lnTo>
                    <a:pt x="304" y="352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06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5" y="356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22" y="361"/>
                  </a:lnTo>
                  <a:lnTo>
                    <a:pt x="324" y="361"/>
                  </a:lnTo>
                  <a:lnTo>
                    <a:pt x="324" y="361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8"/>
                  </a:lnTo>
                  <a:lnTo>
                    <a:pt x="331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33" y="377"/>
                  </a:lnTo>
                  <a:lnTo>
                    <a:pt x="333" y="377"/>
                  </a:lnTo>
                  <a:lnTo>
                    <a:pt x="335" y="377"/>
                  </a:lnTo>
                  <a:lnTo>
                    <a:pt x="336" y="379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40" y="381"/>
                  </a:lnTo>
                  <a:lnTo>
                    <a:pt x="340" y="383"/>
                  </a:lnTo>
                  <a:lnTo>
                    <a:pt x="340" y="383"/>
                  </a:lnTo>
                  <a:lnTo>
                    <a:pt x="344" y="385"/>
                  </a:lnTo>
                  <a:lnTo>
                    <a:pt x="345" y="385"/>
                  </a:lnTo>
                  <a:lnTo>
                    <a:pt x="347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51" y="388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5" y="385"/>
                  </a:lnTo>
                  <a:lnTo>
                    <a:pt x="367" y="385"/>
                  </a:lnTo>
                  <a:lnTo>
                    <a:pt x="369" y="387"/>
                  </a:lnTo>
                  <a:lnTo>
                    <a:pt x="371" y="385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4" y="385"/>
                  </a:lnTo>
                  <a:lnTo>
                    <a:pt x="374" y="385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80" y="383"/>
                  </a:lnTo>
                  <a:lnTo>
                    <a:pt x="383" y="383"/>
                  </a:lnTo>
                  <a:lnTo>
                    <a:pt x="383" y="383"/>
                  </a:lnTo>
                  <a:lnTo>
                    <a:pt x="385" y="381"/>
                  </a:lnTo>
                  <a:lnTo>
                    <a:pt x="385" y="383"/>
                  </a:lnTo>
                  <a:lnTo>
                    <a:pt x="387" y="383"/>
                  </a:lnTo>
                  <a:lnTo>
                    <a:pt x="389" y="383"/>
                  </a:lnTo>
                  <a:lnTo>
                    <a:pt x="391" y="381"/>
                  </a:lnTo>
                  <a:lnTo>
                    <a:pt x="391" y="381"/>
                  </a:lnTo>
                  <a:lnTo>
                    <a:pt x="392" y="381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6" y="383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8" y="383"/>
                  </a:lnTo>
                  <a:lnTo>
                    <a:pt x="398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81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1"/>
                  </a:lnTo>
                  <a:lnTo>
                    <a:pt x="403" y="379"/>
                  </a:lnTo>
                  <a:lnTo>
                    <a:pt x="405" y="377"/>
                  </a:lnTo>
                  <a:lnTo>
                    <a:pt x="405" y="377"/>
                  </a:lnTo>
                  <a:lnTo>
                    <a:pt x="407" y="377"/>
                  </a:lnTo>
                  <a:lnTo>
                    <a:pt x="407" y="377"/>
                  </a:lnTo>
                  <a:lnTo>
                    <a:pt x="409" y="377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4" y="374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6"/>
                  </a:lnTo>
                  <a:lnTo>
                    <a:pt x="418" y="376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2"/>
                  </a:lnTo>
                  <a:lnTo>
                    <a:pt x="419" y="372"/>
                  </a:lnTo>
                  <a:lnTo>
                    <a:pt x="421" y="372"/>
                  </a:lnTo>
                  <a:lnTo>
                    <a:pt x="421" y="370"/>
                  </a:lnTo>
                  <a:lnTo>
                    <a:pt x="423" y="368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5" y="363"/>
                  </a:lnTo>
                  <a:lnTo>
                    <a:pt x="427" y="363"/>
                  </a:lnTo>
                  <a:lnTo>
                    <a:pt x="427" y="361"/>
                  </a:lnTo>
                  <a:lnTo>
                    <a:pt x="427" y="361"/>
                  </a:lnTo>
                  <a:lnTo>
                    <a:pt x="428" y="361"/>
                  </a:lnTo>
                  <a:lnTo>
                    <a:pt x="432" y="354"/>
                  </a:lnTo>
                  <a:lnTo>
                    <a:pt x="434" y="354"/>
                  </a:lnTo>
                  <a:lnTo>
                    <a:pt x="439" y="350"/>
                  </a:lnTo>
                  <a:lnTo>
                    <a:pt x="443" y="347"/>
                  </a:lnTo>
                  <a:lnTo>
                    <a:pt x="445" y="345"/>
                  </a:lnTo>
                  <a:lnTo>
                    <a:pt x="445" y="345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48" y="343"/>
                  </a:lnTo>
                  <a:lnTo>
                    <a:pt x="448" y="343"/>
                  </a:lnTo>
                  <a:lnTo>
                    <a:pt x="450" y="343"/>
                  </a:lnTo>
                  <a:lnTo>
                    <a:pt x="454" y="341"/>
                  </a:lnTo>
                  <a:lnTo>
                    <a:pt x="456" y="340"/>
                  </a:lnTo>
                  <a:lnTo>
                    <a:pt x="457" y="341"/>
                  </a:lnTo>
                  <a:lnTo>
                    <a:pt x="457" y="341"/>
                  </a:lnTo>
                  <a:lnTo>
                    <a:pt x="461" y="34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7"/>
                  </a:lnTo>
                  <a:lnTo>
                    <a:pt x="463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8" y="347"/>
                  </a:lnTo>
                  <a:lnTo>
                    <a:pt x="468" y="347"/>
                  </a:lnTo>
                  <a:lnTo>
                    <a:pt x="470" y="349"/>
                  </a:lnTo>
                  <a:lnTo>
                    <a:pt x="483" y="356"/>
                  </a:lnTo>
                  <a:lnTo>
                    <a:pt x="484" y="356"/>
                  </a:lnTo>
                  <a:lnTo>
                    <a:pt x="484" y="356"/>
                  </a:lnTo>
                  <a:lnTo>
                    <a:pt x="484" y="358"/>
                  </a:lnTo>
                  <a:lnTo>
                    <a:pt x="486" y="358"/>
                  </a:lnTo>
                  <a:lnTo>
                    <a:pt x="486" y="358"/>
                  </a:lnTo>
                  <a:lnTo>
                    <a:pt x="486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90" y="354"/>
                  </a:lnTo>
                  <a:lnTo>
                    <a:pt x="490" y="354"/>
                  </a:lnTo>
                  <a:lnTo>
                    <a:pt x="493" y="354"/>
                  </a:lnTo>
                  <a:lnTo>
                    <a:pt x="495" y="356"/>
                  </a:lnTo>
                  <a:lnTo>
                    <a:pt x="493" y="354"/>
                  </a:lnTo>
                  <a:lnTo>
                    <a:pt x="493" y="354"/>
                  </a:lnTo>
                  <a:lnTo>
                    <a:pt x="492" y="354"/>
                  </a:lnTo>
                  <a:lnTo>
                    <a:pt x="492" y="354"/>
                  </a:lnTo>
                  <a:lnTo>
                    <a:pt x="493" y="354"/>
                  </a:lnTo>
                  <a:lnTo>
                    <a:pt x="493" y="352"/>
                  </a:lnTo>
                  <a:lnTo>
                    <a:pt x="493" y="354"/>
                  </a:lnTo>
                  <a:lnTo>
                    <a:pt x="495" y="354"/>
                  </a:lnTo>
                  <a:lnTo>
                    <a:pt x="495" y="354"/>
                  </a:lnTo>
                  <a:lnTo>
                    <a:pt x="497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501" y="354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lnTo>
                    <a:pt x="501" y="349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9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501" y="349"/>
                  </a:lnTo>
                  <a:lnTo>
                    <a:pt x="504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9"/>
                  </a:lnTo>
                  <a:lnTo>
                    <a:pt x="501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7" y="349"/>
                  </a:lnTo>
                  <a:lnTo>
                    <a:pt x="497" y="349"/>
                  </a:lnTo>
                  <a:lnTo>
                    <a:pt x="497" y="347"/>
                  </a:lnTo>
                  <a:lnTo>
                    <a:pt x="499" y="347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501" y="345"/>
                  </a:lnTo>
                  <a:lnTo>
                    <a:pt x="501" y="345"/>
                  </a:lnTo>
                  <a:lnTo>
                    <a:pt x="503" y="343"/>
                  </a:lnTo>
                  <a:lnTo>
                    <a:pt x="506" y="343"/>
                  </a:lnTo>
                  <a:lnTo>
                    <a:pt x="508" y="343"/>
                  </a:lnTo>
                  <a:lnTo>
                    <a:pt x="510" y="343"/>
                  </a:lnTo>
                  <a:lnTo>
                    <a:pt x="512" y="341"/>
                  </a:lnTo>
                  <a:lnTo>
                    <a:pt x="512" y="340"/>
                  </a:lnTo>
                  <a:lnTo>
                    <a:pt x="512" y="340"/>
                  </a:lnTo>
                  <a:lnTo>
                    <a:pt x="513" y="340"/>
                  </a:lnTo>
                  <a:lnTo>
                    <a:pt x="515" y="336"/>
                  </a:lnTo>
                  <a:lnTo>
                    <a:pt x="517" y="334"/>
                  </a:lnTo>
                  <a:lnTo>
                    <a:pt x="519" y="334"/>
                  </a:lnTo>
                  <a:lnTo>
                    <a:pt x="521" y="334"/>
                  </a:lnTo>
                  <a:lnTo>
                    <a:pt x="522" y="336"/>
                  </a:lnTo>
                  <a:lnTo>
                    <a:pt x="524" y="338"/>
                  </a:lnTo>
                  <a:lnTo>
                    <a:pt x="528" y="341"/>
                  </a:lnTo>
                  <a:lnTo>
                    <a:pt x="528" y="343"/>
                  </a:lnTo>
                  <a:lnTo>
                    <a:pt x="528" y="343"/>
                  </a:lnTo>
                  <a:lnTo>
                    <a:pt x="528" y="347"/>
                  </a:lnTo>
                  <a:lnTo>
                    <a:pt x="528" y="349"/>
                  </a:lnTo>
                  <a:lnTo>
                    <a:pt x="528" y="349"/>
                  </a:lnTo>
                  <a:lnTo>
                    <a:pt x="530" y="349"/>
                  </a:lnTo>
                  <a:lnTo>
                    <a:pt x="530" y="350"/>
                  </a:lnTo>
                  <a:lnTo>
                    <a:pt x="530" y="350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26" y="354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1" y="359"/>
                  </a:lnTo>
                  <a:lnTo>
                    <a:pt x="517" y="361"/>
                  </a:lnTo>
                  <a:lnTo>
                    <a:pt x="517" y="361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2" y="367"/>
                  </a:lnTo>
                  <a:lnTo>
                    <a:pt x="512" y="367"/>
                  </a:lnTo>
                  <a:lnTo>
                    <a:pt x="512" y="368"/>
                  </a:lnTo>
                  <a:lnTo>
                    <a:pt x="512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08" y="372"/>
                  </a:lnTo>
                  <a:lnTo>
                    <a:pt x="508" y="372"/>
                  </a:lnTo>
                  <a:lnTo>
                    <a:pt x="508" y="374"/>
                  </a:lnTo>
                  <a:lnTo>
                    <a:pt x="510" y="374"/>
                  </a:lnTo>
                  <a:lnTo>
                    <a:pt x="510" y="376"/>
                  </a:lnTo>
                  <a:lnTo>
                    <a:pt x="510" y="376"/>
                  </a:lnTo>
                  <a:lnTo>
                    <a:pt x="512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5" y="387"/>
                  </a:lnTo>
                  <a:lnTo>
                    <a:pt x="517" y="390"/>
                  </a:lnTo>
                  <a:lnTo>
                    <a:pt x="517" y="392"/>
                  </a:lnTo>
                  <a:lnTo>
                    <a:pt x="517" y="392"/>
                  </a:lnTo>
                  <a:lnTo>
                    <a:pt x="515" y="396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9" y="397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21" y="399"/>
                  </a:lnTo>
                  <a:lnTo>
                    <a:pt x="522" y="401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1"/>
                  </a:lnTo>
                  <a:lnTo>
                    <a:pt x="528" y="396"/>
                  </a:lnTo>
                  <a:lnTo>
                    <a:pt x="528" y="394"/>
                  </a:lnTo>
                  <a:lnTo>
                    <a:pt x="530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3" y="392"/>
                  </a:lnTo>
                  <a:lnTo>
                    <a:pt x="535" y="392"/>
                  </a:lnTo>
                  <a:lnTo>
                    <a:pt x="537" y="392"/>
                  </a:lnTo>
                  <a:lnTo>
                    <a:pt x="537" y="390"/>
                  </a:lnTo>
                  <a:lnTo>
                    <a:pt x="537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9" y="377"/>
                  </a:lnTo>
                  <a:lnTo>
                    <a:pt x="539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7"/>
                  </a:lnTo>
                  <a:lnTo>
                    <a:pt x="548" y="377"/>
                  </a:lnTo>
                  <a:lnTo>
                    <a:pt x="548" y="377"/>
                  </a:lnTo>
                  <a:lnTo>
                    <a:pt x="551" y="377"/>
                  </a:lnTo>
                  <a:lnTo>
                    <a:pt x="551" y="376"/>
                  </a:lnTo>
                  <a:lnTo>
                    <a:pt x="551" y="376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1" y="372"/>
                  </a:lnTo>
                  <a:lnTo>
                    <a:pt x="551" y="372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3"/>
                  </a:lnTo>
                  <a:lnTo>
                    <a:pt x="544" y="361"/>
                  </a:lnTo>
                  <a:lnTo>
                    <a:pt x="546" y="361"/>
                  </a:lnTo>
                  <a:lnTo>
                    <a:pt x="546" y="358"/>
                  </a:lnTo>
                  <a:lnTo>
                    <a:pt x="548" y="356"/>
                  </a:lnTo>
                  <a:lnTo>
                    <a:pt x="548" y="352"/>
                  </a:lnTo>
                  <a:lnTo>
                    <a:pt x="548" y="350"/>
                  </a:lnTo>
                  <a:lnTo>
                    <a:pt x="548" y="349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5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51" y="341"/>
                  </a:lnTo>
                  <a:lnTo>
                    <a:pt x="549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60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8" y="345"/>
                  </a:lnTo>
                  <a:lnTo>
                    <a:pt x="569" y="347"/>
                  </a:lnTo>
                  <a:lnTo>
                    <a:pt x="569" y="347"/>
                  </a:lnTo>
                  <a:lnTo>
                    <a:pt x="569" y="349"/>
                  </a:lnTo>
                  <a:lnTo>
                    <a:pt x="569" y="350"/>
                  </a:lnTo>
                  <a:lnTo>
                    <a:pt x="569" y="352"/>
                  </a:lnTo>
                  <a:lnTo>
                    <a:pt x="569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3" y="352"/>
                  </a:lnTo>
                  <a:lnTo>
                    <a:pt x="573" y="350"/>
                  </a:lnTo>
                  <a:lnTo>
                    <a:pt x="575" y="350"/>
                  </a:lnTo>
                  <a:lnTo>
                    <a:pt x="575" y="350"/>
                  </a:lnTo>
                  <a:lnTo>
                    <a:pt x="577" y="352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9" y="352"/>
                  </a:lnTo>
                  <a:lnTo>
                    <a:pt x="591" y="352"/>
                  </a:lnTo>
                  <a:lnTo>
                    <a:pt x="598" y="347"/>
                  </a:lnTo>
                  <a:lnTo>
                    <a:pt x="602" y="345"/>
                  </a:lnTo>
                  <a:lnTo>
                    <a:pt x="609" y="343"/>
                  </a:lnTo>
                  <a:lnTo>
                    <a:pt x="618" y="340"/>
                  </a:lnTo>
                  <a:lnTo>
                    <a:pt x="618" y="340"/>
                  </a:lnTo>
                  <a:lnTo>
                    <a:pt x="620" y="340"/>
                  </a:lnTo>
                  <a:lnTo>
                    <a:pt x="625" y="336"/>
                  </a:lnTo>
                  <a:lnTo>
                    <a:pt x="627" y="334"/>
                  </a:lnTo>
                  <a:lnTo>
                    <a:pt x="629" y="334"/>
                  </a:lnTo>
                  <a:lnTo>
                    <a:pt x="633" y="336"/>
                  </a:lnTo>
                  <a:lnTo>
                    <a:pt x="643" y="338"/>
                  </a:lnTo>
                  <a:lnTo>
                    <a:pt x="645" y="340"/>
                  </a:lnTo>
                  <a:lnTo>
                    <a:pt x="651" y="345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8" y="349"/>
                  </a:lnTo>
                  <a:lnTo>
                    <a:pt x="667" y="349"/>
                  </a:lnTo>
                  <a:lnTo>
                    <a:pt x="667" y="349"/>
                  </a:lnTo>
                  <a:lnTo>
                    <a:pt x="670" y="349"/>
                  </a:lnTo>
                  <a:lnTo>
                    <a:pt x="678" y="350"/>
                  </a:lnTo>
                  <a:lnTo>
                    <a:pt x="681" y="350"/>
                  </a:lnTo>
                  <a:lnTo>
                    <a:pt x="690" y="349"/>
                  </a:lnTo>
                  <a:lnTo>
                    <a:pt x="707" y="345"/>
                  </a:lnTo>
                  <a:lnTo>
                    <a:pt x="717" y="341"/>
                  </a:lnTo>
                  <a:lnTo>
                    <a:pt x="723" y="338"/>
                  </a:lnTo>
                  <a:lnTo>
                    <a:pt x="725" y="338"/>
                  </a:lnTo>
                  <a:lnTo>
                    <a:pt x="726" y="338"/>
                  </a:lnTo>
                  <a:lnTo>
                    <a:pt x="728" y="336"/>
                  </a:lnTo>
                  <a:lnTo>
                    <a:pt x="732" y="334"/>
                  </a:lnTo>
                  <a:lnTo>
                    <a:pt x="739" y="329"/>
                  </a:lnTo>
                  <a:lnTo>
                    <a:pt x="739" y="329"/>
                  </a:lnTo>
                  <a:lnTo>
                    <a:pt x="741" y="329"/>
                  </a:lnTo>
                  <a:lnTo>
                    <a:pt x="741" y="329"/>
                  </a:lnTo>
                  <a:lnTo>
                    <a:pt x="743" y="329"/>
                  </a:lnTo>
                  <a:lnTo>
                    <a:pt x="744" y="327"/>
                  </a:lnTo>
                  <a:lnTo>
                    <a:pt x="752" y="323"/>
                  </a:lnTo>
                  <a:lnTo>
                    <a:pt x="754" y="323"/>
                  </a:lnTo>
                  <a:lnTo>
                    <a:pt x="763" y="321"/>
                  </a:lnTo>
                  <a:lnTo>
                    <a:pt x="775" y="323"/>
                  </a:lnTo>
                  <a:lnTo>
                    <a:pt x="777" y="325"/>
                  </a:lnTo>
                  <a:lnTo>
                    <a:pt x="779" y="325"/>
                  </a:lnTo>
                  <a:lnTo>
                    <a:pt x="793" y="325"/>
                  </a:lnTo>
                  <a:lnTo>
                    <a:pt x="813" y="320"/>
                  </a:lnTo>
                  <a:lnTo>
                    <a:pt x="819" y="318"/>
                  </a:lnTo>
                  <a:lnTo>
                    <a:pt x="822" y="316"/>
                  </a:lnTo>
                  <a:lnTo>
                    <a:pt x="826" y="312"/>
                  </a:lnTo>
                  <a:lnTo>
                    <a:pt x="828" y="311"/>
                  </a:lnTo>
                  <a:lnTo>
                    <a:pt x="828" y="309"/>
                  </a:lnTo>
                  <a:lnTo>
                    <a:pt x="829" y="309"/>
                  </a:lnTo>
                  <a:lnTo>
                    <a:pt x="829" y="309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31" y="311"/>
                  </a:lnTo>
                  <a:lnTo>
                    <a:pt x="831" y="312"/>
                  </a:lnTo>
                  <a:lnTo>
                    <a:pt x="833" y="312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2"/>
                  </a:lnTo>
                  <a:lnTo>
                    <a:pt x="833" y="312"/>
                  </a:lnTo>
                  <a:lnTo>
                    <a:pt x="835" y="312"/>
                  </a:lnTo>
                  <a:lnTo>
                    <a:pt x="835" y="314"/>
                  </a:lnTo>
                  <a:lnTo>
                    <a:pt x="837" y="314"/>
                  </a:lnTo>
                  <a:lnTo>
                    <a:pt x="837" y="314"/>
                  </a:lnTo>
                  <a:lnTo>
                    <a:pt x="835" y="318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1"/>
                  </a:lnTo>
                  <a:lnTo>
                    <a:pt x="838" y="321"/>
                  </a:lnTo>
                  <a:lnTo>
                    <a:pt x="842" y="321"/>
                  </a:lnTo>
                  <a:lnTo>
                    <a:pt x="846" y="32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7" y="318"/>
                  </a:lnTo>
                  <a:lnTo>
                    <a:pt x="855" y="309"/>
                  </a:lnTo>
                  <a:lnTo>
                    <a:pt x="855" y="309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6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7"/>
                  </a:lnTo>
                  <a:lnTo>
                    <a:pt x="860" y="307"/>
                  </a:lnTo>
                  <a:lnTo>
                    <a:pt x="864" y="309"/>
                  </a:lnTo>
                  <a:lnTo>
                    <a:pt x="865" y="309"/>
                  </a:lnTo>
                  <a:lnTo>
                    <a:pt x="867" y="309"/>
                  </a:lnTo>
                  <a:lnTo>
                    <a:pt x="869" y="307"/>
                  </a:lnTo>
                  <a:lnTo>
                    <a:pt x="871" y="307"/>
                  </a:lnTo>
                  <a:lnTo>
                    <a:pt x="873" y="305"/>
                  </a:lnTo>
                  <a:lnTo>
                    <a:pt x="875" y="305"/>
                  </a:lnTo>
                  <a:lnTo>
                    <a:pt x="875" y="307"/>
                  </a:lnTo>
                  <a:lnTo>
                    <a:pt x="882" y="309"/>
                  </a:lnTo>
                  <a:lnTo>
                    <a:pt x="882" y="311"/>
                  </a:lnTo>
                  <a:lnTo>
                    <a:pt x="884" y="311"/>
                  </a:lnTo>
                  <a:lnTo>
                    <a:pt x="884" y="311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85" y="309"/>
                  </a:lnTo>
                  <a:lnTo>
                    <a:pt x="885" y="309"/>
                  </a:lnTo>
                  <a:lnTo>
                    <a:pt x="887" y="311"/>
                  </a:lnTo>
                  <a:lnTo>
                    <a:pt x="887" y="311"/>
                  </a:lnTo>
                  <a:lnTo>
                    <a:pt x="889" y="312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4" y="312"/>
                  </a:lnTo>
                  <a:lnTo>
                    <a:pt x="894" y="312"/>
                  </a:lnTo>
                  <a:lnTo>
                    <a:pt x="896" y="312"/>
                  </a:lnTo>
                  <a:lnTo>
                    <a:pt x="896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900" y="314"/>
                  </a:lnTo>
                  <a:lnTo>
                    <a:pt x="905" y="314"/>
                  </a:lnTo>
                  <a:lnTo>
                    <a:pt x="905" y="314"/>
                  </a:lnTo>
                  <a:lnTo>
                    <a:pt x="907" y="314"/>
                  </a:lnTo>
                  <a:lnTo>
                    <a:pt x="907" y="316"/>
                  </a:lnTo>
                  <a:lnTo>
                    <a:pt x="909" y="316"/>
                  </a:lnTo>
                  <a:lnTo>
                    <a:pt x="909" y="316"/>
                  </a:lnTo>
                  <a:lnTo>
                    <a:pt x="911" y="316"/>
                  </a:lnTo>
                  <a:lnTo>
                    <a:pt x="911" y="316"/>
                  </a:lnTo>
                  <a:lnTo>
                    <a:pt x="914" y="314"/>
                  </a:lnTo>
                  <a:lnTo>
                    <a:pt x="914" y="312"/>
                  </a:lnTo>
                  <a:lnTo>
                    <a:pt x="916" y="311"/>
                  </a:lnTo>
                  <a:lnTo>
                    <a:pt x="918" y="309"/>
                  </a:lnTo>
                  <a:lnTo>
                    <a:pt x="920" y="309"/>
                  </a:lnTo>
                  <a:lnTo>
                    <a:pt x="921" y="309"/>
                  </a:lnTo>
                  <a:lnTo>
                    <a:pt x="923" y="309"/>
                  </a:lnTo>
                  <a:lnTo>
                    <a:pt x="929" y="312"/>
                  </a:lnTo>
                  <a:lnTo>
                    <a:pt x="929" y="312"/>
                  </a:lnTo>
                  <a:lnTo>
                    <a:pt x="931" y="312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29" y="320"/>
                  </a:lnTo>
                  <a:lnTo>
                    <a:pt x="929" y="321"/>
                  </a:lnTo>
                  <a:lnTo>
                    <a:pt x="929" y="321"/>
                  </a:lnTo>
                  <a:lnTo>
                    <a:pt x="927" y="323"/>
                  </a:lnTo>
                  <a:lnTo>
                    <a:pt x="929" y="325"/>
                  </a:lnTo>
                  <a:lnTo>
                    <a:pt x="931" y="329"/>
                  </a:lnTo>
                  <a:lnTo>
                    <a:pt x="931" y="331"/>
                  </a:lnTo>
                  <a:lnTo>
                    <a:pt x="931" y="331"/>
                  </a:lnTo>
                  <a:lnTo>
                    <a:pt x="932" y="331"/>
                  </a:lnTo>
                  <a:lnTo>
                    <a:pt x="934" y="331"/>
                  </a:lnTo>
                  <a:lnTo>
                    <a:pt x="934" y="331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6" y="329"/>
                  </a:lnTo>
                  <a:lnTo>
                    <a:pt x="936" y="327"/>
                  </a:lnTo>
                  <a:lnTo>
                    <a:pt x="936" y="327"/>
                  </a:lnTo>
                  <a:lnTo>
                    <a:pt x="940" y="325"/>
                  </a:lnTo>
                  <a:lnTo>
                    <a:pt x="941" y="325"/>
                  </a:lnTo>
                  <a:lnTo>
                    <a:pt x="943" y="323"/>
                  </a:lnTo>
                  <a:lnTo>
                    <a:pt x="943" y="321"/>
                  </a:lnTo>
                  <a:lnTo>
                    <a:pt x="945" y="320"/>
                  </a:lnTo>
                  <a:lnTo>
                    <a:pt x="949" y="318"/>
                  </a:lnTo>
                  <a:lnTo>
                    <a:pt x="949" y="318"/>
                  </a:lnTo>
                  <a:lnTo>
                    <a:pt x="950" y="318"/>
                  </a:lnTo>
                  <a:lnTo>
                    <a:pt x="956" y="318"/>
                  </a:lnTo>
                  <a:lnTo>
                    <a:pt x="956" y="320"/>
                  </a:lnTo>
                  <a:lnTo>
                    <a:pt x="958" y="320"/>
                  </a:lnTo>
                  <a:lnTo>
                    <a:pt x="958" y="320"/>
                  </a:lnTo>
                  <a:lnTo>
                    <a:pt x="958" y="318"/>
                  </a:lnTo>
                  <a:lnTo>
                    <a:pt x="956" y="316"/>
                  </a:lnTo>
                  <a:lnTo>
                    <a:pt x="956" y="316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9" y="312"/>
                  </a:lnTo>
                  <a:lnTo>
                    <a:pt x="959" y="311"/>
                  </a:lnTo>
                  <a:lnTo>
                    <a:pt x="958" y="309"/>
                  </a:lnTo>
                  <a:lnTo>
                    <a:pt x="956" y="30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71DDF4-FCB9-4F41-877B-22B099258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5213" y="430213"/>
              <a:ext cx="3192463" cy="2493963"/>
            </a:xfrm>
            <a:custGeom>
              <a:avLst/>
              <a:gdLst>
                <a:gd name="T0" fmla="*/ 718 w 2011"/>
                <a:gd name="T1" fmla="*/ 1392 h 1571"/>
                <a:gd name="T2" fmla="*/ 711 w 2011"/>
                <a:gd name="T3" fmla="*/ 1353 h 1571"/>
                <a:gd name="T4" fmla="*/ 702 w 2011"/>
                <a:gd name="T5" fmla="*/ 1289 h 1571"/>
                <a:gd name="T6" fmla="*/ 745 w 2011"/>
                <a:gd name="T7" fmla="*/ 1143 h 1571"/>
                <a:gd name="T8" fmla="*/ 830 w 2011"/>
                <a:gd name="T9" fmla="*/ 1067 h 1571"/>
                <a:gd name="T10" fmla="*/ 906 w 2011"/>
                <a:gd name="T11" fmla="*/ 991 h 1571"/>
                <a:gd name="T12" fmla="*/ 1022 w 2011"/>
                <a:gd name="T13" fmla="*/ 869 h 1571"/>
                <a:gd name="T14" fmla="*/ 1074 w 2011"/>
                <a:gd name="T15" fmla="*/ 776 h 1571"/>
                <a:gd name="T16" fmla="*/ 1103 w 2011"/>
                <a:gd name="T17" fmla="*/ 655 h 1571"/>
                <a:gd name="T18" fmla="*/ 1107 w 2011"/>
                <a:gd name="T19" fmla="*/ 464 h 1571"/>
                <a:gd name="T20" fmla="*/ 1154 w 2011"/>
                <a:gd name="T21" fmla="*/ 410 h 1571"/>
                <a:gd name="T22" fmla="*/ 1262 w 2011"/>
                <a:gd name="T23" fmla="*/ 403 h 1571"/>
                <a:gd name="T24" fmla="*/ 1217 w 2011"/>
                <a:gd name="T25" fmla="*/ 386 h 1571"/>
                <a:gd name="T26" fmla="*/ 1260 w 2011"/>
                <a:gd name="T27" fmla="*/ 356 h 1571"/>
                <a:gd name="T28" fmla="*/ 1201 w 2011"/>
                <a:gd name="T29" fmla="*/ 363 h 1571"/>
                <a:gd name="T30" fmla="*/ 1334 w 2011"/>
                <a:gd name="T31" fmla="*/ 310 h 1571"/>
                <a:gd name="T32" fmla="*/ 1331 w 2011"/>
                <a:gd name="T33" fmla="*/ 235 h 1571"/>
                <a:gd name="T34" fmla="*/ 1396 w 2011"/>
                <a:gd name="T35" fmla="*/ 222 h 1571"/>
                <a:gd name="T36" fmla="*/ 1399 w 2011"/>
                <a:gd name="T37" fmla="*/ 180 h 1571"/>
                <a:gd name="T38" fmla="*/ 1486 w 2011"/>
                <a:gd name="T39" fmla="*/ 142 h 1571"/>
                <a:gd name="T40" fmla="*/ 1630 w 2011"/>
                <a:gd name="T41" fmla="*/ 90 h 1571"/>
                <a:gd name="T42" fmla="*/ 1582 w 2011"/>
                <a:gd name="T43" fmla="*/ 101 h 1571"/>
                <a:gd name="T44" fmla="*/ 1583 w 2011"/>
                <a:gd name="T45" fmla="*/ 72 h 1571"/>
                <a:gd name="T46" fmla="*/ 1928 w 2011"/>
                <a:gd name="T47" fmla="*/ 68 h 1571"/>
                <a:gd name="T48" fmla="*/ 1871 w 2011"/>
                <a:gd name="T49" fmla="*/ 54 h 1571"/>
                <a:gd name="T50" fmla="*/ 1787 w 2011"/>
                <a:gd name="T51" fmla="*/ 123 h 1571"/>
                <a:gd name="T52" fmla="*/ 1750 w 2011"/>
                <a:gd name="T53" fmla="*/ 43 h 1571"/>
                <a:gd name="T54" fmla="*/ 1627 w 2011"/>
                <a:gd name="T55" fmla="*/ 135 h 1571"/>
                <a:gd name="T56" fmla="*/ 1518 w 2011"/>
                <a:gd name="T57" fmla="*/ 146 h 1571"/>
                <a:gd name="T58" fmla="*/ 1455 w 2011"/>
                <a:gd name="T59" fmla="*/ 280 h 1571"/>
                <a:gd name="T60" fmla="*/ 1430 w 2011"/>
                <a:gd name="T61" fmla="*/ 280 h 1571"/>
                <a:gd name="T62" fmla="*/ 1349 w 2011"/>
                <a:gd name="T63" fmla="*/ 337 h 1571"/>
                <a:gd name="T64" fmla="*/ 1273 w 2011"/>
                <a:gd name="T65" fmla="*/ 412 h 1571"/>
                <a:gd name="T66" fmla="*/ 1253 w 2011"/>
                <a:gd name="T67" fmla="*/ 439 h 1571"/>
                <a:gd name="T68" fmla="*/ 1226 w 2011"/>
                <a:gd name="T69" fmla="*/ 475 h 1571"/>
                <a:gd name="T70" fmla="*/ 1204 w 2011"/>
                <a:gd name="T71" fmla="*/ 531 h 1571"/>
                <a:gd name="T72" fmla="*/ 1179 w 2011"/>
                <a:gd name="T73" fmla="*/ 580 h 1571"/>
                <a:gd name="T74" fmla="*/ 1114 w 2011"/>
                <a:gd name="T75" fmla="*/ 654 h 1571"/>
                <a:gd name="T76" fmla="*/ 1103 w 2011"/>
                <a:gd name="T77" fmla="*/ 719 h 1571"/>
                <a:gd name="T78" fmla="*/ 1076 w 2011"/>
                <a:gd name="T79" fmla="*/ 813 h 1571"/>
                <a:gd name="T80" fmla="*/ 1027 w 2011"/>
                <a:gd name="T81" fmla="*/ 869 h 1571"/>
                <a:gd name="T82" fmla="*/ 987 w 2011"/>
                <a:gd name="T83" fmla="*/ 906 h 1571"/>
                <a:gd name="T84" fmla="*/ 955 w 2011"/>
                <a:gd name="T85" fmla="*/ 1006 h 1571"/>
                <a:gd name="T86" fmla="*/ 971 w 2011"/>
                <a:gd name="T87" fmla="*/ 1026 h 1571"/>
                <a:gd name="T88" fmla="*/ 874 w 2011"/>
                <a:gd name="T89" fmla="*/ 1060 h 1571"/>
                <a:gd name="T90" fmla="*/ 825 w 2011"/>
                <a:gd name="T91" fmla="*/ 1094 h 1571"/>
                <a:gd name="T92" fmla="*/ 805 w 2011"/>
                <a:gd name="T93" fmla="*/ 1159 h 1571"/>
                <a:gd name="T94" fmla="*/ 715 w 2011"/>
                <a:gd name="T95" fmla="*/ 1174 h 1571"/>
                <a:gd name="T96" fmla="*/ 718 w 2011"/>
                <a:gd name="T97" fmla="*/ 1217 h 1571"/>
                <a:gd name="T98" fmla="*/ 780 w 2011"/>
                <a:gd name="T99" fmla="*/ 1253 h 1571"/>
                <a:gd name="T100" fmla="*/ 773 w 2011"/>
                <a:gd name="T101" fmla="*/ 1268 h 1571"/>
                <a:gd name="T102" fmla="*/ 722 w 2011"/>
                <a:gd name="T103" fmla="*/ 1320 h 1571"/>
                <a:gd name="T104" fmla="*/ 749 w 2011"/>
                <a:gd name="T105" fmla="*/ 1362 h 1571"/>
                <a:gd name="T106" fmla="*/ 753 w 2011"/>
                <a:gd name="T107" fmla="*/ 1396 h 1571"/>
                <a:gd name="T108" fmla="*/ 744 w 2011"/>
                <a:gd name="T109" fmla="*/ 1432 h 1571"/>
                <a:gd name="T110" fmla="*/ 747 w 2011"/>
                <a:gd name="T111" fmla="*/ 1481 h 1571"/>
                <a:gd name="T112" fmla="*/ 810 w 2011"/>
                <a:gd name="T113" fmla="*/ 1568 h 1571"/>
                <a:gd name="T114" fmla="*/ 941 w 2011"/>
                <a:gd name="T115" fmla="*/ 1477 h 1571"/>
                <a:gd name="T116" fmla="*/ 991 w 2011"/>
                <a:gd name="T117" fmla="*/ 1398 h 1571"/>
                <a:gd name="T118" fmla="*/ 1094 w 2011"/>
                <a:gd name="T119" fmla="*/ 1259 h 1571"/>
                <a:gd name="T120" fmla="*/ 1706 w 2011"/>
                <a:gd name="T121" fmla="*/ 374 h 1571"/>
                <a:gd name="T122" fmla="*/ 2001 w 2011"/>
                <a:gd name="T123" fmla="*/ 211 h 1571"/>
                <a:gd name="T124" fmla="*/ 1735 w 2011"/>
                <a:gd name="T125" fmla="*/ 27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1" h="1571">
                  <a:moveTo>
                    <a:pt x="1011" y="1466"/>
                  </a:moveTo>
                  <a:lnTo>
                    <a:pt x="1011" y="1466"/>
                  </a:lnTo>
                  <a:lnTo>
                    <a:pt x="1011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7" y="1465"/>
                  </a:lnTo>
                  <a:lnTo>
                    <a:pt x="1007" y="1466"/>
                  </a:lnTo>
                  <a:lnTo>
                    <a:pt x="1007" y="1466"/>
                  </a:lnTo>
                  <a:lnTo>
                    <a:pt x="1007" y="1468"/>
                  </a:lnTo>
                  <a:lnTo>
                    <a:pt x="1007" y="1470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9" y="1472"/>
                  </a:lnTo>
                  <a:lnTo>
                    <a:pt x="1009" y="1472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11" y="1470"/>
                  </a:lnTo>
                  <a:lnTo>
                    <a:pt x="1011" y="1468"/>
                  </a:lnTo>
                  <a:lnTo>
                    <a:pt x="1011" y="1468"/>
                  </a:lnTo>
                  <a:lnTo>
                    <a:pt x="1011" y="1466"/>
                  </a:lnTo>
                  <a:lnTo>
                    <a:pt x="1011" y="1466"/>
                  </a:lnTo>
                  <a:lnTo>
                    <a:pt x="1011" y="1466"/>
                  </a:lnTo>
                  <a:close/>
                  <a:moveTo>
                    <a:pt x="1002" y="1463"/>
                  </a:moveTo>
                  <a:lnTo>
                    <a:pt x="1002" y="1463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998" y="1463"/>
                  </a:lnTo>
                  <a:lnTo>
                    <a:pt x="998" y="1465"/>
                  </a:lnTo>
                  <a:lnTo>
                    <a:pt x="998" y="1465"/>
                  </a:lnTo>
                  <a:lnTo>
                    <a:pt x="998" y="1466"/>
                  </a:lnTo>
                  <a:lnTo>
                    <a:pt x="998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8"/>
                  </a:lnTo>
                  <a:lnTo>
                    <a:pt x="1002" y="1466"/>
                  </a:lnTo>
                  <a:lnTo>
                    <a:pt x="1002" y="1466"/>
                  </a:lnTo>
                  <a:lnTo>
                    <a:pt x="1002" y="1465"/>
                  </a:lnTo>
                  <a:lnTo>
                    <a:pt x="1002" y="1463"/>
                  </a:lnTo>
                  <a:lnTo>
                    <a:pt x="1002" y="1463"/>
                  </a:lnTo>
                  <a:close/>
                  <a:moveTo>
                    <a:pt x="744" y="1466"/>
                  </a:moveTo>
                  <a:lnTo>
                    <a:pt x="745" y="1466"/>
                  </a:lnTo>
                  <a:lnTo>
                    <a:pt x="745" y="1465"/>
                  </a:lnTo>
                  <a:lnTo>
                    <a:pt x="745" y="1463"/>
                  </a:lnTo>
                  <a:lnTo>
                    <a:pt x="745" y="1463"/>
                  </a:lnTo>
                  <a:lnTo>
                    <a:pt x="744" y="1463"/>
                  </a:lnTo>
                  <a:lnTo>
                    <a:pt x="742" y="1463"/>
                  </a:lnTo>
                  <a:lnTo>
                    <a:pt x="742" y="1463"/>
                  </a:lnTo>
                  <a:lnTo>
                    <a:pt x="740" y="1463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6" y="1461"/>
                  </a:lnTo>
                  <a:lnTo>
                    <a:pt x="736" y="1461"/>
                  </a:lnTo>
                  <a:lnTo>
                    <a:pt x="736" y="1463"/>
                  </a:lnTo>
                  <a:lnTo>
                    <a:pt x="735" y="1463"/>
                  </a:lnTo>
                  <a:lnTo>
                    <a:pt x="736" y="1463"/>
                  </a:lnTo>
                  <a:lnTo>
                    <a:pt x="740" y="1465"/>
                  </a:lnTo>
                  <a:lnTo>
                    <a:pt x="744" y="1466"/>
                  </a:lnTo>
                  <a:close/>
                  <a:moveTo>
                    <a:pt x="729" y="1454"/>
                  </a:moveTo>
                  <a:lnTo>
                    <a:pt x="729" y="1452"/>
                  </a:lnTo>
                  <a:lnTo>
                    <a:pt x="729" y="1452"/>
                  </a:lnTo>
                  <a:lnTo>
                    <a:pt x="727" y="1452"/>
                  </a:lnTo>
                  <a:lnTo>
                    <a:pt x="727" y="1452"/>
                  </a:lnTo>
                  <a:lnTo>
                    <a:pt x="727" y="1450"/>
                  </a:lnTo>
                  <a:lnTo>
                    <a:pt x="727" y="1450"/>
                  </a:lnTo>
                  <a:lnTo>
                    <a:pt x="726" y="1450"/>
                  </a:lnTo>
                  <a:lnTo>
                    <a:pt x="726" y="1452"/>
                  </a:lnTo>
                  <a:lnTo>
                    <a:pt x="726" y="1452"/>
                  </a:lnTo>
                  <a:lnTo>
                    <a:pt x="726" y="1454"/>
                  </a:lnTo>
                  <a:lnTo>
                    <a:pt x="726" y="1454"/>
                  </a:lnTo>
                  <a:lnTo>
                    <a:pt x="726" y="1456"/>
                  </a:lnTo>
                  <a:lnTo>
                    <a:pt x="726" y="1456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7"/>
                  </a:lnTo>
                  <a:lnTo>
                    <a:pt x="729" y="1456"/>
                  </a:lnTo>
                  <a:lnTo>
                    <a:pt x="729" y="1454"/>
                  </a:lnTo>
                  <a:lnTo>
                    <a:pt x="729" y="1454"/>
                  </a:lnTo>
                  <a:close/>
                  <a:moveTo>
                    <a:pt x="760" y="1450"/>
                  </a:moveTo>
                  <a:lnTo>
                    <a:pt x="762" y="1448"/>
                  </a:lnTo>
                  <a:lnTo>
                    <a:pt x="762" y="1447"/>
                  </a:lnTo>
                  <a:lnTo>
                    <a:pt x="760" y="1447"/>
                  </a:lnTo>
                  <a:lnTo>
                    <a:pt x="758" y="1447"/>
                  </a:lnTo>
                  <a:lnTo>
                    <a:pt x="756" y="1447"/>
                  </a:lnTo>
                  <a:lnTo>
                    <a:pt x="754" y="1447"/>
                  </a:lnTo>
                  <a:lnTo>
                    <a:pt x="753" y="1448"/>
                  </a:lnTo>
                  <a:lnTo>
                    <a:pt x="753" y="1450"/>
                  </a:lnTo>
                  <a:lnTo>
                    <a:pt x="754" y="1452"/>
                  </a:lnTo>
                  <a:lnTo>
                    <a:pt x="756" y="1452"/>
                  </a:lnTo>
                  <a:lnTo>
                    <a:pt x="760" y="1450"/>
                  </a:lnTo>
                  <a:close/>
                  <a:moveTo>
                    <a:pt x="722" y="1447"/>
                  </a:moveTo>
                  <a:lnTo>
                    <a:pt x="720" y="1447"/>
                  </a:lnTo>
                  <a:lnTo>
                    <a:pt x="720" y="1445"/>
                  </a:lnTo>
                  <a:lnTo>
                    <a:pt x="720" y="1445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18" y="1438"/>
                  </a:lnTo>
                  <a:lnTo>
                    <a:pt x="717" y="1434"/>
                  </a:lnTo>
                  <a:lnTo>
                    <a:pt x="717" y="1434"/>
                  </a:lnTo>
                  <a:lnTo>
                    <a:pt x="715" y="1436"/>
                  </a:lnTo>
                  <a:lnTo>
                    <a:pt x="717" y="1438"/>
                  </a:lnTo>
                  <a:lnTo>
                    <a:pt x="717" y="1438"/>
                  </a:lnTo>
                  <a:lnTo>
                    <a:pt x="717" y="1439"/>
                  </a:lnTo>
                  <a:lnTo>
                    <a:pt x="717" y="1439"/>
                  </a:lnTo>
                  <a:lnTo>
                    <a:pt x="715" y="1441"/>
                  </a:lnTo>
                  <a:lnTo>
                    <a:pt x="715" y="1441"/>
                  </a:lnTo>
                  <a:lnTo>
                    <a:pt x="717" y="1443"/>
                  </a:lnTo>
                  <a:lnTo>
                    <a:pt x="718" y="1447"/>
                  </a:lnTo>
                  <a:lnTo>
                    <a:pt x="715" y="1447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50"/>
                  </a:lnTo>
                  <a:lnTo>
                    <a:pt x="715" y="1454"/>
                  </a:lnTo>
                  <a:lnTo>
                    <a:pt x="715" y="1456"/>
                  </a:lnTo>
                  <a:lnTo>
                    <a:pt x="715" y="1457"/>
                  </a:lnTo>
                  <a:lnTo>
                    <a:pt x="717" y="1459"/>
                  </a:lnTo>
                  <a:lnTo>
                    <a:pt x="717" y="1461"/>
                  </a:lnTo>
                  <a:lnTo>
                    <a:pt x="718" y="1461"/>
                  </a:lnTo>
                  <a:lnTo>
                    <a:pt x="720" y="1459"/>
                  </a:lnTo>
                  <a:lnTo>
                    <a:pt x="722" y="1457"/>
                  </a:lnTo>
                  <a:lnTo>
                    <a:pt x="722" y="1454"/>
                  </a:lnTo>
                  <a:lnTo>
                    <a:pt x="722" y="1452"/>
                  </a:lnTo>
                  <a:lnTo>
                    <a:pt x="722" y="1450"/>
                  </a:lnTo>
                  <a:lnTo>
                    <a:pt x="722" y="1448"/>
                  </a:lnTo>
                  <a:lnTo>
                    <a:pt x="722" y="1447"/>
                  </a:lnTo>
                  <a:close/>
                  <a:moveTo>
                    <a:pt x="717" y="1416"/>
                  </a:moveTo>
                  <a:lnTo>
                    <a:pt x="717" y="1414"/>
                  </a:lnTo>
                  <a:lnTo>
                    <a:pt x="717" y="1414"/>
                  </a:lnTo>
                  <a:lnTo>
                    <a:pt x="717" y="1414"/>
                  </a:lnTo>
                  <a:lnTo>
                    <a:pt x="717" y="1412"/>
                  </a:lnTo>
                  <a:lnTo>
                    <a:pt x="717" y="1412"/>
                  </a:lnTo>
                  <a:lnTo>
                    <a:pt x="717" y="1410"/>
                  </a:lnTo>
                  <a:lnTo>
                    <a:pt x="717" y="1410"/>
                  </a:lnTo>
                  <a:lnTo>
                    <a:pt x="717" y="1409"/>
                  </a:lnTo>
                  <a:lnTo>
                    <a:pt x="717" y="1407"/>
                  </a:lnTo>
                  <a:lnTo>
                    <a:pt x="717" y="1409"/>
                  </a:lnTo>
                  <a:lnTo>
                    <a:pt x="715" y="1409"/>
                  </a:lnTo>
                  <a:lnTo>
                    <a:pt x="715" y="1410"/>
                  </a:lnTo>
                  <a:lnTo>
                    <a:pt x="715" y="1409"/>
                  </a:lnTo>
                  <a:lnTo>
                    <a:pt x="715" y="1407"/>
                  </a:lnTo>
                  <a:lnTo>
                    <a:pt x="717" y="1405"/>
                  </a:lnTo>
                  <a:lnTo>
                    <a:pt x="717" y="1405"/>
                  </a:lnTo>
                  <a:lnTo>
                    <a:pt x="717" y="1403"/>
                  </a:lnTo>
                  <a:lnTo>
                    <a:pt x="717" y="1403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0"/>
                  </a:lnTo>
                  <a:lnTo>
                    <a:pt x="718" y="1400"/>
                  </a:lnTo>
                  <a:lnTo>
                    <a:pt x="718" y="1400"/>
                  </a:lnTo>
                  <a:lnTo>
                    <a:pt x="718" y="1401"/>
                  </a:lnTo>
                  <a:lnTo>
                    <a:pt x="720" y="1403"/>
                  </a:lnTo>
                  <a:lnTo>
                    <a:pt x="720" y="1401"/>
                  </a:lnTo>
                  <a:lnTo>
                    <a:pt x="720" y="1401"/>
                  </a:lnTo>
                  <a:lnTo>
                    <a:pt x="722" y="1401"/>
                  </a:lnTo>
                  <a:lnTo>
                    <a:pt x="722" y="1401"/>
                  </a:lnTo>
                  <a:lnTo>
                    <a:pt x="722" y="1403"/>
                  </a:lnTo>
                  <a:lnTo>
                    <a:pt x="722" y="1405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2" y="1407"/>
                  </a:lnTo>
                  <a:lnTo>
                    <a:pt x="722" y="1407"/>
                  </a:lnTo>
                  <a:lnTo>
                    <a:pt x="724" y="1405"/>
                  </a:lnTo>
                  <a:lnTo>
                    <a:pt x="724" y="1403"/>
                  </a:lnTo>
                  <a:lnTo>
                    <a:pt x="722" y="1401"/>
                  </a:lnTo>
                  <a:lnTo>
                    <a:pt x="722" y="1400"/>
                  </a:lnTo>
                  <a:lnTo>
                    <a:pt x="722" y="1400"/>
                  </a:lnTo>
                  <a:lnTo>
                    <a:pt x="720" y="1398"/>
                  </a:lnTo>
                  <a:lnTo>
                    <a:pt x="720" y="1396"/>
                  </a:lnTo>
                  <a:lnTo>
                    <a:pt x="718" y="1396"/>
                  </a:lnTo>
                  <a:lnTo>
                    <a:pt x="718" y="1396"/>
                  </a:lnTo>
                  <a:lnTo>
                    <a:pt x="718" y="1394"/>
                  </a:lnTo>
                  <a:lnTo>
                    <a:pt x="718" y="1394"/>
                  </a:lnTo>
                  <a:lnTo>
                    <a:pt x="718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5" y="1391"/>
                  </a:lnTo>
                  <a:lnTo>
                    <a:pt x="715" y="1391"/>
                  </a:lnTo>
                  <a:lnTo>
                    <a:pt x="715" y="1389"/>
                  </a:lnTo>
                  <a:lnTo>
                    <a:pt x="713" y="1389"/>
                  </a:lnTo>
                  <a:lnTo>
                    <a:pt x="713" y="1389"/>
                  </a:lnTo>
                  <a:lnTo>
                    <a:pt x="711" y="1389"/>
                  </a:lnTo>
                  <a:lnTo>
                    <a:pt x="713" y="1392"/>
                  </a:lnTo>
                  <a:lnTo>
                    <a:pt x="715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4"/>
                  </a:lnTo>
                  <a:lnTo>
                    <a:pt x="713" y="1394"/>
                  </a:lnTo>
                  <a:lnTo>
                    <a:pt x="711" y="1392"/>
                  </a:lnTo>
                  <a:lnTo>
                    <a:pt x="711" y="1392"/>
                  </a:lnTo>
                  <a:lnTo>
                    <a:pt x="711" y="1394"/>
                  </a:lnTo>
                  <a:lnTo>
                    <a:pt x="711" y="1396"/>
                  </a:lnTo>
                  <a:lnTo>
                    <a:pt x="711" y="1396"/>
                  </a:lnTo>
                  <a:lnTo>
                    <a:pt x="709" y="1398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3" y="1398"/>
                  </a:lnTo>
                  <a:lnTo>
                    <a:pt x="713" y="1400"/>
                  </a:lnTo>
                  <a:lnTo>
                    <a:pt x="713" y="1400"/>
                  </a:lnTo>
                  <a:lnTo>
                    <a:pt x="717" y="1400"/>
                  </a:lnTo>
                  <a:lnTo>
                    <a:pt x="715" y="1401"/>
                  </a:lnTo>
                  <a:lnTo>
                    <a:pt x="713" y="1405"/>
                  </a:lnTo>
                  <a:lnTo>
                    <a:pt x="713" y="1407"/>
                  </a:lnTo>
                  <a:lnTo>
                    <a:pt x="713" y="1410"/>
                  </a:lnTo>
                  <a:lnTo>
                    <a:pt x="713" y="1412"/>
                  </a:lnTo>
                  <a:lnTo>
                    <a:pt x="713" y="1414"/>
                  </a:lnTo>
                  <a:lnTo>
                    <a:pt x="713" y="1414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7" y="1416"/>
                  </a:lnTo>
                  <a:close/>
                  <a:moveTo>
                    <a:pt x="724" y="1378"/>
                  </a:moveTo>
                  <a:lnTo>
                    <a:pt x="724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2" y="1382"/>
                  </a:lnTo>
                  <a:lnTo>
                    <a:pt x="720" y="1382"/>
                  </a:lnTo>
                  <a:lnTo>
                    <a:pt x="718" y="1385"/>
                  </a:lnTo>
                  <a:lnTo>
                    <a:pt x="720" y="1385"/>
                  </a:lnTo>
                  <a:lnTo>
                    <a:pt x="720" y="1387"/>
                  </a:lnTo>
                  <a:lnTo>
                    <a:pt x="720" y="1387"/>
                  </a:lnTo>
                  <a:lnTo>
                    <a:pt x="720" y="1389"/>
                  </a:lnTo>
                  <a:lnTo>
                    <a:pt x="720" y="1389"/>
                  </a:lnTo>
                  <a:lnTo>
                    <a:pt x="720" y="1391"/>
                  </a:lnTo>
                  <a:lnTo>
                    <a:pt x="722" y="1394"/>
                  </a:lnTo>
                  <a:lnTo>
                    <a:pt x="722" y="1396"/>
                  </a:lnTo>
                  <a:lnTo>
                    <a:pt x="722" y="1396"/>
                  </a:lnTo>
                  <a:lnTo>
                    <a:pt x="722" y="1398"/>
                  </a:lnTo>
                  <a:lnTo>
                    <a:pt x="724" y="1398"/>
                  </a:lnTo>
                  <a:lnTo>
                    <a:pt x="724" y="1398"/>
                  </a:lnTo>
                  <a:lnTo>
                    <a:pt x="726" y="1398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724" y="1398"/>
                  </a:lnTo>
                  <a:lnTo>
                    <a:pt x="726" y="1400"/>
                  </a:lnTo>
                  <a:lnTo>
                    <a:pt x="726" y="1400"/>
                  </a:lnTo>
                  <a:lnTo>
                    <a:pt x="727" y="1400"/>
                  </a:lnTo>
                  <a:lnTo>
                    <a:pt x="731" y="1398"/>
                  </a:lnTo>
                  <a:lnTo>
                    <a:pt x="731" y="1396"/>
                  </a:lnTo>
                  <a:lnTo>
                    <a:pt x="731" y="1394"/>
                  </a:lnTo>
                  <a:lnTo>
                    <a:pt x="731" y="1391"/>
                  </a:lnTo>
                  <a:lnTo>
                    <a:pt x="731" y="1391"/>
                  </a:lnTo>
                  <a:lnTo>
                    <a:pt x="729" y="1387"/>
                  </a:lnTo>
                  <a:lnTo>
                    <a:pt x="729" y="1385"/>
                  </a:lnTo>
                  <a:lnTo>
                    <a:pt x="727" y="1382"/>
                  </a:lnTo>
                  <a:lnTo>
                    <a:pt x="726" y="1380"/>
                  </a:lnTo>
                  <a:lnTo>
                    <a:pt x="724" y="1380"/>
                  </a:lnTo>
                  <a:lnTo>
                    <a:pt x="724" y="1378"/>
                  </a:lnTo>
                  <a:close/>
                  <a:moveTo>
                    <a:pt x="726" y="1376"/>
                  </a:moveTo>
                  <a:lnTo>
                    <a:pt x="726" y="1376"/>
                  </a:lnTo>
                  <a:lnTo>
                    <a:pt x="726" y="1378"/>
                  </a:lnTo>
                  <a:lnTo>
                    <a:pt x="726" y="1380"/>
                  </a:lnTo>
                  <a:lnTo>
                    <a:pt x="727" y="1380"/>
                  </a:lnTo>
                  <a:lnTo>
                    <a:pt x="727" y="1380"/>
                  </a:lnTo>
                  <a:lnTo>
                    <a:pt x="729" y="1382"/>
                  </a:lnTo>
                  <a:lnTo>
                    <a:pt x="729" y="1380"/>
                  </a:lnTo>
                  <a:lnTo>
                    <a:pt x="729" y="1380"/>
                  </a:lnTo>
                  <a:lnTo>
                    <a:pt x="731" y="1380"/>
                  </a:lnTo>
                  <a:lnTo>
                    <a:pt x="731" y="1380"/>
                  </a:lnTo>
                  <a:lnTo>
                    <a:pt x="731" y="1385"/>
                  </a:lnTo>
                  <a:lnTo>
                    <a:pt x="733" y="1385"/>
                  </a:lnTo>
                  <a:lnTo>
                    <a:pt x="733" y="1385"/>
                  </a:lnTo>
                  <a:lnTo>
                    <a:pt x="735" y="1383"/>
                  </a:lnTo>
                  <a:lnTo>
                    <a:pt x="736" y="1383"/>
                  </a:lnTo>
                  <a:lnTo>
                    <a:pt x="738" y="1385"/>
                  </a:lnTo>
                  <a:lnTo>
                    <a:pt x="738" y="1385"/>
                  </a:lnTo>
                  <a:lnTo>
                    <a:pt x="738" y="1382"/>
                  </a:lnTo>
                  <a:lnTo>
                    <a:pt x="736" y="1382"/>
                  </a:lnTo>
                  <a:lnTo>
                    <a:pt x="736" y="1380"/>
                  </a:lnTo>
                  <a:lnTo>
                    <a:pt x="740" y="1376"/>
                  </a:lnTo>
                  <a:lnTo>
                    <a:pt x="740" y="1374"/>
                  </a:lnTo>
                  <a:lnTo>
                    <a:pt x="740" y="1369"/>
                  </a:lnTo>
                  <a:lnTo>
                    <a:pt x="740" y="1367"/>
                  </a:lnTo>
                  <a:lnTo>
                    <a:pt x="738" y="1367"/>
                  </a:lnTo>
                  <a:lnTo>
                    <a:pt x="738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71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5" y="1369"/>
                  </a:lnTo>
                  <a:lnTo>
                    <a:pt x="733" y="1371"/>
                  </a:lnTo>
                  <a:lnTo>
                    <a:pt x="733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2"/>
                  </a:lnTo>
                  <a:lnTo>
                    <a:pt x="729" y="1372"/>
                  </a:lnTo>
                  <a:lnTo>
                    <a:pt x="729" y="1374"/>
                  </a:lnTo>
                  <a:lnTo>
                    <a:pt x="729" y="1374"/>
                  </a:lnTo>
                  <a:lnTo>
                    <a:pt x="729" y="1376"/>
                  </a:lnTo>
                  <a:lnTo>
                    <a:pt x="726" y="1376"/>
                  </a:lnTo>
                  <a:close/>
                  <a:moveTo>
                    <a:pt x="718" y="1372"/>
                  </a:moveTo>
                  <a:lnTo>
                    <a:pt x="718" y="1372"/>
                  </a:lnTo>
                  <a:lnTo>
                    <a:pt x="718" y="1371"/>
                  </a:lnTo>
                  <a:lnTo>
                    <a:pt x="717" y="1369"/>
                  </a:lnTo>
                  <a:lnTo>
                    <a:pt x="717" y="1369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5" y="1369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7" y="1372"/>
                  </a:lnTo>
                  <a:lnTo>
                    <a:pt x="717" y="1372"/>
                  </a:lnTo>
                  <a:lnTo>
                    <a:pt x="717" y="1374"/>
                  </a:lnTo>
                  <a:lnTo>
                    <a:pt x="717" y="1374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4"/>
                  </a:lnTo>
                  <a:lnTo>
                    <a:pt x="722" y="1372"/>
                  </a:lnTo>
                  <a:lnTo>
                    <a:pt x="722" y="1372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69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9"/>
                  </a:lnTo>
                  <a:lnTo>
                    <a:pt x="720" y="1369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20" y="1367"/>
                  </a:lnTo>
                  <a:lnTo>
                    <a:pt x="718" y="1365"/>
                  </a:lnTo>
                  <a:lnTo>
                    <a:pt x="718" y="1365"/>
                  </a:lnTo>
                  <a:lnTo>
                    <a:pt x="718" y="1363"/>
                  </a:lnTo>
                  <a:lnTo>
                    <a:pt x="718" y="1363"/>
                  </a:lnTo>
                  <a:lnTo>
                    <a:pt x="717" y="1363"/>
                  </a:lnTo>
                  <a:lnTo>
                    <a:pt x="717" y="1365"/>
                  </a:lnTo>
                  <a:lnTo>
                    <a:pt x="717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9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2"/>
                  </a:lnTo>
                  <a:close/>
                  <a:moveTo>
                    <a:pt x="711" y="1356"/>
                  </a:moveTo>
                  <a:lnTo>
                    <a:pt x="713" y="1356"/>
                  </a:lnTo>
                  <a:lnTo>
                    <a:pt x="713" y="1354"/>
                  </a:lnTo>
                  <a:lnTo>
                    <a:pt x="711" y="1353"/>
                  </a:lnTo>
                  <a:lnTo>
                    <a:pt x="711" y="1351"/>
                  </a:lnTo>
                  <a:lnTo>
                    <a:pt x="711" y="1351"/>
                  </a:lnTo>
                  <a:lnTo>
                    <a:pt x="711" y="1349"/>
                  </a:lnTo>
                  <a:lnTo>
                    <a:pt x="709" y="1349"/>
                  </a:lnTo>
                  <a:lnTo>
                    <a:pt x="709" y="1347"/>
                  </a:lnTo>
                  <a:lnTo>
                    <a:pt x="711" y="1347"/>
                  </a:lnTo>
                  <a:lnTo>
                    <a:pt x="711" y="1345"/>
                  </a:lnTo>
                  <a:lnTo>
                    <a:pt x="711" y="1344"/>
                  </a:lnTo>
                  <a:lnTo>
                    <a:pt x="709" y="1342"/>
                  </a:lnTo>
                  <a:lnTo>
                    <a:pt x="708" y="1336"/>
                  </a:lnTo>
                  <a:lnTo>
                    <a:pt x="706" y="1333"/>
                  </a:lnTo>
                  <a:lnTo>
                    <a:pt x="706" y="1331"/>
                  </a:lnTo>
                  <a:lnTo>
                    <a:pt x="706" y="1331"/>
                  </a:lnTo>
                  <a:lnTo>
                    <a:pt x="704" y="1331"/>
                  </a:lnTo>
                  <a:lnTo>
                    <a:pt x="704" y="1333"/>
                  </a:lnTo>
                  <a:lnTo>
                    <a:pt x="704" y="1335"/>
                  </a:lnTo>
                  <a:lnTo>
                    <a:pt x="704" y="1336"/>
                  </a:lnTo>
                  <a:lnTo>
                    <a:pt x="706" y="1336"/>
                  </a:lnTo>
                  <a:lnTo>
                    <a:pt x="706" y="1336"/>
                  </a:lnTo>
                  <a:lnTo>
                    <a:pt x="704" y="1338"/>
                  </a:lnTo>
                  <a:lnTo>
                    <a:pt x="706" y="1340"/>
                  </a:lnTo>
                  <a:lnTo>
                    <a:pt x="706" y="1342"/>
                  </a:lnTo>
                  <a:lnTo>
                    <a:pt x="706" y="1344"/>
                  </a:lnTo>
                  <a:lnTo>
                    <a:pt x="706" y="1344"/>
                  </a:lnTo>
                  <a:lnTo>
                    <a:pt x="708" y="1344"/>
                  </a:lnTo>
                  <a:lnTo>
                    <a:pt x="708" y="1345"/>
                  </a:lnTo>
                  <a:lnTo>
                    <a:pt x="708" y="1344"/>
                  </a:lnTo>
                  <a:lnTo>
                    <a:pt x="708" y="1347"/>
                  </a:lnTo>
                  <a:lnTo>
                    <a:pt x="708" y="1345"/>
                  </a:lnTo>
                  <a:lnTo>
                    <a:pt x="706" y="1345"/>
                  </a:lnTo>
                  <a:lnTo>
                    <a:pt x="704" y="1347"/>
                  </a:lnTo>
                  <a:lnTo>
                    <a:pt x="704" y="1347"/>
                  </a:lnTo>
                  <a:lnTo>
                    <a:pt x="704" y="1349"/>
                  </a:lnTo>
                  <a:lnTo>
                    <a:pt x="704" y="1349"/>
                  </a:lnTo>
                  <a:lnTo>
                    <a:pt x="704" y="1351"/>
                  </a:lnTo>
                  <a:lnTo>
                    <a:pt x="706" y="1353"/>
                  </a:lnTo>
                  <a:lnTo>
                    <a:pt x="708" y="1354"/>
                  </a:lnTo>
                  <a:lnTo>
                    <a:pt x="708" y="1351"/>
                  </a:lnTo>
                  <a:lnTo>
                    <a:pt x="708" y="1353"/>
                  </a:lnTo>
                  <a:lnTo>
                    <a:pt x="709" y="1353"/>
                  </a:lnTo>
                  <a:lnTo>
                    <a:pt x="709" y="1354"/>
                  </a:lnTo>
                  <a:lnTo>
                    <a:pt x="709" y="1356"/>
                  </a:lnTo>
                  <a:lnTo>
                    <a:pt x="709" y="1356"/>
                  </a:lnTo>
                  <a:lnTo>
                    <a:pt x="711" y="1356"/>
                  </a:lnTo>
                  <a:lnTo>
                    <a:pt x="711" y="1356"/>
                  </a:lnTo>
                  <a:close/>
                  <a:moveTo>
                    <a:pt x="713" y="1333"/>
                  </a:moveTo>
                  <a:lnTo>
                    <a:pt x="713" y="1335"/>
                  </a:lnTo>
                  <a:lnTo>
                    <a:pt x="713" y="1335"/>
                  </a:lnTo>
                  <a:lnTo>
                    <a:pt x="713" y="1335"/>
                  </a:lnTo>
                  <a:lnTo>
                    <a:pt x="717" y="1335"/>
                  </a:lnTo>
                  <a:lnTo>
                    <a:pt x="717" y="1333"/>
                  </a:lnTo>
                  <a:lnTo>
                    <a:pt x="717" y="1331"/>
                  </a:lnTo>
                  <a:lnTo>
                    <a:pt x="717" y="1329"/>
                  </a:lnTo>
                  <a:lnTo>
                    <a:pt x="715" y="1326"/>
                  </a:lnTo>
                  <a:lnTo>
                    <a:pt x="708" y="1324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4" y="1320"/>
                  </a:lnTo>
                  <a:lnTo>
                    <a:pt x="706" y="1324"/>
                  </a:lnTo>
                  <a:lnTo>
                    <a:pt x="706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7"/>
                  </a:lnTo>
                  <a:lnTo>
                    <a:pt x="709" y="1327"/>
                  </a:lnTo>
                  <a:lnTo>
                    <a:pt x="711" y="1327"/>
                  </a:lnTo>
                  <a:lnTo>
                    <a:pt x="711" y="1329"/>
                  </a:lnTo>
                  <a:lnTo>
                    <a:pt x="711" y="1329"/>
                  </a:lnTo>
                  <a:lnTo>
                    <a:pt x="709" y="1329"/>
                  </a:lnTo>
                  <a:lnTo>
                    <a:pt x="709" y="1329"/>
                  </a:lnTo>
                  <a:lnTo>
                    <a:pt x="711" y="1329"/>
                  </a:lnTo>
                  <a:lnTo>
                    <a:pt x="713" y="1331"/>
                  </a:lnTo>
                  <a:lnTo>
                    <a:pt x="713" y="1333"/>
                  </a:lnTo>
                  <a:lnTo>
                    <a:pt x="713" y="1333"/>
                  </a:lnTo>
                  <a:close/>
                  <a:moveTo>
                    <a:pt x="699" y="1313"/>
                  </a:moveTo>
                  <a:lnTo>
                    <a:pt x="699" y="1313"/>
                  </a:lnTo>
                  <a:lnTo>
                    <a:pt x="699" y="1313"/>
                  </a:lnTo>
                  <a:lnTo>
                    <a:pt x="699" y="1313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09"/>
                  </a:lnTo>
                  <a:lnTo>
                    <a:pt x="699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5" y="1315"/>
                  </a:lnTo>
                  <a:lnTo>
                    <a:pt x="695" y="1316"/>
                  </a:lnTo>
                  <a:lnTo>
                    <a:pt x="697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3"/>
                  </a:lnTo>
                  <a:lnTo>
                    <a:pt x="699" y="1313"/>
                  </a:lnTo>
                  <a:close/>
                  <a:moveTo>
                    <a:pt x="742" y="1315"/>
                  </a:moveTo>
                  <a:lnTo>
                    <a:pt x="742" y="1307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6" y="1306"/>
                  </a:lnTo>
                  <a:lnTo>
                    <a:pt x="736" y="1307"/>
                  </a:lnTo>
                  <a:lnTo>
                    <a:pt x="736" y="1309"/>
                  </a:lnTo>
                  <a:lnTo>
                    <a:pt x="736" y="1311"/>
                  </a:lnTo>
                  <a:lnTo>
                    <a:pt x="736" y="1313"/>
                  </a:lnTo>
                  <a:lnTo>
                    <a:pt x="735" y="1313"/>
                  </a:lnTo>
                  <a:lnTo>
                    <a:pt x="735" y="1313"/>
                  </a:lnTo>
                  <a:lnTo>
                    <a:pt x="733" y="1315"/>
                  </a:lnTo>
                  <a:lnTo>
                    <a:pt x="731" y="1316"/>
                  </a:lnTo>
                  <a:lnTo>
                    <a:pt x="729" y="1318"/>
                  </a:lnTo>
                  <a:lnTo>
                    <a:pt x="727" y="1318"/>
                  </a:lnTo>
                  <a:lnTo>
                    <a:pt x="727" y="1318"/>
                  </a:lnTo>
                  <a:lnTo>
                    <a:pt x="727" y="1320"/>
                  </a:lnTo>
                  <a:lnTo>
                    <a:pt x="726" y="1320"/>
                  </a:lnTo>
                  <a:lnTo>
                    <a:pt x="724" y="1320"/>
                  </a:lnTo>
                  <a:lnTo>
                    <a:pt x="722" y="1320"/>
                  </a:lnTo>
                  <a:lnTo>
                    <a:pt x="726" y="1324"/>
                  </a:lnTo>
                  <a:lnTo>
                    <a:pt x="729" y="1327"/>
                  </a:lnTo>
                  <a:lnTo>
                    <a:pt x="729" y="1329"/>
                  </a:lnTo>
                  <a:lnTo>
                    <a:pt x="729" y="1329"/>
                  </a:lnTo>
                  <a:lnTo>
                    <a:pt x="731" y="1331"/>
                  </a:lnTo>
                  <a:lnTo>
                    <a:pt x="731" y="1333"/>
                  </a:lnTo>
                  <a:lnTo>
                    <a:pt x="733" y="1333"/>
                  </a:lnTo>
                  <a:lnTo>
                    <a:pt x="736" y="1331"/>
                  </a:lnTo>
                  <a:lnTo>
                    <a:pt x="736" y="1331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40" y="1329"/>
                  </a:lnTo>
                  <a:lnTo>
                    <a:pt x="740" y="1327"/>
                  </a:lnTo>
                  <a:lnTo>
                    <a:pt x="740" y="1327"/>
                  </a:lnTo>
                  <a:lnTo>
                    <a:pt x="740" y="1322"/>
                  </a:lnTo>
                  <a:lnTo>
                    <a:pt x="740" y="1320"/>
                  </a:lnTo>
                  <a:lnTo>
                    <a:pt x="740" y="1316"/>
                  </a:lnTo>
                  <a:lnTo>
                    <a:pt x="742" y="1315"/>
                  </a:lnTo>
                  <a:close/>
                  <a:moveTo>
                    <a:pt x="704" y="1289"/>
                  </a:move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4"/>
                  </a:lnTo>
                  <a:lnTo>
                    <a:pt x="700" y="1284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0"/>
                  </a:lnTo>
                  <a:lnTo>
                    <a:pt x="699" y="1280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7" y="1280"/>
                  </a:lnTo>
                  <a:lnTo>
                    <a:pt x="695" y="1280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7" y="1284"/>
                  </a:lnTo>
                  <a:lnTo>
                    <a:pt x="697" y="1284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6"/>
                  </a:lnTo>
                  <a:lnTo>
                    <a:pt x="699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8"/>
                  </a:lnTo>
                  <a:lnTo>
                    <a:pt x="700" y="1288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4" y="1289"/>
                  </a:lnTo>
                  <a:lnTo>
                    <a:pt x="704" y="1289"/>
                  </a:lnTo>
                  <a:close/>
                  <a:moveTo>
                    <a:pt x="693" y="1270"/>
                  </a:moveTo>
                  <a:lnTo>
                    <a:pt x="691" y="1270"/>
                  </a:lnTo>
                  <a:lnTo>
                    <a:pt x="693" y="1268"/>
                  </a:lnTo>
                  <a:lnTo>
                    <a:pt x="693" y="1268"/>
                  </a:lnTo>
                  <a:lnTo>
                    <a:pt x="691" y="1268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89" y="1266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1"/>
                  </a:lnTo>
                  <a:lnTo>
                    <a:pt x="689" y="1271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3" y="1275"/>
                  </a:lnTo>
                  <a:lnTo>
                    <a:pt x="693" y="1275"/>
                  </a:lnTo>
                  <a:lnTo>
                    <a:pt x="693" y="1273"/>
                  </a:lnTo>
                  <a:lnTo>
                    <a:pt x="693" y="1271"/>
                  </a:lnTo>
                  <a:lnTo>
                    <a:pt x="693" y="1271"/>
                  </a:lnTo>
                  <a:lnTo>
                    <a:pt x="693" y="1270"/>
                  </a:lnTo>
                  <a:close/>
                  <a:moveTo>
                    <a:pt x="697" y="1261"/>
                  </a:moveTo>
                  <a:lnTo>
                    <a:pt x="697" y="1262"/>
                  </a:lnTo>
                  <a:lnTo>
                    <a:pt x="697" y="1266"/>
                  </a:lnTo>
                  <a:lnTo>
                    <a:pt x="697" y="1268"/>
                  </a:lnTo>
                  <a:lnTo>
                    <a:pt x="697" y="1270"/>
                  </a:lnTo>
                  <a:lnTo>
                    <a:pt x="697" y="1270"/>
                  </a:lnTo>
                  <a:lnTo>
                    <a:pt x="697" y="1268"/>
                  </a:lnTo>
                  <a:lnTo>
                    <a:pt x="697" y="1268"/>
                  </a:lnTo>
                  <a:lnTo>
                    <a:pt x="699" y="1266"/>
                  </a:lnTo>
                  <a:lnTo>
                    <a:pt x="699" y="1266"/>
                  </a:lnTo>
                  <a:lnTo>
                    <a:pt x="699" y="1264"/>
                  </a:lnTo>
                  <a:lnTo>
                    <a:pt x="700" y="1264"/>
                  </a:lnTo>
                  <a:lnTo>
                    <a:pt x="700" y="1266"/>
                  </a:lnTo>
                  <a:lnTo>
                    <a:pt x="700" y="1268"/>
                  </a:lnTo>
                  <a:lnTo>
                    <a:pt x="702" y="1268"/>
                  </a:lnTo>
                  <a:lnTo>
                    <a:pt x="702" y="1268"/>
                  </a:lnTo>
                  <a:lnTo>
                    <a:pt x="702" y="1266"/>
                  </a:lnTo>
                  <a:lnTo>
                    <a:pt x="706" y="1264"/>
                  </a:lnTo>
                  <a:lnTo>
                    <a:pt x="706" y="1264"/>
                  </a:lnTo>
                  <a:lnTo>
                    <a:pt x="706" y="1262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5"/>
                  </a:lnTo>
                  <a:lnTo>
                    <a:pt x="702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9"/>
                  </a:lnTo>
                  <a:lnTo>
                    <a:pt x="702" y="1259"/>
                  </a:lnTo>
                  <a:lnTo>
                    <a:pt x="702" y="1261"/>
                  </a:lnTo>
                  <a:lnTo>
                    <a:pt x="702" y="1261"/>
                  </a:lnTo>
                  <a:lnTo>
                    <a:pt x="700" y="1259"/>
                  </a:lnTo>
                  <a:lnTo>
                    <a:pt x="700" y="1257"/>
                  </a:lnTo>
                  <a:lnTo>
                    <a:pt x="700" y="1255"/>
                  </a:lnTo>
                  <a:lnTo>
                    <a:pt x="700" y="1253"/>
                  </a:lnTo>
                  <a:lnTo>
                    <a:pt x="699" y="1253"/>
                  </a:lnTo>
                  <a:lnTo>
                    <a:pt x="700" y="1259"/>
                  </a:lnTo>
                  <a:lnTo>
                    <a:pt x="700" y="1261"/>
                  </a:lnTo>
                  <a:lnTo>
                    <a:pt x="700" y="1262"/>
                  </a:lnTo>
                  <a:lnTo>
                    <a:pt x="699" y="1261"/>
                  </a:lnTo>
                  <a:lnTo>
                    <a:pt x="699" y="1257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61"/>
                  </a:lnTo>
                  <a:lnTo>
                    <a:pt x="697" y="1261"/>
                  </a:lnTo>
                  <a:close/>
                  <a:moveTo>
                    <a:pt x="700" y="1199"/>
                  </a:moveTo>
                  <a:lnTo>
                    <a:pt x="700" y="1201"/>
                  </a:lnTo>
                  <a:lnTo>
                    <a:pt x="700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3"/>
                  </a:lnTo>
                  <a:lnTo>
                    <a:pt x="699" y="1203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700" y="1205"/>
                  </a:lnTo>
                  <a:lnTo>
                    <a:pt x="700" y="1206"/>
                  </a:lnTo>
                  <a:lnTo>
                    <a:pt x="700" y="1205"/>
                  </a:lnTo>
                  <a:lnTo>
                    <a:pt x="700" y="1205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5"/>
                  </a:lnTo>
                  <a:lnTo>
                    <a:pt x="702" y="1203"/>
                  </a:lnTo>
                  <a:lnTo>
                    <a:pt x="700" y="1203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199"/>
                  </a:lnTo>
                  <a:close/>
                  <a:moveTo>
                    <a:pt x="702" y="1188"/>
                  </a:moveTo>
                  <a:lnTo>
                    <a:pt x="702" y="1188"/>
                  </a:lnTo>
                  <a:lnTo>
                    <a:pt x="702" y="1188"/>
                  </a:lnTo>
                  <a:lnTo>
                    <a:pt x="702" y="1190"/>
                  </a:lnTo>
                  <a:lnTo>
                    <a:pt x="702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2"/>
                  </a:lnTo>
                  <a:lnTo>
                    <a:pt x="702" y="1194"/>
                  </a:lnTo>
                  <a:lnTo>
                    <a:pt x="708" y="1192"/>
                  </a:lnTo>
                  <a:lnTo>
                    <a:pt x="709" y="1190"/>
                  </a:lnTo>
                  <a:lnTo>
                    <a:pt x="711" y="1188"/>
                  </a:lnTo>
                  <a:lnTo>
                    <a:pt x="713" y="1185"/>
                  </a:lnTo>
                  <a:lnTo>
                    <a:pt x="713" y="1186"/>
                  </a:lnTo>
                  <a:lnTo>
                    <a:pt x="713" y="1186"/>
                  </a:lnTo>
                  <a:lnTo>
                    <a:pt x="713" y="1188"/>
                  </a:lnTo>
                  <a:lnTo>
                    <a:pt x="713" y="1188"/>
                  </a:lnTo>
                  <a:lnTo>
                    <a:pt x="715" y="1188"/>
                  </a:lnTo>
                  <a:lnTo>
                    <a:pt x="717" y="1186"/>
                  </a:lnTo>
                  <a:lnTo>
                    <a:pt x="718" y="1186"/>
                  </a:lnTo>
                  <a:lnTo>
                    <a:pt x="704" y="1181"/>
                  </a:lnTo>
                  <a:lnTo>
                    <a:pt x="702" y="1181"/>
                  </a:lnTo>
                  <a:lnTo>
                    <a:pt x="700" y="1181"/>
                  </a:lnTo>
                  <a:lnTo>
                    <a:pt x="700" y="1183"/>
                  </a:lnTo>
                  <a:lnTo>
                    <a:pt x="699" y="1185"/>
                  </a:lnTo>
                  <a:lnTo>
                    <a:pt x="699" y="1185"/>
                  </a:lnTo>
                  <a:lnTo>
                    <a:pt x="697" y="1186"/>
                  </a:lnTo>
                  <a:lnTo>
                    <a:pt x="699" y="1186"/>
                  </a:lnTo>
                  <a:lnTo>
                    <a:pt x="702" y="1188"/>
                  </a:lnTo>
                  <a:close/>
                  <a:moveTo>
                    <a:pt x="706" y="1168"/>
                  </a:moveTo>
                  <a:lnTo>
                    <a:pt x="706" y="1168"/>
                  </a:lnTo>
                  <a:lnTo>
                    <a:pt x="706" y="1170"/>
                  </a:lnTo>
                  <a:lnTo>
                    <a:pt x="709" y="1172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9" y="1176"/>
                  </a:lnTo>
                  <a:lnTo>
                    <a:pt x="711" y="1177"/>
                  </a:lnTo>
                  <a:lnTo>
                    <a:pt x="711" y="1177"/>
                  </a:lnTo>
                  <a:lnTo>
                    <a:pt x="713" y="1176"/>
                  </a:lnTo>
                  <a:lnTo>
                    <a:pt x="713" y="1176"/>
                  </a:lnTo>
                  <a:lnTo>
                    <a:pt x="713" y="1174"/>
                  </a:lnTo>
                  <a:lnTo>
                    <a:pt x="713" y="1174"/>
                  </a:lnTo>
                  <a:lnTo>
                    <a:pt x="713" y="1172"/>
                  </a:lnTo>
                  <a:lnTo>
                    <a:pt x="715" y="1170"/>
                  </a:lnTo>
                  <a:lnTo>
                    <a:pt x="715" y="1170"/>
                  </a:lnTo>
                  <a:lnTo>
                    <a:pt x="713" y="1167"/>
                  </a:lnTo>
                  <a:lnTo>
                    <a:pt x="713" y="1167"/>
                  </a:lnTo>
                  <a:lnTo>
                    <a:pt x="711" y="1167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09" y="1168"/>
                  </a:lnTo>
                  <a:lnTo>
                    <a:pt x="708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8"/>
                  </a:lnTo>
                  <a:lnTo>
                    <a:pt x="706" y="1168"/>
                  </a:lnTo>
                  <a:close/>
                  <a:moveTo>
                    <a:pt x="733" y="1147"/>
                  </a:moveTo>
                  <a:lnTo>
                    <a:pt x="733" y="1149"/>
                  </a:lnTo>
                  <a:lnTo>
                    <a:pt x="733" y="1149"/>
                  </a:lnTo>
                  <a:lnTo>
                    <a:pt x="733" y="1149"/>
                  </a:lnTo>
                  <a:lnTo>
                    <a:pt x="735" y="1149"/>
                  </a:lnTo>
                  <a:lnTo>
                    <a:pt x="742" y="1149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7" y="1145"/>
                  </a:lnTo>
                  <a:lnTo>
                    <a:pt x="747" y="1145"/>
                  </a:lnTo>
                  <a:lnTo>
                    <a:pt x="745" y="1145"/>
                  </a:lnTo>
                  <a:lnTo>
                    <a:pt x="745" y="1145"/>
                  </a:lnTo>
                  <a:lnTo>
                    <a:pt x="745" y="1143"/>
                  </a:lnTo>
                  <a:lnTo>
                    <a:pt x="745" y="1143"/>
                  </a:lnTo>
                  <a:lnTo>
                    <a:pt x="745" y="1141"/>
                  </a:lnTo>
                  <a:lnTo>
                    <a:pt x="747" y="1141"/>
                  </a:lnTo>
                  <a:lnTo>
                    <a:pt x="747" y="1141"/>
                  </a:lnTo>
                  <a:lnTo>
                    <a:pt x="747" y="1139"/>
                  </a:lnTo>
                  <a:lnTo>
                    <a:pt x="745" y="1139"/>
                  </a:lnTo>
                  <a:lnTo>
                    <a:pt x="744" y="1139"/>
                  </a:lnTo>
                  <a:lnTo>
                    <a:pt x="744" y="1139"/>
                  </a:lnTo>
                  <a:lnTo>
                    <a:pt x="742" y="1139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0" y="1138"/>
                  </a:lnTo>
                  <a:lnTo>
                    <a:pt x="740" y="1138"/>
                  </a:lnTo>
                  <a:lnTo>
                    <a:pt x="736" y="1138"/>
                  </a:lnTo>
                  <a:lnTo>
                    <a:pt x="735" y="1138"/>
                  </a:lnTo>
                  <a:lnTo>
                    <a:pt x="735" y="1139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3" y="1141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5" y="1145"/>
                  </a:lnTo>
                  <a:lnTo>
                    <a:pt x="736" y="1145"/>
                  </a:lnTo>
                  <a:lnTo>
                    <a:pt x="736" y="1145"/>
                  </a:lnTo>
                  <a:lnTo>
                    <a:pt x="736" y="1147"/>
                  </a:lnTo>
                  <a:lnTo>
                    <a:pt x="731" y="1145"/>
                  </a:lnTo>
                  <a:lnTo>
                    <a:pt x="733" y="1147"/>
                  </a:lnTo>
                  <a:lnTo>
                    <a:pt x="733" y="1147"/>
                  </a:lnTo>
                  <a:close/>
                  <a:moveTo>
                    <a:pt x="738" y="1136"/>
                  </a:moveTo>
                  <a:lnTo>
                    <a:pt x="738" y="1136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6"/>
                  </a:lnTo>
                  <a:lnTo>
                    <a:pt x="742" y="1136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2"/>
                  </a:lnTo>
                  <a:lnTo>
                    <a:pt x="744" y="1130"/>
                  </a:lnTo>
                  <a:lnTo>
                    <a:pt x="744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0" y="1130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38" y="1132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8" y="1136"/>
                  </a:lnTo>
                  <a:close/>
                  <a:moveTo>
                    <a:pt x="733" y="1132"/>
                  </a:moveTo>
                  <a:lnTo>
                    <a:pt x="733" y="1132"/>
                  </a:lnTo>
                  <a:lnTo>
                    <a:pt x="733" y="1134"/>
                  </a:lnTo>
                  <a:lnTo>
                    <a:pt x="735" y="1134"/>
                  </a:lnTo>
                  <a:lnTo>
                    <a:pt x="735" y="1134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0"/>
                  </a:lnTo>
                  <a:lnTo>
                    <a:pt x="735" y="1130"/>
                  </a:lnTo>
                  <a:lnTo>
                    <a:pt x="735" y="1130"/>
                  </a:lnTo>
                  <a:lnTo>
                    <a:pt x="733" y="1130"/>
                  </a:lnTo>
                  <a:lnTo>
                    <a:pt x="733" y="1130"/>
                  </a:lnTo>
                  <a:lnTo>
                    <a:pt x="733" y="1132"/>
                  </a:lnTo>
                  <a:lnTo>
                    <a:pt x="733" y="1132"/>
                  </a:lnTo>
                  <a:close/>
                  <a:moveTo>
                    <a:pt x="747" y="1134"/>
                  </a:moveTo>
                  <a:lnTo>
                    <a:pt x="749" y="1136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41"/>
                  </a:lnTo>
                  <a:lnTo>
                    <a:pt x="747" y="1141"/>
                  </a:lnTo>
                  <a:lnTo>
                    <a:pt x="747" y="1143"/>
                  </a:lnTo>
                  <a:lnTo>
                    <a:pt x="751" y="1143"/>
                  </a:lnTo>
                  <a:lnTo>
                    <a:pt x="758" y="1134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58" y="1130"/>
                  </a:lnTo>
                  <a:lnTo>
                    <a:pt x="758" y="1130"/>
                  </a:lnTo>
                  <a:lnTo>
                    <a:pt x="756" y="1130"/>
                  </a:lnTo>
                  <a:lnTo>
                    <a:pt x="756" y="1129"/>
                  </a:lnTo>
                  <a:lnTo>
                    <a:pt x="756" y="1129"/>
                  </a:lnTo>
                  <a:lnTo>
                    <a:pt x="756" y="1127"/>
                  </a:lnTo>
                  <a:lnTo>
                    <a:pt x="754" y="1125"/>
                  </a:lnTo>
                  <a:lnTo>
                    <a:pt x="754" y="1123"/>
                  </a:lnTo>
                  <a:lnTo>
                    <a:pt x="753" y="1123"/>
                  </a:lnTo>
                  <a:lnTo>
                    <a:pt x="751" y="1123"/>
                  </a:lnTo>
                  <a:lnTo>
                    <a:pt x="749" y="1125"/>
                  </a:lnTo>
                  <a:lnTo>
                    <a:pt x="749" y="1127"/>
                  </a:lnTo>
                  <a:lnTo>
                    <a:pt x="747" y="1129"/>
                  </a:lnTo>
                  <a:lnTo>
                    <a:pt x="747" y="1130"/>
                  </a:lnTo>
                  <a:lnTo>
                    <a:pt x="747" y="1132"/>
                  </a:lnTo>
                  <a:lnTo>
                    <a:pt x="747" y="1134"/>
                  </a:lnTo>
                  <a:close/>
                  <a:moveTo>
                    <a:pt x="765" y="1127"/>
                  </a:moveTo>
                  <a:lnTo>
                    <a:pt x="773" y="1127"/>
                  </a:lnTo>
                  <a:lnTo>
                    <a:pt x="773" y="1127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3"/>
                  </a:lnTo>
                  <a:lnTo>
                    <a:pt x="769" y="1123"/>
                  </a:lnTo>
                  <a:lnTo>
                    <a:pt x="767" y="1121"/>
                  </a:lnTo>
                  <a:lnTo>
                    <a:pt x="767" y="1121"/>
                  </a:lnTo>
                  <a:lnTo>
                    <a:pt x="758" y="1123"/>
                  </a:lnTo>
                  <a:lnTo>
                    <a:pt x="762" y="1127"/>
                  </a:lnTo>
                  <a:lnTo>
                    <a:pt x="765" y="1127"/>
                  </a:lnTo>
                  <a:close/>
                  <a:moveTo>
                    <a:pt x="791" y="1096"/>
                  </a:moveTo>
                  <a:lnTo>
                    <a:pt x="791" y="1098"/>
                  </a:lnTo>
                  <a:lnTo>
                    <a:pt x="791" y="1098"/>
                  </a:lnTo>
                  <a:lnTo>
                    <a:pt x="791" y="1100"/>
                  </a:lnTo>
                  <a:lnTo>
                    <a:pt x="791" y="1098"/>
                  </a:lnTo>
                  <a:lnTo>
                    <a:pt x="794" y="1096"/>
                  </a:lnTo>
                  <a:lnTo>
                    <a:pt x="803" y="1094"/>
                  </a:lnTo>
                  <a:lnTo>
                    <a:pt x="803" y="1093"/>
                  </a:lnTo>
                  <a:lnTo>
                    <a:pt x="801" y="1091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4" y="1093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1" y="1091"/>
                  </a:lnTo>
                  <a:lnTo>
                    <a:pt x="791" y="1093"/>
                  </a:lnTo>
                  <a:lnTo>
                    <a:pt x="791" y="1094"/>
                  </a:lnTo>
                  <a:lnTo>
                    <a:pt x="791" y="1094"/>
                  </a:lnTo>
                  <a:lnTo>
                    <a:pt x="791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91" y="1096"/>
                  </a:lnTo>
                  <a:close/>
                  <a:moveTo>
                    <a:pt x="798" y="1083"/>
                  </a:moveTo>
                  <a:lnTo>
                    <a:pt x="800" y="1085"/>
                  </a:lnTo>
                  <a:lnTo>
                    <a:pt x="801" y="1085"/>
                  </a:lnTo>
                  <a:lnTo>
                    <a:pt x="801" y="1085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2"/>
                  </a:lnTo>
                  <a:lnTo>
                    <a:pt x="801" y="1082"/>
                  </a:lnTo>
                  <a:lnTo>
                    <a:pt x="803" y="1080"/>
                  </a:lnTo>
                  <a:lnTo>
                    <a:pt x="803" y="1078"/>
                  </a:lnTo>
                  <a:lnTo>
                    <a:pt x="803" y="1076"/>
                  </a:lnTo>
                  <a:lnTo>
                    <a:pt x="801" y="1078"/>
                  </a:lnTo>
                  <a:lnTo>
                    <a:pt x="800" y="1078"/>
                  </a:lnTo>
                  <a:lnTo>
                    <a:pt x="798" y="1078"/>
                  </a:lnTo>
                  <a:lnTo>
                    <a:pt x="798" y="1078"/>
                  </a:lnTo>
                  <a:lnTo>
                    <a:pt x="796" y="1076"/>
                  </a:lnTo>
                  <a:lnTo>
                    <a:pt x="796" y="1078"/>
                  </a:lnTo>
                  <a:lnTo>
                    <a:pt x="796" y="1078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2"/>
                  </a:lnTo>
                  <a:lnTo>
                    <a:pt x="796" y="1082"/>
                  </a:lnTo>
                  <a:lnTo>
                    <a:pt x="798" y="1083"/>
                  </a:lnTo>
                  <a:close/>
                  <a:moveTo>
                    <a:pt x="845" y="1058"/>
                  </a:moveTo>
                  <a:lnTo>
                    <a:pt x="845" y="1058"/>
                  </a:lnTo>
                  <a:lnTo>
                    <a:pt x="845" y="1058"/>
                  </a:lnTo>
                  <a:lnTo>
                    <a:pt x="845" y="1058"/>
                  </a:lnTo>
                  <a:lnTo>
                    <a:pt x="847" y="1058"/>
                  </a:lnTo>
                  <a:lnTo>
                    <a:pt x="847" y="1058"/>
                  </a:lnTo>
                  <a:lnTo>
                    <a:pt x="848" y="1058"/>
                  </a:lnTo>
                  <a:lnTo>
                    <a:pt x="850" y="1056"/>
                  </a:lnTo>
                  <a:lnTo>
                    <a:pt x="852" y="1055"/>
                  </a:lnTo>
                  <a:lnTo>
                    <a:pt x="852" y="1053"/>
                  </a:lnTo>
                  <a:lnTo>
                    <a:pt x="850" y="1051"/>
                  </a:lnTo>
                  <a:lnTo>
                    <a:pt x="848" y="1051"/>
                  </a:lnTo>
                  <a:lnTo>
                    <a:pt x="845" y="1053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3"/>
                  </a:lnTo>
                  <a:lnTo>
                    <a:pt x="841" y="1053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3" y="1056"/>
                  </a:lnTo>
                  <a:lnTo>
                    <a:pt x="845" y="1058"/>
                  </a:lnTo>
                  <a:close/>
                  <a:moveTo>
                    <a:pt x="827" y="1064"/>
                  </a:moveTo>
                  <a:lnTo>
                    <a:pt x="830" y="1065"/>
                  </a:lnTo>
                  <a:lnTo>
                    <a:pt x="830" y="1065"/>
                  </a:lnTo>
                  <a:lnTo>
                    <a:pt x="830" y="1067"/>
                  </a:lnTo>
                  <a:lnTo>
                    <a:pt x="832" y="1067"/>
                  </a:lnTo>
                  <a:lnTo>
                    <a:pt x="832" y="1067"/>
                  </a:lnTo>
                  <a:lnTo>
                    <a:pt x="834" y="1067"/>
                  </a:lnTo>
                  <a:lnTo>
                    <a:pt x="838" y="1064"/>
                  </a:lnTo>
                  <a:lnTo>
                    <a:pt x="838" y="1064"/>
                  </a:lnTo>
                  <a:lnTo>
                    <a:pt x="838" y="1062"/>
                  </a:lnTo>
                  <a:lnTo>
                    <a:pt x="839" y="1062"/>
                  </a:lnTo>
                  <a:lnTo>
                    <a:pt x="841" y="1062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1" y="1058"/>
                  </a:lnTo>
                  <a:lnTo>
                    <a:pt x="839" y="1056"/>
                  </a:lnTo>
                  <a:lnTo>
                    <a:pt x="839" y="1056"/>
                  </a:lnTo>
                  <a:lnTo>
                    <a:pt x="839" y="1055"/>
                  </a:lnTo>
                  <a:lnTo>
                    <a:pt x="839" y="1053"/>
                  </a:lnTo>
                  <a:lnTo>
                    <a:pt x="839" y="1053"/>
                  </a:lnTo>
                  <a:lnTo>
                    <a:pt x="839" y="1051"/>
                  </a:lnTo>
                  <a:lnTo>
                    <a:pt x="839" y="1049"/>
                  </a:lnTo>
                  <a:lnTo>
                    <a:pt x="839" y="1049"/>
                  </a:lnTo>
                  <a:lnTo>
                    <a:pt x="838" y="1049"/>
                  </a:lnTo>
                  <a:lnTo>
                    <a:pt x="836" y="1049"/>
                  </a:lnTo>
                  <a:lnTo>
                    <a:pt x="838" y="1051"/>
                  </a:lnTo>
                  <a:lnTo>
                    <a:pt x="838" y="1053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8"/>
                  </a:lnTo>
                  <a:lnTo>
                    <a:pt x="836" y="1058"/>
                  </a:lnTo>
                  <a:lnTo>
                    <a:pt x="834" y="1056"/>
                  </a:lnTo>
                  <a:lnTo>
                    <a:pt x="832" y="1055"/>
                  </a:lnTo>
                  <a:lnTo>
                    <a:pt x="830" y="1055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9" y="1055"/>
                  </a:lnTo>
                  <a:lnTo>
                    <a:pt x="829" y="1056"/>
                  </a:lnTo>
                  <a:lnTo>
                    <a:pt x="829" y="1056"/>
                  </a:lnTo>
                  <a:lnTo>
                    <a:pt x="827" y="1056"/>
                  </a:lnTo>
                  <a:lnTo>
                    <a:pt x="829" y="1058"/>
                  </a:lnTo>
                  <a:lnTo>
                    <a:pt x="829" y="1058"/>
                  </a:lnTo>
                  <a:lnTo>
                    <a:pt x="827" y="1060"/>
                  </a:lnTo>
                  <a:lnTo>
                    <a:pt x="825" y="1060"/>
                  </a:lnTo>
                  <a:lnTo>
                    <a:pt x="825" y="1062"/>
                  </a:lnTo>
                  <a:lnTo>
                    <a:pt x="825" y="1062"/>
                  </a:lnTo>
                  <a:lnTo>
                    <a:pt x="827" y="1064"/>
                  </a:lnTo>
                  <a:close/>
                  <a:moveTo>
                    <a:pt x="865" y="1038"/>
                  </a:moveTo>
                  <a:lnTo>
                    <a:pt x="865" y="1038"/>
                  </a:lnTo>
                  <a:lnTo>
                    <a:pt x="866" y="1038"/>
                  </a:lnTo>
                  <a:lnTo>
                    <a:pt x="866" y="1042"/>
                  </a:lnTo>
                  <a:lnTo>
                    <a:pt x="866" y="1042"/>
                  </a:lnTo>
                  <a:lnTo>
                    <a:pt x="866" y="1044"/>
                  </a:lnTo>
                  <a:lnTo>
                    <a:pt x="868" y="1044"/>
                  </a:lnTo>
                  <a:lnTo>
                    <a:pt x="872" y="1042"/>
                  </a:lnTo>
                  <a:lnTo>
                    <a:pt x="874" y="1042"/>
                  </a:lnTo>
                  <a:lnTo>
                    <a:pt x="872" y="1042"/>
                  </a:lnTo>
                  <a:lnTo>
                    <a:pt x="872" y="1042"/>
                  </a:lnTo>
                  <a:lnTo>
                    <a:pt x="872" y="1040"/>
                  </a:lnTo>
                  <a:lnTo>
                    <a:pt x="872" y="1040"/>
                  </a:lnTo>
                  <a:lnTo>
                    <a:pt x="870" y="1038"/>
                  </a:lnTo>
                  <a:lnTo>
                    <a:pt x="868" y="1037"/>
                  </a:lnTo>
                  <a:lnTo>
                    <a:pt x="866" y="1037"/>
                  </a:lnTo>
                  <a:lnTo>
                    <a:pt x="866" y="1037"/>
                  </a:lnTo>
                  <a:lnTo>
                    <a:pt x="865" y="1037"/>
                  </a:lnTo>
                  <a:lnTo>
                    <a:pt x="865" y="1038"/>
                  </a:lnTo>
                  <a:close/>
                  <a:moveTo>
                    <a:pt x="865" y="1038"/>
                  </a:moveTo>
                  <a:lnTo>
                    <a:pt x="863" y="1037"/>
                  </a:lnTo>
                  <a:lnTo>
                    <a:pt x="863" y="1035"/>
                  </a:lnTo>
                  <a:lnTo>
                    <a:pt x="861" y="1035"/>
                  </a:lnTo>
                  <a:lnTo>
                    <a:pt x="859" y="1037"/>
                  </a:lnTo>
                  <a:lnTo>
                    <a:pt x="856" y="1040"/>
                  </a:lnTo>
                  <a:lnTo>
                    <a:pt x="854" y="1040"/>
                  </a:lnTo>
                  <a:lnTo>
                    <a:pt x="854" y="1042"/>
                  </a:lnTo>
                  <a:lnTo>
                    <a:pt x="856" y="1046"/>
                  </a:lnTo>
                  <a:lnTo>
                    <a:pt x="857" y="1046"/>
                  </a:lnTo>
                  <a:lnTo>
                    <a:pt x="866" y="1044"/>
                  </a:lnTo>
                  <a:lnTo>
                    <a:pt x="866" y="1044"/>
                  </a:lnTo>
                  <a:lnTo>
                    <a:pt x="866" y="1042"/>
                  </a:lnTo>
                  <a:lnTo>
                    <a:pt x="865" y="1042"/>
                  </a:lnTo>
                  <a:lnTo>
                    <a:pt x="865" y="1040"/>
                  </a:lnTo>
                  <a:lnTo>
                    <a:pt x="865" y="1038"/>
                  </a:lnTo>
                  <a:close/>
                  <a:moveTo>
                    <a:pt x="874" y="1042"/>
                  </a:moveTo>
                  <a:lnTo>
                    <a:pt x="875" y="1044"/>
                  </a:lnTo>
                  <a:lnTo>
                    <a:pt x="877" y="1044"/>
                  </a:lnTo>
                  <a:lnTo>
                    <a:pt x="885" y="1042"/>
                  </a:lnTo>
                  <a:lnTo>
                    <a:pt x="886" y="1038"/>
                  </a:lnTo>
                  <a:lnTo>
                    <a:pt x="885" y="1037"/>
                  </a:lnTo>
                  <a:lnTo>
                    <a:pt x="881" y="1035"/>
                  </a:lnTo>
                  <a:lnTo>
                    <a:pt x="879" y="1031"/>
                  </a:lnTo>
                  <a:lnTo>
                    <a:pt x="879" y="1029"/>
                  </a:lnTo>
                  <a:lnTo>
                    <a:pt x="879" y="1029"/>
                  </a:lnTo>
                  <a:lnTo>
                    <a:pt x="877" y="1029"/>
                  </a:lnTo>
                  <a:lnTo>
                    <a:pt x="877" y="1031"/>
                  </a:lnTo>
                  <a:lnTo>
                    <a:pt x="877" y="1033"/>
                  </a:lnTo>
                  <a:lnTo>
                    <a:pt x="877" y="1035"/>
                  </a:lnTo>
                  <a:lnTo>
                    <a:pt x="877" y="1037"/>
                  </a:lnTo>
                  <a:lnTo>
                    <a:pt x="875" y="1035"/>
                  </a:lnTo>
                  <a:lnTo>
                    <a:pt x="875" y="1033"/>
                  </a:lnTo>
                  <a:lnTo>
                    <a:pt x="874" y="1031"/>
                  </a:lnTo>
                  <a:lnTo>
                    <a:pt x="874" y="1031"/>
                  </a:lnTo>
                  <a:lnTo>
                    <a:pt x="874" y="1033"/>
                  </a:lnTo>
                  <a:lnTo>
                    <a:pt x="874" y="1033"/>
                  </a:lnTo>
                  <a:lnTo>
                    <a:pt x="872" y="1033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0" y="1031"/>
                  </a:lnTo>
                  <a:lnTo>
                    <a:pt x="870" y="1031"/>
                  </a:lnTo>
                  <a:lnTo>
                    <a:pt x="870" y="1035"/>
                  </a:lnTo>
                  <a:lnTo>
                    <a:pt x="870" y="1035"/>
                  </a:lnTo>
                  <a:lnTo>
                    <a:pt x="872" y="1037"/>
                  </a:lnTo>
                  <a:lnTo>
                    <a:pt x="874" y="1042"/>
                  </a:lnTo>
                  <a:close/>
                  <a:moveTo>
                    <a:pt x="847" y="1017"/>
                  </a:moveTo>
                  <a:lnTo>
                    <a:pt x="847" y="1018"/>
                  </a:lnTo>
                  <a:lnTo>
                    <a:pt x="847" y="1020"/>
                  </a:lnTo>
                  <a:lnTo>
                    <a:pt x="856" y="1022"/>
                  </a:lnTo>
                  <a:lnTo>
                    <a:pt x="857" y="1024"/>
                  </a:lnTo>
                  <a:lnTo>
                    <a:pt x="854" y="1022"/>
                  </a:lnTo>
                  <a:lnTo>
                    <a:pt x="852" y="1024"/>
                  </a:lnTo>
                  <a:lnTo>
                    <a:pt x="854" y="1024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7" y="1026"/>
                  </a:lnTo>
                  <a:lnTo>
                    <a:pt x="859" y="1026"/>
                  </a:lnTo>
                  <a:lnTo>
                    <a:pt x="861" y="1026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3" y="1022"/>
                  </a:lnTo>
                  <a:lnTo>
                    <a:pt x="863" y="1022"/>
                  </a:lnTo>
                  <a:lnTo>
                    <a:pt x="865" y="1022"/>
                  </a:lnTo>
                  <a:lnTo>
                    <a:pt x="866" y="1018"/>
                  </a:lnTo>
                  <a:lnTo>
                    <a:pt x="865" y="1017"/>
                  </a:lnTo>
                  <a:lnTo>
                    <a:pt x="863" y="1015"/>
                  </a:lnTo>
                  <a:lnTo>
                    <a:pt x="861" y="1009"/>
                  </a:lnTo>
                  <a:lnTo>
                    <a:pt x="861" y="1009"/>
                  </a:lnTo>
                  <a:lnTo>
                    <a:pt x="857" y="1009"/>
                  </a:lnTo>
                  <a:lnTo>
                    <a:pt x="856" y="1009"/>
                  </a:lnTo>
                  <a:lnTo>
                    <a:pt x="854" y="1013"/>
                  </a:lnTo>
                  <a:lnTo>
                    <a:pt x="852" y="1013"/>
                  </a:lnTo>
                  <a:lnTo>
                    <a:pt x="848" y="1013"/>
                  </a:lnTo>
                  <a:lnTo>
                    <a:pt x="847" y="1015"/>
                  </a:lnTo>
                  <a:lnTo>
                    <a:pt x="845" y="1015"/>
                  </a:lnTo>
                  <a:lnTo>
                    <a:pt x="847" y="1017"/>
                  </a:lnTo>
                  <a:lnTo>
                    <a:pt x="847" y="1017"/>
                  </a:lnTo>
                  <a:close/>
                  <a:moveTo>
                    <a:pt x="888" y="993"/>
                  </a:moveTo>
                  <a:lnTo>
                    <a:pt x="886" y="993"/>
                  </a:lnTo>
                  <a:lnTo>
                    <a:pt x="885" y="993"/>
                  </a:lnTo>
                  <a:lnTo>
                    <a:pt x="885" y="995"/>
                  </a:lnTo>
                  <a:lnTo>
                    <a:pt x="886" y="997"/>
                  </a:lnTo>
                  <a:lnTo>
                    <a:pt x="892" y="997"/>
                  </a:lnTo>
                  <a:lnTo>
                    <a:pt x="894" y="999"/>
                  </a:lnTo>
                  <a:lnTo>
                    <a:pt x="892" y="999"/>
                  </a:lnTo>
                  <a:lnTo>
                    <a:pt x="892" y="999"/>
                  </a:lnTo>
                  <a:lnTo>
                    <a:pt x="888" y="999"/>
                  </a:lnTo>
                  <a:lnTo>
                    <a:pt x="879" y="999"/>
                  </a:lnTo>
                  <a:lnTo>
                    <a:pt x="877" y="999"/>
                  </a:lnTo>
                  <a:lnTo>
                    <a:pt x="872" y="1004"/>
                  </a:lnTo>
                  <a:lnTo>
                    <a:pt x="872" y="1006"/>
                  </a:lnTo>
                  <a:lnTo>
                    <a:pt x="872" y="1008"/>
                  </a:lnTo>
                  <a:lnTo>
                    <a:pt x="870" y="1009"/>
                  </a:lnTo>
                  <a:lnTo>
                    <a:pt x="872" y="1009"/>
                  </a:lnTo>
                  <a:lnTo>
                    <a:pt x="870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09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5" y="1013"/>
                  </a:lnTo>
                  <a:lnTo>
                    <a:pt x="877" y="1013"/>
                  </a:lnTo>
                  <a:lnTo>
                    <a:pt x="881" y="1013"/>
                  </a:lnTo>
                  <a:lnTo>
                    <a:pt x="883" y="1013"/>
                  </a:lnTo>
                  <a:lnTo>
                    <a:pt x="886" y="1009"/>
                  </a:lnTo>
                  <a:lnTo>
                    <a:pt x="890" y="1009"/>
                  </a:lnTo>
                  <a:lnTo>
                    <a:pt x="894" y="1008"/>
                  </a:lnTo>
                  <a:lnTo>
                    <a:pt x="899" y="1008"/>
                  </a:lnTo>
                  <a:lnTo>
                    <a:pt x="912" y="1002"/>
                  </a:lnTo>
                  <a:lnTo>
                    <a:pt x="913" y="1000"/>
                  </a:lnTo>
                  <a:lnTo>
                    <a:pt x="915" y="999"/>
                  </a:lnTo>
                  <a:lnTo>
                    <a:pt x="915" y="999"/>
                  </a:lnTo>
                  <a:lnTo>
                    <a:pt x="913" y="999"/>
                  </a:lnTo>
                  <a:lnTo>
                    <a:pt x="913" y="999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2" y="993"/>
                  </a:lnTo>
                  <a:lnTo>
                    <a:pt x="910" y="993"/>
                  </a:lnTo>
                  <a:lnTo>
                    <a:pt x="908" y="995"/>
                  </a:lnTo>
                  <a:lnTo>
                    <a:pt x="906" y="995"/>
                  </a:lnTo>
                  <a:lnTo>
                    <a:pt x="906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0"/>
                  </a:lnTo>
                  <a:lnTo>
                    <a:pt x="906" y="990"/>
                  </a:lnTo>
                  <a:lnTo>
                    <a:pt x="906" y="990"/>
                  </a:lnTo>
                  <a:lnTo>
                    <a:pt x="904" y="988"/>
                  </a:lnTo>
                  <a:lnTo>
                    <a:pt x="904" y="988"/>
                  </a:lnTo>
                  <a:lnTo>
                    <a:pt x="903" y="990"/>
                  </a:lnTo>
                  <a:lnTo>
                    <a:pt x="901" y="990"/>
                  </a:lnTo>
                  <a:lnTo>
                    <a:pt x="901" y="990"/>
                  </a:lnTo>
                  <a:lnTo>
                    <a:pt x="899" y="990"/>
                  </a:lnTo>
                  <a:lnTo>
                    <a:pt x="899" y="991"/>
                  </a:lnTo>
                  <a:lnTo>
                    <a:pt x="899" y="991"/>
                  </a:lnTo>
                  <a:lnTo>
                    <a:pt x="899" y="993"/>
                  </a:lnTo>
                  <a:lnTo>
                    <a:pt x="899" y="993"/>
                  </a:lnTo>
                  <a:lnTo>
                    <a:pt x="899" y="990"/>
                  </a:lnTo>
                  <a:lnTo>
                    <a:pt x="895" y="990"/>
                  </a:lnTo>
                  <a:lnTo>
                    <a:pt x="888" y="993"/>
                  </a:lnTo>
                  <a:close/>
                  <a:moveTo>
                    <a:pt x="910" y="993"/>
                  </a:moveTo>
                  <a:lnTo>
                    <a:pt x="912" y="991"/>
                  </a:lnTo>
                  <a:lnTo>
                    <a:pt x="913" y="991"/>
                  </a:lnTo>
                  <a:lnTo>
                    <a:pt x="915" y="991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3" y="988"/>
                  </a:lnTo>
                  <a:lnTo>
                    <a:pt x="913" y="990"/>
                  </a:lnTo>
                  <a:lnTo>
                    <a:pt x="913" y="988"/>
                  </a:lnTo>
                  <a:lnTo>
                    <a:pt x="913" y="988"/>
                  </a:lnTo>
                  <a:lnTo>
                    <a:pt x="912" y="988"/>
                  </a:lnTo>
                  <a:lnTo>
                    <a:pt x="912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3"/>
                  </a:lnTo>
                  <a:lnTo>
                    <a:pt x="910" y="993"/>
                  </a:lnTo>
                  <a:close/>
                  <a:moveTo>
                    <a:pt x="872" y="986"/>
                  </a:moveTo>
                  <a:lnTo>
                    <a:pt x="874" y="986"/>
                  </a:lnTo>
                  <a:lnTo>
                    <a:pt x="875" y="986"/>
                  </a:lnTo>
                  <a:lnTo>
                    <a:pt x="877" y="986"/>
                  </a:lnTo>
                  <a:lnTo>
                    <a:pt x="879" y="984"/>
                  </a:lnTo>
                  <a:lnTo>
                    <a:pt x="879" y="986"/>
                  </a:lnTo>
                  <a:lnTo>
                    <a:pt x="881" y="984"/>
                  </a:lnTo>
                  <a:lnTo>
                    <a:pt x="883" y="984"/>
                  </a:lnTo>
                  <a:lnTo>
                    <a:pt x="879" y="986"/>
                  </a:lnTo>
                  <a:lnTo>
                    <a:pt x="881" y="988"/>
                  </a:lnTo>
                  <a:lnTo>
                    <a:pt x="885" y="986"/>
                  </a:lnTo>
                  <a:lnTo>
                    <a:pt x="894" y="984"/>
                  </a:lnTo>
                  <a:lnTo>
                    <a:pt x="897" y="984"/>
                  </a:lnTo>
                  <a:lnTo>
                    <a:pt x="899" y="981"/>
                  </a:lnTo>
                  <a:lnTo>
                    <a:pt x="899" y="979"/>
                  </a:lnTo>
                  <a:lnTo>
                    <a:pt x="897" y="979"/>
                  </a:lnTo>
                  <a:lnTo>
                    <a:pt x="897" y="977"/>
                  </a:lnTo>
                  <a:lnTo>
                    <a:pt x="897" y="977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0"/>
                  </a:lnTo>
                  <a:lnTo>
                    <a:pt x="895" y="970"/>
                  </a:lnTo>
                  <a:lnTo>
                    <a:pt x="895" y="971"/>
                  </a:lnTo>
                  <a:lnTo>
                    <a:pt x="894" y="971"/>
                  </a:lnTo>
                  <a:lnTo>
                    <a:pt x="894" y="971"/>
                  </a:lnTo>
                  <a:lnTo>
                    <a:pt x="892" y="973"/>
                  </a:lnTo>
                  <a:lnTo>
                    <a:pt x="890" y="975"/>
                  </a:lnTo>
                  <a:lnTo>
                    <a:pt x="892" y="975"/>
                  </a:lnTo>
                  <a:lnTo>
                    <a:pt x="892" y="975"/>
                  </a:lnTo>
                  <a:lnTo>
                    <a:pt x="894" y="973"/>
                  </a:lnTo>
                  <a:lnTo>
                    <a:pt x="894" y="975"/>
                  </a:lnTo>
                  <a:lnTo>
                    <a:pt x="883" y="981"/>
                  </a:lnTo>
                  <a:lnTo>
                    <a:pt x="874" y="982"/>
                  </a:lnTo>
                  <a:lnTo>
                    <a:pt x="870" y="984"/>
                  </a:lnTo>
                  <a:lnTo>
                    <a:pt x="872" y="986"/>
                  </a:lnTo>
                  <a:lnTo>
                    <a:pt x="872" y="986"/>
                  </a:lnTo>
                  <a:close/>
                  <a:moveTo>
                    <a:pt x="950" y="946"/>
                  </a:moveTo>
                  <a:lnTo>
                    <a:pt x="950" y="946"/>
                  </a:lnTo>
                  <a:lnTo>
                    <a:pt x="951" y="946"/>
                  </a:lnTo>
                  <a:lnTo>
                    <a:pt x="951" y="946"/>
                  </a:lnTo>
                  <a:lnTo>
                    <a:pt x="951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1" y="948"/>
                  </a:lnTo>
                  <a:lnTo>
                    <a:pt x="951" y="950"/>
                  </a:lnTo>
                  <a:lnTo>
                    <a:pt x="953" y="950"/>
                  </a:lnTo>
                  <a:lnTo>
                    <a:pt x="953" y="948"/>
                  </a:lnTo>
                  <a:lnTo>
                    <a:pt x="955" y="948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0" y="944"/>
                  </a:lnTo>
                  <a:lnTo>
                    <a:pt x="950" y="946"/>
                  </a:lnTo>
                  <a:lnTo>
                    <a:pt x="950" y="946"/>
                  </a:lnTo>
                  <a:lnTo>
                    <a:pt x="950" y="946"/>
                  </a:lnTo>
                  <a:close/>
                  <a:moveTo>
                    <a:pt x="1024" y="881"/>
                  </a:moveTo>
                  <a:lnTo>
                    <a:pt x="1024" y="883"/>
                  </a:lnTo>
                  <a:lnTo>
                    <a:pt x="1025" y="885"/>
                  </a:lnTo>
                  <a:lnTo>
                    <a:pt x="1025" y="885"/>
                  </a:lnTo>
                  <a:lnTo>
                    <a:pt x="1027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3"/>
                  </a:lnTo>
                  <a:lnTo>
                    <a:pt x="1031" y="881"/>
                  </a:lnTo>
                  <a:lnTo>
                    <a:pt x="1029" y="881"/>
                  </a:lnTo>
                  <a:lnTo>
                    <a:pt x="1029" y="881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9"/>
                  </a:lnTo>
                  <a:lnTo>
                    <a:pt x="1025" y="876"/>
                  </a:lnTo>
                  <a:lnTo>
                    <a:pt x="1025" y="878"/>
                  </a:lnTo>
                  <a:lnTo>
                    <a:pt x="1025" y="879"/>
                  </a:lnTo>
                  <a:lnTo>
                    <a:pt x="1025" y="881"/>
                  </a:lnTo>
                  <a:lnTo>
                    <a:pt x="1025" y="881"/>
                  </a:lnTo>
                  <a:lnTo>
                    <a:pt x="1024" y="881"/>
                  </a:lnTo>
                  <a:close/>
                  <a:moveTo>
                    <a:pt x="1015" y="883"/>
                  </a:moveTo>
                  <a:lnTo>
                    <a:pt x="1013" y="885"/>
                  </a:lnTo>
                  <a:lnTo>
                    <a:pt x="1016" y="890"/>
                  </a:lnTo>
                  <a:lnTo>
                    <a:pt x="1020" y="890"/>
                  </a:lnTo>
                  <a:lnTo>
                    <a:pt x="1022" y="890"/>
                  </a:lnTo>
                  <a:lnTo>
                    <a:pt x="1022" y="892"/>
                  </a:lnTo>
                  <a:lnTo>
                    <a:pt x="1024" y="894"/>
                  </a:lnTo>
                  <a:lnTo>
                    <a:pt x="1027" y="894"/>
                  </a:lnTo>
                  <a:lnTo>
                    <a:pt x="1027" y="896"/>
                  </a:lnTo>
                  <a:lnTo>
                    <a:pt x="1029" y="892"/>
                  </a:lnTo>
                  <a:lnTo>
                    <a:pt x="1029" y="890"/>
                  </a:lnTo>
                  <a:lnTo>
                    <a:pt x="1029" y="890"/>
                  </a:lnTo>
                  <a:lnTo>
                    <a:pt x="1029" y="887"/>
                  </a:lnTo>
                  <a:lnTo>
                    <a:pt x="1022" y="887"/>
                  </a:lnTo>
                  <a:lnTo>
                    <a:pt x="1022" y="885"/>
                  </a:lnTo>
                  <a:lnTo>
                    <a:pt x="1020" y="881"/>
                  </a:lnTo>
                  <a:lnTo>
                    <a:pt x="1018" y="879"/>
                  </a:lnTo>
                  <a:lnTo>
                    <a:pt x="1015" y="876"/>
                  </a:lnTo>
                  <a:lnTo>
                    <a:pt x="1013" y="874"/>
                  </a:lnTo>
                  <a:lnTo>
                    <a:pt x="1011" y="874"/>
                  </a:lnTo>
                  <a:lnTo>
                    <a:pt x="1011" y="874"/>
                  </a:lnTo>
                  <a:lnTo>
                    <a:pt x="1009" y="874"/>
                  </a:lnTo>
                  <a:lnTo>
                    <a:pt x="1009" y="876"/>
                  </a:lnTo>
                  <a:lnTo>
                    <a:pt x="1009" y="878"/>
                  </a:lnTo>
                  <a:lnTo>
                    <a:pt x="1009" y="879"/>
                  </a:lnTo>
                  <a:lnTo>
                    <a:pt x="1011" y="881"/>
                  </a:lnTo>
                  <a:lnTo>
                    <a:pt x="1016" y="881"/>
                  </a:lnTo>
                  <a:lnTo>
                    <a:pt x="1018" y="883"/>
                  </a:lnTo>
                  <a:lnTo>
                    <a:pt x="1016" y="883"/>
                  </a:lnTo>
                  <a:lnTo>
                    <a:pt x="1015" y="883"/>
                  </a:lnTo>
                  <a:close/>
                  <a:moveTo>
                    <a:pt x="1022" y="869"/>
                  </a:moveTo>
                  <a:lnTo>
                    <a:pt x="1016" y="872"/>
                  </a:lnTo>
                  <a:lnTo>
                    <a:pt x="1016" y="872"/>
                  </a:lnTo>
                  <a:lnTo>
                    <a:pt x="1016" y="872"/>
                  </a:lnTo>
                  <a:lnTo>
                    <a:pt x="1015" y="872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20" y="876"/>
                  </a:lnTo>
                  <a:lnTo>
                    <a:pt x="1020" y="876"/>
                  </a:lnTo>
                  <a:lnTo>
                    <a:pt x="1020" y="878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4" y="879"/>
                  </a:lnTo>
                  <a:lnTo>
                    <a:pt x="1024" y="879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6"/>
                  </a:lnTo>
                  <a:lnTo>
                    <a:pt x="1024" y="876"/>
                  </a:lnTo>
                  <a:lnTo>
                    <a:pt x="1025" y="874"/>
                  </a:lnTo>
                  <a:lnTo>
                    <a:pt x="1025" y="872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2" y="869"/>
                  </a:lnTo>
                  <a:close/>
                  <a:moveTo>
                    <a:pt x="1011" y="840"/>
                  </a:moveTo>
                  <a:lnTo>
                    <a:pt x="998" y="850"/>
                  </a:lnTo>
                  <a:lnTo>
                    <a:pt x="998" y="850"/>
                  </a:lnTo>
                  <a:lnTo>
                    <a:pt x="1000" y="850"/>
                  </a:lnTo>
                  <a:lnTo>
                    <a:pt x="1000" y="850"/>
                  </a:lnTo>
                  <a:lnTo>
                    <a:pt x="1002" y="850"/>
                  </a:lnTo>
                  <a:lnTo>
                    <a:pt x="1004" y="849"/>
                  </a:lnTo>
                  <a:lnTo>
                    <a:pt x="1007" y="845"/>
                  </a:lnTo>
                  <a:lnTo>
                    <a:pt x="1011" y="845"/>
                  </a:lnTo>
                  <a:lnTo>
                    <a:pt x="1011" y="845"/>
                  </a:lnTo>
                  <a:lnTo>
                    <a:pt x="1011" y="847"/>
                  </a:lnTo>
                  <a:lnTo>
                    <a:pt x="1011" y="847"/>
                  </a:lnTo>
                  <a:lnTo>
                    <a:pt x="1011" y="849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2"/>
                  </a:lnTo>
                  <a:lnTo>
                    <a:pt x="1013" y="852"/>
                  </a:lnTo>
                  <a:lnTo>
                    <a:pt x="1016" y="850"/>
                  </a:lnTo>
                  <a:lnTo>
                    <a:pt x="1018" y="849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18" y="843"/>
                  </a:lnTo>
                  <a:lnTo>
                    <a:pt x="1016" y="843"/>
                  </a:lnTo>
                  <a:lnTo>
                    <a:pt x="1016" y="841"/>
                  </a:lnTo>
                  <a:lnTo>
                    <a:pt x="1016" y="841"/>
                  </a:lnTo>
                  <a:lnTo>
                    <a:pt x="1015" y="840"/>
                  </a:lnTo>
                  <a:lnTo>
                    <a:pt x="1015" y="840"/>
                  </a:lnTo>
                  <a:lnTo>
                    <a:pt x="1013" y="840"/>
                  </a:lnTo>
                  <a:lnTo>
                    <a:pt x="1013" y="838"/>
                  </a:lnTo>
                  <a:lnTo>
                    <a:pt x="1011" y="840"/>
                  </a:lnTo>
                  <a:close/>
                  <a:moveTo>
                    <a:pt x="995" y="849"/>
                  </a:moveTo>
                  <a:lnTo>
                    <a:pt x="995" y="850"/>
                  </a:lnTo>
                  <a:lnTo>
                    <a:pt x="998" y="849"/>
                  </a:lnTo>
                  <a:lnTo>
                    <a:pt x="998" y="847"/>
                  </a:lnTo>
                  <a:lnTo>
                    <a:pt x="1002" y="843"/>
                  </a:lnTo>
                  <a:lnTo>
                    <a:pt x="1006" y="843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1" y="834"/>
                  </a:lnTo>
                  <a:lnTo>
                    <a:pt x="1009" y="834"/>
                  </a:lnTo>
                  <a:lnTo>
                    <a:pt x="1009" y="834"/>
                  </a:lnTo>
                  <a:lnTo>
                    <a:pt x="1009" y="836"/>
                  </a:lnTo>
                  <a:lnTo>
                    <a:pt x="1006" y="838"/>
                  </a:lnTo>
                  <a:lnTo>
                    <a:pt x="1004" y="840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996" y="841"/>
                  </a:lnTo>
                  <a:lnTo>
                    <a:pt x="995" y="843"/>
                  </a:lnTo>
                  <a:lnTo>
                    <a:pt x="995" y="845"/>
                  </a:lnTo>
                  <a:lnTo>
                    <a:pt x="995" y="847"/>
                  </a:lnTo>
                  <a:lnTo>
                    <a:pt x="993" y="849"/>
                  </a:lnTo>
                  <a:lnTo>
                    <a:pt x="993" y="849"/>
                  </a:lnTo>
                  <a:lnTo>
                    <a:pt x="995" y="849"/>
                  </a:lnTo>
                  <a:lnTo>
                    <a:pt x="995" y="849"/>
                  </a:lnTo>
                  <a:close/>
                  <a:moveTo>
                    <a:pt x="1036" y="829"/>
                  </a:moveTo>
                  <a:lnTo>
                    <a:pt x="1038" y="827"/>
                  </a:lnTo>
                  <a:lnTo>
                    <a:pt x="1038" y="827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9"/>
                  </a:lnTo>
                  <a:lnTo>
                    <a:pt x="1040" y="827"/>
                  </a:lnTo>
                  <a:lnTo>
                    <a:pt x="1042" y="827"/>
                  </a:lnTo>
                  <a:lnTo>
                    <a:pt x="1042" y="827"/>
                  </a:lnTo>
                  <a:lnTo>
                    <a:pt x="1042" y="825"/>
                  </a:lnTo>
                  <a:lnTo>
                    <a:pt x="1042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2" y="823"/>
                  </a:lnTo>
                  <a:lnTo>
                    <a:pt x="1042" y="823"/>
                  </a:lnTo>
                  <a:lnTo>
                    <a:pt x="1043" y="822"/>
                  </a:lnTo>
                  <a:lnTo>
                    <a:pt x="1045" y="822"/>
                  </a:lnTo>
                  <a:lnTo>
                    <a:pt x="1045" y="820"/>
                  </a:lnTo>
                  <a:lnTo>
                    <a:pt x="1045" y="820"/>
                  </a:lnTo>
                  <a:lnTo>
                    <a:pt x="1045" y="818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2" y="820"/>
                  </a:lnTo>
                  <a:lnTo>
                    <a:pt x="1042" y="820"/>
                  </a:lnTo>
                  <a:lnTo>
                    <a:pt x="1040" y="820"/>
                  </a:lnTo>
                  <a:lnTo>
                    <a:pt x="1036" y="820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3"/>
                  </a:lnTo>
                  <a:lnTo>
                    <a:pt x="1033" y="823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7"/>
                  </a:lnTo>
                  <a:lnTo>
                    <a:pt x="1034" y="829"/>
                  </a:lnTo>
                  <a:lnTo>
                    <a:pt x="1036" y="829"/>
                  </a:lnTo>
                  <a:close/>
                  <a:moveTo>
                    <a:pt x="1056" y="823"/>
                  </a:moveTo>
                  <a:lnTo>
                    <a:pt x="1056" y="823"/>
                  </a:lnTo>
                  <a:lnTo>
                    <a:pt x="1058" y="823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1" y="825"/>
                  </a:lnTo>
                  <a:lnTo>
                    <a:pt x="1063" y="827"/>
                  </a:lnTo>
                  <a:lnTo>
                    <a:pt x="1065" y="827"/>
                  </a:lnTo>
                  <a:lnTo>
                    <a:pt x="1069" y="825"/>
                  </a:lnTo>
                  <a:lnTo>
                    <a:pt x="1071" y="823"/>
                  </a:lnTo>
                  <a:lnTo>
                    <a:pt x="1072" y="822"/>
                  </a:lnTo>
                  <a:lnTo>
                    <a:pt x="1072" y="820"/>
                  </a:lnTo>
                  <a:lnTo>
                    <a:pt x="1071" y="820"/>
                  </a:lnTo>
                  <a:lnTo>
                    <a:pt x="1069" y="820"/>
                  </a:lnTo>
                  <a:lnTo>
                    <a:pt x="1069" y="818"/>
                  </a:lnTo>
                  <a:lnTo>
                    <a:pt x="1071" y="816"/>
                  </a:lnTo>
                  <a:lnTo>
                    <a:pt x="1071" y="814"/>
                  </a:lnTo>
                  <a:lnTo>
                    <a:pt x="1069" y="813"/>
                  </a:lnTo>
                  <a:lnTo>
                    <a:pt x="1067" y="809"/>
                  </a:lnTo>
                  <a:lnTo>
                    <a:pt x="1067" y="807"/>
                  </a:lnTo>
                  <a:lnTo>
                    <a:pt x="1065" y="807"/>
                  </a:lnTo>
                  <a:lnTo>
                    <a:pt x="1063" y="809"/>
                  </a:lnTo>
                  <a:lnTo>
                    <a:pt x="1063" y="811"/>
                  </a:lnTo>
                  <a:lnTo>
                    <a:pt x="1061" y="813"/>
                  </a:lnTo>
                  <a:lnTo>
                    <a:pt x="1061" y="813"/>
                  </a:lnTo>
                  <a:lnTo>
                    <a:pt x="1061" y="814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8"/>
                  </a:lnTo>
                  <a:lnTo>
                    <a:pt x="1061" y="818"/>
                  </a:lnTo>
                  <a:lnTo>
                    <a:pt x="1063" y="818"/>
                  </a:lnTo>
                  <a:lnTo>
                    <a:pt x="1061" y="818"/>
                  </a:lnTo>
                  <a:lnTo>
                    <a:pt x="1060" y="820"/>
                  </a:lnTo>
                  <a:lnTo>
                    <a:pt x="1060" y="820"/>
                  </a:lnTo>
                  <a:lnTo>
                    <a:pt x="1060" y="822"/>
                  </a:lnTo>
                  <a:lnTo>
                    <a:pt x="1060" y="822"/>
                  </a:lnTo>
                  <a:lnTo>
                    <a:pt x="1060" y="823"/>
                  </a:lnTo>
                  <a:lnTo>
                    <a:pt x="1058" y="823"/>
                  </a:lnTo>
                  <a:lnTo>
                    <a:pt x="1056" y="823"/>
                  </a:lnTo>
                  <a:close/>
                  <a:moveTo>
                    <a:pt x="1067" y="804"/>
                  </a:moveTo>
                  <a:lnTo>
                    <a:pt x="1067" y="804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798"/>
                  </a:lnTo>
                  <a:lnTo>
                    <a:pt x="1069" y="796"/>
                  </a:lnTo>
                  <a:lnTo>
                    <a:pt x="1067" y="796"/>
                  </a:lnTo>
                  <a:lnTo>
                    <a:pt x="1067" y="794"/>
                  </a:lnTo>
                  <a:lnTo>
                    <a:pt x="1067" y="794"/>
                  </a:lnTo>
                  <a:lnTo>
                    <a:pt x="1069" y="794"/>
                  </a:lnTo>
                  <a:lnTo>
                    <a:pt x="1074" y="793"/>
                  </a:lnTo>
                  <a:lnTo>
                    <a:pt x="1074" y="793"/>
                  </a:lnTo>
                  <a:lnTo>
                    <a:pt x="1076" y="793"/>
                  </a:lnTo>
                  <a:lnTo>
                    <a:pt x="1076" y="791"/>
                  </a:lnTo>
                  <a:lnTo>
                    <a:pt x="1076" y="791"/>
                  </a:lnTo>
                  <a:lnTo>
                    <a:pt x="1080" y="789"/>
                  </a:lnTo>
                  <a:lnTo>
                    <a:pt x="1080" y="787"/>
                  </a:lnTo>
                  <a:lnTo>
                    <a:pt x="1081" y="787"/>
                  </a:lnTo>
                  <a:lnTo>
                    <a:pt x="1083" y="785"/>
                  </a:lnTo>
                  <a:lnTo>
                    <a:pt x="1081" y="785"/>
                  </a:lnTo>
                  <a:lnTo>
                    <a:pt x="1081" y="785"/>
                  </a:lnTo>
                  <a:lnTo>
                    <a:pt x="1080" y="784"/>
                  </a:lnTo>
                  <a:lnTo>
                    <a:pt x="1080" y="782"/>
                  </a:lnTo>
                  <a:lnTo>
                    <a:pt x="1080" y="780"/>
                  </a:lnTo>
                  <a:lnTo>
                    <a:pt x="1080" y="778"/>
                  </a:lnTo>
                  <a:lnTo>
                    <a:pt x="1080" y="776"/>
                  </a:lnTo>
                  <a:lnTo>
                    <a:pt x="1078" y="773"/>
                  </a:lnTo>
                  <a:lnTo>
                    <a:pt x="1076" y="771"/>
                  </a:lnTo>
                  <a:lnTo>
                    <a:pt x="1074" y="769"/>
                  </a:lnTo>
                  <a:lnTo>
                    <a:pt x="1074" y="769"/>
                  </a:lnTo>
                  <a:lnTo>
                    <a:pt x="1072" y="769"/>
                  </a:lnTo>
                  <a:lnTo>
                    <a:pt x="1072" y="766"/>
                  </a:lnTo>
                  <a:lnTo>
                    <a:pt x="1071" y="764"/>
                  </a:lnTo>
                  <a:lnTo>
                    <a:pt x="1071" y="764"/>
                  </a:lnTo>
                  <a:lnTo>
                    <a:pt x="1069" y="766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71"/>
                  </a:lnTo>
                  <a:lnTo>
                    <a:pt x="1069" y="771"/>
                  </a:lnTo>
                  <a:lnTo>
                    <a:pt x="1067" y="775"/>
                  </a:lnTo>
                  <a:lnTo>
                    <a:pt x="1069" y="775"/>
                  </a:lnTo>
                  <a:lnTo>
                    <a:pt x="1067" y="776"/>
                  </a:lnTo>
                  <a:lnTo>
                    <a:pt x="1069" y="776"/>
                  </a:lnTo>
                  <a:lnTo>
                    <a:pt x="1071" y="776"/>
                  </a:lnTo>
                  <a:lnTo>
                    <a:pt x="1072" y="775"/>
                  </a:lnTo>
                  <a:lnTo>
                    <a:pt x="1072" y="775"/>
                  </a:lnTo>
                  <a:lnTo>
                    <a:pt x="1072" y="776"/>
                  </a:lnTo>
                  <a:lnTo>
                    <a:pt x="1072" y="776"/>
                  </a:lnTo>
                  <a:lnTo>
                    <a:pt x="1074" y="776"/>
                  </a:lnTo>
                  <a:lnTo>
                    <a:pt x="1071" y="780"/>
                  </a:lnTo>
                  <a:lnTo>
                    <a:pt x="1067" y="782"/>
                  </a:lnTo>
                  <a:lnTo>
                    <a:pt x="1065" y="785"/>
                  </a:lnTo>
                  <a:lnTo>
                    <a:pt x="1065" y="785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9"/>
                  </a:lnTo>
                  <a:lnTo>
                    <a:pt x="1067" y="791"/>
                  </a:lnTo>
                  <a:lnTo>
                    <a:pt x="1067" y="791"/>
                  </a:lnTo>
                  <a:lnTo>
                    <a:pt x="1065" y="791"/>
                  </a:lnTo>
                  <a:lnTo>
                    <a:pt x="1065" y="789"/>
                  </a:lnTo>
                  <a:lnTo>
                    <a:pt x="1063" y="789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1" y="794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3" y="796"/>
                  </a:lnTo>
                  <a:lnTo>
                    <a:pt x="1063" y="796"/>
                  </a:lnTo>
                  <a:lnTo>
                    <a:pt x="1061" y="802"/>
                  </a:lnTo>
                  <a:lnTo>
                    <a:pt x="1061" y="805"/>
                  </a:lnTo>
                  <a:lnTo>
                    <a:pt x="1060" y="807"/>
                  </a:lnTo>
                  <a:lnTo>
                    <a:pt x="1061" y="807"/>
                  </a:lnTo>
                  <a:lnTo>
                    <a:pt x="1067" y="804"/>
                  </a:lnTo>
                  <a:close/>
                  <a:moveTo>
                    <a:pt x="1049" y="760"/>
                  </a:moveTo>
                  <a:lnTo>
                    <a:pt x="1051" y="760"/>
                  </a:lnTo>
                  <a:lnTo>
                    <a:pt x="1049" y="760"/>
                  </a:lnTo>
                  <a:lnTo>
                    <a:pt x="1051" y="762"/>
                  </a:lnTo>
                  <a:lnTo>
                    <a:pt x="1051" y="762"/>
                  </a:lnTo>
                  <a:lnTo>
                    <a:pt x="1051" y="760"/>
                  </a:lnTo>
                  <a:lnTo>
                    <a:pt x="1051" y="760"/>
                  </a:lnTo>
                  <a:lnTo>
                    <a:pt x="1052" y="760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4" y="758"/>
                  </a:lnTo>
                  <a:lnTo>
                    <a:pt x="1056" y="757"/>
                  </a:lnTo>
                  <a:lnTo>
                    <a:pt x="1056" y="757"/>
                  </a:lnTo>
                  <a:lnTo>
                    <a:pt x="1056" y="755"/>
                  </a:lnTo>
                  <a:lnTo>
                    <a:pt x="1054" y="753"/>
                  </a:lnTo>
                  <a:lnTo>
                    <a:pt x="1056" y="753"/>
                  </a:lnTo>
                  <a:lnTo>
                    <a:pt x="1058" y="751"/>
                  </a:lnTo>
                  <a:lnTo>
                    <a:pt x="1058" y="751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4" y="749"/>
                  </a:lnTo>
                  <a:lnTo>
                    <a:pt x="1052" y="748"/>
                  </a:lnTo>
                  <a:lnTo>
                    <a:pt x="1051" y="748"/>
                  </a:lnTo>
                  <a:lnTo>
                    <a:pt x="1049" y="749"/>
                  </a:lnTo>
                  <a:lnTo>
                    <a:pt x="1047" y="751"/>
                  </a:lnTo>
                  <a:lnTo>
                    <a:pt x="1047" y="755"/>
                  </a:lnTo>
                  <a:lnTo>
                    <a:pt x="1045" y="757"/>
                  </a:lnTo>
                  <a:lnTo>
                    <a:pt x="1045" y="758"/>
                  </a:lnTo>
                  <a:lnTo>
                    <a:pt x="1045" y="760"/>
                  </a:lnTo>
                  <a:lnTo>
                    <a:pt x="1049" y="760"/>
                  </a:lnTo>
                  <a:close/>
                  <a:moveTo>
                    <a:pt x="1080" y="728"/>
                  </a:moveTo>
                  <a:lnTo>
                    <a:pt x="1080" y="728"/>
                  </a:lnTo>
                  <a:lnTo>
                    <a:pt x="1078" y="728"/>
                  </a:lnTo>
                  <a:lnTo>
                    <a:pt x="1080" y="728"/>
                  </a:lnTo>
                  <a:lnTo>
                    <a:pt x="1081" y="728"/>
                  </a:lnTo>
                  <a:lnTo>
                    <a:pt x="1089" y="719"/>
                  </a:lnTo>
                  <a:lnTo>
                    <a:pt x="1090" y="719"/>
                  </a:lnTo>
                  <a:lnTo>
                    <a:pt x="1094" y="715"/>
                  </a:lnTo>
                  <a:lnTo>
                    <a:pt x="1099" y="713"/>
                  </a:lnTo>
                  <a:lnTo>
                    <a:pt x="1101" y="711"/>
                  </a:lnTo>
                  <a:lnTo>
                    <a:pt x="1103" y="711"/>
                  </a:lnTo>
                  <a:lnTo>
                    <a:pt x="1099" y="710"/>
                  </a:lnTo>
                  <a:lnTo>
                    <a:pt x="1098" y="710"/>
                  </a:lnTo>
                  <a:lnTo>
                    <a:pt x="1094" y="711"/>
                  </a:lnTo>
                  <a:lnTo>
                    <a:pt x="1092" y="713"/>
                  </a:lnTo>
                  <a:lnTo>
                    <a:pt x="1090" y="713"/>
                  </a:lnTo>
                  <a:lnTo>
                    <a:pt x="1090" y="715"/>
                  </a:lnTo>
                  <a:lnTo>
                    <a:pt x="1089" y="715"/>
                  </a:lnTo>
                  <a:lnTo>
                    <a:pt x="1089" y="715"/>
                  </a:lnTo>
                  <a:lnTo>
                    <a:pt x="1087" y="715"/>
                  </a:lnTo>
                  <a:lnTo>
                    <a:pt x="1089" y="713"/>
                  </a:lnTo>
                  <a:lnTo>
                    <a:pt x="1090" y="711"/>
                  </a:lnTo>
                  <a:lnTo>
                    <a:pt x="1089" y="710"/>
                  </a:lnTo>
                  <a:lnTo>
                    <a:pt x="1087" y="710"/>
                  </a:lnTo>
                  <a:lnTo>
                    <a:pt x="1081" y="713"/>
                  </a:lnTo>
                  <a:lnTo>
                    <a:pt x="1081" y="715"/>
                  </a:lnTo>
                  <a:lnTo>
                    <a:pt x="1080" y="717"/>
                  </a:lnTo>
                  <a:lnTo>
                    <a:pt x="1080" y="719"/>
                  </a:lnTo>
                  <a:lnTo>
                    <a:pt x="1078" y="720"/>
                  </a:lnTo>
                  <a:lnTo>
                    <a:pt x="1076" y="724"/>
                  </a:lnTo>
                  <a:lnTo>
                    <a:pt x="1076" y="726"/>
                  </a:lnTo>
                  <a:lnTo>
                    <a:pt x="1081" y="724"/>
                  </a:lnTo>
                  <a:lnTo>
                    <a:pt x="1081" y="726"/>
                  </a:lnTo>
                  <a:lnTo>
                    <a:pt x="1080" y="728"/>
                  </a:lnTo>
                  <a:close/>
                  <a:moveTo>
                    <a:pt x="1085" y="702"/>
                  </a:moveTo>
                  <a:lnTo>
                    <a:pt x="1087" y="702"/>
                  </a:lnTo>
                  <a:lnTo>
                    <a:pt x="1087" y="702"/>
                  </a:lnTo>
                  <a:lnTo>
                    <a:pt x="1089" y="701"/>
                  </a:lnTo>
                  <a:lnTo>
                    <a:pt x="1090" y="701"/>
                  </a:lnTo>
                  <a:lnTo>
                    <a:pt x="1090" y="699"/>
                  </a:lnTo>
                  <a:lnTo>
                    <a:pt x="1089" y="699"/>
                  </a:lnTo>
                  <a:lnTo>
                    <a:pt x="1089" y="699"/>
                  </a:lnTo>
                  <a:lnTo>
                    <a:pt x="1087" y="699"/>
                  </a:lnTo>
                  <a:lnTo>
                    <a:pt x="1087" y="699"/>
                  </a:lnTo>
                  <a:lnTo>
                    <a:pt x="1087" y="697"/>
                  </a:lnTo>
                  <a:lnTo>
                    <a:pt x="1089" y="697"/>
                  </a:lnTo>
                  <a:lnTo>
                    <a:pt x="1085" y="697"/>
                  </a:lnTo>
                  <a:lnTo>
                    <a:pt x="1085" y="695"/>
                  </a:lnTo>
                  <a:lnTo>
                    <a:pt x="1087" y="693"/>
                  </a:lnTo>
                  <a:lnTo>
                    <a:pt x="1087" y="693"/>
                  </a:lnTo>
                  <a:lnTo>
                    <a:pt x="1087" y="692"/>
                  </a:lnTo>
                  <a:lnTo>
                    <a:pt x="1087" y="690"/>
                  </a:lnTo>
                  <a:lnTo>
                    <a:pt x="1087" y="688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4"/>
                  </a:lnTo>
                  <a:lnTo>
                    <a:pt x="1085" y="688"/>
                  </a:lnTo>
                  <a:lnTo>
                    <a:pt x="1083" y="688"/>
                  </a:lnTo>
                  <a:lnTo>
                    <a:pt x="1083" y="688"/>
                  </a:lnTo>
                  <a:lnTo>
                    <a:pt x="1078" y="692"/>
                  </a:lnTo>
                  <a:lnTo>
                    <a:pt x="1078" y="692"/>
                  </a:lnTo>
                  <a:lnTo>
                    <a:pt x="1080" y="692"/>
                  </a:lnTo>
                  <a:lnTo>
                    <a:pt x="1081" y="692"/>
                  </a:lnTo>
                  <a:lnTo>
                    <a:pt x="1085" y="692"/>
                  </a:lnTo>
                  <a:lnTo>
                    <a:pt x="1085" y="693"/>
                  </a:lnTo>
                  <a:lnTo>
                    <a:pt x="1083" y="695"/>
                  </a:lnTo>
                  <a:lnTo>
                    <a:pt x="1081" y="695"/>
                  </a:lnTo>
                  <a:lnTo>
                    <a:pt x="1081" y="697"/>
                  </a:lnTo>
                  <a:lnTo>
                    <a:pt x="1081" y="699"/>
                  </a:lnTo>
                  <a:lnTo>
                    <a:pt x="1081" y="699"/>
                  </a:lnTo>
                  <a:lnTo>
                    <a:pt x="1080" y="699"/>
                  </a:lnTo>
                  <a:lnTo>
                    <a:pt x="1078" y="699"/>
                  </a:lnTo>
                  <a:lnTo>
                    <a:pt x="1076" y="701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6" y="702"/>
                  </a:lnTo>
                  <a:lnTo>
                    <a:pt x="1078" y="702"/>
                  </a:lnTo>
                  <a:lnTo>
                    <a:pt x="1078" y="701"/>
                  </a:lnTo>
                  <a:lnTo>
                    <a:pt x="1078" y="702"/>
                  </a:lnTo>
                  <a:lnTo>
                    <a:pt x="1078" y="702"/>
                  </a:lnTo>
                  <a:lnTo>
                    <a:pt x="1076" y="704"/>
                  </a:lnTo>
                  <a:lnTo>
                    <a:pt x="1076" y="706"/>
                  </a:lnTo>
                  <a:lnTo>
                    <a:pt x="1076" y="706"/>
                  </a:lnTo>
                  <a:lnTo>
                    <a:pt x="1074" y="706"/>
                  </a:lnTo>
                  <a:lnTo>
                    <a:pt x="1074" y="708"/>
                  </a:lnTo>
                  <a:lnTo>
                    <a:pt x="1072" y="711"/>
                  </a:lnTo>
                  <a:lnTo>
                    <a:pt x="1083" y="704"/>
                  </a:lnTo>
                  <a:lnTo>
                    <a:pt x="1085" y="702"/>
                  </a:lnTo>
                  <a:close/>
                  <a:moveTo>
                    <a:pt x="1092" y="682"/>
                  </a:moveTo>
                  <a:lnTo>
                    <a:pt x="1094" y="682"/>
                  </a:lnTo>
                  <a:lnTo>
                    <a:pt x="1094" y="684"/>
                  </a:lnTo>
                  <a:lnTo>
                    <a:pt x="1096" y="684"/>
                  </a:lnTo>
                  <a:lnTo>
                    <a:pt x="1096" y="686"/>
                  </a:lnTo>
                  <a:lnTo>
                    <a:pt x="1098" y="684"/>
                  </a:lnTo>
                  <a:lnTo>
                    <a:pt x="1098" y="686"/>
                  </a:lnTo>
                  <a:lnTo>
                    <a:pt x="1099" y="684"/>
                  </a:lnTo>
                  <a:lnTo>
                    <a:pt x="1099" y="684"/>
                  </a:lnTo>
                  <a:lnTo>
                    <a:pt x="1101" y="682"/>
                  </a:lnTo>
                  <a:lnTo>
                    <a:pt x="1101" y="682"/>
                  </a:lnTo>
                  <a:lnTo>
                    <a:pt x="1101" y="681"/>
                  </a:lnTo>
                  <a:lnTo>
                    <a:pt x="1101" y="679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099" y="677"/>
                  </a:lnTo>
                  <a:lnTo>
                    <a:pt x="1099" y="675"/>
                  </a:lnTo>
                  <a:lnTo>
                    <a:pt x="1099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3"/>
                  </a:lnTo>
                  <a:lnTo>
                    <a:pt x="1098" y="673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6" y="675"/>
                  </a:lnTo>
                  <a:lnTo>
                    <a:pt x="1094" y="679"/>
                  </a:lnTo>
                  <a:lnTo>
                    <a:pt x="1094" y="679"/>
                  </a:lnTo>
                  <a:lnTo>
                    <a:pt x="1092" y="681"/>
                  </a:lnTo>
                  <a:lnTo>
                    <a:pt x="1092" y="681"/>
                  </a:lnTo>
                  <a:lnTo>
                    <a:pt x="1092" y="682"/>
                  </a:lnTo>
                  <a:lnTo>
                    <a:pt x="1092" y="682"/>
                  </a:lnTo>
                  <a:lnTo>
                    <a:pt x="1092" y="682"/>
                  </a:lnTo>
                  <a:close/>
                  <a:moveTo>
                    <a:pt x="1101" y="661"/>
                  </a:moveTo>
                  <a:lnTo>
                    <a:pt x="1101" y="661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4"/>
                  </a:lnTo>
                  <a:lnTo>
                    <a:pt x="1105" y="663"/>
                  </a:lnTo>
                  <a:lnTo>
                    <a:pt x="1105" y="661"/>
                  </a:lnTo>
                  <a:lnTo>
                    <a:pt x="1105" y="659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3" y="655"/>
                  </a:lnTo>
                  <a:lnTo>
                    <a:pt x="1103" y="655"/>
                  </a:lnTo>
                  <a:lnTo>
                    <a:pt x="1103" y="657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7"/>
                  </a:lnTo>
                  <a:lnTo>
                    <a:pt x="1103" y="657"/>
                  </a:lnTo>
                  <a:lnTo>
                    <a:pt x="1103" y="655"/>
                  </a:lnTo>
                  <a:lnTo>
                    <a:pt x="1101" y="655"/>
                  </a:lnTo>
                  <a:lnTo>
                    <a:pt x="1101" y="655"/>
                  </a:lnTo>
                  <a:lnTo>
                    <a:pt x="1099" y="657"/>
                  </a:lnTo>
                  <a:lnTo>
                    <a:pt x="1098" y="657"/>
                  </a:lnTo>
                  <a:lnTo>
                    <a:pt x="1098" y="659"/>
                  </a:lnTo>
                  <a:lnTo>
                    <a:pt x="1098" y="659"/>
                  </a:lnTo>
                  <a:lnTo>
                    <a:pt x="1099" y="659"/>
                  </a:lnTo>
                  <a:lnTo>
                    <a:pt x="1099" y="661"/>
                  </a:lnTo>
                  <a:lnTo>
                    <a:pt x="1099" y="663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6"/>
                  </a:lnTo>
                  <a:lnTo>
                    <a:pt x="1101" y="664"/>
                  </a:lnTo>
                  <a:lnTo>
                    <a:pt x="1101" y="663"/>
                  </a:lnTo>
                  <a:lnTo>
                    <a:pt x="1101" y="661"/>
                  </a:lnTo>
                  <a:close/>
                  <a:moveTo>
                    <a:pt x="1170" y="572"/>
                  </a:moveTo>
                  <a:lnTo>
                    <a:pt x="1170" y="569"/>
                  </a:lnTo>
                  <a:lnTo>
                    <a:pt x="1172" y="565"/>
                  </a:lnTo>
                  <a:lnTo>
                    <a:pt x="1170" y="565"/>
                  </a:lnTo>
                  <a:lnTo>
                    <a:pt x="1168" y="567"/>
                  </a:lnTo>
                  <a:lnTo>
                    <a:pt x="1166" y="570"/>
                  </a:lnTo>
                  <a:lnTo>
                    <a:pt x="1166" y="572"/>
                  </a:lnTo>
                  <a:lnTo>
                    <a:pt x="1164" y="572"/>
                  </a:lnTo>
                  <a:lnTo>
                    <a:pt x="1164" y="572"/>
                  </a:lnTo>
                  <a:lnTo>
                    <a:pt x="1161" y="570"/>
                  </a:lnTo>
                  <a:lnTo>
                    <a:pt x="1161" y="570"/>
                  </a:lnTo>
                  <a:lnTo>
                    <a:pt x="1161" y="572"/>
                  </a:lnTo>
                  <a:lnTo>
                    <a:pt x="1159" y="574"/>
                  </a:lnTo>
                  <a:lnTo>
                    <a:pt x="1157" y="576"/>
                  </a:lnTo>
                  <a:lnTo>
                    <a:pt x="1157" y="576"/>
                  </a:lnTo>
                  <a:lnTo>
                    <a:pt x="1157" y="578"/>
                  </a:lnTo>
                  <a:lnTo>
                    <a:pt x="1161" y="578"/>
                  </a:lnTo>
                  <a:lnTo>
                    <a:pt x="1163" y="580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5"/>
                  </a:lnTo>
                  <a:lnTo>
                    <a:pt x="1164" y="587"/>
                  </a:lnTo>
                  <a:lnTo>
                    <a:pt x="1166" y="587"/>
                  </a:lnTo>
                  <a:lnTo>
                    <a:pt x="1166" y="587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6" y="585"/>
                  </a:lnTo>
                  <a:lnTo>
                    <a:pt x="1168" y="583"/>
                  </a:lnTo>
                  <a:lnTo>
                    <a:pt x="1168" y="581"/>
                  </a:lnTo>
                  <a:lnTo>
                    <a:pt x="1166" y="576"/>
                  </a:lnTo>
                  <a:lnTo>
                    <a:pt x="1168" y="574"/>
                  </a:lnTo>
                  <a:lnTo>
                    <a:pt x="1170" y="572"/>
                  </a:lnTo>
                  <a:close/>
                  <a:moveTo>
                    <a:pt x="1172" y="538"/>
                  </a:moveTo>
                  <a:lnTo>
                    <a:pt x="1175" y="536"/>
                  </a:lnTo>
                  <a:lnTo>
                    <a:pt x="1177" y="536"/>
                  </a:lnTo>
                  <a:lnTo>
                    <a:pt x="1177" y="534"/>
                  </a:lnTo>
                  <a:lnTo>
                    <a:pt x="1179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5" y="531"/>
                  </a:lnTo>
                  <a:lnTo>
                    <a:pt x="1173" y="533"/>
                  </a:lnTo>
                  <a:lnTo>
                    <a:pt x="1172" y="534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68" y="538"/>
                  </a:lnTo>
                  <a:lnTo>
                    <a:pt x="1168" y="538"/>
                  </a:lnTo>
                  <a:lnTo>
                    <a:pt x="1170" y="538"/>
                  </a:lnTo>
                  <a:lnTo>
                    <a:pt x="1170" y="538"/>
                  </a:lnTo>
                  <a:lnTo>
                    <a:pt x="1172" y="538"/>
                  </a:lnTo>
                  <a:lnTo>
                    <a:pt x="1172" y="538"/>
                  </a:lnTo>
                  <a:close/>
                  <a:moveTo>
                    <a:pt x="1206" y="462"/>
                  </a:moveTo>
                  <a:lnTo>
                    <a:pt x="1206" y="464"/>
                  </a:lnTo>
                  <a:lnTo>
                    <a:pt x="1206" y="466"/>
                  </a:lnTo>
                  <a:lnTo>
                    <a:pt x="1206" y="468"/>
                  </a:lnTo>
                  <a:lnTo>
                    <a:pt x="1206" y="468"/>
                  </a:lnTo>
                  <a:lnTo>
                    <a:pt x="1208" y="468"/>
                  </a:lnTo>
                  <a:lnTo>
                    <a:pt x="1213" y="468"/>
                  </a:lnTo>
                  <a:lnTo>
                    <a:pt x="1215" y="468"/>
                  </a:lnTo>
                  <a:lnTo>
                    <a:pt x="1215" y="468"/>
                  </a:lnTo>
                  <a:lnTo>
                    <a:pt x="1219" y="468"/>
                  </a:lnTo>
                  <a:lnTo>
                    <a:pt x="1219" y="468"/>
                  </a:lnTo>
                  <a:lnTo>
                    <a:pt x="1220" y="468"/>
                  </a:lnTo>
                  <a:lnTo>
                    <a:pt x="1222" y="466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20" y="466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19" y="464"/>
                  </a:lnTo>
                  <a:lnTo>
                    <a:pt x="1219" y="464"/>
                  </a:lnTo>
                  <a:lnTo>
                    <a:pt x="1219" y="462"/>
                  </a:lnTo>
                  <a:lnTo>
                    <a:pt x="1215" y="462"/>
                  </a:lnTo>
                  <a:lnTo>
                    <a:pt x="1215" y="462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1" y="457"/>
                  </a:lnTo>
                  <a:lnTo>
                    <a:pt x="1211" y="459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08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2"/>
                  </a:lnTo>
                  <a:lnTo>
                    <a:pt x="1206" y="462"/>
                  </a:lnTo>
                  <a:close/>
                  <a:moveTo>
                    <a:pt x="1233" y="457"/>
                  </a:moveTo>
                  <a:lnTo>
                    <a:pt x="1233" y="457"/>
                  </a:lnTo>
                  <a:lnTo>
                    <a:pt x="1233" y="457"/>
                  </a:lnTo>
                  <a:lnTo>
                    <a:pt x="1238" y="459"/>
                  </a:lnTo>
                  <a:lnTo>
                    <a:pt x="1240" y="459"/>
                  </a:lnTo>
                  <a:lnTo>
                    <a:pt x="1240" y="459"/>
                  </a:lnTo>
                  <a:lnTo>
                    <a:pt x="1240" y="457"/>
                  </a:lnTo>
                  <a:lnTo>
                    <a:pt x="1242" y="455"/>
                  </a:lnTo>
                  <a:lnTo>
                    <a:pt x="1244" y="455"/>
                  </a:lnTo>
                  <a:lnTo>
                    <a:pt x="1246" y="457"/>
                  </a:lnTo>
                  <a:lnTo>
                    <a:pt x="1249" y="459"/>
                  </a:lnTo>
                  <a:lnTo>
                    <a:pt x="1251" y="459"/>
                  </a:lnTo>
                  <a:lnTo>
                    <a:pt x="1253" y="457"/>
                  </a:lnTo>
                  <a:lnTo>
                    <a:pt x="1255" y="457"/>
                  </a:lnTo>
                  <a:lnTo>
                    <a:pt x="1255" y="455"/>
                  </a:lnTo>
                  <a:lnTo>
                    <a:pt x="1253" y="455"/>
                  </a:lnTo>
                  <a:lnTo>
                    <a:pt x="1253" y="455"/>
                  </a:lnTo>
                  <a:lnTo>
                    <a:pt x="1251" y="453"/>
                  </a:lnTo>
                  <a:lnTo>
                    <a:pt x="1249" y="453"/>
                  </a:lnTo>
                  <a:lnTo>
                    <a:pt x="1237" y="453"/>
                  </a:lnTo>
                  <a:lnTo>
                    <a:pt x="1235" y="453"/>
                  </a:lnTo>
                  <a:lnTo>
                    <a:pt x="1233" y="455"/>
                  </a:lnTo>
                  <a:lnTo>
                    <a:pt x="1233" y="455"/>
                  </a:lnTo>
                  <a:lnTo>
                    <a:pt x="1231" y="455"/>
                  </a:lnTo>
                  <a:lnTo>
                    <a:pt x="1231" y="455"/>
                  </a:lnTo>
                  <a:lnTo>
                    <a:pt x="1231" y="457"/>
                  </a:lnTo>
                  <a:lnTo>
                    <a:pt x="1231" y="457"/>
                  </a:lnTo>
                  <a:lnTo>
                    <a:pt x="1233" y="457"/>
                  </a:lnTo>
                  <a:close/>
                  <a:moveTo>
                    <a:pt x="1220" y="455"/>
                  </a:moveTo>
                  <a:lnTo>
                    <a:pt x="1219" y="453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3"/>
                  </a:lnTo>
                  <a:lnTo>
                    <a:pt x="1217" y="453"/>
                  </a:lnTo>
                  <a:lnTo>
                    <a:pt x="1217" y="455"/>
                  </a:lnTo>
                  <a:lnTo>
                    <a:pt x="1215" y="455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9"/>
                  </a:lnTo>
                  <a:lnTo>
                    <a:pt x="1215" y="460"/>
                  </a:lnTo>
                  <a:lnTo>
                    <a:pt x="1217" y="460"/>
                  </a:lnTo>
                  <a:lnTo>
                    <a:pt x="1220" y="460"/>
                  </a:lnTo>
                  <a:lnTo>
                    <a:pt x="1222" y="459"/>
                  </a:lnTo>
                  <a:lnTo>
                    <a:pt x="1220" y="457"/>
                  </a:lnTo>
                  <a:lnTo>
                    <a:pt x="1220" y="455"/>
                  </a:lnTo>
                  <a:close/>
                  <a:moveTo>
                    <a:pt x="1101" y="480"/>
                  </a:moveTo>
                  <a:lnTo>
                    <a:pt x="1101" y="477"/>
                  </a:lnTo>
                  <a:lnTo>
                    <a:pt x="1101" y="475"/>
                  </a:lnTo>
                  <a:lnTo>
                    <a:pt x="1107" y="473"/>
                  </a:lnTo>
                  <a:lnTo>
                    <a:pt x="1108" y="473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69"/>
                  </a:lnTo>
                  <a:lnTo>
                    <a:pt x="1108" y="469"/>
                  </a:lnTo>
                  <a:lnTo>
                    <a:pt x="1110" y="468"/>
                  </a:lnTo>
                  <a:lnTo>
                    <a:pt x="1108" y="466"/>
                  </a:lnTo>
                  <a:lnTo>
                    <a:pt x="1108" y="466"/>
                  </a:lnTo>
                  <a:lnTo>
                    <a:pt x="1107" y="466"/>
                  </a:lnTo>
                  <a:lnTo>
                    <a:pt x="1105" y="466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7" y="464"/>
                  </a:lnTo>
                  <a:lnTo>
                    <a:pt x="1107" y="460"/>
                  </a:lnTo>
                  <a:lnTo>
                    <a:pt x="1107" y="460"/>
                  </a:lnTo>
                  <a:lnTo>
                    <a:pt x="1108" y="464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4" y="462"/>
                  </a:lnTo>
                  <a:lnTo>
                    <a:pt x="1114" y="460"/>
                  </a:lnTo>
                  <a:lnTo>
                    <a:pt x="1114" y="459"/>
                  </a:lnTo>
                  <a:lnTo>
                    <a:pt x="1112" y="455"/>
                  </a:lnTo>
                  <a:lnTo>
                    <a:pt x="1112" y="453"/>
                  </a:lnTo>
                  <a:lnTo>
                    <a:pt x="1112" y="453"/>
                  </a:lnTo>
                  <a:lnTo>
                    <a:pt x="1112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3"/>
                  </a:lnTo>
                  <a:lnTo>
                    <a:pt x="1110" y="451"/>
                  </a:lnTo>
                  <a:lnTo>
                    <a:pt x="1110" y="451"/>
                  </a:lnTo>
                  <a:lnTo>
                    <a:pt x="1112" y="451"/>
                  </a:lnTo>
                  <a:lnTo>
                    <a:pt x="1114" y="451"/>
                  </a:lnTo>
                  <a:lnTo>
                    <a:pt x="1114" y="449"/>
                  </a:lnTo>
                  <a:lnTo>
                    <a:pt x="1112" y="449"/>
                  </a:lnTo>
                  <a:lnTo>
                    <a:pt x="1112" y="449"/>
                  </a:lnTo>
                  <a:lnTo>
                    <a:pt x="1112" y="448"/>
                  </a:lnTo>
                  <a:lnTo>
                    <a:pt x="1114" y="448"/>
                  </a:lnTo>
                  <a:lnTo>
                    <a:pt x="1114" y="448"/>
                  </a:lnTo>
                  <a:lnTo>
                    <a:pt x="1114" y="446"/>
                  </a:lnTo>
                  <a:lnTo>
                    <a:pt x="1116" y="446"/>
                  </a:lnTo>
                  <a:lnTo>
                    <a:pt x="1116" y="444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6"/>
                  </a:lnTo>
                  <a:lnTo>
                    <a:pt x="1110" y="448"/>
                  </a:lnTo>
                  <a:lnTo>
                    <a:pt x="1108" y="449"/>
                  </a:lnTo>
                  <a:lnTo>
                    <a:pt x="1107" y="449"/>
                  </a:lnTo>
                  <a:lnTo>
                    <a:pt x="1107" y="451"/>
                  </a:lnTo>
                  <a:lnTo>
                    <a:pt x="1103" y="459"/>
                  </a:lnTo>
                  <a:lnTo>
                    <a:pt x="1103" y="459"/>
                  </a:lnTo>
                  <a:lnTo>
                    <a:pt x="1103" y="460"/>
                  </a:lnTo>
                  <a:lnTo>
                    <a:pt x="1103" y="460"/>
                  </a:lnTo>
                  <a:lnTo>
                    <a:pt x="1103" y="462"/>
                  </a:lnTo>
                  <a:lnTo>
                    <a:pt x="1103" y="462"/>
                  </a:lnTo>
                  <a:lnTo>
                    <a:pt x="1101" y="462"/>
                  </a:lnTo>
                  <a:lnTo>
                    <a:pt x="1101" y="464"/>
                  </a:lnTo>
                  <a:lnTo>
                    <a:pt x="1101" y="466"/>
                  </a:lnTo>
                  <a:lnTo>
                    <a:pt x="1101" y="468"/>
                  </a:lnTo>
                  <a:lnTo>
                    <a:pt x="1099" y="469"/>
                  </a:lnTo>
                  <a:lnTo>
                    <a:pt x="1099" y="471"/>
                  </a:lnTo>
                  <a:lnTo>
                    <a:pt x="1099" y="473"/>
                  </a:lnTo>
                  <a:lnTo>
                    <a:pt x="1099" y="473"/>
                  </a:lnTo>
                  <a:lnTo>
                    <a:pt x="1099" y="475"/>
                  </a:lnTo>
                  <a:lnTo>
                    <a:pt x="1099" y="475"/>
                  </a:lnTo>
                  <a:lnTo>
                    <a:pt x="1099" y="477"/>
                  </a:lnTo>
                  <a:lnTo>
                    <a:pt x="1099" y="477"/>
                  </a:lnTo>
                  <a:lnTo>
                    <a:pt x="1098" y="480"/>
                  </a:lnTo>
                  <a:lnTo>
                    <a:pt x="1096" y="482"/>
                  </a:lnTo>
                  <a:lnTo>
                    <a:pt x="1099" y="480"/>
                  </a:lnTo>
                  <a:lnTo>
                    <a:pt x="1101" y="480"/>
                  </a:lnTo>
                  <a:close/>
                  <a:moveTo>
                    <a:pt x="1116" y="455"/>
                  </a:moveTo>
                  <a:lnTo>
                    <a:pt x="1116" y="455"/>
                  </a:lnTo>
                  <a:lnTo>
                    <a:pt x="1117" y="453"/>
                  </a:lnTo>
                  <a:lnTo>
                    <a:pt x="1117" y="453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3"/>
                  </a:lnTo>
                  <a:lnTo>
                    <a:pt x="1117" y="457"/>
                  </a:lnTo>
                  <a:lnTo>
                    <a:pt x="1119" y="459"/>
                  </a:lnTo>
                  <a:lnTo>
                    <a:pt x="1121" y="457"/>
                  </a:lnTo>
                  <a:lnTo>
                    <a:pt x="1123" y="453"/>
                  </a:lnTo>
                  <a:lnTo>
                    <a:pt x="1123" y="453"/>
                  </a:lnTo>
                  <a:lnTo>
                    <a:pt x="1125" y="455"/>
                  </a:lnTo>
                  <a:lnTo>
                    <a:pt x="1125" y="455"/>
                  </a:lnTo>
                  <a:lnTo>
                    <a:pt x="1127" y="453"/>
                  </a:lnTo>
                  <a:lnTo>
                    <a:pt x="1127" y="449"/>
                  </a:lnTo>
                  <a:lnTo>
                    <a:pt x="1127" y="449"/>
                  </a:lnTo>
                  <a:lnTo>
                    <a:pt x="1127" y="448"/>
                  </a:lnTo>
                  <a:lnTo>
                    <a:pt x="1128" y="446"/>
                  </a:lnTo>
                  <a:lnTo>
                    <a:pt x="1128" y="439"/>
                  </a:lnTo>
                  <a:lnTo>
                    <a:pt x="1128" y="439"/>
                  </a:lnTo>
                  <a:lnTo>
                    <a:pt x="1128" y="437"/>
                  </a:lnTo>
                  <a:lnTo>
                    <a:pt x="1127" y="437"/>
                  </a:lnTo>
                  <a:lnTo>
                    <a:pt x="1123" y="435"/>
                  </a:lnTo>
                  <a:lnTo>
                    <a:pt x="1121" y="435"/>
                  </a:lnTo>
                  <a:lnTo>
                    <a:pt x="1121" y="439"/>
                  </a:lnTo>
                  <a:lnTo>
                    <a:pt x="1121" y="440"/>
                  </a:lnTo>
                  <a:lnTo>
                    <a:pt x="1123" y="442"/>
                  </a:lnTo>
                  <a:lnTo>
                    <a:pt x="1125" y="444"/>
                  </a:lnTo>
                  <a:lnTo>
                    <a:pt x="1123" y="448"/>
                  </a:lnTo>
                  <a:lnTo>
                    <a:pt x="1123" y="448"/>
                  </a:lnTo>
                  <a:lnTo>
                    <a:pt x="1121" y="448"/>
                  </a:lnTo>
                  <a:lnTo>
                    <a:pt x="1121" y="444"/>
                  </a:lnTo>
                  <a:lnTo>
                    <a:pt x="1119" y="444"/>
                  </a:lnTo>
                  <a:lnTo>
                    <a:pt x="1119" y="444"/>
                  </a:lnTo>
                  <a:lnTo>
                    <a:pt x="1116" y="448"/>
                  </a:lnTo>
                  <a:lnTo>
                    <a:pt x="1116" y="449"/>
                  </a:lnTo>
                  <a:lnTo>
                    <a:pt x="1116" y="451"/>
                  </a:lnTo>
                  <a:lnTo>
                    <a:pt x="1116" y="453"/>
                  </a:lnTo>
                  <a:lnTo>
                    <a:pt x="1116" y="455"/>
                  </a:lnTo>
                  <a:lnTo>
                    <a:pt x="1116" y="455"/>
                  </a:lnTo>
                  <a:close/>
                  <a:moveTo>
                    <a:pt x="1199" y="421"/>
                  </a:moveTo>
                  <a:lnTo>
                    <a:pt x="1197" y="422"/>
                  </a:lnTo>
                  <a:lnTo>
                    <a:pt x="1199" y="426"/>
                  </a:lnTo>
                  <a:lnTo>
                    <a:pt x="1199" y="426"/>
                  </a:lnTo>
                  <a:lnTo>
                    <a:pt x="1201" y="426"/>
                  </a:lnTo>
                  <a:lnTo>
                    <a:pt x="1202" y="424"/>
                  </a:lnTo>
                  <a:lnTo>
                    <a:pt x="1204" y="419"/>
                  </a:lnTo>
                  <a:lnTo>
                    <a:pt x="1204" y="415"/>
                  </a:lnTo>
                  <a:lnTo>
                    <a:pt x="1202" y="415"/>
                  </a:lnTo>
                  <a:lnTo>
                    <a:pt x="1199" y="421"/>
                  </a:lnTo>
                  <a:close/>
                  <a:moveTo>
                    <a:pt x="1161" y="417"/>
                  </a:moveTo>
                  <a:lnTo>
                    <a:pt x="1163" y="417"/>
                  </a:lnTo>
                  <a:lnTo>
                    <a:pt x="1164" y="417"/>
                  </a:lnTo>
                  <a:lnTo>
                    <a:pt x="1164" y="419"/>
                  </a:lnTo>
                  <a:lnTo>
                    <a:pt x="1164" y="419"/>
                  </a:lnTo>
                  <a:lnTo>
                    <a:pt x="1164" y="421"/>
                  </a:lnTo>
                  <a:lnTo>
                    <a:pt x="1168" y="422"/>
                  </a:lnTo>
                  <a:lnTo>
                    <a:pt x="1170" y="422"/>
                  </a:lnTo>
                  <a:lnTo>
                    <a:pt x="1170" y="419"/>
                  </a:lnTo>
                  <a:lnTo>
                    <a:pt x="1170" y="413"/>
                  </a:lnTo>
                  <a:lnTo>
                    <a:pt x="1166" y="413"/>
                  </a:lnTo>
                  <a:lnTo>
                    <a:pt x="1166" y="413"/>
                  </a:lnTo>
                  <a:lnTo>
                    <a:pt x="1164" y="412"/>
                  </a:lnTo>
                  <a:lnTo>
                    <a:pt x="1163" y="412"/>
                  </a:lnTo>
                  <a:lnTo>
                    <a:pt x="1161" y="412"/>
                  </a:lnTo>
                  <a:lnTo>
                    <a:pt x="1161" y="413"/>
                  </a:lnTo>
                  <a:lnTo>
                    <a:pt x="1159" y="413"/>
                  </a:lnTo>
                  <a:lnTo>
                    <a:pt x="1161" y="417"/>
                  </a:lnTo>
                  <a:close/>
                  <a:moveTo>
                    <a:pt x="1130" y="446"/>
                  </a:moveTo>
                  <a:lnTo>
                    <a:pt x="1132" y="451"/>
                  </a:lnTo>
                  <a:lnTo>
                    <a:pt x="1134" y="451"/>
                  </a:lnTo>
                  <a:lnTo>
                    <a:pt x="1134" y="449"/>
                  </a:lnTo>
                  <a:lnTo>
                    <a:pt x="1134" y="446"/>
                  </a:lnTo>
                  <a:lnTo>
                    <a:pt x="1134" y="448"/>
                  </a:lnTo>
                  <a:lnTo>
                    <a:pt x="1136" y="446"/>
                  </a:lnTo>
                  <a:lnTo>
                    <a:pt x="1136" y="446"/>
                  </a:lnTo>
                  <a:lnTo>
                    <a:pt x="1136" y="444"/>
                  </a:lnTo>
                  <a:lnTo>
                    <a:pt x="1136" y="444"/>
                  </a:lnTo>
                  <a:lnTo>
                    <a:pt x="1134" y="444"/>
                  </a:lnTo>
                  <a:lnTo>
                    <a:pt x="1134" y="444"/>
                  </a:lnTo>
                  <a:lnTo>
                    <a:pt x="1134" y="442"/>
                  </a:lnTo>
                  <a:lnTo>
                    <a:pt x="1136" y="440"/>
                  </a:lnTo>
                  <a:lnTo>
                    <a:pt x="1137" y="440"/>
                  </a:lnTo>
                  <a:lnTo>
                    <a:pt x="1139" y="442"/>
                  </a:lnTo>
                  <a:lnTo>
                    <a:pt x="1139" y="444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41" y="446"/>
                  </a:lnTo>
                  <a:lnTo>
                    <a:pt x="1141" y="448"/>
                  </a:lnTo>
                  <a:lnTo>
                    <a:pt x="1143" y="448"/>
                  </a:lnTo>
                  <a:lnTo>
                    <a:pt x="1143" y="446"/>
                  </a:lnTo>
                  <a:lnTo>
                    <a:pt x="1143" y="446"/>
                  </a:lnTo>
                  <a:lnTo>
                    <a:pt x="1143" y="444"/>
                  </a:lnTo>
                  <a:lnTo>
                    <a:pt x="1143" y="442"/>
                  </a:lnTo>
                  <a:lnTo>
                    <a:pt x="1143" y="442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5" y="439"/>
                  </a:lnTo>
                  <a:lnTo>
                    <a:pt x="1145" y="440"/>
                  </a:lnTo>
                  <a:lnTo>
                    <a:pt x="1145" y="442"/>
                  </a:lnTo>
                  <a:lnTo>
                    <a:pt x="1145" y="442"/>
                  </a:lnTo>
                  <a:lnTo>
                    <a:pt x="1146" y="442"/>
                  </a:lnTo>
                  <a:lnTo>
                    <a:pt x="1148" y="442"/>
                  </a:lnTo>
                  <a:lnTo>
                    <a:pt x="1148" y="440"/>
                  </a:lnTo>
                  <a:lnTo>
                    <a:pt x="1150" y="440"/>
                  </a:lnTo>
                  <a:lnTo>
                    <a:pt x="1150" y="439"/>
                  </a:lnTo>
                  <a:lnTo>
                    <a:pt x="1148" y="437"/>
                  </a:lnTo>
                  <a:lnTo>
                    <a:pt x="1146" y="437"/>
                  </a:lnTo>
                  <a:lnTo>
                    <a:pt x="1146" y="435"/>
                  </a:lnTo>
                  <a:lnTo>
                    <a:pt x="1150" y="435"/>
                  </a:lnTo>
                  <a:lnTo>
                    <a:pt x="1150" y="435"/>
                  </a:lnTo>
                  <a:lnTo>
                    <a:pt x="1150" y="433"/>
                  </a:lnTo>
                  <a:lnTo>
                    <a:pt x="1150" y="433"/>
                  </a:lnTo>
                  <a:lnTo>
                    <a:pt x="1152" y="431"/>
                  </a:lnTo>
                  <a:lnTo>
                    <a:pt x="1152" y="431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4" y="433"/>
                  </a:lnTo>
                  <a:lnTo>
                    <a:pt x="1154" y="433"/>
                  </a:lnTo>
                  <a:lnTo>
                    <a:pt x="1155" y="433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61" y="430"/>
                  </a:lnTo>
                  <a:lnTo>
                    <a:pt x="1163" y="428"/>
                  </a:lnTo>
                  <a:lnTo>
                    <a:pt x="1164" y="422"/>
                  </a:lnTo>
                  <a:lnTo>
                    <a:pt x="1163" y="419"/>
                  </a:lnTo>
                  <a:lnTo>
                    <a:pt x="1161" y="419"/>
                  </a:lnTo>
                  <a:lnTo>
                    <a:pt x="1159" y="421"/>
                  </a:lnTo>
                  <a:lnTo>
                    <a:pt x="1157" y="422"/>
                  </a:lnTo>
                  <a:lnTo>
                    <a:pt x="1155" y="421"/>
                  </a:lnTo>
                  <a:lnTo>
                    <a:pt x="1157" y="417"/>
                  </a:lnTo>
                  <a:lnTo>
                    <a:pt x="1155" y="412"/>
                  </a:lnTo>
                  <a:lnTo>
                    <a:pt x="1154" y="410"/>
                  </a:lnTo>
                  <a:lnTo>
                    <a:pt x="1150" y="412"/>
                  </a:lnTo>
                  <a:lnTo>
                    <a:pt x="1150" y="415"/>
                  </a:lnTo>
                  <a:lnTo>
                    <a:pt x="1148" y="417"/>
                  </a:lnTo>
                  <a:lnTo>
                    <a:pt x="1148" y="417"/>
                  </a:lnTo>
                  <a:lnTo>
                    <a:pt x="1148" y="419"/>
                  </a:lnTo>
                  <a:lnTo>
                    <a:pt x="1146" y="421"/>
                  </a:lnTo>
                  <a:lnTo>
                    <a:pt x="1146" y="421"/>
                  </a:lnTo>
                  <a:lnTo>
                    <a:pt x="1146" y="419"/>
                  </a:lnTo>
                  <a:lnTo>
                    <a:pt x="1145" y="419"/>
                  </a:lnTo>
                  <a:lnTo>
                    <a:pt x="1145" y="419"/>
                  </a:lnTo>
                  <a:lnTo>
                    <a:pt x="1143" y="419"/>
                  </a:lnTo>
                  <a:lnTo>
                    <a:pt x="1143" y="419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39" y="417"/>
                  </a:lnTo>
                  <a:lnTo>
                    <a:pt x="1132" y="424"/>
                  </a:lnTo>
                  <a:lnTo>
                    <a:pt x="1136" y="424"/>
                  </a:lnTo>
                  <a:lnTo>
                    <a:pt x="1136" y="424"/>
                  </a:lnTo>
                  <a:lnTo>
                    <a:pt x="1137" y="426"/>
                  </a:lnTo>
                  <a:lnTo>
                    <a:pt x="1137" y="426"/>
                  </a:lnTo>
                  <a:lnTo>
                    <a:pt x="1136" y="428"/>
                  </a:lnTo>
                  <a:lnTo>
                    <a:pt x="1134" y="428"/>
                  </a:lnTo>
                  <a:lnTo>
                    <a:pt x="1132" y="431"/>
                  </a:lnTo>
                  <a:lnTo>
                    <a:pt x="1134" y="431"/>
                  </a:lnTo>
                  <a:lnTo>
                    <a:pt x="1134" y="433"/>
                  </a:lnTo>
                  <a:lnTo>
                    <a:pt x="1132" y="433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9"/>
                  </a:lnTo>
                  <a:lnTo>
                    <a:pt x="1132" y="439"/>
                  </a:lnTo>
                  <a:lnTo>
                    <a:pt x="1136" y="435"/>
                  </a:lnTo>
                  <a:lnTo>
                    <a:pt x="1137" y="435"/>
                  </a:lnTo>
                  <a:lnTo>
                    <a:pt x="1132" y="442"/>
                  </a:lnTo>
                  <a:lnTo>
                    <a:pt x="1130" y="446"/>
                  </a:lnTo>
                  <a:close/>
                  <a:moveTo>
                    <a:pt x="1172" y="424"/>
                  </a:moveTo>
                  <a:lnTo>
                    <a:pt x="1172" y="424"/>
                  </a:lnTo>
                  <a:lnTo>
                    <a:pt x="1175" y="424"/>
                  </a:lnTo>
                  <a:lnTo>
                    <a:pt x="1173" y="424"/>
                  </a:lnTo>
                  <a:lnTo>
                    <a:pt x="1168" y="426"/>
                  </a:lnTo>
                  <a:lnTo>
                    <a:pt x="1166" y="430"/>
                  </a:lnTo>
                  <a:lnTo>
                    <a:pt x="1168" y="430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6" y="435"/>
                  </a:lnTo>
                  <a:lnTo>
                    <a:pt x="1168" y="435"/>
                  </a:lnTo>
                  <a:lnTo>
                    <a:pt x="1170" y="435"/>
                  </a:lnTo>
                  <a:lnTo>
                    <a:pt x="1172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1"/>
                  </a:lnTo>
                  <a:lnTo>
                    <a:pt x="1173" y="431"/>
                  </a:lnTo>
                  <a:lnTo>
                    <a:pt x="1175" y="431"/>
                  </a:lnTo>
                  <a:lnTo>
                    <a:pt x="1177" y="431"/>
                  </a:lnTo>
                  <a:lnTo>
                    <a:pt x="1177" y="431"/>
                  </a:lnTo>
                  <a:lnTo>
                    <a:pt x="1177" y="430"/>
                  </a:lnTo>
                  <a:lnTo>
                    <a:pt x="1179" y="430"/>
                  </a:lnTo>
                  <a:lnTo>
                    <a:pt x="1182" y="430"/>
                  </a:lnTo>
                  <a:lnTo>
                    <a:pt x="1182" y="430"/>
                  </a:lnTo>
                  <a:lnTo>
                    <a:pt x="1184" y="428"/>
                  </a:lnTo>
                  <a:lnTo>
                    <a:pt x="1186" y="426"/>
                  </a:lnTo>
                  <a:lnTo>
                    <a:pt x="1188" y="426"/>
                  </a:lnTo>
                  <a:lnTo>
                    <a:pt x="1190" y="424"/>
                  </a:lnTo>
                  <a:lnTo>
                    <a:pt x="1192" y="422"/>
                  </a:lnTo>
                  <a:lnTo>
                    <a:pt x="1188" y="422"/>
                  </a:lnTo>
                  <a:lnTo>
                    <a:pt x="1188" y="421"/>
                  </a:lnTo>
                  <a:lnTo>
                    <a:pt x="1188" y="421"/>
                  </a:lnTo>
                  <a:lnTo>
                    <a:pt x="1190" y="419"/>
                  </a:lnTo>
                  <a:lnTo>
                    <a:pt x="1190" y="419"/>
                  </a:lnTo>
                  <a:lnTo>
                    <a:pt x="1192" y="419"/>
                  </a:lnTo>
                  <a:lnTo>
                    <a:pt x="1192" y="417"/>
                  </a:lnTo>
                  <a:lnTo>
                    <a:pt x="1192" y="417"/>
                  </a:lnTo>
                  <a:lnTo>
                    <a:pt x="1192" y="415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3" y="417"/>
                  </a:lnTo>
                  <a:lnTo>
                    <a:pt x="1193" y="419"/>
                  </a:lnTo>
                  <a:lnTo>
                    <a:pt x="1193" y="421"/>
                  </a:lnTo>
                  <a:lnTo>
                    <a:pt x="1193" y="422"/>
                  </a:lnTo>
                  <a:lnTo>
                    <a:pt x="1195" y="421"/>
                  </a:lnTo>
                  <a:lnTo>
                    <a:pt x="1204" y="412"/>
                  </a:lnTo>
                  <a:lnTo>
                    <a:pt x="1206" y="412"/>
                  </a:lnTo>
                  <a:lnTo>
                    <a:pt x="1206" y="410"/>
                  </a:lnTo>
                  <a:lnTo>
                    <a:pt x="1204" y="410"/>
                  </a:lnTo>
                  <a:lnTo>
                    <a:pt x="1208" y="408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4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8"/>
                  </a:lnTo>
                  <a:lnTo>
                    <a:pt x="1208" y="408"/>
                  </a:lnTo>
                  <a:lnTo>
                    <a:pt x="1210" y="408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1" y="395"/>
                  </a:lnTo>
                  <a:lnTo>
                    <a:pt x="1210" y="395"/>
                  </a:lnTo>
                  <a:lnTo>
                    <a:pt x="1208" y="399"/>
                  </a:lnTo>
                  <a:lnTo>
                    <a:pt x="1204" y="397"/>
                  </a:lnTo>
                  <a:lnTo>
                    <a:pt x="1202" y="397"/>
                  </a:lnTo>
                  <a:lnTo>
                    <a:pt x="1201" y="399"/>
                  </a:lnTo>
                  <a:lnTo>
                    <a:pt x="1201" y="404"/>
                  </a:lnTo>
                  <a:lnTo>
                    <a:pt x="1201" y="404"/>
                  </a:lnTo>
                  <a:lnTo>
                    <a:pt x="1199" y="406"/>
                  </a:lnTo>
                  <a:lnTo>
                    <a:pt x="1197" y="408"/>
                  </a:lnTo>
                  <a:lnTo>
                    <a:pt x="1195" y="410"/>
                  </a:lnTo>
                  <a:lnTo>
                    <a:pt x="1195" y="408"/>
                  </a:lnTo>
                  <a:lnTo>
                    <a:pt x="1199" y="404"/>
                  </a:lnTo>
                  <a:lnTo>
                    <a:pt x="1199" y="403"/>
                  </a:lnTo>
                  <a:lnTo>
                    <a:pt x="1199" y="401"/>
                  </a:lnTo>
                  <a:lnTo>
                    <a:pt x="1199" y="399"/>
                  </a:lnTo>
                  <a:lnTo>
                    <a:pt x="1197" y="399"/>
                  </a:lnTo>
                  <a:lnTo>
                    <a:pt x="1195" y="397"/>
                  </a:lnTo>
                  <a:lnTo>
                    <a:pt x="1195" y="397"/>
                  </a:lnTo>
                  <a:lnTo>
                    <a:pt x="1193" y="399"/>
                  </a:lnTo>
                  <a:lnTo>
                    <a:pt x="1193" y="399"/>
                  </a:lnTo>
                  <a:lnTo>
                    <a:pt x="1193" y="401"/>
                  </a:lnTo>
                  <a:lnTo>
                    <a:pt x="1193" y="404"/>
                  </a:lnTo>
                  <a:lnTo>
                    <a:pt x="1193" y="406"/>
                  </a:lnTo>
                  <a:lnTo>
                    <a:pt x="1192" y="404"/>
                  </a:lnTo>
                  <a:lnTo>
                    <a:pt x="1192" y="403"/>
                  </a:lnTo>
                  <a:lnTo>
                    <a:pt x="1192" y="403"/>
                  </a:lnTo>
                  <a:lnTo>
                    <a:pt x="1192" y="401"/>
                  </a:lnTo>
                  <a:lnTo>
                    <a:pt x="1190" y="399"/>
                  </a:lnTo>
                  <a:lnTo>
                    <a:pt x="1184" y="401"/>
                  </a:lnTo>
                  <a:lnTo>
                    <a:pt x="1184" y="403"/>
                  </a:lnTo>
                  <a:lnTo>
                    <a:pt x="1186" y="404"/>
                  </a:lnTo>
                  <a:lnTo>
                    <a:pt x="1186" y="408"/>
                  </a:lnTo>
                  <a:lnTo>
                    <a:pt x="1186" y="406"/>
                  </a:lnTo>
                  <a:lnTo>
                    <a:pt x="1182" y="404"/>
                  </a:lnTo>
                  <a:lnTo>
                    <a:pt x="1182" y="404"/>
                  </a:lnTo>
                  <a:lnTo>
                    <a:pt x="1177" y="406"/>
                  </a:lnTo>
                  <a:lnTo>
                    <a:pt x="1177" y="406"/>
                  </a:lnTo>
                  <a:lnTo>
                    <a:pt x="1179" y="408"/>
                  </a:lnTo>
                  <a:lnTo>
                    <a:pt x="1179" y="410"/>
                  </a:lnTo>
                  <a:lnTo>
                    <a:pt x="1179" y="412"/>
                  </a:lnTo>
                  <a:lnTo>
                    <a:pt x="1181" y="412"/>
                  </a:lnTo>
                  <a:lnTo>
                    <a:pt x="1181" y="410"/>
                  </a:lnTo>
                  <a:lnTo>
                    <a:pt x="1181" y="412"/>
                  </a:lnTo>
                  <a:lnTo>
                    <a:pt x="1182" y="413"/>
                  </a:lnTo>
                  <a:lnTo>
                    <a:pt x="1182" y="415"/>
                  </a:lnTo>
                  <a:lnTo>
                    <a:pt x="1181" y="415"/>
                  </a:lnTo>
                  <a:lnTo>
                    <a:pt x="1181" y="413"/>
                  </a:lnTo>
                  <a:lnTo>
                    <a:pt x="1179" y="413"/>
                  </a:lnTo>
                  <a:lnTo>
                    <a:pt x="1179" y="413"/>
                  </a:lnTo>
                  <a:lnTo>
                    <a:pt x="1179" y="415"/>
                  </a:lnTo>
                  <a:lnTo>
                    <a:pt x="1179" y="415"/>
                  </a:lnTo>
                  <a:lnTo>
                    <a:pt x="1177" y="417"/>
                  </a:lnTo>
                  <a:lnTo>
                    <a:pt x="1179" y="417"/>
                  </a:lnTo>
                  <a:lnTo>
                    <a:pt x="1179" y="419"/>
                  </a:lnTo>
                  <a:lnTo>
                    <a:pt x="1177" y="417"/>
                  </a:lnTo>
                  <a:lnTo>
                    <a:pt x="1175" y="413"/>
                  </a:lnTo>
                  <a:lnTo>
                    <a:pt x="1173" y="413"/>
                  </a:lnTo>
                  <a:lnTo>
                    <a:pt x="1172" y="415"/>
                  </a:lnTo>
                  <a:lnTo>
                    <a:pt x="1172" y="417"/>
                  </a:lnTo>
                  <a:lnTo>
                    <a:pt x="1172" y="419"/>
                  </a:lnTo>
                  <a:lnTo>
                    <a:pt x="1173" y="421"/>
                  </a:lnTo>
                  <a:lnTo>
                    <a:pt x="1172" y="421"/>
                  </a:lnTo>
                  <a:lnTo>
                    <a:pt x="1170" y="422"/>
                  </a:lnTo>
                  <a:lnTo>
                    <a:pt x="1170" y="422"/>
                  </a:lnTo>
                  <a:lnTo>
                    <a:pt x="1172" y="424"/>
                  </a:lnTo>
                  <a:close/>
                  <a:moveTo>
                    <a:pt x="1280" y="393"/>
                  </a:moveTo>
                  <a:lnTo>
                    <a:pt x="1280" y="393"/>
                  </a:lnTo>
                  <a:lnTo>
                    <a:pt x="1280" y="392"/>
                  </a:lnTo>
                  <a:lnTo>
                    <a:pt x="1278" y="390"/>
                  </a:lnTo>
                  <a:lnTo>
                    <a:pt x="1278" y="390"/>
                  </a:lnTo>
                  <a:lnTo>
                    <a:pt x="1278" y="388"/>
                  </a:lnTo>
                  <a:lnTo>
                    <a:pt x="1278" y="388"/>
                  </a:lnTo>
                  <a:lnTo>
                    <a:pt x="1278" y="386"/>
                  </a:lnTo>
                  <a:lnTo>
                    <a:pt x="1278" y="386"/>
                  </a:lnTo>
                  <a:lnTo>
                    <a:pt x="1276" y="384"/>
                  </a:lnTo>
                  <a:lnTo>
                    <a:pt x="1275" y="384"/>
                  </a:lnTo>
                  <a:lnTo>
                    <a:pt x="1275" y="384"/>
                  </a:lnTo>
                  <a:lnTo>
                    <a:pt x="1269" y="386"/>
                  </a:lnTo>
                  <a:lnTo>
                    <a:pt x="1267" y="386"/>
                  </a:lnTo>
                  <a:lnTo>
                    <a:pt x="1266" y="388"/>
                  </a:lnTo>
                  <a:lnTo>
                    <a:pt x="1264" y="393"/>
                  </a:lnTo>
                  <a:lnTo>
                    <a:pt x="1264" y="397"/>
                  </a:lnTo>
                  <a:lnTo>
                    <a:pt x="1264" y="399"/>
                  </a:lnTo>
                  <a:lnTo>
                    <a:pt x="1266" y="399"/>
                  </a:lnTo>
                  <a:lnTo>
                    <a:pt x="1266" y="399"/>
                  </a:lnTo>
                  <a:lnTo>
                    <a:pt x="1264" y="401"/>
                  </a:lnTo>
                  <a:lnTo>
                    <a:pt x="1262" y="403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6" y="403"/>
                  </a:lnTo>
                  <a:lnTo>
                    <a:pt x="1269" y="401"/>
                  </a:lnTo>
                  <a:lnTo>
                    <a:pt x="1276" y="401"/>
                  </a:lnTo>
                  <a:lnTo>
                    <a:pt x="1278" y="401"/>
                  </a:lnTo>
                  <a:lnTo>
                    <a:pt x="1278" y="399"/>
                  </a:lnTo>
                  <a:lnTo>
                    <a:pt x="1276" y="397"/>
                  </a:lnTo>
                  <a:lnTo>
                    <a:pt x="1276" y="395"/>
                  </a:lnTo>
                  <a:lnTo>
                    <a:pt x="1276" y="395"/>
                  </a:lnTo>
                  <a:lnTo>
                    <a:pt x="1280" y="393"/>
                  </a:lnTo>
                  <a:close/>
                  <a:moveTo>
                    <a:pt x="1197" y="379"/>
                  </a:moveTo>
                  <a:lnTo>
                    <a:pt x="1193" y="379"/>
                  </a:lnTo>
                  <a:lnTo>
                    <a:pt x="1192" y="377"/>
                  </a:lnTo>
                  <a:lnTo>
                    <a:pt x="1188" y="379"/>
                  </a:lnTo>
                  <a:lnTo>
                    <a:pt x="1188" y="381"/>
                  </a:lnTo>
                  <a:lnTo>
                    <a:pt x="1188" y="383"/>
                  </a:lnTo>
                  <a:lnTo>
                    <a:pt x="1190" y="384"/>
                  </a:lnTo>
                  <a:lnTo>
                    <a:pt x="1192" y="386"/>
                  </a:lnTo>
                  <a:lnTo>
                    <a:pt x="1193" y="390"/>
                  </a:lnTo>
                  <a:lnTo>
                    <a:pt x="1195" y="390"/>
                  </a:lnTo>
                  <a:lnTo>
                    <a:pt x="1202" y="390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1"/>
                  </a:lnTo>
                  <a:lnTo>
                    <a:pt x="1204" y="381"/>
                  </a:lnTo>
                  <a:lnTo>
                    <a:pt x="1201" y="379"/>
                  </a:lnTo>
                  <a:lnTo>
                    <a:pt x="1197" y="379"/>
                  </a:lnTo>
                  <a:close/>
                  <a:moveTo>
                    <a:pt x="1311" y="345"/>
                  </a:moveTo>
                  <a:lnTo>
                    <a:pt x="1309" y="341"/>
                  </a:lnTo>
                  <a:lnTo>
                    <a:pt x="1309" y="341"/>
                  </a:lnTo>
                  <a:lnTo>
                    <a:pt x="1309" y="339"/>
                  </a:lnTo>
                  <a:lnTo>
                    <a:pt x="1307" y="339"/>
                  </a:lnTo>
                  <a:lnTo>
                    <a:pt x="1305" y="341"/>
                  </a:lnTo>
                  <a:lnTo>
                    <a:pt x="1303" y="348"/>
                  </a:lnTo>
                  <a:lnTo>
                    <a:pt x="1302" y="350"/>
                  </a:lnTo>
                  <a:lnTo>
                    <a:pt x="1300" y="352"/>
                  </a:lnTo>
                  <a:lnTo>
                    <a:pt x="1300" y="352"/>
                  </a:lnTo>
                  <a:lnTo>
                    <a:pt x="1300" y="354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300" y="357"/>
                  </a:lnTo>
                  <a:lnTo>
                    <a:pt x="1313" y="354"/>
                  </a:lnTo>
                  <a:lnTo>
                    <a:pt x="1314" y="352"/>
                  </a:lnTo>
                  <a:lnTo>
                    <a:pt x="1314" y="350"/>
                  </a:lnTo>
                  <a:lnTo>
                    <a:pt x="1311" y="347"/>
                  </a:lnTo>
                  <a:lnTo>
                    <a:pt x="1311" y="345"/>
                  </a:lnTo>
                  <a:close/>
                  <a:moveTo>
                    <a:pt x="1316" y="341"/>
                  </a:moveTo>
                  <a:lnTo>
                    <a:pt x="1316" y="345"/>
                  </a:lnTo>
                  <a:lnTo>
                    <a:pt x="1316" y="347"/>
                  </a:lnTo>
                  <a:lnTo>
                    <a:pt x="1318" y="348"/>
                  </a:lnTo>
                  <a:lnTo>
                    <a:pt x="1320" y="348"/>
                  </a:lnTo>
                  <a:lnTo>
                    <a:pt x="1322" y="347"/>
                  </a:lnTo>
                  <a:lnTo>
                    <a:pt x="1325" y="343"/>
                  </a:lnTo>
                  <a:lnTo>
                    <a:pt x="1329" y="337"/>
                  </a:lnTo>
                  <a:lnTo>
                    <a:pt x="1327" y="334"/>
                  </a:lnTo>
                  <a:lnTo>
                    <a:pt x="1325" y="332"/>
                  </a:lnTo>
                  <a:lnTo>
                    <a:pt x="1323" y="330"/>
                  </a:lnTo>
                  <a:lnTo>
                    <a:pt x="1318" y="330"/>
                  </a:lnTo>
                  <a:lnTo>
                    <a:pt x="1318" y="332"/>
                  </a:lnTo>
                  <a:lnTo>
                    <a:pt x="1318" y="334"/>
                  </a:lnTo>
                  <a:lnTo>
                    <a:pt x="1318" y="336"/>
                  </a:lnTo>
                  <a:lnTo>
                    <a:pt x="1320" y="337"/>
                  </a:lnTo>
                  <a:lnTo>
                    <a:pt x="1322" y="339"/>
                  </a:lnTo>
                  <a:lnTo>
                    <a:pt x="1320" y="339"/>
                  </a:lnTo>
                  <a:lnTo>
                    <a:pt x="1318" y="339"/>
                  </a:lnTo>
                  <a:lnTo>
                    <a:pt x="1318" y="337"/>
                  </a:lnTo>
                  <a:lnTo>
                    <a:pt x="1316" y="336"/>
                  </a:lnTo>
                  <a:lnTo>
                    <a:pt x="1314" y="332"/>
                  </a:lnTo>
                  <a:lnTo>
                    <a:pt x="1313" y="330"/>
                  </a:lnTo>
                  <a:lnTo>
                    <a:pt x="1311" y="332"/>
                  </a:lnTo>
                  <a:lnTo>
                    <a:pt x="1313" y="334"/>
                  </a:lnTo>
                  <a:lnTo>
                    <a:pt x="1313" y="336"/>
                  </a:lnTo>
                  <a:lnTo>
                    <a:pt x="1316" y="337"/>
                  </a:lnTo>
                  <a:lnTo>
                    <a:pt x="1316" y="341"/>
                  </a:lnTo>
                  <a:close/>
                  <a:moveTo>
                    <a:pt x="1199" y="336"/>
                  </a:moveTo>
                  <a:lnTo>
                    <a:pt x="1201" y="336"/>
                  </a:lnTo>
                  <a:lnTo>
                    <a:pt x="1202" y="337"/>
                  </a:lnTo>
                  <a:lnTo>
                    <a:pt x="1202" y="337"/>
                  </a:lnTo>
                  <a:lnTo>
                    <a:pt x="1206" y="337"/>
                  </a:lnTo>
                  <a:lnTo>
                    <a:pt x="1206" y="336"/>
                  </a:lnTo>
                  <a:lnTo>
                    <a:pt x="1208" y="334"/>
                  </a:lnTo>
                  <a:lnTo>
                    <a:pt x="1206" y="330"/>
                  </a:lnTo>
                  <a:lnTo>
                    <a:pt x="1206" y="330"/>
                  </a:lnTo>
                  <a:lnTo>
                    <a:pt x="1202" y="328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2"/>
                  </a:lnTo>
                  <a:lnTo>
                    <a:pt x="1201" y="332"/>
                  </a:lnTo>
                  <a:lnTo>
                    <a:pt x="1199" y="336"/>
                  </a:lnTo>
                  <a:lnTo>
                    <a:pt x="1199" y="336"/>
                  </a:lnTo>
                  <a:close/>
                  <a:moveTo>
                    <a:pt x="1229" y="379"/>
                  </a:moveTo>
                  <a:lnTo>
                    <a:pt x="1229" y="381"/>
                  </a:lnTo>
                  <a:lnTo>
                    <a:pt x="1229" y="381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22" y="377"/>
                  </a:lnTo>
                  <a:lnTo>
                    <a:pt x="1224" y="381"/>
                  </a:lnTo>
                  <a:lnTo>
                    <a:pt x="1222" y="381"/>
                  </a:lnTo>
                  <a:lnTo>
                    <a:pt x="1220" y="381"/>
                  </a:lnTo>
                  <a:lnTo>
                    <a:pt x="1219" y="381"/>
                  </a:lnTo>
                  <a:lnTo>
                    <a:pt x="1219" y="381"/>
                  </a:lnTo>
                  <a:lnTo>
                    <a:pt x="1217" y="383"/>
                  </a:lnTo>
                  <a:lnTo>
                    <a:pt x="1217" y="386"/>
                  </a:lnTo>
                  <a:lnTo>
                    <a:pt x="1220" y="386"/>
                  </a:lnTo>
                  <a:lnTo>
                    <a:pt x="1220" y="386"/>
                  </a:lnTo>
                  <a:lnTo>
                    <a:pt x="1220" y="388"/>
                  </a:lnTo>
                  <a:lnTo>
                    <a:pt x="1220" y="388"/>
                  </a:lnTo>
                  <a:lnTo>
                    <a:pt x="1220" y="390"/>
                  </a:lnTo>
                  <a:lnTo>
                    <a:pt x="1224" y="390"/>
                  </a:lnTo>
                  <a:lnTo>
                    <a:pt x="1220" y="390"/>
                  </a:lnTo>
                  <a:lnTo>
                    <a:pt x="1220" y="390"/>
                  </a:lnTo>
                  <a:lnTo>
                    <a:pt x="1219" y="392"/>
                  </a:lnTo>
                  <a:lnTo>
                    <a:pt x="1220" y="393"/>
                  </a:lnTo>
                  <a:lnTo>
                    <a:pt x="1224" y="393"/>
                  </a:lnTo>
                  <a:lnTo>
                    <a:pt x="1226" y="393"/>
                  </a:lnTo>
                  <a:lnTo>
                    <a:pt x="1220" y="393"/>
                  </a:lnTo>
                  <a:lnTo>
                    <a:pt x="1220" y="395"/>
                  </a:lnTo>
                  <a:lnTo>
                    <a:pt x="1219" y="397"/>
                  </a:lnTo>
                  <a:lnTo>
                    <a:pt x="1217" y="397"/>
                  </a:lnTo>
                  <a:lnTo>
                    <a:pt x="1213" y="403"/>
                  </a:lnTo>
                  <a:lnTo>
                    <a:pt x="1213" y="406"/>
                  </a:lnTo>
                  <a:lnTo>
                    <a:pt x="1211" y="410"/>
                  </a:lnTo>
                  <a:lnTo>
                    <a:pt x="1210" y="412"/>
                  </a:lnTo>
                  <a:lnTo>
                    <a:pt x="1210" y="412"/>
                  </a:lnTo>
                  <a:lnTo>
                    <a:pt x="1208" y="413"/>
                  </a:lnTo>
                  <a:lnTo>
                    <a:pt x="1208" y="417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6" y="421"/>
                  </a:lnTo>
                  <a:lnTo>
                    <a:pt x="1206" y="421"/>
                  </a:lnTo>
                  <a:lnTo>
                    <a:pt x="1208" y="422"/>
                  </a:lnTo>
                  <a:lnTo>
                    <a:pt x="1210" y="422"/>
                  </a:lnTo>
                  <a:lnTo>
                    <a:pt x="1211" y="421"/>
                  </a:lnTo>
                  <a:lnTo>
                    <a:pt x="1213" y="417"/>
                  </a:lnTo>
                  <a:lnTo>
                    <a:pt x="1213" y="415"/>
                  </a:lnTo>
                  <a:lnTo>
                    <a:pt x="1215" y="413"/>
                  </a:lnTo>
                  <a:lnTo>
                    <a:pt x="1219" y="412"/>
                  </a:lnTo>
                  <a:lnTo>
                    <a:pt x="1219" y="412"/>
                  </a:lnTo>
                  <a:lnTo>
                    <a:pt x="1219" y="410"/>
                  </a:lnTo>
                  <a:lnTo>
                    <a:pt x="1219" y="408"/>
                  </a:lnTo>
                  <a:lnTo>
                    <a:pt x="1217" y="410"/>
                  </a:lnTo>
                  <a:lnTo>
                    <a:pt x="1219" y="406"/>
                  </a:lnTo>
                  <a:lnTo>
                    <a:pt x="1220" y="406"/>
                  </a:lnTo>
                  <a:lnTo>
                    <a:pt x="1222" y="403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399"/>
                  </a:lnTo>
                  <a:lnTo>
                    <a:pt x="1228" y="401"/>
                  </a:lnTo>
                  <a:lnTo>
                    <a:pt x="1228" y="401"/>
                  </a:lnTo>
                  <a:lnTo>
                    <a:pt x="1229" y="401"/>
                  </a:lnTo>
                  <a:lnTo>
                    <a:pt x="1235" y="393"/>
                  </a:lnTo>
                  <a:lnTo>
                    <a:pt x="1235" y="392"/>
                  </a:lnTo>
                  <a:lnTo>
                    <a:pt x="1235" y="390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7" y="388"/>
                  </a:lnTo>
                  <a:lnTo>
                    <a:pt x="1237" y="390"/>
                  </a:lnTo>
                  <a:lnTo>
                    <a:pt x="1237" y="390"/>
                  </a:lnTo>
                  <a:lnTo>
                    <a:pt x="1238" y="392"/>
                  </a:lnTo>
                  <a:lnTo>
                    <a:pt x="1235" y="393"/>
                  </a:lnTo>
                  <a:lnTo>
                    <a:pt x="1233" y="399"/>
                  </a:lnTo>
                  <a:lnTo>
                    <a:pt x="1231" y="401"/>
                  </a:lnTo>
                  <a:lnTo>
                    <a:pt x="1228" y="404"/>
                  </a:lnTo>
                  <a:lnTo>
                    <a:pt x="1226" y="404"/>
                  </a:lnTo>
                  <a:lnTo>
                    <a:pt x="1226" y="408"/>
                  </a:lnTo>
                  <a:lnTo>
                    <a:pt x="1224" y="410"/>
                  </a:lnTo>
                  <a:lnTo>
                    <a:pt x="1224" y="410"/>
                  </a:lnTo>
                  <a:lnTo>
                    <a:pt x="1224" y="412"/>
                  </a:lnTo>
                  <a:lnTo>
                    <a:pt x="1226" y="412"/>
                  </a:lnTo>
                  <a:lnTo>
                    <a:pt x="1233" y="412"/>
                  </a:lnTo>
                  <a:lnTo>
                    <a:pt x="1235" y="412"/>
                  </a:lnTo>
                  <a:lnTo>
                    <a:pt x="1237" y="413"/>
                  </a:lnTo>
                  <a:lnTo>
                    <a:pt x="1237" y="413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8" y="415"/>
                  </a:lnTo>
                  <a:lnTo>
                    <a:pt x="1238" y="415"/>
                  </a:lnTo>
                  <a:lnTo>
                    <a:pt x="1238" y="413"/>
                  </a:lnTo>
                  <a:lnTo>
                    <a:pt x="1242" y="410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0" y="408"/>
                  </a:lnTo>
                  <a:lnTo>
                    <a:pt x="1240" y="408"/>
                  </a:lnTo>
                  <a:lnTo>
                    <a:pt x="1240" y="406"/>
                  </a:lnTo>
                  <a:lnTo>
                    <a:pt x="1242" y="406"/>
                  </a:lnTo>
                  <a:lnTo>
                    <a:pt x="1244" y="406"/>
                  </a:lnTo>
                  <a:lnTo>
                    <a:pt x="1244" y="406"/>
                  </a:lnTo>
                  <a:lnTo>
                    <a:pt x="1244" y="404"/>
                  </a:lnTo>
                  <a:lnTo>
                    <a:pt x="1244" y="403"/>
                  </a:lnTo>
                  <a:lnTo>
                    <a:pt x="1244" y="403"/>
                  </a:lnTo>
                  <a:lnTo>
                    <a:pt x="1244" y="401"/>
                  </a:lnTo>
                  <a:lnTo>
                    <a:pt x="1244" y="399"/>
                  </a:lnTo>
                  <a:lnTo>
                    <a:pt x="1246" y="399"/>
                  </a:lnTo>
                  <a:lnTo>
                    <a:pt x="1246" y="401"/>
                  </a:lnTo>
                  <a:lnTo>
                    <a:pt x="1246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6" y="399"/>
                  </a:lnTo>
                  <a:lnTo>
                    <a:pt x="1246" y="399"/>
                  </a:lnTo>
                  <a:lnTo>
                    <a:pt x="1246" y="397"/>
                  </a:lnTo>
                  <a:lnTo>
                    <a:pt x="1247" y="397"/>
                  </a:lnTo>
                  <a:lnTo>
                    <a:pt x="1247" y="399"/>
                  </a:lnTo>
                  <a:lnTo>
                    <a:pt x="1247" y="399"/>
                  </a:lnTo>
                  <a:lnTo>
                    <a:pt x="1249" y="397"/>
                  </a:lnTo>
                  <a:lnTo>
                    <a:pt x="1249" y="397"/>
                  </a:lnTo>
                  <a:lnTo>
                    <a:pt x="1251" y="395"/>
                  </a:lnTo>
                  <a:lnTo>
                    <a:pt x="1251" y="393"/>
                  </a:lnTo>
                  <a:lnTo>
                    <a:pt x="1249" y="392"/>
                  </a:lnTo>
                  <a:lnTo>
                    <a:pt x="1249" y="390"/>
                  </a:lnTo>
                  <a:lnTo>
                    <a:pt x="1251" y="390"/>
                  </a:lnTo>
                  <a:lnTo>
                    <a:pt x="1251" y="392"/>
                  </a:lnTo>
                  <a:lnTo>
                    <a:pt x="1251" y="393"/>
                  </a:lnTo>
                  <a:lnTo>
                    <a:pt x="1251" y="395"/>
                  </a:lnTo>
                  <a:lnTo>
                    <a:pt x="1251" y="397"/>
                  </a:lnTo>
                  <a:lnTo>
                    <a:pt x="1251" y="399"/>
                  </a:lnTo>
                  <a:lnTo>
                    <a:pt x="1251" y="401"/>
                  </a:lnTo>
                  <a:lnTo>
                    <a:pt x="1251" y="403"/>
                  </a:lnTo>
                  <a:lnTo>
                    <a:pt x="1251" y="404"/>
                  </a:lnTo>
                  <a:lnTo>
                    <a:pt x="1251" y="406"/>
                  </a:lnTo>
                  <a:lnTo>
                    <a:pt x="1253" y="406"/>
                  </a:lnTo>
                  <a:lnTo>
                    <a:pt x="1255" y="404"/>
                  </a:lnTo>
                  <a:lnTo>
                    <a:pt x="1255" y="403"/>
                  </a:lnTo>
                  <a:lnTo>
                    <a:pt x="1257" y="399"/>
                  </a:lnTo>
                  <a:lnTo>
                    <a:pt x="1258" y="395"/>
                  </a:lnTo>
                  <a:lnTo>
                    <a:pt x="1260" y="393"/>
                  </a:lnTo>
                  <a:lnTo>
                    <a:pt x="1260" y="390"/>
                  </a:lnTo>
                  <a:lnTo>
                    <a:pt x="1262" y="386"/>
                  </a:lnTo>
                  <a:lnTo>
                    <a:pt x="1262" y="384"/>
                  </a:lnTo>
                  <a:lnTo>
                    <a:pt x="1262" y="383"/>
                  </a:lnTo>
                  <a:lnTo>
                    <a:pt x="1264" y="384"/>
                  </a:lnTo>
                  <a:lnTo>
                    <a:pt x="1264" y="384"/>
                  </a:lnTo>
                  <a:lnTo>
                    <a:pt x="1264" y="386"/>
                  </a:lnTo>
                  <a:lnTo>
                    <a:pt x="1266" y="386"/>
                  </a:lnTo>
                  <a:lnTo>
                    <a:pt x="1269" y="383"/>
                  </a:lnTo>
                  <a:lnTo>
                    <a:pt x="1275" y="381"/>
                  </a:lnTo>
                  <a:lnTo>
                    <a:pt x="1278" y="381"/>
                  </a:lnTo>
                  <a:lnTo>
                    <a:pt x="1280" y="383"/>
                  </a:lnTo>
                  <a:lnTo>
                    <a:pt x="1282" y="383"/>
                  </a:lnTo>
                  <a:lnTo>
                    <a:pt x="1282" y="381"/>
                  </a:lnTo>
                  <a:lnTo>
                    <a:pt x="1282" y="379"/>
                  </a:lnTo>
                  <a:lnTo>
                    <a:pt x="1282" y="379"/>
                  </a:lnTo>
                  <a:lnTo>
                    <a:pt x="1282" y="377"/>
                  </a:lnTo>
                  <a:lnTo>
                    <a:pt x="1282" y="377"/>
                  </a:lnTo>
                  <a:lnTo>
                    <a:pt x="1282" y="375"/>
                  </a:lnTo>
                  <a:lnTo>
                    <a:pt x="1282" y="374"/>
                  </a:lnTo>
                  <a:lnTo>
                    <a:pt x="1282" y="374"/>
                  </a:lnTo>
                  <a:lnTo>
                    <a:pt x="1284" y="374"/>
                  </a:lnTo>
                  <a:lnTo>
                    <a:pt x="1284" y="372"/>
                  </a:lnTo>
                  <a:lnTo>
                    <a:pt x="1284" y="370"/>
                  </a:lnTo>
                  <a:lnTo>
                    <a:pt x="1285" y="368"/>
                  </a:lnTo>
                  <a:lnTo>
                    <a:pt x="1285" y="365"/>
                  </a:lnTo>
                  <a:lnTo>
                    <a:pt x="1284" y="365"/>
                  </a:lnTo>
                  <a:lnTo>
                    <a:pt x="1285" y="361"/>
                  </a:lnTo>
                  <a:lnTo>
                    <a:pt x="1285" y="361"/>
                  </a:lnTo>
                  <a:lnTo>
                    <a:pt x="1284" y="359"/>
                  </a:lnTo>
                  <a:lnTo>
                    <a:pt x="1284" y="356"/>
                  </a:lnTo>
                  <a:lnTo>
                    <a:pt x="1284" y="354"/>
                  </a:lnTo>
                  <a:lnTo>
                    <a:pt x="1284" y="354"/>
                  </a:lnTo>
                  <a:lnTo>
                    <a:pt x="1285" y="352"/>
                  </a:lnTo>
                  <a:lnTo>
                    <a:pt x="1285" y="350"/>
                  </a:lnTo>
                  <a:lnTo>
                    <a:pt x="1284" y="348"/>
                  </a:lnTo>
                  <a:lnTo>
                    <a:pt x="1284" y="348"/>
                  </a:lnTo>
                  <a:lnTo>
                    <a:pt x="1282" y="348"/>
                  </a:lnTo>
                  <a:lnTo>
                    <a:pt x="1282" y="347"/>
                  </a:lnTo>
                  <a:lnTo>
                    <a:pt x="1284" y="345"/>
                  </a:lnTo>
                  <a:lnTo>
                    <a:pt x="1285" y="345"/>
                  </a:lnTo>
                  <a:lnTo>
                    <a:pt x="1284" y="345"/>
                  </a:lnTo>
                  <a:lnTo>
                    <a:pt x="1280" y="345"/>
                  </a:lnTo>
                  <a:lnTo>
                    <a:pt x="1280" y="343"/>
                  </a:lnTo>
                  <a:lnTo>
                    <a:pt x="1280" y="341"/>
                  </a:lnTo>
                  <a:lnTo>
                    <a:pt x="1280" y="341"/>
                  </a:lnTo>
                  <a:lnTo>
                    <a:pt x="1278" y="341"/>
                  </a:lnTo>
                  <a:lnTo>
                    <a:pt x="1276" y="339"/>
                  </a:lnTo>
                  <a:lnTo>
                    <a:pt x="1273" y="337"/>
                  </a:lnTo>
                  <a:lnTo>
                    <a:pt x="1269" y="334"/>
                  </a:lnTo>
                  <a:lnTo>
                    <a:pt x="1269" y="334"/>
                  </a:lnTo>
                  <a:lnTo>
                    <a:pt x="1269" y="336"/>
                  </a:lnTo>
                  <a:lnTo>
                    <a:pt x="1271" y="337"/>
                  </a:lnTo>
                  <a:lnTo>
                    <a:pt x="1273" y="339"/>
                  </a:lnTo>
                  <a:lnTo>
                    <a:pt x="1273" y="341"/>
                  </a:lnTo>
                  <a:lnTo>
                    <a:pt x="1271" y="341"/>
                  </a:lnTo>
                  <a:lnTo>
                    <a:pt x="1271" y="343"/>
                  </a:lnTo>
                  <a:lnTo>
                    <a:pt x="1269" y="341"/>
                  </a:lnTo>
                  <a:lnTo>
                    <a:pt x="1269" y="339"/>
                  </a:lnTo>
                  <a:lnTo>
                    <a:pt x="1267" y="339"/>
                  </a:lnTo>
                  <a:lnTo>
                    <a:pt x="1267" y="339"/>
                  </a:lnTo>
                  <a:lnTo>
                    <a:pt x="1262" y="343"/>
                  </a:lnTo>
                  <a:lnTo>
                    <a:pt x="1262" y="343"/>
                  </a:lnTo>
                  <a:lnTo>
                    <a:pt x="1262" y="345"/>
                  </a:lnTo>
                  <a:lnTo>
                    <a:pt x="1262" y="347"/>
                  </a:lnTo>
                  <a:lnTo>
                    <a:pt x="1262" y="348"/>
                  </a:lnTo>
                  <a:lnTo>
                    <a:pt x="1264" y="350"/>
                  </a:lnTo>
                  <a:lnTo>
                    <a:pt x="1266" y="352"/>
                  </a:lnTo>
                  <a:lnTo>
                    <a:pt x="1267" y="354"/>
                  </a:lnTo>
                  <a:lnTo>
                    <a:pt x="1267" y="356"/>
                  </a:lnTo>
                  <a:lnTo>
                    <a:pt x="1262" y="356"/>
                  </a:lnTo>
                  <a:lnTo>
                    <a:pt x="1260" y="356"/>
                  </a:lnTo>
                  <a:lnTo>
                    <a:pt x="1260" y="357"/>
                  </a:lnTo>
                  <a:lnTo>
                    <a:pt x="1260" y="359"/>
                  </a:lnTo>
                  <a:lnTo>
                    <a:pt x="1258" y="359"/>
                  </a:lnTo>
                  <a:lnTo>
                    <a:pt x="1258" y="361"/>
                  </a:lnTo>
                  <a:lnTo>
                    <a:pt x="1260" y="361"/>
                  </a:lnTo>
                  <a:lnTo>
                    <a:pt x="1260" y="363"/>
                  </a:lnTo>
                  <a:lnTo>
                    <a:pt x="1262" y="365"/>
                  </a:lnTo>
                  <a:lnTo>
                    <a:pt x="1262" y="368"/>
                  </a:lnTo>
                  <a:lnTo>
                    <a:pt x="1262" y="370"/>
                  </a:lnTo>
                  <a:lnTo>
                    <a:pt x="1260" y="370"/>
                  </a:lnTo>
                  <a:lnTo>
                    <a:pt x="1260" y="370"/>
                  </a:lnTo>
                  <a:lnTo>
                    <a:pt x="1258" y="365"/>
                  </a:lnTo>
                  <a:lnTo>
                    <a:pt x="1258" y="365"/>
                  </a:lnTo>
                  <a:lnTo>
                    <a:pt x="1257" y="365"/>
                  </a:lnTo>
                  <a:lnTo>
                    <a:pt x="1255" y="368"/>
                  </a:lnTo>
                  <a:lnTo>
                    <a:pt x="1249" y="370"/>
                  </a:lnTo>
                  <a:lnTo>
                    <a:pt x="1249" y="372"/>
                  </a:lnTo>
                  <a:lnTo>
                    <a:pt x="1247" y="374"/>
                  </a:lnTo>
                  <a:lnTo>
                    <a:pt x="1247" y="375"/>
                  </a:lnTo>
                  <a:lnTo>
                    <a:pt x="1247" y="377"/>
                  </a:lnTo>
                  <a:lnTo>
                    <a:pt x="1247" y="381"/>
                  </a:lnTo>
                  <a:lnTo>
                    <a:pt x="1247" y="381"/>
                  </a:lnTo>
                  <a:lnTo>
                    <a:pt x="1246" y="383"/>
                  </a:lnTo>
                  <a:lnTo>
                    <a:pt x="1244" y="384"/>
                  </a:lnTo>
                  <a:lnTo>
                    <a:pt x="1246" y="383"/>
                  </a:lnTo>
                  <a:lnTo>
                    <a:pt x="1246" y="381"/>
                  </a:lnTo>
                  <a:lnTo>
                    <a:pt x="1246" y="381"/>
                  </a:lnTo>
                  <a:lnTo>
                    <a:pt x="1246" y="377"/>
                  </a:lnTo>
                  <a:lnTo>
                    <a:pt x="1246" y="375"/>
                  </a:lnTo>
                  <a:lnTo>
                    <a:pt x="1246" y="375"/>
                  </a:lnTo>
                  <a:lnTo>
                    <a:pt x="1246" y="374"/>
                  </a:lnTo>
                  <a:lnTo>
                    <a:pt x="1246" y="370"/>
                  </a:lnTo>
                  <a:lnTo>
                    <a:pt x="1247" y="370"/>
                  </a:lnTo>
                  <a:lnTo>
                    <a:pt x="1249" y="368"/>
                  </a:lnTo>
                  <a:lnTo>
                    <a:pt x="1251" y="368"/>
                  </a:lnTo>
                  <a:lnTo>
                    <a:pt x="1251" y="366"/>
                  </a:lnTo>
                  <a:lnTo>
                    <a:pt x="1251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5" y="363"/>
                  </a:lnTo>
                  <a:lnTo>
                    <a:pt x="1255" y="363"/>
                  </a:lnTo>
                  <a:lnTo>
                    <a:pt x="1255" y="361"/>
                  </a:lnTo>
                  <a:lnTo>
                    <a:pt x="1257" y="357"/>
                  </a:lnTo>
                  <a:lnTo>
                    <a:pt x="1257" y="356"/>
                  </a:lnTo>
                  <a:lnTo>
                    <a:pt x="1257" y="352"/>
                  </a:lnTo>
                  <a:lnTo>
                    <a:pt x="1257" y="350"/>
                  </a:lnTo>
                  <a:lnTo>
                    <a:pt x="1255" y="348"/>
                  </a:lnTo>
                  <a:lnTo>
                    <a:pt x="1255" y="350"/>
                  </a:lnTo>
                  <a:lnTo>
                    <a:pt x="1253" y="352"/>
                  </a:lnTo>
                  <a:lnTo>
                    <a:pt x="1249" y="356"/>
                  </a:lnTo>
                  <a:lnTo>
                    <a:pt x="1247" y="356"/>
                  </a:lnTo>
                  <a:lnTo>
                    <a:pt x="1246" y="356"/>
                  </a:lnTo>
                  <a:lnTo>
                    <a:pt x="1249" y="354"/>
                  </a:lnTo>
                  <a:lnTo>
                    <a:pt x="1249" y="352"/>
                  </a:lnTo>
                  <a:lnTo>
                    <a:pt x="1249" y="352"/>
                  </a:lnTo>
                  <a:lnTo>
                    <a:pt x="1251" y="350"/>
                  </a:lnTo>
                  <a:lnTo>
                    <a:pt x="1251" y="348"/>
                  </a:lnTo>
                  <a:lnTo>
                    <a:pt x="1251" y="348"/>
                  </a:lnTo>
                  <a:lnTo>
                    <a:pt x="1251" y="347"/>
                  </a:lnTo>
                  <a:lnTo>
                    <a:pt x="1251" y="345"/>
                  </a:lnTo>
                  <a:lnTo>
                    <a:pt x="1253" y="337"/>
                  </a:lnTo>
                  <a:lnTo>
                    <a:pt x="1253" y="336"/>
                  </a:lnTo>
                  <a:lnTo>
                    <a:pt x="1253" y="334"/>
                  </a:lnTo>
                  <a:lnTo>
                    <a:pt x="1253" y="334"/>
                  </a:lnTo>
                  <a:lnTo>
                    <a:pt x="1253" y="332"/>
                  </a:lnTo>
                  <a:lnTo>
                    <a:pt x="1253" y="328"/>
                  </a:lnTo>
                  <a:lnTo>
                    <a:pt x="1253" y="327"/>
                  </a:lnTo>
                  <a:lnTo>
                    <a:pt x="1253" y="325"/>
                  </a:lnTo>
                  <a:lnTo>
                    <a:pt x="1253" y="325"/>
                  </a:lnTo>
                  <a:lnTo>
                    <a:pt x="1251" y="325"/>
                  </a:lnTo>
                  <a:lnTo>
                    <a:pt x="1249" y="323"/>
                  </a:lnTo>
                  <a:lnTo>
                    <a:pt x="1246" y="327"/>
                  </a:lnTo>
                  <a:lnTo>
                    <a:pt x="1240" y="325"/>
                  </a:lnTo>
                  <a:lnTo>
                    <a:pt x="1240" y="327"/>
                  </a:lnTo>
                  <a:lnTo>
                    <a:pt x="1238" y="327"/>
                  </a:lnTo>
                  <a:lnTo>
                    <a:pt x="1238" y="330"/>
                  </a:lnTo>
                  <a:lnTo>
                    <a:pt x="1237" y="332"/>
                  </a:lnTo>
                  <a:lnTo>
                    <a:pt x="1237" y="334"/>
                  </a:lnTo>
                  <a:lnTo>
                    <a:pt x="1238" y="334"/>
                  </a:lnTo>
                  <a:lnTo>
                    <a:pt x="1238" y="334"/>
                  </a:lnTo>
                  <a:lnTo>
                    <a:pt x="1238" y="336"/>
                  </a:lnTo>
                  <a:lnTo>
                    <a:pt x="1237" y="336"/>
                  </a:lnTo>
                  <a:lnTo>
                    <a:pt x="1235" y="337"/>
                  </a:lnTo>
                  <a:lnTo>
                    <a:pt x="1235" y="341"/>
                  </a:lnTo>
                  <a:lnTo>
                    <a:pt x="1235" y="343"/>
                  </a:lnTo>
                  <a:lnTo>
                    <a:pt x="1237" y="343"/>
                  </a:lnTo>
                  <a:lnTo>
                    <a:pt x="1238" y="343"/>
                  </a:lnTo>
                  <a:lnTo>
                    <a:pt x="1238" y="345"/>
                  </a:lnTo>
                  <a:lnTo>
                    <a:pt x="1238" y="345"/>
                  </a:lnTo>
                  <a:lnTo>
                    <a:pt x="1235" y="345"/>
                  </a:lnTo>
                  <a:lnTo>
                    <a:pt x="1233" y="345"/>
                  </a:lnTo>
                  <a:lnTo>
                    <a:pt x="1233" y="345"/>
                  </a:lnTo>
                  <a:lnTo>
                    <a:pt x="1233" y="347"/>
                  </a:lnTo>
                  <a:lnTo>
                    <a:pt x="1233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29" y="347"/>
                  </a:lnTo>
                  <a:lnTo>
                    <a:pt x="1229" y="348"/>
                  </a:lnTo>
                  <a:lnTo>
                    <a:pt x="1229" y="352"/>
                  </a:lnTo>
                  <a:lnTo>
                    <a:pt x="1229" y="354"/>
                  </a:lnTo>
                  <a:lnTo>
                    <a:pt x="1231" y="356"/>
                  </a:lnTo>
                  <a:lnTo>
                    <a:pt x="1233" y="356"/>
                  </a:lnTo>
                  <a:lnTo>
                    <a:pt x="1238" y="356"/>
                  </a:lnTo>
                  <a:lnTo>
                    <a:pt x="1240" y="356"/>
                  </a:lnTo>
                  <a:lnTo>
                    <a:pt x="1240" y="357"/>
                  </a:lnTo>
                  <a:lnTo>
                    <a:pt x="1240" y="359"/>
                  </a:lnTo>
                  <a:lnTo>
                    <a:pt x="1240" y="359"/>
                  </a:lnTo>
                  <a:lnTo>
                    <a:pt x="1242" y="359"/>
                  </a:lnTo>
                  <a:lnTo>
                    <a:pt x="1242" y="361"/>
                  </a:lnTo>
                  <a:lnTo>
                    <a:pt x="1240" y="359"/>
                  </a:lnTo>
                  <a:lnTo>
                    <a:pt x="1238" y="357"/>
                  </a:lnTo>
                  <a:lnTo>
                    <a:pt x="1238" y="357"/>
                  </a:lnTo>
                  <a:lnTo>
                    <a:pt x="1237" y="356"/>
                  </a:lnTo>
                  <a:lnTo>
                    <a:pt x="1237" y="357"/>
                  </a:lnTo>
                  <a:lnTo>
                    <a:pt x="1237" y="357"/>
                  </a:lnTo>
                  <a:lnTo>
                    <a:pt x="1235" y="357"/>
                  </a:lnTo>
                  <a:lnTo>
                    <a:pt x="1229" y="357"/>
                  </a:lnTo>
                  <a:lnTo>
                    <a:pt x="1229" y="357"/>
                  </a:lnTo>
                  <a:lnTo>
                    <a:pt x="1229" y="361"/>
                  </a:lnTo>
                  <a:lnTo>
                    <a:pt x="1229" y="365"/>
                  </a:lnTo>
                  <a:lnTo>
                    <a:pt x="1229" y="366"/>
                  </a:lnTo>
                  <a:lnTo>
                    <a:pt x="1231" y="368"/>
                  </a:lnTo>
                  <a:lnTo>
                    <a:pt x="1231" y="370"/>
                  </a:lnTo>
                  <a:lnTo>
                    <a:pt x="1233" y="370"/>
                  </a:lnTo>
                  <a:lnTo>
                    <a:pt x="1235" y="370"/>
                  </a:lnTo>
                  <a:lnTo>
                    <a:pt x="1237" y="370"/>
                  </a:lnTo>
                  <a:lnTo>
                    <a:pt x="1237" y="372"/>
                  </a:lnTo>
                  <a:lnTo>
                    <a:pt x="1237" y="372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5" y="374"/>
                  </a:lnTo>
                  <a:lnTo>
                    <a:pt x="1235" y="372"/>
                  </a:lnTo>
                  <a:lnTo>
                    <a:pt x="1235" y="372"/>
                  </a:lnTo>
                  <a:lnTo>
                    <a:pt x="1229" y="372"/>
                  </a:lnTo>
                  <a:lnTo>
                    <a:pt x="1229" y="374"/>
                  </a:lnTo>
                  <a:lnTo>
                    <a:pt x="1229" y="374"/>
                  </a:lnTo>
                  <a:lnTo>
                    <a:pt x="1229" y="375"/>
                  </a:lnTo>
                  <a:lnTo>
                    <a:pt x="1229" y="375"/>
                  </a:lnTo>
                  <a:lnTo>
                    <a:pt x="1228" y="374"/>
                  </a:lnTo>
                  <a:lnTo>
                    <a:pt x="1228" y="374"/>
                  </a:lnTo>
                  <a:lnTo>
                    <a:pt x="1229" y="379"/>
                  </a:lnTo>
                  <a:close/>
                  <a:moveTo>
                    <a:pt x="1275" y="328"/>
                  </a:moveTo>
                  <a:lnTo>
                    <a:pt x="1276" y="334"/>
                  </a:lnTo>
                  <a:lnTo>
                    <a:pt x="1278" y="336"/>
                  </a:lnTo>
                  <a:lnTo>
                    <a:pt x="1282" y="336"/>
                  </a:lnTo>
                  <a:lnTo>
                    <a:pt x="1285" y="336"/>
                  </a:lnTo>
                  <a:lnTo>
                    <a:pt x="1287" y="334"/>
                  </a:lnTo>
                  <a:lnTo>
                    <a:pt x="1287" y="330"/>
                  </a:lnTo>
                  <a:lnTo>
                    <a:pt x="1287" y="328"/>
                  </a:lnTo>
                  <a:lnTo>
                    <a:pt x="1287" y="327"/>
                  </a:lnTo>
                  <a:lnTo>
                    <a:pt x="1287" y="325"/>
                  </a:lnTo>
                  <a:lnTo>
                    <a:pt x="1285" y="325"/>
                  </a:lnTo>
                  <a:lnTo>
                    <a:pt x="1284" y="325"/>
                  </a:lnTo>
                  <a:lnTo>
                    <a:pt x="1280" y="325"/>
                  </a:lnTo>
                  <a:lnTo>
                    <a:pt x="1278" y="323"/>
                  </a:lnTo>
                  <a:lnTo>
                    <a:pt x="1275" y="321"/>
                  </a:lnTo>
                  <a:lnTo>
                    <a:pt x="1273" y="321"/>
                  </a:lnTo>
                  <a:lnTo>
                    <a:pt x="1271" y="325"/>
                  </a:lnTo>
                  <a:lnTo>
                    <a:pt x="1271" y="327"/>
                  </a:lnTo>
                  <a:lnTo>
                    <a:pt x="1275" y="328"/>
                  </a:lnTo>
                  <a:close/>
                  <a:moveTo>
                    <a:pt x="1177" y="366"/>
                  </a:moveTo>
                  <a:lnTo>
                    <a:pt x="1177" y="366"/>
                  </a:lnTo>
                  <a:lnTo>
                    <a:pt x="1177" y="366"/>
                  </a:lnTo>
                  <a:lnTo>
                    <a:pt x="1177" y="366"/>
                  </a:lnTo>
                  <a:lnTo>
                    <a:pt x="1179" y="365"/>
                  </a:lnTo>
                  <a:lnTo>
                    <a:pt x="1179" y="366"/>
                  </a:lnTo>
                  <a:lnTo>
                    <a:pt x="1179" y="368"/>
                  </a:lnTo>
                  <a:lnTo>
                    <a:pt x="1177" y="370"/>
                  </a:lnTo>
                  <a:lnTo>
                    <a:pt x="1179" y="372"/>
                  </a:lnTo>
                  <a:lnTo>
                    <a:pt x="1179" y="374"/>
                  </a:lnTo>
                  <a:lnTo>
                    <a:pt x="1182" y="374"/>
                  </a:lnTo>
                  <a:lnTo>
                    <a:pt x="1182" y="374"/>
                  </a:lnTo>
                  <a:lnTo>
                    <a:pt x="1184" y="372"/>
                  </a:lnTo>
                  <a:lnTo>
                    <a:pt x="1184" y="372"/>
                  </a:lnTo>
                  <a:lnTo>
                    <a:pt x="1188" y="372"/>
                  </a:lnTo>
                  <a:lnTo>
                    <a:pt x="1188" y="372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0" y="365"/>
                  </a:lnTo>
                  <a:lnTo>
                    <a:pt x="1192" y="363"/>
                  </a:lnTo>
                  <a:lnTo>
                    <a:pt x="1192" y="361"/>
                  </a:lnTo>
                  <a:lnTo>
                    <a:pt x="1192" y="363"/>
                  </a:lnTo>
                  <a:lnTo>
                    <a:pt x="1193" y="365"/>
                  </a:lnTo>
                  <a:lnTo>
                    <a:pt x="1195" y="366"/>
                  </a:lnTo>
                  <a:lnTo>
                    <a:pt x="1195" y="365"/>
                  </a:lnTo>
                  <a:lnTo>
                    <a:pt x="1197" y="363"/>
                  </a:lnTo>
                  <a:lnTo>
                    <a:pt x="1197" y="361"/>
                  </a:lnTo>
                  <a:lnTo>
                    <a:pt x="1197" y="359"/>
                  </a:lnTo>
                  <a:lnTo>
                    <a:pt x="1199" y="359"/>
                  </a:lnTo>
                  <a:lnTo>
                    <a:pt x="1199" y="361"/>
                  </a:lnTo>
                  <a:lnTo>
                    <a:pt x="1199" y="363"/>
                  </a:lnTo>
                  <a:lnTo>
                    <a:pt x="1197" y="365"/>
                  </a:lnTo>
                  <a:lnTo>
                    <a:pt x="1199" y="365"/>
                  </a:lnTo>
                  <a:lnTo>
                    <a:pt x="1201" y="363"/>
                  </a:lnTo>
                  <a:lnTo>
                    <a:pt x="1201" y="363"/>
                  </a:lnTo>
                  <a:lnTo>
                    <a:pt x="1202" y="365"/>
                  </a:lnTo>
                  <a:lnTo>
                    <a:pt x="1204" y="363"/>
                  </a:lnTo>
                  <a:lnTo>
                    <a:pt x="1204" y="359"/>
                  </a:lnTo>
                  <a:lnTo>
                    <a:pt x="1206" y="357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61"/>
                  </a:lnTo>
                  <a:lnTo>
                    <a:pt x="1206" y="361"/>
                  </a:lnTo>
                  <a:lnTo>
                    <a:pt x="1208" y="359"/>
                  </a:lnTo>
                  <a:lnTo>
                    <a:pt x="1210" y="357"/>
                  </a:lnTo>
                  <a:lnTo>
                    <a:pt x="1211" y="354"/>
                  </a:lnTo>
                  <a:lnTo>
                    <a:pt x="1208" y="352"/>
                  </a:lnTo>
                  <a:lnTo>
                    <a:pt x="1206" y="352"/>
                  </a:lnTo>
                  <a:lnTo>
                    <a:pt x="1208" y="352"/>
                  </a:lnTo>
                  <a:lnTo>
                    <a:pt x="1215" y="354"/>
                  </a:lnTo>
                  <a:lnTo>
                    <a:pt x="1215" y="356"/>
                  </a:lnTo>
                  <a:lnTo>
                    <a:pt x="1215" y="357"/>
                  </a:lnTo>
                  <a:lnTo>
                    <a:pt x="1215" y="359"/>
                  </a:lnTo>
                  <a:lnTo>
                    <a:pt x="1215" y="361"/>
                  </a:lnTo>
                  <a:lnTo>
                    <a:pt x="1215" y="363"/>
                  </a:lnTo>
                  <a:lnTo>
                    <a:pt x="1211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6" y="366"/>
                  </a:lnTo>
                  <a:lnTo>
                    <a:pt x="1204" y="366"/>
                  </a:lnTo>
                  <a:lnTo>
                    <a:pt x="1201" y="368"/>
                  </a:lnTo>
                  <a:lnTo>
                    <a:pt x="1199" y="368"/>
                  </a:lnTo>
                  <a:lnTo>
                    <a:pt x="1199" y="370"/>
                  </a:lnTo>
                  <a:lnTo>
                    <a:pt x="1197" y="372"/>
                  </a:lnTo>
                  <a:lnTo>
                    <a:pt x="1197" y="374"/>
                  </a:lnTo>
                  <a:lnTo>
                    <a:pt x="1197" y="374"/>
                  </a:lnTo>
                  <a:lnTo>
                    <a:pt x="1201" y="374"/>
                  </a:lnTo>
                  <a:lnTo>
                    <a:pt x="1201" y="375"/>
                  </a:lnTo>
                  <a:lnTo>
                    <a:pt x="1199" y="375"/>
                  </a:lnTo>
                  <a:lnTo>
                    <a:pt x="1199" y="375"/>
                  </a:lnTo>
                  <a:lnTo>
                    <a:pt x="1201" y="377"/>
                  </a:lnTo>
                  <a:lnTo>
                    <a:pt x="1210" y="377"/>
                  </a:lnTo>
                  <a:lnTo>
                    <a:pt x="1224" y="368"/>
                  </a:lnTo>
                  <a:lnTo>
                    <a:pt x="1226" y="365"/>
                  </a:lnTo>
                  <a:lnTo>
                    <a:pt x="1228" y="363"/>
                  </a:lnTo>
                  <a:lnTo>
                    <a:pt x="1228" y="357"/>
                  </a:lnTo>
                  <a:lnTo>
                    <a:pt x="1226" y="356"/>
                  </a:lnTo>
                  <a:lnTo>
                    <a:pt x="1222" y="354"/>
                  </a:lnTo>
                  <a:lnTo>
                    <a:pt x="1220" y="352"/>
                  </a:lnTo>
                  <a:lnTo>
                    <a:pt x="1220" y="352"/>
                  </a:lnTo>
                  <a:lnTo>
                    <a:pt x="1222" y="350"/>
                  </a:lnTo>
                  <a:lnTo>
                    <a:pt x="1220" y="348"/>
                  </a:lnTo>
                  <a:lnTo>
                    <a:pt x="1220" y="348"/>
                  </a:lnTo>
                  <a:lnTo>
                    <a:pt x="1222" y="347"/>
                  </a:lnTo>
                  <a:lnTo>
                    <a:pt x="1222" y="347"/>
                  </a:lnTo>
                  <a:lnTo>
                    <a:pt x="1224" y="348"/>
                  </a:lnTo>
                  <a:lnTo>
                    <a:pt x="1224" y="347"/>
                  </a:lnTo>
                  <a:lnTo>
                    <a:pt x="1226" y="345"/>
                  </a:lnTo>
                  <a:lnTo>
                    <a:pt x="1226" y="343"/>
                  </a:lnTo>
                  <a:lnTo>
                    <a:pt x="1226" y="341"/>
                  </a:lnTo>
                  <a:lnTo>
                    <a:pt x="1224" y="341"/>
                  </a:lnTo>
                  <a:lnTo>
                    <a:pt x="1224" y="341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2" y="341"/>
                  </a:lnTo>
                  <a:lnTo>
                    <a:pt x="1219" y="345"/>
                  </a:lnTo>
                  <a:lnTo>
                    <a:pt x="1220" y="339"/>
                  </a:lnTo>
                  <a:lnTo>
                    <a:pt x="1220" y="337"/>
                  </a:lnTo>
                  <a:lnTo>
                    <a:pt x="1222" y="332"/>
                  </a:lnTo>
                  <a:lnTo>
                    <a:pt x="1220" y="330"/>
                  </a:lnTo>
                  <a:lnTo>
                    <a:pt x="1219" y="336"/>
                  </a:lnTo>
                  <a:lnTo>
                    <a:pt x="1217" y="336"/>
                  </a:lnTo>
                  <a:lnTo>
                    <a:pt x="1217" y="334"/>
                  </a:lnTo>
                  <a:lnTo>
                    <a:pt x="1217" y="334"/>
                  </a:lnTo>
                  <a:lnTo>
                    <a:pt x="1219" y="332"/>
                  </a:lnTo>
                  <a:lnTo>
                    <a:pt x="1219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5" y="325"/>
                  </a:lnTo>
                  <a:lnTo>
                    <a:pt x="1215" y="323"/>
                  </a:lnTo>
                  <a:lnTo>
                    <a:pt x="1215" y="321"/>
                  </a:lnTo>
                  <a:lnTo>
                    <a:pt x="1215" y="319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1" y="318"/>
                  </a:lnTo>
                  <a:lnTo>
                    <a:pt x="1208" y="323"/>
                  </a:lnTo>
                  <a:lnTo>
                    <a:pt x="1208" y="325"/>
                  </a:lnTo>
                  <a:lnTo>
                    <a:pt x="1208" y="327"/>
                  </a:lnTo>
                  <a:lnTo>
                    <a:pt x="1208" y="328"/>
                  </a:lnTo>
                  <a:lnTo>
                    <a:pt x="1210" y="332"/>
                  </a:lnTo>
                  <a:lnTo>
                    <a:pt x="1211" y="334"/>
                  </a:lnTo>
                  <a:lnTo>
                    <a:pt x="1211" y="336"/>
                  </a:lnTo>
                  <a:lnTo>
                    <a:pt x="1211" y="337"/>
                  </a:lnTo>
                  <a:lnTo>
                    <a:pt x="1213" y="339"/>
                  </a:lnTo>
                  <a:lnTo>
                    <a:pt x="1215" y="341"/>
                  </a:lnTo>
                  <a:lnTo>
                    <a:pt x="1215" y="345"/>
                  </a:lnTo>
                  <a:lnTo>
                    <a:pt x="1213" y="345"/>
                  </a:lnTo>
                  <a:lnTo>
                    <a:pt x="1211" y="341"/>
                  </a:lnTo>
                  <a:lnTo>
                    <a:pt x="1210" y="339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7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6" y="345"/>
                  </a:lnTo>
                  <a:lnTo>
                    <a:pt x="1206" y="345"/>
                  </a:lnTo>
                  <a:lnTo>
                    <a:pt x="1206" y="343"/>
                  </a:lnTo>
                  <a:lnTo>
                    <a:pt x="1206" y="341"/>
                  </a:lnTo>
                  <a:lnTo>
                    <a:pt x="1206" y="341"/>
                  </a:lnTo>
                  <a:lnTo>
                    <a:pt x="1204" y="337"/>
                  </a:lnTo>
                  <a:lnTo>
                    <a:pt x="1204" y="339"/>
                  </a:lnTo>
                  <a:lnTo>
                    <a:pt x="1202" y="341"/>
                  </a:lnTo>
                  <a:lnTo>
                    <a:pt x="1204" y="345"/>
                  </a:lnTo>
                  <a:lnTo>
                    <a:pt x="1204" y="347"/>
                  </a:lnTo>
                  <a:lnTo>
                    <a:pt x="1204" y="347"/>
                  </a:lnTo>
                  <a:lnTo>
                    <a:pt x="1204" y="348"/>
                  </a:lnTo>
                  <a:lnTo>
                    <a:pt x="1204" y="350"/>
                  </a:lnTo>
                  <a:lnTo>
                    <a:pt x="1204" y="350"/>
                  </a:lnTo>
                  <a:lnTo>
                    <a:pt x="1202" y="354"/>
                  </a:lnTo>
                  <a:lnTo>
                    <a:pt x="1202" y="354"/>
                  </a:lnTo>
                  <a:lnTo>
                    <a:pt x="1201" y="354"/>
                  </a:lnTo>
                  <a:lnTo>
                    <a:pt x="1201" y="352"/>
                  </a:lnTo>
                  <a:lnTo>
                    <a:pt x="1201" y="350"/>
                  </a:lnTo>
                  <a:lnTo>
                    <a:pt x="1201" y="348"/>
                  </a:lnTo>
                  <a:lnTo>
                    <a:pt x="1199" y="348"/>
                  </a:lnTo>
                  <a:lnTo>
                    <a:pt x="1197" y="348"/>
                  </a:lnTo>
                  <a:lnTo>
                    <a:pt x="1193" y="352"/>
                  </a:lnTo>
                  <a:lnTo>
                    <a:pt x="1192" y="354"/>
                  </a:lnTo>
                  <a:lnTo>
                    <a:pt x="1192" y="352"/>
                  </a:lnTo>
                  <a:lnTo>
                    <a:pt x="1192" y="347"/>
                  </a:lnTo>
                  <a:lnTo>
                    <a:pt x="1192" y="345"/>
                  </a:lnTo>
                  <a:lnTo>
                    <a:pt x="1192" y="345"/>
                  </a:lnTo>
                  <a:lnTo>
                    <a:pt x="1192" y="343"/>
                  </a:lnTo>
                  <a:lnTo>
                    <a:pt x="1190" y="343"/>
                  </a:lnTo>
                  <a:lnTo>
                    <a:pt x="1188" y="343"/>
                  </a:lnTo>
                  <a:lnTo>
                    <a:pt x="1188" y="345"/>
                  </a:lnTo>
                  <a:lnTo>
                    <a:pt x="1188" y="347"/>
                  </a:lnTo>
                  <a:lnTo>
                    <a:pt x="1188" y="348"/>
                  </a:lnTo>
                  <a:lnTo>
                    <a:pt x="1190" y="348"/>
                  </a:lnTo>
                  <a:lnTo>
                    <a:pt x="1188" y="350"/>
                  </a:lnTo>
                  <a:lnTo>
                    <a:pt x="1188" y="350"/>
                  </a:lnTo>
                  <a:lnTo>
                    <a:pt x="1188" y="352"/>
                  </a:lnTo>
                  <a:lnTo>
                    <a:pt x="1186" y="354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7"/>
                  </a:lnTo>
                  <a:lnTo>
                    <a:pt x="1186" y="356"/>
                  </a:lnTo>
                  <a:lnTo>
                    <a:pt x="1186" y="356"/>
                  </a:lnTo>
                  <a:lnTo>
                    <a:pt x="1186" y="354"/>
                  </a:lnTo>
                  <a:lnTo>
                    <a:pt x="1184" y="352"/>
                  </a:lnTo>
                  <a:lnTo>
                    <a:pt x="1184" y="348"/>
                  </a:lnTo>
                  <a:lnTo>
                    <a:pt x="1184" y="347"/>
                  </a:lnTo>
                  <a:lnTo>
                    <a:pt x="1182" y="347"/>
                  </a:lnTo>
                  <a:lnTo>
                    <a:pt x="1181" y="348"/>
                  </a:lnTo>
                  <a:lnTo>
                    <a:pt x="1181" y="350"/>
                  </a:lnTo>
                  <a:lnTo>
                    <a:pt x="1179" y="354"/>
                  </a:lnTo>
                  <a:lnTo>
                    <a:pt x="1182" y="356"/>
                  </a:lnTo>
                  <a:lnTo>
                    <a:pt x="1184" y="356"/>
                  </a:lnTo>
                  <a:lnTo>
                    <a:pt x="1184" y="356"/>
                  </a:lnTo>
                  <a:lnTo>
                    <a:pt x="1181" y="357"/>
                  </a:lnTo>
                  <a:lnTo>
                    <a:pt x="1179" y="359"/>
                  </a:lnTo>
                  <a:lnTo>
                    <a:pt x="1179" y="361"/>
                  </a:lnTo>
                  <a:lnTo>
                    <a:pt x="1177" y="361"/>
                  </a:lnTo>
                  <a:lnTo>
                    <a:pt x="1177" y="361"/>
                  </a:lnTo>
                  <a:lnTo>
                    <a:pt x="1175" y="363"/>
                  </a:lnTo>
                  <a:lnTo>
                    <a:pt x="1177" y="366"/>
                  </a:lnTo>
                  <a:lnTo>
                    <a:pt x="1177" y="366"/>
                  </a:lnTo>
                  <a:close/>
                  <a:moveTo>
                    <a:pt x="1336" y="309"/>
                  </a:moveTo>
                  <a:lnTo>
                    <a:pt x="1336" y="307"/>
                  </a:lnTo>
                  <a:lnTo>
                    <a:pt x="1336" y="307"/>
                  </a:lnTo>
                  <a:lnTo>
                    <a:pt x="1334" y="307"/>
                  </a:lnTo>
                  <a:lnTo>
                    <a:pt x="1331" y="309"/>
                  </a:lnTo>
                  <a:lnTo>
                    <a:pt x="1329" y="309"/>
                  </a:lnTo>
                  <a:lnTo>
                    <a:pt x="1327" y="310"/>
                  </a:lnTo>
                  <a:lnTo>
                    <a:pt x="1325" y="314"/>
                  </a:lnTo>
                  <a:lnTo>
                    <a:pt x="1325" y="314"/>
                  </a:lnTo>
                  <a:lnTo>
                    <a:pt x="1325" y="316"/>
                  </a:lnTo>
                  <a:lnTo>
                    <a:pt x="1325" y="318"/>
                  </a:lnTo>
                  <a:lnTo>
                    <a:pt x="1325" y="318"/>
                  </a:lnTo>
                  <a:lnTo>
                    <a:pt x="1325" y="319"/>
                  </a:lnTo>
                  <a:lnTo>
                    <a:pt x="1325" y="319"/>
                  </a:lnTo>
                  <a:lnTo>
                    <a:pt x="1327" y="321"/>
                  </a:lnTo>
                  <a:lnTo>
                    <a:pt x="1327" y="321"/>
                  </a:lnTo>
                  <a:lnTo>
                    <a:pt x="1329" y="319"/>
                  </a:lnTo>
                  <a:lnTo>
                    <a:pt x="1329" y="318"/>
                  </a:lnTo>
                  <a:lnTo>
                    <a:pt x="1331" y="316"/>
                  </a:lnTo>
                  <a:lnTo>
                    <a:pt x="1331" y="314"/>
                  </a:lnTo>
                  <a:lnTo>
                    <a:pt x="1332" y="314"/>
                  </a:lnTo>
                  <a:lnTo>
                    <a:pt x="1334" y="312"/>
                  </a:lnTo>
                  <a:lnTo>
                    <a:pt x="1334" y="312"/>
                  </a:lnTo>
                  <a:lnTo>
                    <a:pt x="1334" y="310"/>
                  </a:lnTo>
                  <a:lnTo>
                    <a:pt x="1334" y="310"/>
                  </a:lnTo>
                  <a:lnTo>
                    <a:pt x="1334" y="309"/>
                  </a:lnTo>
                  <a:lnTo>
                    <a:pt x="1334" y="309"/>
                  </a:lnTo>
                  <a:lnTo>
                    <a:pt x="1336" y="309"/>
                  </a:lnTo>
                  <a:close/>
                  <a:moveTo>
                    <a:pt x="1228" y="332"/>
                  </a:moveTo>
                  <a:lnTo>
                    <a:pt x="1229" y="336"/>
                  </a:lnTo>
                  <a:lnTo>
                    <a:pt x="1231" y="336"/>
                  </a:lnTo>
                  <a:lnTo>
                    <a:pt x="1233" y="334"/>
                  </a:lnTo>
                  <a:lnTo>
                    <a:pt x="1233" y="332"/>
                  </a:lnTo>
                  <a:lnTo>
                    <a:pt x="1235" y="327"/>
                  </a:lnTo>
                  <a:lnTo>
                    <a:pt x="1235" y="325"/>
                  </a:lnTo>
                  <a:lnTo>
                    <a:pt x="1235" y="323"/>
                  </a:lnTo>
                  <a:lnTo>
                    <a:pt x="1235" y="321"/>
                  </a:lnTo>
                  <a:lnTo>
                    <a:pt x="1235" y="319"/>
                  </a:lnTo>
                  <a:lnTo>
                    <a:pt x="1233" y="318"/>
                  </a:lnTo>
                  <a:lnTo>
                    <a:pt x="1235" y="318"/>
                  </a:lnTo>
                  <a:lnTo>
                    <a:pt x="1235" y="318"/>
                  </a:lnTo>
                  <a:lnTo>
                    <a:pt x="1237" y="319"/>
                  </a:lnTo>
                  <a:lnTo>
                    <a:pt x="1238" y="321"/>
                  </a:lnTo>
                  <a:lnTo>
                    <a:pt x="1246" y="319"/>
                  </a:lnTo>
                  <a:lnTo>
                    <a:pt x="1247" y="316"/>
                  </a:lnTo>
                  <a:lnTo>
                    <a:pt x="1249" y="316"/>
                  </a:lnTo>
                  <a:lnTo>
                    <a:pt x="1249" y="316"/>
                  </a:lnTo>
                  <a:lnTo>
                    <a:pt x="1251" y="314"/>
                  </a:lnTo>
                  <a:lnTo>
                    <a:pt x="1251" y="312"/>
                  </a:lnTo>
                  <a:lnTo>
                    <a:pt x="1251" y="312"/>
                  </a:lnTo>
                  <a:lnTo>
                    <a:pt x="1251" y="310"/>
                  </a:lnTo>
                  <a:lnTo>
                    <a:pt x="1251" y="310"/>
                  </a:lnTo>
                  <a:lnTo>
                    <a:pt x="1253" y="310"/>
                  </a:lnTo>
                  <a:lnTo>
                    <a:pt x="1253" y="309"/>
                  </a:lnTo>
                  <a:lnTo>
                    <a:pt x="1255" y="307"/>
                  </a:lnTo>
                  <a:lnTo>
                    <a:pt x="1255" y="305"/>
                  </a:lnTo>
                  <a:lnTo>
                    <a:pt x="1255" y="305"/>
                  </a:lnTo>
                  <a:lnTo>
                    <a:pt x="1257" y="305"/>
                  </a:lnTo>
                  <a:lnTo>
                    <a:pt x="1258" y="301"/>
                  </a:lnTo>
                  <a:lnTo>
                    <a:pt x="1260" y="300"/>
                  </a:lnTo>
                  <a:lnTo>
                    <a:pt x="1260" y="298"/>
                  </a:lnTo>
                  <a:lnTo>
                    <a:pt x="1262" y="296"/>
                  </a:lnTo>
                  <a:lnTo>
                    <a:pt x="1262" y="291"/>
                  </a:lnTo>
                  <a:lnTo>
                    <a:pt x="1264" y="287"/>
                  </a:lnTo>
                  <a:lnTo>
                    <a:pt x="1264" y="285"/>
                  </a:lnTo>
                  <a:lnTo>
                    <a:pt x="1264" y="281"/>
                  </a:lnTo>
                  <a:lnTo>
                    <a:pt x="1266" y="280"/>
                  </a:lnTo>
                  <a:lnTo>
                    <a:pt x="1264" y="276"/>
                  </a:lnTo>
                  <a:lnTo>
                    <a:pt x="1262" y="276"/>
                  </a:lnTo>
                  <a:lnTo>
                    <a:pt x="1257" y="280"/>
                  </a:lnTo>
                  <a:lnTo>
                    <a:pt x="1255" y="283"/>
                  </a:lnTo>
                  <a:lnTo>
                    <a:pt x="1253" y="283"/>
                  </a:lnTo>
                  <a:lnTo>
                    <a:pt x="1251" y="283"/>
                  </a:lnTo>
                  <a:lnTo>
                    <a:pt x="1251" y="285"/>
                  </a:lnTo>
                  <a:lnTo>
                    <a:pt x="1251" y="285"/>
                  </a:lnTo>
                  <a:lnTo>
                    <a:pt x="1251" y="287"/>
                  </a:lnTo>
                  <a:lnTo>
                    <a:pt x="1251" y="287"/>
                  </a:lnTo>
                  <a:lnTo>
                    <a:pt x="1249" y="289"/>
                  </a:lnTo>
                  <a:lnTo>
                    <a:pt x="1247" y="298"/>
                  </a:lnTo>
                  <a:lnTo>
                    <a:pt x="1246" y="300"/>
                  </a:lnTo>
                  <a:lnTo>
                    <a:pt x="1240" y="300"/>
                  </a:lnTo>
                  <a:lnTo>
                    <a:pt x="1238" y="301"/>
                  </a:lnTo>
                  <a:lnTo>
                    <a:pt x="1235" y="305"/>
                  </a:lnTo>
                  <a:lnTo>
                    <a:pt x="1235" y="309"/>
                  </a:lnTo>
                  <a:lnTo>
                    <a:pt x="1233" y="312"/>
                  </a:lnTo>
                  <a:lnTo>
                    <a:pt x="1229" y="318"/>
                  </a:lnTo>
                  <a:lnTo>
                    <a:pt x="1229" y="319"/>
                  </a:lnTo>
                  <a:lnTo>
                    <a:pt x="1229" y="323"/>
                  </a:lnTo>
                  <a:lnTo>
                    <a:pt x="1228" y="325"/>
                  </a:lnTo>
                  <a:lnTo>
                    <a:pt x="1228" y="327"/>
                  </a:lnTo>
                  <a:lnTo>
                    <a:pt x="1229" y="328"/>
                  </a:lnTo>
                  <a:lnTo>
                    <a:pt x="1229" y="330"/>
                  </a:lnTo>
                  <a:lnTo>
                    <a:pt x="1228" y="332"/>
                  </a:lnTo>
                  <a:close/>
                  <a:moveTo>
                    <a:pt x="1298" y="310"/>
                  </a:moveTo>
                  <a:lnTo>
                    <a:pt x="1298" y="312"/>
                  </a:lnTo>
                  <a:lnTo>
                    <a:pt x="1313" y="309"/>
                  </a:lnTo>
                  <a:lnTo>
                    <a:pt x="1314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1" y="312"/>
                  </a:lnTo>
                  <a:lnTo>
                    <a:pt x="1313" y="312"/>
                  </a:lnTo>
                  <a:lnTo>
                    <a:pt x="1313" y="314"/>
                  </a:lnTo>
                  <a:lnTo>
                    <a:pt x="1311" y="314"/>
                  </a:lnTo>
                  <a:lnTo>
                    <a:pt x="1311" y="314"/>
                  </a:lnTo>
                  <a:lnTo>
                    <a:pt x="1309" y="316"/>
                  </a:lnTo>
                  <a:lnTo>
                    <a:pt x="1309" y="318"/>
                  </a:lnTo>
                  <a:lnTo>
                    <a:pt x="1311" y="319"/>
                  </a:lnTo>
                  <a:lnTo>
                    <a:pt x="1314" y="318"/>
                  </a:lnTo>
                  <a:lnTo>
                    <a:pt x="1316" y="316"/>
                  </a:lnTo>
                  <a:lnTo>
                    <a:pt x="1318" y="314"/>
                  </a:lnTo>
                  <a:lnTo>
                    <a:pt x="1318" y="312"/>
                  </a:lnTo>
                  <a:lnTo>
                    <a:pt x="1316" y="314"/>
                  </a:lnTo>
                  <a:lnTo>
                    <a:pt x="1316" y="312"/>
                  </a:lnTo>
                  <a:lnTo>
                    <a:pt x="1316" y="309"/>
                  </a:lnTo>
                  <a:lnTo>
                    <a:pt x="1320" y="305"/>
                  </a:lnTo>
                  <a:lnTo>
                    <a:pt x="1327" y="298"/>
                  </a:lnTo>
                  <a:lnTo>
                    <a:pt x="1329" y="294"/>
                  </a:lnTo>
                  <a:lnTo>
                    <a:pt x="1329" y="292"/>
                  </a:lnTo>
                  <a:lnTo>
                    <a:pt x="1331" y="292"/>
                  </a:lnTo>
                  <a:lnTo>
                    <a:pt x="1332" y="291"/>
                  </a:lnTo>
                  <a:lnTo>
                    <a:pt x="1334" y="292"/>
                  </a:lnTo>
                  <a:lnTo>
                    <a:pt x="1332" y="294"/>
                  </a:lnTo>
                  <a:lnTo>
                    <a:pt x="1332" y="296"/>
                  </a:lnTo>
                  <a:lnTo>
                    <a:pt x="1332" y="298"/>
                  </a:lnTo>
                  <a:lnTo>
                    <a:pt x="1332" y="298"/>
                  </a:lnTo>
                  <a:lnTo>
                    <a:pt x="1338" y="298"/>
                  </a:lnTo>
                  <a:lnTo>
                    <a:pt x="1343" y="296"/>
                  </a:lnTo>
                  <a:lnTo>
                    <a:pt x="1349" y="296"/>
                  </a:lnTo>
                  <a:lnTo>
                    <a:pt x="1356" y="294"/>
                  </a:lnTo>
                  <a:lnTo>
                    <a:pt x="1358" y="294"/>
                  </a:lnTo>
                  <a:lnTo>
                    <a:pt x="1358" y="292"/>
                  </a:lnTo>
                  <a:lnTo>
                    <a:pt x="1358" y="291"/>
                  </a:lnTo>
                  <a:lnTo>
                    <a:pt x="1356" y="291"/>
                  </a:lnTo>
                  <a:lnTo>
                    <a:pt x="1354" y="291"/>
                  </a:lnTo>
                  <a:lnTo>
                    <a:pt x="1354" y="289"/>
                  </a:lnTo>
                  <a:lnTo>
                    <a:pt x="1354" y="289"/>
                  </a:lnTo>
                  <a:lnTo>
                    <a:pt x="1352" y="287"/>
                  </a:lnTo>
                  <a:lnTo>
                    <a:pt x="1350" y="285"/>
                  </a:lnTo>
                  <a:lnTo>
                    <a:pt x="1350" y="285"/>
                  </a:lnTo>
                  <a:lnTo>
                    <a:pt x="1354" y="285"/>
                  </a:lnTo>
                  <a:lnTo>
                    <a:pt x="1354" y="285"/>
                  </a:lnTo>
                  <a:lnTo>
                    <a:pt x="1356" y="283"/>
                  </a:lnTo>
                  <a:lnTo>
                    <a:pt x="1356" y="281"/>
                  </a:lnTo>
                  <a:lnTo>
                    <a:pt x="1354" y="281"/>
                  </a:lnTo>
                  <a:lnTo>
                    <a:pt x="1354" y="280"/>
                  </a:lnTo>
                  <a:lnTo>
                    <a:pt x="1354" y="278"/>
                  </a:lnTo>
                  <a:lnTo>
                    <a:pt x="1354" y="276"/>
                  </a:lnTo>
                  <a:lnTo>
                    <a:pt x="1354" y="276"/>
                  </a:lnTo>
                  <a:lnTo>
                    <a:pt x="1352" y="274"/>
                  </a:lnTo>
                  <a:lnTo>
                    <a:pt x="1354" y="272"/>
                  </a:lnTo>
                  <a:lnTo>
                    <a:pt x="1356" y="271"/>
                  </a:lnTo>
                  <a:lnTo>
                    <a:pt x="1358" y="271"/>
                  </a:lnTo>
                  <a:lnTo>
                    <a:pt x="1361" y="271"/>
                  </a:lnTo>
                  <a:lnTo>
                    <a:pt x="1361" y="271"/>
                  </a:lnTo>
                  <a:lnTo>
                    <a:pt x="1361" y="269"/>
                  </a:lnTo>
                  <a:lnTo>
                    <a:pt x="1363" y="269"/>
                  </a:lnTo>
                  <a:lnTo>
                    <a:pt x="1363" y="267"/>
                  </a:lnTo>
                  <a:lnTo>
                    <a:pt x="1361" y="267"/>
                  </a:lnTo>
                  <a:lnTo>
                    <a:pt x="1361" y="265"/>
                  </a:lnTo>
                  <a:lnTo>
                    <a:pt x="1361" y="260"/>
                  </a:lnTo>
                  <a:lnTo>
                    <a:pt x="1361" y="258"/>
                  </a:lnTo>
                  <a:lnTo>
                    <a:pt x="1359" y="258"/>
                  </a:lnTo>
                  <a:lnTo>
                    <a:pt x="1359" y="258"/>
                  </a:lnTo>
                  <a:lnTo>
                    <a:pt x="1358" y="258"/>
                  </a:lnTo>
                  <a:lnTo>
                    <a:pt x="1358" y="260"/>
                  </a:lnTo>
                  <a:lnTo>
                    <a:pt x="1358" y="262"/>
                  </a:lnTo>
                  <a:lnTo>
                    <a:pt x="1356" y="262"/>
                  </a:lnTo>
                  <a:lnTo>
                    <a:pt x="1354" y="260"/>
                  </a:lnTo>
                  <a:lnTo>
                    <a:pt x="1356" y="256"/>
                  </a:lnTo>
                  <a:lnTo>
                    <a:pt x="1358" y="254"/>
                  </a:lnTo>
                  <a:lnTo>
                    <a:pt x="1356" y="251"/>
                  </a:lnTo>
                  <a:lnTo>
                    <a:pt x="1358" y="253"/>
                  </a:lnTo>
                  <a:lnTo>
                    <a:pt x="1359" y="251"/>
                  </a:lnTo>
                  <a:lnTo>
                    <a:pt x="1359" y="249"/>
                  </a:lnTo>
                  <a:lnTo>
                    <a:pt x="1356" y="245"/>
                  </a:lnTo>
                  <a:lnTo>
                    <a:pt x="1354" y="245"/>
                  </a:lnTo>
                  <a:lnTo>
                    <a:pt x="1354" y="245"/>
                  </a:lnTo>
                  <a:lnTo>
                    <a:pt x="1354" y="249"/>
                  </a:lnTo>
                  <a:lnTo>
                    <a:pt x="1352" y="249"/>
                  </a:lnTo>
                  <a:lnTo>
                    <a:pt x="1352" y="251"/>
                  </a:lnTo>
                  <a:lnTo>
                    <a:pt x="1350" y="253"/>
                  </a:lnTo>
                  <a:lnTo>
                    <a:pt x="1350" y="256"/>
                  </a:lnTo>
                  <a:lnTo>
                    <a:pt x="1350" y="256"/>
                  </a:lnTo>
                  <a:lnTo>
                    <a:pt x="1349" y="256"/>
                  </a:lnTo>
                  <a:lnTo>
                    <a:pt x="1349" y="254"/>
                  </a:lnTo>
                  <a:lnTo>
                    <a:pt x="1349" y="254"/>
                  </a:lnTo>
                  <a:lnTo>
                    <a:pt x="1349" y="251"/>
                  </a:lnTo>
                  <a:lnTo>
                    <a:pt x="1349" y="251"/>
                  </a:lnTo>
                  <a:lnTo>
                    <a:pt x="1349" y="249"/>
                  </a:lnTo>
                  <a:lnTo>
                    <a:pt x="1350" y="249"/>
                  </a:lnTo>
                  <a:lnTo>
                    <a:pt x="1350" y="247"/>
                  </a:lnTo>
                  <a:lnTo>
                    <a:pt x="1350" y="247"/>
                  </a:lnTo>
                  <a:lnTo>
                    <a:pt x="1352" y="245"/>
                  </a:lnTo>
                  <a:lnTo>
                    <a:pt x="1352" y="244"/>
                  </a:lnTo>
                  <a:lnTo>
                    <a:pt x="1350" y="238"/>
                  </a:lnTo>
                  <a:lnTo>
                    <a:pt x="1350" y="236"/>
                  </a:lnTo>
                  <a:lnTo>
                    <a:pt x="1349" y="236"/>
                  </a:lnTo>
                  <a:lnTo>
                    <a:pt x="1349" y="236"/>
                  </a:lnTo>
                  <a:lnTo>
                    <a:pt x="1347" y="238"/>
                  </a:lnTo>
                  <a:lnTo>
                    <a:pt x="1347" y="242"/>
                  </a:lnTo>
                  <a:lnTo>
                    <a:pt x="1345" y="244"/>
                  </a:lnTo>
                  <a:lnTo>
                    <a:pt x="1343" y="242"/>
                  </a:lnTo>
                  <a:lnTo>
                    <a:pt x="1343" y="236"/>
                  </a:lnTo>
                  <a:lnTo>
                    <a:pt x="1341" y="236"/>
                  </a:lnTo>
                  <a:lnTo>
                    <a:pt x="1341" y="235"/>
                  </a:lnTo>
                  <a:lnTo>
                    <a:pt x="1341" y="235"/>
                  </a:lnTo>
                  <a:lnTo>
                    <a:pt x="1340" y="235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8"/>
                  </a:lnTo>
                  <a:lnTo>
                    <a:pt x="1340" y="240"/>
                  </a:lnTo>
                  <a:lnTo>
                    <a:pt x="1341" y="242"/>
                  </a:lnTo>
                  <a:lnTo>
                    <a:pt x="1341" y="244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7"/>
                  </a:lnTo>
                  <a:lnTo>
                    <a:pt x="1340" y="247"/>
                  </a:lnTo>
                  <a:lnTo>
                    <a:pt x="1340" y="247"/>
                  </a:lnTo>
                  <a:lnTo>
                    <a:pt x="1338" y="247"/>
                  </a:lnTo>
                  <a:lnTo>
                    <a:pt x="1334" y="238"/>
                  </a:lnTo>
                  <a:lnTo>
                    <a:pt x="1332" y="235"/>
                  </a:lnTo>
                  <a:lnTo>
                    <a:pt x="1331" y="235"/>
                  </a:lnTo>
                  <a:lnTo>
                    <a:pt x="1331" y="236"/>
                  </a:lnTo>
                  <a:lnTo>
                    <a:pt x="1331" y="236"/>
                  </a:lnTo>
                  <a:lnTo>
                    <a:pt x="1331" y="238"/>
                  </a:lnTo>
                  <a:lnTo>
                    <a:pt x="1331" y="238"/>
                  </a:lnTo>
                  <a:lnTo>
                    <a:pt x="1331" y="240"/>
                  </a:lnTo>
                  <a:lnTo>
                    <a:pt x="1331" y="242"/>
                  </a:lnTo>
                  <a:lnTo>
                    <a:pt x="1332" y="244"/>
                  </a:lnTo>
                  <a:lnTo>
                    <a:pt x="1336" y="245"/>
                  </a:lnTo>
                  <a:lnTo>
                    <a:pt x="1336" y="247"/>
                  </a:lnTo>
                  <a:lnTo>
                    <a:pt x="1336" y="249"/>
                  </a:lnTo>
                  <a:lnTo>
                    <a:pt x="1336" y="251"/>
                  </a:lnTo>
                  <a:lnTo>
                    <a:pt x="1338" y="251"/>
                  </a:lnTo>
                  <a:lnTo>
                    <a:pt x="1338" y="253"/>
                  </a:lnTo>
                  <a:lnTo>
                    <a:pt x="1340" y="254"/>
                  </a:lnTo>
                  <a:lnTo>
                    <a:pt x="1340" y="254"/>
                  </a:lnTo>
                  <a:lnTo>
                    <a:pt x="1338" y="254"/>
                  </a:lnTo>
                  <a:lnTo>
                    <a:pt x="1336" y="254"/>
                  </a:lnTo>
                  <a:lnTo>
                    <a:pt x="1334" y="251"/>
                  </a:lnTo>
                  <a:lnTo>
                    <a:pt x="1332" y="251"/>
                  </a:lnTo>
                  <a:lnTo>
                    <a:pt x="1332" y="249"/>
                  </a:lnTo>
                  <a:lnTo>
                    <a:pt x="1331" y="249"/>
                  </a:lnTo>
                  <a:lnTo>
                    <a:pt x="1331" y="247"/>
                  </a:lnTo>
                  <a:lnTo>
                    <a:pt x="1331" y="247"/>
                  </a:lnTo>
                  <a:lnTo>
                    <a:pt x="1329" y="247"/>
                  </a:lnTo>
                  <a:lnTo>
                    <a:pt x="1327" y="245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23" y="244"/>
                  </a:lnTo>
                  <a:lnTo>
                    <a:pt x="1323" y="245"/>
                  </a:lnTo>
                  <a:lnTo>
                    <a:pt x="1323" y="247"/>
                  </a:lnTo>
                  <a:lnTo>
                    <a:pt x="1325" y="251"/>
                  </a:lnTo>
                  <a:lnTo>
                    <a:pt x="1327" y="251"/>
                  </a:lnTo>
                  <a:lnTo>
                    <a:pt x="1325" y="253"/>
                  </a:lnTo>
                  <a:lnTo>
                    <a:pt x="1323" y="251"/>
                  </a:lnTo>
                  <a:lnTo>
                    <a:pt x="1323" y="253"/>
                  </a:lnTo>
                  <a:lnTo>
                    <a:pt x="1323" y="254"/>
                  </a:lnTo>
                  <a:lnTo>
                    <a:pt x="1322" y="254"/>
                  </a:lnTo>
                  <a:lnTo>
                    <a:pt x="1322" y="253"/>
                  </a:lnTo>
                  <a:lnTo>
                    <a:pt x="1320" y="253"/>
                  </a:lnTo>
                  <a:lnTo>
                    <a:pt x="1320" y="249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20" y="256"/>
                  </a:lnTo>
                  <a:lnTo>
                    <a:pt x="1323" y="258"/>
                  </a:lnTo>
                  <a:lnTo>
                    <a:pt x="1332" y="260"/>
                  </a:lnTo>
                  <a:lnTo>
                    <a:pt x="1329" y="262"/>
                  </a:lnTo>
                  <a:lnTo>
                    <a:pt x="1322" y="262"/>
                  </a:lnTo>
                  <a:lnTo>
                    <a:pt x="1322" y="262"/>
                  </a:lnTo>
                  <a:lnTo>
                    <a:pt x="1323" y="263"/>
                  </a:lnTo>
                  <a:lnTo>
                    <a:pt x="1325" y="265"/>
                  </a:lnTo>
                  <a:lnTo>
                    <a:pt x="1327" y="267"/>
                  </a:lnTo>
                  <a:lnTo>
                    <a:pt x="1327" y="269"/>
                  </a:lnTo>
                  <a:lnTo>
                    <a:pt x="1325" y="269"/>
                  </a:lnTo>
                  <a:lnTo>
                    <a:pt x="1322" y="263"/>
                  </a:lnTo>
                  <a:lnTo>
                    <a:pt x="1314" y="263"/>
                  </a:lnTo>
                  <a:lnTo>
                    <a:pt x="1314" y="263"/>
                  </a:lnTo>
                  <a:lnTo>
                    <a:pt x="1313" y="265"/>
                  </a:lnTo>
                  <a:lnTo>
                    <a:pt x="1311" y="265"/>
                  </a:lnTo>
                  <a:lnTo>
                    <a:pt x="1311" y="265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5" y="263"/>
                  </a:lnTo>
                  <a:lnTo>
                    <a:pt x="1303" y="263"/>
                  </a:lnTo>
                  <a:lnTo>
                    <a:pt x="1303" y="263"/>
                  </a:lnTo>
                  <a:lnTo>
                    <a:pt x="1303" y="265"/>
                  </a:lnTo>
                  <a:lnTo>
                    <a:pt x="1303" y="267"/>
                  </a:lnTo>
                  <a:lnTo>
                    <a:pt x="1303" y="267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5" y="269"/>
                  </a:lnTo>
                  <a:lnTo>
                    <a:pt x="1311" y="269"/>
                  </a:lnTo>
                  <a:lnTo>
                    <a:pt x="1311" y="269"/>
                  </a:lnTo>
                  <a:lnTo>
                    <a:pt x="1313" y="271"/>
                  </a:lnTo>
                  <a:lnTo>
                    <a:pt x="1311" y="271"/>
                  </a:lnTo>
                  <a:lnTo>
                    <a:pt x="1311" y="271"/>
                  </a:lnTo>
                  <a:lnTo>
                    <a:pt x="1309" y="271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3" y="272"/>
                  </a:lnTo>
                  <a:lnTo>
                    <a:pt x="1313" y="274"/>
                  </a:lnTo>
                  <a:lnTo>
                    <a:pt x="1314" y="276"/>
                  </a:lnTo>
                  <a:lnTo>
                    <a:pt x="1314" y="276"/>
                  </a:lnTo>
                  <a:lnTo>
                    <a:pt x="1303" y="274"/>
                  </a:lnTo>
                  <a:lnTo>
                    <a:pt x="1302" y="276"/>
                  </a:lnTo>
                  <a:lnTo>
                    <a:pt x="1302" y="278"/>
                  </a:lnTo>
                  <a:lnTo>
                    <a:pt x="1303" y="278"/>
                  </a:lnTo>
                  <a:lnTo>
                    <a:pt x="1307" y="278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1"/>
                  </a:lnTo>
                  <a:lnTo>
                    <a:pt x="1309" y="281"/>
                  </a:lnTo>
                  <a:lnTo>
                    <a:pt x="1311" y="281"/>
                  </a:lnTo>
                  <a:lnTo>
                    <a:pt x="1311" y="280"/>
                  </a:lnTo>
                  <a:lnTo>
                    <a:pt x="1313" y="280"/>
                  </a:lnTo>
                  <a:lnTo>
                    <a:pt x="1313" y="280"/>
                  </a:lnTo>
                  <a:lnTo>
                    <a:pt x="1313" y="281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5"/>
                  </a:lnTo>
                  <a:lnTo>
                    <a:pt x="1313" y="285"/>
                  </a:lnTo>
                  <a:lnTo>
                    <a:pt x="1314" y="285"/>
                  </a:lnTo>
                  <a:lnTo>
                    <a:pt x="1314" y="283"/>
                  </a:lnTo>
                  <a:lnTo>
                    <a:pt x="1313" y="287"/>
                  </a:lnTo>
                  <a:lnTo>
                    <a:pt x="1305" y="287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3" y="289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2" y="292"/>
                  </a:lnTo>
                  <a:lnTo>
                    <a:pt x="1302" y="292"/>
                  </a:lnTo>
                  <a:lnTo>
                    <a:pt x="1305" y="292"/>
                  </a:lnTo>
                  <a:lnTo>
                    <a:pt x="1309" y="294"/>
                  </a:lnTo>
                  <a:lnTo>
                    <a:pt x="1311" y="294"/>
                  </a:lnTo>
                  <a:lnTo>
                    <a:pt x="1316" y="292"/>
                  </a:lnTo>
                  <a:lnTo>
                    <a:pt x="1314" y="294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300"/>
                  </a:lnTo>
                  <a:lnTo>
                    <a:pt x="1311" y="300"/>
                  </a:lnTo>
                  <a:lnTo>
                    <a:pt x="1311" y="301"/>
                  </a:lnTo>
                  <a:lnTo>
                    <a:pt x="1309" y="301"/>
                  </a:lnTo>
                  <a:lnTo>
                    <a:pt x="1307" y="300"/>
                  </a:lnTo>
                  <a:lnTo>
                    <a:pt x="1302" y="301"/>
                  </a:lnTo>
                  <a:lnTo>
                    <a:pt x="1302" y="305"/>
                  </a:lnTo>
                  <a:lnTo>
                    <a:pt x="1302" y="305"/>
                  </a:lnTo>
                  <a:lnTo>
                    <a:pt x="1298" y="303"/>
                  </a:lnTo>
                  <a:lnTo>
                    <a:pt x="1296" y="305"/>
                  </a:lnTo>
                  <a:lnTo>
                    <a:pt x="1296" y="307"/>
                  </a:lnTo>
                  <a:lnTo>
                    <a:pt x="1296" y="310"/>
                  </a:lnTo>
                  <a:lnTo>
                    <a:pt x="1298" y="310"/>
                  </a:lnTo>
                  <a:close/>
                  <a:moveTo>
                    <a:pt x="1359" y="238"/>
                  </a:moveTo>
                  <a:lnTo>
                    <a:pt x="1363" y="238"/>
                  </a:lnTo>
                  <a:lnTo>
                    <a:pt x="1363" y="240"/>
                  </a:lnTo>
                  <a:lnTo>
                    <a:pt x="1365" y="244"/>
                  </a:lnTo>
                  <a:lnTo>
                    <a:pt x="1367" y="245"/>
                  </a:lnTo>
                  <a:lnTo>
                    <a:pt x="1370" y="245"/>
                  </a:lnTo>
                  <a:lnTo>
                    <a:pt x="1381" y="240"/>
                  </a:lnTo>
                  <a:lnTo>
                    <a:pt x="1385" y="240"/>
                  </a:lnTo>
                  <a:lnTo>
                    <a:pt x="1387" y="240"/>
                  </a:lnTo>
                  <a:lnTo>
                    <a:pt x="1388" y="238"/>
                  </a:lnTo>
                  <a:lnTo>
                    <a:pt x="1388" y="238"/>
                  </a:lnTo>
                  <a:lnTo>
                    <a:pt x="1394" y="240"/>
                  </a:lnTo>
                  <a:lnTo>
                    <a:pt x="1396" y="238"/>
                  </a:lnTo>
                  <a:lnTo>
                    <a:pt x="1399" y="236"/>
                  </a:lnTo>
                  <a:lnTo>
                    <a:pt x="1399" y="235"/>
                  </a:lnTo>
                  <a:lnTo>
                    <a:pt x="1399" y="231"/>
                  </a:lnTo>
                  <a:lnTo>
                    <a:pt x="1397" y="231"/>
                  </a:lnTo>
                  <a:lnTo>
                    <a:pt x="1397" y="231"/>
                  </a:lnTo>
                  <a:lnTo>
                    <a:pt x="1396" y="229"/>
                  </a:lnTo>
                  <a:lnTo>
                    <a:pt x="1396" y="227"/>
                  </a:lnTo>
                  <a:lnTo>
                    <a:pt x="1396" y="227"/>
                  </a:lnTo>
                  <a:lnTo>
                    <a:pt x="1397" y="225"/>
                  </a:lnTo>
                  <a:lnTo>
                    <a:pt x="1397" y="224"/>
                  </a:lnTo>
                  <a:lnTo>
                    <a:pt x="1397" y="224"/>
                  </a:lnTo>
                  <a:lnTo>
                    <a:pt x="1399" y="222"/>
                  </a:lnTo>
                  <a:lnTo>
                    <a:pt x="1401" y="222"/>
                  </a:lnTo>
                  <a:lnTo>
                    <a:pt x="1403" y="220"/>
                  </a:lnTo>
                  <a:lnTo>
                    <a:pt x="1406" y="216"/>
                  </a:lnTo>
                  <a:lnTo>
                    <a:pt x="1408" y="215"/>
                  </a:lnTo>
                  <a:lnTo>
                    <a:pt x="1410" y="211"/>
                  </a:lnTo>
                  <a:lnTo>
                    <a:pt x="1410" y="207"/>
                  </a:lnTo>
                  <a:lnTo>
                    <a:pt x="1410" y="206"/>
                  </a:lnTo>
                  <a:lnTo>
                    <a:pt x="1408" y="204"/>
                  </a:lnTo>
                  <a:lnTo>
                    <a:pt x="1408" y="202"/>
                  </a:lnTo>
                  <a:lnTo>
                    <a:pt x="1406" y="200"/>
                  </a:lnTo>
                  <a:lnTo>
                    <a:pt x="1403" y="198"/>
                  </a:lnTo>
                  <a:lnTo>
                    <a:pt x="1401" y="200"/>
                  </a:lnTo>
                  <a:lnTo>
                    <a:pt x="1399" y="200"/>
                  </a:lnTo>
                  <a:lnTo>
                    <a:pt x="1399" y="198"/>
                  </a:lnTo>
                  <a:lnTo>
                    <a:pt x="1399" y="197"/>
                  </a:lnTo>
                  <a:lnTo>
                    <a:pt x="1401" y="197"/>
                  </a:lnTo>
                  <a:lnTo>
                    <a:pt x="1399" y="195"/>
                  </a:lnTo>
                  <a:lnTo>
                    <a:pt x="1399" y="193"/>
                  </a:lnTo>
                  <a:lnTo>
                    <a:pt x="1397" y="193"/>
                  </a:lnTo>
                  <a:lnTo>
                    <a:pt x="1397" y="195"/>
                  </a:lnTo>
                  <a:lnTo>
                    <a:pt x="1397" y="195"/>
                  </a:lnTo>
                  <a:lnTo>
                    <a:pt x="1396" y="197"/>
                  </a:lnTo>
                  <a:lnTo>
                    <a:pt x="1394" y="195"/>
                  </a:lnTo>
                  <a:lnTo>
                    <a:pt x="1392" y="193"/>
                  </a:lnTo>
                  <a:lnTo>
                    <a:pt x="1390" y="197"/>
                  </a:lnTo>
                  <a:lnTo>
                    <a:pt x="1392" y="198"/>
                  </a:lnTo>
                  <a:lnTo>
                    <a:pt x="1392" y="200"/>
                  </a:lnTo>
                  <a:lnTo>
                    <a:pt x="1396" y="207"/>
                  </a:lnTo>
                  <a:lnTo>
                    <a:pt x="1397" y="207"/>
                  </a:lnTo>
                  <a:lnTo>
                    <a:pt x="1396" y="213"/>
                  </a:lnTo>
                  <a:lnTo>
                    <a:pt x="1394" y="218"/>
                  </a:lnTo>
                  <a:lnTo>
                    <a:pt x="1394" y="220"/>
                  </a:lnTo>
                  <a:lnTo>
                    <a:pt x="1394" y="222"/>
                  </a:lnTo>
                  <a:lnTo>
                    <a:pt x="1396" y="222"/>
                  </a:lnTo>
                  <a:lnTo>
                    <a:pt x="1392" y="222"/>
                  </a:lnTo>
                  <a:lnTo>
                    <a:pt x="1390" y="218"/>
                  </a:lnTo>
                  <a:lnTo>
                    <a:pt x="1390" y="213"/>
                  </a:lnTo>
                  <a:lnTo>
                    <a:pt x="1390" y="206"/>
                  </a:lnTo>
                  <a:lnTo>
                    <a:pt x="1387" y="206"/>
                  </a:lnTo>
                  <a:lnTo>
                    <a:pt x="1385" y="206"/>
                  </a:lnTo>
                  <a:lnTo>
                    <a:pt x="1385" y="209"/>
                  </a:lnTo>
                  <a:lnTo>
                    <a:pt x="1383" y="211"/>
                  </a:lnTo>
                  <a:lnTo>
                    <a:pt x="1383" y="213"/>
                  </a:lnTo>
                  <a:lnTo>
                    <a:pt x="1383" y="213"/>
                  </a:lnTo>
                  <a:lnTo>
                    <a:pt x="1381" y="213"/>
                  </a:lnTo>
                  <a:lnTo>
                    <a:pt x="1381" y="211"/>
                  </a:lnTo>
                  <a:lnTo>
                    <a:pt x="1381" y="211"/>
                  </a:lnTo>
                  <a:lnTo>
                    <a:pt x="1381" y="209"/>
                  </a:lnTo>
                  <a:lnTo>
                    <a:pt x="1381" y="209"/>
                  </a:lnTo>
                  <a:lnTo>
                    <a:pt x="1379" y="209"/>
                  </a:lnTo>
                  <a:lnTo>
                    <a:pt x="1378" y="209"/>
                  </a:lnTo>
                  <a:lnTo>
                    <a:pt x="1378" y="207"/>
                  </a:lnTo>
                  <a:lnTo>
                    <a:pt x="1378" y="206"/>
                  </a:lnTo>
                  <a:lnTo>
                    <a:pt x="1376" y="206"/>
                  </a:lnTo>
                  <a:lnTo>
                    <a:pt x="1376" y="207"/>
                  </a:lnTo>
                  <a:lnTo>
                    <a:pt x="1374" y="209"/>
                  </a:lnTo>
                  <a:lnTo>
                    <a:pt x="1374" y="211"/>
                  </a:lnTo>
                  <a:lnTo>
                    <a:pt x="1374" y="213"/>
                  </a:lnTo>
                  <a:lnTo>
                    <a:pt x="1376" y="216"/>
                  </a:lnTo>
                  <a:lnTo>
                    <a:pt x="1378" y="218"/>
                  </a:lnTo>
                  <a:lnTo>
                    <a:pt x="1387" y="218"/>
                  </a:lnTo>
                  <a:lnTo>
                    <a:pt x="1388" y="220"/>
                  </a:lnTo>
                  <a:lnTo>
                    <a:pt x="1388" y="222"/>
                  </a:lnTo>
                  <a:lnTo>
                    <a:pt x="1381" y="218"/>
                  </a:lnTo>
                  <a:lnTo>
                    <a:pt x="1376" y="220"/>
                  </a:lnTo>
                  <a:lnTo>
                    <a:pt x="1372" y="218"/>
                  </a:lnTo>
                  <a:lnTo>
                    <a:pt x="1374" y="218"/>
                  </a:lnTo>
                  <a:lnTo>
                    <a:pt x="1368" y="218"/>
                  </a:lnTo>
                  <a:lnTo>
                    <a:pt x="1367" y="218"/>
                  </a:lnTo>
                  <a:lnTo>
                    <a:pt x="1372" y="229"/>
                  </a:lnTo>
                  <a:lnTo>
                    <a:pt x="1372" y="229"/>
                  </a:lnTo>
                  <a:lnTo>
                    <a:pt x="1374" y="231"/>
                  </a:lnTo>
                  <a:lnTo>
                    <a:pt x="1378" y="229"/>
                  </a:lnTo>
                  <a:lnTo>
                    <a:pt x="1378" y="229"/>
                  </a:lnTo>
                  <a:lnTo>
                    <a:pt x="1376" y="231"/>
                  </a:lnTo>
                  <a:lnTo>
                    <a:pt x="1376" y="231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0" y="235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0" y="233"/>
                  </a:lnTo>
                  <a:lnTo>
                    <a:pt x="1370" y="231"/>
                  </a:lnTo>
                  <a:lnTo>
                    <a:pt x="1368" y="231"/>
                  </a:lnTo>
                  <a:lnTo>
                    <a:pt x="1365" y="229"/>
                  </a:lnTo>
                  <a:lnTo>
                    <a:pt x="1363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3"/>
                  </a:lnTo>
                  <a:lnTo>
                    <a:pt x="1359" y="233"/>
                  </a:lnTo>
                  <a:lnTo>
                    <a:pt x="1358" y="235"/>
                  </a:lnTo>
                  <a:lnTo>
                    <a:pt x="1358" y="236"/>
                  </a:lnTo>
                  <a:lnTo>
                    <a:pt x="1358" y="238"/>
                  </a:lnTo>
                  <a:lnTo>
                    <a:pt x="1359" y="238"/>
                  </a:lnTo>
                  <a:close/>
                  <a:moveTo>
                    <a:pt x="1493" y="193"/>
                  </a:moveTo>
                  <a:lnTo>
                    <a:pt x="1493" y="193"/>
                  </a:lnTo>
                  <a:lnTo>
                    <a:pt x="1493" y="193"/>
                  </a:lnTo>
                  <a:lnTo>
                    <a:pt x="1493" y="191"/>
                  </a:lnTo>
                  <a:lnTo>
                    <a:pt x="1493" y="191"/>
                  </a:lnTo>
                  <a:lnTo>
                    <a:pt x="1493" y="189"/>
                  </a:lnTo>
                  <a:lnTo>
                    <a:pt x="1488" y="191"/>
                  </a:lnTo>
                  <a:lnTo>
                    <a:pt x="1486" y="191"/>
                  </a:lnTo>
                  <a:lnTo>
                    <a:pt x="1486" y="191"/>
                  </a:lnTo>
                  <a:lnTo>
                    <a:pt x="1486" y="193"/>
                  </a:lnTo>
                  <a:lnTo>
                    <a:pt x="1486" y="195"/>
                  </a:lnTo>
                  <a:lnTo>
                    <a:pt x="1484" y="195"/>
                  </a:lnTo>
                  <a:lnTo>
                    <a:pt x="1484" y="198"/>
                  </a:lnTo>
                  <a:lnTo>
                    <a:pt x="1484" y="200"/>
                  </a:lnTo>
                  <a:lnTo>
                    <a:pt x="1484" y="202"/>
                  </a:lnTo>
                  <a:lnTo>
                    <a:pt x="1484" y="204"/>
                  </a:lnTo>
                  <a:lnTo>
                    <a:pt x="1486" y="206"/>
                  </a:lnTo>
                  <a:lnTo>
                    <a:pt x="1488" y="207"/>
                  </a:lnTo>
                  <a:lnTo>
                    <a:pt x="1491" y="206"/>
                  </a:lnTo>
                  <a:lnTo>
                    <a:pt x="1493" y="204"/>
                  </a:lnTo>
                  <a:lnTo>
                    <a:pt x="1493" y="200"/>
                  </a:lnTo>
                  <a:lnTo>
                    <a:pt x="1493" y="197"/>
                  </a:lnTo>
                  <a:lnTo>
                    <a:pt x="1493" y="195"/>
                  </a:lnTo>
                  <a:lnTo>
                    <a:pt x="1493" y="193"/>
                  </a:lnTo>
                  <a:lnTo>
                    <a:pt x="1493" y="193"/>
                  </a:lnTo>
                  <a:close/>
                  <a:moveTo>
                    <a:pt x="1952" y="207"/>
                  </a:moveTo>
                  <a:lnTo>
                    <a:pt x="1952" y="209"/>
                  </a:lnTo>
                  <a:lnTo>
                    <a:pt x="1954" y="209"/>
                  </a:lnTo>
                  <a:lnTo>
                    <a:pt x="1954" y="209"/>
                  </a:lnTo>
                  <a:lnTo>
                    <a:pt x="1957" y="206"/>
                  </a:lnTo>
                  <a:lnTo>
                    <a:pt x="1961" y="204"/>
                  </a:lnTo>
                  <a:lnTo>
                    <a:pt x="1963" y="204"/>
                  </a:lnTo>
                  <a:lnTo>
                    <a:pt x="1963" y="202"/>
                  </a:lnTo>
                  <a:lnTo>
                    <a:pt x="1963" y="200"/>
                  </a:lnTo>
                  <a:lnTo>
                    <a:pt x="1959" y="202"/>
                  </a:lnTo>
                  <a:lnTo>
                    <a:pt x="1959" y="200"/>
                  </a:lnTo>
                  <a:lnTo>
                    <a:pt x="1959" y="198"/>
                  </a:lnTo>
                  <a:lnTo>
                    <a:pt x="1959" y="198"/>
                  </a:lnTo>
                  <a:lnTo>
                    <a:pt x="1959" y="197"/>
                  </a:lnTo>
                  <a:lnTo>
                    <a:pt x="1957" y="197"/>
                  </a:lnTo>
                  <a:lnTo>
                    <a:pt x="1957" y="195"/>
                  </a:lnTo>
                  <a:lnTo>
                    <a:pt x="1957" y="193"/>
                  </a:lnTo>
                  <a:lnTo>
                    <a:pt x="1957" y="193"/>
                  </a:lnTo>
                  <a:lnTo>
                    <a:pt x="1957" y="191"/>
                  </a:lnTo>
                  <a:lnTo>
                    <a:pt x="1952" y="189"/>
                  </a:lnTo>
                  <a:lnTo>
                    <a:pt x="1950" y="189"/>
                  </a:lnTo>
                  <a:lnTo>
                    <a:pt x="1948" y="193"/>
                  </a:lnTo>
                  <a:lnTo>
                    <a:pt x="1948" y="197"/>
                  </a:lnTo>
                  <a:lnTo>
                    <a:pt x="1950" y="200"/>
                  </a:lnTo>
                  <a:lnTo>
                    <a:pt x="1948" y="204"/>
                  </a:lnTo>
                  <a:lnTo>
                    <a:pt x="1945" y="207"/>
                  </a:lnTo>
                  <a:lnTo>
                    <a:pt x="1943" y="211"/>
                  </a:lnTo>
                  <a:lnTo>
                    <a:pt x="1948" y="213"/>
                  </a:lnTo>
                  <a:lnTo>
                    <a:pt x="1950" y="211"/>
                  </a:lnTo>
                  <a:lnTo>
                    <a:pt x="1950" y="209"/>
                  </a:lnTo>
                  <a:lnTo>
                    <a:pt x="1950" y="207"/>
                  </a:lnTo>
                  <a:lnTo>
                    <a:pt x="1950" y="206"/>
                  </a:lnTo>
                  <a:lnTo>
                    <a:pt x="1952" y="207"/>
                  </a:lnTo>
                  <a:close/>
                  <a:moveTo>
                    <a:pt x="1542" y="188"/>
                  </a:moveTo>
                  <a:lnTo>
                    <a:pt x="1542" y="188"/>
                  </a:lnTo>
                  <a:lnTo>
                    <a:pt x="1544" y="188"/>
                  </a:lnTo>
                  <a:lnTo>
                    <a:pt x="1544" y="186"/>
                  </a:lnTo>
                  <a:lnTo>
                    <a:pt x="1544" y="186"/>
                  </a:lnTo>
                  <a:lnTo>
                    <a:pt x="1544" y="184"/>
                  </a:lnTo>
                  <a:lnTo>
                    <a:pt x="1544" y="184"/>
                  </a:lnTo>
                  <a:lnTo>
                    <a:pt x="1542" y="184"/>
                  </a:lnTo>
                  <a:lnTo>
                    <a:pt x="1542" y="184"/>
                  </a:lnTo>
                  <a:lnTo>
                    <a:pt x="1540" y="184"/>
                  </a:lnTo>
                  <a:lnTo>
                    <a:pt x="1542" y="186"/>
                  </a:lnTo>
                  <a:lnTo>
                    <a:pt x="1542" y="186"/>
                  </a:lnTo>
                  <a:lnTo>
                    <a:pt x="1542" y="188"/>
                  </a:lnTo>
                  <a:close/>
                  <a:moveTo>
                    <a:pt x="1448" y="177"/>
                  </a:moveTo>
                  <a:lnTo>
                    <a:pt x="1446" y="177"/>
                  </a:lnTo>
                  <a:lnTo>
                    <a:pt x="1444" y="177"/>
                  </a:lnTo>
                  <a:lnTo>
                    <a:pt x="1444" y="180"/>
                  </a:lnTo>
                  <a:lnTo>
                    <a:pt x="1443" y="182"/>
                  </a:lnTo>
                  <a:lnTo>
                    <a:pt x="1437" y="186"/>
                  </a:lnTo>
                  <a:lnTo>
                    <a:pt x="1435" y="188"/>
                  </a:lnTo>
                  <a:lnTo>
                    <a:pt x="1433" y="189"/>
                  </a:lnTo>
                  <a:lnTo>
                    <a:pt x="1433" y="193"/>
                  </a:lnTo>
                  <a:lnTo>
                    <a:pt x="1430" y="197"/>
                  </a:lnTo>
                  <a:lnTo>
                    <a:pt x="1430" y="200"/>
                  </a:lnTo>
                  <a:lnTo>
                    <a:pt x="1432" y="200"/>
                  </a:lnTo>
                  <a:lnTo>
                    <a:pt x="1441" y="198"/>
                  </a:lnTo>
                  <a:lnTo>
                    <a:pt x="1444" y="197"/>
                  </a:lnTo>
                  <a:lnTo>
                    <a:pt x="1446" y="193"/>
                  </a:lnTo>
                  <a:lnTo>
                    <a:pt x="1448" y="188"/>
                  </a:lnTo>
                  <a:lnTo>
                    <a:pt x="1450" y="184"/>
                  </a:lnTo>
                  <a:lnTo>
                    <a:pt x="1450" y="180"/>
                  </a:lnTo>
                  <a:lnTo>
                    <a:pt x="1450" y="177"/>
                  </a:lnTo>
                  <a:lnTo>
                    <a:pt x="1448" y="177"/>
                  </a:lnTo>
                  <a:lnTo>
                    <a:pt x="1448" y="177"/>
                  </a:lnTo>
                  <a:close/>
                  <a:moveTo>
                    <a:pt x="1455" y="173"/>
                  </a:moveTo>
                  <a:lnTo>
                    <a:pt x="1453" y="173"/>
                  </a:lnTo>
                  <a:lnTo>
                    <a:pt x="1452" y="175"/>
                  </a:lnTo>
                  <a:lnTo>
                    <a:pt x="1453" y="175"/>
                  </a:lnTo>
                  <a:lnTo>
                    <a:pt x="1453" y="175"/>
                  </a:lnTo>
                  <a:lnTo>
                    <a:pt x="1455" y="175"/>
                  </a:lnTo>
                  <a:lnTo>
                    <a:pt x="1457" y="175"/>
                  </a:lnTo>
                  <a:lnTo>
                    <a:pt x="1457" y="173"/>
                  </a:lnTo>
                  <a:lnTo>
                    <a:pt x="1455" y="173"/>
                  </a:lnTo>
                  <a:close/>
                  <a:moveTo>
                    <a:pt x="1500" y="169"/>
                  </a:moveTo>
                  <a:lnTo>
                    <a:pt x="1499" y="171"/>
                  </a:lnTo>
                  <a:lnTo>
                    <a:pt x="1497" y="171"/>
                  </a:lnTo>
                  <a:lnTo>
                    <a:pt x="1497" y="173"/>
                  </a:lnTo>
                  <a:lnTo>
                    <a:pt x="1495" y="177"/>
                  </a:lnTo>
                  <a:lnTo>
                    <a:pt x="1495" y="179"/>
                  </a:lnTo>
                  <a:lnTo>
                    <a:pt x="1497" y="180"/>
                  </a:lnTo>
                  <a:lnTo>
                    <a:pt x="1499" y="184"/>
                  </a:lnTo>
                  <a:lnTo>
                    <a:pt x="1500" y="186"/>
                  </a:lnTo>
                  <a:lnTo>
                    <a:pt x="1502" y="186"/>
                  </a:lnTo>
                  <a:lnTo>
                    <a:pt x="1504" y="184"/>
                  </a:lnTo>
                  <a:lnTo>
                    <a:pt x="1506" y="182"/>
                  </a:lnTo>
                  <a:lnTo>
                    <a:pt x="1506" y="180"/>
                  </a:lnTo>
                  <a:lnTo>
                    <a:pt x="1513" y="175"/>
                  </a:lnTo>
                  <a:lnTo>
                    <a:pt x="1506" y="177"/>
                  </a:lnTo>
                  <a:lnTo>
                    <a:pt x="1504" y="175"/>
                  </a:lnTo>
                  <a:lnTo>
                    <a:pt x="1502" y="171"/>
                  </a:lnTo>
                  <a:lnTo>
                    <a:pt x="1500" y="169"/>
                  </a:lnTo>
                  <a:close/>
                  <a:moveTo>
                    <a:pt x="1509" y="171"/>
                  </a:moveTo>
                  <a:lnTo>
                    <a:pt x="1509" y="168"/>
                  </a:lnTo>
                  <a:lnTo>
                    <a:pt x="1509" y="168"/>
                  </a:lnTo>
                  <a:lnTo>
                    <a:pt x="1508" y="169"/>
                  </a:lnTo>
                  <a:lnTo>
                    <a:pt x="1506" y="171"/>
                  </a:lnTo>
                  <a:lnTo>
                    <a:pt x="1506" y="173"/>
                  </a:lnTo>
                  <a:lnTo>
                    <a:pt x="1509" y="173"/>
                  </a:lnTo>
                  <a:lnTo>
                    <a:pt x="1509" y="171"/>
                  </a:lnTo>
                  <a:close/>
                  <a:moveTo>
                    <a:pt x="1401" y="173"/>
                  </a:moveTo>
                  <a:lnTo>
                    <a:pt x="1399" y="175"/>
                  </a:lnTo>
                  <a:lnTo>
                    <a:pt x="1399" y="177"/>
                  </a:lnTo>
                  <a:lnTo>
                    <a:pt x="1399" y="180"/>
                  </a:lnTo>
                  <a:lnTo>
                    <a:pt x="1401" y="180"/>
                  </a:lnTo>
                  <a:lnTo>
                    <a:pt x="1405" y="182"/>
                  </a:lnTo>
                  <a:lnTo>
                    <a:pt x="1403" y="182"/>
                  </a:lnTo>
                  <a:lnTo>
                    <a:pt x="1401" y="184"/>
                  </a:lnTo>
                  <a:lnTo>
                    <a:pt x="1401" y="186"/>
                  </a:lnTo>
                  <a:lnTo>
                    <a:pt x="1396" y="184"/>
                  </a:lnTo>
                  <a:lnTo>
                    <a:pt x="1394" y="184"/>
                  </a:lnTo>
                  <a:lnTo>
                    <a:pt x="1394" y="188"/>
                  </a:lnTo>
                  <a:lnTo>
                    <a:pt x="1396" y="189"/>
                  </a:lnTo>
                  <a:lnTo>
                    <a:pt x="1399" y="191"/>
                  </a:lnTo>
                  <a:lnTo>
                    <a:pt x="1410" y="200"/>
                  </a:lnTo>
                  <a:lnTo>
                    <a:pt x="1410" y="202"/>
                  </a:lnTo>
                  <a:lnTo>
                    <a:pt x="1412" y="206"/>
                  </a:lnTo>
                  <a:lnTo>
                    <a:pt x="1414" y="207"/>
                  </a:lnTo>
                  <a:lnTo>
                    <a:pt x="1424" y="204"/>
                  </a:lnTo>
                  <a:lnTo>
                    <a:pt x="1426" y="202"/>
                  </a:lnTo>
                  <a:lnTo>
                    <a:pt x="1428" y="200"/>
                  </a:lnTo>
                  <a:lnTo>
                    <a:pt x="1428" y="200"/>
                  </a:lnTo>
                  <a:lnTo>
                    <a:pt x="1428" y="198"/>
                  </a:lnTo>
                  <a:lnTo>
                    <a:pt x="1428" y="197"/>
                  </a:lnTo>
                  <a:lnTo>
                    <a:pt x="1430" y="197"/>
                  </a:lnTo>
                  <a:lnTo>
                    <a:pt x="1432" y="193"/>
                  </a:lnTo>
                  <a:lnTo>
                    <a:pt x="1432" y="191"/>
                  </a:lnTo>
                  <a:lnTo>
                    <a:pt x="1432" y="191"/>
                  </a:lnTo>
                  <a:lnTo>
                    <a:pt x="1433" y="191"/>
                  </a:lnTo>
                  <a:lnTo>
                    <a:pt x="1433" y="189"/>
                  </a:lnTo>
                  <a:lnTo>
                    <a:pt x="1433" y="189"/>
                  </a:lnTo>
                  <a:lnTo>
                    <a:pt x="1433" y="188"/>
                  </a:lnTo>
                  <a:lnTo>
                    <a:pt x="1433" y="186"/>
                  </a:lnTo>
                  <a:lnTo>
                    <a:pt x="1433" y="184"/>
                  </a:lnTo>
                  <a:lnTo>
                    <a:pt x="1435" y="184"/>
                  </a:lnTo>
                  <a:lnTo>
                    <a:pt x="1439" y="180"/>
                  </a:lnTo>
                  <a:lnTo>
                    <a:pt x="1441" y="179"/>
                  </a:lnTo>
                  <a:lnTo>
                    <a:pt x="1443" y="177"/>
                  </a:lnTo>
                  <a:lnTo>
                    <a:pt x="1441" y="175"/>
                  </a:lnTo>
                  <a:lnTo>
                    <a:pt x="1441" y="173"/>
                  </a:lnTo>
                  <a:lnTo>
                    <a:pt x="1439" y="173"/>
                  </a:lnTo>
                  <a:lnTo>
                    <a:pt x="1439" y="175"/>
                  </a:lnTo>
                  <a:lnTo>
                    <a:pt x="1437" y="175"/>
                  </a:lnTo>
                  <a:lnTo>
                    <a:pt x="1437" y="177"/>
                  </a:lnTo>
                  <a:lnTo>
                    <a:pt x="1437" y="179"/>
                  </a:lnTo>
                  <a:lnTo>
                    <a:pt x="1435" y="177"/>
                  </a:lnTo>
                  <a:lnTo>
                    <a:pt x="1435" y="175"/>
                  </a:lnTo>
                  <a:lnTo>
                    <a:pt x="1437" y="173"/>
                  </a:lnTo>
                  <a:lnTo>
                    <a:pt x="1437" y="171"/>
                  </a:lnTo>
                  <a:lnTo>
                    <a:pt x="1435" y="169"/>
                  </a:lnTo>
                  <a:lnTo>
                    <a:pt x="1435" y="168"/>
                  </a:lnTo>
                  <a:lnTo>
                    <a:pt x="1433" y="168"/>
                  </a:lnTo>
                  <a:lnTo>
                    <a:pt x="1432" y="169"/>
                  </a:lnTo>
                  <a:lnTo>
                    <a:pt x="1430" y="171"/>
                  </a:lnTo>
                  <a:lnTo>
                    <a:pt x="1428" y="175"/>
                  </a:lnTo>
                  <a:lnTo>
                    <a:pt x="1428" y="179"/>
                  </a:lnTo>
                  <a:lnTo>
                    <a:pt x="1426" y="179"/>
                  </a:lnTo>
                  <a:lnTo>
                    <a:pt x="1424" y="175"/>
                  </a:lnTo>
                  <a:lnTo>
                    <a:pt x="1423" y="173"/>
                  </a:lnTo>
                  <a:lnTo>
                    <a:pt x="1423" y="169"/>
                  </a:lnTo>
                  <a:lnTo>
                    <a:pt x="1423" y="168"/>
                  </a:lnTo>
                  <a:lnTo>
                    <a:pt x="1424" y="166"/>
                  </a:lnTo>
                  <a:lnTo>
                    <a:pt x="1423" y="164"/>
                  </a:lnTo>
                  <a:lnTo>
                    <a:pt x="1421" y="166"/>
                  </a:lnTo>
                  <a:lnTo>
                    <a:pt x="1421" y="168"/>
                  </a:lnTo>
                  <a:lnTo>
                    <a:pt x="1419" y="168"/>
                  </a:lnTo>
                  <a:lnTo>
                    <a:pt x="1419" y="166"/>
                  </a:lnTo>
                  <a:lnTo>
                    <a:pt x="1419" y="164"/>
                  </a:lnTo>
                  <a:lnTo>
                    <a:pt x="1419" y="162"/>
                  </a:lnTo>
                  <a:lnTo>
                    <a:pt x="1417" y="162"/>
                  </a:lnTo>
                  <a:lnTo>
                    <a:pt x="1414" y="166"/>
                  </a:lnTo>
                  <a:lnTo>
                    <a:pt x="1412" y="166"/>
                  </a:lnTo>
                  <a:lnTo>
                    <a:pt x="1412" y="166"/>
                  </a:lnTo>
                  <a:lnTo>
                    <a:pt x="1410" y="166"/>
                  </a:lnTo>
                  <a:lnTo>
                    <a:pt x="1410" y="168"/>
                  </a:lnTo>
                  <a:lnTo>
                    <a:pt x="1412" y="169"/>
                  </a:lnTo>
                  <a:lnTo>
                    <a:pt x="1412" y="171"/>
                  </a:lnTo>
                  <a:lnTo>
                    <a:pt x="1414" y="173"/>
                  </a:lnTo>
                  <a:lnTo>
                    <a:pt x="1412" y="175"/>
                  </a:lnTo>
                  <a:lnTo>
                    <a:pt x="1410" y="175"/>
                  </a:lnTo>
                  <a:lnTo>
                    <a:pt x="1410" y="173"/>
                  </a:lnTo>
                  <a:lnTo>
                    <a:pt x="1410" y="173"/>
                  </a:lnTo>
                  <a:lnTo>
                    <a:pt x="1410" y="171"/>
                  </a:lnTo>
                  <a:lnTo>
                    <a:pt x="1408" y="171"/>
                  </a:lnTo>
                  <a:lnTo>
                    <a:pt x="1408" y="171"/>
                  </a:lnTo>
                  <a:lnTo>
                    <a:pt x="1406" y="173"/>
                  </a:lnTo>
                  <a:lnTo>
                    <a:pt x="1406" y="173"/>
                  </a:lnTo>
                  <a:lnTo>
                    <a:pt x="1405" y="173"/>
                  </a:lnTo>
                  <a:lnTo>
                    <a:pt x="1401" y="173"/>
                  </a:lnTo>
                  <a:close/>
                  <a:moveTo>
                    <a:pt x="1390" y="173"/>
                  </a:moveTo>
                  <a:lnTo>
                    <a:pt x="1392" y="173"/>
                  </a:lnTo>
                  <a:lnTo>
                    <a:pt x="1392" y="173"/>
                  </a:lnTo>
                  <a:lnTo>
                    <a:pt x="1390" y="175"/>
                  </a:lnTo>
                  <a:lnTo>
                    <a:pt x="1390" y="177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4" y="179"/>
                  </a:lnTo>
                  <a:lnTo>
                    <a:pt x="1394" y="179"/>
                  </a:lnTo>
                  <a:lnTo>
                    <a:pt x="1394" y="177"/>
                  </a:lnTo>
                  <a:lnTo>
                    <a:pt x="1396" y="175"/>
                  </a:lnTo>
                  <a:lnTo>
                    <a:pt x="1399" y="171"/>
                  </a:lnTo>
                  <a:lnTo>
                    <a:pt x="1403" y="169"/>
                  </a:lnTo>
                  <a:lnTo>
                    <a:pt x="1405" y="169"/>
                  </a:lnTo>
                  <a:lnTo>
                    <a:pt x="1405" y="168"/>
                  </a:lnTo>
                  <a:lnTo>
                    <a:pt x="1406" y="166"/>
                  </a:lnTo>
                  <a:lnTo>
                    <a:pt x="1406" y="164"/>
                  </a:lnTo>
                  <a:lnTo>
                    <a:pt x="1403" y="162"/>
                  </a:lnTo>
                  <a:lnTo>
                    <a:pt x="1403" y="162"/>
                  </a:lnTo>
                  <a:lnTo>
                    <a:pt x="1401" y="160"/>
                  </a:lnTo>
                  <a:lnTo>
                    <a:pt x="1399" y="166"/>
                  </a:lnTo>
                  <a:lnTo>
                    <a:pt x="1399" y="168"/>
                  </a:lnTo>
                  <a:lnTo>
                    <a:pt x="1397" y="168"/>
                  </a:lnTo>
                  <a:lnTo>
                    <a:pt x="1397" y="168"/>
                  </a:lnTo>
                  <a:lnTo>
                    <a:pt x="1397" y="164"/>
                  </a:lnTo>
                  <a:lnTo>
                    <a:pt x="1396" y="162"/>
                  </a:lnTo>
                  <a:lnTo>
                    <a:pt x="1396" y="160"/>
                  </a:lnTo>
                  <a:lnTo>
                    <a:pt x="1394" y="160"/>
                  </a:lnTo>
                  <a:lnTo>
                    <a:pt x="1392" y="160"/>
                  </a:lnTo>
                  <a:lnTo>
                    <a:pt x="1392" y="162"/>
                  </a:lnTo>
                  <a:lnTo>
                    <a:pt x="1394" y="162"/>
                  </a:lnTo>
                  <a:lnTo>
                    <a:pt x="1392" y="164"/>
                  </a:lnTo>
                  <a:lnTo>
                    <a:pt x="1394" y="164"/>
                  </a:lnTo>
                  <a:lnTo>
                    <a:pt x="1392" y="166"/>
                  </a:lnTo>
                  <a:lnTo>
                    <a:pt x="1392" y="168"/>
                  </a:lnTo>
                  <a:lnTo>
                    <a:pt x="1390" y="169"/>
                  </a:lnTo>
                  <a:lnTo>
                    <a:pt x="1390" y="171"/>
                  </a:lnTo>
                  <a:lnTo>
                    <a:pt x="1390" y="173"/>
                  </a:lnTo>
                  <a:close/>
                  <a:moveTo>
                    <a:pt x="1497" y="159"/>
                  </a:moveTo>
                  <a:lnTo>
                    <a:pt x="1497" y="162"/>
                  </a:lnTo>
                  <a:lnTo>
                    <a:pt x="1499" y="166"/>
                  </a:lnTo>
                  <a:lnTo>
                    <a:pt x="1499" y="166"/>
                  </a:lnTo>
                  <a:lnTo>
                    <a:pt x="1500" y="166"/>
                  </a:lnTo>
                  <a:lnTo>
                    <a:pt x="1502" y="166"/>
                  </a:lnTo>
                  <a:lnTo>
                    <a:pt x="1504" y="162"/>
                  </a:lnTo>
                  <a:lnTo>
                    <a:pt x="1504" y="160"/>
                  </a:lnTo>
                  <a:lnTo>
                    <a:pt x="1500" y="155"/>
                  </a:lnTo>
                  <a:lnTo>
                    <a:pt x="1499" y="155"/>
                  </a:lnTo>
                  <a:lnTo>
                    <a:pt x="1499" y="157"/>
                  </a:lnTo>
                  <a:lnTo>
                    <a:pt x="1497" y="159"/>
                  </a:lnTo>
                  <a:close/>
                  <a:moveTo>
                    <a:pt x="1424" y="160"/>
                  </a:moveTo>
                  <a:lnTo>
                    <a:pt x="1428" y="162"/>
                  </a:lnTo>
                  <a:lnTo>
                    <a:pt x="1432" y="162"/>
                  </a:lnTo>
                  <a:lnTo>
                    <a:pt x="1433" y="162"/>
                  </a:lnTo>
                  <a:lnTo>
                    <a:pt x="1435" y="162"/>
                  </a:lnTo>
                  <a:lnTo>
                    <a:pt x="1435" y="162"/>
                  </a:lnTo>
                  <a:lnTo>
                    <a:pt x="1435" y="160"/>
                  </a:lnTo>
                  <a:lnTo>
                    <a:pt x="1435" y="159"/>
                  </a:lnTo>
                  <a:lnTo>
                    <a:pt x="1430" y="153"/>
                  </a:lnTo>
                  <a:lnTo>
                    <a:pt x="1428" y="153"/>
                  </a:lnTo>
                  <a:lnTo>
                    <a:pt x="1426" y="155"/>
                  </a:lnTo>
                  <a:lnTo>
                    <a:pt x="1424" y="157"/>
                  </a:lnTo>
                  <a:lnTo>
                    <a:pt x="1424" y="159"/>
                  </a:lnTo>
                  <a:lnTo>
                    <a:pt x="1424" y="159"/>
                  </a:lnTo>
                  <a:lnTo>
                    <a:pt x="1424" y="160"/>
                  </a:lnTo>
                  <a:close/>
                  <a:moveTo>
                    <a:pt x="1477" y="164"/>
                  </a:moveTo>
                  <a:lnTo>
                    <a:pt x="1479" y="166"/>
                  </a:lnTo>
                  <a:lnTo>
                    <a:pt x="1479" y="168"/>
                  </a:lnTo>
                  <a:lnTo>
                    <a:pt x="1480" y="168"/>
                  </a:lnTo>
                  <a:lnTo>
                    <a:pt x="1480" y="168"/>
                  </a:lnTo>
                  <a:lnTo>
                    <a:pt x="1482" y="168"/>
                  </a:lnTo>
                  <a:lnTo>
                    <a:pt x="1484" y="168"/>
                  </a:lnTo>
                  <a:lnTo>
                    <a:pt x="1484" y="166"/>
                  </a:lnTo>
                  <a:lnTo>
                    <a:pt x="1486" y="166"/>
                  </a:lnTo>
                  <a:lnTo>
                    <a:pt x="1486" y="162"/>
                  </a:lnTo>
                  <a:lnTo>
                    <a:pt x="1486" y="162"/>
                  </a:lnTo>
                  <a:lnTo>
                    <a:pt x="1486" y="160"/>
                  </a:lnTo>
                  <a:lnTo>
                    <a:pt x="1488" y="160"/>
                  </a:lnTo>
                  <a:lnTo>
                    <a:pt x="1488" y="162"/>
                  </a:lnTo>
                  <a:lnTo>
                    <a:pt x="1488" y="164"/>
                  </a:lnTo>
                  <a:lnTo>
                    <a:pt x="1488" y="168"/>
                  </a:lnTo>
                  <a:lnTo>
                    <a:pt x="1488" y="168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9" y="169"/>
                  </a:lnTo>
                  <a:lnTo>
                    <a:pt x="1489" y="169"/>
                  </a:lnTo>
                  <a:lnTo>
                    <a:pt x="1491" y="169"/>
                  </a:lnTo>
                  <a:lnTo>
                    <a:pt x="1491" y="168"/>
                  </a:lnTo>
                  <a:lnTo>
                    <a:pt x="1491" y="166"/>
                  </a:lnTo>
                  <a:lnTo>
                    <a:pt x="1493" y="168"/>
                  </a:lnTo>
                  <a:lnTo>
                    <a:pt x="1493" y="168"/>
                  </a:lnTo>
                  <a:lnTo>
                    <a:pt x="1495" y="169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6"/>
                  </a:lnTo>
                  <a:lnTo>
                    <a:pt x="1497" y="164"/>
                  </a:lnTo>
                  <a:lnTo>
                    <a:pt x="1497" y="162"/>
                  </a:lnTo>
                  <a:lnTo>
                    <a:pt x="1497" y="160"/>
                  </a:lnTo>
                  <a:lnTo>
                    <a:pt x="1497" y="160"/>
                  </a:lnTo>
                  <a:lnTo>
                    <a:pt x="1497" y="159"/>
                  </a:lnTo>
                  <a:lnTo>
                    <a:pt x="1497" y="159"/>
                  </a:lnTo>
                  <a:lnTo>
                    <a:pt x="1497" y="155"/>
                  </a:lnTo>
                  <a:lnTo>
                    <a:pt x="1497" y="155"/>
                  </a:lnTo>
                  <a:lnTo>
                    <a:pt x="1499" y="151"/>
                  </a:lnTo>
                  <a:lnTo>
                    <a:pt x="1499" y="148"/>
                  </a:lnTo>
                  <a:lnTo>
                    <a:pt x="1499" y="146"/>
                  </a:lnTo>
                  <a:lnTo>
                    <a:pt x="1499" y="144"/>
                  </a:lnTo>
                  <a:lnTo>
                    <a:pt x="1497" y="142"/>
                  </a:lnTo>
                  <a:lnTo>
                    <a:pt x="1495" y="142"/>
                  </a:lnTo>
                  <a:lnTo>
                    <a:pt x="1488" y="142"/>
                  </a:lnTo>
                  <a:lnTo>
                    <a:pt x="1486" y="142"/>
                  </a:lnTo>
                  <a:lnTo>
                    <a:pt x="1486" y="142"/>
                  </a:lnTo>
                  <a:lnTo>
                    <a:pt x="1484" y="144"/>
                  </a:lnTo>
                  <a:lnTo>
                    <a:pt x="1484" y="144"/>
                  </a:lnTo>
                  <a:lnTo>
                    <a:pt x="1484" y="146"/>
                  </a:lnTo>
                  <a:lnTo>
                    <a:pt x="1484" y="146"/>
                  </a:lnTo>
                  <a:lnTo>
                    <a:pt x="1484" y="148"/>
                  </a:lnTo>
                  <a:lnTo>
                    <a:pt x="1480" y="148"/>
                  </a:lnTo>
                  <a:lnTo>
                    <a:pt x="1479" y="150"/>
                  </a:lnTo>
                  <a:lnTo>
                    <a:pt x="1479" y="151"/>
                  </a:lnTo>
                  <a:lnTo>
                    <a:pt x="1477" y="155"/>
                  </a:lnTo>
                  <a:lnTo>
                    <a:pt x="1477" y="159"/>
                  </a:lnTo>
                  <a:lnTo>
                    <a:pt x="1477" y="160"/>
                  </a:lnTo>
                  <a:lnTo>
                    <a:pt x="1477" y="162"/>
                  </a:lnTo>
                  <a:lnTo>
                    <a:pt x="1477" y="162"/>
                  </a:lnTo>
                  <a:lnTo>
                    <a:pt x="1477" y="164"/>
                  </a:lnTo>
                  <a:close/>
                  <a:moveTo>
                    <a:pt x="1408" y="157"/>
                  </a:moveTo>
                  <a:lnTo>
                    <a:pt x="1412" y="160"/>
                  </a:lnTo>
                  <a:lnTo>
                    <a:pt x="1414" y="160"/>
                  </a:lnTo>
                  <a:lnTo>
                    <a:pt x="1415" y="160"/>
                  </a:lnTo>
                  <a:lnTo>
                    <a:pt x="1419" y="157"/>
                  </a:lnTo>
                  <a:lnTo>
                    <a:pt x="1419" y="157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3"/>
                  </a:lnTo>
                  <a:lnTo>
                    <a:pt x="1419" y="151"/>
                  </a:lnTo>
                  <a:lnTo>
                    <a:pt x="1421" y="150"/>
                  </a:lnTo>
                  <a:lnTo>
                    <a:pt x="1419" y="148"/>
                  </a:lnTo>
                  <a:lnTo>
                    <a:pt x="1419" y="148"/>
                  </a:lnTo>
                  <a:lnTo>
                    <a:pt x="1419" y="146"/>
                  </a:lnTo>
                  <a:lnTo>
                    <a:pt x="1419" y="144"/>
                  </a:lnTo>
                  <a:lnTo>
                    <a:pt x="1419" y="142"/>
                  </a:lnTo>
                  <a:lnTo>
                    <a:pt x="1417" y="141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5" y="139"/>
                  </a:lnTo>
                  <a:lnTo>
                    <a:pt x="1415" y="139"/>
                  </a:lnTo>
                  <a:lnTo>
                    <a:pt x="1415" y="141"/>
                  </a:lnTo>
                  <a:lnTo>
                    <a:pt x="1415" y="141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4" y="141"/>
                  </a:lnTo>
                  <a:lnTo>
                    <a:pt x="1412" y="141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6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2" y="150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0" y="151"/>
                  </a:lnTo>
                  <a:lnTo>
                    <a:pt x="1410" y="151"/>
                  </a:lnTo>
                  <a:lnTo>
                    <a:pt x="1408" y="153"/>
                  </a:lnTo>
                  <a:lnTo>
                    <a:pt x="1406" y="155"/>
                  </a:lnTo>
                  <a:lnTo>
                    <a:pt x="1408" y="155"/>
                  </a:lnTo>
                  <a:lnTo>
                    <a:pt x="1408" y="157"/>
                  </a:lnTo>
                  <a:close/>
                  <a:moveTo>
                    <a:pt x="1439" y="144"/>
                  </a:moveTo>
                  <a:lnTo>
                    <a:pt x="1441" y="146"/>
                  </a:lnTo>
                  <a:lnTo>
                    <a:pt x="1441" y="148"/>
                  </a:lnTo>
                  <a:lnTo>
                    <a:pt x="1443" y="150"/>
                  </a:lnTo>
                  <a:lnTo>
                    <a:pt x="1443" y="150"/>
                  </a:lnTo>
                  <a:lnTo>
                    <a:pt x="1444" y="155"/>
                  </a:lnTo>
                  <a:lnTo>
                    <a:pt x="1444" y="155"/>
                  </a:lnTo>
                  <a:lnTo>
                    <a:pt x="1444" y="157"/>
                  </a:lnTo>
                  <a:lnTo>
                    <a:pt x="1444" y="157"/>
                  </a:lnTo>
                  <a:lnTo>
                    <a:pt x="1444" y="159"/>
                  </a:lnTo>
                  <a:lnTo>
                    <a:pt x="1444" y="162"/>
                  </a:lnTo>
                  <a:lnTo>
                    <a:pt x="1444" y="164"/>
                  </a:lnTo>
                  <a:lnTo>
                    <a:pt x="1446" y="168"/>
                  </a:lnTo>
                  <a:lnTo>
                    <a:pt x="1448" y="168"/>
                  </a:lnTo>
                  <a:lnTo>
                    <a:pt x="1457" y="168"/>
                  </a:lnTo>
                  <a:lnTo>
                    <a:pt x="1459" y="166"/>
                  </a:lnTo>
                  <a:lnTo>
                    <a:pt x="1459" y="166"/>
                  </a:lnTo>
                  <a:lnTo>
                    <a:pt x="1459" y="164"/>
                  </a:lnTo>
                  <a:lnTo>
                    <a:pt x="1459" y="164"/>
                  </a:lnTo>
                  <a:lnTo>
                    <a:pt x="1461" y="162"/>
                  </a:lnTo>
                  <a:lnTo>
                    <a:pt x="1466" y="160"/>
                  </a:lnTo>
                  <a:lnTo>
                    <a:pt x="1466" y="159"/>
                  </a:lnTo>
                  <a:lnTo>
                    <a:pt x="1462" y="159"/>
                  </a:lnTo>
                  <a:lnTo>
                    <a:pt x="1457" y="155"/>
                  </a:lnTo>
                  <a:lnTo>
                    <a:pt x="1455" y="153"/>
                  </a:lnTo>
                  <a:lnTo>
                    <a:pt x="1455" y="153"/>
                  </a:lnTo>
                  <a:lnTo>
                    <a:pt x="1453" y="151"/>
                  </a:lnTo>
                  <a:lnTo>
                    <a:pt x="1455" y="148"/>
                  </a:lnTo>
                  <a:lnTo>
                    <a:pt x="1452" y="146"/>
                  </a:lnTo>
                  <a:lnTo>
                    <a:pt x="1452" y="144"/>
                  </a:lnTo>
                  <a:lnTo>
                    <a:pt x="1452" y="146"/>
                  </a:lnTo>
                  <a:lnTo>
                    <a:pt x="1450" y="150"/>
                  </a:lnTo>
                  <a:lnTo>
                    <a:pt x="1450" y="151"/>
                  </a:lnTo>
                  <a:lnTo>
                    <a:pt x="1448" y="151"/>
                  </a:lnTo>
                  <a:lnTo>
                    <a:pt x="1448" y="150"/>
                  </a:lnTo>
                  <a:lnTo>
                    <a:pt x="1446" y="146"/>
                  </a:lnTo>
                  <a:lnTo>
                    <a:pt x="1446" y="144"/>
                  </a:lnTo>
                  <a:lnTo>
                    <a:pt x="1444" y="144"/>
                  </a:lnTo>
                  <a:lnTo>
                    <a:pt x="1444" y="142"/>
                  </a:lnTo>
                  <a:lnTo>
                    <a:pt x="1443" y="142"/>
                  </a:lnTo>
                  <a:lnTo>
                    <a:pt x="1443" y="141"/>
                  </a:lnTo>
                  <a:lnTo>
                    <a:pt x="1443" y="139"/>
                  </a:lnTo>
                  <a:lnTo>
                    <a:pt x="1443" y="137"/>
                  </a:lnTo>
                  <a:lnTo>
                    <a:pt x="1443" y="135"/>
                  </a:lnTo>
                  <a:lnTo>
                    <a:pt x="1441" y="133"/>
                  </a:lnTo>
                  <a:lnTo>
                    <a:pt x="1439" y="135"/>
                  </a:lnTo>
                  <a:lnTo>
                    <a:pt x="1437" y="137"/>
                  </a:lnTo>
                  <a:lnTo>
                    <a:pt x="1437" y="139"/>
                  </a:lnTo>
                  <a:lnTo>
                    <a:pt x="1437" y="141"/>
                  </a:lnTo>
                  <a:lnTo>
                    <a:pt x="1435" y="139"/>
                  </a:lnTo>
                  <a:lnTo>
                    <a:pt x="1435" y="139"/>
                  </a:lnTo>
                  <a:lnTo>
                    <a:pt x="1433" y="141"/>
                  </a:lnTo>
                  <a:lnTo>
                    <a:pt x="1435" y="142"/>
                  </a:lnTo>
                  <a:lnTo>
                    <a:pt x="1439" y="144"/>
                  </a:lnTo>
                  <a:close/>
                  <a:moveTo>
                    <a:pt x="1542" y="139"/>
                  </a:moveTo>
                  <a:lnTo>
                    <a:pt x="1544" y="139"/>
                  </a:lnTo>
                  <a:lnTo>
                    <a:pt x="1544" y="137"/>
                  </a:lnTo>
                  <a:lnTo>
                    <a:pt x="1545" y="137"/>
                  </a:lnTo>
                  <a:lnTo>
                    <a:pt x="1545" y="135"/>
                  </a:lnTo>
                  <a:lnTo>
                    <a:pt x="1547" y="130"/>
                  </a:lnTo>
                  <a:lnTo>
                    <a:pt x="1547" y="126"/>
                  </a:lnTo>
                  <a:lnTo>
                    <a:pt x="1547" y="124"/>
                  </a:lnTo>
                  <a:lnTo>
                    <a:pt x="1544" y="121"/>
                  </a:lnTo>
                  <a:lnTo>
                    <a:pt x="1544" y="121"/>
                  </a:lnTo>
                  <a:lnTo>
                    <a:pt x="1544" y="119"/>
                  </a:lnTo>
                  <a:lnTo>
                    <a:pt x="1542" y="119"/>
                  </a:lnTo>
                  <a:lnTo>
                    <a:pt x="1542" y="121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4"/>
                  </a:lnTo>
                  <a:lnTo>
                    <a:pt x="1542" y="128"/>
                  </a:lnTo>
                  <a:lnTo>
                    <a:pt x="1542" y="132"/>
                  </a:lnTo>
                  <a:lnTo>
                    <a:pt x="1542" y="135"/>
                  </a:lnTo>
                  <a:lnTo>
                    <a:pt x="1542" y="137"/>
                  </a:lnTo>
                  <a:lnTo>
                    <a:pt x="1542" y="139"/>
                  </a:lnTo>
                  <a:close/>
                  <a:moveTo>
                    <a:pt x="1580" y="126"/>
                  </a:moveTo>
                  <a:lnTo>
                    <a:pt x="1580" y="124"/>
                  </a:lnTo>
                  <a:lnTo>
                    <a:pt x="1578" y="124"/>
                  </a:lnTo>
                  <a:lnTo>
                    <a:pt x="1578" y="124"/>
                  </a:lnTo>
                  <a:lnTo>
                    <a:pt x="1576" y="126"/>
                  </a:lnTo>
                  <a:lnTo>
                    <a:pt x="1576" y="128"/>
                  </a:lnTo>
                  <a:lnTo>
                    <a:pt x="1576" y="128"/>
                  </a:lnTo>
                  <a:lnTo>
                    <a:pt x="1580" y="133"/>
                  </a:lnTo>
                  <a:lnTo>
                    <a:pt x="1594" y="139"/>
                  </a:lnTo>
                  <a:lnTo>
                    <a:pt x="1607" y="141"/>
                  </a:lnTo>
                  <a:lnTo>
                    <a:pt x="1609" y="139"/>
                  </a:lnTo>
                  <a:lnTo>
                    <a:pt x="1609" y="137"/>
                  </a:lnTo>
                  <a:lnTo>
                    <a:pt x="1609" y="135"/>
                  </a:lnTo>
                  <a:lnTo>
                    <a:pt x="1607" y="133"/>
                  </a:lnTo>
                  <a:lnTo>
                    <a:pt x="1605" y="133"/>
                  </a:lnTo>
                  <a:lnTo>
                    <a:pt x="1605" y="133"/>
                  </a:lnTo>
                  <a:lnTo>
                    <a:pt x="1603" y="132"/>
                  </a:lnTo>
                  <a:lnTo>
                    <a:pt x="1603" y="132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0" y="128"/>
                  </a:lnTo>
                  <a:lnTo>
                    <a:pt x="1598" y="126"/>
                  </a:lnTo>
                  <a:lnTo>
                    <a:pt x="1598" y="123"/>
                  </a:lnTo>
                  <a:lnTo>
                    <a:pt x="1596" y="119"/>
                  </a:lnTo>
                  <a:lnTo>
                    <a:pt x="1596" y="119"/>
                  </a:lnTo>
                  <a:lnTo>
                    <a:pt x="1594" y="119"/>
                  </a:lnTo>
                  <a:lnTo>
                    <a:pt x="1594" y="123"/>
                  </a:lnTo>
                  <a:lnTo>
                    <a:pt x="1594" y="126"/>
                  </a:lnTo>
                  <a:lnTo>
                    <a:pt x="1592" y="128"/>
                  </a:lnTo>
                  <a:lnTo>
                    <a:pt x="1592" y="124"/>
                  </a:lnTo>
                  <a:lnTo>
                    <a:pt x="1592" y="123"/>
                  </a:lnTo>
                  <a:lnTo>
                    <a:pt x="1592" y="121"/>
                  </a:lnTo>
                  <a:lnTo>
                    <a:pt x="1592" y="119"/>
                  </a:lnTo>
                  <a:lnTo>
                    <a:pt x="1591" y="117"/>
                  </a:lnTo>
                  <a:lnTo>
                    <a:pt x="1591" y="119"/>
                  </a:lnTo>
                  <a:lnTo>
                    <a:pt x="1591" y="119"/>
                  </a:lnTo>
                  <a:lnTo>
                    <a:pt x="1591" y="123"/>
                  </a:lnTo>
                  <a:lnTo>
                    <a:pt x="1589" y="123"/>
                  </a:lnTo>
                  <a:lnTo>
                    <a:pt x="1589" y="121"/>
                  </a:lnTo>
                  <a:lnTo>
                    <a:pt x="1589" y="119"/>
                  </a:lnTo>
                  <a:lnTo>
                    <a:pt x="1587" y="121"/>
                  </a:lnTo>
                  <a:lnTo>
                    <a:pt x="1587" y="123"/>
                  </a:lnTo>
                  <a:lnTo>
                    <a:pt x="1587" y="121"/>
                  </a:lnTo>
                  <a:lnTo>
                    <a:pt x="1583" y="123"/>
                  </a:lnTo>
                  <a:lnTo>
                    <a:pt x="1582" y="121"/>
                  </a:lnTo>
                  <a:lnTo>
                    <a:pt x="1582" y="121"/>
                  </a:lnTo>
                  <a:lnTo>
                    <a:pt x="1582" y="123"/>
                  </a:lnTo>
                  <a:lnTo>
                    <a:pt x="1582" y="124"/>
                  </a:lnTo>
                  <a:lnTo>
                    <a:pt x="1582" y="126"/>
                  </a:lnTo>
                  <a:lnTo>
                    <a:pt x="1583" y="130"/>
                  </a:lnTo>
                  <a:lnTo>
                    <a:pt x="1582" y="128"/>
                  </a:lnTo>
                  <a:lnTo>
                    <a:pt x="1580" y="126"/>
                  </a:lnTo>
                  <a:close/>
                  <a:moveTo>
                    <a:pt x="1627" y="85"/>
                  </a:moveTo>
                  <a:lnTo>
                    <a:pt x="1627" y="86"/>
                  </a:lnTo>
                  <a:lnTo>
                    <a:pt x="1630" y="86"/>
                  </a:lnTo>
                  <a:lnTo>
                    <a:pt x="1630" y="88"/>
                  </a:lnTo>
                  <a:lnTo>
                    <a:pt x="1630" y="90"/>
                  </a:lnTo>
                  <a:lnTo>
                    <a:pt x="1630" y="90"/>
                  </a:lnTo>
                  <a:lnTo>
                    <a:pt x="1632" y="92"/>
                  </a:lnTo>
                  <a:lnTo>
                    <a:pt x="1634" y="94"/>
                  </a:lnTo>
                  <a:lnTo>
                    <a:pt x="1634" y="95"/>
                  </a:lnTo>
                  <a:lnTo>
                    <a:pt x="1632" y="95"/>
                  </a:lnTo>
                  <a:lnTo>
                    <a:pt x="1629" y="94"/>
                  </a:lnTo>
                  <a:lnTo>
                    <a:pt x="1627" y="95"/>
                  </a:lnTo>
                  <a:lnTo>
                    <a:pt x="1627" y="97"/>
                  </a:lnTo>
                  <a:lnTo>
                    <a:pt x="1629" y="97"/>
                  </a:lnTo>
                  <a:lnTo>
                    <a:pt x="1627" y="97"/>
                  </a:lnTo>
                  <a:lnTo>
                    <a:pt x="1625" y="95"/>
                  </a:lnTo>
                  <a:lnTo>
                    <a:pt x="1625" y="95"/>
                  </a:lnTo>
                  <a:lnTo>
                    <a:pt x="1623" y="95"/>
                  </a:lnTo>
                  <a:lnTo>
                    <a:pt x="1623" y="95"/>
                  </a:lnTo>
                  <a:lnTo>
                    <a:pt x="1623" y="97"/>
                  </a:lnTo>
                  <a:lnTo>
                    <a:pt x="1623" y="97"/>
                  </a:lnTo>
                  <a:lnTo>
                    <a:pt x="1623" y="101"/>
                  </a:lnTo>
                  <a:lnTo>
                    <a:pt x="1621" y="104"/>
                  </a:lnTo>
                  <a:lnTo>
                    <a:pt x="1621" y="106"/>
                  </a:lnTo>
                  <a:lnTo>
                    <a:pt x="1621" y="106"/>
                  </a:lnTo>
                  <a:lnTo>
                    <a:pt x="1621" y="104"/>
                  </a:lnTo>
                  <a:lnTo>
                    <a:pt x="1621" y="103"/>
                  </a:lnTo>
                  <a:lnTo>
                    <a:pt x="1621" y="99"/>
                  </a:lnTo>
                  <a:lnTo>
                    <a:pt x="1621" y="97"/>
                  </a:lnTo>
                  <a:lnTo>
                    <a:pt x="1619" y="95"/>
                  </a:lnTo>
                  <a:lnTo>
                    <a:pt x="1618" y="95"/>
                  </a:lnTo>
                  <a:lnTo>
                    <a:pt x="1618" y="95"/>
                  </a:lnTo>
                  <a:lnTo>
                    <a:pt x="1616" y="95"/>
                  </a:lnTo>
                  <a:lnTo>
                    <a:pt x="1616" y="97"/>
                  </a:lnTo>
                  <a:lnTo>
                    <a:pt x="1618" y="99"/>
                  </a:lnTo>
                  <a:lnTo>
                    <a:pt x="1619" y="99"/>
                  </a:lnTo>
                  <a:lnTo>
                    <a:pt x="1619" y="101"/>
                  </a:lnTo>
                  <a:lnTo>
                    <a:pt x="1618" y="101"/>
                  </a:lnTo>
                  <a:lnTo>
                    <a:pt x="1616" y="103"/>
                  </a:lnTo>
                  <a:lnTo>
                    <a:pt x="1616" y="103"/>
                  </a:lnTo>
                  <a:lnTo>
                    <a:pt x="1614" y="101"/>
                  </a:lnTo>
                  <a:lnTo>
                    <a:pt x="1614" y="99"/>
                  </a:lnTo>
                  <a:lnTo>
                    <a:pt x="1609" y="103"/>
                  </a:lnTo>
                  <a:lnTo>
                    <a:pt x="1609" y="104"/>
                  </a:lnTo>
                  <a:lnTo>
                    <a:pt x="1609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5" y="106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3" y="110"/>
                  </a:lnTo>
                  <a:lnTo>
                    <a:pt x="1603" y="110"/>
                  </a:lnTo>
                  <a:lnTo>
                    <a:pt x="1603" y="112"/>
                  </a:lnTo>
                  <a:lnTo>
                    <a:pt x="1603" y="112"/>
                  </a:lnTo>
                  <a:lnTo>
                    <a:pt x="1603" y="113"/>
                  </a:lnTo>
                  <a:lnTo>
                    <a:pt x="1605" y="115"/>
                  </a:lnTo>
                  <a:lnTo>
                    <a:pt x="1605" y="117"/>
                  </a:lnTo>
                  <a:lnTo>
                    <a:pt x="1601" y="115"/>
                  </a:lnTo>
                  <a:lnTo>
                    <a:pt x="1600" y="117"/>
                  </a:lnTo>
                  <a:lnTo>
                    <a:pt x="1601" y="117"/>
                  </a:lnTo>
                  <a:lnTo>
                    <a:pt x="1605" y="123"/>
                  </a:lnTo>
                  <a:lnTo>
                    <a:pt x="1605" y="124"/>
                  </a:lnTo>
                  <a:lnTo>
                    <a:pt x="1605" y="124"/>
                  </a:lnTo>
                  <a:lnTo>
                    <a:pt x="1607" y="124"/>
                  </a:lnTo>
                  <a:lnTo>
                    <a:pt x="1607" y="124"/>
                  </a:lnTo>
                  <a:lnTo>
                    <a:pt x="1609" y="126"/>
                  </a:lnTo>
                  <a:lnTo>
                    <a:pt x="1609" y="126"/>
                  </a:lnTo>
                  <a:lnTo>
                    <a:pt x="1610" y="124"/>
                  </a:lnTo>
                  <a:lnTo>
                    <a:pt x="1614" y="115"/>
                  </a:lnTo>
                  <a:lnTo>
                    <a:pt x="1614" y="117"/>
                  </a:lnTo>
                  <a:lnTo>
                    <a:pt x="1614" y="121"/>
                  </a:lnTo>
                  <a:lnTo>
                    <a:pt x="1614" y="123"/>
                  </a:lnTo>
                  <a:lnTo>
                    <a:pt x="1614" y="124"/>
                  </a:lnTo>
                  <a:lnTo>
                    <a:pt x="1612" y="128"/>
                  </a:lnTo>
                  <a:lnTo>
                    <a:pt x="1612" y="132"/>
                  </a:lnTo>
                  <a:lnTo>
                    <a:pt x="1612" y="135"/>
                  </a:lnTo>
                  <a:lnTo>
                    <a:pt x="1616" y="135"/>
                  </a:lnTo>
                  <a:lnTo>
                    <a:pt x="1618" y="135"/>
                  </a:lnTo>
                  <a:lnTo>
                    <a:pt x="1627" y="130"/>
                  </a:lnTo>
                  <a:lnTo>
                    <a:pt x="1625" y="128"/>
                  </a:lnTo>
                  <a:lnTo>
                    <a:pt x="1625" y="128"/>
                  </a:lnTo>
                  <a:lnTo>
                    <a:pt x="1623" y="128"/>
                  </a:lnTo>
                  <a:lnTo>
                    <a:pt x="1623" y="128"/>
                  </a:lnTo>
                  <a:lnTo>
                    <a:pt x="1623" y="126"/>
                  </a:lnTo>
                  <a:lnTo>
                    <a:pt x="1629" y="124"/>
                  </a:lnTo>
                  <a:lnTo>
                    <a:pt x="1638" y="115"/>
                  </a:lnTo>
                  <a:lnTo>
                    <a:pt x="1639" y="112"/>
                  </a:lnTo>
                  <a:lnTo>
                    <a:pt x="1641" y="108"/>
                  </a:lnTo>
                  <a:lnTo>
                    <a:pt x="1641" y="106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3"/>
                  </a:lnTo>
                  <a:lnTo>
                    <a:pt x="1641" y="103"/>
                  </a:lnTo>
                  <a:lnTo>
                    <a:pt x="1639" y="101"/>
                  </a:lnTo>
                  <a:lnTo>
                    <a:pt x="1638" y="101"/>
                  </a:lnTo>
                  <a:lnTo>
                    <a:pt x="1638" y="101"/>
                  </a:lnTo>
                  <a:lnTo>
                    <a:pt x="1638" y="97"/>
                  </a:lnTo>
                  <a:lnTo>
                    <a:pt x="1638" y="97"/>
                  </a:lnTo>
                  <a:lnTo>
                    <a:pt x="1638" y="95"/>
                  </a:lnTo>
                  <a:lnTo>
                    <a:pt x="1638" y="94"/>
                  </a:lnTo>
                  <a:lnTo>
                    <a:pt x="1638" y="92"/>
                  </a:lnTo>
                  <a:lnTo>
                    <a:pt x="1636" y="88"/>
                  </a:lnTo>
                  <a:lnTo>
                    <a:pt x="1636" y="86"/>
                  </a:lnTo>
                  <a:lnTo>
                    <a:pt x="1636" y="86"/>
                  </a:lnTo>
                  <a:lnTo>
                    <a:pt x="1636" y="85"/>
                  </a:lnTo>
                  <a:lnTo>
                    <a:pt x="1634" y="86"/>
                  </a:lnTo>
                  <a:lnTo>
                    <a:pt x="1632" y="85"/>
                  </a:lnTo>
                  <a:lnTo>
                    <a:pt x="1632" y="85"/>
                  </a:lnTo>
                  <a:lnTo>
                    <a:pt x="1630" y="85"/>
                  </a:lnTo>
                  <a:lnTo>
                    <a:pt x="1627" y="85"/>
                  </a:lnTo>
                  <a:close/>
                  <a:moveTo>
                    <a:pt x="1643" y="77"/>
                  </a:moveTo>
                  <a:lnTo>
                    <a:pt x="1641" y="79"/>
                  </a:lnTo>
                  <a:lnTo>
                    <a:pt x="1641" y="79"/>
                  </a:lnTo>
                  <a:lnTo>
                    <a:pt x="1641" y="81"/>
                  </a:lnTo>
                  <a:lnTo>
                    <a:pt x="1641" y="83"/>
                  </a:lnTo>
                  <a:lnTo>
                    <a:pt x="1641" y="85"/>
                  </a:lnTo>
                  <a:lnTo>
                    <a:pt x="1641" y="86"/>
                  </a:lnTo>
                  <a:lnTo>
                    <a:pt x="1639" y="88"/>
                  </a:lnTo>
                  <a:lnTo>
                    <a:pt x="1641" y="88"/>
                  </a:lnTo>
                  <a:lnTo>
                    <a:pt x="1643" y="88"/>
                  </a:lnTo>
                  <a:lnTo>
                    <a:pt x="1643" y="90"/>
                  </a:lnTo>
                  <a:lnTo>
                    <a:pt x="1643" y="92"/>
                  </a:lnTo>
                  <a:lnTo>
                    <a:pt x="1643" y="92"/>
                  </a:lnTo>
                  <a:lnTo>
                    <a:pt x="1643" y="94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8" y="101"/>
                  </a:lnTo>
                  <a:lnTo>
                    <a:pt x="1650" y="101"/>
                  </a:lnTo>
                  <a:lnTo>
                    <a:pt x="1654" y="99"/>
                  </a:lnTo>
                  <a:lnTo>
                    <a:pt x="1657" y="92"/>
                  </a:lnTo>
                  <a:lnTo>
                    <a:pt x="1663" y="90"/>
                  </a:lnTo>
                  <a:lnTo>
                    <a:pt x="1665" y="85"/>
                  </a:lnTo>
                  <a:lnTo>
                    <a:pt x="1661" y="83"/>
                  </a:lnTo>
                  <a:lnTo>
                    <a:pt x="1661" y="81"/>
                  </a:lnTo>
                  <a:lnTo>
                    <a:pt x="1661" y="79"/>
                  </a:lnTo>
                  <a:lnTo>
                    <a:pt x="1661" y="77"/>
                  </a:lnTo>
                  <a:lnTo>
                    <a:pt x="1661" y="76"/>
                  </a:lnTo>
                  <a:lnTo>
                    <a:pt x="1659" y="76"/>
                  </a:lnTo>
                  <a:lnTo>
                    <a:pt x="1659" y="74"/>
                  </a:lnTo>
                  <a:lnTo>
                    <a:pt x="1657" y="72"/>
                  </a:lnTo>
                  <a:lnTo>
                    <a:pt x="1656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50" y="70"/>
                  </a:lnTo>
                  <a:lnTo>
                    <a:pt x="1650" y="70"/>
                  </a:lnTo>
                  <a:lnTo>
                    <a:pt x="1650" y="68"/>
                  </a:lnTo>
                  <a:lnTo>
                    <a:pt x="1650" y="68"/>
                  </a:lnTo>
                  <a:lnTo>
                    <a:pt x="1648" y="68"/>
                  </a:lnTo>
                  <a:lnTo>
                    <a:pt x="1648" y="67"/>
                  </a:lnTo>
                  <a:lnTo>
                    <a:pt x="1650" y="67"/>
                  </a:lnTo>
                  <a:lnTo>
                    <a:pt x="1648" y="65"/>
                  </a:lnTo>
                  <a:lnTo>
                    <a:pt x="1643" y="65"/>
                  </a:lnTo>
                  <a:lnTo>
                    <a:pt x="1643" y="67"/>
                  </a:lnTo>
                  <a:lnTo>
                    <a:pt x="1641" y="68"/>
                  </a:lnTo>
                  <a:lnTo>
                    <a:pt x="1639" y="72"/>
                  </a:lnTo>
                  <a:lnTo>
                    <a:pt x="1639" y="72"/>
                  </a:lnTo>
                  <a:lnTo>
                    <a:pt x="1639" y="74"/>
                  </a:lnTo>
                  <a:lnTo>
                    <a:pt x="1639" y="76"/>
                  </a:lnTo>
                  <a:lnTo>
                    <a:pt x="1643" y="77"/>
                  </a:lnTo>
                  <a:close/>
                  <a:moveTo>
                    <a:pt x="1558" y="83"/>
                  </a:moveTo>
                  <a:lnTo>
                    <a:pt x="1562" y="83"/>
                  </a:lnTo>
                  <a:lnTo>
                    <a:pt x="1560" y="85"/>
                  </a:lnTo>
                  <a:lnTo>
                    <a:pt x="1558" y="86"/>
                  </a:lnTo>
                  <a:lnTo>
                    <a:pt x="1558" y="88"/>
                  </a:lnTo>
                  <a:lnTo>
                    <a:pt x="1560" y="88"/>
                  </a:lnTo>
                  <a:lnTo>
                    <a:pt x="1562" y="88"/>
                  </a:lnTo>
                  <a:lnTo>
                    <a:pt x="1562" y="88"/>
                  </a:lnTo>
                  <a:lnTo>
                    <a:pt x="1562" y="86"/>
                  </a:lnTo>
                  <a:lnTo>
                    <a:pt x="1562" y="86"/>
                  </a:lnTo>
                  <a:lnTo>
                    <a:pt x="1574" y="86"/>
                  </a:lnTo>
                  <a:lnTo>
                    <a:pt x="1573" y="88"/>
                  </a:lnTo>
                  <a:lnTo>
                    <a:pt x="1569" y="92"/>
                  </a:lnTo>
                  <a:lnTo>
                    <a:pt x="1571" y="92"/>
                  </a:lnTo>
                  <a:lnTo>
                    <a:pt x="1571" y="92"/>
                  </a:lnTo>
                  <a:lnTo>
                    <a:pt x="1571" y="94"/>
                  </a:lnTo>
                  <a:lnTo>
                    <a:pt x="1567" y="95"/>
                  </a:lnTo>
                  <a:lnTo>
                    <a:pt x="1567" y="97"/>
                  </a:lnTo>
                  <a:lnTo>
                    <a:pt x="1565" y="101"/>
                  </a:lnTo>
                  <a:lnTo>
                    <a:pt x="1565" y="103"/>
                  </a:lnTo>
                  <a:lnTo>
                    <a:pt x="1565" y="104"/>
                  </a:lnTo>
                  <a:lnTo>
                    <a:pt x="1565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69" y="104"/>
                  </a:lnTo>
                  <a:lnTo>
                    <a:pt x="1571" y="99"/>
                  </a:lnTo>
                  <a:lnTo>
                    <a:pt x="1573" y="97"/>
                  </a:lnTo>
                  <a:lnTo>
                    <a:pt x="1573" y="97"/>
                  </a:lnTo>
                  <a:lnTo>
                    <a:pt x="1573" y="101"/>
                  </a:lnTo>
                  <a:lnTo>
                    <a:pt x="1573" y="103"/>
                  </a:lnTo>
                  <a:lnTo>
                    <a:pt x="1574" y="103"/>
                  </a:lnTo>
                  <a:lnTo>
                    <a:pt x="1576" y="103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80" y="103"/>
                  </a:lnTo>
                  <a:lnTo>
                    <a:pt x="1580" y="103"/>
                  </a:lnTo>
                  <a:lnTo>
                    <a:pt x="1582" y="104"/>
                  </a:lnTo>
                  <a:lnTo>
                    <a:pt x="1582" y="101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5" y="103"/>
                  </a:lnTo>
                  <a:lnTo>
                    <a:pt x="1587" y="103"/>
                  </a:lnTo>
                  <a:lnTo>
                    <a:pt x="1587" y="101"/>
                  </a:lnTo>
                  <a:lnTo>
                    <a:pt x="1587" y="101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7"/>
                  </a:lnTo>
                  <a:lnTo>
                    <a:pt x="1589" y="95"/>
                  </a:lnTo>
                  <a:lnTo>
                    <a:pt x="1589" y="95"/>
                  </a:lnTo>
                  <a:lnTo>
                    <a:pt x="1591" y="94"/>
                  </a:lnTo>
                  <a:lnTo>
                    <a:pt x="1592" y="94"/>
                  </a:lnTo>
                  <a:lnTo>
                    <a:pt x="1596" y="95"/>
                  </a:lnTo>
                  <a:lnTo>
                    <a:pt x="1596" y="97"/>
                  </a:lnTo>
                  <a:lnTo>
                    <a:pt x="1596" y="97"/>
                  </a:lnTo>
                  <a:lnTo>
                    <a:pt x="1596" y="99"/>
                  </a:lnTo>
                  <a:lnTo>
                    <a:pt x="1598" y="99"/>
                  </a:lnTo>
                  <a:lnTo>
                    <a:pt x="1598" y="99"/>
                  </a:lnTo>
                  <a:lnTo>
                    <a:pt x="1598" y="95"/>
                  </a:lnTo>
                  <a:lnTo>
                    <a:pt x="1600" y="95"/>
                  </a:lnTo>
                  <a:lnTo>
                    <a:pt x="1600" y="95"/>
                  </a:lnTo>
                  <a:lnTo>
                    <a:pt x="1601" y="97"/>
                  </a:lnTo>
                  <a:lnTo>
                    <a:pt x="1601" y="97"/>
                  </a:lnTo>
                  <a:lnTo>
                    <a:pt x="1603" y="97"/>
                  </a:lnTo>
                  <a:lnTo>
                    <a:pt x="1603" y="95"/>
                  </a:lnTo>
                  <a:lnTo>
                    <a:pt x="1603" y="95"/>
                  </a:lnTo>
                  <a:lnTo>
                    <a:pt x="1605" y="94"/>
                  </a:lnTo>
                  <a:lnTo>
                    <a:pt x="1601" y="92"/>
                  </a:lnTo>
                  <a:lnTo>
                    <a:pt x="1601" y="92"/>
                  </a:lnTo>
                  <a:lnTo>
                    <a:pt x="1603" y="92"/>
                  </a:lnTo>
                  <a:lnTo>
                    <a:pt x="1605" y="94"/>
                  </a:lnTo>
                  <a:lnTo>
                    <a:pt x="1607" y="94"/>
                  </a:lnTo>
                  <a:lnTo>
                    <a:pt x="1607" y="92"/>
                  </a:lnTo>
                  <a:lnTo>
                    <a:pt x="1609" y="90"/>
                  </a:lnTo>
                  <a:lnTo>
                    <a:pt x="1609" y="88"/>
                  </a:lnTo>
                  <a:lnTo>
                    <a:pt x="1607" y="88"/>
                  </a:lnTo>
                  <a:lnTo>
                    <a:pt x="1609" y="86"/>
                  </a:lnTo>
                  <a:lnTo>
                    <a:pt x="1610" y="88"/>
                  </a:lnTo>
                  <a:lnTo>
                    <a:pt x="1612" y="90"/>
                  </a:lnTo>
                  <a:lnTo>
                    <a:pt x="1614" y="86"/>
                  </a:lnTo>
                  <a:lnTo>
                    <a:pt x="1610" y="85"/>
                  </a:lnTo>
                  <a:lnTo>
                    <a:pt x="1612" y="83"/>
                  </a:lnTo>
                  <a:lnTo>
                    <a:pt x="1614" y="85"/>
                  </a:lnTo>
                  <a:lnTo>
                    <a:pt x="1614" y="85"/>
                  </a:lnTo>
                  <a:lnTo>
                    <a:pt x="1616" y="83"/>
                  </a:lnTo>
                  <a:lnTo>
                    <a:pt x="1616" y="81"/>
                  </a:lnTo>
                  <a:lnTo>
                    <a:pt x="1616" y="79"/>
                  </a:lnTo>
                  <a:lnTo>
                    <a:pt x="1616" y="79"/>
                  </a:lnTo>
                  <a:lnTo>
                    <a:pt x="1614" y="79"/>
                  </a:lnTo>
                  <a:lnTo>
                    <a:pt x="1614" y="77"/>
                  </a:lnTo>
                  <a:lnTo>
                    <a:pt x="1614" y="77"/>
                  </a:lnTo>
                  <a:lnTo>
                    <a:pt x="1616" y="77"/>
                  </a:lnTo>
                  <a:lnTo>
                    <a:pt x="1616" y="76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21" y="76"/>
                  </a:lnTo>
                  <a:lnTo>
                    <a:pt x="1621" y="76"/>
                  </a:lnTo>
                  <a:lnTo>
                    <a:pt x="1619" y="74"/>
                  </a:lnTo>
                  <a:lnTo>
                    <a:pt x="1621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0"/>
                  </a:lnTo>
                  <a:lnTo>
                    <a:pt x="1623" y="67"/>
                  </a:lnTo>
                  <a:lnTo>
                    <a:pt x="1625" y="65"/>
                  </a:lnTo>
                  <a:lnTo>
                    <a:pt x="1625" y="65"/>
                  </a:lnTo>
                  <a:lnTo>
                    <a:pt x="1627" y="67"/>
                  </a:lnTo>
                  <a:lnTo>
                    <a:pt x="1629" y="67"/>
                  </a:lnTo>
                  <a:lnTo>
                    <a:pt x="1629" y="65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30" y="63"/>
                  </a:lnTo>
                  <a:lnTo>
                    <a:pt x="1630" y="61"/>
                  </a:lnTo>
                  <a:lnTo>
                    <a:pt x="1629" y="61"/>
                  </a:lnTo>
                  <a:lnTo>
                    <a:pt x="1629" y="61"/>
                  </a:lnTo>
                  <a:lnTo>
                    <a:pt x="1627" y="59"/>
                  </a:lnTo>
                  <a:lnTo>
                    <a:pt x="1629" y="59"/>
                  </a:lnTo>
                  <a:lnTo>
                    <a:pt x="1630" y="59"/>
                  </a:lnTo>
                  <a:lnTo>
                    <a:pt x="1632" y="58"/>
                  </a:lnTo>
                  <a:lnTo>
                    <a:pt x="1630" y="58"/>
                  </a:lnTo>
                  <a:lnTo>
                    <a:pt x="1630" y="58"/>
                  </a:lnTo>
                  <a:lnTo>
                    <a:pt x="1630" y="56"/>
                  </a:lnTo>
                  <a:lnTo>
                    <a:pt x="1630" y="54"/>
                  </a:lnTo>
                  <a:lnTo>
                    <a:pt x="1629" y="54"/>
                  </a:lnTo>
                  <a:lnTo>
                    <a:pt x="1627" y="50"/>
                  </a:lnTo>
                  <a:lnTo>
                    <a:pt x="1627" y="50"/>
                  </a:lnTo>
                  <a:lnTo>
                    <a:pt x="1627" y="48"/>
                  </a:lnTo>
                  <a:lnTo>
                    <a:pt x="1625" y="48"/>
                  </a:lnTo>
                  <a:lnTo>
                    <a:pt x="1625" y="47"/>
                  </a:lnTo>
                  <a:lnTo>
                    <a:pt x="1623" y="47"/>
                  </a:lnTo>
                  <a:lnTo>
                    <a:pt x="1623" y="48"/>
                  </a:lnTo>
                  <a:lnTo>
                    <a:pt x="1623" y="50"/>
                  </a:lnTo>
                  <a:lnTo>
                    <a:pt x="1623" y="52"/>
                  </a:lnTo>
                  <a:lnTo>
                    <a:pt x="1623" y="54"/>
                  </a:lnTo>
                  <a:lnTo>
                    <a:pt x="1623" y="54"/>
                  </a:lnTo>
                  <a:lnTo>
                    <a:pt x="1625" y="58"/>
                  </a:lnTo>
                  <a:lnTo>
                    <a:pt x="1625" y="59"/>
                  </a:lnTo>
                  <a:lnTo>
                    <a:pt x="1625" y="61"/>
                  </a:lnTo>
                  <a:lnTo>
                    <a:pt x="1621" y="61"/>
                  </a:lnTo>
                  <a:lnTo>
                    <a:pt x="1621" y="61"/>
                  </a:lnTo>
                  <a:lnTo>
                    <a:pt x="1619" y="59"/>
                  </a:lnTo>
                  <a:lnTo>
                    <a:pt x="1618" y="56"/>
                  </a:lnTo>
                  <a:lnTo>
                    <a:pt x="1616" y="54"/>
                  </a:lnTo>
                  <a:lnTo>
                    <a:pt x="1616" y="54"/>
                  </a:lnTo>
                  <a:lnTo>
                    <a:pt x="1616" y="56"/>
                  </a:lnTo>
                  <a:lnTo>
                    <a:pt x="1618" y="58"/>
                  </a:lnTo>
                  <a:lnTo>
                    <a:pt x="1616" y="58"/>
                  </a:lnTo>
                  <a:lnTo>
                    <a:pt x="1616" y="59"/>
                  </a:lnTo>
                  <a:lnTo>
                    <a:pt x="1614" y="58"/>
                  </a:lnTo>
                  <a:lnTo>
                    <a:pt x="1612" y="56"/>
                  </a:lnTo>
                  <a:lnTo>
                    <a:pt x="1610" y="56"/>
                  </a:lnTo>
                  <a:lnTo>
                    <a:pt x="1610" y="56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0" y="58"/>
                  </a:lnTo>
                  <a:lnTo>
                    <a:pt x="1609" y="59"/>
                  </a:lnTo>
                  <a:lnTo>
                    <a:pt x="1610" y="61"/>
                  </a:lnTo>
                  <a:lnTo>
                    <a:pt x="1610" y="63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7"/>
                  </a:lnTo>
                  <a:lnTo>
                    <a:pt x="1614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8"/>
                  </a:lnTo>
                  <a:lnTo>
                    <a:pt x="1612" y="67"/>
                  </a:lnTo>
                  <a:lnTo>
                    <a:pt x="1612" y="68"/>
                  </a:lnTo>
                  <a:lnTo>
                    <a:pt x="1612" y="68"/>
                  </a:lnTo>
                  <a:lnTo>
                    <a:pt x="1612" y="70"/>
                  </a:lnTo>
                  <a:lnTo>
                    <a:pt x="1614" y="72"/>
                  </a:lnTo>
                  <a:lnTo>
                    <a:pt x="1612" y="72"/>
                  </a:lnTo>
                  <a:lnTo>
                    <a:pt x="1610" y="70"/>
                  </a:lnTo>
                  <a:lnTo>
                    <a:pt x="1609" y="68"/>
                  </a:lnTo>
                  <a:lnTo>
                    <a:pt x="1609" y="72"/>
                  </a:lnTo>
                  <a:lnTo>
                    <a:pt x="1609" y="74"/>
                  </a:lnTo>
                  <a:lnTo>
                    <a:pt x="1607" y="74"/>
                  </a:lnTo>
                  <a:lnTo>
                    <a:pt x="1607" y="76"/>
                  </a:lnTo>
                  <a:lnTo>
                    <a:pt x="1607" y="77"/>
                  </a:lnTo>
                  <a:lnTo>
                    <a:pt x="1607" y="79"/>
                  </a:lnTo>
                  <a:lnTo>
                    <a:pt x="1605" y="77"/>
                  </a:lnTo>
                  <a:lnTo>
                    <a:pt x="1603" y="76"/>
                  </a:lnTo>
                  <a:lnTo>
                    <a:pt x="1603" y="74"/>
                  </a:lnTo>
                  <a:lnTo>
                    <a:pt x="1603" y="72"/>
                  </a:lnTo>
                  <a:lnTo>
                    <a:pt x="1605" y="70"/>
                  </a:lnTo>
                  <a:lnTo>
                    <a:pt x="1603" y="68"/>
                  </a:lnTo>
                  <a:lnTo>
                    <a:pt x="1603" y="68"/>
                  </a:lnTo>
                  <a:lnTo>
                    <a:pt x="1601" y="68"/>
                  </a:lnTo>
                  <a:lnTo>
                    <a:pt x="1600" y="68"/>
                  </a:lnTo>
                  <a:lnTo>
                    <a:pt x="1600" y="68"/>
                  </a:lnTo>
                  <a:lnTo>
                    <a:pt x="1601" y="68"/>
                  </a:lnTo>
                  <a:lnTo>
                    <a:pt x="1600" y="67"/>
                  </a:lnTo>
                  <a:lnTo>
                    <a:pt x="1598" y="67"/>
                  </a:lnTo>
                  <a:lnTo>
                    <a:pt x="1598" y="65"/>
                  </a:lnTo>
                  <a:lnTo>
                    <a:pt x="1598" y="65"/>
                  </a:lnTo>
                  <a:lnTo>
                    <a:pt x="1598" y="63"/>
                  </a:lnTo>
                  <a:lnTo>
                    <a:pt x="1596" y="65"/>
                  </a:lnTo>
                  <a:lnTo>
                    <a:pt x="1594" y="65"/>
                  </a:lnTo>
                  <a:lnTo>
                    <a:pt x="1594" y="67"/>
                  </a:lnTo>
                  <a:lnTo>
                    <a:pt x="1594" y="67"/>
                  </a:lnTo>
                  <a:lnTo>
                    <a:pt x="1594" y="68"/>
                  </a:lnTo>
                  <a:lnTo>
                    <a:pt x="1596" y="70"/>
                  </a:lnTo>
                  <a:lnTo>
                    <a:pt x="1596" y="72"/>
                  </a:lnTo>
                  <a:lnTo>
                    <a:pt x="1598" y="74"/>
                  </a:lnTo>
                  <a:lnTo>
                    <a:pt x="1596" y="77"/>
                  </a:lnTo>
                  <a:lnTo>
                    <a:pt x="1598" y="77"/>
                  </a:lnTo>
                  <a:lnTo>
                    <a:pt x="1600" y="81"/>
                  </a:lnTo>
                  <a:lnTo>
                    <a:pt x="1596" y="81"/>
                  </a:lnTo>
                  <a:lnTo>
                    <a:pt x="1594" y="81"/>
                  </a:lnTo>
                  <a:lnTo>
                    <a:pt x="1594" y="83"/>
                  </a:lnTo>
                  <a:lnTo>
                    <a:pt x="1594" y="85"/>
                  </a:lnTo>
                  <a:lnTo>
                    <a:pt x="1594" y="86"/>
                  </a:lnTo>
                  <a:lnTo>
                    <a:pt x="1594" y="86"/>
                  </a:lnTo>
                  <a:lnTo>
                    <a:pt x="1592" y="86"/>
                  </a:lnTo>
                  <a:lnTo>
                    <a:pt x="1592" y="85"/>
                  </a:lnTo>
                  <a:lnTo>
                    <a:pt x="1592" y="83"/>
                  </a:lnTo>
                  <a:lnTo>
                    <a:pt x="1592" y="79"/>
                  </a:lnTo>
                  <a:lnTo>
                    <a:pt x="1592" y="79"/>
                  </a:lnTo>
                  <a:lnTo>
                    <a:pt x="1591" y="79"/>
                  </a:lnTo>
                  <a:lnTo>
                    <a:pt x="1591" y="81"/>
                  </a:lnTo>
                  <a:lnTo>
                    <a:pt x="1589" y="83"/>
                  </a:lnTo>
                  <a:lnTo>
                    <a:pt x="1589" y="81"/>
                  </a:lnTo>
                  <a:lnTo>
                    <a:pt x="1587" y="79"/>
                  </a:lnTo>
                  <a:lnTo>
                    <a:pt x="1587" y="79"/>
                  </a:lnTo>
                  <a:lnTo>
                    <a:pt x="1589" y="77"/>
                  </a:lnTo>
                  <a:lnTo>
                    <a:pt x="1591" y="76"/>
                  </a:lnTo>
                  <a:lnTo>
                    <a:pt x="1591" y="74"/>
                  </a:lnTo>
                  <a:lnTo>
                    <a:pt x="1585" y="70"/>
                  </a:lnTo>
                  <a:lnTo>
                    <a:pt x="1585" y="70"/>
                  </a:lnTo>
                  <a:lnTo>
                    <a:pt x="1583" y="70"/>
                  </a:lnTo>
                  <a:lnTo>
                    <a:pt x="1583" y="72"/>
                  </a:lnTo>
                  <a:lnTo>
                    <a:pt x="1582" y="72"/>
                  </a:lnTo>
                  <a:lnTo>
                    <a:pt x="1582" y="74"/>
                  </a:lnTo>
                  <a:lnTo>
                    <a:pt x="1583" y="76"/>
                  </a:lnTo>
                  <a:lnTo>
                    <a:pt x="1582" y="76"/>
                  </a:lnTo>
                  <a:lnTo>
                    <a:pt x="1582" y="76"/>
                  </a:lnTo>
                  <a:lnTo>
                    <a:pt x="1580" y="76"/>
                  </a:lnTo>
                  <a:lnTo>
                    <a:pt x="1580" y="74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6" y="72"/>
                  </a:lnTo>
                  <a:lnTo>
                    <a:pt x="1576" y="74"/>
                  </a:lnTo>
                  <a:lnTo>
                    <a:pt x="1576" y="77"/>
                  </a:lnTo>
                  <a:lnTo>
                    <a:pt x="1578" y="81"/>
                  </a:lnTo>
                  <a:lnTo>
                    <a:pt x="1578" y="83"/>
                  </a:lnTo>
                  <a:lnTo>
                    <a:pt x="1578" y="85"/>
                  </a:lnTo>
                  <a:lnTo>
                    <a:pt x="1574" y="79"/>
                  </a:lnTo>
                  <a:lnTo>
                    <a:pt x="1571" y="76"/>
                  </a:lnTo>
                  <a:lnTo>
                    <a:pt x="1569" y="77"/>
                  </a:lnTo>
                  <a:lnTo>
                    <a:pt x="1569" y="77"/>
                  </a:lnTo>
                  <a:lnTo>
                    <a:pt x="1571" y="79"/>
                  </a:lnTo>
                  <a:lnTo>
                    <a:pt x="1571" y="81"/>
                  </a:lnTo>
                  <a:lnTo>
                    <a:pt x="1569" y="81"/>
                  </a:lnTo>
                  <a:lnTo>
                    <a:pt x="1569" y="83"/>
                  </a:lnTo>
                  <a:lnTo>
                    <a:pt x="1567" y="83"/>
                  </a:lnTo>
                  <a:lnTo>
                    <a:pt x="1560" y="79"/>
                  </a:lnTo>
                  <a:lnTo>
                    <a:pt x="1556" y="79"/>
                  </a:lnTo>
                  <a:lnTo>
                    <a:pt x="1554" y="81"/>
                  </a:lnTo>
                  <a:lnTo>
                    <a:pt x="1556" y="83"/>
                  </a:lnTo>
                  <a:lnTo>
                    <a:pt x="1558" y="83"/>
                  </a:lnTo>
                  <a:close/>
                  <a:moveTo>
                    <a:pt x="1656" y="30"/>
                  </a:moveTo>
                  <a:lnTo>
                    <a:pt x="1657" y="30"/>
                  </a:lnTo>
                  <a:lnTo>
                    <a:pt x="1659" y="30"/>
                  </a:lnTo>
                  <a:lnTo>
                    <a:pt x="1657" y="32"/>
                  </a:lnTo>
                  <a:lnTo>
                    <a:pt x="1654" y="32"/>
                  </a:lnTo>
                  <a:lnTo>
                    <a:pt x="1654" y="34"/>
                  </a:lnTo>
                  <a:lnTo>
                    <a:pt x="1657" y="36"/>
                  </a:lnTo>
                  <a:lnTo>
                    <a:pt x="1657" y="38"/>
                  </a:lnTo>
                  <a:lnTo>
                    <a:pt x="1657" y="39"/>
                  </a:lnTo>
                  <a:lnTo>
                    <a:pt x="1659" y="39"/>
                  </a:lnTo>
                  <a:lnTo>
                    <a:pt x="1659" y="39"/>
                  </a:lnTo>
                  <a:lnTo>
                    <a:pt x="1661" y="39"/>
                  </a:lnTo>
                  <a:lnTo>
                    <a:pt x="1663" y="39"/>
                  </a:lnTo>
                  <a:lnTo>
                    <a:pt x="1663" y="38"/>
                  </a:lnTo>
                  <a:lnTo>
                    <a:pt x="1663" y="38"/>
                  </a:lnTo>
                  <a:lnTo>
                    <a:pt x="1665" y="38"/>
                  </a:lnTo>
                  <a:lnTo>
                    <a:pt x="1665" y="38"/>
                  </a:lnTo>
                  <a:lnTo>
                    <a:pt x="1666" y="38"/>
                  </a:lnTo>
                  <a:lnTo>
                    <a:pt x="1666" y="38"/>
                  </a:lnTo>
                  <a:lnTo>
                    <a:pt x="1666" y="36"/>
                  </a:lnTo>
                  <a:lnTo>
                    <a:pt x="1666" y="36"/>
                  </a:lnTo>
                  <a:lnTo>
                    <a:pt x="1668" y="36"/>
                  </a:lnTo>
                  <a:lnTo>
                    <a:pt x="1668" y="36"/>
                  </a:lnTo>
                  <a:lnTo>
                    <a:pt x="1668" y="34"/>
                  </a:lnTo>
                  <a:lnTo>
                    <a:pt x="1670" y="34"/>
                  </a:lnTo>
                  <a:lnTo>
                    <a:pt x="1668" y="32"/>
                  </a:lnTo>
                  <a:lnTo>
                    <a:pt x="1661" y="32"/>
                  </a:lnTo>
                  <a:lnTo>
                    <a:pt x="1663" y="32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3" y="29"/>
                  </a:lnTo>
                  <a:lnTo>
                    <a:pt x="1666" y="29"/>
                  </a:lnTo>
                  <a:lnTo>
                    <a:pt x="1668" y="27"/>
                  </a:lnTo>
                  <a:lnTo>
                    <a:pt x="1666" y="27"/>
                  </a:lnTo>
                  <a:lnTo>
                    <a:pt x="1663" y="27"/>
                  </a:lnTo>
                  <a:lnTo>
                    <a:pt x="1661" y="25"/>
                  </a:lnTo>
                  <a:lnTo>
                    <a:pt x="1661" y="25"/>
                  </a:lnTo>
                  <a:lnTo>
                    <a:pt x="1663" y="23"/>
                  </a:lnTo>
                  <a:lnTo>
                    <a:pt x="1656" y="23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6" y="27"/>
                  </a:lnTo>
                  <a:lnTo>
                    <a:pt x="1652" y="27"/>
                  </a:lnTo>
                  <a:lnTo>
                    <a:pt x="1652" y="27"/>
                  </a:lnTo>
                  <a:lnTo>
                    <a:pt x="1654" y="30"/>
                  </a:lnTo>
                  <a:lnTo>
                    <a:pt x="1656" y="30"/>
                  </a:lnTo>
                  <a:close/>
                  <a:moveTo>
                    <a:pt x="1692" y="20"/>
                  </a:moveTo>
                  <a:lnTo>
                    <a:pt x="1692" y="21"/>
                  </a:lnTo>
                  <a:lnTo>
                    <a:pt x="1694" y="21"/>
                  </a:lnTo>
                  <a:lnTo>
                    <a:pt x="1694" y="23"/>
                  </a:lnTo>
                  <a:lnTo>
                    <a:pt x="1695" y="23"/>
                  </a:lnTo>
                  <a:lnTo>
                    <a:pt x="1695" y="23"/>
                  </a:lnTo>
                  <a:lnTo>
                    <a:pt x="1697" y="20"/>
                  </a:lnTo>
                  <a:lnTo>
                    <a:pt x="1697" y="20"/>
                  </a:lnTo>
                  <a:lnTo>
                    <a:pt x="1697" y="18"/>
                  </a:lnTo>
                  <a:lnTo>
                    <a:pt x="1697" y="16"/>
                  </a:lnTo>
                  <a:lnTo>
                    <a:pt x="1699" y="16"/>
                  </a:lnTo>
                  <a:lnTo>
                    <a:pt x="1699" y="16"/>
                  </a:lnTo>
                  <a:lnTo>
                    <a:pt x="1699" y="14"/>
                  </a:lnTo>
                  <a:lnTo>
                    <a:pt x="1699" y="14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5" y="12"/>
                  </a:lnTo>
                  <a:lnTo>
                    <a:pt x="1695" y="11"/>
                  </a:lnTo>
                  <a:lnTo>
                    <a:pt x="1695" y="11"/>
                  </a:lnTo>
                  <a:lnTo>
                    <a:pt x="1694" y="11"/>
                  </a:lnTo>
                  <a:lnTo>
                    <a:pt x="1694" y="12"/>
                  </a:lnTo>
                  <a:lnTo>
                    <a:pt x="1694" y="14"/>
                  </a:lnTo>
                  <a:lnTo>
                    <a:pt x="1695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4"/>
                  </a:lnTo>
                  <a:lnTo>
                    <a:pt x="1692" y="14"/>
                  </a:lnTo>
                  <a:lnTo>
                    <a:pt x="1692" y="14"/>
                  </a:lnTo>
                  <a:lnTo>
                    <a:pt x="1690" y="14"/>
                  </a:lnTo>
                  <a:lnTo>
                    <a:pt x="1688" y="16"/>
                  </a:lnTo>
                  <a:lnTo>
                    <a:pt x="1688" y="18"/>
                  </a:lnTo>
                  <a:lnTo>
                    <a:pt x="1690" y="20"/>
                  </a:lnTo>
                  <a:lnTo>
                    <a:pt x="1692" y="20"/>
                  </a:lnTo>
                  <a:close/>
                  <a:moveTo>
                    <a:pt x="2011" y="133"/>
                  </a:moveTo>
                  <a:lnTo>
                    <a:pt x="2011" y="132"/>
                  </a:lnTo>
                  <a:lnTo>
                    <a:pt x="2010" y="130"/>
                  </a:lnTo>
                  <a:lnTo>
                    <a:pt x="2010" y="130"/>
                  </a:lnTo>
                  <a:lnTo>
                    <a:pt x="2010" y="126"/>
                  </a:lnTo>
                  <a:lnTo>
                    <a:pt x="2010" y="126"/>
                  </a:lnTo>
                  <a:lnTo>
                    <a:pt x="2010" y="124"/>
                  </a:lnTo>
                  <a:lnTo>
                    <a:pt x="2011" y="123"/>
                  </a:lnTo>
                  <a:lnTo>
                    <a:pt x="2008" y="117"/>
                  </a:lnTo>
                  <a:lnTo>
                    <a:pt x="2008" y="115"/>
                  </a:lnTo>
                  <a:lnTo>
                    <a:pt x="2006" y="115"/>
                  </a:lnTo>
                  <a:lnTo>
                    <a:pt x="2006" y="110"/>
                  </a:lnTo>
                  <a:lnTo>
                    <a:pt x="2004" y="110"/>
                  </a:lnTo>
                  <a:lnTo>
                    <a:pt x="2001" y="113"/>
                  </a:lnTo>
                  <a:lnTo>
                    <a:pt x="1999" y="113"/>
                  </a:lnTo>
                  <a:lnTo>
                    <a:pt x="1999" y="115"/>
                  </a:lnTo>
                  <a:lnTo>
                    <a:pt x="1997" y="115"/>
                  </a:lnTo>
                  <a:lnTo>
                    <a:pt x="1995" y="112"/>
                  </a:lnTo>
                  <a:lnTo>
                    <a:pt x="1995" y="108"/>
                  </a:lnTo>
                  <a:lnTo>
                    <a:pt x="1986" y="101"/>
                  </a:lnTo>
                  <a:lnTo>
                    <a:pt x="1988" y="99"/>
                  </a:lnTo>
                  <a:lnTo>
                    <a:pt x="1988" y="97"/>
                  </a:lnTo>
                  <a:lnTo>
                    <a:pt x="1982" y="94"/>
                  </a:lnTo>
                  <a:lnTo>
                    <a:pt x="1981" y="94"/>
                  </a:lnTo>
                  <a:lnTo>
                    <a:pt x="1966" y="99"/>
                  </a:lnTo>
                  <a:lnTo>
                    <a:pt x="1957" y="97"/>
                  </a:lnTo>
                  <a:lnTo>
                    <a:pt x="1957" y="95"/>
                  </a:lnTo>
                  <a:lnTo>
                    <a:pt x="1961" y="95"/>
                  </a:lnTo>
                  <a:lnTo>
                    <a:pt x="1964" y="97"/>
                  </a:lnTo>
                  <a:lnTo>
                    <a:pt x="1966" y="97"/>
                  </a:lnTo>
                  <a:lnTo>
                    <a:pt x="1966" y="97"/>
                  </a:lnTo>
                  <a:lnTo>
                    <a:pt x="1966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6" y="94"/>
                  </a:lnTo>
                  <a:lnTo>
                    <a:pt x="1972" y="92"/>
                  </a:lnTo>
                  <a:lnTo>
                    <a:pt x="1975" y="90"/>
                  </a:lnTo>
                  <a:lnTo>
                    <a:pt x="1975" y="88"/>
                  </a:lnTo>
                  <a:lnTo>
                    <a:pt x="1975" y="86"/>
                  </a:lnTo>
                  <a:lnTo>
                    <a:pt x="1970" y="83"/>
                  </a:lnTo>
                  <a:lnTo>
                    <a:pt x="1964" y="83"/>
                  </a:lnTo>
                  <a:lnTo>
                    <a:pt x="1963" y="81"/>
                  </a:lnTo>
                  <a:lnTo>
                    <a:pt x="1966" y="79"/>
                  </a:lnTo>
                  <a:lnTo>
                    <a:pt x="1968" y="77"/>
                  </a:lnTo>
                  <a:lnTo>
                    <a:pt x="1968" y="76"/>
                  </a:lnTo>
                  <a:lnTo>
                    <a:pt x="1963" y="70"/>
                  </a:lnTo>
                  <a:lnTo>
                    <a:pt x="1961" y="70"/>
                  </a:lnTo>
                  <a:lnTo>
                    <a:pt x="1957" y="70"/>
                  </a:lnTo>
                  <a:lnTo>
                    <a:pt x="1955" y="72"/>
                  </a:lnTo>
                  <a:lnTo>
                    <a:pt x="1952" y="77"/>
                  </a:lnTo>
                  <a:lnTo>
                    <a:pt x="1952" y="79"/>
                  </a:lnTo>
                  <a:lnTo>
                    <a:pt x="1950" y="81"/>
                  </a:lnTo>
                  <a:lnTo>
                    <a:pt x="1950" y="81"/>
                  </a:lnTo>
                  <a:lnTo>
                    <a:pt x="1950" y="83"/>
                  </a:lnTo>
                  <a:lnTo>
                    <a:pt x="1943" y="85"/>
                  </a:lnTo>
                  <a:lnTo>
                    <a:pt x="1943" y="81"/>
                  </a:lnTo>
                  <a:lnTo>
                    <a:pt x="1946" y="77"/>
                  </a:lnTo>
                  <a:lnTo>
                    <a:pt x="1946" y="74"/>
                  </a:lnTo>
                  <a:lnTo>
                    <a:pt x="1946" y="68"/>
                  </a:lnTo>
                  <a:lnTo>
                    <a:pt x="1945" y="67"/>
                  </a:lnTo>
                  <a:lnTo>
                    <a:pt x="1943" y="67"/>
                  </a:lnTo>
                  <a:lnTo>
                    <a:pt x="1934" y="72"/>
                  </a:lnTo>
                  <a:lnTo>
                    <a:pt x="1928" y="74"/>
                  </a:lnTo>
                  <a:lnTo>
                    <a:pt x="1926" y="74"/>
                  </a:lnTo>
                  <a:lnTo>
                    <a:pt x="1925" y="79"/>
                  </a:lnTo>
                  <a:lnTo>
                    <a:pt x="1923" y="79"/>
                  </a:lnTo>
                  <a:lnTo>
                    <a:pt x="1923" y="79"/>
                  </a:lnTo>
                  <a:lnTo>
                    <a:pt x="1923" y="77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4"/>
                  </a:lnTo>
                  <a:lnTo>
                    <a:pt x="1925" y="74"/>
                  </a:lnTo>
                  <a:lnTo>
                    <a:pt x="1925" y="74"/>
                  </a:lnTo>
                  <a:lnTo>
                    <a:pt x="1926" y="72"/>
                  </a:lnTo>
                  <a:lnTo>
                    <a:pt x="1925" y="72"/>
                  </a:lnTo>
                  <a:lnTo>
                    <a:pt x="1925" y="72"/>
                  </a:lnTo>
                  <a:lnTo>
                    <a:pt x="1925" y="70"/>
                  </a:lnTo>
                  <a:lnTo>
                    <a:pt x="1925" y="68"/>
                  </a:lnTo>
                  <a:lnTo>
                    <a:pt x="1926" y="68"/>
                  </a:lnTo>
                  <a:lnTo>
                    <a:pt x="1928" y="68"/>
                  </a:lnTo>
                  <a:lnTo>
                    <a:pt x="1928" y="67"/>
                  </a:lnTo>
                  <a:lnTo>
                    <a:pt x="1925" y="67"/>
                  </a:lnTo>
                  <a:lnTo>
                    <a:pt x="1923" y="67"/>
                  </a:lnTo>
                  <a:lnTo>
                    <a:pt x="1926" y="63"/>
                  </a:lnTo>
                  <a:lnTo>
                    <a:pt x="1928" y="59"/>
                  </a:lnTo>
                  <a:lnTo>
                    <a:pt x="1926" y="59"/>
                  </a:lnTo>
                  <a:lnTo>
                    <a:pt x="1923" y="58"/>
                  </a:lnTo>
                  <a:lnTo>
                    <a:pt x="1923" y="58"/>
                  </a:lnTo>
                  <a:lnTo>
                    <a:pt x="1921" y="56"/>
                  </a:lnTo>
                  <a:lnTo>
                    <a:pt x="1921" y="56"/>
                  </a:lnTo>
                  <a:lnTo>
                    <a:pt x="1921" y="54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48"/>
                  </a:lnTo>
                  <a:lnTo>
                    <a:pt x="1910" y="48"/>
                  </a:lnTo>
                  <a:lnTo>
                    <a:pt x="1910" y="47"/>
                  </a:lnTo>
                  <a:lnTo>
                    <a:pt x="1914" y="47"/>
                  </a:lnTo>
                  <a:lnTo>
                    <a:pt x="1914" y="47"/>
                  </a:lnTo>
                  <a:lnTo>
                    <a:pt x="1912" y="45"/>
                  </a:lnTo>
                  <a:lnTo>
                    <a:pt x="1910" y="45"/>
                  </a:lnTo>
                  <a:lnTo>
                    <a:pt x="1898" y="47"/>
                  </a:lnTo>
                  <a:lnTo>
                    <a:pt x="1896" y="48"/>
                  </a:lnTo>
                  <a:lnTo>
                    <a:pt x="1894" y="50"/>
                  </a:lnTo>
                  <a:lnTo>
                    <a:pt x="1892" y="52"/>
                  </a:lnTo>
                  <a:lnTo>
                    <a:pt x="1890" y="59"/>
                  </a:lnTo>
                  <a:lnTo>
                    <a:pt x="1885" y="65"/>
                  </a:lnTo>
                  <a:lnTo>
                    <a:pt x="1885" y="70"/>
                  </a:lnTo>
                  <a:lnTo>
                    <a:pt x="1885" y="72"/>
                  </a:lnTo>
                  <a:lnTo>
                    <a:pt x="1887" y="72"/>
                  </a:lnTo>
                  <a:lnTo>
                    <a:pt x="1889" y="74"/>
                  </a:lnTo>
                  <a:lnTo>
                    <a:pt x="1889" y="76"/>
                  </a:lnTo>
                  <a:lnTo>
                    <a:pt x="1889" y="77"/>
                  </a:lnTo>
                  <a:lnTo>
                    <a:pt x="1887" y="77"/>
                  </a:lnTo>
                  <a:lnTo>
                    <a:pt x="1885" y="76"/>
                  </a:lnTo>
                  <a:lnTo>
                    <a:pt x="1883" y="76"/>
                  </a:lnTo>
                  <a:lnTo>
                    <a:pt x="1883" y="77"/>
                  </a:lnTo>
                  <a:lnTo>
                    <a:pt x="1883" y="79"/>
                  </a:lnTo>
                  <a:lnTo>
                    <a:pt x="1881" y="83"/>
                  </a:lnTo>
                  <a:lnTo>
                    <a:pt x="1881" y="85"/>
                  </a:lnTo>
                  <a:lnTo>
                    <a:pt x="1878" y="94"/>
                  </a:lnTo>
                  <a:lnTo>
                    <a:pt x="1878" y="95"/>
                  </a:lnTo>
                  <a:lnTo>
                    <a:pt x="1878" y="95"/>
                  </a:lnTo>
                  <a:lnTo>
                    <a:pt x="1881" y="101"/>
                  </a:lnTo>
                  <a:lnTo>
                    <a:pt x="1881" y="101"/>
                  </a:lnTo>
                  <a:lnTo>
                    <a:pt x="1885" y="101"/>
                  </a:lnTo>
                  <a:lnTo>
                    <a:pt x="1885" y="103"/>
                  </a:lnTo>
                  <a:lnTo>
                    <a:pt x="1885" y="103"/>
                  </a:lnTo>
                  <a:lnTo>
                    <a:pt x="1883" y="104"/>
                  </a:lnTo>
                  <a:lnTo>
                    <a:pt x="1883" y="104"/>
                  </a:lnTo>
                  <a:lnTo>
                    <a:pt x="1883" y="106"/>
                  </a:lnTo>
                  <a:lnTo>
                    <a:pt x="1883" y="108"/>
                  </a:lnTo>
                  <a:lnTo>
                    <a:pt x="1883" y="110"/>
                  </a:lnTo>
                  <a:lnTo>
                    <a:pt x="1883" y="110"/>
                  </a:lnTo>
                  <a:lnTo>
                    <a:pt x="1883" y="112"/>
                  </a:lnTo>
                  <a:lnTo>
                    <a:pt x="1881" y="110"/>
                  </a:lnTo>
                  <a:lnTo>
                    <a:pt x="1881" y="106"/>
                  </a:lnTo>
                  <a:lnTo>
                    <a:pt x="1881" y="104"/>
                  </a:lnTo>
                  <a:lnTo>
                    <a:pt x="1880" y="103"/>
                  </a:lnTo>
                  <a:lnTo>
                    <a:pt x="1878" y="104"/>
                  </a:lnTo>
                  <a:lnTo>
                    <a:pt x="1876" y="104"/>
                  </a:lnTo>
                  <a:lnTo>
                    <a:pt x="1874" y="108"/>
                  </a:lnTo>
                  <a:lnTo>
                    <a:pt x="1874" y="108"/>
                  </a:lnTo>
                  <a:lnTo>
                    <a:pt x="1874" y="110"/>
                  </a:lnTo>
                  <a:lnTo>
                    <a:pt x="1874" y="112"/>
                  </a:lnTo>
                  <a:lnTo>
                    <a:pt x="1872" y="113"/>
                  </a:lnTo>
                  <a:lnTo>
                    <a:pt x="1871" y="115"/>
                  </a:lnTo>
                  <a:lnTo>
                    <a:pt x="1871" y="115"/>
                  </a:lnTo>
                  <a:lnTo>
                    <a:pt x="1869" y="117"/>
                  </a:lnTo>
                  <a:lnTo>
                    <a:pt x="1869" y="121"/>
                  </a:lnTo>
                  <a:lnTo>
                    <a:pt x="1869" y="123"/>
                  </a:lnTo>
                  <a:lnTo>
                    <a:pt x="1869" y="126"/>
                  </a:lnTo>
                  <a:lnTo>
                    <a:pt x="1869" y="128"/>
                  </a:lnTo>
                  <a:lnTo>
                    <a:pt x="1867" y="132"/>
                  </a:lnTo>
                  <a:lnTo>
                    <a:pt x="1867" y="135"/>
                  </a:lnTo>
                  <a:lnTo>
                    <a:pt x="1869" y="139"/>
                  </a:lnTo>
                  <a:lnTo>
                    <a:pt x="1869" y="139"/>
                  </a:lnTo>
                  <a:lnTo>
                    <a:pt x="1869" y="141"/>
                  </a:lnTo>
                  <a:lnTo>
                    <a:pt x="1869" y="144"/>
                  </a:lnTo>
                  <a:lnTo>
                    <a:pt x="1869" y="144"/>
                  </a:lnTo>
                  <a:lnTo>
                    <a:pt x="1869" y="148"/>
                  </a:lnTo>
                  <a:lnTo>
                    <a:pt x="1869" y="150"/>
                  </a:lnTo>
                  <a:lnTo>
                    <a:pt x="1869" y="151"/>
                  </a:lnTo>
                  <a:lnTo>
                    <a:pt x="1869" y="155"/>
                  </a:lnTo>
                  <a:lnTo>
                    <a:pt x="1867" y="160"/>
                  </a:lnTo>
                  <a:lnTo>
                    <a:pt x="1865" y="164"/>
                  </a:lnTo>
                  <a:lnTo>
                    <a:pt x="1861" y="168"/>
                  </a:lnTo>
                  <a:lnTo>
                    <a:pt x="1858" y="166"/>
                  </a:lnTo>
                  <a:lnTo>
                    <a:pt x="1860" y="166"/>
                  </a:lnTo>
                  <a:lnTo>
                    <a:pt x="1861" y="166"/>
                  </a:lnTo>
                  <a:lnTo>
                    <a:pt x="1863" y="164"/>
                  </a:lnTo>
                  <a:lnTo>
                    <a:pt x="1865" y="160"/>
                  </a:lnTo>
                  <a:lnTo>
                    <a:pt x="1865" y="159"/>
                  </a:lnTo>
                  <a:lnTo>
                    <a:pt x="1867" y="157"/>
                  </a:lnTo>
                  <a:lnTo>
                    <a:pt x="1867" y="155"/>
                  </a:lnTo>
                  <a:lnTo>
                    <a:pt x="1867" y="150"/>
                  </a:lnTo>
                  <a:lnTo>
                    <a:pt x="1865" y="141"/>
                  </a:lnTo>
                  <a:lnTo>
                    <a:pt x="1865" y="135"/>
                  </a:lnTo>
                  <a:lnTo>
                    <a:pt x="1867" y="130"/>
                  </a:lnTo>
                  <a:lnTo>
                    <a:pt x="1867" y="128"/>
                  </a:lnTo>
                  <a:lnTo>
                    <a:pt x="1867" y="126"/>
                  </a:lnTo>
                  <a:lnTo>
                    <a:pt x="1865" y="123"/>
                  </a:lnTo>
                  <a:lnTo>
                    <a:pt x="1865" y="121"/>
                  </a:lnTo>
                  <a:lnTo>
                    <a:pt x="1867" y="119"/>
                  </a:lnTo>
                  <a:lnTo>
                    <a:pt x="1869" y="115"/>
                  </a:lnTo>
                  <a:lnTo>
                    <a:pt x="1871" y="110"/>
                  </a:lnTo>
                  <a:lnTo>
                    <a:pt x="1871" y="108"/>
                  </a:lnTo>
                  <a:lnTo>
                    <a:pt x="1872" y="106"/>
                  </a:lnTo>
                  <a:lnTo>
                    <a:pt x="1872" y="104"/>
                  </a:lnTo>
                  <a:lnTo>
                    <a:pt x="1874" y="103"/>
                  </a:lnTo>
                  <a:lnTo>
                    <a:pt x="1874" y="101"/>
                  </a:lnTo>
                  <a:lnTo>
                    <a:pt x="1872" y="101"/>
                  </a:lnTo>
                  <a:lnTo>
                    <a:pt x="1871" y="101"/>
                  </a:lnTo>
                  <a:lnTo>
                    <a:pt x="1869" y="103"/>
                  </a:lnTo>
                  <a:lnTo>
                    <a:pt x="1867" y="106"/>
                  </a:lnTo>
                  <a:lnTo>
                    <a:pt x="1865" y="110"/>
                  </a:lnTo>
                  <a:lnTo>
                    <a:pt x="1865" y="112"/>
                  </a:lnTo>
                  <a:lnTo>
                    <a:pt x="1863" y="112"/>
                  </a:lnTo>
                  <a:lnTo>
                    <a:pt x="1863" y="110"/>
                  </a:lnTo>
                  <a:lnTo>
                    <a:pt x="1863" y="108"/>
                  </a:lnTo>
                  <a:lnTo>
                    <a:pt x="1865" y="108"/>
                  </a:lnTo>
                  <a:lnTo>
                    <a:pt x="1865" y="108"/>
                  </a:lnTo>
                  <a:lnTo>
                    <a:pt x="1863" y="108"/>
                  </a:lnTo>
                  <a:lnTo>
                    <a:pt x="1861" y="110"/>
                  </a:lnTo>
                  <a:lnTo>
                    <a:pt x="1860" y="112"/>
                  </a:lnTo>
                  <a:lnTo>
                    <a:pt x="1860" y="112"/>
                  </a:lnTo>
                  <a:lnTo>
                    <a:pt x="1860" y="108"/>
                  </a:lnTo>
                  <a:lnTo>
                    <a:pt x="1861" y="106"/>
                  </a:lnTo>
                  <a:lnTo>
                    <a:pt x="1867" y="103"/>
                  </a:lnTo>
                  <a:lnTo>
                    <a:pt x="1861" y="104"/>
                  </a:lnTo>
                  <a:lnTo>
                    <a:pt x="1854" y="108"/>
                  </a:lnTo>
                  <a:lnTo>
                    <a:pt x="1856" y="104"/>
                  </a:lnTo>
                  <a:lnTo>
                    <a:pt x="1856" y="103"/>
                  </a:lnTo>
                  <a:lnTo>
                    <a:pt x="1854" y="104"/>
                  </a:lnTo>
                  <a:lnTo>
                    <a:pt x="1854" y="106"/>
                  </a:lnTo>
                  <a:lnTo>
                    <a:pt x="1854" y="106"/>
                  </a:lnTo>
                  <a:lnTo>
                    <a:pt x="1852" y="112"/>
                  </a:lnTo>
                  <a:lnTo>
                    <a:pt x="1852" y="113"/>
                  </a:lnTo>
                  <a:lnTo>
                    <a:pt x="1851" y="110"/>
                  </a:lnTo>
                  <a:lnTo>
                    <a:pt x="1851" y="108"/>
                  </a:lnTo>
                  <a:lnTo>
                    <a:pt x="1851" y="104"/>
                  </a:lnTo>
                  <a:lnTo>
                    <a:pt x="1852" y="103"/>
                  </a:lnTo>
                  <a:lnTo>
                    <a:pt x="1854" y="101"/>
                  </a:lnTo>
                  <a:lnTo>
                    <a:pt x="1858" y="99"/>
                  </a:lnTo>
                  <a:lnTo>
                    <a:pt x="1860" y="97"/>
                  </a:lnTo>
                  <a:lnTo>
                    <a:pt x="1861" y="94"/>
                  </a:lnTo>
                  <a:lnTo>
                    <a:pt x="1867" y="90"/>
                  </a:lnTo>
                  <a:lnTo>
                    <a:pt x="1869" y="85"/>
                  </a:lnTo>
                  <a:lnTo>
                    <a:pt x="1872" y="79"/>
                  </a:lnTo>
                  <a:lnTo>
                    <a:pt x="1872" y="72"/>
                  </a:lnTo>
                  <a:lnTo>
                    <a:pt x="1872" y="70"/>
                  </a:lnTo>
                  <a:lnTo>
                    <a:pt x="1871" y="70"/>
                  </a:lnTo>
                  <a:lnTo>
                    <a:pt x="1865" y="76"/>
                  </a:lnTo>
                  <a:lnTo>
                    <a:pt x="1847" y="86"/>
                  </a:lnTo>
                  <a:lnTo>
                    <a:pt x="1840" y="86"/>
                  </a:lnTo>
                  <a:lnTo>
                    <a:pt x="1842" y="85"/>
                  </a:lnTo>
                  <a:lnTo>
                    <a:pt x="1843" y="85"/>
                  </a:lnTo>
                  <a:lnTo>
                    <a:pt x="1845" y="83"/>
                  </a:lnTo>
                  <a:lnTo>
                    <a:pt x="1847" y="83"/>
                  </a:lnTo>
                  <a:lnTo>
                    <a:pt x="1852" y="79"/>
                  </a:lnTo>
                  <a:lnTo>
                    <a:pt x="1852" y="77"/>
                  </a:lnTo>
                  <a:lnTo>
                    <a:pt x="1851" y="77"/>
                  </a:lnTo>
                  <a:lnTo>
                    <a:pt x="1854" y="74"/>
                  </a:lnTo>
                  <a:lnTo>
                    <a:pt x="1861" y="72"/>
                  </a:lnTo>
                  <a:lnTo>
                    <a:pt x="1865" y="67"/>
                  </a:lnTo>
                  <a:lnTo>
                    <a:pt x="1863" y="67"/>
                  </a:lnTo>
                  <a:lnTo>
                    <a:pt x="1861" y="67"/>
                  </a:lnTo>
                  <a:lnTo>
                    <a:pt x="1858" y="67"/>
                  </a:lnTo>
                  <a:lnTo>
                    <a:pt x="1858" y="67"/>
                  </a:lnTo>
                  <a:lnTo>
                    <a:pt x="1858" y="65"/>
                  </a:lnTo>
                  <a:lnTo>
                    <a:pt x="1858" y="65"/>
                  </a:lnTo>
                  <a:lnTo>
                    <a:pt x="1852" y="63"/>
                  </a:lnTo>
                  <a:lnTo>
                    <a:pt x="1851" y="63"/>
                  </a:lnTo>
                  <a:lnTo>
                    <a:pt x="1847" y="67"/>
                  </a:lnTo>
                  <a:lnTo>
                    <a:pt x="1847" y="65"/>
                  </a:lnTo>
                  <a:lnTo>
                    <a:pt x="1847" y="63"/>
                  </a:lnTo>
                  <a:lnTo>
                    <a:pt x="1849" y="63"/>
                  </a:lnTo>
                  <a:lnTo>
                    <a:pt x="1849" y="61"/>
                  </a:lnTo>
                  <a:lnTo>
                    <a:pt x="1849" y="61"/>
                  </a:lnTo>
                  <a:lnTo>
                    <a:pt x="1847" y="61"/>
                  </a:lnTo>
                  <a:lnTo>
                    <a:pt x="1845" y="59"/>
                  </a:lnTo>
                  <a:lnTo>
                    <a:pt x="1847" y="59"/>
                  </a:lnTo>
                  <a:lnTo>
                    <a:pt x="1847" y="58"/>
                  </a:lnTo>
                  <a:lnTo>
                    <a:pt x="1849" y="58"/>
                  </a:lnTo>
                  <a:lnTo>
                    <a:pt x="1849" y="59"/>
                  </a:lnTo>
                  <a:lnTo>
                    <a:pt x="1856" y="58"/>
                  </a:lnTo>
                  <a:lnTo>
                    <a:pt x="1856" y="58"/>
                  </a:lnTo>
                  <a:lnTo>
                    <a:pt x="1856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8"/>
                  </a:lnTo>
                  <a:lnTo>
                    <a:pt x="1860" y="59"/>
                  </a:lnTo>
                  <a:lnTo>
                    <a:pt x="1861" y="58"/>
                  </a:lnTo>
                  <a:lnTo>
                    <a:pt x="1861" y="58"/>
                  </a:lnTo>
                  <a:lnTo>
                    <a:pt x="1865" y="59"/>
                  </a:lnTo>
                  <a:lnTo>
                    <a:pt x="1867" y="59"/>
                  </a:lnTo>
                  <a:lnTo>
                    <a:pt x="1869" y="59"/>
                  </a:lnTo>
                  <a:lnTo>
                    <a:pt x="1871" y="58"/>
                  </a:lnTo>
                  <a:lnTo>
                    <a:pt x="1872" y="56"/>
                  </a:lnTo>
                  <a:lnTo>
                    <a:pt x="1871" y="54"/>
                  </a:lnTo>
                  <a:lnTo>
                    <a:pt x="1871" y="54"/>
                  </a:lnTo>
                  <a:lnTo>
                    <a:pt x="1869" y="52"/>
                  </a:lnTo>
                  <a:lnTo>
                    <a:pt x="1876" y="54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0"/>
                  </a:lnTo>
                  <a:lnTo>
                    <a:pt x="1878" y="50"/>
                  </a:lnTo>
                  <a:lnTo>
                    <a:pt x="1880" y="50"/>
                  </a:lnTo>
                  <a:lnTo>
                    <a:pt x="1880" y="47"/>
                  </a:lnTo>
                  <a:lnTo>
                    <a:pt x="1880" y="47"/>
                  </a:lnTo>
                  <a:lnTo>
                    <a:pt x="1878" y="47"/>
                  </a:lnTo>
                  <a:lnTo>
                    <a:pt x="1878" y="47"/>
                  </a:lnTo>
                  <a:lnTo>
                    <a:pt x="1876" y="45"/>
                  </a:lnTo>
                  <a:lnTo>
                    <a:pt x="1880" y="45"/>
                  </a:lnTo>
                  <a:lnTo>
                    <a:pt x="1881" y="43"/>
                  </a:lnTo>
                  <a:lnTo>
                    <a:pt x="1883" y="41"/>
                  </a:lnTo>
                  <a:lnTo>
                    <a:pt x="1883" y="39"/>
                  </a:lnTo>
                  <a:lnTo>
                    <a:pt x="1885" y="36"/>
                  </a:lnTo>
                  <a:lnTo>
                    <a:pt x="1885" y="34"/>
                  </a:lnTo>
                  <a:lnTo>
                    <a:pt x="1885" y="32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29"/>
                  </a:lnTo>
                  <a:lnTo>
                    <a:pt x="1883" y="27"/>
                  </a:lnTo>
                  <a:lnTo>
                    <a:pt x="1876" y="27"/>
                  </a:lnTo>
                  <a:lnTo>
                    <a:pt x="1869" y="30"/>
                  </a:lnTo>
                  <a:lnTo>
                    <a:pt x="1869" y="30"/>
                  </a:lnTo>
                  <a:lnTo>
                    <a:pt x="1869" y="29"/>
                  </a:lnTo>
                  <a:lnTo>
                    <a:pt x="1869" y="29"/>
                  </a:lnTo>
                  <a:lnTo>
                    <a:pt x="1871" y="27"/>
                  </a:lnTo>
                  <a:lnTo>
                    <a:pt x="1871" y="25"/>
                  </a:lnTo>
                  <a:lnTo>
                    <a:pt x="1869" y="27"/>
                  </a:lnTo>
                  <a:lnTo>
                    <a:pt x="1867" y="27"/>
                  </a:lnTo>
                  <a:lnTo>
                    <a:pt x="1867" y="27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3"/>
                  </a:lnTo>
                  <a:lnTo>
                    <a:pt x="1869" y="21"/>
                  </a:lnTo>
                  <a:lnTo>
                    <a:pt x="1871" y="21"/>
                  </a:lnTo>
                  <a:lnTo>
                    <a:pt x="1871" y="18"/>
                  </a:lnTo>
                  <a:lnTo>
                    <a:pt x="1871" y="16"/>
                  </a:lnTo>
                  <a:lnTo>
                    <a:pt x="1869" y="14"/>
                  </a:lnTo>
                  <a:lnTo>
                    <a:pt x="1869" y="14"/>
                  </a:lnTo>
                  <a:lnTo>
                    <a:pt x="1867" y="14"/>
                  </a:lnTo>
                  <a:lnTo>
                    <a:pt x="1867" y="14"/>
                  </a:lnTo>
                  <a:lnTo>
                    <a:pt x="1865" y="16"/>
                  </a:lnTo>
                  <a:lnTo>
                    <a:pt x="1861" y="21"/>
                  </a:lnTo>
                  <a:lnTo>
                    <a:pt x="1861" y="21"/>
                  </a:lnTo>
                  <a:lnTo>
                    <a:pt x="1861" y="20"/>
                  </a:lnTo>
                  <a:lnTo>
                    <a:pt x="1861" y="20"/>
                  </a:lnTo>
                  <a:lnTo>
                    <a:pt x="1861" y="18"/>
                  </a:lnTo>
                  <a:lnTo>
                    <a:pt x="1861" y="18"/>
                  </a:lnTo>
                  <a:lnTo>
                    <a:pt x="1861" y="16"/>
                  </a:lnTo>
                  <a:lnTo>
                    <a:pt x="1860" y="16"/>
                  </a:lnTo>
                  <a:lnTo>
                    <a:pt x="1860" y="16"/>
                  </a:lnTo>
                  <a:lnTo>
                    <a:pt x="1858" y="16"/>
                  </a:lnTo>
                  <a:lnTo>
                    <a:pt x="1858" y="18"/>
                  </a:lnTo>
                  <a:lnTo>
                    <a:pt x="1856" y="20"/>
                  </a:lnTo>
                  <a:lnTo>
                    <a:pt x="1852" y="21"/>
                  </a:lnTo>
                  <a:lnTo>
                    <a:pt x="1851" y="21"/>
                  </a:lnTo>
                  <a:lnTo>
                    <a:pt x="1849" y="18"/>
                  </a:lnTo>
                  <a:lnTo>
                    <a:pt x="1847" y="18"/>
                  </a:lnTo>
                  <a:lnTo>
                    <a:pt x="1843" y="18"/>
                  </a:lnTo>
                  <a:lnTo>
                    <a:pt x="1843" y="16"/>
                  </a:lnTo>
                  <a:lnTo>
                    <a:pt x="1843" y="12"/>
                  </a:lnTo>
                  <a:lnTo>
                    <a:pt x="1843" y="11"/>
                  </a:lnTo>
                  <a:lnTo>
                    <a:pt x="1840" y="7"/>
                  </a:lnTo>
                  <a:lnTo>
                    <a:pt x="1840" y="12"/>
                  </a:lnTo>
                  <a:lnTo>
                    <a:pt x="1838" y="12"/>
                  </a:lnTo>
                  <a:lnTo>
                    <a:pt x="1836" y="12"/>
                  </a:lnTo>
                  <a:lnTo>
                    <a:pt x="1834" y="14"/>
                  </a:lnTo>
                  <a:lnTo>
                    <a:pt x="1834" y="16"/>
                  </a:lnTo>
                  <a:lnTo>
                    <a:pt x="1834" y="16"/>
                  </a:lnTo>
                  <a:lnTo>
                    <a:pt x="1834" y="18"/>
                  </a:lnTo>
                  <a:lnTo>
                    <a:pt x="1834" y="21"/>
                  </a:lnTo>
                  <a:lnTo>
                    <a:pt x="1834" y="23"/>
                  </a:lnTo>
                  <a:lnTo>
                    <a:pt x="1834" y="23"/>
                  </a:lnTo>
                  <a:lnTo>
                    <a:pt x="1836" y="25"/>
                  </a:lnTo>
                  <a:lnTo>
                    <a:pt x="1836" y="27"/>
                  </a:lnTo>
                  <a:lnTo>
                    <a:pt x="1836" y="29"/>
                  </a:lnTo>
                  <a:lnTo>
                    <a:pt x="1836" y="30"/>
                  </a:lnTo>
                  <a:lnTo>
                    <a:pt x="1836" y="32"/>
                  </a:lnTo>
                  <a:lnTo>
                    <a:pt x="1836" y="34"/>
                  </a:lnTo>
                  <a:lnTo>
                    <a:pt x="1834" y="34"/>
                  </a:lnTo>
                  <a:lnTo>
                    <a:pt x="1833" y="32"/>
                  </a:lnTo>
                  <a:lnTo>
                    <a:pt x="1833" y="29"/>
                  </a:lnTo>
                  <a:lnTo>
                    <a:pt x="1831" y="25"/>
                  </a:lnTo>
                  <a:lnTo>
                    <a:pt x="1820" y="23"/>
                  </a:lnTo>
                  <a:lnTo>
                    <a:pt x="1818" y="23"/>
                  </a:lnTo>
                  <a:lnTo>
                    <a:pt x="1820" y="27"/>
                  </a:lnTo>
                  <a:lnTo>
                    <a:pt x="1820" y="29"/>
                  </a:lnTo>
                  <a:lnTo>
                    <a:pt x="1822" y="30"/>
                  </a:lnTo>
                  <a:lnTo>
                    <a:pt x="1824" y="30"/>
                  </a:lnTo>
                  <a:lnTo>
                    <a:pt x="1824" y="32"/>
                  </a:lnTo>
                  <a:lnTo>
                    <a:pt x="1825" y="34"/>
                  </a:lnTo>
                  <a:lnTo>
                    <a:pt x="1825" y="36"/>
                  </a:lnTo>
                  <a:lnTo>
                    <a:pt x="1816" y="32"/>
                  </a:lnTo>
                  <a:lnTo>
                    <a:pt x="1815" y="32"/>
                  </a:lnTo>
                  <a:lnTo>
                    <a:pt x="1815" y="34"/>
                  </a:lnTo>
                  <a:lnTo>
                    <a:pt x="1815" y="39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5" y="45"/>
                  </a:lnTo>
                  <a:lnTo>
                    <a:pt x="1825" y="45"/>
                  </a:lnTo>
                  <a:lnTo>
                    <a:pt x="1827" y="43"/>
                  </a:lnTo>
                  <a:lnTo>
                    <a:pt x="1827" y="41"/>
                  </a:lnTo>
                  <a:lnTo>
                    <a:pt x="1829" y="39"/>
                  </a:lnTo>
                  <a:lnTo>
                    <a:pt x="1827" y="41"/>
                  </a:lnTo>
                  <a:lnTo>
                    <a:pt x="1827" y="43"/>
                  </a:lnTo>
                  <a:lnTo>
                    <a:pt x="1827" y="45"/>
                  </a:lnTo>
                  <a:lnTo>
                    <a:pt x="1827" y="47"/>
                  </a:lnTo>
                  <a:lnTo>
                    <a:pt x="1829" y="47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3" y="47"/>
                  </a:lnTo>
                  <a:lnTo>
                    <a:pt x="1833" y="47"/>
                  </a:lnTo>
                  <a:lnTo>
                    <a:pt x="1833" y="48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4"/>
                  </a:lnTo>
                  <a:lnTo>
                    <a:pt x="1840" y="58"/>
                  </a:lnTo>
                  <a:lnTo>
                    <a:pt x="1825" y="54"/>
                  </a:lnTo>
                  <a:lnTo>
                    <a:pt x="1824" y="54"/>
                  </a:lnTo>
                  <a:lnTo>
                    <a:pt x="1824" y="54"/>
                  </a:lnTo>
                  <a:lnTo>
                    <a:pt x="1822" y="58"/>
                  </a:lnTo>
                  <a:lnTo>
                    <a:pt x="1822" y="61"/>
                  </a:lnTo>
                  <a:lnTo>
                    <a:pt x="1822" y="63"/>
                  </a:lnTo>
                  <a:lnTo>
                    <a:pt x="1824" y="63"/>
                  </a:lnTo>
                  <a:lnTo>
                    <a:pt x="1825" y="65"/>
                  </a:lnTo>
                  <a:lnTo>
                    <a:pt x="1824" y="67"/>
                  </a:lnTo>
                  <a:lnTo>
                    <a:pt x="1824" y="67"/>
                  </a:lnTo>
                  <a:lnTo>
                    <a:pt x="1822" y="67"/>
                  </a:lnTo>
                  <a:lnTo>
                    <a:pt x="1815" y="67"/>
                  </a:lnTo>
                  <a:lnTo>
                    <a:pt x="1813" y="68"/>
                  </a:lnTo>
                  <a:lnTo>
                    <a:pt x="1813" y="72"/>
                  </a:lnTo>
                  <a:lnTo>
                    <a:pt x="1813" y="74"/>
                  </a:lnTo>
                  <a:lnTo>
                    <a:pt x="1815" y="74"/>
                  </a:lnTo>
                  <a:lnTo>
                    <a:pt x="1816" y="76"/>
                  </a:lnTo>
                  <a:lnTo>
                    <a:pt x="1813" y="79"/>
                  </a:lnTo>
                  <a:lnTo>
                    <a:pt x="1813" y="81"/>
                  </a:lnTo>
                  <a:lnTo>
                    <a:pt x="1815" y="85"/>
                  </a:lnTo>
                  <a:lnTo>
                    <a:pt x="1820" y="88"/>
                  </a:lnTo>
                  <a:lnTo>
                    <a:pt x="1822" y="90"/>
                  </a:lnTo>
                  <a:lnTo>
                    <a:pt x="1820" y="90"/>
                  </a:lnTo>
                  <a:lnTo>
                    <a:pt x="1816" y="88"/>
                  </a:lnTo>
                  <a:lnTo>
                    <a:pt x="1815" y="88"/>
                  </a:lnTo>
                  <a:lnTo>
                    <a:pt x="1815" y="88"/>
                  </a:lnTo>
                  <a:lnTo>
                    <a:pt x="1813" y="88"/>
                  </a:lnTo>
                  <a:lnTo>
                    <a:pt x="1813" y="86"/>
                  </a:lnTo>
                  <a:lnTo>
                    <a:pt x="1813" y="86"/>
                  </a:lnTo>
                  <a:lnTo>
                    <a:pt x="1811" y="86"/>
                  </a:lnTo>
                  <a:lnTo>
                    <a:pt x="1809" y="88"/>
                  </a:lnTo>
                  <a:lnTo>
                    <a:pt x="1807" y="90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6" y="97"/>
                  </a:lnTo>
                  <a:lnTo>
                    <a:pt x="1807" y="99"/>
                  </a:lnTo>
                  <a:lnTo>
                    <a:pt x="1809" y="103"/>
                  </a:lnTo>
                  <a:lnTo>
                    <a:pt x="1811" y="104"/>
                  </a:lnTo>
                  <a:lnTo>
                    <a:pt x="1811" y="104"/>
                  </a:lnTo>
                  <a:lnTo>
                    <a:pt x="1813" y="106"/>
                  </a:lnTo>
                  <a:lnTo>
                    <a:pt x="1813" y="108"/>
                  </a:lnTo>
                  <a:lnTo>
                    <a:pt x="1811" y="106"/>
                  </a:lnTo>
                  <a:lnTo>
                    <a:pt x="1811" y="106"/>
                  </a:lnTo>
                  <a:lnTo>
                    <a:pt x="1806" y="108"/>
                  </a:lnTo>
                  <a:lnTo>
                    <a:pt x="1804" y="108"/>
                  </a:lnTo>
                  <a:lnTo>
                    <a:pt x="1806" y="104"/>
                  </a:lnTo>
                  <a:lnTo>
                    <a:pt x="1798" y="106"/>
                  </a:lnTo>
                  <a:lnTo>
                    <a:pt x="1798" y="108"/>
                  </a:lnTo>
                  <a:lnTo>
                    <a:pt x="1798" y="110"/>
                  </a:lnTo>
                  <a:lnTo>
                    <a:pt x="1796" y="112"/>
                  </a:lnTo>
                  <a:lnTo>
                    <a:pt x="1795" y="113"/>
                  </a:lnTo>
                  <a:lnTo>
                    <a:pt x="1795" y="115"/>
                  </a:lnTo>
                  <a:lnTo>
                    <a:pt x="1793" y="115"/>
                  </a:lnTo>
                  <a:lnTo>
                    <a:pt x="1791" y="113"/>
                  </a:lnTo>
                  <a:lnTo>
                    <a:pt x="1791" y="113"/>
                  </a:lnTo>
                  <a:lnTo>
                    <a:pt x="1789" y="115"/>
                  </a:lnTo>
                  <a:lnTo>
                    <a:pt x="1789" y="117"/>
                  </a:lnTo>
                  <a:lnTo>
                    <a:pt x="1789" y="117"/>
                  </a:lnTo>
                  <a:lnTo>
                    <a:pt x="1791" y="121"/>
                  </a:lnTo>
                  <a:lnTo>
                    <a:pt x="1789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6" y="124"/>
                  </a:lnTo>
                  <a:lnTo>
                    <a:pt x="1786" y="124"/>
                  </a:lnTo>
                  <a:lnTo>
                    <a:pt x="1784" y="124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1"/>
                  </a:lnTo>
                  <a:lnTo>
                    <a:pt x="1784" y="121"/>
                  </a:lnTo>
                  <a:lnTo>
                    <a:pt x="1784" y="119"/>
                  </a:lnTo>
                  <a:lnTo>
                    <a:pt x="1784" y="117"/>
                  </a:lnTo>
                  <a:lnTo>
                    <a:pt x="1784" y="117"/>
                  </a:lnTo>
                  <a:lnTo>
                    <a:pt x="1784" y="115"/>
                  </a:lnTo>
                  <a:lnTo>
                    <a:pt x="1784" y="113"/>
                  </a:lnTo>
                  <a:lnTo>
                    <a:pt x="1784" y="113"/>
                  </a:lnTo>
                  <a:lnTo>
                    <a:pt x="1784" y="110"/>
                  </a:lnTo>
                  <a:lnTo>
                    <a:pt x="1786" y="108"/>
                  </a:lnTo>
                  <a:lnTo>
                    <a:pt x="1787" y="106"/>
                  </a:lnTo>
                  <a:lnTo>
                    <a:pt x="1786" y="104"/>
                  </a:lnTo>
                  <a:lnTo>
                    <a:pt x="1786" y="103"/>
                  </a:lnTo>
                  <a:lnTo>
                    <a:pt x="1786" y="103"/>
                  </a:lnTo>
                  <a:lnTo>
                    <a:pt x="1786" y="101"/>
                  </a:lnTo>
                  <a:lnTo>
                    <a:pt x="1786" y="99"/>
                  </a:lnTo>
                  <a:lnTo>
                    <a:pt x="1787" y="97"/>
                  </a:lnTo>
                  <a:lnTo>
                    <a:pt x="1787" y="95"/>
                  </a:lnTo>
                  <a:lnTo>
                    <a:pt x="1787" y="94"/>
                  </a:lnTo>
                  <a:lnTo>
                    <a:pt x="1791" y="81"/>
                  </a:lnTo>
                  <a:lnTo>
                    <a:pt x="1789" y="79"/>
                  </a:lnTo>
                  <a:lnTo>
                    <a:pt x="1784" y="79"/>
                  </a:lnTo>
                  <a:lnTo>
                    <a:pt x="1782" y="79"/>
                  </a:lnTo>
                  <a:lnTo>
                    <a:pt x="1777" y="83"/>
                  </a:lnTo>
                  <a:lnTo>
                    <a:pt x="1775" y="81"/>
                  </a:lnTo>
                  <a:lnTo>
                    <a:pt x="1789" y="72"/>
                  </a:lnTo>
                  <a:lnTo>
                    <a:pt x="1793" y="67"/>
                  </a:lnTo>
                  <a:lnTo>
                    <a:pt x="1793" y="65"/>
                  </a:lnTo>
                  <a:lnTo>
                    <a:pt x="1793" y="61"/>
                  </a:lnTo>
                  <a:lnTo>
                    <a:pt x="1793" y="59"/>
                  </a:lnTo>
                  <a:lnTo>
                    <a:pt x="1795" y="58"/>
                  </a:lnTo>
                  <a:lnTo>
                    <a:pt x="1795" y="56"/>
                  </a:lnTo>
                  <a:lnTo>
                    <a:pt x="1795" y="54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3" y="54"/>
                  </a:lnTo>
                  <a:lnTo>
                    <a:pt x="1793" y="54"/>
                  </a:lnTo>
                  <a:lnTo>
                    <a:pt x="1791" y="54"/>
                  </a:lnTo>
                  <a:lnTo>
                    <a:pt x="1791" y="52"/>
                  </a:lnTo>
                  <a:lnTo>
                    <a:pt x="1791" y="52"/>
                  </a:lnTo>
                  <a:lnTo>
                    <a:pt x="1791" y="50"/>
                  </a:lnTo>
                  <a:lnTo>
                    <a:pt x="1791" y="48"/>
                  </a:lnTo>
                  <a:lnTo>
                    <a:pt x="1791" y="48"/>
                  </a:lnTo>
                  <a:lnTo>
                    <a:pt x="1793" y="48"/>
                  </a:lnTo>
                  <a:lnTo>
                    <a:pt x="1793" y="47"/>
                  </a:lnTo>
                  <a:lnTo>
                    <a:pt x="1795" y="45"/>
                  </a:lnTo>
                  <a:lnTo>
                    <a:pt x="1795" y="45"/>
                  </a:lnTo>
                  <a:lnTo>
                    <a:pt x="1795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1" y="36"/>
                  </a:lnTo>
                  <a:lnTo>
                    <a:pt x="1793" y="34"/>
                  </a:lnTo>
                  <a:lnTo>
                    <a:pt x="1793" y="34"/>
                  </a:lnTo>
                  <a:lnTo>
                    <a:pt x="1789" y="34"/>
                  </a:lnTo>
                  <a:lnTo>
                    <a:pt x="1777" y="47"/>
                  </a:lnTo>
                  <a:lnTo>
                    <a:pt x="1773" y="52"/>
                  </a:lnTo>
                  <a:lnTo>
                    <a:pt x="1771" y="58"/>
                  </a:lnTo>
                  <a:lnTo>
                    <a:pt x="1768" y="61"/>
                  </a:lnTo>
                  <a:lnTo>
                    <a:pt x="1766" y="65"/>
                  </a:lnTo>
                  <a:lnTo>
                    <a:pt x="1766" y="65"/>
                  </a:lnTo>
                  <a:lnTo>
                    <a:pt x="1766" y="68"/>
                  </a:lnTo>
                  <a:lnTo>
                    <a:pt x="1764" y="68"/>
                  </a:lnTo>
                  <a:lnTo>
                    <a:pt x="1764" y="70"/>
                  </a:lnTo>
                  <a:lnTo>
                    <a:pt x="1762" y="70"/>
                  </a:lnTo>
                  <a:lnTo>
                    <a:pt x="1762" y="70"/>
                  </a:lnTo>
                  <a:lnTo>
                    <a:pt x="1760" y="74"/>
                  </a:lnTo>
                  <a:lnTo>
                    <a:pt x="1759" y="85"/>
                  </a:lnTo>
                  <a:lnTo>
                    <a:pt x="1757" y="86"/>
                  </a:lnTo>
                  <a:lnTo>
                    <a:pt x="1755" y="90"/>
                  </a:lnTo>
                  <a:lnTo>
                    <a:pt x="1755" y="92"/>
                  </a:lnTo>
                  <a:lnTo>
                    <a:pt x="1753" y="92"/>
                  </a:lnTo>
                  <a:lnTo>
                    <a:pt x="1751" y="94"/>
                  </a:lnTo>
                  <a:lnTo>
                    <a:pt x="1740" y="112"/>
                  </a:lnTo>
                  <a:lnTo>
                    <a:pt x="1730" y="126"/>
                  </a:lnTo>
                  <a:lnTo>
                    <a:pt x="1730" y="130"/>
                  </a:lnTo>
                  <a:lnTo>
                    <a:pt x="1733" y="132"/>
                  </a:lnTo>
                  <a:lnTo>
                    <a:pt x="1735" y="133"/>
                  </a:lnTo>
                  <a:lnTo>
                    <a:pt x="1733" y="135"/>
                  </a:lnTo>
                  <a:lnTo>
                    <a:pt x="1730" y="141"/>
                  </a:lnTo>
                  <a:lnTo>
                    <a:pt x="1730" y="142"/>
                  </a:lnTo>
                  <a:lnTo>
                    <a:pt x="1730" y="144"/>
                  </a:lnTo>
                  <a:lnTo>
                    <a:pt x="1728" y="146"/>
                  </a:lnTo>
                  <a:lnTo>
                    <a:pt x="1728" y="148"/>
                  </a:lnTo>
                  <a:lnTo>
                    <a:pt x="1726" y="148"/>
                  </a:lnTo>
                  <a:lnTo>
                    <a:pt x="1726" y="148"/>
                  </a:lnTo>
                  <a:lnTo>
                    <a:pt x="1724" y="150"/>
                  </a:lnTo>
                  <a:lnTo>
                    <a:pt x="1724" y="150"/>
                  </a:lnTo>
                  <a:lnTo>
                    <a:pt x="1722" y="151"/>
                  </a:lnTo>
                  <a:lnTo>
                    <a:pt x="1721" y="159"/>
                  </a:lnTo>
                  <a:lnTo>
                    <a:pt x="1721" y="162"/>
                  </a:lnTo>
                  <a:lnTo>
                    <a:pt x="1719" y="164"/>
                  </a:lnTo>
                  <a:lnTo>
                    <a:pt x="1719" y="164"/>
                  </a:lnTo>
                  <a:lnTo>
                    <a:pt x="1715" y="164"/>
                  </a:lnTo>
                  <a:lnTo>
                    <a:pt x="1715" y="166"/>
                  </a:lnTo>
                  <a:lnTo>
                    <a:pt x="1713" y="164"/>
                  </a:lnTo>
                  <a:lnTo>
                    <a:pt x="1713" y="164"/>
                  </a:lnTo>
                  <a:lnTo>
                    <a:pt x="1712" y="162"/>
                  </a:lnTo>
                  <a:lnTo>
                    <a:pt x="1712" y="160"/>
                  </a:lnTo>
                  <a:lnTo>
                    <a:pt x="1712" y="160"/>
                  </a:lnTo>
                  <a:lnTo>
                    <a:pt x="1713" y="159"/>
                  </a:lnTo>
                  <a:lnTo>
                    <a:pt x="1715" y="159"/>
                  </a:lnTo>
                  <a:lnTo>
                    <a:pt x="1713" y="157"/>
                  </a:lnTo>
                  <a:lnTo>
                    <a:pt x="1713" y="157"/>
                  </a:lnTo>
                  <a:lnTo>
                    <a:pt x="1712" y="159"/>
                  </a:lnTo>
                  <a:lnTo>
                    <a:pt x="1712" y="159"/>
                  </a:lnTo>
                  <a:lnTo>
                    <a:pt x="1712" y="155"/>
                  </a:lnTo>
                  <a:lnTo>
                    <a:pt x="1712" y="155"/>
                  </a:lnTo>
                  <a:lnTo>
                    <a:pt x="1710" y="155"/>
                  </a:lnTo>
                  <a:lnTo>
                    <a:pt x="1708" y="157"/>
                  </a:lnTo>
                  <a:lnTo>
                    <a:pt x="1708" y="159"/>
                  </a:lnTo>
                  <a:lnTo>
                    <a:pt x="1708" y="160"/>
                  </a:lnTo>
                  <a:lnTo>
                    <a:pt x="1708" y="162"/>
                  </a:lnTo>
                  <a:lnTo>
                    <a:pt x="1710" y="164"/>
                  </a:lnTo>
                  <a:lnTo>
                    <a:pt x="1710" y="168"/>
                  </a:lnTo>
                  <a:lnTo>
                    <a:pt x="1708" y="168"/>
                  </a:lnTo>
                  <a:lnTo>
                    <a:pt x="1706" y="166"/>
                  </a:lnTo>
                  <a:lnTo>
                    <a:pt x="1704" y="162"/>
                  </a:lnTo>
                  <a:lnTo>
                    <a:pt x="1704" y="155"/>
                  </a:lnTo>
                  <a:lnTo>
                    <a:pt x="1704" y="153"/>
                  </a:lnTo>
                  <a:lnTo>
                    <a:pt x="1706" y="151"/>
                  </a:lnTo>
                  <a:lnTo>
                    <a:pt x="1706" y="151"/>
                  </a:lnTo>
                  <a:lnTo>
                    <a:pt x="1706" y="148"/>
                  </a:lnTo>
                  <a:lnTo>
                    <a:pt x="1706" y="148"/>
                  </a:lnTo>
                  <a:lnTo>
                    <a:pt x="1706" y="146"/>
                  </a:lnTo>
                  <a:lnTo>
                    <a:pt x="1706" y="146"/>
                  </a:lnTo>
                  <a:lnTo>
                    <a:pt x="1706" y="144"/>
                  </a:lnTo>
                  <a:lnTo>
                    <a:pt x="1706" y="144"/>
                  </a:lnTo>
                  <a:lnTo>
                    <a:pt x="1706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1"/>
                  </a:lnTo>
                  <a:lnTo>
                    <a:pt x="1710" y="141"/>
                  </a:lnTo>
                  <a:lnTo>
                    <a:pt x="1710" y="139"/>
                  </a:lnTo>
                  <a:lnTo>
                    <a:pt x="1717" y="132"/>
                  </a:lnTo>
                  <a:lnTo>
                    <a:pt x="1719" y="130"/>
                  </a:lnTo>
                  <a:lnTo>
                    <a:pt x="1719" y="128"/>
                  </a:lnTo>
                  <a:lnTo>
                    <a:pt x="1717" y="126"/>
                  </a:lnTo>
                  <a:lnTo>
                    <a:pt x="1715" y="128"/>
                  </a:lnTo>
                  <a:lnTo>
                    <a:pt x="1715" y="130"/>
                  </a:lnTo>
                  <a:lnTo>
                    <a:pt x="1713" y="130"/>
                  </a:lnTo>
                  <a:lnTo>
                    <a:pt x="1713" y="130"/>
                  </a:lnTo>
                  <a:lnTo>
                    <a:pt x="1713" y="128"/>
                  </a:lnTo>
                  <a:lnTo>
                    <a:pt x="1713" y="126"/>
                  </a:lnTo>
                  <a:lnTo>
                    <a:pt x="1715" y="124"/>
                  </a:lnTo>
                  <a:lnTo>
                    <a:pt x="1713" y="124"/>
                  </a:lnTo>
                  <a:lnTo>
                    <a:pt x="1712" y="124"/>
                  </a:lnTo>
                  <a:lnTo>
                    <a:pt x="1712" y="124"/>
                  </a:lnTo>
                  <a:lnTo>
                    <a:pt x="1715" y="119"/>
                  </a:lnTo>
                  <a:lnTo>
                    <a:pt x="1717" y="117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7"/>
                  </a:lnTo>
                  <a:lnTo>
                    <a:pt x="1721" y="112"/>
                  </a:lnTo>
                  <a:lnTo>
                    <a:pt x="1721" y="110"/>
                  </a:lnTo>
                  <a:lnTo>
                    <a:pt x="1721" y="110"/>
                  </a:lnTo>
                  <a:lnTo>
                    <a:pt x="1722" y="110"/>
                  </a:lnTo>
                  <a:lnTo>
                    <a:pt x="1721" y="106"/>
                  </a:lnTo>
                  <a:lnTo>
                    <a:pt x="1713" y="106"/>
                  </a:lnTo>
                  <a:lnTo>
                    <a:pt x="1712" y="104"/>
                  </a:lnTo>
                  <a:lnTo>
                    <a:pt x="1721" y="104"/>
                  </a:lnTo>
                  <a:lnTo>
                    <a:pt x="1722" y="101"/>
                  </a:lnTo>
                  <a:lnTo>
                    <a:pt x="1721" y="99"/>
                  </a:lnTo>
                  <a:lnTo>
                    <a:pt x="1712" y="103"/>
                  </a:lnTo>
                  <a:lnTo>
                    <a:pt x="1713" y="99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2" y="88"/>
                  </a:lnTo>
                  <a:lnTo>
                    <a:pt x="1722" y="88"/>
                  </a:lnTo>
                  <a:lnTo>
                    <a:pt x="1726" y="86"/>
                  </a:lnTo>
                  <a:lnTo>
                    <a:pt x="1730" y="81"/>
                  </a:lnTo>
                  <a:lnTo>
                    <a:pt x="1730" y="79"/>
                  </a:lnTo>
                  <a:lnTo>
                    <a:pt x="1733" y="77"/>
                  </a:lnTo>
                  <a:lnTo>
                    <a:pt x="1735" y="72"/>
                  </a:lnTo>
                  <a:lnTo>
                    <a:pt x="1737" y="72"/>
                  </a:lnTo>
                  <a:lnTo>
                    <a:pt x="1739" y="70"/>
                  </a:lnTo>
                  <a:lnTo>
                    <a:pt x="1740" y="68"/>
                  </a:lnTo>
                  <a:lnTo>
                    <a:pt x="1740" y="67"/>
                  </a:lnTo>
                  <a:lnTo>
                    <a:pt x="1740" y="65"/>
                  </a:lnTo>
                  <a:lnTo>
                    <a:pt x="1739" y="65"/>
                  </a:lnTo>
                  <a:lnTo>
                    <a:pt x="1739" y="63"/>
                  </a:lnTo>
                  <a:lnTo>
                    <a:pt x="1744" y="61"/>
                  </a:lnTo>
                  <a:lnTo>
                    <a:pt x="1746" y="59"/>
                  </a:lnTo>
                  <a:lnTo>
                    <a:pt x="1748" y="56"/>
                  </a:lnTo>
                  <a:lnTo>
                    <a:pt x="1750" y="54"/>
                  </a:lnTo>
                  <a:lnTo>
                    <a:pt x="1751" y="52"/>
                  </a:lnTo>
                  <a:lnTo>
                    <a:pt x="1753" y="50"/>
                  </a:lnTo>
                  <a:lnTo>
                    <a:pt x="1753" y="48"/>
                  </a:lnTo>
                  <a:lnTo>
                    <a:pt x="1755" y="48"/>
                  </a:lnTo>
                  <a:lnTo>
                    <a:pt x="1753" y="47"/>
                  </a:lnTo>
                  <a:lnTo>
                    <a:pt x="1753" y="45"/>
                  </a:lnTo>
                  <a:lnTo>
                    <a:pt x="1751" y="43"/>
                  </a:lnTo>
                  <a:lnTo>
                    <a:pt x="1750" y="43"/>
                  </a:lnTo>
                  <a:lnTo>
                    <a:pt x="1750" y="45"/>
                  </a:lnTo>
                  <a:lnTo>
                    <a:pt x="1748" y="45"/>
                  </a:lnTo>
                  <a:lnTo>
                    <a:pt x="1748" y="45"/>
                  </a:lnTo>
                  <a:lnTo>
                    <a:pt x="1746" y="47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4" y="47"/>
                  </a:lnTo>
                  <a:lnTo>
                    <a:pt x="1744" y="45"/>
                  </a:lnTo>
                  <a:lnTo>
                    <a:pt x="1744" y="45"/>
                  </a:lnTo>
                  <a:lnTo>
                    <a:pt x="1742" y="43"/>
                  </a:lnTo>
                  <a:lnTo>
                    <a:pt x="1740" y="43"/>
                  </a:lnTo>
                  <a:lnTo>
                    <a:pt x="1739" y="45"/>
                  </a:lnTo>
                  <a:lnTo>
                    <a:pt x="1737" y="45"/>
                  </a:lnTo>
                  <a:lnTo>
                    <a:pt x="1735" y="48"/>
                  </a:lnTo>
                  <a:lnTo>
                    <a:pt x="1735" y="50"/>
                  </a:lnTo>
                  <a:lnTo>
                    <a:pt x="1735" y="48"/>
                  </a:lnTo>
                  <a:lnTo>
                    <a:pt x="1733" y="47"/>
                  </a:lnTo>
                  <a:lnTo>
                    <a:pt x="1733" y="47"/>
                  </a:lnTo>
                  <a:lnTo>
                    <a:pt x="1731" y="50"/>
                  </a:lnTo>
                  <a:lnTo>
                    <a:pt x="1730" y="50"/>
                  </a:lnTo>
                  <a:lnTo>
                    <a:pt x="1730" y="48"/>
                  </a:lnTo>
                  <a:lnTo>
                    <a:pt x="1730" y="48"/>
                  </a:lnTo>
                  <a:lnTo>
                    <a:pt x="1733" y="45"/>
                  </a:lnTo>
                  <a:lnTo>
                    <a:pt x="1733" y="45"/>
                  </a:lnTo>
                  <a:lnTo>
                    <a:pt x="1733" y="43"/>
                  </a:lnTo>
                  <a:lnTo>
                    <a:pt x="1735" y="41"/>
                  </a:lnTo>
                  <a:lnTo>
                    <a:pt x="1735" y="39"/>
                  </a:lnTo>
                  <a:lnTo>
                    <a:pt x="1728" y="32"/>
                  </a:lnTo>
                  <a:lnTo>
                    <a:pt x="1726" y="30"/>
                  </a:lnTo>
                  <a:lnTo>
                    <a:pt x="1724" y="34"/>
                  </a:lnTo>
                  <a:lnTo>
                    <a:pt x="1724" y="36"/>
                  </a:lnTo>
                  <a:lnTo>
                    <a:pt x="1726" y="38"/>
                  </a:lnTo>
                  <a:lnTo>
                    <a:pt x="1726" y="39"/>
                  </a:lnTo>
                  <a:lnTo>
                    <a:pt x="1728" y="41"/>
                  </a:lnTo>
                  <a:lnTo>
                    <a:pt x="1728" y="41"/>
                  </a:lnTo>
                  <a:lnTo>
                    <a:pt x="1728" y="45"/>
                  </a:lnTo>
                  <a:lnTo>
                    <a:pt x="1726" y="54"/>
                  </a:lnTo>
                  <a:lnTo>
                    <a:pt x="1724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1" y="58"/>
                  </a:lnTo>
                  <a:lnTo>
                    <a:pt x="1721" y="58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54"/>
                  </a:lnTo>
                  <a:lnTo>
                    <a:pt x="1721" y="48"/>
                  </a:lnTo>
                  <a:lnTo>
                    <a:pt x="1719" y="47"/>
                  </a:lnTo>
                  <a:lnTo>
                    <a:pt x="1717" y="41"/>
                  </a:lnTo>
                  <a:lnTo>
                    <a:pt x="1715" y="41"/>
                  </a:lnTo>
                  <a:lnTo>
                    <a:pt x="1715" y="41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3" y="41"/>
                  </a:lnTo>
                  <a:lnTo>
                    <a:pt x="1712" y="45"/>
                  </a:lnTo>
                  <a:lnTo>
                    <a:pt x="1712" y="47"/>
                  </a:lnTo>
                  <a:lnTo>
                    <a:pt x="1712" y="50"/>
                  </a:lnTo>
                  <a:lnTo>
                    <a:pt x="1710" y="48"/>
                  </a:lnTo>
                  <a:lnTo>
                    <a:pt x="1708" y="48"/>
                  </a:lnTo>
                  <a:lnTo>
                    <a:pt x="1708" y="47"/>
                  </a:lnTo>
                  <a:lnTo>
                    <a:pt x="1706" y="47"/>
                  </a:lnTo>
                  <a:lnTo>
                    <a:pt x="1704" y="47"/>
                  </a:lnTo>
                  <a:lnTo>
                    <a:pt x="1704" y="47"/>
                  </a:lnTo>
                  <a:lnTo>
                    <a:pt x="1704" y="45"/>
                  </a:lnTo>
                  <a:lnTo>
                    <a:pt x="1708" y="43"/>
                  </a:lnTo>
                  <a:lnTo>
                    <a:pt x="1710" y="41"/>
                  </a:lnTo>
                  <a:lnTo>
                    <a:pt x="1710" y="38"/>
                  </a:lnTo>
                  <a:lnTo>
                    <a:pt x="1712" y="34"/>
                  </a:lnTo>
                  <a:lnTo>
                    <a:pt x="1710" y="32"/>
                  </a:lnTo>
                  <a:lnTo>
                    <a:pt x="1708" y="30"/>
                  </a:lnTo>
                  <a:lnTo>
                    <a:pt x="1706" y="32"/>
                  </a:lnTo>
                  <a:lnTo>
                    <a:pt x="1708" y="34"/>
                  </a:lnTo>
                  <a:lnTo>
                    <a:pt x="1706" y="36"/>
                  </a:lnTo>
                  <a:lnTo>
                    <a:pt x="1706" y="38"/>
                  </a:lnTo>
                  <a:lnTo>
                    <a:pt x="1706" y="39"/>
                  </a:lnTo>
                  <a:lnTo>
                    <a:pt x="1699" y="41"/>
                  </a:lnTo>
                  <a:lnTo>
                    <a:pt x="1699" y="39"/>
                  </a:lnTo>
                  <a:lnTo>
                    <a:pt x="1701" y="39"/>
                  </a:lnTo>
                  <a:lnTo>
                    <a:pt x="1701" y="38"/>
                  </a:lnTo>
                  <a:lnTo>
                    <a:pt x="1701" y="36"/>
                  </a:lnTo>
                  <a:lnTo>
                    <a:pt x="1699" y="36"/>
                  </a:lnTo>
                  <a:lnTo>
                    <a:pt x="1699" y="36"/>
                  </a:lnTo>
                  <a:lnTo>
                    <a:pt x="1697" y="34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2" y="30"/>
                  </a:lnTo>
                  <a:lnTo>
                    <a:pt x="1690" y="30"/>
                  </a:lnTo>
                  <a:lnTo>
                    <a:pt x="1688" y="32"/>
                  </a:lnTo>
                  <a:lnTo>
                    <a:pt x="1686" y="32"/>
                  </a:lnTo>
                  <a:lnTo>
                    <a:pt x="1688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88" y="36"/>
                  </a:lnTo>
                  <a:lnTo>
                    <a:pt x="1688" y="36"/>
                  </a:lnTo>
                  <a:lnTo>
                    <a:pt x="1686" y="38"/>
                  </a:lnTo>
                  <a:lnTo>
                    <a:pt x="1686" y="38"/>
                  </a:lnTo>
                  <a:lnTo>
                    <a:pt x="1688" y="39"/>
                  </a:lnTo>
                  <a:lnTo>
                    <a:pt x="1690" y="41"/>
                  </a:lnTo>
                  <a:lnTo>
                    <a:pt x="1688" y="41"/>
                  </a:lnTo>
                  <a:lnTo>
                    <a:pt x="1688" y="43"/>
                  </a:lnTo>
                  <a:lnTo>
                    <a:pt x="1690" y="43"/>
                  </a:lnTo>
                  <a:lnTo>
                    <a:pt x="1694" y="47"/>
                  </a:lnTo>
                  <a:lnTo>
                    <a:pt x="1694" y="48"/>
                  </a:lnTo>
                  <a:lnTo>
                    <a:pt x="1692" y="48"/>
                  </a:lnTo>
                  <a:lnTo>
                    <a:pt x="1690" y="47"/>
                  </a:lnTo>
                  <a:lnTo>
                    <a:pt x="1690" y="47"/>
                  </a:lnTo>
                  <a:lnTo>
                    <a:pt x="1688" y="48"/>
                  </a:lnTo>
                  <a:lnTo>
                    <a:pt x="1688" y="50"/>
                  </a:lnTo>
                  <a:lnTo>
                    <a:pt x="1688" y="52"/>
                  </a:lnTo>
                  <a:lnTo>
                    <a:pt x="1688" y="54"/>
                  </a:lnTo>
                  <a:lnTo>
                    <a:pt x="1690" y="56"/>
                  </a:lnTo>
                  <a:lnTo>
                    <a:pt x="1690" y="56"/>
                  </a:lnTo>
                  <a:lnTo>
                    <a:pt x="1690" y="58"/>
                  </a:lnTo>
                  <a:lnTo>
                    <a:pt x="1690" y="61"/>
                  </a:lnTo>
                  <a:lnTo>
                    <a:pt x="1688" y="61"/>
                  </a:lnTo>
                  <a:lnTo>
                    <a:pt x="1686" y="58"/>
                  </a:lnTo>
                  <a:lnTo>
                    <a:pt x="1685" y="56"/>
                  </a:lnTo>
                  <a:lnTo>
                    <a:pt x="1681" y="54"/>
                  </a:lnTo>
                  <a:lnTo>
                    <a:pt x="1681" y="52"/>
                  </a:lnTo>
                  <a:lnTo>
                    <a:pt x="1681" y="52"/>
                  </a:lnTo>
                  <a:lnTo>
                    <a:pt x="1677" y="50"/>
                  </a:lnTo>
                  <a:lnTo>
                    <a:pt x="1679" y="50"/>
                  </a:lnTo>
                  <a:lnTo>
                    <a:pt x="1677" y="47"/>
                  </a:lnTo>
                  <a:lnTo>
                    <a:pt x="1675" y="48"/>
                  </a:lnTo>
                  <a:lnTo>
                    <a:pt x="1672" y="52"/>
                  </a:lnTo>
                  <a:lnTo>
                    <a:pt x="1672" y="54"/>
                  </a:lnTo>
                  <a:lnTo>
                    <a:pt x="1672" y="58"/>
                  </a:lnTo>
                  <a:lnTo>
                    <a:pt x="1670" y="59"/>
                  </a:lnTo>
                  <a:lnTo>
                    <a:pt x="1672" y="63"/>
                  </a:lnTo>
                  <a:lnTo>
                    <a:pt x="1672" y="63"/>
                  </a:lnTo>
                  <a:lnTo>
                    <a:pt x="1675" y="63"/>
                  </a:lnTo>
                  <a:lnTo>
                    <a:pt x="1681" y="65"/>
                  </a:lnTo>
                  <a:lnTo>
                    <a:pt x="1683" y="65"/>
                  </a:lnTo>
                  <a:lnTo>
                    <a:pt x="1685" y="65"/>
                  </a:lnTo>
                  <a:lnTo>
                    <a:pt x="1685" y="67"/>
                  </a:lnTo>
                  <a:lnTo>
                    <a:pt x="1686" y="68"/>
                  </a:lnTo>
                  <a:lnTo>
                    <a:pt x="1686" y="70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4"/>
                  </a:lnTo>
                  <a:lnTo>
                    <a:pt x="1694" y="77"/>
                  </a:lnTo>
                  <a:lnTo>
                    <a:pt x="1695" y="81"/>
                  </a:lnTo>
                  <a:lnTo>
                    <a:pt x="1694" y="85"/>
                  </a:lnTo>
                  <a:lnTo>
                    <a:pt x="1692" y="86"/>
                  </a:lnTo>
                  <a:lnTo>
                    <a:pt x="1690" y="85"/>
                  </a:lnTo>
                  <a:lnTo>
                    <a:pt x="1688" y="85"/>
                  </a:lnTo>
                  <a:lnTo>
                    <a:pt x="1683" y="76"/>
                  </a:lnTo>
                  <a:lnTo>
                    <a:pt x="1681" y="76"/>
                  </a:lnTo>
                  <a:lnTo>
                    <a:pt x="1677" y="76"/>
                  </a:lnTo>
                  <a:lnTo>
                    <a:pt x="1675" y="74"/>
                  </a:lnTo>
                  <a:lnTo>
                    <a:pt x="1675" y="74"/>
                  </a:lnTo>
                  <a:lnTo>
                    <a:pt x="1674" y="76"/>
                  </a:lnTo>
                  <a:lnTo>
                    <a:pt x="1672" y="77"/>
                  </a:lnTo>
                  <a:lnTo>
                    <a:pt x="1672" y="79"/>
                  </a:lnTo>
                  <a:lnTo>
                    <a:pt x="1672" y="81"/>
                  </a:lnTo>
                  <a:lnTo>
                    <a:pt x="1672" y="85"/>
                  </a:lnTo>
                  <a:lnTo>
                    <a:pt x="1672" y="86"/>
                  </a:lnTo>
                  <a:lnTo>
                    <a:pt x="1670" y="86"/>
                  </a:lnTo>
                  <a:lnTo>
                    <a:pt x="1670" y="86"/>
                  </a:lnTo>
                  <a:lnTo>
                    <a:pt x="1670" y="88"/>
                  </a:lnTo>
                  <a:lnTo>
                    <a:pt x="1670" y="88"/>
                  </a:lnTo>
                  <a:lnTo>
                    <a:pt x="1668" y="90"/>
                  </a:lnTo>
                  <a:lnTo>
                    <a:pt x="1663" y="95"/>
                  </a:lnTo>
                  <a:lnTo>
                    <a:pt x="1663" y="97"/>
                  </a:lnTo>
                  <a:lnTo>
                    <a:pt x="1663" y="97"/>
                  </a:lnTo>
                  <a:lnTo>
                    <a:pt x="1670" y="99"/>
                  </a:lnTo>
                  <a:lnTo>
                    <a:pt x="1670" y="101"/>
                  </a:lnTo>
                  <a:lnTo>
                    <a:pt x="1674" y="104"/>
                  </a:lnTo>
                  <a:lnTo>
                    <a:pt x="1675" y="106"/>
                  </a:lnTo>
                  <a:lnTo>
                    <a:pt x="1675" y="106"/>
                  </a:lnTo>
                  <a:lnTo>
                    <a:pt x="1675" y="108"/>
                  </a:lnTo>
                  <a:lnTo>
                    <a:pt x="1675" y="110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2" y="106"/>
                  </a:lnTo>
                  <a:lnTo>
                    <a:pt x="1666" y="104"/>
                  </a:lnTo>
                  <a:lnTo>
                    <a:pt x="1654" y="101"/>
                  </a:lnTo>
                  <a:lnTo>
                    <a:pt x="1650" y="103"/>
                  </a:lnTo>
                  <a:lnTo>
                    <a:pt x="1648" y="104"/>
                  </a:lnTo>
                  <a:lnTo>
                    <a:pt x="1645" y="110"/>
                  </a:lnTo>
                  <a:lnTo>
                    <a:pt x="1639" y="115"/>
                  </a:lnTo>
                  <a:lnTo>
                    <a:pt x="1638" y="119"/>
                  </a:lnTo>
                  <a:lnTo>
                    <a:pt x="1636" y="121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2" y="128"/>
                  </a:lnTo>
                  <a:lnTo>
                    <a:pt x="1630" y="130"/>
                  </a:lnTo>
                  <a:lnTo>
                    <a:pt x="1632" y="130"/>
                  </a:lnTo>
                  <a:lnTo>
                    <a:pt x="1634" y="130"/>
                  </a:lnTo>
                  <a:lnTo>
                    <a:pt x="1636" y="130"/>
                  </a:lnTo>
                  <a:lnTo>
                    <a:pt x="1634" y="132"/>
                  </a:lnTo>
                  <a:lnTo>
                    <a:pt x="1634" y="133"/>
                  </a:lnTo>
                  <a:lnTo>
                    <a:pt x="1638" y="132"/>
                  </a:lnTo>
                  <a:lnTo>
                    <a:pt x="1636" y="133"/>
                  </a:lnTo>
                  <a:lnTo>
                    <a:pt x="1627" y="135"/>
                  </a:lnTo>
                  <a:lnTo>
                    <a:pt x="1623" y="139"/>
                  </a:lnTo>
                  <a:lnTo>
                    <a:pt x="1623" y="141"/>
                  </a:lnTo>
                  <a:lnTo>
                    <a:pt x="1630" y="139"/>
                  </a:lnTo>
                  <a:lnTo>
                    <a:pt x="1632" y="139"/>
                  </a:lnTo>
                  <a:lnTo>
                    <a:pt x="1634" y="141"/>
                  </a:lnTo>
                  <a:lnTo>
                    <a:pt x="1632" y="141"/>
                  </a:lnTo>
                  <a:lnTo>
                    <a:pt x="1632" y="142"/>
                  </a:lnTo>
                  <a:lnTo>
                    <a:pt x="1632" y="142"/>
                  </a:lnTo>
                  <a:lnTo>
                    <a:pt x="1629" y="142"/>
                  </a:lnTo>
                  <a:lnTo>
                    <a:pt x="1627" y="142"/>
                  </a:lnTo>
                  <a:lnTo>
                    <a:pt x="1621" y="144"/>
                  </a:lnTo>
                  <a:lnTo>
                    <a:pt x="1619" y="144"/>
                  </a:lnTo>
                  <a:lnTo>
                    <a:pt x="1621" y="148"/>
                  </a:lnTo>
                  <a:lnTo>
                    <a:pt x="1625" y="148"/>
                  </a:lnTo>
                  <a:lnTo>
                    <a:pt x="1629" y="148"/>
                  </a:lnTo>
                  <a:lnTo>
                    <a:pt x="1629" y="150"/>
                  </a:lnTo>
                  <a:lnTo>
                    <a:pt x="1623" y="151"/>
                  </a:lnTo>
                  <a:lnTo>
                    <a:pt x="1623" y="151"/>
                  </a:lnTo>
                  <a:lnTo>
                    <a:pt x="1623" y="153"/>
                  </a:lnTo>
                  <a:lnTo>
                    <a:pt x="1627" y="155"/>
                  </a:lnTo>
                  <a:lnTo>
                    <a:pt x="1629" y="157"/>
                  </a:lnTo>
                  <a:lnTo>
                    <a:pt x="1627" y="159"/>
                  </a:lnTo>
                  <a:lnTo>
                    <a:pt x="1625" y="160"/>
                  </a:lnTo>
                  <a:lnTo>
                    <a:pt x="1621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9" y="162"/>
                  </a:lnTo>
                  <a:lnTo>
                    <a:pt x="1618" y="162"/>
                  </a:lnTo>
                  <a:lnTo>
                    <a:pt x="1616" y="164"/>
                  </a:lnTo>
                  <a:lnTo>
                    <a:pt x="1621" y="169"/>
                  </a:lnTo>
                  <a:lnTo>
                    <a:pt x="1623" y="171"/>
                  </a:lnTo>
                  <a:lnTo>
                    <a:pt x="1632" y="171"/>
                  </a:lnTo>
                  <a:lnTo>
                    <a:pt x="1634" y="173"/>
                  </a:lnTo>
                  <a:lnTo>
                    <a:pt x="1634" y="175"/>
                  </a:lnTo>
                  <a:lnTo>
                    <a:pt x="1632" y="175"/>
                  </a:lnTo>
                  <a:lnTo>
                    <a:pt x="1632" y="177"/>
                  </a:lnTo>
                  <a:lnTo>
                    <a:pt x="1632" y="179"/>
                  </a:lnTo>
                  <a:lnTo>
                    <a:pt x="1630" y="179"/>
                  </a:lnTo>
                  <a:lnTo>
                    <a:pt x="1629" y="180"/>
                  </a:lnTo>
                  <a:lnTo>
                    <a:pt x="1625" y="184"/>
                  </a:lnTo>
                  <a:lnTo>
                    <a:pt x="1623" y="184"/>
                  </a:lnTo>
                  <a:lnTo>
                    <a:pt x="1623" y="184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3" y="179"/>
                  </a:lnTo>
                  <a:lnTo>
                    <a:pt x="1623" y="179"/>
                  </a:lnTo>
                  <a:lnTo>
                    <a:pt x="1623" y="177"/>
                  </a:lnTo>
                  <a:lnTo>
                    <a:pt x="1623" y="177"/>
                  </a:lnTo>
                  <a:lnTo>
                    <a:pt x="1621" y="179"/>
                  </a:lnTo>
                  <a:lnTo>
                    <a:pt x="1616" y="184"/>
                  </a:lnTo>
                  <a:lnTo>
                    <a:pt x="1614" y="186"/>
                  </a:lnTo>
                  <a:lnTo>
                    <a:pt x="1612" y="184"/>
                  </a:lnTo>
                  <a:lnTo>
                    <a:pt x="1612" y="184"/>
                  </a:lnTo>
                  <a:lnTo>
                    <a:pt x="1614" y="182"/>
                  </a:lnTo>
                  <a:lnTo>
                    <a:pt x="1614" y="182"/>
                  </a:lnTo>
                  <a:lnTo>
                    <a:pt x="1616" y="180"/>
                  </a:lnTo>
                  <a:lnTo>
                    <a:pt x="1614" y="179"/>
                  </a:lnTo>
                  <a:lnTo>
                    <a:pt x="1614" y="177"/>
                  </a:lnTo>
                  <a:lnTo>
                    <a:pt x="1614" y="175"/>
                  </a:lnTo>
                  <a:lnTo>
                    <a:pt x="1614" y="171"/>
                  </a:lnTo>
                  <a:lnTo>
                    <a:pt x="1614" y="171"/>
                  </a:lnTo>
                  <a:lnTo>
                    <a:pt x="1612" y="171"/>
                  </a:lnTo>
                  <a:lnTo>
                    <a:pt x="1610" y="171"/>
                  </a:lnTo>
                  <a:lnTo>
                    <a:pt x="1609" y="173"/>
                  </a:lnTo>
                  <a:lnTo>
                    <a:pt x="1609" y="171"/>
                  </a:lnTo>
                  <a:lnTo>
                    <a:pt x="1609" y="169"/>
                  </a:lnTo>
                  <a:lnTo>
                    <a:pt x="1607" y="168"/>
                  </a:lnTo>
                  <a:lnTo>
                    <a:pt x="1607" y="164"/>
                  </a:lnTo>
                  <a:lnTo>
                    <a:pt x="1607" y="162"/>
                  </a:lnTo>
                  <a:lnTo>
                    <a:pt x="1607" y="160"/>
                  </a:lnTo>
                  <a:lnTo>
                    <a:pt x="1609" y="155"/>
                  </a:lnTo>
                  <a:lnTo>
                    <a:pt x="1607" y="155"/>
                  </a:lnTo>
                  <a:lnTo>
                    <a:pt x="1601" y="160"/>
                  </a:lnTo>
                  <a:lnTo>
                    <a:pt x="1592" y="162"/>
                  </a:lnTo>
                  <a:lnTo>
                    <a:pt x="1591" y="166"/>
                  </a:lnTo>
                  <a:lnTo>
                    <a:pt x="1578" y="168"/>
                  </a:lnTo>
                  <a:lnTo>
                    <a:pt x="1576" y="169"/>
                  </a:lnTo>
                  <a:lnTo>
                    <a:pt x="1574" y="171"/>
                  </a:lnTo>
                  <a:lnTo>
                    <a:pt x="1573" y="171"/>
                  </a:lnTo>
                  <a:lnTo>
                    <a:pt x="1573" y="169"/>
                  </a:lnTo>
                  <a:lnTo>
                    <a:pt x="1578" y="168"/>
                  </a:lnTo>
                  <a:lnTo>
                    <a:pt x="1580" y="164"/>
                  </a:lnTo>
                  <a:lnTo>
                    <a:pt x="1582" y="164"/>
                  </a:lnTo>
                  <a:lnTo>
                    <a:pt x="1585" y="164"/>
                  </a:lnTo>
                  <a:lnTo>
                    <a:pt x="1594" y="162"/>
                  </a:lnTo>
                  <a:lnTo>
                    <a:pt x="1598" y="160"/>
                  </a:lnTo>
                  <a:lnTo>
                    <a:pt x="1600" y="159"/>
                  </a:lnTo>
                  <a:lnTo>
                    <a:pt x="1601" y="159"/>
                  </a:lnTo>
                  <a:lnTo>
                    <a:pt x="1607" y="150"/>
                  </a:lnTo>
                  <a:lnTo>
                    <a:pt x="1607" y="148"/>
                  </a:lnTo>
                  <a:lnTo>
                    <a:pt x="1607" y="146"/>
                  </a:lnTo>
                  <a:lnTo>
                    <a:pt x="1591" y="144"/>
                  </a:lnTo>
                  <a:lnTo>
                    <a:pt x="1587" y="144"/>
                  </a:lnTo>
                  <a:lnTo>
                    <a:pt x="1587" y="144"/>
                  </a:lnTo>
                  <a:lnTo>
                    <a:pt x="1587" y="142"/>
                  </a:lnTo>
                  <a:lnTo>
                    <a:pt x="1587" y="141"/>
                  </a:lnTo>
                  <a:lnTo>
                    <a:pt x="1587" y="141"/>
                  </a:lnTo>
                  <a:lnTo>
                    <a:pt x="1585" y="142"/>
                  </a:lnTo>
                  <a:lnTo>
                    <a:pt x="1585" y="142"/>
                  </a:lnTo>
                  <a:lnTo>
                    <a:pt x="1583" y="139"/>
                  </a:lnTo>
                  <a:lnTo>
                    <a:pt x="1582" y="139"/>
                  </a:lnTo>
                  <a:lnTo>
                    <a:pt x="1580" y="139"/>
                  </a:lnTo>
                  <a:lnTo>
                    <a:pt x="1578" y="139"/>
                  </a:lnTo>
                  <a:lnTo>
                    <a:pt x="1576" y="141"/>
                  </a:lnTo>
                  <a:lnTo>
                    <a:pt x="1576" y="141"/>
                  </a:lnTo>
                  <a:lnTo>
                    <a:pt x="1576" y="144"/>
                  </a:lnTo>
                  <a:lnTo>
                    <a:pt x="1574" y="150"/>
                  </a:lnTo>
                  <a:lnTo>
                    <a:pt x="1574" y="151"/>
                  </a:lnTo>
                  <a:lnTo>
                    <a:pt x="1583" y="155"/>
                  </a:lnTo>
                  <a:lnTo>
                    <a:pt x="1585" y="157"/>
                  </a:lnTo>
                  <a:lnTo>
                    <a:pt x="1585" y="159"/>
                  </a:lnTo>
                  <a:lnTo>
                    <a:pt x="1583" y="159"/>
                  </a:lnTo>
                  <a:lnTo>
                    <a:pt x="1578" y="155"/>
                  </a:lnTo>
                  <a:lnTo>
                    <a:pt x="1571" y="157"/>
                  </a:lnTo>
                  <a:lnTo>
                    <a:pt x="1569" y="157"/>
                  </a:lnTo>
                  <a:lnTo>
                    <a:pt x="1571" y="155"/>
                  </a:lnTo>
                  <a:lnTo>
                    <a:pt x="1571" y="153"/>
                  </a:lnTo>
                  <a:lnTo>
                    <a:pt x="1573" y="151"/>
                  </a:lnTo>
                  <a:lnTo>
                    <a:pt x="1573" y="150"/>
                  </a:lnTo>
                  <a:lnTo>
                    <a:pt x="1571" y="148"/>
                  </a:lnTo>
                  <a:lnTo>
                    <a:pt x="1571" y="144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3" y="139"/>
                  </a:lnTo>
                  <a:lnTo>
                    <a:pt x="1573" y="137"/>
                  </a:lnTo>
                  <a:lnTo>
                    <a:pt x="1573" y="135"/>
                  </a:lnTo>
                  <a:lnTo>
                    <a:pt x="1571" y="133"/>
                  </a:lnTo>
                  <a:lnTo>
                    <a:pt x="1565" y="135"/>
                  </a:lnTo>
                  <a:lnTo>
                    <a:pt x="1565" y="139"/>
                  </a:lnTo>
                  <a:lnTo>
                    <a:pt x="1565" y="141"/>
                  </a:lnTo>
                  <a:lnTo>
                    <a:pt x="1565" y="142"/>
                  </a:lnTo>
                  <a:lnTo>
                    <a:pt x="1564" y="142"/>
                  </a:lnTo>
                  <a:lnTo>
                    <a:pt x="1564" y="141"/>
                  </a:lnTo>
                  <a:lnTo>
                    <a:pt x="1564" y="133"/>
                  </a:lnTo>
                  <a:lnTo>
                    <a:pt x="1564" y="132"/>
                  </a:lnTo>
                  <a:lnTo>
                    <a:pt x="1562" y="132"/>
                  </a:lnTo>
                  <a:lnTo>
                    <a:pt x="1562" y="132"/>
                  </a:lnTo>
                  <a:lnTo>
                    <a:pt x="1558" y="135"/>
                  </a:lnTo>
                  <a:lnTo>
                    <a:pt x="1556" y="135"/>
                  </a:lnTo>
                  <a:lnTo>
                    <a:pt x="1556" y="133"/>
                  </a:lnTo>
                  <a:lnTo>
                    <a:pt x="1558" y="132"/>
                  </a:lnTo>
                  <a:lnTo>
                    <a:pt x="1560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49" y="137"/>
                  </a:lnTo>
                  <a:lnTo>
                    <a:pt x="1547" y="139"/>
                  </a:lnTo>
                  <a:lnTo>
                    <a:pt x="1547" y="141"/>
                  </a:lnTo>
                  <a:lnTo>
                    <a:pt x="1549" y="144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3" y="146"/>
                  </a:lnTo>
                  <a:lnTo>
                    <a:pt x="1551" y="146"/>
                  </a:lnTo>
                  <a:lnTo>
                    <a:pt x="1551" y="146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50"/>
                  </a:lnTo>
                  <a:lnTo>
                    <a:pt x="1551" y="150"/>
                  </a:lnTo>
                  <a:lnTo>
                    <a:pt x="1551" y="151"/>
                  </a:lnTo>
                  <a:lnTo>
                    <a:pt x="1551" y="151"/>
                  </a:lnTo>
                  <a:lnTo>
                    <a:pt x="1551" y="153"/>
                  </a:lnTo>
                  <a:lnTo>
                    <a:pt x="1551" y="155"/>
                  </a:lnTo>
                  <a:lnTo>
                    <a:pt x="1549" y="151"/>
                  </a:lnTo>
                  <a:lnTo>
                    <a:pt x="1549" y="151"/>
                  </a:lnTo>
                  <a:lnTo>
                    <a:pt x="1547" y="150"/>
                  </a:lnTo>
                  <a:lnTo>
                    <a:pt x="1547" y="148"/>
                  </a:lnTo>
                  <a:lnTo>
                    <a:pt x="1547" y="146"/>
                  </a:lnTo>
                  <a:lnTo>
                    <a:pt x="1544" y="141"/>
                  </a:lnTo>
                  <a:lnTo>
                    <a:pt x="1542" y="139"/>
                  </a:lnTo>
                  <a:lnTo>
                    <a:pt x="1540" y="139"/>
                  </a:lnTo>
                  <a:lnTo>
                    <a:pt x="1538" y="137"/>
                  </a:lnTo>
                  <a:lnTo>
                    <a:pt x="1536" y="135"/>
                  </a:lnTo>
                  <a:lnTo>
                    <a:pt x="1536" y="133"/>
                  </a:lnTo>
                  <a:lnTo>
                    <a:pt x="1536" y="132"/>
                  </a:lnTo>
                  <a:lnTo>
                    <a:pt x="1536" y="132"/>
                  </a:lnTo>
                  <a:lnTo>
                    <a:pt x="1536" y="130"/>
                  </a:lnTo>
                  <a:lnTo>
                    <a:pt x="1535" y="130"/>
                  </a:lnTo>
                  <a:lnTo>
                    <a:pt x="1535" y="130"/>
                  </a:lnTo>
                  <a:lnTo>
                    <a:pt x="1533" y="132"/>
                  </a:lnTo>
                  <a:lnTo>
                    <a:pt x="1533" y="133"/>
                  </a:lnTo>
                  <a:lnTo>
                    <a:pt x="1533" y="135"/>
                  </a:lnTo>
                  <a:lnTo>
                    <a:pt x="1533" y="137"/>
                  </a:lnTo>
                  <a:lnTo>
                    <a:pt x="1533" y="139"/>
                  </a:lnTo>
                  <a:lnTo>
                    <a:pt x="1533" y="141"/>
                  </a:lnTo>
                  <a:lnTo>
                    <a:pt x="1533" y="141"/>
                  </a:lnTo>
                  <a:lnTo>
                    <a:pt x="1533" y="142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6"/>
                  </a:lnTo>
                  <a:lnTo>
                    <a:pt x="1529" y="142"/>
                  </a:lnTo>
                  <a:lnTo>
                    <a:pt x="1529" y="141"/>
                  </a:lnTo>
                  <a:lnTo>
                    <a:pt x="1529" y="137"/>
                  </a:lnTo>
                  <a:lnTo>
                    <a:pt x="1527" y="137"/>
                  </a:lnTo>
                  <a:lnTo>
                    <a:pt x="1524" y="141"/>
                  </a:lnTo>
                  <a:lnTo>
                    <a:pt x="1522" y="141"/>
                  </a:lnTo>
                  <a:lnTo>
                    <a:pt x="1520" y="142"/>
                  </a:lnTo>
                  <a:lnTo>
                    <a:pt x="1520" y="144"/>
                  </a:lnTo>
                  <a:lnTo>
                    <a:pt x="1518" y="144"/>
                  </a:lnTo>
                  <a:lnTo>
                    <a:pt x="1518" y="146"/>
                  </a:lnTo>
                  <a:lnTo>
                    <a:pt x="1518" y="146"/>
                  </a:lnTo>
                  <a:lnTo>
                    <a:pt x="1520" y="148"/>
                  </a:lnTo>
                  <a:lnTo>
                    <a:pt x="1520" y="148"/>
                  </a:lnTo>
                  <a:lnTo>
                    <a:pt x="1522" y="150"/>
                  </a:lnTo>
                  <a:lnTo>
                    <a:pt x="1522" y="151"/>
                  </a:lnTo>
                  <a:lnTo>
                    <a:pt x="1522" y="151"/>
                  </a:lnTo>
                  <a:lnTo>
                    <a:pt x="1524" y="151"/>
                  </a:lnTo>
                  <a:lnTo>
                    <a:pt x="1526" y="153"/>
                  </a:lnTo>
                  <a:lnTo>
                    <a:pt x="1533" y="151"/>
                  </a:lnTo>
                  <a:lnTo>
                    <a:pt x="1531" y="153"/>
                  </a:lnTo>
                  <a:lnTo>
                    <a:pt x="1531" y="153"/>
                  </a:lnTo>
                  <a:lnTo>
                    <a:pt x="1529" y="155"/>
                  </a:lnTo>
                  <a:lnTo>
                    <a:pt x="1529" y="157"/>
                  </a:lnTo>
                  <a:lnTo>
                    <a:pt x="1531" y="160"/>
                  </a:lnTo>
                  <a:lnTo>
                    <a:pt x="1531" y="162"/>
                  </a:lnTo>
                  <a:lnTo>
                    <a:pt x="1533" y="164"/>
                  </a:lnTo>
                  <a:lnTo>
                    <a:pt x="1538" y="162"/>
                  </a:lnTo>
                  <a:lnTo>
                    <a:pt x="1538" y="162"/>
                  </a:lnTo>
                  <a:lnTo>
                    <a:pt x="1542" y="168"/>
                  </a:lnTo>
                  <a:lnTo>
                    <a:pt x="1544" y="168"/>
                  </a:lnTo>
                  <a:lnTo>
                    <a:pt x="1547" y="166"/>
                  </a:lnTo>
                  <a:lnTo>
                    <a:pt x="1549" y="166"/>
                  </a:lnTo>
                  <a:lnTo>
                    <a:pt x="1549" y="164"/>
                  </a:lnTo>
                  <a:lnTo>
                    <a:pt x="1549" y="164"/>
                  </a:lnTo>
                  <a:lnTo>
                    <a:pt x="1556" y="164"/>
                  </a:lnTo>
                  <a:lnTo>
                    <a:pt x="1556" y="164"/>
                  </a:lnTo>
                  <a:lnTo>
                    <a:pt x="1558" y="162"/>
                  </a:lnTo>
                  <a:lnTo>
                    <a:pt x="1558" y="162"/>
                  </a:lnTo>
                  <a:lnTo>
                    <a:pt x="1562" y="159"/>
                  </a:lnTo>
                  <a:lnTo>
                    <a:pt x="1562" y="162"/>
                  </a:lnTo>
                  <a:lnTo>
                    <a:pt x="1562" y="162"/>
                  </a:lnTo>
                  <a:lnTo>
                    <a:pt x="1560" y="164"/>
                  </a:lnTo>
                  <a:lnTo>
                    <a:pt x="1558" y="168"/>
                  </a:lnTo>
                  <a:lnTo>
                    <a:pt x="1558" y="168"/>
                  </a:lnTo>
                  <a:lnTo>
                    <a:pt x="1556" y="168"/>
                  </a:lnTo>
                  <a:lnTo>
                    <a:pt x="1549" y="169"/>
                  </a:lnTo>
                  <a:lnTo>
                    <a:pt x="1547" y="171"/>
                  </a:lnTo>
                  <a:lnTo>
                    <a:pt x="1551" y="175"/>
                  </a:lnTo>
                  <a:lnTo>
                    <a:pt x="1554" y="175"/>
                  </a:lnTo>
                  <a:lnTo>
                    <a:pt x="1564" y="173"/>
                  </a:lnTo>
                  <a:lnTo>
                    <a:pt x="1564" y="173"/>
                  </a:lnTo>
                  <a:lnTo>
                    <a:pt x="1562" y="173"/>
                  </a:lnTo>
                  <a:lnTo>
                    <a:pt x="1562" y="175"/>
                  </a:lnTo>
                  <a:lnTo>
                    <a:pt x="1560" y="175"/>
                  </a:lnTo>
                  <a:lnTo>
                    <a:pt x="1560" y="179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58" y="184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58" y="179"/>
                  </a:lnTo>
                  <a:lnTo>
                    <a:pt x="1558" y="179"/>
                  </a:lnTo>
                  <a:lnTo>
                    <a:pt x="1556" y="179"/>
                  </a:lnTo>
                  <a:lnTo>
                    <a:pt x="1554" y="179"/>
                  </a:lnTo>
                  <a:lnTo>
                    <a:pt x="1554" y="179"/>
                  </a:lnTo>
                  <a:lnTo>
                    <a:pt x="1554" y="180"/>
                  </a:lnTo>
                  <a:lnTo>
                    <a:pt x="1554" y="180"/>
                  </a:lnTo>
                  <a:lnTo>
                    <a:pt x="1554" y="182"/>
                  </a:lnTo>
                  <a:lnTo>
                    <a:pt x="1554" y="182"/>
                  </a:lnTo>
                  <a:lnTo>
                    <a:pt x="1553" y="184"/>
                  </a:lnTo>
                  <a:lnTo>
                    <a:pt x="1553" y="186"/>
                  </a:lnTo>
                  <a:lnTo>
                    <a:pt x="1554" y="188"/>
                  </a:lnTo>
                  <a:lnTo>
                    <a:pt x="1554" y="189"/>
                  </a:lnTo>
                  <a:lnTo>
                    <a:pt x="1554" y="193"/>
                  </a:lnTo>
                  <a:lnTo>
                    <a:pt x="1554" y="195"/>
                  </a:lnTo>
                  <a:lnTo>
                    <a:pt x="1554" y="195"/>
                  </a:lnTo>
                  <a:lnTo>
                    <a:pt x="1556" y="197"/>
                  </a:lnTo>
                  <a:lnTo>
                    <a:pt x="1558" y="197"/>
                  </a:lnTo>
                  <a:lnTo>
                    <a:pt x="1558" y="200"/>
                  </a:lnTo>
                  <a:lnTo>
                    <a:pt x="1558" y="200"/>
                  </a:lnTo>
                  <a:lnTo>
                    <a:pt x="1554" y="200"/>
                  </a:lnTo>
                  <a:lnTo>
                    <a:pt x="1553" y="200"/>
                  </a:lnTo>
                  <a:lnTo>
                    <a:pt x="1558" y="204"/>
                  </a:lnTo>
                  <a:lnTo>
                    <a:pt x="1560" y="207"/>
                  </a:lnTo>
                  <a:lnTo>
                    <a:pt x="1560" y="211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5"/>
                  </a:lnTo>
                  <a:lnTo>
                    <a:pt x="1560" y="216"/>
                  </a:lnTo>
                  <a:lnTo>
                    <a:pt x="1560" y="215"/>
                  </a:lnTo>
                  <a:lnTo>
                    <a:pt x="1558" y="215"/>
                  </a:lnTo>
                  <a:lnTo>
                    <a:pt x="1556" y="213"/>
                  </a:lnTo>
                  <a:lnTo>
                    <a:pt x="1558" y="215"/>
                  </a:lnTo>
                  <a:lnTo>
                    <a:pt x="1560" y="215"/>
                  </a:lnTo>
                  <a:lnTo>
                    <a:pt x="1560" y="213"/>
                  </a:lnTo>
                  <a:lnTo>
                    <a:pt x="1556" y="209"/>
                  </a:lnTo>
                  <a:lnTo>
                    <a:pt x="1554" y="207"/>
                  </a:lnTo>
                  <a:lnTo>
                    <a:pt x="1554" y="206"/>
                  </a:lnTo>
                  <a:lnTo>
                    <a:pt x="1553" y="202"/>
                  </a:lnTo>
                  <a:lnTo>
                    <a:pt x="1545" y="195"/>
                  </a:lnTo>
                  <a:lnTo>
                    <a:pt x="1542" y="193"/>
                  </a:lnTo>
                  <a:lnTo>
                    <a:pt x="1540" y="191"/>
                  </a:lnTo>
                  <a:lnTo>
                    <a:pt x="1538" y="189"/>
                  </a:lnTo>
                  <a:lnTo>
                    <a:pt x="1536" y="188"/>
                  </a:lnTo>
                  <a:lnTo>
                    <a:pt x="1538" y="184"/>
                  </a:lnTo>
                  <a:lnTo>
                    <a:pt x="1536" y="182"/>
                  </a:lnTo>
                  <a:lnTo>
                    <a:pt x="1535" y="180"/>
                  </a:lnTo>
                  <a:lnTo>
                    <a:pt x="1535" y="179"/>
                  </a:lnTo>
                  <a:lnTo>
                    <a:pt x="1527" y="173"/>
                  </a:lnTo>
                  <a:lnTo>
                    <a:pt x="1524" y="173"/>
                  </a:lnTo>
                  <a:lnTo>
                    <a:pt x="1522" y="173"/>
                  </a:lnTo>
                  <a:lnTo>
                    <a:pt x="1520" y="177"/>
                  </a:lnTo>
                  <a:lnTo>
                    <a:pt x="1518" y="180"/>
                  </a:lnTo>
                  <a:lnTo>
                    <a:pt x="1518" y="186"/>
                  </a:lnTo>
                  <a:lnTo>
                    <a:pt x="1520" y="186"/>
                  </a:lnTo>
                  <a:lnTo>
                    <a:pt x="1520" y="188"/>
                  </a:lnTo>
                  <a:lnTo>
                    <a:pt x="1522" y="188"/>
                  </a:lnTo>
                  <a:lnTo>
                    <a:pt x="1524" y="191"/>
                  </a:lnTo>
                  <a:lnTo>
                    <a:pt x="1518" y="191"/>
                  </a:lnTo>
                  <a:lnTo>
                    <a:pt x="1518" y="198"/>
                  </a:lnTo>
                  <a:lnTo>
                    <a:pt x="1518" y="200"/>
                  </a:lnTo>
                  <a:lnTo>
                    <a:pt x="1518" y="202"/>
                  </a:lnTo>
                  <a:lnTo>
                    <a:pt x="1517" y="204"/>
                  </a:lnTo>
                  <a:lnTo>
                    <a:pt x="1515" y="204"/>
                  </a:lnTo>
                  <a:lnTo>
                    <a:pt x="1513" y="204"/>
                  </a:lnTo>
                  <a:lnTo>
                    <a:pt x="1515" y="202"/>
                  </a:lnTo>
                  <a:lnTo>
                    <a:pt x="1517" y="198"/>
                  </a:lnTo>
                  <a:lnTo>
                    <a:pt x="1517" y="197"/>
                  </a:lnTo>
                  <a:lnTo>
                    <a:pt x="1517" y="195"/>
                  </a:lnTo>
                  <a:lnTo>
                    <a:pt x="1511" y="197"/>
                  </a:lnTo>
                  <a:lnTo>
                    <a:pt x="1511" y="197"/>
                  </a:lnTo>
                  <a:lnTo>
                    <a:pt x="1511" y="200"/>
                  </a:lnTo>
                  <a:lnTo>
                    <a:pt x="1509" y="202"/>
                  </a:lnTo>
                  <a:lnTo>
                    <a:pt x="1508" y="202"/>
                  </a:lnTo>
                  <a:lnTo>
                    <a:pt x="1508" y="202"/>
                  </a:lnTo>
                  <a:lnTo>
                    <a:pt x="1508" y="204"/>
                  </a:lnTo>
                  <a:lnTo>
                    <a:pt x="1509" y="206"/>
                  </a:lnTo>
                  <a:lnTo>
                    <a:pt x="1509" y="206"/>
                  </a:lnTo>
                  <a:lnTo>
                    <a:pt x="1509" y="207"/>
                  </a:lnTo>
                  <a:lnTo>
                    <a:pt x="1508" y="207"/>
                  </a:lnTo>
                  <a:lnTo>
                    <a:pt x="1504" y="204"/>
                  </a:lnTo>
                  <a:lnTo>
                    <a:pt x="1504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198"/>
                  </a:lnTo>
                  <a:lnTo>
                    <a:pt x="1504" y="198"/>
                  </a:lnTo>
                  <a:lnTo>
                    <a:pt x="1504" y="198"/>
                  </a:lnTo>
                  <a:lnTo>
                    <a:pt x="1502" y="198"/>
                  </a:lnTo>
                  <a:lnTo>
                    <a:pt x="1502" y="197"/>
                  </a:lnTo>
                  <a:lnTo>
                    <a:pt x="1504" y="197"/>
                  </a:lnTo>
                  <a:lnTo>
                    <a:pt x="1506" y="191"/>
                  </a:lnTo>
                  <a:lnTo>
                    <a:pt x="1513" y="186"/>
                  </a:lnTo>
                  <a:lnTo>
                    <a:pt x="1513" y="184"/>
                  </a:lnTo>
                  <a:lnTo>
                    <a:pt x="1509" y="186"/>
                  </a:lnTo>
                  <a:lnTo>
                    <a:pt x="1499" y="195"/>
                  </a:lnTo>
                  <a:lnTo>
                    <a:pt x="1497" y="195"/>
                  </a:lnTo>
                  <a:lnTo>
                    <a:pt x="1497" y="197"/>
                  </a:lnTo>
                  <a:lnTo>
                    <a:pt x="1499" y="198"/>
                  </a:lnTo>
                  <a:lnTo>
                    <a:pt x="1499" y="200"/>
                  </a:lnTo>
                  <a:lnTo>
                    <a:pt x="1499" y="202"/>
                  </a:lnTo>
                  <a:lnTo>
                    <a:pt x="1499" y="204"/>
                  </a:lnTo>
                  <a:lnTo>
                    <a:pt x="1497" y="206"/>
                  </a:lnTo>
                  <a:lnTo>
                    <a:pt x="1489" y="209"/>
                  </a:lnTo>
                  <a:lnTo>
                    <a:pt x="1482" y="211"/>
                  </a:lnTo>
                  <a:lnTo>
                    <a:pt x="1482" y="211"/>
                  </a:lnTo>
                  <a:lnTo>
                    <a:pt x="1482" y="213"/>
                  </a:lnTo>
                  <a:lnTo>
                    <a:pt x="1482" y="213"/>
                  </a:lnTo>
                  <a:lnTo>
                    <a:pt x="1484" y="216"/>
                  </a:lnTo>
                  <a:lnTo>
                    <a:pt x="1484" y="220"/>
                  </a:lnTo>
                  <a:lnTo>
                    <a:pt x="1484" y="224"/>
                  </a:lnTo>
                  <a:lnTo>
                    <a:pt x="1482" y="227"/>
                  </a:lnTo>
                  <a:lnTo>
                    <a:pt x="1482" y="229"/>
                  </a:lnTo>
                  <a:lnTo>
                    <a:pt x="1482" y="231"/>
                  </a:lnTo>
                  <a:lnTo>
                    <a:pt x="1484" y="233"/>
                  </a:lnTo>
                  <a:lnTo>
                    <a:pt x="1489" y="236"/>
                  </a:lnTo>
                  <a:lnTo>
                    <a:pt x="1489" y="236"/>
                  </a:lnTo>
                  <a:lnTo>
                    <a:pt x="1491" y="238"/>
                  </a:lnTo>
                  <a:lnTo>
                    <a:pt x="1491" y="242"/>
                  </a:lnTo>
                  <a:lnTo>
                    <a:pt x="1493" y="245"/>
                  </a:lnTo>
                  <a:lnTo>
                    <a:pt x="1499" y="247"/>
                  </a:lnTo>
                  <a:lnTo>
                    <a:pt x="1500" y="249"/>
                  </a:lnTo>
                  <a:lnTo>
                    <a:pt x="1499" y="251"/>
                  </a:lnTo>
                  <a:lnTo>
                    <a:pt x="1499" y="251"/>
                  </a:lnTo>
                  <a:lnTo>
                    <a:pt x="1499" y="249"/>
                  </a:lnTo>
                  <a:lnTo>
                    <a:pt x="1497" y="247"/>
                  </a:lnTo>
                  <a:lnTo>
                    <a:pt x="1489" y="245"/>
                  </a:lnTo>
                  <a:lnTo>
                    <a:pt x="1486" y="244"/>
                  </a:lnTo>
                  <a:lnTo>
                    <a:pt x="1484" y="240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0" y="238"/>
                  </a:lnTo>
                  <a:lnTo>
                    <a:pt x="1480" y="240"/>
                  </a:lnTo>
                  <a:lnTo>
                    <a:pt x="1480" y="242"/>
                  </a:lnTo>
                  <a:lnTo>
                    <a:pt x="1480" y="242"/>
                  </a:lnTo>
                  <a:lnTo>
                    <a:pt x="1479" y="245"/>
                  </a:lnTo>
                  <a:lnTo>
                    <a:pt x="1479" y="249"/>
                  </a:lnTo>
                  <a:lnTo>
                    <a:pt x="1477" y="251"/>
                  </a:lnTo>
                  <a:lnTo>
                    <a:pt x="1475" y="254"/>
                  </a:lnTo>
                  <a:lnTo>
                    <a:pt x="1471" y="265"/>
                  </a:lnTo>
                  <a:lnTo>
                    <a:pt x="1471" y="265"/>
                  </a:lnTo>
                  <a:lnTo>
                    <a:pt x="1470" y="265"/>
                  </a:lnTo>
                  <a:lnTo>
                    <a:pt x="1461" y="272"/>
                  </a:lnTo>
                  <a:lnTo>
                    <a:pt x="1461" y="274"/>
                  </a:lnTo>
                  <a:lnTo>
                    <a:pt x="1459" y="276"/>
                  </a:lnTo>
                  <a:lnTo>
                    <a:pt x="1457" y="280"/>
                  </a:lnTo>
                  <a:lnTo>
                    <a:pt x="1455" y="281"/>
                  </a:lnTo>
                  <a:lnTo>
                    <a:pt x="1455" y="283"/>
                  </a:lnTo>
                  <a:lnTo>
                    <a:pt x="1453" y="281"/>
                  </a:lnTo>
                  <a:lnTo>
                    <a:pt x="1455" y="280"/>
                  </a:lnTo>
                  <a:lnTo>
                    <a:pt x="1457" y="274"/>
                  </a:lnTo>
                  <a:lnTo>
                    <a:pt x="1457" y="274"/>
                  </a:lnTo>
                  <a:lnTo>
                    <a:pt x="1457" y="272"/>
                  </a:lnTo>
                  <a:lnTo>
                    <a:pt x="1457" y="272"/>
                  </a:lnTo>
                  <a:lnTo>
                    <a:pt x="1457" y="271"/>
                  </a:lnTo>
                  <a:lnTo>
                    <a:pt x="1461" y="269"/>
                  </a:lnTo>
                  <a:lnTo>
                    <a:pt x="1462" y="265"/>
                  </a:lnTo>
                  <a:lnTo>
                    <a:pt x="1466" y="263"/>
                  </a:lnTo>
                  <a:lnTo>
                    <a:pt x="1468" y="262"/>
                  </a:lnTo>
                  <a:lnTo>
                    <a:pt x="1468" y="258"/>
                  </a:lnTo>
                  <a:lnTo>
                    <a:pt x="1468" y="254"/>
                  </a:lnTo>
                  <a:lnTo>
                    <a:pt x="1470" y="254"/>
                  </a:lnTo>
                  <a:lnTo>
                    <a:pt x="1471" y="254"/>
                  </a:lnTo>
                  <a:lnTo>
                    <a:pt x="1471" y="251"/>
                  </a:lnTo>
                  <a:lnTo>
                    <a:pt x="1471" y="249"/>
                  </a:lnTo>
                  <a:lnTo>
                    <a:pt x="1471" y="247"/>
                  </a:lnTo>
                  <a:lnTo>
                    <a:pt x="1471" y="245"/>
                  </a:lnTo>
                  <a:lnTo>
                    <a:pt x="1471" y="244"/>
                  </a:lnTo>
                  <a:lnTo>
                    <a:pt x="1473" y="244"/>
                  </a:lnTo>
                  <a:lnTo>
                    <a:pt x="1471" y="240"/>
                  </a:lnTo>
                  <a:lnTo>
                    <a:pt x="1471" y="238"/>
                  </a:lnTo>
                  <a:lnTo>
                    <a:pt x="1473" y="238"/>
                  </a:lnTo>
                  <a:lnTo>
                    <a:pt x="1475" y="236"/>
                  </a:lnTo>
                  <a:lnTo>
                    <a:pt x="1477" y="236"/>
                  </a:lnTo>
                  <a:lnTo>
                    <a:pt x="1477" y="235"/>
                  </a:lnTo>
                  <a:lnTo>
                    <a:pt x="1477" y="233"/>
                  </a:lnTo>
                  <a:lnTo>
                    <a:pt x="1477" y="231"/>
                  </a:lnTo>
                  <a:lnTo>
                    <a:pt x="1477" y="229"/>
                  </a:lnTo>
                  <a:lnTo>
                    <a:pt x="1477" y="229"/>
                  </a:lnTo>
                  <a:lnTo>
                    <a:pt x="1473" y="225"/>
                  </a:lnTo>
                  <a:lnTo>
                    <a:pt x="1473" y="225"/>
                  </a:lnTo>
                  <a:lnTo>
                    <a:pt x="1473" y="224"/>
                  </a:lnTo>
                  <a:lnTo>
                    <a:pt x="1473" y="222"/>
                  </a:lnTo>
                  <a:lnTo>
                    <a:pt x="1475" y="216"/>
                  </a:lnTo>
                  <a:lnTo>
                    <a:pt x="1475" y="215"/>
                  </a:lnTo>
                  <a:lnTo>
                    <a:pt x="1475" y="215"/>
                  </a:lnTo>
                  <a:lnTo>
                    <a:pt x="1475" y="213"/>
                  </a:lnTo>
                  <a:lnTo>
                    <a:pt x="1475" y="211"/>
                  </a:lnTo>
                  <a:lnTo>
                    <a:pt x="1475" y="209"/>
                  </a:lnTo>
                  <a:lnTo>
                    <a:pt x="1477" y="207"/>
                  </a:lnTo>
                  <a:lnTo>
                    <a:pt x="1477" y="206"/>
                  </a:lnTo>
                  <a:lnTo>
                    <a:pt x="1477" y="206"/>
                  </a:lnTo>
                  <a:lnTo>
                    <a:pt x="1477" y="204"/>
                  </a:lnTo>
                  <a:lnTo>
                    <a:pt x="1477" y="200"/>
                  </a:lnTo>
                  <a:lnTo>
                    <a:pt x="1477" y="200"/>
                  </a:lnTo>
                  <a:lnTo>
                    <a:pt x="1479" y="198"/>
                  </a:lnTo>
                  <a:lnTo>
                    <a:pt x="1479" y="197"/>
                  </a:lnTo>
                  <a:lnTo>
                    <a:pt x="1479" y="195"/>
                  </a:lnTo>
                  <a:lnTo>
                    <a:pt x="1479" y="193"/>
                  </a:lnTo>
                  <a:lnTo>
                    <a:pt x="1473" y="182"/>
                  </a:lnTo>
                  <a:lnTo>
                    <a:pt x="1471" y="180"/>
                  </a:lnTo>
                  <a:lnTo>
                    <a:pt x="1471" y="182"/>
                  </a:lnTo>
                  <a:lnTo>
                    <a:pt x="1470" y="184"/>
                  </a:lnTo>
                  <a:lnTo>
                    <a:pt x="1468" y="188"/>
                  </a:lnTo>
                  <a:lnTo>
                    <a:pt x="1468" y="188"/>
                  </a:lnTo>
                  <a:lnTo>
                    <a:pt x="1468" y="195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6" y="195"/>
                  </a:lnTo>
                  <a:lnTo>
                    <a:pt x="1466" y="195"/>
                  </a:lnTo>
                  <a:lnTo>
                    <a:pt x="1466" y="191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6"/>
                  </a:lnTo>
                  <a:lnTo>
                    <a:pt x="1466" y="186"/>
                  </a:lnTo>
                  <a:lnTo>
                    <a:pt x="1464" y="188"/>
                  </a:lnTo>
                  <a:lnTo>
                    <a:pt x="1462" y="195"/>
                  </a:lnTo>
                  <a:lnTo>
                    <a:pt x="1461" y="200"/>
                  </a:lnTo>
                  <a:lnTo>
                    <a:pt x="1459" y="207"/>
                  </a:lnTo>
                  <a:lnTo>
                    <a:pt x="1457" y="211"/>
                  </a:lnTo>
                  <a:lnTo>
                    <a:pt x="1455" y="211"/>
                  </a:lnTo>
                  <a:lnTo>
                    <a:pt x="1457" y="206"/>
                  </a:lnTo>
                  <a:lnTo>
                    <a:pt x="1457" y="202"/>
                  </a:lnTo>
                  <a:lnTo>
                    <a:pt x="1459" y="200"/>
                  </a:lnTo>
                  <a:lnTo>
                    <a:pt x="1457" y="200"/>
                  </a:lnTo>
                  <a:lnTo>
                    <a:pt x="1457" y="200"/>
                  </a:lnTo>
                  <a:lnTo>
                    <a:pt x="1457" y="202"/>
                  </a:lnTo>
                  <a:lnTo>
                    <a:pt x="1455" y="207"/>
                  </a:lnTo>
                  <a:lnTo>
                    <a:pt x="1453" y="207"/>
                  </a:lnTo>
                  <a:lnTo>
                    <a:pt x="1452" y="209"/>
                  </a:lnTo>
                  <a:lnTo>
                    <a:pt x="1452" y="211"/>
                  </a:lnTo>
                  <a:lnTo>
                    <a:pt x="1452" y="215"/>
                  </a:lnTo>
                  <a:lnTo>
                    <a:pt x="1450" y="216"/>
                  </a:lnTo>
                  <a:lnTo>
                    <a:pt x="1450" y="216"/>
                  </a:lnTo>
                  <a:lnTo>
                    <a:pt x="1448" y="218"/>
                  </a:lnTo>
                  <a:lnTo>
                    <a:pt x="1448" y="222"/>
                  </a:lnTo>
                  <a:lnTo>
                    <a:pt x="1448" y="224"/>
                  </a:lnTo>
                  <a:lnTo>
                    <a:pt x="1450" y="224"/>
                  </a:lnTo>
                  <a:lnTo>
                    <a:pt x="1450" y="225"/>
                  </a:lnTo>
                  <a:lnTo>
                    <a:pt x="1450" y="227"/>
                  </a:lnTo>
                  <a:lnTo>
                    <a:pt x="1450" y="231"/>
                  </a:lnTo>
                  <a:lnTo>
                    <a:pt x="1452" y="233"/>
                  </a:lnTo>
                  <a:lnTo>
                    <a:pt x="1453" y="233"/>
                  </a:lnTo>
                  <a:lnTo>
                    <a:pt x="1455" y="233"/>
                  </a:lnTo>
                  <a:lnTo>
                    <a:pt x="1457" y="235"/>
                  </a:lnTo>
                  <a:lnTo>
                    <a:pt x="1459" y="236"/>
                  </a:lnTo>
                  <a:lnTo>
                    <a:pt x="1461" y="236"/>
                  </a:lnTo>
                  <a:lnTo>
                    <a:pt x="1462" y="236"/>
                  </a:lnTo>
                  <a:lnTo>
                    <a:pt x="1461" y="238"/>
                  </a:lnTo>
                  <a:lnTo>
                    <a:pt x="1457" y="236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6" y="233"/>
                  </a:lnTo>
                  <a:lnTo>
                    <a:pt x="1444" y="233"/>
                  </a:lnTo>
                  <a:lnTo>
                    <a:pt x="1444" y="233"/>
                  </a:lnTo>
                  <a:lnTo>
                    <a:pt x="1444" y="235"/>
                  </a:lnTo>
                  <a:lnTo>
                    <a:pt x="1444" y="235"/>
                  </a:lnTo>
                  <a:lnTo>
                    <a:pt x="1446" y="235"/>
                  </a:lnTo>
                  <a:lnTo>
                    <a:pt x="1443" y="245"/>
                  </a:lnTo>
                  <a:lnTo>
                    <a:pt x="1444" y="247"/>
                  </a:lnTo>
                  <a:lnTo>
                    <a:pt x="1443" y="251"/>
                  </a:lnTo>
                  <a:lnTo>
                    <a:pt x="1443" y="254"/>
                  </a:lnTo>
                  <a:lnTo>
                    <a:pt x="1443" y="256"/>
                  </a:lnTo>
                  <a:lnTo>
                    <a:pt x="1433" y="263"/>
                  </a:lnTo>
                  <a:lnTo>
                    <a:pt x="1435" y="260"/>
                  </a:lnTo>
                  <a:lnTo>
                    <a:pt x="1437" y="258"/>
                  </a:lnTo>
                  <a:lnTo>
                    <a:pt x="1439" y="256"/>
                  </a:lnTo>
                  <a:lnTo>
                    <a:pt x="1439" y="256"/>
                  </a:lnTo>
                  <a:lnTo>
                    <a:pt x="1441" y="254"/>
                  </a:lnTo>
                  <a:lnTo>
                    <a:pt x="1439" y="253"/>
                  </a:lnTo>
                  <a:lnTo>
                    <a:pt x="1439" y="251"/>
                  </a:lnTo>
                  <a:lnTo>
                    <a:pt x="1439" y="249"/>
                  </a:lnTo>
                  <a:lnTo>
                    <a:pt x="1439" y="247"/>
                  </a:lnTo>
                  <a:lnTo>
                    <a:pt x="1439" y="245"/>
                  </a:lnTo>
                  <a:lnTo>
                    <a:pt x="1439" y="245"/>
                  </a:lnTo>
                  <a:lnTo>
                    <a:pt x="1439" y="244"/>
                  </a:lnTo>
                  <a:lnTo>
                    <a:pt x="1443" y="236"/>
                  </a:lnTo>
                  <a:lnTo>
                    <a:pt x="1443" y="233"/>
                  </a:lnTo>
                  <a:lnTo>
                    <a:pt x="1444" y="229"/>
                  </a:lnTo>
                  <a:lnTo>
                    <a:pt x="1443" y="227"/>
                  </a:lnTo>
                  <a:lnTo>
                    <a:pt x="1443" y="225"/>
                  </a:lnTo>
                  <a:lnTo>
                    <a:pt x="1441" y="224"/>
                  </a:lnTo>
                  <a:lnTo>
                    <a:pt x="1443" y="222"/>
                  </a:lnTo>
                  <a:lnTo>
                    <a:pt x="1443" y="220"/>
                  </a:lnTo>
                  <a:lnTo>
                    <a:pt x="1444" y="216"/>
                  </a:lnTo>
                  <a:lnTo>
                    <a:pt x="1444" y="215"/>
                  </a:lnTo>
                  <a:lnTo>
                    <a:pt x="1444" y="213"/>
                  </a:lnTo>
                  <a:lnTo>
                    <a:pt x="1444" y="213"/>
                  </a:lnTo>
                  <a:lnTo>
                    <a:pt x="1446" y="207"/>
                  </a:lnTo>
                  <a:lnTo>
                    <a:pt x="1446" y="207"/>
                  </a:lnTo>
                  <a:lnTo>
                    <a:pt x="1446" y="206"/>
                  </a:lnTo>
                  <a:lnTo>
                    <a:pt x="1444" y="204"/>
                  </a:lnTo>
                  <a:lnTo>
                    <a:pt x="1435" y="206"/>
                  </a:lnTo>
                  <a:lnTo>
                    <a:pt x="1432" y="209"/>
                  </a:lnTo>
                  <a:lnTo>
                    <a:pt x="1430" y="209"/>
                  </a:lnTo>
                  <a:lnTo>
                    <a:pt x="1423" y="209"/>
                  </a:lnTo>
                  <a:lnTo>
                    <a:pt x="1419" y="209"/>
                  </a:lnTo>
                  <a:lnTo>
                    <a:pt x="1419" y="211"/>
                  </a:lnTo>
                  <a:lnTo>
                    <a:pt x="1417" y="213"/>
                  </a:lnTo>
                  <a:lnTo>
                    <a:pt x="1417" y="213"/>
                  </a:lnTo>
                  <a:lnTo>
                    <a:pt x="1414" y="213"/>
                  </a:lnTo>
                  <a:lnTo>
                    <a:pt x="1414" y="215"/>
                  </a:lnTo>
                  <a:lnTo>
                    <a:pt x="1412" y="215"/>
                  </a:lnTo>
                  <a:lnTo>
                    <a:pt x="1412" y="222"/>
                  </a:lnTo>
                  <a:lnTo>
                    <a:pt x="1405" y="233"/>
                  </a:lnTo>
                  <a:lnTo>
                    <a:pt x="1405" y="240"/>
                  </a:lnTo>
                  <a:lnTo>
                    <a:pt x="1406" y="242"/>
                  </a:lnTo>
                  <a:lnTo>
                    <a:pt x="1406" y="244"/>
                  </a:lnTo>
                  <a:lnTo>
                    <a:pt x="1408" y="244"/>
                  </a:lnTo>
                  <a:lnTo>
                    <a:pt x="1408" y="244"/>
                  </a:lnTo>
                  <a:lnTo>
                    <a:pt x="1410" y="242"/>
                  </a:lnTo>
                  <a:lnTo>
                    <a:pt x="1412" y="242"/>
                  </a:lnTo>
                  <a:lnTo>
                    <a:pt x="1415" y="240"/>
                  </a:lnTo>
                  <a:lnTo>
                    <a:pt x="1419" y="240"/>
                  </a:lnTo>
                  <a:lnTo>
                    <a:pt x="1419" y="242"/>
                  </a:lnTo>
                  <a:lnTo>
                    <a:pt x="1419" y="244"/>
                  </a:lnTo>
                  <a:lnTo>
                    <a:pt x="1421" y="244"/>
                  </a:lnTo>
                  <a:lnTo>
                    <a:pt x="1421" y="245"/>
                  </a:lnTo>
                  <a:lnTo>
                    <a:pt x="1419" y="245"/>
                  </a:lnTo>
                  <a:lnTo>
                    <a:pt x="1419" y="245"/>
                  </a:lnTo>
                  <a:lnTo>
                    <a:pt x="1419" y="244"/>
                  </a:lnTo>
                  <a:lnTo>
                    <a:pt x="1417" y="242"/>
                  </a:lnTo>
                  <a:lnTo>
                    <a:pt x="1415" y="242"/>
                  </a:lnTo>
                  <a:lnTo>
                    <a:pt x="1410" y="244"/>
                  </a:lnTo>
                  <a:lnTo>
                    <a:pt x="1408" y="245"/>
                  </a:lnTo>
                  <a:lnTo>
                    <a:pt x="1408" y="249"/>
                  </a:lnTo>
                  <a:lnTo>
                    <a:pt x="1406" y="251"/>
                  </a:lnTo>
                  <a:lnTo>
                    <a:pt x="1408" y="254"/>
                  </a:lnTo>
                  <a:lnTo>
                    <a:pt x="1408" y="256"/>
                  </a:lnTo>
                  <a:lnTo>
                    <a:pt x="1410" y="258"/>
                  </a:lnTo>
                  <a:lnTo>
                    <a:pt x="1410" y="258"/>
                  </a:lnTo>
                  <a:lnTo>
                    <a:pt x="1412" y="258"/>
                  </a:lnTo>
                  <a:lnTo>
                    <a:pt x="1412" y="260"/>
                  </a:lnTo>
                  <a:lnTo>
                    <a:pt x="1412" y="260"/>
                  </a:lnTo>
                  <a:lnTo>
                    <a:pt x="1412" y="262"/>
                  </a:lnTo>
                  <a:lnTo>
                    <a:pt x="1412" y="262"/>
                  </a:lnTo>
                  <a:lnTo>
                    <a:pt x="1414" y="265"/>
                  </a:lnTo>
                  <a:lnTo>
                    <a:pt x="1414" y="265"/>
                  </a:lnTo>
                  <a:lnTo>
                    <a:pt x="1415" y="267"/>
                  </a:lnTo>
                  <a:lnTo>
                    <a:pt x="1423" y="265"/>
                  </a:lnTo>
                  <a:lnTo>
                    <a:pt x="1424" y="265"/>
                  </a:lnTo>
                  <a:lnTo>
                    <a:pt x="1424" y="267"/>
                  </a:lnTo>
                  <a:lnTo>
                    <a:pt x="1428" y="272"/>
                  </a:lnTo>
                  <a:lnTo>
                    <a:pt x="1430" y="274"/>
                  </a:lnTo>
                  <a:lnTo>
                    <a:pt x="1430" y="274"/>
                  </a:lnTo>
                  <a:lnTo>
                    <a:pt x="1430" y="276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80"/>
                  </a:lnTo>
                  <a:lnTo>
                    <a:pt x="1430" y="283"/>
                  </a:lnTo>
                  <a:lnTo>
                    <a:pt x="1430" y="285"/>
                  </a:lnTo>
                  <a:lnTo>
                    <a:pt x="1432" y="285"/>
                  </a:lnTo>
                  <a:lnTo>
                    <a:pt x="1433" y="287"/>
                  </a:lnTo>
                  <a:lnTo>
                    <a:pt x="1432" y="289"/>
                  </a:lnTo>
                  <a:lnTo>
                    <a:pt x="1428" y="285"/>
                  </a:lnTo>
                  <a:lnTo>
                    <a:pt x="1426" y="285"/>
                  </a:lnTo>
                  <a:lnTo>
                    <a:pt x="1426" y="287"/>
                  </a:lnTo>
                  <a:lnTo>
                    <a:pt x="1424" y="289"/>
                  </a:lnTo>
                  <a:lnTo>
                    <a:pt x="1423" y="289"/>
                  </a:lnTo>
                  <a:lnTo>
                    <a:pt x="1423" y="289"/>
                  </a:lnTo>
                  <a:lnTo>
                    <a:pt x="1421" y="287"/>
                  </a:lnTo>
                  <a:lnTo>
                    <a:pt x="1419" y="285"/>
                  </a:lnTo>
                  <a:lnTo>
                    <a:pt x="1421" y="285"/>
                  </a:lnTo>
                  <a:lnTo>
                    <a:pt x="1421" y="281"/>
                  </a:lnTo>
                  <a:lnTo>
                    <a:pt x="1419" y="281"/>
                  </a:lnTo>
                  <a:lnTo>
                    <a:pt x="1419" y="281"/>
                  </a:lnTo>
                  <a:lnTo>
                    <a:pt x="1419" y="283"/>
                  </a:lnTo>
                  <a:lnTo>
                    <a:pt x="1417" y="285"/>
                  </a:lnTo>
                  <a:lnTo>
                    <a:pt x="1417" y="285"/>
                  </a:lnTo>
                  <a:lnTo>
                    <a:pt x="1415" y="283"/>
                  </a:lnTo>
                  <a:lnTo>
                    <a:pt x="1415" y="283"/>
                  </a:lnTo>
                  <a:lnTo>
                    <a:pt x="1415" y="281"/>
                  </a:lnTo>
                  <a:lnTo>
                    <a:pt x="1417" y="281"/>
                  </a:lnTo>
                  <a:lnTo>
                    <a:pt x="1419" y="280"/>
                  </a:lnTo>
                  <a:lnTo>
                    <a:pt x="1419" y="280"/>
                  </a:lnTo>
                  <a:lnTo>
                    <a:pt x="1421" y="281"/>
                  </a:lnTo>
                  <a:lnTo>
                    <a:pt x="1424" y="280"/>
                  </a:lnTo>
                  <a:lnTo>
                    <a:pt x="1426" y="278"/>
                  </a:lnTo>
                  <a:lnTo>
                    <a:pt x="1426" y="274"/>
                  </a:lnTo>
                  <a:lnTo>
                    <a:pt x="1424" y="271"/>
                  </a:lnTo>
                  <a:lnTo>
                    <a:pt x="1415" y="271"/>
                  </a:lnTo>
                  <a:lnTo>
                    <a:pt x="1414" y="269"/>
                  </a:lnTo>
                  <a:lnTo>
                    <a:pt x="1410" y="265"/>
                  </a:lnTo>
                  <a:lnTo>
                    <a:pt x="1408" y="263"/>
                  </a:lnTo>
                  <a:lnTo>
                    <a:pt x="1408" y="262"/>
                  </a:lnTo>
                  <a:lnTo>
                    <a:pt x="1408" y="260"/>
                  </a:lnTo>
                  <a:lnTo>
                    <a:pt x="1405" y="256"/>
                  </a:lnTo>
                  <a:lnTo>
                    <a:pt x="1403" y="254"/>
                  </a:lnTo>
                  <a:lnTo>
                    <a:pt x="1403" y="254"/>
                  </a:lnTo>
                  <a:lnTo>
                    <a:pt x="1403" y="253"/>
                  </a:lnTo>
                  <a:lnTo>
                    <a:pt x="1403" y="251"/>
                  </a:lnTo>
                  <a:lnTo>
                    <a:pt x="1403" y="249"/>
                  </a:lnTo>
                  <a:lnTo>
                    <a:pt x="1401" y="249"/>
                  </a:lnTo>
                  <a:lnTo>
                    <a:pt x="1401" y="249"/>
                  </a:lnTo>
                  <a:lnTo>
                    <a:pt x="1399" y="249"/>
                  </a:lnTo>
                  <a:lnTo>
                    <a:pt x="1399" y="247"/>
                  </a:lnTo>
                  <a:lnTo>
                    <a:pt x="1401" y="247"/>
                  </a:lnTo>
                  <a:lnTo>
                    <a:pt x="1401" y="245"/>
                  </a:lnTo>
                  <a:lnTo>
                    <a:pt x="1401" y="245"/>
                  </a:lnTo>
                  <a:lnTo>
                    <a:pt x="1401" y="242"/>
                  </a:lnTo>
                  <a:lnTo>
                    <a:pt x="1399" y="242"/>
                  </a:lnTo>
                  <a:lnTo>
                    <a:pt x="1388" y="244"/>
                  </a:lnTo>
                  <a:lnTo>
                    <a:pt x="1385" y="245"/>
                  </a:lnTo>
                  <a:lnTo>
                    <a:pt x="1383" y="245"/>
                  </a:lnTo>
                  <a:lnTo>
                    <a:pt x="1381" y="247"/>
                  </a:lnTo>
                  <a:lnTo>
                    <a:pt x="1381" y="249"/>
                  </a:lnTo>
                  <a:lnTo>
                    <a:pt x="1381" y="251"/>
                  </a:lnTo>
                  <a:lnTo>
                    <a:pt x="1381" y="253"/>
                  </a:lnTo>
                  <a:lnTo>
                    <a:pt x="1381" y="253"/>
                  </a:lnTo>
                  <a:lnTo>
                    <a:pt x="1379" y="254"/>
                  </a:lnTo>
                  <a:lnTo>
                    <a:pt x="1379" y="256"/>
                  </a:lnTo>
                  <a:lnTo>
                    <a:pt x="1381" y="256"/>
                  </a:lnTo>
                  <a:lnTo>
                    <a:pt x="1381" y="258"/>
                  </a:lnTo>
                  <a:lnTo>
                    <a:pt x="1385" y="258"/>
                  </a:lnTo>
                  <a:lnTo>
                    <a:pt x="1385" y="258"/>
                  </a:lnTo>
                  <a:lnTo>
                    <a:pt x="1387" y="258"/>
                  </a:lnTo>
                  <a:lnTo>
                    <a:pt x="1387" y="260"/>
                  </a:lnTo>
                  <a:lnTo>
                    <a:pt x="1387" y="262"/>
                  </a:lnTo>
                  <a:lnTo>
                    <a:pt x="1387" y="263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90" y="267"/>
                  </a:lnTo>
                  <a:lnTo>
                    <a:pt x="1405" y="272"/>
                  </a:lnTo>
                  <a:lnTo>
                    <a:pt x="1405" y="274"/>
                  </a:lnTo>
                  <a:lnTo>
                    <a:pt x="1406" y="276"/>
                  </a:lnTo>
                  <a:lnTo>
                    <a:pt x="1408" y="276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80"/>
                  </a:lnTo>
                  <a:lnTo>
                    <a:pt x="1408" y="280"/>
                  </a:lnTo>
                  <a:lnTo>
                    <a:pt x="1405" y="278"/>
                  </a:lnTo>
                  <a:lnTo>
                    <a:pt x="1401" y="274"/>
                  </a:lnTo>
                  <a:lnTo>
                    <a:pt x="1399" y="274"/>
                  </a:lnTo>
                  <a:lnTo>
                    <a:pt x="1394" y="274"/>
                  </a:lnTo>
                  <a:lnTo>
                    <a:pt x="1392" y="274"/>
                  </a:lnTo>
                  <a:lnTo>
                    <a:pt x="1390" y="276"/>
                  </a:lnTo>
                  <a:lnTo>
                    <a:pt x="1392" y="278"/>
                  </a:lnTo>
                  <a:lnTo>
                    <a:pt x="1392" y="278"/>
                  </a:lnTo>
                  <a:lnTo>
                    <a:pt x="1392" y="280"/>
                  </a:lnTo>
                  <a:lnTo>
                    <a:pt x="1392" y="281"/>
                  </a:lnTo>
                  <a:lnTo>
                    <a:pt x="1392" y="283"/>
                  </a:lnTo>
                  <a:lnTo>
                    <a:pt x="1392" y="283"/>
                  </a:lnTo>
                  <a:lnTo>
                    <a:pt x="1392" y="281"/>
                  </a:lnTo>
                  <a:lnTo>
                    <a:pt x="1390" y="280"/>
                  </a:lnTo>
                  <a:lnTo>
                    <a:pt x="1390" y="280"/>
                  </a:lnTo>
                  <a:lnTo>
                    <a:pt x="1388" y="278"/>
                  </a:lnTo>
                  <a:lnTo>
                    <a:pt x="1388" y="278"/>
                  </a:lnTo>
                  <a:lnTo>
                    <a:pt x="1387" y="276"/>
                  </a:lnTo>
                  <a:lnTo>
                    <a:pt x="1387" y="272"/>
                  </a:lnTo>
                  <a:lnTo>
                    <a:pt x="1387" y="271"/>
                  </a:lnTo>
                  <a:lnTo>
                    <a:pt x="1385" y="269"/>
                  </a:lnTo>
                  <a:lnTo>
                    <a:pt x="1385" y="269"/>
                  </a:lnTo>
                  <a:lnTo>
                    <a:pt x="1385" y="271"/>
                  </a:lnTo>
                  <a:lnTo>
                    <a:pt x="1385" y="274"/>
                  </a:lnTo>
                  <a:lnTo>
                    <a:pt x="1385" y="278"/>
                  </a:lnTo>
                  <a:lnTo>
                    <a:pt x="1385" y="281"/>
                  </a:lnTo>
                  <a:lnTo>
                    <a:pt x="1383" y="283"/>
                  </a:lnTo>
                  <a:lnTo>
                    <a:pt x="1383" y="287"/>
                  </a:lnTo>
                  <a:lnTo>
                    <a:pt x="1383" y="285"/>
                  </a:lnTo>
                  <a:lnTo>
                    <a:pt x="1383" y="285"/>
                  </a:lnTo>
                  <a:lnTo>
                    <a:pt x="1383" y="283"/>
                  </a:lnTo>
                  <a:lnTo>
                    <a:pt x="1383" y="281"/>
                  </a:lnTo>
                  <a:lnTo>
                    <a:pt x="1383" y="281"/>
                  </a:lnTo>
                  <a:lnTo>
                    <a:pt x="1383" y="280"/>
                  </a:lnTo>
                  <a:lnTo>
                    <a:pt x="1383" y="280"/>
                  </a:lnTo>
                  <a:lnTo>
                    <a:pt x="1383" y="276"/>
                  </a:lnTo>
                  <a:lnTo>
                    <a:pt x="1383" y="272"/>
                  </a:lnTo>
                  <a:lnTo>
                    <a:pt x="1383" y="269"/>
                  </a:lnTo>
                  <a:lnTo>
                    <a:pt x="1383" y="267"/>
                  </a:lnTo>
                  <a:lnTo>
                    <a:pt x="1381" y="265"/>
                  </a:lnTo>
                  <a:lnTo>
                    <a:pt x="1381" y="265"/>
                  </a:lnTo>
                  <a:lnTo>
                    <a:pt x="1379" y="263"/>
                  </a:lnTo>
                  <a:lnTo>
                    <a:pt x="1376" y="265"/>
                  </a:lnTo>
                  <a:lnTo>
                    <a:pt x="1376" y="265"/>
                  </a:lnTo>
                  <a:lnTo>
                    <a:pt x="1376" y="263"/>
                  </a:lnTo>
                  <a:lnTo>
                    <a:pt x="1376" y="262"/>
                  </a:lnTo>
                  <a:lnTo>
                    <a:pt x="1376" y="262"/>
                  </a:lnTo>
                  <a:lnTo>
                    <a:pt x="1378" y="260"/>
                  </a:lnTo>
                  <a:lnTo>
                    <a:pt x="1376" y="258"/>
                  </a:lnTo>
                  <a:lnTo>
                    <a:pt x="1374" y="254"/>
                  </a:lnTo>
                  <a:lnTo>
                    <a:pt x="1374" y="253"/>
                  </a:lnTo>
                  <a:lnTo>
                    <a:pt x="1372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3"/>
                  </a:lnTo>
                  <a:lnTo>
                    <a:pt x="1370" y="253"/>
                  </a:lnTo>
                  <a:lnTo>
                    <a:pt x="1367" y="253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6"/>
                  </a:lnTo>
                  <a:lnTo>
                    <a:pt x="1365" y="258"/>
                  </a:lnTo>
                  <a:lnTo>
                    <a:pt x="1365" y="258"/>
                  </a:lnTo>
                  <a:lnTo>
                    <a:pt x="1367" y="258"/>
                  </a:lnTo>
                  <a:lnTo>
                    <a:pt x="1365" y="260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5" y="263"/>
                  </a:lnTo>
                  <a:lnTo>
                    <a:pt x="1365" y="265"/>
                  </a:lnTo>
                  <a:lnTo>
                    <a:pt x="1363" y="267"/>
                  </a:lnTo>
                  <a:lnTo>
                    <a:pt x="1365" y="271"/>
                  </a:lnTo>
                  <a:lnTo>
                    <a:pt x="1363" y="272"/>
                  </a:lnTo>
                  <a:lnTo>
                    <a:pt x="1359" y="274"/>
                  </a:lnTo>
                  <a:lnTo>
                    <a:pt x="1358" y="276"/>
                  </a:lnTo>
                  <a:lnTo>
                    <a:pt x="1358" y="280"/>
                  </a:lnTo>
                  <a:lnTo>
                    <a:pt x="1358" y="285"/>
                  </a:lnTo>
                  <a:lnTo>
                    <a:pt x="1358" y="287"/>
                  </a:lnTo>
                  <a:lnTo>
                    <a:pt x="1358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1" y="289"/>
                  </a:lnTo>
                  <a:lnTo>
                    <a:pt x="1361" y="291"/>
                  </a:lnTo>
                  <a:lnTo>
                    <a:pt x="1361" y="292"/>
                  </a:lnTo>
                  <a:lnTo>
                    <a:pt x="1361" y="294"/>
                  </a:lnTo>
                  <a:lnTo>
                    <a:pt x="1361" y="296"/>
                  </a:lnTo>
                  <a:lnTo>
                    <a:pt x="1365" y="298"/>
                  </a:lnTo>
                  <a:lnTo>
                    <a:pt x="1358" y="298"/>
                  </a:lnTo>
                  <a:lnTo>
                    <a:pt x="1356" y="300"/>
                  </a:lnTo>
                  <a:lnTo>
                    <a:pt x="1350" y="303"/>
                  </a:lnTo>
                  <a:lnTo>
                    <a:pt x="1340" y="303"/>
                  </a:lnTo>
                  <a:lnTo>
                    <a:pt x="1340" y="305"/>
                  </a:lnTo>
                  <a:lnTo>
                    <a:pt x="1340" y="305"/>
                  </a:lnTo>
                  <a:lnTo>
                    <a:pt x="1341" y="307"/>
                  </a:lnTo>
                  <a:lnTo>
                    <a:pt x="1341" y="307"/>
                  </a:lnTo>
                  <a:lnTo>
                    <a:pt x="1340" y="309"/>
                  </a:lnTo>
                  <a:lnTo>
                    <a:pt x="1338" y="310"/>
                  </a:lnTo>
                  <a:lnTo>
                    <a:pt x="1336" y="316"/>
                  </a:lnTo>
                  <a:lnTo>
                    <a:pt x="1332" y="319"/>
                  </a:lnTo>
                  <a:lnTo>
                    <a:pt x="1332" y="321"/>
                  </a:lnTo>
                  <a:lnTo>
                    <a:pt x="1332" y="321"/>
                  </a:lnTo>
                  <a:lnTo>
                    <a:pt x="1334" y="321"/>
                  </a:lnTo>
                  <a:lnTo>
                    <a:pt x="1334" y="323"/>
                  </a:lnTo>
                  <a:lnTo>
                    <a:pt x="1334" y="325"/>
                  </a:lnTo>
                  <a:lnTo>
                    <a:pt x="1334" y="327"/>
                  </a:lnTo>
                  <a:lnTo>
                    <a:pt x="1332" y="327"/>
                  </a:lnTo>
                  <a:lnTo>
                    <a:pt x="1331" y="327"/>
                  </a:lnTo>
                  <a:lnTo>
                    <a:pt x="1329" y="332"/>
                  </a:lnTo>
                  <a:lnTo>
                    <a:pt x="1329" y="334"/>
                  </a:lnTo>
                  <a:lnTo>
                    <a:pt x="1331" y="334"/>
                  </a:lnTo>
                  <a:lnTo>
                    <a:pt x="1334" y="332"/>
                  </a:lnTo>
                  <a:lnTo>
                    <a:pt x="1343" y="328"/>
                  </a:lnTo>
                  <a:lnTo>
                    <a:pt x="1343" y="330"/>
                  </a:lnTo>
                  <a:lnTo>
                    <a:pt x="1343" y="332"/>
                  </a:lnTo>
                  <a:lnTo>
                    <a:pt x="1349" y="334"/>
                  </a:lnTo>
                  <a:lnTo>
                    <a:pt x="1350" y="337"/>
                  </a:lnTo>
                  <a:lnTo>
                    <a:pt x="1349" y="337"/>
                  </a:lnTo>
                  <a:lnTo>
                    <a:pt x="1347" y="337"/>
                  </a:lnTo>
                  <a:lnTo>
                    <a:pt x="1345" y="337"/>
                  </a:lnTo>
                  <a:lnTo>
                    <a:pt x="1345" y="336"/>
                  </a:lnTo>
                  <a:lnTo>
                    <a:pt x="1343" y="336"/>
                  </a:lnTo>
                  <a:lnTo>
                    <a:pt x="1343" y="334"/>
                  </a:lnTo>
                  <a:lnTo>
                    <a:pt x="1341" y="336"/>
                  </a:lnTo>
                  <a:lnTo>
                    <a:pt x="1341" y="336"/>
                  </a:lnTo>
                  <a:lnTo>
                    <a:pt x="1340" y="337"/>
                  </a:lnTo>
                  <a:lnTo>
                    <a:pt x="1338" y="337"/>
                  </a:lnTo>
                  <a:lnTo>
                    <a:pt x="1334" y="341"/>
                  </a:lnTo>
                  <a:lnTo>
                    <a:pt x="1331" y="343"/>
                  </a:lnTo>
                  <a:lnTo>
                    <a:pt x="1340" y="348"/>
                  </a:lnTo>
                  <a:lnTo>
                    <a:pt x="1345" y="348"/>
                  </a:lnTo>
                  <a:lnTo>
                    <a:pt x="1347" y="350"/>
                  </a:lnTo>
                  <a:lnTo>
                    <a:pt x="1347" y="354"/>
                  </a:lnTo>
                  <a:lnTo>
                    <a:pt x="1343" y="350"/>
                  </a:lnTo>
                  <a:lnTo>
                    <a:pt x="1336" y="348"/>
                  </a:lnTo>
                  <a:lnTo>
                    <a:pt x="1331" y="345"/>
                  </a:lnTo>
                  <a:lnTo>
                    <a:pt x="1329" y="347"/>
                  </a:lnTo>
                  <a:lnTo>
                    <a:pt x="1327" y="348"/>
                  </a:lnTo>
                  <a:lnTo>
                    <a:pt x="1323" y="350"/>
                  </a:lnTo>
                  <a:lnTo>
                    <a:pt x="1320" y="352"/>
                  </a:lnTo>
                  <a:lnTo>
                    <a:pt x="1320" y="354"/>
                  </a:lnTo>
                  <a:lnTo>
                    <a:pt x="1322" y="356"/>
                  </a:lnTo>
                  <a:lnTo>
                    <a:pt x="1323" y="357"/>
                  </a:lnTo>
                  <a:lnTo>
                    <a:pt x="1325" y="356"/>
                  </a:lnTo>
                  <a:lnTo>
                    <a:pt x="1325" y="354"/>
                  </a:lnTo>
                  <a:lnTo>
                    <a:pt x="1327" y="356"/>
                  </a:lnTo>
                  <a:lnTo>
                    <a:pt x="1329" y="357"/>
                  </a:lnTo>
                  <a:lnTo>
                    <a:pt x="1331" y="359"/>
                  </a:lnTo>
                  <a:lnTo>
                    <a:pt x="1332" y="363"/>
                  </a:lnTo>
                  <a:lnTo>
                    <a:pt x="1338" y="365"/>
                  </a:lnTo>
                  <a:lnTo>
                    <a:pt x="1341" y="366"/>
                  </a:lnTo>
                  <a:lnTo>
                    <a:pt x="1340" y="366"/>
                  </a:lnTo>
                  <a:lnTo>
                    <a:pt x="1336" y="365"/>
                  </a:lnTo>
                  <a:lnTo>
                    <a:pt x="1332" y="366"/>
                  </a:lnTo>
                  <a:lnTo>
                    <a:pt x="1331" y="366"/>
                  </a:lnTo>
                  <a:lnTo>
                    <a:pt x="1329" y="365"/>
                  </a:lnTo>
                  <a:lnTo>
                    <a:pt x="1329" y="365"/>
                  </a:lnTo>
                  <a:lnTo>
                    <a:pt x="1327" y="363"/>
                  </a:lnTo>
                  <a:lnTo>
                    <a:pt x="1325" y="359"/>
                  </a:lnTo>
                  <a:lnTo>
                    <a:pt x="1325" y="359"/>
                  </a:lnTo>
                  <a:lnTo>
                    <a:pt x="1323" y="361"/>
                  </a:lnTo>
                  <a:lnTo>
                    <a:pt x="1323" y="361"/>
                  </a:lnTo>
                  <a:lnTo>
                    <a:pt x="1322" y="359"/>
                  </a:lnTo>
                  <a:lnTo>
                    <a:pt x="1320" y="357"/>
                  </a:lnTo>
                  <a:lnTo>
                    <a:pt x="1318" y="359"/>
                  </a:lnTo>
                  <a:lnTo>
                    <a:pt x="1313" y="361"/>
                  </a:lnTo>
                  <a:lnTo>
                    <a:pt x="1313" y="361"/>
                  </a:lnTo>
                  <a:lnTo>
                    <a:pt x="1313" y="363"/>
                  </a:lnTo>
                  <a:lnTo>
                    <a:pt x="1313" y="363"/>
                  </a:lnTo>
                  <a:lnTo>
                    <a:pt x="1313" y="365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4" y="368"/>
                  </a:lnTo>
                  <a:lnTo>
                    <a:pt x="1314" y="368"/>
                  </a:lnTo>
                  <a:lnTo>
                    <a:pt x="1316" y="368"/>
                  </a:lnTo>
                  <a:lnTo>
                    <a:pt x="1316" y="368"/>
                  </a:lnTo>
                  <a:lnTo>
                    <a:pt x="1316" y="370"/>
                  </a:lnTo>
                  <a:lnTo>
                    <a:pt x="1316" y="370"/>
                  </a:lnTo>
                  <a:lnTo>
                    <a:pt x="1314" y="370"/>
                  </a:lnTo>
                  <a:lnTo>
                    <a:pt x="1314" y="370"/>
                  </a:lnTo>
                  <a:lnTo>
                    <a:pt x="1313" y="368"/>
                  </a:lnTo>
                  <a:lnTo>
                    <a:pt x="1311" y="368"/>
                  </a:lnTo>
                  <a:lnTo>
                    <a:pt x="1311" y="368"/>
                  </a:lnTo>
                  <a:lnTo>
                    <a:pt x="1311" y="366"/>
                  </a:lnTo>
                  <a:lnTo>
                    <a:pt x="1311" y="366"/>
                  </a:lnTo>
                  <a:lnTo>
                    <a:pt x="1309" y="365"/>
                  </a:lnTo>
                  <a:lnTo>
                    <a:pt x="1309" y="363"/>
                  </a:lnTo>
                  <a:lnTo>
                    <a:pt x="1307" y="361"/>
                  </a:lnTo>
                  <a:lnTo>
                    <a:pt x="1305" y="361"/>
                  </a:lnTo>
                  <a:lnTo>
                    <a:pt x="1303" y="363"/>
                  </a:lnTo>
                  <a:lnTo>
                    <a:pt x="1298" y="365"/>
                  </a:lnTo>
                  <a:lnTo>
                    <a:pt x="1293" y="368"/>
                  </a:lnTo>
                  <a:lnTo>
                    <a:pt x="1289" y="370"/>
                  </a:lnTo>
                  <a:lnTo>
                    <a:pt x="1287" y="372"/>
                  </a:lnTo>
                  <a:lnTo>
                    <a:pt x="1285" y="374"/>
                  </a:lnTo>
                  <a:lnTo>
                    <a:pt x="1285" y="375"/>
                  </a:lnTo>
                  <a:lnTo>
                    <a:pt x="1285" y="377"/>
                  </a:lnTo>
                  <a:lnTo>
                    <a:pt x="1285" y="379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9" y="383"/>
                  </a:lnTo>
                  <a:lnTo>
                    <a:pt x="1289" y="383"/>
                  </a:lnTo>
                  <a:lnTo>
                    <a:pt x="1289" y="384"/>
                  </a:lnTo>
                  <a:lnTo>
                    <a:pt x="1287" y="384"/>
                  </a:lnTo>
                  <a:lnTo>
                    <a:pt x="1285" y="384"/>
                  </a:lnTo>
                  <a:lnTo>
                    <a:pt x="1284" y="383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0" y="388"/>
                  </a:lnTo>
                  <a:lnTo>
                    <a:pt x="1280" y="388"/>
                  </a:lnTo>
                  <a:lnTo>
                    <a:pt x="1282" y="390"/>
                  </a:lnTo>
                  <a:lnTo>
                    <a:pt x="1282" y="390"/>
                  </a:lnTo>
                  <a:lnTo>
                    <a:pt x="1282" y="392"/>
                  </a:lnTo>
                  <a:lnTo>
                    <a:pt x="1282" y="393"/>
                  </a:lnTo>
                  <a:lnTo>
                    <a:pt x="1282" y="395"/>
                  </a:lnTo>
                  <a:lnTo>
                    <a:pt x="1284" y="397"/>
                  </a:lnTo>
                  <a:lnTo>
                    <a:pt x="1284" y="397"/>
                  </a:lnTo>
                  <a:lnTo>
                    <a:pt x="1291" y="397"/>
                  </a:lnTo>
                  <a:lnTo>
                    <a:pt x="1294" y="395"/>
                  </a:lnTo>
                  <a:lnTo>
                    <a:pt x="1300" y="395"/>
                  </a:lnTo>
                  <a:lnTo>
                    <a:pt x="1302" y="393"/>
                  </a:lnTo>
                  <a:lnTo>
                    <a:pt x="1302" y="392"/>
                  </a:lnTo>
                  <a:lnTo>
                    <a:pt x="1305" y="388"/>
                  </a:lnTo>
                  <a:lnTo>
                    <a:pt x="1307" y="388"/>
                  </a:lnTo>
                  <a:lnTo>
                    <a:pt x="1307" y="388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11" y="390"/>
                  </a:lnTo>
                  <a:lnTo>
                    <a:pt x="1313" y="392"/>
                  </a:lnTo>
                  <a:lnTo>
                    <a:pt x="1313" y="393"/>
                  </a:lnTo>
                  <a:lnTo>
                    <a:pt x="1311" y="395"/>
                  </a:lnTo>
                  <a:lnTo>
                    <a:pt x="1309" y="395"/>
                  </a:lnTo>
                  <a:lnTo>
                    <a:pt x="1307" y="395"/>
                  </a:lnTo>
                  <a:lnTo>
                    <a:pt x="1309" y="397"/>
                  </a:lnTo>
                  <a:lnTo>
                    <a:pt x="1320" y="395"/>
                  </a:lnTo>
                  <a:lnTo>
                    <a:pt x="1323" y="390"/>
                  </a:lnTo>
                  <a:lnTo>
                    <a:pt x="1325" y="388"/>
                  </a:lnTo>
                  <a:lnTo>
                    <a:pt x="1329" y="388"/>
                  </a:lnTo>
                  <a:lnTo>
                    <a:pt x="1331" y="386"/>
                  </a:lnTo>
                  <a:lnTo>
                    <a:pt x="1334" y="384"/>
                  </a:lnTo>
                  <a:lnTo>
                    <a:pt x="1334" y="384"/>
                  </a:lnTo>
                  <a:lnTo>
                    <a:pt x="1334" y="386"/>
                  </a:lnTo>
                  <a:lnTo>
                    <a:pt x="1331" y="395"/>
                  </a:lnTo>
                  <a:lnTo>
                    <a:pt x="1338" y="395"/>
                  </a:lnTo>
                  <a:lnTo>
                    <a:pt x="1349" y="403"/>
                  </a:lnTo>
                  <a:lnTo>
                    <a:pt x="1350" y="403"/>
                  </a:lnTo>
                  <a:lnTo>
                    <a:pt x="1349" y="404"/>
                  </a:lnTo>
                  <a:lnTo>
                    <a:pt x="1343" y="401"/>
                  </a:lnTo>
                  <a:lnTo>
                    <a:pt x="1334" y="399"/>
                  </a:lnTo>
                  <a:lnTo>
                    <a:pt x="1327" y="399"/>
                  </a:lnTo>
                  <a:lnTo>
                    <a:pt x="1325" y="401"/>
                  </a:lnTo>
                  <a:lnTo>
                    <a:pt x="1334" y="406"/>
                  </a:lnTo>
                  <a:lnTo>
                    <a:pt x="1336" y="408"/>
                  </a:lnTo>
                  <a:lnTo>
                    <a:pt x="1332" y="408"/>
                  </a:lnTo>
                  <a:lnTo>
                    <a:pt x="1323" y="401"/>
                  </a:lnTo>
                  <a:lnTo>
                    <a:pt x="1320" y="401"/>
                  </a:lnTo>
                  <a:lnTo>
                    <a:pt x="1320" y="403"/>
                  </a:lnTo>
                  <a:lnTo>
                    <a:pt x="1320" y="403"/>
                  </a:lnTo>
                  <a:lnTo>
                    <a:pt x="1320" y="404"/>
                  </a:lnTo>
                  <a:lnTo>
                    <a:pt x="1318" y="406"/>
                  </a:lnTo>
                  <a:lnTo>
                    <a:pt x="1318" y="406"/>
                  </a:lnTo>
                  <a:lnTo>
                    <a:pt x="1318" y="410"/>
                  </a:lnTo>
                  <a:lnTo>
                    <a:pt x="1318" y="410"/>
                  </a:lnTo>
                  <a:lnTo>
                    <a:pt x="1320" y="412"/>
                  </a:lnTo>
                  <a:lnTo>
                    <a:pt x="1320" y="413"/>
                  </a:lnTo>
                  <a:lnTo>
                    <a:pt x="1322" y="415"/>
                  </a:lnTo>
                  <a:lnTo>
                    <a:pt x="1325" y="419"/>
                  </a:lnTo>
                  <a:lnTo>
                    <a:pt x="1327" y="421"/>
                  </a:lnTo>
                  <a:lnTo>
                    <a:pt x="1329" y="424"/>
                  </a:lnTo>
                  <a:lnTo>
                    <a:pt x="1325" y="424"/>
                  </a:lnTo>
                  <a:lnTo>
                    <a:pt x="1325" y="426"/>
                  </a:lnTo>
                  <a:lnTo>
                    <a:pt x="1325" y="428"/>
                  </a:lnTo>
                  <a:lnTo>
                    <a:pt x="1325" y="430"/>
                  </a:lnTo>
                  <a:lnTo>
                    <a:pt x="1325" y="431"/>
                  </a:lnTo>
                  <a:lnTo>
                    <a:pt x="1325" y="433"/>
                  </a:lnTo>
                  <a:lnTo>
                    <a:pt x="1323" y="433"/>
                  </a:lnTo>
                  <a:lnTo>
                    <a:pt x="1323" y="433"/>
                  </a:lnTo>
                  <a:lnTo>
                    <a:pt x="1323" y="431"/>
                  </a:lnTo>
                  <a:lnTo>
                    <a:pt x="1323" y="431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6"/>
                  </a:lnTo>
                  <a:lnTo>
                    <a:pt x="1323" y="424"/>
                  </a:lnTo>
                  <a:lnTo>
                    <a:pt x="1323" y="424"/>
                  </a:lnTo>
                  <a:lnTo>
                    <a:pt x="1323" y="422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16" y="415"/>
                  </a:lnTo>
                  <a:lnTo>
                    <a:pt x="1316" y="412"/>
                  </a:lnTo>
                  <a:lnTo>
                    <a:pt x="1316" y="410"/>
                  </a:lnTo>
                  <a:lnTo>
                    <a:pt x="1314" y="406"/>
                  </a:lnTo>
                  <a:lnTo>
                    <a:pt x="1314" y="406"/>
                  </a:lnTo>
                  <a:lnTo>
                    <a:pt x="1309" y="408"/>
                  </a:lnTo>
                  <a:lnTo>
                    <a:pt x="1309" y="408"/>
                  </a:lnTo>
                  <a:lnTo>
                    <a:pt x="1307" y="410"/>
                  </a:lnTo>
                  <a:lnTo>
                    <a:pt x="1300" y="413"/>
                  </a:lnTo>
                  <a:lnTo>
                    <a:pt x="1298" y="413"/>
                  </a:lnTo>
                  <a:lnTo>
                    <a:pt x="1300" y="412"/>
                  </a:lnTo>
                  <a:lnTo>
                    <a:pt x="1302" y="410"/>
                  </a:lnTo>
                  <a:lnTo>
                    <a:pt x="1302" y="408"/>
                  </a:lnTo>
                  <a:lnTo>
                    <a:pt x="1300" y="406"/>
                  </a:lnTo>
                  <a:lnTo>
                    <a:pt x="1300" y="406"/>
                  </a:lnTo>
                  <a:lnTo>
                    <a:pt x="1298" y="404"/>
                  </a:lnTo>
                  <a:lnTo>
                    <a:pt x="1293" y="403"/>
                  </a:lnTo>
                  <a:lnTo>
                    <a:pt x="1293" y="401"/>
                  </a:lnTo>
                  <a:lnTo>
                    <a:pt x="1278" y="404"/>
                  </a:lnTo>
                  <a:lnTo>
                    <a:pt x="1275" y="406"/>
                  </a:lnTo>
                  <a:lnTo>
                    <a:pt x="1271" y="408"/>
                  </a:lnTo>
                  <a:lnTo>
                    <a:pt x="1267" y="410"/>
                  </a:lnTo>
                  <a:lnTo>
                    <a:pt x="1269" y="410"/>
                  </a:lnTo>
                  <a:lnTo>
                    <a:pt x="1271" y="410"/>
                  </a:lnTo>
                  <a:lnTo>
                    <a:pt x="1271" y="410"/>
                  </a:lnTo>
                  <a:lnTo>
                    <a:pt x="1269" y="412"/>
                  </a:lnTo>
                  <a:lnTo>
                    <a:pt x="1271" y="413"/>
                  </a:lnTo>
                  <a:lnTo>
                    <a:pt x="1273" y="412"/>
                  </a:lnTo>
                  <a:lnTo>
                    <a:pt x="1275" y="413"/>
                  </a:lnTo>
                  <a:lnTo>
                    <a:pt x="1275" y="415"/>
                  </a:lnTo>
                  <a:lnTo>
                    <a:pt x="1278" y="417"/>
                  </a:lnTo>
                  <a:lnTo>
                    <a:pt x="1284" y="417"/>
                  </a:lnTo>
                  <a:lnTo>
                    <a:pt x="1285" y="419"/>
                  </a:lnTo>
                  <a:lnTo>
                    <a:pt x="1287" y="422"/>
                  </a:lnTo>
                  <a:lnTo>
                    <a:pt x="1287" y="424"/>
                  </a:lnTo>
                  <a:lnTo>
                    <a:pt x="1287" y="426"/>
                  </a:lnTo>
                  <a:lnTo>
                    <a:pt x="1289" y="430"/>
                  </a:lnTo>
                  <a:lnTo>
                    <a:pt x="1294" y="433"/>
                  </a:lnTo>
                  <a:lnTo>
                    <a:pt x="1294" y="433"/>
                  </a:lnTo>
                  <a:lnTo>
                    <a:pt x="1294" y="435"/>
                  </a:lnTo>
                  <a:lnTo>
                    <a:pt x="1298" y="439"/>
                  </a:lnTo>
                  <a:lnTo>
                    <a:pt x="1296" y="439"/>
                  </a:lnTo>
                  <a:lnTo>
                    <a:pt x="1294" y="437"/>
                  </a:lnTo>
                  <a:lnTo>
                    <a:pt x="1285" y="430"/>
                  </a:lnTo>
                  <a:lnTo>
                    <a:pt x="1285" y="424"/>
                  </a:lnTo>
                  <a:lnTo>
                    <a:pt x="1282" y="422"/>
                  </a:lnTo>
                  <a:lnTo>
                    <a:pt x="1276" y="419"/>
                  </a:lnTo>
                  <a:lnTo>
                    <a:pt x="1276" y="419"/>
                  </a:lnTo>
                  <a:lnTo>
                    <a:pt x="1275" y="419"/>
                  </a:lnTo>
                  <a:lnTo>
                    <a:pt x="1273" y="419"/>
                  </a:lnTo>
                  <a:lnTo>
                    <a:pt x="1273" y="417"/>
                  </a:lnTo>
                  <a:lnTo>
                    <a:pt x="1273" y="415"/>
                  </a:lnTo>
                  <a:lnTo>
                    <a:pt x="1273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69" y="415"/>
                  </a:lnTo>
                  <a:lnTo>
                    <a:pt x="1269" y="415"/>
                  </a:lnTo>
                  <a:lnTo>
                    <a:pt x="1267" y="413"/>
                  </a:lnTo>
                  <a:lnTo>
                    <a:pt x="1266" y="413"/>
                  </a:lnTo>
                  <a:lnTo>
                    <a:pt x="1266" y="413"/>
                  </a:lnTo>
                  <a:lnTo>
                    <a:pt x="1264" y="417"/>
                  </a:lnTo>
                  <a:lnTo>
                    <a:pt x="1262" y="419"/>
                  </a:lnTo>
                  <a:lnTo>
                    <a:pt x="1264" y="419"/>
                  </a:lnTo>
                  <a:lnTo>
                    <a:pt x="1267" y="422"/>
                  </a:lnTo>
                  <a:lnTo>
                    <a:pt x="1275" y="422"/>
                  </a:lnTo>
                  <a:lnTo>
                    <a:pt x="1275" y="422"/>
                  </a:lnTo>
                  <a:lnTo>
                    <a:pt x="1275" y="424"/>
                  </a:lnTo>
                  <a:lnTo>
                    <a:pt x="1275" y="426"/>
                  </a:lnTo>
                  <a:lnTo>
                    <a:pt x="1275" y="426"/>
                  </a:lnTo>
                  <a:lnTo>
                    <a:pt x="1267" y="426"/>
                  </a:lnTo>
                  <a:lnTo>
                    <a:pt x="1266" y="426"/>
                  </a:lnTo>
                  <a:lnTo>
                    <a:pt x="1266" y="428"/>
                  </a:lnTo>
                  <a:lnTo>
                    <a:pt x="1266" y="430"/>
                  </a:lnTo>
                  <a:lnTo>
                    <a:pt x="1278" y="428"/>
                  </a:lnTo>
                  <a:lnTo>
                    <a:pt x="1278" y="428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8"/>
                  </a:lnTo>
                  <a:lnTo>
                    <a:pt x="1280" y="430"/>
                  </a:lnTo>
                  <a:lnTo>
                    <a:pt x="1282" y="430"/>
                  </a:lnTo>
                  <a:lnTo>
                    <a:pt x="1284" y="433"/>
                  </a:lnTo>
                  <a:lnTo>
                    <a:pt x="1285" y="433"/>
                  </a:lnTo>
                  <a:lnTo>
                    <a:pt x="1287" y="433"/>
                  </a:lnTo>
                  <a:lnTo>
                    <a:pt x="1284" y="433"/>
                  </a:lnTo>
                  <a:lnTo>
                    <a:pt x="1278" y="431"/>
                  </a:lnTo>
                  <a:lnTo>
                    <a:pt x="1278" y="431"/>
                  </a:lnTo>
                  <a:lnTo>
                    <a:pt x="1280" y="433"/>
                  </a:lnTo>
                  <a:lnTo>
                    <a:pt x="1280" y="433"/>
                  </a:lnTo>
                  <a:lnTo>
                    <a:pt x="1282" y="435"/>
                  </a:lnTo>
                  <a:lnTo>
                    <a:pt x="1280" y="435"/>
                  </a:lnTo>
                  <a:lnTo>
                    <a:pt x="1278" y="435"/>
                  </a:lnTo>
                  <a:lnTo>
                    <a:pt x="1278" y="435"/>
                  </a:lnTo>
                  <a:lnTo>
                    <a:pt x="1276" y="435"/>
                  </a:lnTo>
                  <a:lnTo>
                    <a:pt x="1278" y="437"/>
                  </a:lnTo>
                  <a:lnTo>
                    <a:pt x="1278" y="437"/>
                  </a:lnTo>
                  <a:lnTo>
                    <a:pt x="1278" y="439"/>
                  </a:lnTo>
                  <a:lnTo>
                    <a:pt x="1275" y="437"/>
                  </a:lnTo>
                  <a:lnTo>
                    <a:pt x="1273" y="439"/>
                  </a:lnTo>
                  <a:lnTo>
                    <a:pt x="1273" y="439"/>
                  </a:lnTo>
                  <a:lnTo>
                    <a:pt x="1269" y="439"/>
                  </a:lnTo>
                  <a:lnTo>
                    <a:pt x="1269" y="440"/>
                  </a:lnTo>
                  <a:lnTo>
                    <a:pt x="1271" y="440"/>
                  </a:lnTo>
                  <a:lnTo>
                    <a:pt x="1273" y="440"/>
                  </a:lnTo>
                  <a:lnTo>
                    <a:pt x="1273" y="444"/>
                  </a:lnTo>
                  <a:lnTo>
                    <a:pt x="1271" y="444"/>
                  </a:lnTo>
                  <a:lnTo>
                    <a:pt x="1275" y="446"/>
                  </a:lnTo>
                  <a:lnTo>
                    <a:pt x="1280" y="440"/>
                  </a:lnTo>
                  <a:lnTo>
                    <a:pt x="1282" y="440"/>
                  </a:lnTo>
                  <a:lnTo>
                    <a:pt x="1284" y="440"/>
                  </a:lnTo>
                  <a:lnTo>
                    <a:pt x="1285" y="444"/>
                  </a:lnTo>
                  <a:lnTo>
                    <a:pt x="1285" y="444"/>
                  </a:lnTo>
                  <a:lnTo>
                    <a:pt x="1291" y="446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9"/>
                  </a:lnTo>
                  <a:lnTo>
                    <a:pt x="1291" y="449"/>
                  </a:lnTo>
                  <a:lnTo>
                    <a:pt x="1285" y="448"/>
                  </a:lnTo>
                  <a:lnTo>
                    <a:pt x="1282" y="444"/>
                  </a:lnTo>
                  <a:lnTo>
                    <a:pt x="1280" y="444"/>
                  </a:lnTo>
                  <a:lnTo>
                    <a:pt x="1280" y="444"/>
                  </a:lnTo>
                  <a:lnTo>
                    <a:pt x="1280" y="446"/>
                  </a:lnTo>
                  <a:lnTo>
                    <a:pt x="1278" y="446"/>
                  </a:lnTo>
                  <a:lnTo>
                    <a:pt x="1278" y="448"/>
                  </a:lnTo>
                  <a:lnTo>
                    <a:pt x="1276" y="448"/>
                  </a:lnTo>
                  <a:lnTo>
                    <a:pt x="1276" y="449"/>
                  </a:lnTo>
                  <a:lnTo>
                    <a:pt x="1275" y="453"/>
                  </a:lnTo>
                  <a:lnTo>
                    <a:pt x="1282" y="455"/>
                  </a:lnTo>
                  <a:lnTo>
                    <a:pt x="1282" y="457"/>
                  </a:lnTo>
                  <a:lnTo>
                    <a:pt x="1280" y="459"/>
                  </a:lnTo>
                  <a:lnTo>
                    <a:pt x="1280" y="459"/>
                  </a:lnTo>
                  <a:lnTo>
                    <a:pt x="1282" y="460"/>
                  </a:lnTo>
                  <a:lnTo>
                    <a:pt x="1284" y="460"/>
                  </a:lnTo>
                  <a:lnTo>
                    <a:pt x="1284" y="462"/>
                  </a:lnTo>
                  <a:lnTo>
                    <a:pt x="1284" y="462"/>
                  </a:lnTo>
                  <a:lnTo>
                    <a:pt x="1282" y="462"/>
                  </a:lnTo>
                  <a:lnTo>
                    <a:pt x="1280" y="460"/>
                  </a:lnTo>
                  <a:lnTo>
                    <a:pt x="1278" y="460"/>
                  </a:lnTo>
                  <a:lnTo>
                    <a:pt x="1276" y="457"/>
                  </a:lnTo>
                  <a:lnTo>
                    <a:pt x="1276" y="455"/>
                  </a:lnTo>
                  <a:lnTo>
                    <a:pt x="1275" y="455"/>
                  </a:lnTo>
                  <a:lnTo>
                    <a:pt x="1275" y="457"/>
                  </a:lnTo>
                  <a:lnTo>
                    <a:pt x="1275" y="457"/>
                  </a:lnTo>
                  <a:lnTo>
                    <a:pt x="1276" y="460"/>
                  </a:lnTo>
                  <a:lnTo>
                    <a:pt x="1276" y="462"/>
                  </a:lnTo>
                  <a:lnTo>
                    <a:pt x="1278" y="462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6"/>
                  </a:lnTo>
                  <a:lnTo>
                    <a:pt x="1280" y="466"/>
                  </a:lnTo>
                  <a:lnTo>
                    <a:pt x="1280" y="468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78" y="469"/>
                  </a:lnTo>
                  <a:lnTo>
                    <a:pt x="1278" y="468"/>
                  </a:lnTo>
                  <a:lnTo>
                    <a:pt x="1273" y="457"/>
                  </a:lnTo>
                  <a:lnTo>
                    <a:pt x="1271" y="455"/>
                  </a:lnTo>
                  <a:lnTo>
                    <a:pt x="1269" y="455"/>
                  </a:lnTo>
                  <a:lnTo>
                    <a:pt x="1267" y="457"/>
                  </a:lnTo>
                  <a:lnTo>
                    <a:pt x="1269" y="457"/>
                  </a:lnTo>
                  <a:lnTo>
                    <a:pt x="1271" y="459"/>
                  </a:lnTo>
                  <a:lnTo>
                    <a:pt x="1271" y="460"/>
                  </a:lnTo>
                  <a:lnTo>
                    <a:pt x="1271" y="460"/>
                  </a:lnTo>
                  <a:lnTo>
                    <a:pt x="1271" y="464"/>
                  </a:lnTo>
                  <a:lnTo>
                    <a:pt x="1271" y="466"/>
                  </a:lnTo>
                  <a:lnTo>
                    <a:pt x="1271" y="468"/>
                  </a:lnTo>
                  <a:lnTo>
                    <a:pt x="1271" y="468"/>
                  </a:lnTo>
                  <a:lnTo>
                    <a:pt x="1269" y="469"/>
                  </a:lnTo>
                  <a:lnTo>
                    <a:pt x="1271" y="471"/>
                  </a:lnTo>
                  <a:lnTo>
                    <a:pt x="1273" y="473"/>
                  </a:lnTo>
                  <a:lnTo>
                    <a:pt x="1280" y="477"/>
                  </a:lnTo>
                  <a:lnTo>
                    <a:pt x="1280" y="478"/>
                  </a:lnTo>
                  <a:lnTo>
                    <a:pt x="1280" y="480"/>
                  </a:lnTo>
                  <a:lnTo>
                    <a:pt x="1282" y="482"/>
                  </a:lnTo>
                  <a:lnTo>
                    <a:pt x="1284" y="482"/>
                  </a:lnTo>
                  <a:lnTo>
                    <a:pt x="1282" y="484"/>
                  </a:lnTo>
                  <a:lnTo>
                    <a:pt x="1280" y="482"/>
                  </a:lnTo>
                  <a:lnTo>
                    <a:pt x="1273" y="475"/>
                  </a:lnTo>
                  <a:lnTo>
                    <a:pt x="1273" y="473"/>
                  </a:lnTo>
                  <a:lnTo>
                    <a:pt x="1271" y="473"/>
                  </a:lnTo>
                  <a:lnTo>
                    <a:pt x="1269" y="471"/>
                  </a:lnTo>
                  <a:lnTo>
                    <a:pt x="1267" y="471"/>
                  </a:lnTo>
                  <a:lnTo>
                    <a:pt x="1267" y="468"/>
                  </a:lnTo>
                  <a:lnTo>
                    <a:pt x="1267" y="466"/>
                  </a:lnTo>
                  <a:lnTo>
                    <a:pt x="1267" y="462"/>
                  </a:lnTo>
                  <a:lnTo>
                    <a:pt x="1267" y="459"/>
                  </a:lnTo>
                  <a:lnTo>
                    <a:pt x="1266" y="457"/>
                  </a:lnTo>
                  <a:lnTo>
                    <a:pt x="1260" y="453"/>
                  </a:lnTo>
                  <a:lnTo>
                    <a:pt x="1260" y="451"/>
                  </a:lnTo>
                  <a:lnTo>
                    <a:pt x="1260" y="449"/>
                  </a:lnTo>
                  <a:lnTo>
                    <a:pt x="1262" y="448"/>
                  </a:lnTo>
                  <a:lnTo>
                    <a:pt x="1262" y="446"/>
                  </a:lnTo>
                  <a:lnTo>
                    <a:pt x="1260" y="442"/>
                  </a:lnTo>
                  <a:lnTo>
                    <a:pt x="1260" y="440"/>
                  </a:lnTo>
                  <a:lnTo>
                    <a:pt x="1262" y="439"/>
                  </a:lnTo>
                  <a:lnTo>
                    <a:pt x="1262" y="437"/>
                  </a:lnTo>
                  <a:lnTo>
                    <a:pt x="1262" y="435"/>
                  </a:lnTo>
                  <a:lnTo>
                    <a:pt x="1262" y="433"/>
                  </a:lnTo>
                  <a:lnTo>
                    <a:pt x="1262" y="433"/>
                  </a:lnTo>
                  <a:lnTo>
                    <a:pt x="1260" y="435"/>
                  </a:lnTo>
                  <a:lnTo>
                    <a:pt x="1260" y="435"/>
                  </a:lnTo>
                  <a:lnTo>
                    <a:pt x="1258" y="431"/>
                  </a:lnTo>
                  <a:lnTo>
                    <a:pt x="1258" y="431"/>
                  </a:lnTo>
                  <a:lnTo>
                    <a:pt x="1260" y="431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60" y="428"/>
                  </a:lnTo>
                  <a:lnTo>
                    <a:pt x="1260" y="426"/>
                  </a:lnTo>
                  <a:lnTo>
                    <a:pt x="1258" y="424"/>
                  </a:lnTo>
                  <a:lnTo>
                    <a:pt x="1258" y="422"/>
                  </a:lnTo>
                  <a:lnTo>
                    <a:pt x="1257" y="422"/>
                  </a:lnTo>
                  <a:lnTo>
                    <a:pt x="1255" y="422"/>
                  </a:lnTo>
                  <a:lnTo>
                    <a:pt x="1255" y="424"/>
                  </a:lnTo>
                  <a:lnTo>
                    <a:pt x="1255" y="426"/>
                  </a:lnTo>
                  <a:lnTo>
                    <a:pt x="1255" y="426"/>
                  </a:lnTo>
                  <a:lnTo>
                    <a:pt x="1255" y="428"/>
                  </a:lnTo>
                  <a:lnTo>
                    <a:pt x="1255" y="430"/>
                  </a:lnTo>
                  <a:lnTo>
                    <a:pt x="1255" y="431"/>
                  </a:lnTo>
                  <a:lnTo>
                    <a:pt x="1253" y="431"/>
                  </a:lnTo>
                  <a:lnTo>
                    <a:pt x="1251" y="430"/>
                  </a:lnTo>
                  <a:lnTo>
                    <a:pt x="1251" y="431"/>
                  </a:lnTo>
                  <a:lnTo>
                    <a:pt x="1251" y="433"/>
                  </a:lnTo>
                  <a:lnTo>
                    <a:pt x="1251" y="435"/>
                  </a:lnTo>
                  <a:lnTo>
                    <a:pt x="1253" y="439"/>
                  </a:lnTo>
                  <a:lnTo>
                    <a:pt x="1253" y="439"/>
                  </a:lnTo>
                  <a:lnTo>
                    <a:pt x="1251" y="439"/>
                  </a:lnTo>
                  <a:lnTo>
                    <a:pt x="1251" y="442"/>
                  </a:lnTo>
                  <a:lnTo>
                    <a:pt x="1249" y="444"/>
                  </a:lnTo>
                  <a:lnTo>
                    <a:pt x="1249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6"/>
                  </a:lnTo>
                  <a:lnTo>
                    <a:pt x="1246" y="446"/>
                  </a:lnTo>
                  <a:lnTo>
                    <a:pt x="1244" y="446"/>
                  </a:lnTo>
                  <a:lnTo>
                    <a:pt x="1240" y="446"/>
                  </a:lnTo>
                  <a:lnTo>
                    <a:pt x="1240" y="448"/>
                  </a:lnTo>
                  <a:lnTo>
                    <a:pt x="1240" y="449"/>
                  </a:lnTo>
                  <a:lnTo>
                    <a:pt x="1240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8"/>
                  </a:lnTo>
                  <a:lnTo>
                    <a:pt x="1238" y="446"/>
                  </a:lnTo>
                  <a:lnTo>
                    <a:pt x="1238" y="444"/>
                  </a:lnTo>
                  <a:lnTo>
                    <a:pt x="1238" y="444"/>
                  </a:lnTo>
                  <a:lnTo>
                    <a:pt x="1240" y="444"/>
                  </a:lnTo>
                  <a:lnTo>
                    <a:pt x="1242" y="444"/>
                  </a:lnTo>
                  <a:lnTo>
                    <a:pt x="1244" y="444"/>
                  </a:lnTo>
                  <a:lnTo>
                    <a:pt x="1244" y="442"/>
                  </a:lnTo>
                  <a:lnTo>
                    <a:pt x="1244" y="440"/>
                  </a:lnTo>
                  <a:lnTo>
                    <a:pt x="1242" y="440"/>
                  </a:lnTo>
                  <a:lnTo>
                    <a:pt x="1242" y="439"/>
                  </a:lnTo>
                  <a:lnTo>
                    <a:pt x="1244" y="439"/>
                  </a:lnTo>
                  <a:lnTo>
                    <a:pt x="1244" y="437"/>
                  </a:lnTo>
                  <a:lnTo>
                    <a:pt x="1244" y="437"/>
                  </a:lnTo>
                  <a:lnTo>
                    <a:pt x="1240" y="437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3"/>
                  </a:lnTo>
                  <a:lnTo>
                    <a:pt x="1240" y="433"/>
                  </a:lnTo>
                  <a:lnTo>
                    <a:pt x="1238" y="433"/>
                  </a:lnTo>
                  <a:lnTo>
                    <a:pt x="1238" y="437"/>
                  </a:lnTo>
                  <a:lnTo>
                    <a:pt x="1238" y="439"/>
                  </a:lnTo>
                  <a:lnTo>
                    <a:pt x="1237" y="440"/>
                  </a:lnTo>
                  <a:lnTo>
                    <a:pt x="1237" y="440"/>
                  </a:lnTo>
                  <a:lnTo>
                    <a:pt x="1235" y="440"/>
                  </a:lnTo>
                  <a:lnTo>
                    <a:pt x="1233" y="442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2"/>
                  </a:lnTo>
                  <a:lnTo>
                    <a:pt x="1233" y="440"/>
                  </a:lnTo>
                  <a:lnTo>
                    <a:pt x="1233" y="439"/>
                  </a:lnTo>
                  <a:lnTo>
                    <a:pt x="1231" y="440"/>
                  </a:lnTo>
                  <a:lnTo>
                    <a:pt x="1228" y="442"/>
                  </a:lnTo>
                  <a:lnTo>
                    <a:pt x="1224" y="446"/>
                  </a:lnTo>
                  <a:lnTo>
                    <a:pt x="1224" y="449"/>
                  </a:lnTo>
                  <a:lnTo>
                    <a:pt x="1224" y="449"/>
                  </a:lnTo>
                  <a:lnTo>
                    <a:pt x="1222" y="449"/>
                  </a:lnTo>
                  <a:lnTo>
                    <a:pt x="1222" y="449"/>
                  </a:lnTo>
                  <a:lnTo>
                    <a:pt x="1220" y="451"/>
                  </a:lnTo>
                  <a:lnTo>
                    <a:pt x="1222" y="455"/>
                  </a:lnTo>
                  <a:lnTo>
                    <a:pt x="1226" y="457"/>
                  </a:lnTo>
                  <a:lnTo>
                    <a:pt x="1228" y="457"/>
                  </a:lnTo>
                  <a:lnTo>
                    <a:pt x="1229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6" y="453"/>
                  </a:lnTo>
                  <a:lnTo>
                    <a:pt x="1233" y="448"/>
                  </a:lnTo>
                  <a:lnTo>
                    <a:pt x="1233" y="448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7" y="448"/>
                  </a:lnTo>
                  <a:lnTo>
                    <a:pt x="1237" y="449"/>
                  </a:lnTo>
                  <a:lnTo>
                    <a:pt x="1237" y="451"/>
                  </a:lnTo>
                  <a:lnTo>
                    <a:pt x="1237" y="451"/>
                  </a:lnTo>
                  <a:lnTo>
                    <a:pt x="1247" y="451"/>
                  </a:lnTo>
                  <a:lnTo>
                    <a:pt x="1247" y="449"/>
                  </a:lnTo>
                  <a:lnTo>
                    <a:pt x="1249" y="449"/>
                  </a:lnTo>
                  <a:lnTo>
                    <a:pt x="1251" y="448"/>
                  </a:lnTo>
                  <a:lnTo>
                    <a:pt x="1251" y="446"/>
                  </a:lnTo>
                  <a:lnTo>
                    <a:pt x="1253" y="448"/>
                  </a:lnTo>
                  <a:lnTo>
                    <a:pt x="1251" y="448"/>
                  </a:lnTo>
                  <a:lnTo>
                    <a:pt x="1249" y="451"/>
                  </a:lnTo>
                  <a:lnTo>
                    <a:pt x="1249" y="451"/>
                  </a:lnTo>
                  <a:lnTo>
                    <a:pt x="1253" y="453"/>
                  </a:lnTo>
                  <a:lnTo>
                    <a:pt x="1260" y="455"/>
                  </a:lnTo>
                  <a:lnTo>
                    <a:pt x="1260" y="455"/>
                  </a:lnTo>
                  <a:lnTo>
                    <a:pt x="1257" y="455"/>
                  </a:lnTo>
                  <a:lnTo>
                    <a:pt x="1257" y="455"/>
                  </a:lnTo>
                  <a:lnTo>
                    <a:pt x="1255" y="457"/>
                  </a:lnTo>
                  <a:lnTo>
                    <a:pt x="1255" y="457"/>
                  </a:lnTo>
                  <a:lnTo>
                    <a:pt x="1255" y="460"/>
                  </a:lnTo>
                  <a:lnTo>
                    <a:pt x="1255" y="460"/>
                  </a:lnTo>
                  <a:lnTo>
                    <a:pt x="1255" y="462"/>
                  </a:lnTo>
                  <a:lnTo>
                    <a:pt x="1251" y="464"/>
                  </a:lnTo>
                  <a:lnTo>
                    <a:pt x="1251" y="466"/>
                  </a:lnTo>
                  <a:lnTo>
                    <a:pt x="1251" y="469"/>
                  </a:lnTo>
                  <a:lnTo>
                    <a:pt x="1251" y="469"/>
                  </a:lnTo>
                  <a:lnTo>
                    <a:pt x="1249" y="469"/>
                  </a:lnTo>
                  <a:lnTo>
                    <a:pt x="1249" y="469"/>
                  </a:lnTo>
                  <a:lnTo>
                    <a:pt x="1249" y="468"/>
                  </a:lnTo>
                  <a:lnTo>
                    <a:pt x="1249" y="466"/>
                  </a:lnTo>
                  <a:lnTo>
                    <a:pt x="1247" y="464"/>
                  </a:lnTo>
                  <a:lnTo>
                    <a:pt x="1247" y="462"/>
                  </a:lnTo>
                  <a:lnTo>
                    <a:pt x="1246" y="462"/>
                  </a:lnTo>
                  <a:lnTo>
                    <a:pt x="1237" y="466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5" y="469"/>
                  </a:lnTo>
                  <a:lnTo>
                    <a:pt x="1235" y="469"/>
                  </a:lnTo>
                  <a:lnTo>
                    <a:pt x="1233" y="471"/>
                  </a:lnTo>
                  <a:lnTo>
                    <a:pt x="1233" y="473"/>
                  </a:lnTo>
                  <a:lnTo>
                    <a:pt x="1233" y="475"/>
                  </a:lnTo>
                  <a:lnTo>
                    <a:pt x="1235" y="475"/>
                  </a:lnTo>
                  <a:lnTo>
                    <a:pt x="1233" y="477"/>
                  </a:lnTo>
                  <a:lnTo>
                    <a:pt x="1233" y="477"/>
                  </a:lnTo>
                  <a:lnTo>
                    <a:pt x="1233" y="475"/>
                  </a:lnTo>
                  <a:lnTo>
                    <a:pt x="1233" y="475"/>
                  </a:lnTo>
                  <a:lnTo>
                    <a:pt x="1233" y="473"/>
                  </a:lnTo>
                  <a:lnTo>
                    <a:pt x="1233" y="473"/>
                  </a:lnTo>
                  <a:lnTo>
                    <a:pt x="1233" y="471"/>
                  </a:lnTo>
                  <a:lnTo>
                    <a:pt x="1233" y="471"/>
                  </a:lnTo>
                  <a:lnTo>
                    <a:pt x="1235" y="468"/>
                  </a:lnTo>
                  <a:lnTo>
                    <a:pt x="1235" y="468"/>
                  </a:lnTo>
                  <a:lnTo>
                    <a:pt x="1231" y="468"/>
                  </a:lnTo>
                  <a:lnTo>
                    <a:pt x="1226" y="471"/>
                  </a:lnTo>
                  <a:lnTo>
                    <a:pt x="1224" y="471"/>
                  </a:lnTo>
                  <a:lnTo>
                    <a:pt x="1224" y="469"/>
                  </a:lnTo>
                  <a:lnTo>
                    <a:pt x="1222" y="471"/>
                  </a:lnTo>
                  <a:lnTo>
                    <a:pt x="1217" y="478"/>
                  </a:lnTo>
                  <a:lnTo>
                    <a:pt x="1217" y="477"/>
                  </a:lnTo>
                  <a:lnTo>
                    <a:pt x="1217" y="475"/>
                  </a:lnTo>
                  <a:lnTo>
                    <a:pt x="1219" y="473"/>
                  </a:lnTo>
                  <a:lnTo>
                    <a:pt x="1219" y="473"/>
                  </a:lnTo>
                  <a:lnTo>
                    <a:pt x="1217" y="471"/>
                  </a:lnTo>
                  <a:lnTo>
                    <a:pt x="1211" y="471"/>
                  </a:lnTo>
                  <a:lnTo>
                    <a:pt x="1210" y="471"/>
                  </a:lnTo>
                  <a:lnTo>
                    <a:pt x="1208" y="469"/>
                  </a:lnTo>
                  <a:lnTo>
                    <a:pt x="1204" y="471"/>
                  </a:lnTo>
                  <a:lnTo>
                    <a:pt x="1202" y="473"/>
                  </a:lnTo>
                  <a:lnTo>
                    <a:pt x="1201" y="475"/>
                  </a:lnTo>
                  <a:lnTo>
                    <a:pt x="1201" y="477"/>
                  </a:lnTo>
                  <a:lnTo>
                    <a:pt x="1201" y="477"/>
                  </a:lnTo>
                  <a:lnTo>
                    <a:pt x="1199" y="477"/>
                  </a:lnTo>
                  <a:lnTo>
                    <a:pt x="1199" y="477"/>
                  </a:lnTo>
                  <a:lnTo>
                    <a:pt x="1211" y="475"/>
                  </a:lnTo>
                  <a:lnTo>
                    <a:pt x="1213" y="477"/>
                  </a:lnTo>
                  <a:lnTo>
                    <a:pt x="1210" y="478"/>
                  </a:lnTo>
                  <a:lnTo>
                    <a:pt x="1206" y="478"/>
                  </a:lnTo>
                  <a:lnTo>
                    <a:pt x="1201" y="480"/>
                  </a:lnTo>
                  <a:lnTo>
                    <a:pt x="1197" y="480"/>
                  </a:lnTo>
                  <a:lnTo>
                    <a:pt x="1197" y="480"/>
                  </a:lnTo>
                  <a:lnTo>
                    <a:pt x="1195" y="480"/>
                  </a:lnTo>
                  <a:lnTo>
                    <a:pt x="1195" y="482"/>
                  </a:lnTo>
                  <a:lnTo>
                    <a:pt x="1195" y="484"/>
                  </a:lnTo>
                  <a:lnTo>
                    <a:pt x="1195" y="484"/>
                  </a:lnTo>
                  <a:lnTo>
                    <a:pt x="1197" y="486"/>
                  </a:lnTo>
                  <a:lnTo>
                    <a:pt x="1197" y="486"/>
                  </a:lnTo>
                  <a:lnTo>
                    <a:pt x="1197" y="484"/>
                  </a:lnTo>
                  <a:lnTo>
                    <a:pt x="1199" y="484"/>
                  </a:lnTo>
                  <a:lnTo>
                    <a:pt x="1199" y="484"/>
                  </a:lnTo>
                  <a:lnTo>
                    <a:pt x="1199" y="486"/>
                  </a:lnTo>
                  <a:lnTo>
                    <a:pt x="1199" y="486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201" y="486"/>
                  </a:lnTo>
                  <a:lnTo>
                    <a:pt x="1210" y="486"/>
                  </a:lnTo>
                  <a:lnTo>
                    <a:pt x="1208" y="486"/>
                  </a:lnTo>
                  <a:lnTo>
                    <a:pt x="1206" y="487"/>
                  </a:lnTo>
                  <a:lnTo>
                    <a:pt x="1208" y="489"/>
                  </a:lnTo>
                  <a:lnTo>
                    <a:pt x="1210" y="489"/>
                  </a:lnTo>
                  <a:lnTo>
                    <a:pt x="1211" y="489"/>
                  </a:lnTo>
                  <a:lnTo>
                    <a:pt x="1213" y="491"/>
                  </a:lnTo>
                  <a:lnTo>
                    <a:pt x="1201" y="491"/>
                  </a:lnTo>
                  <a:lnTo>
                    <a:pt x="1201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197" y="493"/>
                  </a:lnTo>
                  <a:lnTo>
                    <a:pt x="1197" y="495"/>
                  </a:lnTo>
                  <a:lnTo>
                    <a:pt x="1201" y="495"/>
                  </a:lnTo>
                  <a:lnTo>
                    <a:pt x="1201" y="496"/>
                  </a:lnTo>
                  <a:lnTo>
                    <a:pt x="1193" y="502"/>
                  </a:lnTo>
                  <a:lnTo>
                    <a:pt x="1195" y="504"/>
                  </a:lnTo>
                  <a:lnTo>
                    <a:pt x="1197" y="504"/>
                  </a:lnTo>
                  <a:lnTo>
                    <a:pt x="1199" y="504"/>
                  </a:lnTo>
                  <a:lnTo>
                    <a:pt x="1202" y="502"/>
                  </a:lnTo>
                  <a:lnTo>
                    <a:pt x="1204" y="502"/>
                  </a:lnTo>
                  <a:lnTo>
                    <a:pt x="1204" y="500"/>
                  </a:lnTo>
                  <a:lnTo>
                    <a:pt x="1210" y="498"/>
                  </a:lnTo>
                  <a:lnTo>
                    <a:pt x="1215" y="495"/>
                  </a:lnTo>
                  <a:lnTo>
                    <a:pt x="1217" y="495"/>
                  </a:lnTo>
                  <a:lnTo>
                    <a:pt x="1217" y="493"/>
                  </a:lnTo>
                  <a:lnTo>
                    <a:pt x="1219" y="491"/>
                  </a:lnTo>
                  <a:lnTo>
                    <a:pt x="1220" y="489"/>
                  </a:lnTo>
                  <a:lnTo>
                    <a:pt x="1222" y="486"/>
                  </a:lnTo>
                  <a:lnTo>
                    <a:pt x="1226" y="482"/>
                  </a:lnTo>
                  <a:lnTo>
                    <a:pt x="1226" y="480"/>
                  </a:lnTo>
                  <a:lnTo>
                    <a:pt x="1226" y="477"/>
                  </a:lnTo>
                  <a:lnTo>
                    <a:pt x="1226" y="477"/>
                  </a:lnTo>
                  <a:lnTo>
                    <a:pt x="1226" y="475"/>
                  </a:lnTo>
                  <a:lnTo>
                    <a:pt x="1226" y="475"/>
                  </a:lnTo>
                  <a:lnTo>
                    <a:pt x="1228" y="480"/>
                  </a:lnTo>
                  <a:lnTo>
                    <a:pt x="1228" y="477"/>
                  </a:lnTo>
                  <a:lnTo>
                    <a:pt x="1228" y="475"/>
                  </a:lnTo>
                  <a:lnTo>
                    <a:pt x="1229" y="475"/>
                  </a:lnTo>
                  <a:lnTo>
                    <a:pt x="1229" y="477"/>
                  </a:lnTo>
                  <a:lnTo>
                    <a:pt x="1229" y="478"/>
                  </a:lnTo>
                  <a:lnTo>
                    <a:pt x="1228" y="480"/>
                  </a:lnTo>
                  <a:lnTo>
                    <a:pt x="1228" y="484"/>
                  </a:lnTo>
                  <a:lnTo>
                    <a:pt x="1237" y="486"/>
                  </a:lnTo>
                  <a:lnTo>
                    <a:pt x="1238" y="486"/>
                  </a:lnTo>
                  <a:lnTo>
                    <a:pt x="1240" y="484"/>
                  </a:lnTo>
                  <a:lnTo>
                    <a:pt x="1240" y="484"/>
                  </a:lnTo>
                  <a:lnTo>
                    <a:pt x="1242" y="484"/>
                  </a:lnTo>
                  <a:lnTo>
                    <a:pt x="1240" y="484"/>
                  </a:lnTo>
                  <a:lnTo>
                    <a:pt x="1240" y="486"/>
                  </a:lnTo>
                  <a:lnTo>
                    <a:pt x="1238" y="486"/>
                  </a:lnTo>
                  <a:lnTo>
                    <a:pt x="1238" y="487"/>
                  </a:lnTo>
                  <a:lnTo>
                    <a:pt x="1240" y="487"/>
                  </a:lnTo>
                  <a:lnTo>
                    <a:pt x="1247" y="493"/>
                  </a:lnTo>
                  <a:lnTo>
                    <a:pt x="1246" y="493"/>
                  </a:lnTo>
                  <a:lnTo>
                    <a:pt x="1246" y="495"/>
                  </a:lnTo>
                  <a:lnTo>
                    <a:pt x="1246" y="495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9" y="496"/>
                  </a:lnTo>
                  <a:lnTo>
                    <a:pt x="1247" y="498"/>
                  </a:lnTo>
                  <a:lnTo>
                    <a:pt x="1247" y="498"/>
                  </a:lnTo>
                  <a:lnTo>
                    <a:pt x="1240" y="491"/>
                  </a:lnTo>
                  <a:lnTo>
                    <a:pt x="1237" y="489"/>
                  </a:lnTo>
                  <a:lnTo>
                    <a:pt x="1228" y="491"/>
                  </a:lnTo>
                  <a:lnTo>
                    <a:pt x="1228" y="491"/>
                  </a:lnTo>
                  <a:lnTo>
                    <a:pt x="1229" y="495"/>
                  </a:lnTo>
                  <a:lnTo>
                    <a:pt x="1231" y="496"/>
                  </a:lnTo>
                  <a:lnTo>
                    <a:pt x="1235" y="495"/>
                  </a:lnTo>
                  <a:lnTo>
                    <a:pt x="1237" y="495"/>
                  </a:lnTo>
                  <a:lnTo>
                    <a:pt x="1240" y="498"/>
                  </a:lnTo>
                  <a:lnTo>
                    <a:pt x="1233" y="496"/>
                  </a:lnTo>
                  <a:lnTo>
                    <a:pt x="1233" y="498"/>
                  </a:lnTo>
                  <a:lnTo>
                    <a:pt x="1235" y="500"/>
                  </a:lnTo>
                  <a:lnTo>
                    <a:pt x="1228" y="498"/>
                  </a:lnTo>
                  <a:lnTo>
                    <a:pt x="1226" y="495"/>
                  </a:lnTo>
                  <a:lnTo>
                    <a:pt x="1224" y="493"/>
                  </a:lnTo>
                  <a:lnTo>
                    <a:pt x="1222" y="493"/>
                  </a:lnTo>
                  <a:lnTo>
                    <a:pt x="1222" y="493"/>
                  </a:lnTo>
                  <a:lnTo>
                    <a:pt x="1222" y="495"/>
                  </a:lnTo>
                  <a:lnTo>
                    <a:pt x="1220" y="496"/>
                  </a:lnTo>
                  <a:lnTo>
                    <a:pt x="1222" y="498"/>
                  </a:lnTo>
                  <a:lnTo>
                    <a:pt x="1222" y="498"/>
                  </a:lnTo>
                  <a:lnTo>
                    <a:pt x="1224" y="498"/>
                  </a:lnTo>
                  <a:lnTo>
                    <a:pt x="1217" y="504"/>
                  </a:lnTo>
                  <a:lnTo>
                    <a:pt x="1217" y="507"/>
                  </a:lnTo>
                  <a:lnTo>
                    <a:pt x="1217" y="507"/>
                  </a:lnTo>
                  <a:lnTo>
                    <a:pt x="1219" y="507"/>
                  </a:lnTo>
                  <a:lnTo>
                    <a:pt x="1220" y="505"/>
                  </a:lnTo>
                  <a:lnTo>
                    <a:pt x="1222" y="507"/>
                  </a:lnTo>
                  <a:lnTo>
                    <a:pt x="1224" y="507"/>
                  </a:lnTo>
                  <a:lnTo>
                    <a:pt x="1226" y="509"/>
                  </a:lnTo>
                  <a:lnTo>
                    <a:pt x="1226" y="507"/>
                  </a:lnTo>
                  <a:lnTo>
                    <a:pt x="1226" y="507"/>
                  </a:lnTo>
                  <a:lnTo>
                    <a:pt x="1226" y="505"/>
                  </a:lnTo>
                  <a:lnTo>
                    <a:pt x="1226" y="505"/>
                  </a:lnTo>
                  <a:lnTo>
                    <a:pt x="1228" y="505"/>
                  </a:lnTo>
                  <a:lnTo>
                    <a:pt x="1228" y="505"/>
                  </a:lnTo>
                  <a:lnTo>
                    <a:pt x="1229" y="507"/>
                  </a:lnTo>
                  <a:lnTo>
                    <a:pt x="1228" y="509"/>
                  </a:lnTo>
                  <a:lnTo>
                    <a:pt x="1228" y="509"/>
                  </a:lnTo>
                  <a:lnTo>
                    <a:pt x="1231" y="513"/>
                  </a:lnTo>
                  <a:lnTo>
                    <a:pt x="1229" y="513"/>
                  </a:lnTo>
                  <a:lnTo>
                    <a:pt x="1229" y="514"/>
                  </a:lnTo>
                  <a:lnTo>
                    <a:pt x="1229" y="514"/>
                  </a:lnTo>
                  <a:lnTo>
                    <a:pt x="1228" y="513"/>
                  </a:lnTo>
                  <a:lnTo>
                    <a:pt x="1228" y="511"/>
                  </a:lnTo>
                  <a:lnTo>
                    <a:pt x="1226" y="511"/>
                  </a:lnTo>
                  <a:lnTo>
                    <a:pt x="1222" y="509"/>
                  </a:lnTo>
                  <a:lnTo>
                    <a:pt x="1220" y="511"/>
                  </a:lnTo>
                  <a:lnTo>
                    <a:pt x="1219" y="511"/>
                  </a:lnTo>
                  <a:lnTo>
                    <a:pt x="1220" y="513"/>
                  </a:lnTo>
                  <a:lnTo>
                    <a:pt x="1220" y="513"/>
                  </a:lnTo>
                  <a:lnTo>
                    <a:pt x="1219" y="513"/>
                  </a:lnTo>
                  <a:lnTo>
                    <a:pt x="1219" y="514"/>
                  </a:lnTo>
                  <a:lnTo>
                    <a:pt x="1219" y="516"/>
                  </a:lnTo>
                  <a:lnTo>
                    <a:pt x="1219" y="518"/>
                  </a:lnTo>
                  <a:lnTo>
                    <a:pt x="1220" y="520"/>
                  </a:lnTo>
                  <a:lnTo>
                    <a:pt x="1231" y="522"/>
                  </a:lnTo>
                  <a:lnTo>
                    <a:pt x="1235" y="520"/>
                  </a:lnTo>
                  <a:lnTo>
                    <a:pt x="1240" y="516"/>
                  </a:lnTo>
                  <a:lnTo>
                    <a:pt x="1251" y="513"/>
                  </a:lnTo>
                  <a:lnTo>
                    <a:pt x="1253" y="514"/>
                  </a:lnTo>
                  <a:lnTo>
                    <a:pt x="1246" y="516"/>
                  </a:lnTo>
                  <a:lnTo>
                    <a:pt x="1237" y="522"/>
                  </a:lnTo>
                  <a:lnTo>
                    <a:pt x="1235" y="524"/>
                  </a:lnTo>
                  <a:lnTo>
                    <a:pt x="1233" y="527"/>
                  </a:lnTo>
                  <a:lnTo>
                    <a:pt x="1235" y="527"/>
                  </a:lnTo>
                  <a:lnTo>
                    <a:pt x="1235" y="527"/>
                  </a:lnTo>
                  <a:lnTo>
                    <a:pt x="1237" y="527"/>
                  </a:lnTo>
                  <a:lnTo>
                    <a:pt x="1235" y="529"/>
                  </a:lnTo>
                  <a:lnTo>
                    <a:pt x="1233" y="531"/>
                  </a:lnTo>
                  <a:lnTo>
                    <a:pt x="1233" y="533"/>
                  </a:lnTo>
                  <a:lnTo>
                    <a:pt x="1235" y="534"/>
                  </a:lnTo>
                  <a:lnTo>
                    <a:pt x="1237" y="536"/>
                  </a:lnTo>
                  <a:lnTo>
                    <a:pt x="1237" y="538"/>
                  </a:lnTo>
                  <a:lnTo>
                    <a:pt x="1237" y="538"/>
                  </a:lnTo>
                  <a:lnTo>
                    <a:pt x="1238" y="542"/>
                  </a:lnTo>
                  <a:lnTo>
                    <a:pt x="1238" y="542"/>
                  </a:lnTo>
                  <a:lnTo>
                    <a:pt x="1238" y="543"/>
                  </a:lnTo>
                  <a:lnTo>
                    <a:pt x="1238" y="543"/>
                  </a:lnTo>
                  <a:lnTo>
                    <a:pt x="1238" y="545"/>
                  </a:lnTo>
                  <a:lnTo>
                    <a:pt x="1242" y="547"/>
                  </a:lnTo>
                  <a:lnTo>
                    <a:pt x="1242" y="547"/>
                  </a:lnTo>
                  <a:lnTo>
                    <a:pt x="1240" y="551"/>
                  </a:lnTo>
                  <a:lnTo>
                    <a:pt x="1238" y="552"/>
                  </a:lnTo>
                  <a:lnTo>
                    <a:pt x="1237" y="551"/>
                  </a:lnTo>
                  <a:lnTo>
                    <a:pt x="1237" y="549"/>
                  </a:lnTo>
                  <a:lnTo>
                    <a:pt x="1240" y="549"/>
                  </a:lnTo>
                  <a:lnTo>
                    <a:pt x="1240" y="547"/>
                  </a:lnTo>
                  <a:lnTo>
                    <a:pt x="1238" y="547"/>
                  </a:lnTo>
                  <a:lnTo>
                    <a:pt x="1237" y="543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38"/>
                  </a:lnTo>
                  <a:lnTo>
                    <a:pt x="1235" y="538"/>
                  </a:lnTo>
                  <a:lnTo>
                    <a:pt x="1231" y="531"/>
                  </a:lnTo>
                  <a:lnTo>
                    <a:pt x="1231" y="529"/>
                  </a:lnTo>
                  <a:lnTo>
                    <a:pt x="1231" y="527"/>
                  </a:lnTo>
                  <a:lnTo>
                    <a:pt x="1229" y="525"/>
                  </a:lnTo>
                  <a:lnTo>
                    <a:pt x="1226" y="524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7"/>
                  </a:lnTo>
                  <a:lnTo>
                    <a:pt x="1219" y="529"/>
                  </a:lnTo>
                  <a:lnTo>
                    <a:pt x="1219" y="529"/>
                  </a:lnTo>
                  <a:lnTo>
                    <a:pt x="1217" y="529"/>
                  </a:lnTo>
                  <a:lnTo>
                    <a:pt x="1217" y="529"/>
                  </a:lnTo>
                  <a:lnTo>
                    <a:pt x="1215" y="533"/>
                  </a:lnTo>
                  <a:lnTo>
                    <a:pt x="1213" y="533"/>
                  </a:lnTo>
                  <a:lnTo>
                    <a:pt x="1215" y="531"/>
                  </a:lnTo>
                  <a:lnTo>
                    <a:pt x="1215" y="529"/>
                  </a:lnTo>
                  <a:lnTo>
                    <a:pt x="1215" y="529"/>
                  </a:lnTo>
                  <a:lnTo>
                    <a:pt x="1215" y="527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7" y="525"/>
                  </a:lnTo>
                  <a:lnTo>
                    <a:pt x="1217" y="524"/>
                  </a:lnTo>
                  <a:lnTo>
                    <a:pt x="1219" y="524"/>
                  </a:lnTo>
                  <a:lnTo>
                    <a:pt x="1219" y="524"/>
                  </a:lnTo>
                  <a:lnTo>
                    <a:pt x="1217" y="524"/>
                  </a:lnTo>
                  <a:lnTo>
                    <a:pt x="1217" y="522"/>
                  </a:lnTo>
                  <a:lnTo>
                    <a:pt x="1217" y="522"/>
                  </a:lnTo>
                  <a:lnTo>
                    <a:pt x="1217" y="520"/>
                  </a:lnTo>
                  <a:lnTo>
                    <a:pt x="1217" y="520"/>
                  </a:lnTo>
                  <a:lnTo>
                    <a:pt x="1215" y="520"/>
                  </a:lnTo>
                  <a:lnTo>
                    <a:pt x="1215" y="522"/>
                  </a:lnTo>
                  <a:lnTo>
                    <a:pt x="1213" y="522"/>
                  </a:lnTo>
                  <a:lnTo>
                    <a:pt x="1213" y="522"/>
                  </a:lnTo>
                  <a:lnTo>
                    <a:pt x="1211" y="524"/>
                  </a:lnTo>
                  <a:lnTo>
                    <a:pt x="1210" y="524"/>
                  </a:lnTo>
                  <a:lnTo>
                    <a:pt x="1210" y="525"/>
                  </a:lnTo>
                  <a:lnTo>
                    <a:pt x="1208" y="527"/>
                  </a:lnTo>
                  <a:lnTo>
                    <a:pt x="1206" y="527"/>
                  </a:lnTo>
                  <a:lnTo>
                    <a:pt x="1201" y="525"/>
                  </a:lnTo>
                  <a:lnTo>
                    <a:pt x="1199" y="525"/>
                  </a:lnTo>
                  <a:lnTo>
                    <a:pt x="1201" y="524"/>
                  </a:lnTo>
                  <a:lnTo>
                    <a:pt x="1208" y="524"/>
                  </a:lnTo>
                  <a:lnTo>
                    <a:pt x="1210" y="520"/>
                  </a:lnTo>
                  <a:lnTo>
                    <a:pt x="1210" y="520"/>
                  </a:lnTo>
                  <a:lnTo>
                    <a:pt x="1208" y="516"/>
                  </a:lnTo>
                  <a:lnTo>
                    <a:pt x="1206" y="516"/>
                  </a:lnTo>
                  <a:lnTo>
                    <a:pt x="1208" y="514"/>
                  </a:lnTo>
                  <a:lnTo>
                    <a:pt x="1210" y="514"/>
                  </a:lnTo>
                  <a:lnTo>
                    <a:pt x="1210" y="516"/>
                  </a:lnTo>
                  <a:lnTo>
                    <a:pt x="1211" y="516"/>
                  </a:lnTo>
                  <a:lnTo>
                    <a:pt x="1211" y="518"/>
                  </a:lnTo>
                  <a:lnTo>
                    <a:pt x="1213" y="518"/>
                  </a:lnTo>
                  <a:lnTo>
                    <a:pt x="1213" y="518"/>
                  </a:lnTo>
                  <a:lnTo>
                    <a:pt x="1215" y="518"/>
                  </a:lnTo>
                  <a:lnTo>
                    <a:pt x="1215" y="518"/>
                  </a:lnTo>
                  <a:lnTo>
                    <a:pt x="1215" y="516"/>
                  </a:lnTo>
                  <a:lnTo>
                    <a:pt x="1213" y="514"/>
                  </a:lnTo>
                  <a:lnTo>
                    <a:pt x="1211" y="513"/>
                  </a:lnTo>
                  <a:lnTo>
                    <a:pt x="1210" y="513"/>
                  </a:lnTo>
                  <a:lnTo>
                    <a:pt x="1206" y="513"/>
                  </a:lnTo>
                  <a:lnTo>
                    <a:pt x="1197" y="518"/>
                  </a:lnTo>
                  <a:lnTo>
                    <a:pt x="1195" y="520"/>
                  </a:lnTo>
                  <a:lnTo>
                    <a:pt x="1193" y="522"/>
                  </a:lnTo>
                  <a:lnTo>
                    <a:pt x="1193" y="524"/>
                  </a:lnTo>
                  <a:lnTo>
                    <a:pt x="1193" y="524"/>
                  </a:lnTo>
                  <a:lnTo>
                    <a:pt x="1195" y="524"/>
                  </a:lnTo>
                  <a:lnTo>
                    <a:pt x="1195" y="525"/>
                  </a:lnTo>
                  <a:lnTo>
                    <a:pt x="1197" y="525"/>
                  </a:lnTo>
                  <a:lnTo>
                    <a:pt x="1195" y="527"/>
                  </a:lnTo>
                  <a:lnTo>
                    <a:pt x="1197" y="527"/>
                  </a:lnTo>
                  <a:lnTo>
                    <a:pt x="1199" y="527"/>
                  </a:lnTo>
                  <a:lnTo>
                    <a:pt x="1199" y="527"/>
                  </a:lnTo>
                  <a:lnTo>
                    <a:pt x="1199" y="529"/>
                  </a:lnTo>
                  <a:lnTo>
                    <a:pt x="1199" y="529"/>
                  </a:lnTo>
                  <a:lnTo>
                    <a:pt x="1204" y="531"/>
                  </a:lnTo>
                  <a:lnTo>
                    <a:pt x="1210" y="529"/>
                  </a:lnTo>
                  <a:lnTo>
                    <a:pt x="1206" y="533"/>
                  </a:lnTo>
                  <a:lnTo>
                    <a:pt x="1204" y="533"/>
                  </a:lnTo>
                  <a:lnTo>
                    <a:pt x="1202" y="534"/>
                  </a:lnTo>
                  <a:lnTo>
                    <a:pt x="1201" y="534"/>
                  </a:lnTo>
                  <a:lnTo>
                    <a:pt x="1201" y="536"/>
                  </a:lnTo>
                  <a:lnTo>
                    <a:pt x="1199" y="538"/>
                  </a:lnTo>
                  <a:lnTo>
                    <a:pt x="1197" y="538"/>
                  </a:lnTo>
                  <a:lnTo>
                    <a:pt x="1197" y="536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7" y="533"/>
                  </a:lnTo>
                  <a:lnTo>
                    <a:pt x="1195" y="533"/>
                  </a:lnTo>
                  <a:lnTo>
                    <a:pt x="1195" y="533"/>
                  </a:lnTo>
                  <a:lnTo>
                    <a:pt x="1190" y="533"/>
                  </a:lnTo>
                  <a:lnTo>
                    <a:pt x="1188" y="533"/>
                  </a:lnTo>
                  <a:lnTo>
                    <a:pt x="1188" y="534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8" y="536"/>
                  </a:lnTo>
                  <a:lnTo>
                    <a:pt x="1188" y="536"/>
                  </a:lnTo>
                  <a:lnTo>
                    <a:pt x="1188" y="538"/>
                  </a:lnTo>
                  <a:lnTo>
                    <a:pt x="1182" y="545"/>
                  </a:lnTo>
                  <a:lnTo>
                    <a:pt x="1179" y="549"/>
                  </a:lnTo>
                  <a:lnTo>
                    <a:pt x="1179" y="551"/>
                  </a:lnTo>
                  <a:lnTo>
                    <a:pt x="1177" y="551"/>
                  </a:lnTo>
                  <a:lnTo>
                    <a:pt x="1177" y="552"/>
                  </a:lnTo>
                  <a:lnTo>
                    <a:pt x="1177" y="554"/>
                  </a:lnTo>
                  <a:lnTo>
                    <a:pt x="1173" y="556"/>
                  </a:lnTo>
                  <a:lnTo>
                    <a:pt x="1175" y="556"/>
                  </a:lnTo>
                  <a:lnTo>
                    <a:pt x="1175" y="556"/>
                  </a:lnTo>
                  <a:lnTo>
                    <a:pt x="1177" y="556"/>
                  </a:lnTo>
                  <a:lnTo>
                    <a:pt x="1177" y="554"/>
                  </a:lnTo>
                  <a:lnTo>
                    <a:pt x="1186" y="554"/>
                  </a:lnTo>
                  <a:lnTo>
                    <a:pt x="1188" y="552"/>
                  </a:lnTo>
                  <a:lnTo>
                    <a:pt x="1190" y="552"/>
                  </a:lnTo>
                  <a:lnTo>
                    <a:pt x="1192" y="551"/>
                  </a:lnTo>
                  <a:lnTo>
                    <a:pt x="1192" y="551"/>
                  </a:lnTo>
                  <a:lnTo>
                    <a:pt x="1192" y="552"/>
                  </a:lnTo>
                  <a:lnTo>
                    <a:pt x="1192" y="554"/>
                  </a:lnTo>
                  <a:lnTo>
                    <a:pt x="1192" y="556"/>
                  </a:lnTo>
                  <a:lnTo>
                    <a:pt x="1188" y="560"/>
                  </a:lnTo>
                  <a:lnTo>
                    <a:pt x="1192" y="560"/>
                  </a:lnTo>
                  <a:lnTo>
                    <a:pt x="1197" y="556"/>
                  </a:lnTo>
                  <a:lnTo>
                    <a:pt x="1199" y="554"/>
                  </a:lnTo>
                  <a:lnTo>
                    <a:pt x="1199" y="552"/>
                  </a:lnTo>
                  <a:lnTo>
                    <a:pt x="1197" y="552"/>
                  </a:lnTo>
                  <a:lnTo>
                    <a:pt x="1195" y="552"/>
                  </a:lnTo>
                  <a:lnTo>
                    <a:pt x="1202" y="552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208" y="552"/>
                  </a:lnTo>
                  <a:lnTo>
                    <a:pt x="1208" y="551"/>
                  </a:lnTo>
                  <a:lnTo>
                    <a:pt x="1208" y="551"/>
                  </a:lnTo>
                  <a:lnTo>
                    <a:pt x="1208" y="549"/>
                  </a:lnTo>
                  <a:lnTo>
                    <a:pt x="1208" y="549"/>
                  </a:lnTo>
                  <a:lnTo>
                    <a:pt x="1210" y="549"/>
                  </a:lnTo>
                  <a:lnTo>
                    <a:pt x="1213" y="547"/>
                  </a:lnTo>
                  <a:lnTo>
                    <a:pt x="1215" y="547"/>
                  </a:lnTo>
                  <a:lnTo>
                    <a:pt x="1215" y="551"/>
                  </a:lnTo>
                  <a:lnTo>
                    <a:pt x="1213" y="552"/>
                  </a:lnTo>
                  <a:lnTo>
                    <a:pt x="1213" y="552"/>
                  </a:lnTo>
                  <a:lnTo>
                    <a:pt x="1211" y="552"/>
                  </a:lnTo>
                  <a:lnTo>
                    <a:pt x="1211" y="554"/>
                  </a:lnTo>
                  <a:lnTo>
                    <a:pt x="1210" y="554"/>
                  </a:lnTo>
                  <a:lnTo>
                    <a:pt x="1219" y="556"/>
                  </a:lnTo>
                  <a:lnTo>
                    <a:pt x="1219" y="556"/>
                  </a:lnTo>
                  <a:lnTo>
                    <a:pt x="1220" y="556"/>
                  </a:lnTo>
                  <a:lnTo>
                    <a:pt x="1220" y="556"/>
                  </a:lnTo>
                  <a:lnTo>
                    <a:pt x="1222" y="556"/>
                  </a:lnTo>
                  <a:lnTo>
                    <a:pt x="1224" y="556"/>
                  </a:lnTo>
                  <a:lnTo>
                    <a:pt x="1224" y="558"/>
                  </a:lnTo>
                  <a:lnTo>
                    <a:pt x="1222" y="558"/>
                  </a:lnTo>
                  <a:lnTo>
                    <a:pt x="1222" y="558"/>
                  </a:lnTo>
                  <a:lnTo>
                    <a:pt x="1220" y="560"/>
                  </a:lnTo>
                  <a:lnTo>
                    <a:pt x="1222" y="560"/>
                  </a:lnTo>
                  <a:lnTo>
                    <a:pt x="1222" y="560"/>
                  </a:lnTo>
                  <a:lnTo>
                    <a:pt x="1226" y="558"/>
                  </a:lnTo>
                  <a:lnTo>
                    <a:pt x="1226" y="556"/>
                  </a:lnTo>
                  <a:lnTo>
                    <a:pt x="1228" y="556"/>
                  </a:lnTo>
                  <a:lnTo>
                    <a:pt x="1235" y="558"/>
                  </a:lnTo>
                  <a:lnTo>
                    <a:pt x="1237" y="561"/>
                  </a:lnTo>
                  <a:lnTo>
                    <a:pt x="1242" y="560"/>
                  </a:lnTo>
                  <a:lnTo>
                    <a:pt x="1242" y="560"/>
                  </a:lnTo>
                  <a:lnTo>
                    <a:pt x="1242" y="561"/>
                  </a:lnTo>
                  <a:lnTo>
                    <a:pt x="1244" y="561"/>
                  </a:lnTo>
                  <a:lnTo>
                    <a:pt x="1244" y="563"/>
                  </a:lnTo>
                  <a:lnTo>
                    <a:pt x="1244" y="565"/>
                  </a:lnTo>
                  <a:lnTo>
                    <a:pt x="1244" y="565"/>
                  </a:lnTo>
                  <a:lnTo>
                    <a:pt x="1229" y="560"/>
                  </a:lnTo>
                  <a:lnTo>
                    <a:pt x="1228" y="560"/>
                  </a:lnTo>
                  <a:lnTo>
                    <a:pt x="1226" y="561"/>
                  </a:lnTo>
                  <a:lnTo>
                    <a:pt x="1228" y="563"/>
                  </a:lnTo>
                  <a:lnTo>
                    <a:pt x="1229" y="565"/>
                  </a:lnTo>
                  <a:lnTo>
                    <a:pt x="1231" y="567"/>
                  </a:lnTo>
                  <a:lnTo>
                    <a:pt x="1231" y="567"/>
                  </a:lnTo>
                  <a:lnTo>
                    <a:pt x="1231" y="569"/>
                  </a:lnTo>
                  <a:lnTo>
                    <a:pt x="1229" y="572"/>
                  </a:lnTo>
                  <a:lnTo>
                    <a:pt x="1229" y="572"/>
                  </a:lnTo>
                  <a:lnTo>
                    <a:pt x="1229" y="574"/>
                  </a:lnTo>
                  <a:lnTo>
                    <a:pt x="1229" y="576"/>
                  </a:lnTo>
                  <a:lnTo>
                    <a:pt x="1231" y="576"/>
                  </a:lnTo>
                  <a:lnTo>
                    <a:pt x="1233" y="578"/>
                  </a:lnTo>
                  <a:lnTo>
                    <a:pt x="1231" y="578"/>
                  </a:lnTo>
                  <a:lnTo>
                    <a:pt x="1229" y="578"/>
                  </a:lnTo>
                  <a:lnTo>
                    <a:pt x="1228" y="576"/>
                  </a:lnTo>
                  <a:lnTo>
                    <a:pt x="1226" y="574"/>
                  </a:lnTo>
                  <a:lnTo>
                    <a:pt x="1228" y="570"/>
                  </a:lnTo>
                  <a:lnTo>
                    <a:pt x="1228" y="569"/>
                  </a:lnTo>
                  <a:lnTo>
                    <a:pt x="1226" y="567"/>
                  </a:lnTo>
                  <a:lnTo>
                    <a:pt x="1226" y="565"/>
                  </a:lnTo>
                  <a:lnTo>
                    <a:pt x="1222" y="565"/>
                  </a:lnTo>
                  <a:lnTo>
                    <a:pt x="1220" y="565"/>
                  </a:lnTo>
                  <a:lnTo>
                    <a:pt x="1219" y="563"/>
                  </a:lnTo>
                  <a:lnTo>
                    <a:pt x="1219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1" y="560"/>
                  </a:lnTo>
                  <a:lnTo>
                    <a:pt x="1211" y="560"/>
                  </a:lnTo>
                  <a:lnTo>
                    <a:pt x="1208" y="561"/>
                  </a:lnTo>
                  <a:lnTo>
                    <a:pt x="1208" y="561"/>
                  </a:lnTo>
                  <a:lnTo>
                    <a:pt x="1204" y="567"/>
                  </a:lnTo>
                  <a:lnTo>
                    <a:pt x="1204" y="567"/>
                  </a:lnTo>
                  <a:lnTo>
                    <a:pt x="1204" y="569"/>
                  </a:lnTo>
                  <a:lnTo>
                    <a:pt x="1206" y="570"/>
                  </a:lnTo>
                  <a:lnTo>
                    <a:pt x="1208" y="572"/>
                  </a:lnTo>
                  <a:lnTo>
                    <a:pt x="1208" y="574"/>
                  </a:lnTo>
                  <a:lnTo>
                    <a:pt x="1206" y="574"/>
                  </a:lnTo>
                  <a:lnTo>
                    <a:pt x="1206" y="574"/>
                  </a:lnTo>
                  <a:lnTo>
                    <a:pt x="1204" y="570"/>
                  </a:lnTo>
                  <a:lnTo>
                    <a:pt x="1202" y="569"/>
                  </a:lnTo>
                  <a:lnTo>
                    <a:pt x="1202" y="567"/>
                  </a:lnTo>
                  <a:lnTo>
                    <a:pt x="1202" y="565"/>
                  </a:lnTo>
                  <a:lnTo>
                    <a:pt x="1202" y="565"/>
                  </a:lnTo>
                  <a:lnTo>
                    <a:pt x="1204" y="563"/>
                  </a:lnTo>
                  <a:lnTo>
                    <a:pt x="1204" y="561"/>
                  </a:lnTo>
                  <a:lnTo>
                    <a:pt x="1204" y="561"/>
                  </a:lnTo>
                  <a:lnTo>
                    <a:pt x="1206" y="560"/>
                  </a:lnTo>
                  <a:lnTo>
                    <a:pt x="1206" y="560"/>
                  </a:lnTo>
                  <a:lnTo>
                    <a:pt x="1201" y="560"/>
                  </a:lnTo>
                  <a:lnTo>
                    <a:pt x="1197" y="560"/>
                  </a:lnTo>
                  <a:lnTo>
                    <a:pt x="1195" y="560"/>
                  </a:lnTo>
                  <a:lnTo>
                    <a:pt x="1195" y="561"/>
                  </a:lnTo>
                  <a:lnTo>
                    <a:pt x="1193" y="561"/>
                  </a:lnTo>
                  <a:lnTo>
                    <a:pt x="1192" y="563"/>
                  </a:lnTo>
                  <a:lnTo>
                    <a:pt x="1190" y="563"/>
                  </a:lnTo>
                  <a:lnTo>
                    <a:pt x="1188" y="561"/>
                  </a:lnTo>
                  <a:lnTo>
                    <a:pt x="1188" y="561"/>
                  </a:lnTo>
                  <a:lnTo>
                    <a:pt x="1186" y="561"/>
                  </a:lnTo>
                  <a:lnTo>
                    <a:pt x="1184" y="563"/>
                  </a:lnTo>
                  <a:lnTo>
                    <a:pt x="1182" y="563"/>
                  </a:lnTo>
                  <a:lnTo>
                    <a:pt x="1190" y="565"/>
                  </a:lnTo>
                  <a:lnTo>
                    <a:pt x="1193" y="567"/>
                  </a:lnTo>
                  <a:lnTo>
                    <a:pt x="1193" y="567"/>
                  </a:lnTo>
                  <a:lnTo>
                    <a:pt x="1195" y="569"/>
                  </a:lnTo>
                  <a:lnTo>
                    <a:pt x="1195" y="570"/>
                  </a:lnTo>
                  <a:lnTo>
                    <a:pt x="1195" y="570"/>
                  </a:lnTo>
                  <a:lnTo>
                    <a:pt x="1195" y="572"/>
                  </a:lnTo>
                  <a:lnTo>
                    <a:pt x="1193" y="570"/>
                  </a:lnTo>
                  <a:lnTo>
                    <a:pt x="1193" y="567"/>
                  </a:lnTo>
                  <a:lnTo>
                    <a:pt x="1192" y="567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70"/>
                  </a:lnTo>
                  <a:lnTo>
                    <a:pt x="1179" y="572"/>
                  </a:lnTo>
                  <a:lnTo>
                    <a:pt x="1179" y="572"/>
                  </a:lnTo>
                  <a:lnTo>
                    <a:pt x="1177" y="572"/>
                  </a:lnTo>
                  <a:lnTo>
                    <a:pt x="1177" y="570"/>
                  </a:lnTo>
                  <a:lnTo>
                    <a:pt x="1179" y="569"/>
                  </a:lnTo>
                  <a:lnTo>
                    <a:pt x="1179" y="567"/>
                  </a:lnTo>
                  <a:lnTo>
                    <a:pt x="1179" y="565"/>
                  </a:lnTo>
                  <a:lnTo>
                    <a:pt x="1175" y="567"/>
                  </a:lnTo>
                  <a:lnTo>
                    <a:pt x="1175" y="567"/>
                  </a:lnTo>
                  <a:lnTo>
                    <a:pt x="1173" y="569"/>
                  </a:lnTo>
                  <a:lnTo>
                    <a:pt x="1173" y="569"/>
                  </a:lnTo>
                  <a:lnTo>
                    <a:pt x="1173" y="570"/>
                  </a:lnTo>
                  <a:lnTo>
                    <a:pt x="1173" y="572"/>
                  </a:lnTo>
                  <a:lnTo>
                    <a:pt x="1172" y="574"/>
                  </a:lnTo>
                  <a:lnTo>
                    <a:pt x="1172" y="576"/>
                  </a:lnTo>
                  <a:lnTo>
                    <a:pt x="1170" y="576"/>
                  </a:lnTo>
                  <a:lnTo>
                    <a:pt x="1172" y="578"/>
                  </a:lnTo>
                  <a:lnTo>
                    <a:pt x="1175" y="578"/>
                  </a:lnTo>
                  <a:lnTo>
                    <a:pt x="1182" y="580"/>
                  </a:lnTo>
                  <a:lnTo>
                    <a:pt x="1184" y="580"/>
                  </a:lnTo>
                  <a:lnTo>
                    <a:pt x="1186" y="580"/>
                  </a:lnTo>
                  <a:lnTo>
                    <a:pt x="1186" y="581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4" y="585"/>
                  </a:lnTo>
                  <a:lnTo>
                    <a:pt x="1184" y="583"/>
                  </a:lnTo>
                  <a:lnTo>
                    <a:pt x="1184" y="581"/>
                  </a:lnTo>
                  <a:lnTo>
                    <a:pt x="1184" y="581"/>
                  </a:lnTo>
                  <a:lnTo>
                    <a:pt x="1182" y="581"/>
                  </a:lnTo>
                  <a:lnTo>
                    <a:pt x="1181" y="581"/>
                  </a:lnTo>
                  <a:lnTo>
                    <a:pt x="1179" y="580"/>
                  </a:lnTo>
                  <a:lnTo>
                    <a:pt x="1179" y="580"/>
                  </a:lnTo>
                  <a:lnTo>
                    <a:pt x="1170" y="580"/>
                  </a:lnTo>
                  <a:lnTo>
                    <a:pt x="1170" y="581"/>
                  </a:lnTo>
                  <a:lnTo>
                    <a:pt x="1170" y="581"/>
                  </a:lnTo>
                  <a:lnTo>
                    <a:pt x="1170" y="583"/>
                  </a:lnTo>
                  <a:lnTo>
                    <a:pt x="1170" y="587"/>
                  </a:lnTo>
                  <a:lnTo>
                    <a:pt x="1168" y="587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90"/>
                  </a:lnTo>
                  <a:lnTo>
                    <a:pt x="1168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4" y="590"/>
                  </a:lnTo>
                  <a:lnTo>
                    <a:pt x="1163" y="589"/>
                  </a:lnTo>
                  <a:lnTo>
                    <a:pt x="1163" y="587"/>
                  </a:lnTo>
                  <a:lnTo>
                    <a:pt x="1161" y="583"/>
                  </a:lnTo>
                  <a:lnTo>
                    <a:pt x="1161" y="581"/>
                  </a:lnTo>
                  <a:lnTo>
                    <a:pt x="1161" y="581"/>
                  </a:lnTo>
                  <a:lnTo>
                    <a:pt x="1161" y="580"/>
                  </a:lnTo>
                  <a:lnTo>
                    <a:pt x="1161" y="580"/>
                  </a:lnTo>
                  <a:lnTo>
                    <a:pt x="1159" y="580"/>
                  </a:lnTo>
                  <a:lnTo>
                    <a:pt x="1159" y="581"/>
                  </a:lnTo>
                  <a:lnTo>
                    <a:pt x="1159" y="583"/>
                  </a:lnTo>
                  <a:lnTo>
                    <a:pt x="1157" y="585"/>
                  </a:lnTo>
                  <a:lnTo>
                    <a:pt x="1159" y="585"/>
                  </a:lnTo>
                  <a:lnTo>
                    <a:pt x="1159" y="587"/>
                  </a:lnTo>
                  <a:lnTo>
                    <a:pt x="1159" y="589"/>
                  </a:lnTo>
                  <a:lnTo>
                    <a:pt x="1159" y="590"/>
                  </a:lnTo>
                  <a:lnTo>
                    <a:pt x="1159" y="590"/>
                  </a:lnTo>
                  <a:lnTo>
                    <a:pt x="1157" y="590"/>
                  </a:lnTo>
                  <a:lnTo>
                    <a:pt x="1157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4" y="596"/>
                  </a:lnTo>
                  <a:lnTo>
                    <a:pt x="1155" y="596"/>
                  </a:lnTo>
                  <a:lnTo>
                    <a:pt x="1155" y="596"/>
                  </a:lnTo>
                  <a:lnTo>
                    <a:pt x="1154" y="598"/>
                  </a:lnTo>
                  <a:lnTo>
                    <a:pt x="1154" y="596"/>
                  </a:lnTo>
                  <a:lnTo>
                    <a:pt x="1152" y="592"/>
                  </a:lnTo>
                  <a:lnTo>
                    <a:pt x="1154" y="592"/>
                  </a:lnTo>
                  <a:lnTo>
                    <a:pt x="1154" y="592"/>
                  </a:lnTo>
                  <a:lnTo>
                    <a:pt x="1155" y="590"/>
                  </a:lnTo>
                  <a:lnTo>
                    <a:pt x="1155" y="587"/>
                  </a:lnTo>
                  <a:lnTo>
                    <a:pt x="1154" y="587"/>
                  </a:lnTo>
                  <a:lnTo>
                    <a:pt x="1154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0" y="590"/>
                  </a:lnTo>
                  <a:lnTo>
                    <a:pt x="1150" y="590"/>
                  </a:lnTo>
                  <a:lnTo>
                    <a:pt x="1148" y="592"/>
                  </a:lnTo>
                  <a:lnTo>
                    <a:pt x="1145" y="590"/>
                  </a:lnTo>
                  <a:lnTo>
                    <a:pt x="1146" y="592"/>
                  </a:lnTo>
                  <a:lnTo>
                    <a:pt x="1146" y="594"/>
                  </a:lnTo>
                  <a:lnTo>
                    <a:pt x="1146" y="594"/>
                  </a:lnTo>
                  <a:lnTo>
                    <a:pt x="1145" y="596"/>
                  </a:lnTo>
                  <a:lnTo>
                    <a:pt x="1137" y="594"/>
                  </a:lnTo>
                  <a:lnTo>
                    <a:pt x="1136" y="596"/>
                  </a:lnTo>
                  <a:lnTo>
                    <a:pt x="1134" y="598"/>
                  </a:lnTo>
                  <a:lnTo>
                    <a:pt x="1134" y="599"/>
                  </a:lnTo>
                  <a:lnTo>
                    <a:pt x="1134" y="599"/>
                  </a:lnTo>
                  <a:lnTo>
                    <a:pt x="1137" y="599"/>
                  </a:lnTo>
                  <a:lnTo>
                    <a:pt x="1139" y="599"/>
                  </a:lnTo>
                  <a:lnTo>
                    <a:pt x="1139" y="601"/>
                  </a:lnTo>
                  <a:lnTo>
                    <a:pt x="1139" y="603"/>
                  </a:lnTo>
                  <a:lnTo>
                    <a:pt x="1139" y="603"/>
                  </a:lnTo>
                  <a:lnTo>
                    <a:pt x="1139" y="605"/>
                  </a:lnTo>
                  <a:lnTo>
                    <a:pt x="1141" y="605"/>
                  </a:lnTo>
                  <a:lnTo>
                    <a:pt x="1143" y="605"/>
                  </a:lnTo>
                  <a:lnTo>
                    <a:pt x="1141" y="605"/>
                  </a:lnTo>
                  <a:lnTo>
                    <a:pt x="1141" y="607"/>
                  </a:lnTo>
                  <a:lnTo>
                    <a:pt x="1141" y="607"/>
                  </a:lnTo>
                  <a:lnTo>
                    <a:pt x="1141" y="608"/>
                  </a:lnTo>
                  <a:lnTo>
                    <a:pt x="1143" y="608"/>
                  </a:lnTo>
                  <a:lnTo>
                    <a:pt x="1145" y="608"/>
                  </a:lnTo>
                  <a:lnTo>
                    <a:pt x="1145" y="608"/>
                  </a:lnTo>
                  <a:lnTo>
                    <a:pt x="1146" y="610"/>
                  </a:lnTo>
                  <a:lnTo>
                    <a:pt x="1146" y="612"/>
                  </a:lnTo>
                  <a:lnTo>
                    <a:pt x="1155" y="612"/>
                  </a:lnTo>
                  <a:lnTo>
                    <a:pt x="1157" y="614"/>
                  </a:lnTo>
                  <a:lnTo>
                    <a:pt x="1146" y="614"/>
                  </a:lnTo>
                  <a:lnTo>
                    <a:pt x="1141" y="612"/>
                  </a:lnTo>
                  <a:lnTo>
                    <a:pt x="1137" y="612"/>
                  </a:lnTo>
                  <a:lnTo>
                    <a:pt x="1134" y="612"/>
                  </a:lnTo>
                  <a:lnTo>
                    <a:pt x="1132" y="614"/>
                  </a:lnTo>
                  <a:lnTo>
                    <a:pt x="1134" y="616"/>
                  </a:lnTo>
                  <a:lnTo>
                    <a:pt x="1136" y="616"/>
                  </a:lnTo>
                  <a:lnTo>
                    <a:pt x="1136" y="616"/>
                  </a:lnTo>
                  <a:lnTo>
                    <a:pt x="1143" y="616"/>
                  </a:lnTo>
                  <a:lnTo>
                    <a:pt x="1145" y="617"/>
                  </a:lnTo>
                  <a:lnTo>
                    <a:pt x="1143" y="619"/>
                  </a:lnTo>
                  <a:lnTo>
                    <a:pt x="1137" y="617"/>
                  </a:lnTo>
                  <a:lnTo>
                    <a:pt x="1136" y="617"/>
                  </a:lnTo>
                  <a:lnTo>
                    <a:pt x="1134" y="619"/>
                  </a:lnTo>
                  <a:lnTo>
                    <a:pt x="1134" y="623"/>
                  </a:lnTo>
                  <a:lnTo>
                    <a:pt x="1136" y="623"/>
                  </a:lnTo>
                  <a:lnTo>
                    <a:pt x="1137" y="623"/>
                  </a:lnTo>
                  <a:lnTo>
                    <a:pt x="1141" y="621"/>
                  </a:lnTo>
                  <a:lnTo>
                    <a:pt x="1143" y="621"/>
                  </a:lnTo>
                  <a:lnTo>
                    <a:pt x="1152" y="621"/>
                  </a:lnTo>
                  <a:lnTo>
                    <a:pt x="1150" y="623"/>
                  </a:lnTo>
                  <a:lnTo>
                    <a:pt x="1146" y="623"/>
                  </a:lnTo>
                  <a:lnTo>
                    <a:pt x="1143" y="623"/>
                  </a:lnTo>
                  <a:lnTo>
                    <a:pt x="1143" y="625"/>
                  </a:lnTo>
                  <a:lnTo>
                    <a:pt x="1143" y="625"/>
                  </a:lnTo>
                  <a:lnTo>
                    <a:pt x="1141" y="626"/>
                  </a:lnTo>
                  <a:lnTo>
                    <a:pt x="1134" y="626"/>
                  </a:lnTo>
                  <a:lnTo>
                    <a:pt x="1134" y="625"/>
                  </a:lnTo>
                  <a:lnTo>
                    <a:pt x="1132" y="623"/>
                  </a:lnTo>
                  <a:lnTo>
                    <a:pt x="1132" y="623"/>
                  </a:lnTo>
                  <a:lnTo>
                    <a:pt x="1119" y="623"/>
                  </a:lnTo>
                  <a:lnTo>
                    <a:pt x="1117" y="623"/>
                  </a:lnTo>
                  <a:lnTo>
                    <a:pt x="1121" y="625"/>
                  </a:lnTo>
                  <a:lnTo>
                    <a:pt x="1132" y="628"/>
                  </a:lnTo>
                  <a:lnTo>
                    <a:pt x="1134" y="630"/>
                  </a:lnTo>
                  <a:lnTo>
                    <a:pt x="1134" y="634"/>
                  </a:lnTo>
                  <a:lnTo>
                    <a:pt x="1134" y="632"/>
                  </a:lnTo>
                  <a:lnTo>
                    <a:pt x="1130" y="630"/>
                  </a:lnTo>
                  <a:lnTo>
                    <a:pt x="1128" y="630"/>
                  </a:lnTo>
                  <a:lnTo>
                    <a:pt x="1127" y="632"/>
                  </a:lnTo>
                  <a:lnTo>
                    <a:pt x="1125" y="632"/>
                  </a:lnTo>
                  <a:lnTo>
                    <a:pt x="1123" y="632"/>
                  </a:lnTo>
                  <a:lnTo>
                    <a:pt x="1123" y="630"/>
                  </a:lnTo>
                  <a:lnTo>
                    <a:pt x="1121" y="630"/>
                  </a:lnTo>
                  <a:lnTo>
                    <a:pt x="1119" y="630"/>
                  </a:lnTo>
                  <a:lnTo>
                    <a:pt x="1119" y="630"/>
                  </a:lnTo>
                  <a:lnTo>
                    <a:pt x="1117" y="630"/>
                  </a:lnTo>
                  <a:lnTo>
                    <a:pt x="1117" y="630"/>
                  </a:lnTo>
                  <a:lnTo>
                    <a:pt x="1116" y="632"/>
                  </a:lnTo>
                  <a:lnTo>
                    <a:pt x="1119" y="634"/>
                  </a:lnTo>
                  <a:lnTo>
                    <a:pt x="1127" y="634"/>
                  </a:lnTo>
                  <a:lnTo>
                    <a:pt x="1127" y="634"/>
                  </a:lnTo>
                  <a:lnTo>
                    <a:pt x="1127" y="636"/>
                  </a:lnTo>
                  <a:lnTo>
                    <a:pt x="1123" y="634"/>
                  </a:lnTo>
                  <a:lnTo>
                    <a:pt x="1121" y="636"/>
                  </a:lnTo>
                  <a:lnTo>
                    <a:pt x="1119" y="636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7" y="639"/>
                  </a:lnTo>
                  <a:lnTo>
                    <a:pt x="1117" y="641"/>
                  </a:lnTo>
                  <a:lnTo>
                    <a:pt x="1117" y="643"/>
                  </a:lnTo>
                  <a:lnTo>
                    <a:pt x="1119" y="645"/>
                  </a:lnTo>
                  <a:lnTo>
                    <a:pt x="1121" y="645"/>
                  </a:lnTo>
                  <a:lnTo>
                    <a:pt x="1125" y="643"/>
                  </a:lnTo>
                  <a:lnTo>
                    <a:pt x="1127" y="643"/>
                  </a:lnTo>
                  <a:lnTo>
                    <a:pt x="1128" y="643"/>
                  </a:lnTo>
                  <a:lnTo>
                    <a:pt x="1130" y="637"/>
                  </a:lnTo>
                  <a:lnTo>
                    <a:pt x="1132" y="637"/>
                  </a:lnTo>
                  <a:lnTo>
                    <a:pt x="1141" y="636"/>
                  </a:lnTo>
                  <a:lnTo>
                    <a:pt x="1143" y="637"/>
                  </a:lnTo>
                  <a:lnTo>
                    <a:pt x="1137" y="637"/>
                  </a:lnTo>
                  <a:lnTo>
                    <a:pt x="1132" y="639"/>
                  </a:lnTo>
                  <a:lnTo>
                    <a:pt x="1130" y="643"/>
                  </a:lnTo>
                  <a:lnTo>
                    <a:pt x="1132" y="643"/>
                  </a:lnTo>
                  <a:lnTo>
                    <a:pt x="1139" y="645"/>
                  </a:lnTo>
                  <a:lnTo>
                    <a:pt x="1139" y="646"/>
                  </a:lnTo>
                  <a:lnTo>
                    <a:pt x="1141" y="648"/>
                  </a:lnTo>
                  <a:lnTo>
                    <a:pt x="1137" y="648"/>
                  </a:lnTo>
                  <a:lnTo>
                    <a:pt x="1136" y="646"/>
                  </a:lnTo>
                  <a:lnTo>
                    <a:pt x="1134" y="645"/>
                  </a:lnTo>
                  <a:lnTo>
                    <a:pt x="1132" y="645"/>
                  </a:lnTo>
                  <a:lnTo>
                    <a:pt x="1130" y="645"/>
                  </a:lnTo>
                  <a:lnTo>
                    <a:pt x="1128" y="645"/>
                  </a:lnTo>
                  <a:lnTo>
                    <a:pt x="1125" y="645"/>
                  </a:lnTo>
                  <a:lnTo>
                    <a:pt x="1123" y="645"/>
                  </a:lnTo>
                  <a:lnTo>
                    <a:pt x="1121" y="648"/>
                  </a:lnTo>
                  <a:lnTo>
                    <a:pt x="1119" y="648"/>
                  </a:lnTo>
                  <a:lnTo>
                    <a:pt x="1119" y="648"/>
                  </a:lnTo>
                  <a:lnTo>
                    <a:pt x="1121" y="650"/>
                  </a:lnTo>
                  <a:lnTo>
                    <a:pt x="1121" y="650"/>
                  </a:lnTo>
                  <a:lnTo>
                    <a:pt x="1121" y="652"/>
                  </a:lnTo>
                  <a:lnTo>
                    <a:pt x="1121" y="654"/>
                  </a:lnTo>
                  <a:lnTo>
                    <a:pt x="1121" y="655"/>
                  </a:lnTo>
                  <a:lnTo>
                    <a:pt x="1127" y="654"/>
                  </a:lnTo>
                  <a:lnTo>
                    <a:pt x="1125" y="655"/>
                  </a:lnTo>
                  <a:lnTo>
                    <a:pt x="1117" y="655"/>
                  </a:lnTo>
                  <a:lnTo>
                    <a:pt x="1117" y="655"/>
                  </a:lnTo>
                  <a:lnTo>
                    <a:pt x="1119" y="654"/>
                  </a:lnTo>
                  <a:lnTo>
                    <a:pt x="1119" y="654"/>
                  </a:lnTo>
                  <a:lnTo>
                    <a:pt x="1117" y="652"/>
                  </a:lnTo>
                  <a:lnTo>
                    <a:pt x="1117" y="650"/>
                  </a:lnTo>
                  <a:lnTo>
                    <a:pt x="1117" y="648"/>
                  </a:lnTo>
                  <a:lnTo>
                    <a:pt x="1116" y="648"/>
                  </a:lnTo>
                  <a:lnTo>
                    <a:pt x="1114" y="646"/>
                  </a:lnTo>
                  <a:lnTo>
                    <a:pt x="1112" y="645"/>
                  </a:lnTo>
                  <a:lnTo>
                    <a:pt x="1112" y="645"/>
                  </a:lnTo>
                  <a:lnTo>
                    <a:pt x="1105" y="648"/>
                  </a:lnTo>
                  <a:lnTo>
                    <a:pt x="1107" y="648"/>
                  </a:lnTo>
                  <a:lnTo>
                    <a:pt x="1108" y="650"/>
                  </a:lnTo>
                  <a:lnTo>
                    <a:pt x="1108" y="650"/>
                  </a:lnTo>
                  <a:lnTo>
                    <a:pt x="1110" y="650"/>
                  </a:lnTo>
                  <a:lnTo>
                    <a:pt x="1110" y="650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4"/>
                  </a:lnTo>
                  <a:lnTo>
                    <a:pt x="1112" y="654"/>
                  </a:lnTo>
                  <a:lnTo>
                    <a:pt x="1114" y="654"/>
                  </a:lnTo>
                  <a:lnTo>
                    <a:pt x="1116" y="654"/>
                  </a:lnTo>
                  <a:lnTo>
                    <a:pt x="1116" y="655"/>
                  </a:lnTo>
                  <a:lnTo>
                    <a:pt x="1114" y="655"/>
                  </a:lnTo>
                  <a:lnTo>
                    <a:pt x="1112" y="655"/>
                  </a:lnTo>
                  <a:lnTo>
                    <a:pt x="1112" y="655"/>
                  </a:lnTo>
                  <a:lnTo>
                    <a:pt x="1114" y="657"/>
                  </a:lnTo>
                  <a:lnTo>
                    <a:pt x="1116" y="659"/>
                  </a:lnTo>
                  <a:lnTo>
                    <a:pt x="1116" y="659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4" y="664"/>
                  </a:lnTo>
                  <a:lnTo>
                    <a:pt x="1107" y="668"/>
                  </a:lnTo>
                  <a:lnTo>
                    <a:pt x="1108" y="672"/>
                  </a:lnTo>
                  <a:lnTo>
                    <a:pt x="1108" y="673"/>
                  </a:lnTo>
                  <a:lnTo>
                    <a:pt x="1110" y="673"/>
                  </a:lnTo>
                  <a:lnTo>
                    <a:pt x="1112" y="673"/>
                  </a:lnTo>
                  <a:lnTo>
                    <a:pt x="1114" y="672"/>
                  </a:lnTo>
                  <a:lnTo>
                    <a:pt x="1114" y="672"/>
                  </a:lnTo>
                  <a:lnTo>
                    <a:pt x="1116" y="672"/>
                  </a:lnTo>
                  <a:lnTo>
                    <a:pt x="1116" y="673"/>
                  </a:lnTo>
                  <a:lnTo>
                    <a:pt x="1114" y="673"/>
                  </a:lnTo>
                  <a:lnTo>
                    <a:pt x="1114" y="675"/>
                  </a:lnTo>
                  <a:lnTo>
                    <a:pt x="1116" y="675"/>
                  </a:lnTo>
                  <a:lnTo>
                    <a:pt x="1117" y="675"/>
                  </a:lnTo>
                  <a:lnTo>
                    <a:pt x="1119" y="675"/>
                  </a:lnTo>
                  <a:lnTo>
                    <a:pt x="1123" y="673"/>
                  </a:lnTo>
                  <a:lnTo>
                    <a:pt x="1123" y="672"/>
                  </a:lnTo>
                  <a:lnTo>
                    <a:pt x="1125" y="672"/>
                  </a:lnTo>
                  <a:lnTo>
                    <a:pt x="1123" y="670"/>
                  </a:lnTo>
                  <a:lnTo>
                    <a:pt x="1123" y="670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5" y="668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7" y="670"/>
                  </a:lnTo>
                  <a:lnTo>
                    <a:pt x="1128" y="670"/>
                  </a:lnTo>
                  <a:lnTo>
                    <a:pt x="1128" y="670"/>
                  </a:lnTo>
                  <a:lnTo>
                    <a:pt x="1130" y="670"/>
                  </a:lnTo>
                  <a:lnTo>
                    <a:pt x="1128" y="672"/>
                  </a:lnTo>
                  <a:lnTo>
                    <a:pt x="1128" y="672"/>
                  </a:lnTo>
                  <a:lnTo>
                    <a:pt x="1127" y="673"/>
                  </a:lnTo>
                  <a:lnTo>
                    <a:pt x="1132" y="673"/>
                  </a:lnTo>
                  <a:lnTo>
                    <a:pt x="1134" y="673"/>
                  </a:lnTo>
                  <a:lnTo>
                    <a:pt x="1132" y="675"/>
                  </a:lnTo>
                  <a:lnTo>
                    <a:pt x="1123" y="675"/>
                  </a:lnTo>
                  <a:lnTo>
                    <a:pt x="1116" y="681"/>
                  </a:lnTo>
                  <a:lnTo>
                    <a:pt x="1114" y="682"/>
                  </a:lnTo>
                  <a:lnTo>
                    <a:pt x="1112" y="684"/>
                  </a:lnTo>
                  <a:lnTo>
                    <a:pt x="1112" y="684"/>
                  </a:lnTo>
                  <a:lnTo>
                    <a:pt x="1110" y="686"/>
                  </a:lnTo>
                  <a:lnTo>
                    <a:pt x="1108" y="688"/>
                  </a:lnTo>
                  <a:lnTo>
                    <a:pt x="1108" y="690"/>
                  </a:lnTo>
                  <a:lnTo>
                    <a:pt x="1110" y="692"/>
                  </a:lnTo>
                  <a:lnTo>
                    <a:pt x="1117" y="688"/>
                  </a:lnTo>
                  <a:lnTo>
                    <a:pt x="1121" y="682"/>
                  </a:lnTo>
                  <a:lnTo>
                    <a:pt x="1123" y="682"/>
                  </a:lnTo>
                  <a:lnTo>
                    <a:pt x="1128" y="682"/>
                  </a:lnTo>
                  <a:lnTo>
                    <a:pt x="1130" y="681"/>
                  </a:lnTo>
                  <a:lnTo>
                    <a:pt x="1132" y="681"/>
                  </a:lnTo>
                  <a:lnTo>
                    <a:pt x="1136" y="677"/>
                  </a:lnTo>
                  <a:lnTo>
                    <a:pt x="1136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9" y="679"/>
                  </a:lnTo>
                  <a:lnTo>
                    <a:pt x="1136" y="681"/>
                  </a:lnTo>
                  <a:lnTo>
                    <a:pt x="1137" y="682"/>
                  </a:lnTo>
                  <a:lnTo>
                    <a:pt x="1137" y="682"/>
                  </a:lnTo>
                  <a:lnTo>
                    <a:pt x="1143" y="681"/>
                  </a:lnTo>
                  <a:lnTo>
                    <a:pt x="1143" y="679"/>
                  </a:lnTo>
                  <a:lnTo>
                    <a:pt x="1145" y="679"/>
                  </a:lnTo>
                  <a:lnTo>
                    <a:pt x="1145" y="677"/>
                  </a:lnTo>
                  <a:lnTo>
                    <a:pt x="1145" y="675"/>
                  </a:lnTo>
                  <a:lnTo>
                    <a:pt x="1145" y="675"/>
                  </a:lnTo>
                  <a:lnTo>
                    <a:pt x="1146" y="677"/>
                  </a:lnTo>
                  <a:lnTo>
                    <a:pt x="1148" y="679"/>
                  </a:lnTo>
                  <a:lnTo>
                    <a:pt x="1152" y="679"/>
                  </a:lnTo>
                  <a:lnTo>
                    <a:pt x="1154" y="679"/>
                  </a:lnTo>
                  <a:lnTo>
                    <a:pt x="1154" y="675"/>
                  </a:lnTo>
                  <a:lnTo>
                    <a:pt x="1155" y="675"/>
                  </a:lnTo>
                  <a:lnTo>
                    <a:pt x="1159" y="673"/>
                  </a:lnTo>
                  <a:lnTo>
                    <a:pt x="1163" y="670"/>
                  </a:lnTo>
                  <a:lnTo>
                    <a:pt x="1164" y="670"/>
                  </a:lnTo>
                  <a:lnTo>
                    <a:pt x="1164" y="672"/>
                  </a:lnTo>
                  <a:lnTo>
                    <a:pt x="1164" y="673"/>
                  </a:lnTo>
                  <a:lnTo>
                    <a:pt x="1163" y="675"/>
                  </a:lnTo>
                  <a:lnTo>
                    <a:pt x="1161" y="677"/>
                  </a:lnTo>
                  <a:lnTo>
                    <a:pt x="1159" y="677"/>
                  </a:lnTo>
                  <a:lnTo>
                    <a:pt x="1159" y="679"/>
                  </a:lnTo>
                  <a:lnTo>
                    <a:pt x="1157" y="679"/>
                  </a:lnTo>
                  <a:lnTo>
                    <a:pt x="1157" y="681"/>
                  </a:lnTo>
                  <a:lnTo>
                    <a:pt x="1157" y="681"/>
                  </a:lnTo>
                  <a:lnTo>
                    <a:pt x="1157" y="682"/>
                  </a:lnTo>
                  <a:lnTo>
                    <a:pt x="1155" y="682"/>
                  </a:lnTo>
                  <a:lnTo>
                    <a:pt x="1148" y="684"/>
                  </a:lnTo>
                  <a:lnTo>
                    <a:pt x="1146" y="688"/>
                  </a:lnTo>
                  <a:lnTo>
                    <a:pt x="1145" y="688"/>
                  </a:lnTo>
                  <a:lnTo>
                    <a:pt x="1146" y="686"/>
                  </a:lnTo>
                  <a:lnTo>
                    <a:pt x="1146" y="684"/>
                  </a:lnTo>
                  <a:lnTo>
                    <a:pt x="1148" y="684"/>
                  </a:lnTo>
                  <a:lnTo>
                    <a:pt x="1145" y="682"/>
                  </a:lnTo>
                  <a:lnTo>
                    <a:pt x="1143" y="682"/>
                  </a:lnTo>
                  <a:lnTo>
                    <a:pt x="1139" y="684"/>
                  </a:lnTo>
                  <a:lnTo>
                    <a:pt x="1137" y="690"/>
                  </a:lnTo>
                  <a:lnTo>
                    <a:pt x="1143" y="692"/>
                  </a:lnTo>
                  <a:lnTo>
                    <a:pt x="1146" y="692"/>
                  </a:lnTo>
                  <a:lnTo>
                    <a:pt x="1148" y="692"/>
                  </a:lnTo>
                  <a:lnTo>
                    <a:pt x="1148" y="692"/>
                  </a:lnTo>
                  <a:lnTo>
                    <a:pt x="1148" y="693"/>
                  </a:lnTo>
                  <a:lnTo>
                    <a:pt x="1148" y="693"/>
                  </a:lnTo>
                  <a:lnTo>
                    <a:pt x="1148" y="695"/>
                  </a:lnTo>
                  <a:lnTo>
                    <a:pt x="1146" y="693"/>
                  </a:lnTo>
                  <a:lnTo>
                    <a:pt x="1146" y="692"/>
                  </a:lnTo>
                  <a:lnTo>
                    <a:pt x="1145" y="692"/>
                  </a:lnTo>
                  <a:lnTo>
                    <a:pt x="1145" y="692"/>
                  </a:lnTo>
                  <a:lnTo>
                    <a:pt x="1143" y="693"/>
                  </a:lnTo>
                  <a:lnTo>
                    <a:pt x="1139" y="693"/>
                  </a:lnTo>
                  <a:lnTo>
                    <a:pt x="1137" y="693"/>
                  </a:lnTo>
                  <a:lnTo>
                    <a:pt x="1137" y="695"/>
                  </a:lnTo>
                  <a:lnTo>
                    <a:pt x="1136" y="697"/>
                  </a:lnTo>
                  <a:lnTo>
                    <a:pt x="1136" y="699"/>
                  </a:lnTo>
                  <a:lnTo>
                    <a:pt x="1134" y="699"/>
                  </a:lnTo>
                  <a:lnTo>
                    <a:pt x="1134" y="699"/>
                  </a:lnTo>
                  <a:lnTo>
                    <a:pt x="1134" y="697"/>
                  </a:lnTo>
                  <a:lnTo>
                    <a:pt x="1134" y="695"/>
                  </a:lnTo>
                  <a:lnTo>
                    <a:pt x="1134" y="693"/>
                  </a:lnTo>
                  <a:lnTo>
                    <a:pt x="1136" y="692"/>
                  </a:lnTo>
                  <a:lnTo>
                    <a:pt x="1136" y="690"/>
                  </a:lnTo>
                  <a:lnTo>
                    <a:pt x="1132" y="690"/>
                  </a:lnTo>
                  <a:lnTo>
                    <a:pt x="1132" y="688"/>
                  </a:lnTo>
                  <a:lnTo>
                    <a:pt x="1134" y="688"/>
                  </a:lnTo>
                  <a:lnTo>
                    <a:pt x="1136" y="688"/>
                  </a:lnTo>
                  <a:lnTo>
                    <a:pt x="1136" y="686"/>
                  </a:lnTo>
                  <a:lnTo>
                    <a:pt x="1136" y="684"/>
                  </a:lnTo>
                  <a:lnTo>
                    <a:pt x="1134" y="682"/>
                  </a:lnTo>
                  <a:lnTo>
                    <a:pt x="1123" y="686"/>
                  </a:lnTo>
                  <a:lnTo>
                    <a:pt x="1117" y="690"/>
                  </a:lnTo>
                  <a:lnTo>
                    <a:pt x="1116" y="692"/>
                  </a:lnTo>
                  <a:lnTo>
                    <a:pt x="1116" y="692"/>
                  </a:lnTo>
                  <a:lnTo>
                    <a:pt x="1112" y="693"/>
                  </a:lnTo>
                  <a:lnTo>
                    <a:pt x="1112" y="693"/>
                  </a:lnTo>
                  <a:lnTo>
                    <a:pt x="1112" y="695"/>
                  </a:lnTo>
                  <a:lnTo>
                    <a:pt x="1110" y="695"/>
                  </a:lnTo>
                  <a:lnTo>
                    <a:pt x="1110" y="693"/>
                  </a:lnTo>
                  <a:lnTo>
                    <a:pt x="1101" y="695"/>
                  </a:lnTo>
                  <a:lnTo>
                    <a:pt x="1098" y="699"/>
                  </a:lnTo>
                  <a:lnTo>
                    <a:pt x="1096" y="699"/>
                  </a:lnTo>
                  <a:lnTo>
                    <a:pt x="1094" y="699"/>
                  </a:lnTo>
                  <a:lnTo>
                    <a:pt x="1092" y="702"/>
                  </a:lnTo>
                  <a:lnTo>
                    <a:pt x="1090" y="704"/>
                  </a:lnTo>
                  <a:lnTo>
                    <a:pt x="1092" y="704"/>
                  </a:lnTo>
                  <a:lnTo>
                    <a:pt x="1092" y="704"/>
                  </a:lnTo>
                  <a:lnTo>
                    <a:pt x="1094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8"/>
                  </a:lnTo>
                  <a:lnTo>
                    <a:pt x="1103" y="704"/>
                  </a:lnTo>
                  <a:lnTo>
                    <a:pt x="1107" y="702"/>
                  </a:lnTo>
                  <a:lnTo>
                    <a:pt x="1108" y="702"/>
                  </a:lnTo>
                  <a:lnTo>
                    <a:pt x="1108" y="704"/>
                  </a:lnTo>
                  <a:lnTo>
                    <a:pt x="1105" y="706"/>
                  </a:lnTo>
                  <a:lnTo>
                    <a:pt x="1105" y="708"/>
                  </a:lnTo>
                  <a:lnTo>
                    <a:pt x="1105" y="710"/>
                  </a:lnTo>
                  <a:lnTo>
                    <a:pt x="1105" y="711"/>
                  </a:lnTo>
                  <a:lnTo>
                    <a:pt x="1105" y="713"/>
                  </a:lnTo>
                  <a:lnTo>
                    <a:pt x="1103" y="713"/>
                  </a:lnTo>
                  <a:lnTo>
                    <a:pt x="1105" y="715"/>
                  </a:lnTo>
                  <a:lnTo>
                    <a:pt x="1107" y="717"/>
                  </a:lnTo>
                  <a:lnTo>
                    <a:pt x="1110" y="719"/>
                  </a:lnTo>
                  <a:lnTo>
                    <a:pt x="1112" y="719"/>
                  </a:lnTo>
                  <a:lnTo>
                    <a:pt x="1114" y="719"/>
                  </a:lnTo>
                  <a:lnTo>
                    <a:pt x="1114" y="720"/>
                  </a:lnTo>
                  <a:lnTo>
                    <a:pt x="1114" y="722"/>
                  </a:lnTo>
                  <a:lnTo>
                    <a:pt x="1114" y="724"/>
                  </a:lnTo>
                  <a:lnTo>
                    <a:pt x="1114" y="726"/>
                  </a:lnTo>
                  <a:lnTo>
                    <a:pt x="1116" y="728"/>
                  </a:lnTo>
                  <a:lnTo>
                    <a:pt x="1116" y="729"/>
                  </a:lnTo>
                  <a:lnTo>
                    <a:pt x="1116" y="731"/>
                  </a:lnTo>
                  <a:lnTo>
                    <a:pt x="1114" y="728"/>
                  </a:lnTo>
                  <a:lnTo>
                    <a:pt x="1114" y="728"/>
                  </a:lnTo>
                  <a:lnTo>
                    <a:pt x="1114" y="726"/>
                  </a:lnTo>
                  <a:lnTo>
                    <a:pt x="1114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0" y="726"/>
                  </a:lnTo>
                  <a:lnTo>
                    <a:pt x="1110" y="724"/>
                  </a:lnTo>
                  <a:lnTo>
                    <a:pt x="1110" y="724"/>
                  </a:lnTo>
                  <a:lnTo>
                    <a:pt x="1110" y="722"/>
                  </a:lnTo>
                  <a:lnTo>
                    <a:pt x="1108" y="722"/>
                  </a:lnTo>
                  <a:lnTo>
                    <a:pt x="1108" y="720"/>
                  </a:lnTo>
                  <a:lnTo>
                    <a:pt x="1107" y="722"/>
                  </a:lnTo>
                  <a:lnTo>
                    <a:pt x="1105" y="722"/>
                  </a:lnTo>
                  <a:lnTo>
                    <a:pt x="1105" y="720"/>
                  </a:lnTo>
                  <a:lnTo>
                    <a:pt x="1103" y="719"/>
                  </a:lnTo>
                  <a:lnTo>
                    <a:pt x="1103" y="719"/>
                  </a:lnTo>
                  <a:lnTo>
                    <a:pt x="1099" y="717"/>
                  </a:lnTo>
                  <a:lnTo>
                    <a:pt x="1098" y="717"/>
                  </a:lnTo>
                  <a:lnTo>
                    <a:pt x="1096" y="717"/>
                  </a:lnTo>
                  <a:lnTo>
                    <a:pt x="1090" y="722"/>
                  </a:lnTo>
                  <a:lnTo>
                    <a:pt x="1090" y="724"/>
                  </a:lnTo>
                  <a:lnTo>
                    <a:pt x="1089" y="726"/>
                  </a:lnTo>
                  <a:lnTo>
                    <a:pt x="1089" y="726"/>
                  </a:lnTo>
                  <a:lnTo>
                    <a:pt x="1089" y="728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31"/>
                  </a:lnTo>
                  <a:lnTo>
                    <a:pt x="1087" y="733"/>
                  </a:lnTo>
                  <a:lnTo>
                    <a:pt x="1089" y="733"/>
                  </a:lnTo>
                  <a:lnTo>
                    <a:pt x="1089" y="733"/>
                  </a:lnTo>
                  <a:lnTo>
                    <a:pt x="1090" y="733"/>
                  </a:lnTo>
                  <a:lnTo>
                    <a:pt x="1092" y="733"/>
                  </a:lnTo>
                  <a:lnTo>
                    <a:pt x="1092" y="733"/>
                  </a:lnTo>
                  <a:lnTo>
                    <a:pt x="1092" y="737"/>
                  </a:lnTo>
                  <a:lnTo>
                    <a:pt x="1092" y="738"/>
                  </a:lnTo>
                  <a:lnTo>
                    <a:pt x="1092" y="738"/>
                  </a:lnTo>
                  <a:lnTo>
                    <a:pt x="1092" y="737"/>
                  </a:lnTo>
                  <a:lnTo>
                    <a:pt x="1090" y="737"/>
                  </a:lnTo>
                  <a:lnTo>
                    <a:pt x="1090" y="735"/>
                  </a:lnTo>
                  <a:lnTo>
                    <a:pt x="1089" y="737"/>
                  </a:lnTo>
                  <a:lnTo>
                    <a:pt x="1089" y="737"/>
                  </a:lnTo>
                  <a:lnTo>
                    <a:pt x="1089" y="738"/>
                  </a:lnTo>
                  <a:lnTo>
                    <a:pt x="1085" y="740"/>
                  </a:lnTo>
                  <a:lnTo>
                    <a:pt x="1085" y="742"/>
                  </a:lnTo>
                  <a:lnTo>
                    <a:pt x="1085" y="746"/>
                  </a:lnTo>
                  <a:lnTo>
                    <a:pt x="1087" y="746"/>
                  </a:lnTo>
                  <a:lnTo>
                    <a:pt x="1089" y="748"/>
                  </a:lnTo>
                  <a:lnTo>
                    <a:pt x="1090" y="748"/>
                  </a:lnTo>
                  <a:lnTo>
                    <a:pt x="1090" y="749"/>
                  </a:lnTo>
                  <a:lnTo>
                    <a:pt x="1090" y="751"/>
                  </a:lnTo>
                  <a:lnTo>
                    <a:pt x="1090" y="751"/>
                  </a:lnTo>
                  <a:lnTo>
                    <a:pt x="1090" y="753"/>
                  </a:lnTo>
                  <a:lnTo>
                    <a:pt x="1090" y="753"/>
                  </a:lnTo>
                  <a:lnTo>
                    <a:pt x="1092" y="755"/>
                  </a:lnTo>
                  <a:lnTo>
                    <a:pt x="1094" y="755"/>
                  </a:lnTo>
                  <a:lnTo>
                    <a:pt x="1096" y="755"/>
                  </a:lnTo>
                  <a:lnTo>
                    <a:pt x="1096" y="755"/>
                  </a:lnTo>
                  <a:lnTo>
                    <a:pt x="1096" y="757"/>
                  </a:lnTo>
                  <a:lnTo>
                    <a:pt x="1096" y="757"/>
                  </a:lnTo>
                  <a:lnTo>
                    <a:pt x="1096" y="758"/>
                  </a:lnTo>
                  <a:lnTo>
                    <a:pt x="1094" y="758"/>
                  </a:lnTo>
                  <a:lnTo>
                    <a:pt x="1092" y="757"/>
                  </a:lnTo>
                  <a:lnTo>
                    <a:pt x="1092" y="757"/>
                  </a:lnTo>
                  <a:lnTo>
                    <a:pt x="1090" y="757"/>
                  </a:lnTo>
                  <a:lnTo>
                    <a:pt x="1089" y="755"/>
                  </a:lnTo>
                  <a:lnTo>
                    <a:pt x="1087" y="755"/>
                  </a:lnTo>
                  <a:lnTo>
                    <a:pt x="1087" y="753"/>
                  </a:lnTo>
                  <a:lnTo>
                    <a:pt x="1089" y="753"/>
                  </a:lnTo>
                  <a:lnTo>
                    <a:pt x="1089" y="751"/>
                  </a:lnTo>
                  <a:lnTo>
                    <a:pt x="1089" y="751"/>
                  </a:lnTo>
                  <a:lnTo>
                    <a:pt x="1087" y="751"/>
                  </a:lnTo>
                  <a:lnTo>
                    <a:pt x="1087" y="751"/>
                  </a:lnTo>
                  <a:lnTo>
                    <a:pt x="1087" y="749"/>
                  </a:lnTo>
                  <a:lnTo>
                    <a:pt x="1087" y="748"/>
                  </a:lnTo>
                  <a:lnTo>
                    <a:pt x="1087" y="748"/>
                  </a:lnTo>
                  <a:lnTo>
                    <a:pt x="1085" y="746"/>
                  </a:lnTo>
                  <a:lnTo>
                    <a:pt x="1085" y="746"/>
                  </a:lnTo>
                  <a:lnTo>
                    <a:pt x="1083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78" y="749"/>
                  </a:lnTo>
                  <a:lnTo>
                    <a:pt x="1078" y="751"/>
                  </a:lnTo>
                  <a:lnTo>
                    <a:pt x="1078" y="753"/>
                  </a:lnTo>
                  <a:lnTo>
                    <a:pt x="1076" y="755"/>
                  </a:lnTo>
                  <a:lnTo>
                    <a:pt x="1074" y="757"/>
                  </a:lnTo>
                  <a:lnTo>
                    <a:pt x="1074" y="758"/>
                  </a:lnTo>
                  <a:lnTo>
                    <a:pt x="1074" y="758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6" y="762"/>
                  </a:lnTo>
                  <a:lnTo>
                    <a:pt x="1076" y="762"/>
                  </a:lnTo>
                  <a:lnTo>
                    <a:pt x="1078" y="762"/>
                  </a:lnTo>
                  <a:lnTo>
                    <a:pt x="1078" y="762"/>
                  </a:lnTo>
                  <a:lnTo>
                    <a:pt x="1078" y="764"/>
                  </a:lnTo>
                  <a:lnTo>
                    <a:pt x="1078" y="767"/>
                  </a:lnTo>
                  <a:lnTo>
                    <a:pt x="1078" y="769"/>
                  </a:lnTo>
                  <a:lnTo>
                    <a:pt x="1080" y="769"/>
                  </a:lnTo>
                  <a:lnTo>
                    <a:pt x="1080" y="769"/>
                  </a:lnTo>
                  <a:lnTo>
                    <a:pt x="1083" y="764"/>
                  </a:lnTo>
                  <a:lnTo>
                    <a:pt x="1083" y="764"/>
                  </a:lnTo>
                  <a:lnTo>
                    <a:pt x="1083" y="766"/>
                  </a:lnTo>
                  <a:lnTo>
                    <a:pt x="1083" y="767"/>
                  </a:lnTo>
                  <a:lnTo>
                    <a:pt x="1081" y="769"/>
                  </a:lnTo>
                  <a:lnTo>
                    <a:pt x="1080" y="771"/>
                  </a:lnTo>
                  <a:lnTo>
                    <a:pt x="1083" y="771"/>
                  </a:lnTo>
                  <a:lnTo>
                    <a:pt x="1083" y="769"/>
                  </a:lnTo>
                  <a:lnTo>
                    <a:pt x="1085" y="766"/>
                  </a:lnTo>
                  <a:lnTo>
                    <a:pt x="1085" y="762"/>
                  </a:lnTo>
                  <a:lnTo>
                    <a:pt x="1085" y="766"/>
                  </a:lnTo>
                  <a:lnTo>
                    <a:pt x="1087" y="767"/>
                  </a:lnTo>
                  <a:lnTo>
                    <a:pt x="1087" y="769"/>
                  </a:lnTo>
                  <a:lnTo>
                    <a:pt x="1089" y="769"/>
                  </a:lnTo>
                  <a:lnTo>
                    <a:pt x="1087" y="771"/>
                  </a:lnTo>
                  <a:lnTo>
                    <a:pt x="1085" y="771"/>
                  </a:lnTo>
                  <a:lnTo>
                    <a:pt x="1085" y="771"/>
                  </a:lnTo>
                  <a:lnTo>
                    <a:pt x="1087" y="773"/>
                  </a:lnTo>
                  <a:lnTo>
                    <a:pt x="1087" y="775"/>
                  </a:lnTo>
                  <a:lnTo>
                    <a:pt x="1089" y="775"/>
                  </a:lnTo>
                  <a:lnTo>
                    <a:pt x="1090" y="776"/>
                  </a:lnTo>
                  <a:lnTo>
                    <a:pt x="1089" y="776"/>
                  </a:lnTo>
                  <a:lnTo>
                    <a:pt x="1089" y="776"/>
                  </a:lnTo>
                  <a:lnTo>
                    <a:pt x="1087" y="776"/>
                  </a:lnTo>
                  <a:lnTo>
                    <a:pt x="1087" y="778"/>
                  </a:lnTo>
                  <a:lnTo>
                    <a:pt x="1094" y="776"/>
                  </a:lnTo>
                  <a:lnTo>
                    <a:pt x="1096" y="778"/>
                  </a:lnTo>
                  <a:lnTo>
                    <a:pt x="1090" y="780"/>
                  </a:lnTo>
                  <a:lnTo>
                    <a:pt x="1089" y="782"/>
                  </a:lnTo>
                  <a:lnTo>
                    <a:pt x="1089" y="784"/>
                  </a:lnTo>
                  <a:lnTo>
                    <a:pt x="1092" y="789"/>
                  </a:lnTo>
                  <a:lnTo>
                    <a:pt x="1090" y="787"/>
                  </a:lnTo>
                  <a:lnTo>
                    <a:pt x="1089" y="784"/>
                  </a:lnTo>
                  <a:lnTo>
                    <a:pt x="1087" y="782"/>
                  </a:lnTo>
                  <a:lnTo>
                    <a:pt x="1087" y="782"/>
                  </a:lnTo>
                  <a:lnTo>
                    <a:pt x="1087" y="784"/>
                  </a:lnTo>
                  <a:lnTo>
                    <a:pt x="1085" y="784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0"/>
                  </a:lnTo>
                  <a:lnTo>
                    <a:pt x="1085" y="780"/>
                  </a:lnTo>
                  <a:lnTo>
                    <a:pt x="1083" y="780"/>
                  </a:lnTo>
                  <a:lnTo>
                    <a:pt x="1081" y="780"/>
                  </a:lnTo>
                  <a:lnTo>
                    <a:pt x="1081" y="782"/>
                  </a:lnTo>
                  <a:lnTo>
                    <a:pt x="1083" y="784"/>
                  </a:lnTo>
                  <a:lnTo>
                    <a:pt x="1083" y="785"/>
                  </a:lnTo>
                  <a:lnTo>
                    <a:pt x="1083" y="785"/>
                  </a:lnTo>
                  <a:lnTo>
                    <a:pt x="1083" y="789"/>
                  </a:lnTo>
                  <a:lnTo>
                    <a:pt x="1085" y="789"/>
                  </a:lnTo>
                  <a:lnTo>
                    <a:pt x="1087" y="791"/>
                  </a:lnTo>
                  <a:lnTo>
                    <a:pt x="1089" y="791"/>
                  </a:lnTo>
                  <a:lnTo>
                    <a:pt x="1090" y="791"/>
                  </a:lnTo>
                  <a:lnTo>
                    <a:pt x="1092" y="794"/>
                  </a:lnTo>
                  <a:lnTo>
                    <a:pt x="1090" y="794"/>
                  </a:lnTo>
                  <a:lnTo>
                    <a:pt x="1090" y="794"/>
                  </a:lnTo>
                  <a:lnTo>
                    <a:pt x="1089" y="793"/>
                  </a:lnTo>
                  <a:lnTo>
                    <a:pt x="1089" y="791"/>
                  </a:lnTo>
                  <a:lnTo>
                    <a:pt x="1087" y="791"/>
                  </a:lnTo>
                  <a:lnTo>
                    <a:pt x="1083" y="791"/>
                  </a:lnTo>
                  <a:lnTo>
                    <a:pt x="1083" y="791"/>
                  </a:lnTo>
                  <a:lnTo>
                    <a:pt x="1083" y="789"/>
                  </a:lnTo>
                  <a:lnTo>
                    <a:pt x="1083" y="789"/>
                  </a:lnTo>
                  <a:lnTo>
                    <a:pt x="1081" y="789"/>
                  </a:lnTo>
                  <a:lnTo>
                    <a:pt x="1081" y="789"/>
                  </a:lnTo>
                  <a:lnTo>
                    <a:pt x="1080" y="793"/>
                  </a:lnTo>
                  <a:lnTo>
                    <a:pt x="1078" y="793"/>
                  </a:lnTo>
                  <a:lnTo>
                    <a:pt x="1078" y="794"/>
                  </a:lnTo>
                  <a:lnTo>
                    <a:pt x="1080" y="793"/>
                  </a:lnTo>
                  <a:lnTo>
                    <a:pt x="1081" y="793"/>
                  </a:lnTo>
                  <a:lnTo>
                    <a:pt x="1080" y="796"/>
                  </a:lnTo>
                  <a:lnTo>
                    <a:pt x="1078" y="796"/>
                  </a:lnTo>
                  <a:lnTo>
                    <a:pt x="1076" y="796"/>
                  </a:lnTo>
                  <a:lnTo>
                    <a:pt x="1074" y="796"/>
                  </a:lnTo>
                  <a:lnTo>
                    <a:pt x="1074" y="798"/>
                  </a:lnTo>
                  <a:lnTo>
                    <a:pt x="1072" y="800"/>
                  </a:lnTo>
                  <a:lnTo>
                    <a:pt x="1072" y="802"/>
                  </a:lnTo>
                  <a:lnTo>
                    <a:pt x="1071" y="804"/>
                  </a:lnTo>
                  <a:lnTo>
                    <a:pt x="1069" y="805"/>
                  </a:lnTo>
                  <a:lnTo>
                    <a:pt x="1071" y="805"/>
                  </a:lnTo>
                  <a:lnTo>
                    <a:pt x="1072" y="804"/>
                  </a:lnTo>
                  <a:lnTo>
                    <a:pt x="1072" y="802"/>
                  </a:lnTo>
                  <a:lnTo>
                    <a:pt x="1074" y="802"/>
                  </a:lnTo>
                  <a:lnTo>
                    <a:pt x="1080" y="800"/>
                  </a:lnTo>
                  <a:lnTo>
                    <a:pt x="1080" y="802"/>
                  </a:lnTo>
                  <a:lnTo>
                    <a:pt x="1080" y="802"/>
                  </a:lnTo>
                  <a:lnTo>
                    <a:pt x="1080" y="804"/>
                  </a:lnTo>
                  <a:lnTo>
                    <a:pt x="1081" y="804"/>
                  </a:lnTo>
                  <a:lnTo>
                    <a:pt x="1081" y="802"/>
                  </a:lnTo>
                  <a:lnTo>
                    <a:pt x="1083" y="802"/>
                  </a:lnTo>
                  <a:lnTo>
                    <a:pt x="1087" y="802"/>
                  </a:lnTo>
                  <a:lnTo>
                    <a:pt x="1090" y="802"/>
                  </a:lnTo>
                  <a:lnTo>
                    <a:pt x="1092" y="804"/>
                  </a:lnTo>
                  <a:lnTo>
                    <a:pt x="1090" y="804"/>
                  </a:lnTo>
                  <a:lnTo>
                    <a:pt x="1083" y="804"/>
                  </a:lnTo>
                  <a:lnTo>
                    <a:pt x="1083" y="804"/>
                  </a:lnTo>
                  <a:lnTo>
                    <a:pt x="1081" y="805"/>
                  </a:lnTo>
                  <a:lnTo>
                    <a:pt x="1078" y="804"/>
                  </a:lnTo>
                  <a:lnTo>
                    <a:pt x="1078" y="804"/>
                  </a:lnTo>
                  <a:lnTo>
                    <a:pt x="1076" y="804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6" y="807"/>
                  </a:lnTo>
                  <a:lnTo>
                    <a:pt x="1078" y="805"/>
                  </a:lnTo>
                  <a:lnTo>
                    <a:pt x="1080" y="805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9"/>
                  </a:lnTo>
                  <a:lnTo>
                    <a:pt x="1080" y="809"/>
                  </a:lnTo>
                  <a:lnTo>
                    <a:pt x="1081" y="809"/>
                  </a:lnTo>
                  <a:lnTo>
                    <a:pt x="1081" y="809"/>
                  </a:lnTo>
                  <a:lnTo>
                    <a:pt x="1081" y="811"/>
                  </a:lnTo>
                  <a:lnTo>
                    <a:pt x="1076" y="813"/>
                  </a:lnTo>
                  <a:lnTo>
                    <a:pt x="1076" y="814"/>
                  </a:lnTo>
                  <a:lnTo>
                    <a:pt x="1076" y="816"/>
                  </a:lnTo>
                  <a:lnTo>
                    <a:pt x="1078" y="816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5" y="814"/>
                  </a:lnTo>
                  <a:lnTo>
                    <a:pt x="1085" y="813"/>
                  </a:lnTo>
                  <a:lnTo>
                    <a:pt x="1085" y="813"/>
                  </a:lnTo>
                  <a:lnTo>
                    <a:pt x="1090" y="809"/>
                  </a:lnTo>
                  <a:lnTo>
                    <a:pt x="1098" y="800"/>
                  </a:lnTo>
                  <a:lnTo>
                    <a:pt x="1099" y="798"/>
                  </a:lnTo>
                  <a:lnTo>
                    <a:pt x="1099" y="798"/>
                  </a:lnTo>
                  <a:lnTo>
                    <a:pt x="1101" y="796"/>
                  </a:lnTo>
                  <a:lnTo>
                    <a:pt x="1103" y="793"/>
                  </a:lnTo>
                  <a:lnTo>
                    <a:pt x="1105" y="794"/>
                  </a:lnTo>
                  <a:lnTo>
                    <a:pt x="1103" y="796"/>
                  </a:lnTo>
                  <a:lnTo>
                    <a:pt x="1099" y="804"/>
                  </a:lnTo>
                  <a:lnTo>
                    <a:pt x="1098" y="804"/>
                  </a:lnTo>
                  <a:lnTo>
                    <a:pt x="1098" y="804"/>
                  </a:lnTo>
                  <a:lnTo>
                    <a:pt x="1098" y="805"/>
                  </a:lnTo>
                  <a:lnTo>
                    <a:pt x="1098" y="807"/>
                  </a:lnTo>
                  <a:lnTo>
                    <a:pt x="1096" y="807"/>
                  </a:lnTo>
                  <a:lnTo>
                    <a:pt x="1096" y="807"/>
                  </a:lnTo>
                  <a:lnTo>
                    <a:pt x="1092" y="811"/>
                  </a:lnTo>
                  <a:lnTo>
                    <a:pt x="1090" y="814"/>
                  </a:lnTo>
                  <a:lnTo>
                    <a:pt x="1090" y="814"/>
                  </a:lnTo>
                  <a:lnTo>
                    <a:pt x="1089" y="814"/>
                  </a:lnTo>
                  <a:lnTo>
                    <a:pt x="1089" y="814"/>
                  </a:lnTo>
                  <a:lnTo>
                    <a:pt x="1087" y="816"/>
                  </a:lnTo>
                  <a:lnTo>
                    <a:pt x="1087" y="816"/>
                  </a:lnTo>
                  <a:lnTo>
                    <a:pt x="1089" y="816"/>
                  </a:lnTo>
                  <a:lnTo>
                    <a:pt x="1089" y="818"/>
                  </a:lnTo>
                  <a:lnTo>
                    <a:pt x="1087" y="818"/>
                  </a:lnTo>
                  <a:lnTo>
                    <a:pt x="1083" y="818"/>
                  </a:lnTo>
                  <a:lnTo>
                    <a:pt x="1081" y="820"/>
                  </a:lnTo>
                  <a:lnTo>
                    <a:pt x="1081" y="822"/>
                  </a:lnTo>
                  <a:lnTo>
                    <a:pt x="1080" y="823"/>
                  </a:lnTo>
                  <a:lnTo>
                    <a:pt x="1076" y="822"/>
                  </a:lnTo>
                  <a:lnTo>
                    <a:pt x="1074" y="823"/>
                  </a:lnTo>
                  <a:lnTo>
                    <a:pt x="1071" y="825"/>
                  </a:lnTo>
                  <a:lnTo>
                    <a:pt x="1067" y="827"/>
                  </a:lnTo>
                  <a:lnTo>
                    <a:pt x="1067" y="827"/>
                  </a:lnTo>
                  <a:lnTo>
                    <a:pt x="1067" y="829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4"/>
                  </a:lnTo>
                  <a:lnTo>
                    <a:pt x="1067" y="834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1"/>
                  </a:lnTo>
                  <a:lnTo>
                    <a:pt x="1065" y="829"/>
                  </a:lnTo>
                  <a:lnTo>
                    <a:pt x="1065" y="829"/>
                  </a:lnTo>
                  <a:lnTo>
                    <a:pt x="1063" y="827"/>
                  </a:lnTo>
                  <a:lnTo>
                    <a:pt x="1063" y="827"/>
                  </a:lnTo>
                  <a:lnTo>
                    <a:pt x="1061" y="827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0" y="827"/>
                  </a:lnTo>
                  <a:lnTo>
                    <a:pt x="1060" y="827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7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7"/>
                  </a:lnTo>
                  <a:lnTo>
                    <a:pt x="1058" y="827"/>
                  </a:lnTo>
                  <a:lnTo>
                    <a:pt x="1056" y="825"/>
                  </a:lnTo>
                  <a:lnTo>
                    <a:pt x="1054" y="825"/>
                  </a:lnTo>
                  <a:lnTo>
                    <a:pt x="1052" y="827"/>
                  </a:lnTo>
                  <a:lnTo>
                    <a:pt x="1051" y="829"/>
                  </a:lnTo>
                  <a:lnTo>
                    <a:pt x="1047" y="831"/>
                  </a:lnTo>
                  <a:lnTo>
                    <a:pt x="1047" y="832"/>
                  </a:lnTo>
                  <a:lnTo>
                    <a:pt x="1047" y="832"/>
                  </a:lnTo>
                  <a:lnTo>
                    <a:pt x="1047" y="834"/>
                  </a:lnTo>
                  <a:lnTo>
                    <a:pt x="1049" y="834"/>
                  </a:lnTo>
                  <a:lnTo>
                    <a:pt x="1049" y="836"/>
                  </a:lnTo>
                  <a:lnTo>
                    <a:pt x="1045" y="836"/>
                  </a:lnTo>
                  <a:lnTo>
                    <a:pt x="1045" y="836"/>
                  </a:lnTo>
                  <a:lnTo>
                    <a:pt x="1042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6" y="838"/>
                  </a:lnTo>
                  <a:lnTo>
                    <a:pt x="1034" y="838"/>
                  </a:lnTo>
                  <a:lnTo>
                    <a:pt x="1033" y="840"/>
                  </a:lnTo>
                  <a:lnTo>
                    <a:pt x="1031" y="841"/>
                  </a:lnTo>
                  <a:lnTo>
                    <a:pt x="1033" y="843"/>
                  </a:lnTo>
                  <a:lnTo>
                    <a:pt x="1034" y="845"/>
                  </a:lnTo>
                  <a:lnTo>
                    <a:pt x="1034" y="843"/>
                  </a:lnTo>
                  <a:lnTo>
                    <a:pt x="1036" y="841"/>
                  </a:lnTo>
                  <a:lnTo>
                    <a:pt x="1036" y="841"/>
                  </a:lnTo>
                  <a:lnTo>
                    <a:pt x="1036" y="843"/>
                  </a:lnTo>
                  <a:lnTo>
                    <a:pt x="1036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3" y="845"/>
                  </a:lnTo>
                  <a:lnTo>
                    <a:pt x="1029" y="841"/>
                  </a:lnTo>
                  <a:lnTo>
                    <a:pt x="1029" y="841"/>
                  </a:lnTo>
                  <a:lnTo>
                    <a:pt x="1027" y="841"/>
                  </a:lnTo>
                  <a:lnTo>
                    <a:pt x="1020" y="849"/>
                  </a:lnTo>
                  <a:lnTo>
                    <a:pt x="1020" y="850"/>
                  </a:lnTo>
                  <a:lnTo>
                    <a:pt x="1036" y="845"/>
                  </a:lnTo>
                  <a:lnTo>
                    <a:pt x="1040" y="843"/>
                  </a:lnTo>
                  <a:lnTo>
                    <a:pt x="1042" y="843"/>
                  </a:lnTo>
                  <a:lnTo>
                    <a:pt x="1040" y="845"/>
                  </a:lnTo>
                  <a:lnTo>
                    <a:pt x="1033" y="849"/>
                  </a:lnTo>
                  <a:lnTo>
                    <a:pt x="1022" y="850"/>
                  </a:lnTo>
                  <a:lnTo>
                    <a:pt x="1020" y="852"/>
                  </a:lnTo>
                  <a:lnTo>
                    <a:pt x="1018" y="854"/>
                  </a:lnTo>
                  <a:lnTo>
                    <a:pt x="1020" y="854"/>
                  </a:lnTo>
                  <a:lnTo>
                    <a:pt x="1022" y="854"/>
                  </a:lnTo>
                  <a:lnTo>
                    <a:pt x="1024" y="856"/>
                  </a:lnTo>
                  <a:lnTo>
                    <a:pt x="1029" y="854"/>
                  </a:lnTo>
                  <a:lnTo>
                    <a:pt x="1027" y="856"/>
                  </a:lnTo>
                  <a:lnTo>
                    <a:pt x="1025" y="860"/>
                  </a:lnTo>
                  <a:lnTo>
                    <a:pt x="1025" y="860"/>
                  </a:lnTo>
                  <a:lnTo>
                    <a:pt x="1024" y="861"/>
                  </a:lnTo>
                  <a:lnTo>
                    <a:pt x="1022" y="861"/>
                  </a:lnTo>
                  <a:lnTo>
                    <a:pt x="1020" y="863"/>
                  </a:lnTo>
                  <a:lnTo>
                    <a:pt x="1018" y="863"/>
                  </a:lnTo>
                  <a:lnTo>
                    <a:pt x="1020" y="865"/>
                  </a:lnTo>
                  <a:lnTo>
                    <a:pt x="1025" y="861"/>
                  </a:lnTo>
                  <a:lnTo>
                    <a:pt x="1027" y="861"/>
                  </a:lnTo>
                  <a:lnTo>
                    <a:pt x="1029" y="860"/>
                  </a:lnTo>
                  <a:lnTo>
                    <a:pt x="1029" y="858"/>
                  </a:lnTo>
                  <a:lnTo>
                    <a:pt x="1031" y="856"/>
                  </a:lnTo>
                  <a:lnTo>
                    <a:pt x="1031" y="856"/>
                  </a:lnTo>
                  <a:lnTo>
                    <a:pt x="1033" y="854"/>
                  </a:lnTo>
                  <a:lnTo>
                    <a:pt x="1033" y="854"/>
                  </a:lnTo>
                  <a:lnTo>
                    <a:pt x="1034" y="854"/>
                  </a:lnTo>
                  <a:lnTo>
                    <a:pt x="1038" y="852"/>
                  </a:lnTo>
                  <a:lnTo>
                    <a:pt x="1038" y="850"/>
                  </a:lnTo>
                  <a:lnTo>
                    <a:pt x="1038" y="849"/>
                  </a:lnTo>
                  <a:lnTo>
                    <a:pt x="1038" y="849"/>
                  </a:lnTo>
                  <a:lnTo>
                    <a:pt x="1043" y="845"/>
                  </a:lnTo>
                  <a:lnTo>
                    <a:pt x="1052" y="840"/>
                  </a:lnTo>
                  <a:lnTo>
                    <a:pt x="1056" y="838"/>
                  </a:lnTo>
                  <a:lnTo>
                    <a:pt x="1056" y="838"/>
                  </a:lnTo>
                  <a:lnTo>
                    <a:pt x="1058" y="836"/>
                  </a:lnTo>
                  <a:lnTo>
                    <a:pt x="1060" y="836"/>
                  </a:lnTo>
                  <a:lnTo>
                    <a:pt x="1063" y="836"/>
                  </a:lnTo>
                  <a:lnTo>
                    <a:pt x="1067" y="838"/>
                  </a:lnTo>
                  <a:lnTo>
                    <a:pt x="1069" y="840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58" y="840"/>
                  </a:lnTo>
                  <a:lnTo>
                    <a:pt x="1058" y="841"/>
                  </a:lnTo>
                  <a:lnTo>
                    <a:pt x="1056" y="841"/>
                  </a:lnTo>
                  <a:lnTo>
                    <a:pt x="1052" y="841"/>
                  </a:lnTo>
                  <a:lnTo>
                    <a:pt x="1047" y="845"/>
                  </a:lnTo>
                  <a:lnTo>
                    <a:pt x="1045" y="847"/>
                  </a:lnTo>
                  <a:lnTo>
                    <a:pt x="1043" y="847"/>
                  </a:lnTo>
                  <a:lnTo>
                    <a:pt x="1043" y="847"/>
                  </a:lnTo>
                  <a:lnTo>
                    <a:pt x="1042" y="850"/>
                  </a:lnTo>
                  <a:lnTo>
                    <a:pt x="1040" y="852"/>
                  </a:lnTo>
                  <a:lnTo>
                    <a:pt x="1042" y="852"/>
                  </a:lnTo>
                  <a:lnTo>
                    <a:pt x="1043" y="852"/>
                  </a:lnTo>
                  <a:lnTo>
                    <a:pt x="1047" y="850"/>
                  </a:lnTo>
                  <a:lnTo>
                    <a:pt x="1045" y="850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2" y="852"/>
                  </a:lnTo>
                  <a:lnTo>
                    <a:pt x="1040" y="854"/>
                  </a:lnTo>
                  <a:lnTo>
                    <a:pt x="1040" y="854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9" y="856"/>
                  </a:lnTo>
                  <a:lnTo>
                    <a:pt x="1049" y="858"/>
                  </a:lnTo>
                  <a:lnTo>
                    <a:pt x="1049" y="858"/>
                  </a:lnTo>
                  <a:lnTo>
                    <a:pt x="1047" y="858"/>
                  </a:lnTo>
                  <a:lnTo>
                    <a:pt x="1034" y="860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3"/>
                  </a:lnTo>
                  <a:lnTo>
                    <a:pt x="1038" y="863"/>
                  </a:lnTo>
                  <a:lnTo>
                    <a:pt x="1038" y="863"/>
                  </a:lnTo>
                  <a:lnTo>
                    <a:pt x="1036" y="865"/>
                  </a:lnTo>
                  <a:lnTo>
                    <a:pt x="1034" y="863"/>
                  </a:lnTo>
                  <a:lnTo>
                    <a:pt x="1034" y="863"/>
                  </a:lnTo>
                  <a:lnTo>
                    <a:pt x="1031" y="867"/>
                  </a:lnTo>
                  <a:lnTo>
                    <a:pt x="1027" y="867"/>
                  </a:lnTo>
                  <a:lnTo>
                    <a:pt x="1027" y="867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9" y="869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2"/>
                  </a:lnTo>
                  <a:lnTo>
                    <a:pt x="1027" y="872"/>
                  </a:lnTo>
                  <a:lnTo>
                    <a:pt x="1027" y="874"/>
                  </a:lnTo>
                  <a:lnTo>
                    <a:pt x="1029" y="874"/>
                  </a:lnTo>
                  <a:lnTo>
                    <a:pt x="1029" y="874"/>
                  </a:lnTo>
                  <a:lnTo>
                    <a:pt x="1027" y="876"/>
                  </a:lnTo>
                  <a:lnTo>
                    <a:pt x="1029" y="876"/>
                  </a:lnTo>
                  <a:lnTo>
                    <a:pt x="1029" y="878"/>
                  </a:lnTo>
                  <a:lnTo>
                    <a:pt x="1029" y="878"/>
                  </a:lnTo>
                  <a:lnTo>
                    <a:pt x="1031" y="879"/>
                  </a:lnTo>
                  <a:lnTo>
                    <a:pt x="1031" y="881"/>
                  </a:lnTo>
                  <a:lnTo>
                    <a:pt x="1033" y="881"/>
                  </a:lnTo>
                  <a:lnTo>
                    <a:pt x="1033" y="883"/>
                  </a:lnTo>
                  <a:lnTo>
                    <a:pt x="1034" y="883"/>
                  </a:lnTo>
                  <a:lnTo>
                    <a:pt x="1036" y="883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4" y="879"/>
                  </a:lnTo>
                  <a:lnTo>
                    <a:pt x="1034" y="879"/>
                  </a:lnTo>
                  <a:lnTo>
                    <a:pt x="1036" y="879"/>
                  </a:lnTo>
                  <a:lnTo>
                    <a:pt x="1036" y="878"/>
                  </a:lnTo>
                  <a:lnTo>
                    <a:pt x="1038" y="876"/>
                  </a:lnTo>
                  <a:lnTo>
                    <a:pt x="1038" y="878"/>
                  </a:lnTo>
                  <a:lnTo>
                    <a:pt x="1038" y="879"/>
                  </a:lnTo>
                  <a:lnTo>
                    <a:pt x="1038" y="879"/>
                  </a:lnTo>
                  <a:lnTo>
                    <a:pt x="1038" y="881"/>
                  </a:lnTo>
                  <a:lnTo>
                    <a:pt x="1038" y="881"/>
                  </a:lnTo>
                  <a:lnTo>
                    <a:pt x="1040" y="881"/>
                  </a:lnTo>
                  <a:lnTo>
                    <a:pt x="1045" y="881"/>
                  </a:lnTo>
                  <a:lnTo>
                    <a:pt x="1045" y="881"/>
                  </a:lnTo>
                  <a:lnTo>
                    <a:pt x="1040" y="883"/>
                  </a:lnTo>
                  <a:lnTo>
                    <a:pt x="1036" y="887"/>
                  </a:lnTo>
                  <a:lnTo>
                    <a:pt x="1034" y="887"/>
                  </a:lnTo>
                  <a:lnTo>
                    <a:pt x="1034" y="887"/>
                  </a:lnTo>
                  <a:lnTo>
                    <a:pt x="1036" y="885"/>
                  </a:lnTo>
                  <a:lnTo>
                    <a:pt x="1033" y="887"/>
                  </a:lnTo>
                  <a:lnTo>
                    <a:pt x="1033" y="887"/>
                  </a:lnTo>
                  <a:lnTo>
                    <a:pt x="1033" y="888"/>
                  </a:lnTo>
                  <a:lnTo>
                    <a:pt x="1033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3" y="890"/>
                  </a:lnTo>
                  <a:lnTo>
                    <a:pt x="1031" y="890"/>
                  </a:lnTo>
                  <a:lnTo>
                    <a:pt x="1031" y="890"/>
                  </a:lnTo>
                  <a:lnTo>
                    <a:pt x="1029" y="892"/>
                  </a:lnTo>
                  <a:lnTo>
                    <a:pt x="1029" y="894"/>
                  </a:lnTo>
                  <a:lnTo>
                    <a:pt x="1029" y="896"/>
                  </a:lnTo>
                  <a:lnTo>
                    <a:pt x="1040" y="894"/>
                  </a:lnTo>
                  <a:lnTo>
                    <a:pt x="1038" y="896"/>
                  </a:lnTo>
                  <a:lnTo>
                    <a:pt x="1033" y="896"/>
                  </a:lnTo>
                  <a:lnTo>
                    <a:pt x="1031" y="897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5" y="901"/>
                  </a:lnTo>
                  <a:lnTo>
                    <a:pt x="1025" y="901"/>
                  </a:lnTo>
                  <a:lnTo>
                    <a:pt x="1025" y="903"/>
                  </a:lnTo>
                  <a:lnTo>
                    <a:pt x="1027" y="903"/>
                  </a:lnTo>
                  <a:lnTo>
                    <a:pt x="1025" y="903"/>
                  </a:lnTo>
                  <a:lnTo>
                    <a:pt x="1022" y="906"/>
                  </a:lnTo>
                  <a:lnTo>
                    <a:pt x="1020" y="910"/>
                  </a:lnTo>
                  <a:lnTo>
                    <a:pt x="1020" y="912"/>
                  </a:lnTo>
                  <a:lnTo>
                    <a:pt x="1018" y="912"/>
                  </a:lnTo>
                  <a:lnTo>
                    <a:pt x="1020" y="906"/>
                  </a:lnTo>
                  <a:lnTo>
                    <a:pt x="1024" y="903"/>
                  </a:lnTo>
                  <a:lnTo>
                    <a:pt x="1024" y="901"/>
                  </a:lnTo>
                  <a:lnTo>
                    <a:pt x="1024" y="899"/>
                  </a:lnTo>
                  <a:lnTo>
                    <a:pt x="1024" y="897"/>
                  </a:lnTo>
                  <a:lnTo>
                    <a:pt x="1022" y="897"/>
                  </a:lnTo>
                  <a:lnTo>
                    <a:pt x="1020" y="897"/>
                  </a:lnTo>
                  <a:lnTo>
                    <a:pt x="1020" y="897"/>
                  </a:lnTo>
                  <a:lnTo>
                    <a:pt x="1016" y="899"/>
                  </a:lnTo>
                  <a:lnTo>
                    <a:pt x="1015" y="897"/>
                  </a:lnTo>
                  <a:lnTo>
                    <a:pt x="1016" y="896"/>
                  </a:lnTo>
                  <a:lnTo>
                    <a:pt x="1016" y="894"/>
                  </a:lnTo>
                  <a:lnTo>
                    <a:pt x="1015" y="892"/>
                  </a:lnTo>
                  <a:lnTo>
                    <a:pt x="1013" y="888"/>
                  </a:lnTo>
                  <a:lnTo>
                    <a:pt x="1011" y="888"/>
                  </a:lnTo>
                  <a:lnTo>
                    <a:pt x="1011" y="888"/>
                  </a:lnTo>
                  <a:lnTo>
                    <a:pt x="1011" y="887"/>
                  </a:lnTo>
                  <a:lnTo>
                    <a:pt x="1009" y="887"/>
                  </a:lnTo>
                  <a:lnTo>
                    <a:pt x="1011" y="885"/>
                  </a:lnTo>
                  <a:lnTo>
                    <a:pt x="1009" y="883"/>
                  </a:lnTo>
                  <a:lnTo>
                    <a:pt x="1009" y="883"/>
                  </a:lnTo>
                  <a:lnTo>
                    <a:pt x="1007" y="881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81"/>
                  </a:lnTo>
                  <a:lnTo>
                    <a:pt x="1006" y="881"/>
                  </a:lnTo>
                  <a:lnTo>
                    <a:pt x="1004" y="881"/>
                  </a:lnTo>
                  <a:lnTo>
                    <a:pt x="1004" y="881"/>
                  </a:lnTo>
                  <a:lnTo>
                    <a:pt x="1004" y="883"/>
                  </a:lnTo>
                  <a:lnTo>
                    <a:pt x="1002" y="881"/>
                  </a:lnTo>
                  <a:lnTo>
                    <a:pt x="1002" y="883"/>
                  </a:lnTo>
                  <a:lnTo>
                    <a:pt x="1004" y="883"/>
                  </a:lnTo>
                  <a:lnTo>
                    <a:pt x="1004" y="885"/>
                  </a:lnTo>
                  <a:lnTo>
                    <a:pt x="1004" y="885"/>
                  </a:lnTo>
                  <a:lnTo>
                    <a:pt x="1006" y="885"/>
                  </a:lnTo>
                  <a:lnTo>
                    <a:pt x="1006" y="887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6" y="890"/>
                  </a:lnTo>
                  <a:lnTo>
                    <a:pt x="1006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2"/>
                  </a:lnTo>
                  <a:lnTo>
                    <a:pt x="1006" y="894"/>
                  </a:lnTo>
                  <a:lnTo>
                    <a:pt x="1004" y="894"/>
                  </a:lnTo>
                  <a:lnTo>
                    <a:pt x="1004" y="894"/>
                  </a:lnTo>
                  <a:lnTo>
                    <a:pt x="1004" y="892"/>
                  </a:lnTo>
                  <a:lnTo>
                    <a:pt x="1002" y="892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0" y="892"/>
                  </a:lnTo>
                  <a:lnTo>
                    <a:pt x="1000" y="890"/>
                  </a:lnTo>
                  <a:lnTo>
                    <a:pt x="998" y="890"/>
                  </a:lnTo>
                  <a:lnTo>
                    <a:pt x="996" y="890"/>
                  </a:lnTo>
                  <a:lnTo>
                    <a:pt x="998" y="892"/>
                  </a:lnTo>
                  <a:lnTo>
                    <a:pt x="998" y="892"/>
                  </a:lnTo>
                  <a:lnTo>
                    <a:pt x="998" y="894"/>
                  </a:lnTo>
                  <a:lnTo>
                    <a:pt x="998" y="896"/>
                  </a:lnTo>
                  <a:lnTo>
                    <a:pt x="998" y="896"/>
                  </a:lnTo>
                  <a:lnTo>
                    <a:pt x="996" y="894"/>
                  </a:lnTo>
                  <a:lnTo>
                    <a:pt x="996" y="894"/>
                  </a:lnTo>
                  <a:lnTo>
                    <a:pt x="995" y="894"/>
                  </a:lnTo>
                  <a:lnTo>
                    <a:pt x="995" y="894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3" y="896"/>
                  </a:lnTo>
                  <a:lnTo>
                    <a:pt x="993" y="896"/>
                  </a:lnTo>
                  <a:lnTo>
                    <a:pt x="991" y="896"/>
                  </a:lnTo>
                  <a:lnTo>
                    <a:pt x="991" y="897"/>
                  </a:lnTo>
                  <a:lnTo>
                    <a:pt x="989" y="897"/>
                  </a:lnTo>
                  <a:lnTo>
                    <a:pt x="989" y="897"/>
                  </a:lnTo>
                  <a:lnTo>
                    <a:pt x="991" y="899"/>
                  </a:lnTo>
                  <a:lnTo>
                    <a:pt x="995" y="897"/>
                  </a:lnTo>
                  <a:lnTo>
                    <a:pt x="996" y="899"/>
                  </a:lnTo>
                  <a:lnTo>
                    <a:pt x="996" y="899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3"/>
                  </a:lnTo>
                  <a:lnTo>
                    <a:pt x="1000" y="906"/>
                  </a:lnTo>
                  <a:lnTo>
                    <a:pt x="998" y="906"/>
                  </a:lnTo>
                  <a:lnTo>
                    <a:pt x="998" y="906"/>
                  </a:lnTo>
                  <a:lnTo>
                    <a:pt x="995" y="905"/>
                  </a:lnTo>
                  <a:lnTo>
                    <a:pt x="995" y="903"/>
                  </a:lnTo>
                  <a:lnTo>
                    <a:pt x="995" y="903"/>
                  </a:lnTo>
                  <a:lnTo>
                    <a:pt x="993" y="903"/>
                  </a:lnTo>
                  <a:lnTo>
                    <a:pt x="993" y="901"/>
                  </a:lnTo>
                  <a:lnTo>
                    <a:pt x="993" y="901"/>
                  </a:lnTo>
                  <a:lnTo>
                    <a:pt x="991" y="901"/>
                  </a:lnTo>
                  <a:lnTo>
                    <a:pt x="989" y="901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4" y="901"/>
                  </a:lnTo>
                  <a:lnTo>
                    <a:pt x="982" y="899"/>
                  </a:lnTo>
                  <a:lnTo>
                    <a:pt x="982" y="899"/>
                  </a:lnTo>
                  <a:lnTo>
                    <a:pt x="980" y="901"/>
                  </a:lnTo>
                  <a:lnTo>
                    <a:pt x="980" y="901"/>
                  </a:lnTo>
                  <a:lnTo>
                    <a:pt x="980" y="903"/>
                  </a:lnTo>
                  <a:lnTo>
                    <a:pt x="984" y="903"/>
                  </a:lnTo>
                  <a:lnTo>
                    <a:pt x="986" y="903"/>
                  </a:lnTo>
                  <a:lnTo>
                    <a:pt x="986" y="903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7" y="905"/>
                  </a:lnTo>
                  <a:lnTo>
                    <a:pt x="987" y="906"/>
                  </a:lnTo>
                  <a:lnTo>
                    <a:pt x="987" y="906"/>
                  </a:lnTo>
                  <a:lnTo>
                    <a:pt x="987" y="908"/>
                  </a:lnTo>
                  <a:lnTo>
                    <a:pt x="989" y="906"/>
                  </a:lnTo>
                  <a:lnTo>
                    <a:pt x="989" y="908"/>
                  </a:lnTo>
                  <a:lnTo>
                    <a:pt x="987" y="910"/>
                  </a:lnTo>
                  <a:lnTo>
                    <a:pt x="987" y="910"/>
                  </a:lnTo>
                  <a:lnTo>
                    <a:pt x="986" y="908"/>
                  </a:lnTo>
                  <a:lnTo>
                    <a:pt x="984" y="906"/>
                  </a:lnTo>
                  <a:lnTo>
                    <a:pt x="982" y="906"/>
                  </a:lnTo>
                  <a:lnTo>
                    <a:pt x="982" y="906"/>
                  </a:lnTo>
                  <a:lnTo>
                    <a:pt x="984" y="908"/>
                  </a:lnTo>
                  <a:lnTo>
                    <a:pt x="984" y="910"/>
                  </a:lnTo>
                  <a:lnTo>
                    <a:pt x="986" y="912"/>
                  </a:lnTo>
                  <a:lnTo>
                    <a:pt x="982" y="908"/>
                  </a:lnTo>
                  <a:lnTo>
                    <a:pt x="982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12"/>
                  </a:lnTo>
                  <a:lnTo>
                    <a:pt x="980" y="914"/>
                  </a:lnTo>
                  <a:lnTo>
                    <a:pt x="980" y="915"/>
                  </a:lnTo>
                  <a:lnTo>
                    <a:pt x="982" y="915"/>
                  </a:lnTo>
                  <a:lnTo>
                    <a:pt x="982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78" y="917"/>
                  </a:lnTo>
                  <a:lnTo>
                    <a:pt x="977" y="915"/>
                  </a:lnTo>
                  <a:lnTo>
                    <a:pt x="977" y="915"/>
                  </a:lnTo>
                  <a:lnTo>
                    <a:pt x="977" y="917"/>
                  </a:lnTo>
                  <a:lnTo>
                    <a:pt x="977" y="919"/>
                  </a:lnTo>
                  <a:lnTo>
                    <a:pt x="975" y="917"/>
                  </a:lnTo>
                  <a:lnTo>
                    <a:pt x="973" y="917"/>
                  </a:lnTo>
                  <a:lnTo>
                    <a:pt x="973" y="919"/>
                  </a:lnTo>
                  <a:lnTo>
                    <a:pt x="973" y="919"/>
                  </a:lnTo>
                  <a:lnTo>
                    <a:pt x="971" y="921"/>
                  </a:lnTo>
                  <a:lnTo>
                    <a:pt x="969" y="921"/>
                  </a:lnTo>
                  <a:lnTo>
                    <a:pt x="969" y="923"/>
                  </a:lnTo>
                  <a:lnTo>
                    <a:pt x="973" y="925"/>
                  </a:lnTo>
                  <a:lnTo>
                    <a:pt x="975" y="926"/>
                  </a:lnTo>
                  <a:lnTo>
                    <a:pt x="975" y="928"/>
                  </a:lnTo>
                  <a:lnTo>
                    <a:pt x="975" y="928"/>
                  </a:lnTo>
                  <a:lnTo>
                    <a:pt x="973" y="926"/>
                  </a:lnTo>
                  <a:lnTo>
                    <a:pt x="971" y="925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8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8"/>
                  </a:lnTo>
                  <a:lnTo>
                    <a:pt x="966" y="928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8" y="932"/>
                  </a:lnTo>
                  <a:lnTo>
                    <a:pt x="964" y="932"/>
                  </a:lnTo>
                  <a:lnTo>
                    <a:pt x="964" y="932"/>
                  </a:lnTo>
                  <a:lnTo>
                    <a:pt x="966" y="932"/>
                  </a:lnTo>
                  <a:lnTo>
                    <a:pt x="966" y="934"/>
                  </a:lnTo>
                  <a:lnTo>
                    <a:pt x="964" y="934"/>
                  </a:lnTo>
                  <a:lnTo>
                    <a:pt x="964" y="934"/>
                  </a:lnTo>
                  <a:lnTo>
                    <a:pt x="962" y="934"/>
                  </a:lnTo>
                  <a:lnTo>
                    <a:pt x="962" y="935"/>
                  </a:lnTo>
                  <a:lnTo>
                    <a:pt x="966" y="935"/>
                  </a:lnTo>
                  <a:lnTo>
                    <a:pt x="968" y="935"/>
                  </a:lnTo>
                  <a:lnTo>
                    <a:pt x="968" y="937"/>
                  </a:lnTo>
                  <a:lnTo>
                    <a:pt x="966" y="937"/>
                  </a:lnTo>
                  <a:lnTo>
                    <a:pt x="962" y="939"/>
                  </a:lnTo>
                  <a:lnTo>
                    <a:pt x="962" y="939"/>
                  </a:lnTo>
                  <a:lnTo>
                    <a:pt x="960" y="937"/>
                  </a:lnTo>
                  <a:lnTo>
                    <a:pt x="959" y="935"/>
                  </a:lnTo>
                  <a:lnTo>
                    <a:pt x="957" y="935"/>
                  </a:lnTo>
                  <a:lnTo>
                    <a:pt x="957" y="937"/>
                  </a:lnTo>
                  <a:lnTo>
                    <a:pt x="957" y="939"/>
                  </a:lnTo>
                  <a:lnTo>
                    <a:pt x="957" y="939"/>
                  </a:lnTo>
                  <a:lnTo>
                    <a:pt x="957" y="941"/>
                  </a:lnTo>
                  <a:lnTo>
                    <a:pt x="959" y="943"/>
                  </a:lnTo>
                  <a:lnTo>
                    <a:pt x="957" y="944"/>
                  </a:lnTo>
                  <a:lnTo>
                    <a:pt x="957" y="944"/>
                  </a:lnTo>
                  <a:lnTo>
                    <a:pt x="959" y="944"/>
                  </a:lnTo>
                  <a:lnTo>
                    <a:pt x="957" y="944"/>
                  </a:lnTo>
                  <a:lnTo>
                    <a:pt x="957" y="946"/>
                  </a:lnTo>
                  <a:lnTo>
                    <a:pt x="957" y="948"/>
                  </a:lnTo>
                  <a:lnTo>
                    <a:pt x="957" y="950"/>
                  </a:lnTo>
                  <a:lnTo>
                    <a:pt x="955" y="952"/>
                  </a:lnTo>
                  <a:lnTo>
                    <a:pt x="955" y="952"/>
                  </a:lnTo>
                  <a:lnTo>
                    <a:pt x="953" y="953"/>
                  </a:lnTo>
                  <a:lnTo>
                    <a:pt x="955" y="953"/>
                  </a:lnTo>
                  <a:lnTo>
                    <a:pt x="957" y="953"/>
                  </a:lnTo>
                  <a:lnTo>
                    <a:pt x="960" y="950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2" y="952"/>
                  </a:lnTo>
                  <a:lnTo>
                    <a:pt x="962" y="952"/>
                  </a:lnTo>
                  <a:lnTo>
                    <a:pt x="962" y="950"/>
                  </a:lnTo>
                  <a:lnTo>
                    <a:pt x="964" y="950"/>
                  </a:lnTo>
                  <a:lnTo>
                    <a:pt x="960" y="953"/>
                  </a:lnTo>
                  <a:lnTo>
                    <a:pt x="955" y="955"/>
                  </a:lnTo>
                  <a:lnTo>
                    <a:pt x="953" y="959"/>
                  </a:lnTo>
                  <a:lnTo>
                    <a:pt x="955" y="959"/>
                  </a:lnTo>
                  <a:lnTo>
                    <a:pt x="957" y="957"/>
                  </a:lnTo>
                  <a:lnTo>
                    <a:pt x="959" y="957"/>
                  </a:lnTo>
                  <a:lnTo>
                    <a:pt x="960" y="955"/>
                  </a:lnTo>
                  <a:lnTo>
                    <a:pt x="962" y="955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6" y="953"/>
                  </a:lnTo>
                  <a:lnTo>
                    <a:pt x="968" y="957"/>
                  </a:lnTo>
                  <a:lnTo>
                    <a:pt x="966" y="957"/>
                  </a:lnTo>
                  <a:lnTo>
                    <a:pt x="962" y="955"/>
                  </a:lnTo>
                  <a:lnTo>
                    <a:pt x="960" y="959"/>
                  </a:lnTo>
                  <a:lnTo>
                    <a:pt x="955" y="961"/>
                  </a:lnTo>
                  <a:lnTo>
                    <a:pt x="953" y="962"/>
                  </a:lnTo>
                  <a:lnTo>
                    <a:pt x="953" y="962"/>
                  </a:lnTo>
                  <a:lnTo>
                    <a:pt x="951" y="962"/>
                  </a:lnTo>
                  <a:lnTo>
                    <a:pt x="953" y="962"/>
                  </a:lnTo>
                  <a:lnTo>
                    <a:pt x="953" y="961"/>
                  </a:lnTo>
                  <a:lnTo>
                    <a:pt x="953" y="961"/>
                  </a:lnTo>
                  <a:lnTo>
                    <a:pt x="951" y="961"/>
                  </a:lnTo>
                  <a:lnTo>
                    <a:pt x="946" y="962"/>
                  </a:lnTo>
                  <a:lnTo>
                    <a:pt x="948" y="964"/>
                  </a:lnTo>
                  <a:lnTo>
                    <a:pt x="948" y="964"/>
                  </a:lnTo>
                  <a:lnTo>
                    <a:pt x="951" y="964"/>
                  </a:lnTo>
                  <a:lnTo>
                    <a:pt x="951" y="964"/>
                  </a:lnTo>
                  <a:lnTo>
                    <a:pt x="948" y="964"/>
                  </a:lnTo>
                  <a:lnTo>
                    <a:pt x="941" y="970"/>
                  </a:lnTo>
                  <a:lnTo>
                    <a:pt x="933" y="975"/>
                  </a:lnTo>
                  <a:lnTo>
                    <a:pt x="935" y="977"/>
                  </a:lnTo>
                  <a:lnTo>
                    <a:pt x="946" y="975"/>
                  </a:lnTo>
                  <a:lnTo>
                    <a:pt x="946" y="975"/>
                  </a:lnTo>
                  <a:lnTo>
                    <a:pt x="942" y="977"/>
                  </a:lnTo>
                  <a:lnTo>
                    <a:pt x="935" y="981"/>
                  </a:lnTo>
                  <a:lnTo>
                    <a:pt x="935" y="981"/>
                  </a:lnTo>
                  <a:lnTo>
                    <a:pt x="935" y="982"/>
                  </a:lnTo>
                  <a:lnTo>
                    <a:pt x="935" y="986"/>
                  </a:lnTo>
                  <a:lnTo>
                    <a:pt x="933" y="988"/>
                  </a:lnTo>
                  <a:lnTo>
                    <a:pt x="937" y="986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44" y="982"/>
                  </a:lnTo>
                  <a:lnTo>
                    <a:pt x="946" y="981"/>
                  </a:lnTo>
                  <a:lnTo>
                    <a:pt x="950" y="981"/>
                  </a:lnTo>
                  <a:lnTo>
                    <a:pt x="951" y="977"/>
                  </a:lnTo>
                  <a:lnTo>
                    <a:pt x="955" y="975"/>
                  </a:lnTo>
                  <a:lnTo>
                    <a:pt x="955" y="975"/>
                  </a:lnTo>
                  <a:lnTo>
                    <a:pt x="957" y="975"/>
                  </a:lnTo>
                  <a:lnTo>
                    <a:pt x="957" y="973"/>
                  </a:lnTo>
                  <a:lnTo>
                    <a:pt x="959" y="973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7" y="977"/>
                  </a:lnTo>
                  <a:lnTo>
                    <a:pt x="957" y="979"/>
                  </a:lnTo>
                  <a:lnTo>
                    <a:pt x="959" y="977"/>
                  </a:lnTo>
                  <a:lnTo>
                    <a:pt x="960" y="975"/>
                  </a:lnTo>
                  <a:lnTo>
                    <a:pt x="962" y="975"/>
                  </a:lnTo>
                  <a:lnTo>
                    <a:pt x="960" y="977"/>
                  </a:lnTo>
                  <a:lnTo>
                    <a:pt x="959" y="979"/>
                  </a:lnTo>
                  <a:lnTo>
                    <a:pt x="957" y="981"/>
                  </a:lnTo>
                  <a:lnTo>
                    <a:pt x="953" y="982"/>
                  </a:lnTo>
                  <a:lnTo>
                    <a:pt x="950" y="984"/>
                  </a:lnTo>
                  <a:lnTo>
                    <a:pt x="948" y="984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6" y="986"/>
                  </a:lnTo>
                  <a:lnTo>
                    <a:pt x="946" y="986"/>
                  </a:lnTo>
                  <a:lnTo>
                    <a:pt x="946" y="988"/>
                  </a:lnTo>
                  <a:lnTo>
                    <a:pt x="948" y="988"/>
                  </a:lnTo>
                  <a:lnTo>
                    <a:pt x="948" y="988"/>
                  </a:lnTo>
                  <a:lnTo>
                    <a:pt x="948" y="990"/>
                  </a:lnTo>
                  <a:lnTo>
                    <a:pt x="948" y="990"/>
                  </a:lnTo>
                  <a:lnTo>
                    <a:pt x="948" y="991"/>
                  </a:lnTo>
                  <a:lnTo>
                    <a:pt x="948" y="993"/>
                  </a:lnTo>
                  <a:lnTo>
                    <a:pt x="948" y="995"/>
                  </a:lnTo>
                  <a:lnTo>
                    <a:pt x="950" y="995"/>
                  </a:lnTo>
                  <a:lnTo>
                    <a:pt x="951" y="995"/>
                  </a:lnTo>
                  <a:lnTo>
                    <a:pt x="951" y="995"/>
                  </a:lnTo>
                  <a:lnTo>
                    <a:pt x="951" y="997"/>
                  </a:lnTo>
                  <a:lnTo>
                    <a:pt x="951" y="997"/>
                  </a:lnTo>
                  <a:lnTo>
                    <a:pt x="951" y="1000"/>
                  </a:lnTo>
                  <a:lnTo>
                    <a:pt x="953" y="1002"/>
                  </a:lnTo>
                  <a:lnTo>
                    <a:pt x="953" y="1004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9" y="1006"/>
                  </a:lnTo>
                  <a:lnTo>
                    <a:pt x="960" y="1004"/>
                  </a:lnTo>
                  <a:lnTo>
                    <a:pt x="966" y="1002"/>
                  </a:lnTo>
                  <a:lnTo>
                    <a:pt x="966" y="1000"/>
                  </a:lnTo>
                  <a:lnTo>
                    <a:pt x="968" y="1000"/>
                  </a:lnTo>
                  <a:lnTo>
                    <a:pt x="968" y="999"/>
                  </a:lnTo>
                  <a:lnTo>
                    <a:pt x="969" y="999"/>
                  </a:lnTo>
                  <a:lnTo>
                    <a:pt x="973" y="999"/>
                  </a:lnTo>
                  <a:lnTo>
                    <a:pt x="973" y="999"/>
                  </a:lnTo>
                  <a:lnTo>
                    <a:pt x="975" y="997"/>
                  </a:lnTo>
                  <a:lnTo>
                    <a:pt x="977" y="997"/>
                  </a:lnTo>
                  <a:lnTo>
                    <a:pt x="978" y="997"/>
                  </a:lnTo>
                  <a:lnTo>
                    <a:pt x="984" y="993"/>
                  </a:lnTo>
                  <a:lnTo>
                    <a:pt x="986" y="991"/>
                  </a:lnTo>
                  <a:lnTo>
                    <a:pt x="987" y="990"/>
                  </a:lnTo>
                  <a:lnTo>
                    <a:pt x="987" y="990"/>
                  </a:lnTo>
                  <a:lnTo>
                    <a:pt x="989" y="986"/>
                  </a:lnTo>
                  <a:lnTo>
                    <a:pt x="989" y="986"/>
                  </a:lnTo>
                  <a:lnTo>
                    <a:pt x="991" y="984"/>
                  </a:lnTo>
                  <a:lnTo>
                    <a:pt x="995" y="984"/>
                  </a:lnTo>
                  <a:lnTo>
                    <a:pt x="998" y="981"/>
                  </a:lnTo>
                  <a:lnTo>
                    <a:pt x="1002" y="981"/>
                  </a:lnTo>
                  <a:lnTo>
                    <a:pt x="1004" y="977"/>
                  </a:lnTo>
                  <a:lnTo>
                    <a:pt x="1006" y="977"/>
                  </a:lnTo>
                  <a:lnTo>
                    <a:pt x="1006" y="977"/>
                  </a:lnTo>
                  <a:lnTo>
                    <a:pt x="1006" y="975"/>
                  </a:lnTo>
                  <a:lnTo>
                    <a:pt x="1006" y="975"/>
                  </a:lnTo>
                  <a:lnTo>
                    <a:pt x="1006" y="973"/>
                  </a:lnTo>
                  <a:lnTo>
                    <a:pt x="1007" y="971"/>
                  </a:lnTo>
                  <a:lnTo>
                    <a:pt x="1007" y="970"/>
                  </a:lnTo>
                  <a:lnTo>
                    <a:pt x="1009" y="970"/>
                  </a:lnTo>
                  <a:lnTo>
                    <a:pt x="1009" y="968"/>
                  </a:lnTo>
                  <a:lnTo>
                    <a:pt x="1011" y="968"/>
                  </a:lnTo>
                  <a:lnTo>
                    <a:pt x="1009" y="964"/>
                  </a:lnTo>
                  <a:lnTo>
                    <a:pt x="1009" y="964"/>
                  </a:lnTo>
                  <a:lnTo>
                    <a:pt x="1007" y="962"/>
                  </a:lnTo>
                  <a:lnTo>
                    <a:pt x="1004" y="961"/>
                  </a:lnTo>
                  <a:lnTo>
                    <a:pt x="1002" y="961"/>
                  </a:lnTo>
                  <a:lnTo>
                    <a:pt x="995" y="966"/>
                  </a:lnTo>
                  <a:lnTo>
                    <a:pt x="991" y="968"/>
                  </a:lnTo>
                  <a:lnTo>
                    <a:pt x="991" y="968"/>
                  </a:lnTo>
                  <a:lnTo>
                    <a:pt x="989" y="970"/>
                  </a:lnTo>
                  <a:lnTo>
                    <a:pt x="987" y="971"/>
                  </a:lnTo>
                  <a:lnTo>
                    <a:pt x="987" y="971"/>
                  </a:lnTo>
                  <a:lnTo>
                    <a:pt x="986" y="971"/>
                  </a:lnTo>
                  <a:lnTo>
                    <a:pt x="987" y="970"/>
                  </a:lnTo>
                  <a:lnTo>
                    <a:pt x="989" y="968"/>
                  </a:lnTo>
                  <a:lnTo>
                    <a:pt x="991" y="964"/>
                  </a:lnTo>
                  <a:lnTo>
                    <a:pt x="993" y="964"/>
                  </a:lnTo>
                  <a:lnTo>
                    <a:pt x="998" y="962"/>
                  </a:lnTo>
                  <a:lnTo>
                    <a:pt x="1000" y="961"/>
                  </a:lnTo>
                  <a:lnTo>
                    <a:pt x="1002" y="959"/>
                  </a:lnTo>
                  <a:lnTo>
                    <a:pt x="1002" y="959"/>
                  </a:lnTo>
                  <a:lnTo>
                    <a:pt x="1004" y="957"/>
                  </a:lnTo>
                  <a:lnTo>
                    <a:pt x="1006" y="955"/>
                  </a:lnTo>
                  <a:lnTo>
                    <a:pt x="1016" y="948"/>
                  </a:lnTo>
                  <a:lnTo>
                    <a:pt x="1016" y="946"/>
                  </a:lnTo>
                  <a:lnTo>
                    <a:pt x="1016" y="946"/>
                  </a:lnTo>
                  <a:lnTo>
                    <a:pt x="1018" y="941"/>
                  </a:lnTo>
                  <a:lnTo>
                    <a:pt x="1022" y="937"/>
                  </a:lnTo>
                  <a:lnTo>
                    <a:pt x="1024" y="935"/>
                  </a:lnTo>
                  <a:lnTo>
                    <a:pt x="1025" y="935"/>
                  </a:lnTo>
                  <a:lnTo>
                    <a:pt x="1024" y="937"/>
                  </a:lnTo>
                  <a:lnTo>
                    <a:pt x="1022" y="941"/>
                  </a:lnTo>
                  <a:lnTo>
                    <a:pt x="1020" y="941"/>
                  </a:lnTo>
                  <a:lnTo>
                    <a:pt x="1018" y="943"/>
                  </a:lnTo>
                  <a:lnTo>
                    <a:pt x="1018" y="943"/>
                  </a:lnTo>
                  <a:lnTo>
                    <a:pt x="1020" y="944"/>
                  </a:lnTo>
                  <a:lnTo>
                    <a:pt x="1020" y="944"/>
                  </a:lnTo>
                  <a:lnTo>
                    <a:pt x="1025" y="946"/>
                  </a:lnTo>
                  <a:lnTo>
                    <a:pt x="1029" y="946"/>
                  </a:lnTo>
                  <a:lnTo>
                    <a:pt x="1029" y="946"/>
                  </a:lnTo>
                  <a:lnTo>
                    <a:pt x="1029" y="948"/>
                  </a:lnTo>
                  <a:lnTo>
                    <a:pt x="1033" y="946"/>
                  </a:lnTo>
                  <a:lnTo>
                    <a:pt x="1031" y="948"/>
                  </a:lnTo>
                  <a:lnTo>
                    <a:pt x="1031" y="950"/>
                  </a:lnTo>
                  <a:lnTo>
                    <a:pt x="1029" y="952"/>
                  </a:lnTo>
                  <a:lnTo>
                    <a:pt x="1022" y="953"/>
                  </a:lnTo>
                  <a:lnTo>
                    <a:pt x="1018" y="955"/>
                  </a:lnTo>
                  <a:lnTo>
                    <a:pt x="1018" y="957"/>
                  </a:lnTo>
                  <a:lnTo>
                    <a:pt x="1016" y="959"/>
                  </a:lnTo>
                  <a:lnTo>
                    <a:pt x="1016" y="959"/>
                  </a:lnTo>
                  <a:lnTo>
                    <a:pt x="1013" y="961"/>
                  </a:lnTo>
                  <a:lnTo>
                    <a:pt x="1013" y="961"/>
                  </a:lnTo>
                  <a:lnTo>
                    <a:pt x="1011" y="962"/>
                  </a:lnTo>
                  <a:lnTo>
                    <a:pt x="1011" y="962"/>
                  </a:lnTo>
                  <a:lnTo>
                    <a:pt x="1011" y="964"/>
                  </a:lnTo>
                  <a:lnTo>
                    <a:pt x="1011" y="966"/>
                  </a:lnTo>
                  <a:lnTo>
                    <a:pt x="1013" y="966"/>
                  </a:lnTo>
                  <a:lnTo>
                    <a:pt x="1013" y="966"/>
                  </a:lnTo>
                  <a:lnTo>
                    <a:pt x="1020" y="964"/>
                  </a:lnTo>
                  <a:lnTo>
                    <a:pt x="1020" y="964"/>
                  </a:lnTo>
                  <a:lnTo>
                    <a:pt x="1022" y="964"/>
                  </a:lnTo>
                  <a:lnTo>
                    <a:pt x="1024" y="966"/>
                  </a:lnTo>
                  <a:lnTo>
                    <a:pt x="1025" y="966"/>
                  </a:lnTo>
                  <a:lnTo>
                    <a:pt x="1027" y="966"/>
                  </a:lnTo>
                  <a:lnTo>
                    <a:pt x="1029" y="968"/>
                  </a:lnTo>
                  <a:lnTo>
                    <a:pt x="1029" y="968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31" y="970"/>
                  </a:lnTo>
                  <a:lnTo>
                    <a:pt x="1031" y="971"/>
                  </a:lnTo>
                  <a:lnTo>
                    <a:pt x="1029" y="973"/>
                  </a:lnTo>
                  <a:lnTo>
                    <a:pt x="1029" y="973"/>
                  </a:lnTo>
                  <a:lnTo>
                    <a:pt x="1024" y="973"/>
                  </a:lnTo>
                  <a:lnTo>
                    <a:pt x="1020" y="975"/>
                  </a:lnTo>
                  <a:lnTo>
                    <a:pt x="1020" y="975"/>
                  </a:lnTo>
                  <a:lnTo>
                    <a:pt x="1016" y="979"/>
                  </a:lnTo>
                  <a:lnTo>
                    <a:pt x="1016" y="981"/>
                  </a:lnTo>
                  <a:lnTo>
                    <a:pt x="1015" y="982"/>
                  </a:lnTo>
                  <a:lnTo>
                    <a:pt x="1013" y="982"/>
                  </a:lnTo>
                  <a:lnTo>
                    <a:pt x="1011" y="982"/>
                  </a:lnTo>
                  <a:lnTo>
                    <a:pt x="1009" y="981"/>
                  </a:lnTo>
                  <a:lnTo>
                    <a:pt x="1009" y="981"/>
                  </a:lnTo>
                  <a:lnTo>
                    <a:pt x="1002" y="984"/>
                  </a:lnTo>
                  <a:lnTo>
                    <a:pt x="1000" y="990"/>
                  </a:lnTo>
                  <a:lnTo>
                    <a:pt x="998" y="990"/>
                  </a:lnTo>
                  <a:lnTo>
                    <a:pt x="996" y="991"/>
                  </a:lnTo>
                  <a:lnTo>
                    <a:pt x="995" y="991"/>
                  </a:lnTo>
                  <a:lnTo>
                    <a:pt x="993" y="993"/>
                  </a:lnTo>
                  <a:lnTo>
                    <a:pt x="993" y="993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7"/>
                  </a:lnTo>
                  <a:lnTo>
                    <a:pt x="991" y="997"/>
                  </a:lnTo>
                  <a:lnTo>
                    <a:pt x="991" y="997"/>
                  </a:lnTo>
                  <a:lnTo>
                    <a:pt x="991" y="999"/>
                  </a:lnTo>
                  <a:lnTo>
                    <a:pt x="991" y="999"/>
                  </a:lnTo>
                  <a:lnTo>
                    <a:pt x="989" y="1000"/>
                  </a:lnTo>
                  <a:lnTo>
                    <a:pt x="989" y="1000"/>
                  </a:lnTo>
                  <a:lnTo>
                    <a:pt x="991" y="1000"/>
                  </a:lnTo>
                  <a:lnTo>
                    <a:pt x="991" y="1000"/>
                  </a:lnTo>
                  <a:lnTo>
                    <a:pt x="993" y="999"/>
                  </a:lnTo>
                  <a:lnTo>
                    <a:pt x="993" y="999"/>
                  </a:lnTo>
                  <a:lnTo>
                    <a:pt x="993" y="997"/>
                  </a:lnTo>
                  <a:lnTo>
                    <a:pt x="995" y="997"/>
                  </a:lnTo>
                  <a:lnTo>
                    <a:pt x="996" y="997"/>
                  </a:lnTo>
                  <a:lnTo>
                    <a:pt x="998" y="995"/>
                  </a:lnTo>
                  <a:lnTo>
                    <a:pt x="1000" y="995"/>
                  </a:lnTo>
                  <a:lnTo>
                    <a:pt x="1004" y="995"/>
                  </a:lnTo>
                  <a:lnTo>
                    <a:pt x="1002" y="995"/>
                  </a:lnTo>
                  <a:lnTo>
                    <a:pt x="1002" y="997"/>
                  </a:lnTo>
                  <a:lnTo>
                    <a:pt x="1000" y="997"/>
                  </a:lnTo>
                  <a:lnTo>
                    <a:pt x="1000" y="997"/>
                  </a:lnTo>
                  <a:lnTo>
                    <a:pt x="1000" y="999"/>
                  </a:lnTo>
                  <a:lnTo>
                    <a:pt x="1000" y="999"/>
                  </a:lnTo>
                  <a:lnTo>
                    <a:pt x="1004" y="999"/>
                  </a:lnTo>
                  <a:lnTo>
                    <a:pt x="1004" y="1000"/>
                  </a:lnTo>
                  <a:lnTo>
                    <a:pt x="998" y="1000"/>
                  </a:lnTo>
                  <a:lnTo>
                    <a:pt x="996" y="1002"/>
                  </a:lnTo>
                  <a:lnTo>
                    <a:pt x="995" y="1004"/>
                  </a:lnTo>
                  <a:lnTo>
                    <a:pt x="996" y="1008"/>
                  </a:lnTo>
                  <a:lnTo>
                    <a:pt x="998" y="1008"/>
                  </a:lnTo>
                  <a:lnTo>
                    <a:pt x="1002" y="1009"/>
                  </a:lnTo>
                  <a:lnTo>
                    <a:pt x="1002" y="1011"/>
                  </a:lnTo>
                  <a:lnTo>
                    <a:pt x="1002" y="1011"/>
                  </a:lnTo>
                  <a:lnTo>
                    <a:pt x="1000" y="1011"/>
                  </a:lnTo>
                  <a:lnTo>
                    <a:pt x="1000" y="1011"/>
                  </a:lnTo>
                  <a:lnTo>
                    <a:pt x="998" y="1011"/>
                  </a:lnTo>
                  <a:lnTo>
                    <a:pt x="998" y="1013"/>
                  </a:lnTo>
                  <a:lnTo>
                    <a:pt x="998" y="1015"/>
                  </a:lnTo>
                  <a:lnTo>
                    <a:pt x="996" y="1015"/>
                  </a:lnTo>
                  <a:lnTo>
                    <a:pt x="996" y="1015"/>
                  </a:lnTo>
                  <a:lnTo>
                    <a:pt x="995" y="1013"/>
                  </a:lnTo>
                  <a:lnTo>
                    <a:pt x="991" y="1011"/>
                  </a:lnTo>
                  <a:lnTo>
                    <a:pt x="991" y="1011"/>
                  </a:lnTo>
                  <a:lnTo>
                    <a:pt x="986" y="1013"/>
                  </a:lnTo>
                  <a:lnTo>
                    <a:pt x="984" y="1013"/>
                  </a:lnTo>
                  <a:lnTo>
                    <a:pt x="982" y="1011"/>
                  </a:lnTo>
                  <a:lnTo>
                    <a:pt x="980" y="1011"/>
                  </a:lnTo>
                  <a:lnTo>
                    <a:pt x="978" y="1011"/>
                  </a:lnTo>
                  <a:lnTo>
                    <a:pt x="978" y="1011"/>
                  </a:lnTo>
                  <a:lnTo>
                    <a:pt x="977" y="1011"/>
                  </a:lnTo>
                  <a:lnTo>
                    <a:pt x="975" y="1013"/>
                  </a:lnTo>
                  <a:lnTo>
                    <a:pt x="975" y="1011"/>
                  </a:lnTo>
                  <a:lnTo>
                    <a:pt x="973" y="1009"/>
                  </a:lnTo>
                  <a:lnTo>
                    <a:pt x="971" y="1009"/>
                  </a:lnTo>
                  <a:lnTo>
                    <a:pt x="964" y="1011"/>
                  </a:lnTo>
                  <a:lnTo>
                    <a:pt x="962" y="1013"/>
                  </a:lnTo>
                  <a:lnTo>
                    <a:pt x="960" y="1013"/>
                  </a:lnTo>
                  <a:lnTo>
                    <a:pt x="960" y="1015"/>
                  </a:lnTo>
                  <a:lnTo>
                    <a:pt x="959" y="1015"/>
                  </a:lnTo>
                  <a:lnTo>
                    <a:pt x="959" y="1017"/>
                  </a:lnTo>
                  <a:lnTo>
                    <a:pt x="959" y="1017"/>
                  </a:lnTo>
                  <a:lnTo>
                    <a:pt x="959" y="1018"/>
                  </a:lnTo>
                  <a:lnTo>
                    <a:pt x="960" y="1020"/>
                  </a:lnTo>
                  <a:lnTo>
                    <a:pt x="960" y="1020"/>
                  </a:lnTo>
                  <a:lnTo>
                    <a:pt x="960" y="1022"/>
                  </a:lnTo>
                  <a:lnTo>
                    <a:pt x="969" y="1024"/>
                  </a:lnTo>
                  <a:lnTo>
                    <a:pt x="969" y="1024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9"/>
                  </a:lnTo>
                  <a:lnTo>
                    <a:pt x="971" y="1031"/>
                  </a:lnTo>
                  <a:lnTo>
                    <a:pt x="969" y="1031"/>
                  </a:lnTo>
                  <a:lnTo>
                    <a:pt x="969" y="1026"/>
                  </a:lnTo>
                  <a:lnTo>
                    <a:pt x="969" y="1026"/>
                  </a:lnTo>
                  <a:lnTo>
                    <a:pt x="968" y="1026"/>
                  </a:lnTo>
                  <a:lnTo>
                    <a:pt x="964" y="1026"/>
                  </a:lnTo>
                  <a:lnTo>
                    <a:pt x="962" y="1026"/>
                  </a:lnTo>
                  <a:lnTo>
                    <a:pt x="959" y="1022"/>
                  </a:lnTo>
                  <a:lnTo>
                    <a:pt x="957" y="1020"/>
                  </a:lnTo>
                  <a:lnTo>
                    <a:pt x="955" y="1020"/>
                  </a:lnTo>
                  <a:lnTo>
                    <a:pt x="953" y="1024"/>
                  </a:lnTo>
                  <a:lnTo>
                    <a:pt x="951" y="1024"/>
                  </a:lnTo>
                  <a:lnTo>
                    <a:pt x="950" y="1026"/>
                  </a:lnTo>
                  <a:lnTo>
                    <a:pt x="948" y="1026"/>
                  </a:lnTo>
                  <a:lnTo>
                    <a:pt x="953" y="1020"/>
                  </a:lnTo>
                  <a:lnTo>
                    <a:pt x="953" y="1017"/>
                  </a:lnTo>
                  <a:lnTo>
                    <a:pt x="955" y="1013"/>
                  </a:lnTo>
                  <a:lnTo>
                    <a:pt x="955" y="1011"/>
                  </a:lnTo>
                  <a:lnTo>
                    <a:pt x="951" y="1008"/>
                  </a:lnTo>
                  <a:lnTo>
                    <a:pt x="948" y="1004"/>
                  </a:lnTo>
                  <a:lnTo>
                    <a:pt x="948" y="1002"/>
                  </a:lnTo>
                  <a:lnTo>
                    <a:pt x="948" y="1000"/>
                  </a:lnTo>
                  <a:lnTo>
                    <a:pt x="948" y="999"/>
                  </a:lnTo>
                  <a:lnTo>
                    <a:pt x="946" y="997"/>
                  </a:lnTo>
                  <a:lnTo>
                    <a:pt x="944" y="995"/>
                  </a:lnTo>
                  <a:lnTo>
                    <a:pt x="942" y="991"/>
                  </a:lnTo>
                  <a:lnTo>
                    <a:pt x="942" y="990"/>
                  </a:lnTo>
                  <a:lnTo>
                    <a:pt x="942" y="990"/>
                  </a:lnTo>
                  <a:lnTo>
                    <a:pt x="941" y="990"/>
                  </a:lnTo>
                  <a:lnTo>
                    <a:pt x="937" y="993"/>
                  </a:lnTo>
                  <a:lnTo>
                    <a:pt x="933" y="993"/>
                  </a:lnTo>
                  <a:lnTo>
                    <a:pt x="933" y="993"/>
                  </a:lnTo>
                  <a:lnTo>
                    <a:pt x="931" y="995"/>
                  </a:lnTo>
                  <a:lnTo>
                    <a:pt x="933" y="995"/>
                  </a:lnTo>
                  <a:lnTo>
                    <a:pt x="933" y="997"/>
                  </a:lnTo>
                  <a:lnTo>
                    <a:pt x="935" y="999"/>
                  </a:lnTo>
                  <a:lnTo>
                    <a:pt x="935" y="1000"/>
                  </a:lnTo>
                  <a:lnTo>
                    <a:pt x="935" y="1000"/>
                  </a:lnTo>
                  <a:lnTo>
                    <a:pt x="933" y="999"/>
                  </a:lnTo>
                  <a:lnTo>
                    <a:pt x="933" y="997"/>
                  </a:lnTo>
                  <a:lnTo>
                    <a:pt x="931" y="997"/>
                  </a:lnTo>
                  <a:lnTo>
                    <a:pt x="931" y="997"/>
                  </a:lnTo>
                  <a:lnTo>
                    <a:pt x="930" y="999"/>
                  </a:lnTo>
                  <a:lnTo>
                    <a:pt x="928" y="1002"/>
                  </a:lnTo>
                  <a:lnTo>
                    <a:pt x="928" y="1004"/>
                  </a:lnTo>
                  <a:lnTo>
                    <a:pt x="926" y="1004"/>
                  </a:lnTo>
                  <a:lnTo>
                    <a:pt x="926" y="1002"/>
                  </a:lnTo>
                  <a:lnTo>
                    <a:pt x="926" y="1000"/>
                  </a:lnTo>
                  <a:lnTo>
                    <a:pt x="926" y="1000"/>
                  </a:lnTo>
                  <a:lnTo>
                    <a:pt x="926" y="999"/>
                  </a:lnTo>
                  <a:lnTo>
                    <a:pt x="926" y="999"/>
                  </a:lnTo>
                  <a:lnTo>
                    <a:pt x="924" y="999"/>
                  </a:lnTo>
                  <a:lnTo>
                    <a:pt x="922" y="1000"/>
                  </a:lnTo>
                  <a:lnTo>
                    <a:pt x="922" y="1002"/>
                  </a:lnTo>
                  <a:lnTo>
                    <a:pt x="921" y="1002"/>
                  </a:lnTo>
                  <a:lnTo>
                    <a:pt x="919" y="1002"/>
                  </a:lnTo>
                  <a:lnTo>
                    <a:pt x="919" y="1002"/>
                  </a:lnTo>
                  <a:lnTo>
                    <a:pt x="919" y="1004"/>
                  </a:lnTo>
                  <a:lnTo>
                    <a:pt x="917" y="1004"/>
                  </a:lnTo>
                  <a:lnTo>
                    <a:pt x="915" y="1004"/>
                  </a:lnTo>
                  <a:lnTo>
                    <a:pt x="913" y="1008"/>
                  </a:lnTo>
                  <a:lnTo>
                    <a:pt x="915" y="1009"/>
                  </a:lnTo>
                  <a:lnTo>
                    <a:pt x="917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8"/>
                  </a:lnTo>
                  <a:lnTo>
                    <a:pt x="921" y="1006"/>
                  </a:lnTo>
                  <a:lnTo>
                    <a:pt x="921" y="1006"/>
                  </a:lnTo>
                  <a:lnTo>
                    <a:pt x="921" y="1008"/>
                  </a:lnTo>
                  <a:lnTo>
                    <a:pt x="921" y="1008"/>
                  </a:lnTo>
                  <a:lnTo>
                    <a:pt x="922" y="1008"/>
                  </a:lnTo>
                  <a:lnTo>
                    <a:pt x="924" y="1009"/>
                  </a:lnTo>
                  <a:lnTo>
                    <a:pt x="924" y="1009"/>
                  </a:lnTo>
                  <a:lnTo>
                    <a:pt x="930" y="1008"/>
                  </a:lnTo>
                  <a:lnTo>
                    <a:pt x="930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9"/>
                  </a:lnTo>
                  <a:lnTo>
                    <a:pt x="915" y="1013"/>
                  </a:lnTo>
                  <a:lnTo>
                    <a:pt x="915" y="1015"/>
                  </a:lnTo>
                  <a:lnTo>
                    <a:pt x="915" y="1017"/>
                  </a:lnTo>
                  <a:lnTo>
                    <a:pt x="917" y="1018"/>
                  </a:lnTo>
                  <a:lnTo>
                    <a:pt x="917" y="1020"/>
                  </a:lnTo>
                  <a:lnTo>
                    <a:pt x="917" y="1020"/>
                  </a:lnTo>
                  <a:lnTo>
                    <a:pt x="919" y="1020"/>
                  </a:lnTo>
                  <a:lnTo>
                    <a:pt x="921" y="1018"/>
                  </a:lnTo>
                  <a:lnTo>
                    <a:pt x="926" y="1018"/>
                  </a:lnTo>
                  <a:lnTo>
                    <a:pt x="930" y="1017"/>
                  </a:lnTo>
                  <a:lnTo>
                    <a:pt x="931" y="1017"/>
                  </a:lnTo>
                  <a:lnTo>
                    <a:pt x="928" y="1018"/>
                  </a:lnTo>
                  <a:lnTo>
                    <a:pt x="921" y="1020"/>
                  </a:lnTo>
                  <a:lnTo>
                    <a:pt x="917" y="1024"/>
                  </a:lnTo>
                  <a:lnTo>
                    <a:pt x="913" y="1024"/>
                  </a:lnTo>
                  <a:lnTo>
                    <a:pt x="913" y="1026"/>
                  </a:lnTo>
                  <a:lnTo>
                    <a:pt x="912" y="1029"/>
                  </a:lnTo>
                  <a:lnTo>
                    <a:pt x="912" y="1026"/>
                  </a:lnTo>
                  <a:lnTo>
                    <a:pt x="912" y="1024"/>
                  </a:lnTo>
                  <a:lnTo>
                    <a:pt x="913" y="1020"/>
                  </a:lnTo>
                  <a:lnTo>
                    <a:pt x="913" y="1020"/>
                  </a:lnTo>
                  <a:lnTo>
                    <a:pt x="913" y="1018"/>
                  </a:lnTo>
                  <a:lnTo>
                    <a:pt x="913" y="1017"/>
                  </a:lnTo>
                  <a:lnTo>
                    <a:pt x="913" y="1017"/>
                  </a:lnTo>
                  <a:lnTo>
                    <a:pt x="913" y="1015"/>
                  </a:lnTo>
                  <a:lnTo>
                    <a:pt x="910" y="1011"/>
                  </a:lnTo>
                  <a:lnTo>
                    <a:pt x="908" y="1009"/>
                  </a:lnTo>
                  <a:lnTo>
                    <a:pt x="908" y="1009"/>
                  </a:lnTo>
                  <a:lnTo>
                    <a:pt x="906" y="1009"/>
                  </a:lnTo>
                  <a:lnTo>
                    <a:pt x="906" y="1011"/>
                  </a:lnTo>
                  <a:lnTo>
                    <a:pt x="904" y="1013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4" y="1015"/>
                  </a:lnTo>
                  <a:lnTo>
                    <a:pt x="903" y="1015"/>
                  </a:lnTo>
                  <a:lnTo>
                    <a:pt x="901" y="1015"/>
                  </a:lnTo>
                  <a:lnTo>
                    <a:pt x="901" y="1017"/>
                  </a:lnTo>
                  <a:lnTo>
                    <a:pt x="899" y="1017"/>
                  </a:lnTo>
                  <a:lnTo>
                    <a:pt x="899" y="1015"/>
                  </a:lnTo>
                  <a:lnTo>
                    <a:pt x="897" y="1013"/>
                  </a:lnTo>
                  <a:lnTo>
                    <a:pt x="897" y="1013"/>
                  </a:lnTo>
                  <a:lnTo>
                    <a:pt x="895" y="1013"/>
                  </a:lnTo>
                  <a:lnTo>
                    <a:pt x="895" y="1015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0" y="1015"/>
                  </a:lnTo>
                  <a:lnTo>
                    <a:pt x="890" y="1017"/>
                  </a:lnTo>
                  <a:lnTo>
                    <a:pt x="888" y="1018"/>
                  </a:lnTo>
                  <a:lnTo>
                    <a:pt x="890" y="1018"/>
                  </a:lnTo>
                  <a:lnTo>
                    <a:pt x="892" y="1020"/>
                  </a:lnTo>
                  <a:lnTo>
                    <a:pt x="892" y="1020"/>
                  </a:lnTo>
                  <a:lnTo>
                    <a:pt x="892" y="1022"/>
                  </a:lnTo>
                  <a:lnTo>
                    <a:pt x="892" y="1022"/>
                  </a:lnTo>
                  <a:lnTo>
                    <a:pt x="894" y="1022"/>
                  </a:lnTo>
                  <a:lnTo>
                    <a:pt x="895" y="1022"/>
                  </a:lnTo>
                  <a:lnTo>
                    <a:pt x="894" y="1024"/>
                  </a:lnTo>
                  <a:lnTo>
                    <a:pt x="892" y="1026"/>
                  </a:lnTo>
                  <a:lnTo>
                    <a:pt x="883" y="1027"/>
                  </a:lnTo>
                  <a:lnTo>
                    <a:pt x="881" y="1029"/>
                  </a:lnTo>
                  <a:lnTo>
                    <a:pt x="883" y="1029"/>
                  </a:lnTo>
                  <a:lnTo>
                    <a:pt x="883" y="1031"/>
                  </a:lnTo>
                  <a:lnTo>
                    <a:pt x="886" y="1033"/>
                  </a:lnTo>
                  <a:lnTo>
                    <a:pt x="886" y="1035"/>
                  </a:lnTo>
                  <a:lnTo>
                    <a:pt x="886" y="1037"/>
                  </a:lnTo>
                  <a:lnTo>
                    <a:pt x="888" y="1038"/>
                  </a:lnTo>
                  <a:lnTo>
                    <a:pt x="888" y="1038"/>
                  </a:lnTo>
                  <a:lnTo>
                    <a:pt x="890" y="1038"/>
                  </a:lnTo>
                  <a:lnTo>
                    <a:pt x="901" y="1038"/>
                  </a:lnTo>
                  <a:lnTo>
                    <a:pt x="904" y="1038"/>
                  </a:lnTo>
                  <a:lnTo>
                    <a:pt x="899" y="1038"/>
                  </a:lnTo>
                  <a:lnTo>
                    <a:pt x="888" y="1042"/>
                  </a:lnTo>
                  <a:lnTo>
                    <a:pt x="886" y="1042"/>
                  </a:lnTo>
                  <a:lnTo>
                    <a:pt x="885" y="1044"/>
                  </a:lnTo>
                  <a:lnTo>
                    <a:pt x="886" y="1046"/>
                  </a:lnTo>
                  <a:lnTo>
                    <a:pt x="888" y="1047"/>
                  </a:lnTo>
                  <a:lnTo>
                    <a:pt x="888" y="1049"/>
                  </a:lnTo>
                  <a:lnTo>
                    <a:pt x="885" y="1047"/>
                  </a:lnTo>
                  <a:lnTo>
                    <a:pt x="868" y="1044"/>
                  </a:lnTo>
                  <a:lnTo>
                    <a:pt x="868" y="1046"/>
                  </a:lnTo>
                  <a:lnTo>
                    <a:pt x="870" y="1047"/>
                  </a:lnTo>
                  <a:lnTo>
                    <a:pt x="872" y="1047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51"/>
                  </a:lnTo>
                  <a:lnTo>
                    <a:pt x="874" y="1051"/>
                  </a:lnTo>
                  <a:lnTo>
                    <a:pt x="874" y="1051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1"/>
                  </a:lnTo>
                  <a:lnTo>
                    <a:pt x="872" y="1051"/>
                  </a:lnTo>
                  <a:lnTo>
                    <a:pt x="870" y="1049"/>
                  </a:lnTo>
                  <a:lnTo>
                    <a:pt x="868" y="1047"/>
                  </a:lnTo>
                  <a:lnTo>
                    <a:pt x="868" y="1046"/>
                  </a:lnTo>
                  <a:lnTo>
                    <a:pt x="866" y="1047"/>
                  </a:lnTo>
                  <a:lnTo>
                    <a:pt x="865" y="1049"/>
                  </a:lnTo>
                  <a:lnTo>
                    <a:pt x="866" y="1049"/>
                  </a:lnTo>
                  <a:lnTo>
                    <a:pt x="866" y="1051"/>
                  </a:lnTo>
                  <a:lnTo>
                    <a:pt x="868" y="1053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6"/>
                  </a:lnTo>
                  <a:lnTo>
                    <a:pt x="868" y="1056"/>
                  </a:lnTo>
                  <a:lnTo>
                    <a:pt x="868" y="1058"/>
                  </a:lnTo>
                  <a:lnTo>
                    <a:pt x="868" y="1058"/>
                  </a:lnTo>
                  <a:lnTo>
                    <a:pt x="870" y="1058"/>
                  </a:lnTo>
                  <a:lnTo>
                    <a:pt x="872" y="1058"/>
                  </a:lnTo>
                  <a:lnTo>
                    <a:pt x="879" y="1058"/>
                  </a:lnTo>
                  <a:lnTo>
                    <a:pt x="881" y="1058"/>
                  </a:lnTo>
                  <a:lnTo>
                    <a:pt x="879" y="1060"/>
                  </a:lnTo>
                  <a:lnTo>
                    <a:pt x="874" y="1060"/>
                  </a:lnTo>
                  <a:lnTo>
                    <a:pt x="872" y="1062"/>
                  </a:lnTo>
                  <a:lnTo>
                    <a:pt x="874" y="1062"/>
                  </a:lnTo>
                  <a:lnTo>
                    <a:pt x="874" y="1062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7" y="1064"/>
                  </a:lnTo>
                  <a:lnTo>
                    <a:pt x="881" y="1062"/>
                  </a:lnTo>
                  <a:lnTo>
                    <a:pt x="885" y="1058"/>
                  </a:lnTo>
                  <a:lnTo>
                    <a:pt x="886" y="1058"/>
                  </a:lnTo>
                  <a:lnTo>
                    <a:pt x="883" y="1062"/>
                  </a:lnTo>
                  <a:lnTo>
                    <a:pt x="883" y="1062"/>
                  </a:lnTo>
                  <a:lnTo>
                    <a:pt x="885" y="1064"/>
                  </a:lnTo>
                  <a:lnTo>
                    <a:pt x="886" y="1064"/>
                  </a:lnTo>
                  <a:lnTo>
                    <a:pt x="888" y="1062"/>
                  </a:lnTo>
                  <a:lnTo>
                    <a:pt x="890" y="1064"/>
                  </a:lnTo>
                  <a:lnTo>
                    <a:pt x="888" y="1065"/>
                  </a:lnTo>
                  <a:lnTo>
                    <a:pt x="877" y="1065"/>
                  </a:lnTo>
                  <a:lnTo>
                    <a:pt x="877" y="1067"/>
                  </a:lnTo>
                  <a:lnTo>
                    <a:pt x="881" y="1071"/>
                  </a:lnTo>
                  <a:lnTo>
                    <a:pt x="881" y="1073"/>
                  </a:lnTo>
                  <a:lnTo>
                    <a:pt x="883" y="1073"/>
                  </a:lnTo>
                  <a:lnTo>
                    <a:pt x="886" y="1074"/>
                  </a:lnTo>
                  <a:lnTo>
                    <a:pt x="888" y="1074"/>
                  </a:lnTo>
                  <a:lnTo>
                    <a:pt x="892" y="1080"/>
                  </a:lnTo>
                  <a:lnTo>
                    <a:pt x="892" y="1080"/>
                  </a:lnTo>
                  <a:lnTo>
                    <a:pt x="890" y="1080"/>
                  </a:lnTo>
                  <a:lnTo>
                    <a:pt x="888" y="1078"/>
                  </a:lnTo>
                  <a:lnTo>
                    <a:pt x="888" y="1078"/>
                  </a:lnTo>
                  <a:lnTo>
                    <a:pt x="886" y="1076"/>
                  </a:lnTo>
                  <a:lnTo>
                    <a:pt x="886" y="1076"/>
                  </a:lnTo>
                  <a:lnTo>
                    <a:pt x="886" y="1074"/>
                  </a:lnTo>
                  <a:lnTo>
                    <a:pt x="879" y="1073"/>
                  </a:lnTo>
                  <a:lnTo>
                    <a:pt x="879" y="1073"/>
                  </a:lnTo>
                  <a:lnTo>
                    <a:pt x="879" y="1074"/>
                  </a:lnTo>
                  <a:lnTo>
                    <a:pt x="883" y="1076"/>
                  </a:lnTo>
                  <a:lnTo>
                    <a:pt x="885" y="1078"/>
                  </a:lnTo>
                  <a:lnTo>
                    <a:pt x="883" y="1078"/>
                  </a:lnTo>
                  <a:lnTo>
                    <a:pt x="881" y="1078"/>
                  </a:lnTo>
                  <a:lnTo>
                    <a:pt x="877" y="1074"/>
                  </a:lnTo>
                  <a:lnTo>
                    <a:pt x="875" y="1073"/>
                  </a:lnTo>
                  <a:lnTo>
                    <a:pt x="875" y="1073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1"/>
                  </a:lnTo>
                  <a:lnTo>
                    <a:pt x="872" y="1069"/>
                  </a:lnTo>
                  <a:lnTo>
                    <a:pt x="872" y="1067"/>
                  </a:lnTo>
                  <a:lnTo>
                    <a:pt x="874" y="1065"/>
                  </a:lnTo>
                  <a:lnTo>
                    <a:pt x="874" y="1065"/>
                  </a:lnTo>
                  <a:lnTo>
                    <a:pt x="874" y="1064"/>
                  </a:lnTo>
                  <a:lnTo>
                    <a:pt x="874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0" y="1062"/>
                  </a:lnTo>
                  <a:lnTo>
                    <a:pt x="868" y="1060"/>
                  </a:lnTo>
                  <a:lnTo>
                    <a:pt x="866" y="1058"/>
                  </a:lnTo>
                  <a:lnTo>
                    <a:pt x="865" y="1058"/>
                  </a:lnTo>
                  <a:lnTo>
                    <a:pt x="865" y="1056"/>
                  </a:lnTo>
                  <a:lnTo>
                    <a:pt x="863" y="1056"/>
                  </a:lnTo>
                  <a:lnTo>
                    <a:pt x="863" y="1053"/>
                  </a:lnTo>
                  <a:lnTo>
                    <a:pt x="863" y="1051"/>
                  </a:lnTo>
                  <a:lnTo>
                    <a:pt x="861" y="1049"/>
                  </a:lnTo>
                  <a:lnTo>
                    <a:pt x="861" y="1049"/>
                  </a:lnTo>
                  <a:lnTo>
                    <a:pt x="859" y="1049"/>
                  </a:lnTo>
                  <a:lnTo>
                    <a:pt x="859" y="1049"/>
                  </a:lnTo>
                  <a:lnTo>
                    <a:pt x="857" y="1051"/>
                  </a:lnTo>
                  <a:lnTo>
                    <a:pt x="857" y="1051"/>
                  </a:lnTo>
                  <a:lnTo>
                    <a:pt x="856" y="1053"/>
                  </a:lnTo>
                  <a:lnTo>
                    <a:pt x="854" y="1056"/>
                  </a:lnTo>
                  <a:lnTo>
                    <a:pt x="854" y="1056"/>
                  </a:lnTo>
                  <a:lnTo>
                    <a:pt x="852" y="1058"/>
                  </a:lnTo>
                  <a:lnTo>
                    <a:pt x="850" y="1060"/>
                  </a:lnTo>
                  <a:lnTo>
                    <a:pt x="850" y="1060"/>
                  </a:lnTo>
                  <a:lnTo>
                    <a:pt x="852" y="1062"/>
                  </a:lnTo>
                  <a:lnTo>
                    <a:pt x="854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7" y="1060"/>
                  </a:lnTo>
                  <a:lnTo>
                    <a:pt x="857" y="1060"/>
                  </a:lnTo>
                  <a:lnTo>
                    <a:pt x="861" y="1065"/>
                  </a:lnTo>
                  <a:lnTo>
                    <a:pt x="863" y="1065"/>
                  </a:lnTo>
                  <a:lnTo>
                    <a:pt x="865" y="1067"/>
                  </a:lnTo>
                  <a:lnTo>
                    <a:pt x="865" y="1067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5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3"/>
                  </a:lnTo>
                  <a:lnTo>
                    <a:pt x="865" y="1073"/>
                  </a:lnTo>
                  <a:lnTo>
                    <a:pt x="865" y="1074"/>
                  </a:lnTo>
                  <a:lnTo>
                    <a:pt x="865" y="1076"/>
                  </a:lnTo>
                  <a:lnTo>
                    <a:pt x="866" y="1078"/>
                  </a:lnTo>
                  <a:lnTo>
                    <a:pt x="868" y="1082"/>
                  </a:lnTo>
                  <a:lnTo>
                    <a:pt x="874" y="1083"/>
                  </a:lnTo>
                  <a:lnTo>
                    <a:pt x="875" y="1085"/>
                  </a:lnTo>
                  <a:lnTo>
                    <a:pt x="879" y="1087"/>
                  </a:lnTo>
                  <a:lnTo>
                    <a:pt x="885" y="1093"/>
                  </a:lnTo>
                  <a:lnTo>
                    <a:pt x="885" y="1094"/>
                  </a:lnTo>
                  <a:lnTo>
                    <a:pt x="885" y="1096"/>
                  </a:lnTo>
                  <a:lnTo>
                    <a:pt x="885" y="1098"/>
                  </a:lnTo>
                  <a:lnTo>
                    <a:pt x="885" y="1096"/>
                  </a:lnTo>
                  <a:lnTo>
                    <a:pt x="883" y="1093"/>
                  </a:lnTo>
                  <a:lnTo>
                    <a:pt x="881" y="1093"/>
                  </a:lnTo>
                  <a:lnTo>
                    <a:pt x="879" y="1093"/>
                  </a:lnTo>
                  <a:lnTo>
                    <a:pt x="877" y="1091"/>
                  </a:lnTo>
                  <a:lnTo>
                    <a:pt x="872" y="1085"/>
                  </a:lnTo>
                  <a:lnTo>
                    <a:pt x="870" y="1085"/>
                  </a:lnTo>
                  <a:lnTo>
                    <a:pt x="866" y="1083"/>
                  </a:lnTo>
                  <a:lnTo>
                    <a:pt x="865" y="1082"/>
                  </a:lnTo>
                  <a:lnTo>
                    <a:pt x="863" y="1080"/>
                  </a:lnTo>
                  <a:lnTo>
                    <a:pt x="863" y="1076"/>
                  </a:lnTo>
                  <a:lnTo>
                    <a:pt x="863" y="1073"/>
                  </a:lnTo>
                  <a:lnTo>
                    <a:pt x="863" y="1071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7"/>
                  </a:lnTo>
                  <a:lnTo>
                    <a:pt x="861" y="1067"/>
                  </a:lnTo>
                  <a:lnTo>
                    <a:pt x="856" y="1064"/>
                  </a:lnTo>
                  <a:lnTo>
                    <a:pt x="854" y="1064"/>
                  </a:lnTo>
                  <a:lnTo>
                    <a:pt x="852" y="1065"/>
                  </a:lnTo>
                  <a:lnTo>
                    <a:pt x="850" y="1067"/>
                  </a:lnTo>
                  <a:lnTo>
                    <a:pt x="848" y="1067"/>
                  </a:lnTo>
                  <a:lnTo>
                    <a:pt x="848" y="1067"/>
                  </a:lnTo>
                  <a:lnTo>
                    <a:pt x="841" y="1071"/>
                  </a:lnTo>
                  <a:lnTo>
                    <a:pt x="839" y="1071"/>
                  </a:lnTo>
                  <a:lnTo>
                    <a:pt x="845" y="1067"/>
                  </a:lnTo>
                  <a:lnTo>
                    <a:pt x="845" y="1065"/>
                  </a:lnTo>
                  <a:lnTo>
                    <a:pt x="845" y="1065"/>
                  </a:lnTo>
                  <a:lnTo>
                    <a:pt x="847" y="1064"/>
                  </a:lnTo>
                  <a:lnTo>
                    <a:pt x="845" y="1064"/>
                  </a:lnTo>
                  <a:lnTo>
                    <a:pt x="841" y="1064"/>
                  </a:lnTo>
                  <a:lnTo>
                    <a:pt x="839" y="1064"/>
                  </a:lnTo>
                  <a:lnTo>
                    <a:pt x="838" y="1065"/>
                  </a:lnTo>
                  <a:lnTo>
                    <a:pt x="834" y="1069"/>
                  </a:lnTo>
                  <a:lnTo>
                    <a:pt x="832" y="1071"/>
                  </a:lnTo>
                  <a:lnTo>
                    <a:pt x="829" y="1071"/>
                  </a:lnTo>
                  <a:lnTo>
                    <a:pt x="829" y="1067"/>
                  </a:lnTo>
                  <a:lnTo>
                    <a:pt x="829" y="1067"/>
                  </a:lnTo>
                  <a:lnTo>
                    <a:pt x="825" y="1064"/>
                  </a:lnTo>
                  <a:lnTo>
                    <a:pt x="823" y="1064"/>
                  </a:lnTo>
                  <a:lnTo>
                    <a:pt x="821" y="1060"/>
                  </a:lnTo>
                  <a:lnTo>
                    <a:pt x="820" y="1060"/>
                  </a:lnTo>
                  <a:lnTo>
                    <a:pt x="820" y="1060"/>
                  </a:lnTo>
                  <a:lnTo>
                    <a:pt x="816" y="1062"/>
                  </a:lnTo>
                  <a:lnTo>
                    <a:pt x="812" y="1062"/>
                  </a:lnTo>
                  <a:lnTo>
                    <a:pt x="810" y="1064"/>
                  </a:lnTo>
                  <a:lnTo>
                    <a:pt x="807" y="1067"/>
                  </a:lnTo>
                  <a:lnTo>
                    <a:pt x="801" y="1069"/>
                  </a:lnTo>
                  <a:lnTo>
                    <a:pt x="801" y="1069"/>
                  </a:lnTo>
                  <a:lnTo>
                    <a:pt x="801" y="1071"/>
                  </a:lnTo>
                  <a:lnTo>
                    <a:pt x="803" y="1071"/>
                  </a:lnTo>
                  <a:lnTo>
                    <a:pt x="803" y="1071"/>
                  </a:lnTo>
                  <a:lnTo>
                    <a:pt x="805" y="1074"/>
                  </a:lnTo>
                  <a:lnTo>
                    <a:pt x="807" y="1078"/>
                  </a:lnTo>
                  <a:lnTo>
                    <a:pt x="807" y="1078"/>
                  </a:lnTo>
                  <a:lnTo>
                    <a:pt x="814" y="1078"/>
                  </a:lnTo>
                  <a:lnTo>
                    <a:pt x="814" y="1078"/>
                  </a:lnTo>
                  <a:lnTo>
                    <a:pt x="816" y="1082"/>
                  </a:lnTo>
                  <a:lnTo>
                    <a:pt x="818" y="1082"/>
                  </a:lnTo>
                  <a:lnTo>
                    <a:pt x="810" y="1080"/>
                  </a:lnTo>
                  <a:lnTo>
                    <a:pt x="807" y="1082"/>
                  </a:lnTo>
                  <a:lnTo>
                    <a:pt x="805" y="1083"/>
                  </a:lnTo>
                  <a:lnTo>
                    <a:pt x="805" y="1085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9"/>
                  </a:lnTo>
                  <a:lnTo>
                    <a:pt x="805" y="1089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23" y="1089"/>
                  </a:lnTo>
                  <a:lnTo>
                    <a:pt x="825" y="1089"/>
                  </a:lnTo>
                  <a:lnTo>
                    <a:pt x="827" y="1087"/>
                  </a:lnTo>
                  <a:lnTo>
                    <a:pt x="827" y="1087"/>
                  </a:lnTo>
                  <a:lnTo>
                    <a:pt x="829" y="1087"/>
                  </a:lnTo>
                  <a:lnTo>
                    <a:pt x="838" y="1083"/>
                  </a:lnTo>
                  <a:lnTo>
                    <a:pt x="839" y="1083"/>
                  </a:lnTo>
                  <a:lnTo>
                    <a:pt x="841" y="1083"/>
                  </a:lnTo>
                  <a:lnTo>
                    <a:pt x="830" y="1087"/>
                  </a:lnTo>
                  <a:lnTo>
                    <a:pt x="827" y="1091"/>
                  </a:lnTo>
                  <a:lnTo>
                    <a:pt x="825" y="1091"/>
                  </a:lnTo>
                  <a:lnTo>
                    <a:pt x="827" y="1093"/>
                  </a:lnTo>
                  <a:lnTo>
                    <a:pt x="827" y="1093"/>
                  </a:lnTo>
                  <a:lnTo>
                    <a:pt x="827" y="1094"/>
                  </a:lnTo>
                  <a:lnTo>
                    <a:pt x="825" y="1094"/>
                  </a:lnTo>
                  <a:lnTo>
                    <a:pt x="827" y="1096"/>
                  </a:lnTo>
                  <a:lnTo>
                    <a:pt x="830" y="1096"/>
                  </a:lnTo>
                  <a:lnTo>
                    <a:pt x="832" y="1094"/>
                  </a:lnTo>
                  <a:lnTo>
                    <a:pt x="839" y="1091"/>
                  </a:lnTo>
                  <a:lnTo>
                    <a:pt x="850" y="1089"/>
                  </a:lnTo>
                  <a:lnTo>
                    <a:pt x="852" y="1087"/>
                  </a:lnTo>
                  <a:lnTo>
                    <a:pt x="857" y="1087"/>
                  </a:lnTo>
                  <a:lnTo>
                    <a:pt x="859" y="1085"/>
                  </a:lnTo>
                  <a:lnTo>
                    <a:pt x="861" y="1085"/>
                  </a:lnTo>
                  <a:lnTo>
                    <a:pt x="861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91"/>
                  </a:lnTo>
                  <a:lnTo>
                    <a:pt x="863" y="1093"/>
                  </a:lnTo>
                  <a:lnTo>
                    <a:pt x="865" y="1094"/>
                  </a:lnTo>
                  <a:lnTo>
                    <a:pt x="863" y="1094"/>
                  </a:lnTo>
                  <a:lnTo>
                    <a:pt x="859" y="1091"/>
                  </a:lnTo>
                  <a:lnTo>
                    <a:pt x="857" y="1091"/>
                  </a:lnTo>
                  <a:lnTo>
                    <a:pt x="857" y="1091"/>
                  </a:lnTo>
                  <a:lnTo>
                    <a:pt x="854" y="1091"/>
                  </a:lnTo>
                  <a:lnTo>
                    <a:pt x="848" y="1091"/>
                  </a:lnTo>
                  <a:lnTo>
                    <a:pt x="838" y="1094"/>
                  </a:lnTo>
                  <a:lnTo>
                    <a:pt x="836" y="1096"/>
                  </a:lnTo>
                  <a:lnTo>
                    <a:pt x="832" y="1096"/>
                  </a:lnTo>
                  <a:lnTo>
                    <a:pt x="832" y="1098"/>
                  </a:lnTo>
                  <a:lnTo>
                    <a:pt x="832" y="1100"/>
                  </a:lnTo>
                  <a:lnTo>
                    <a:pt x="834" y="1103"/>
                  </a:lnTo>
                  <a:lnTo>
                    <a:pt x="834" y="1105"/>
                  </a:lnTo>
                  <a:lnTo>
                    <a:pt x="832" y="1107"/>
                  </a:lnTo>
                  <a:lnTo>
                    <a:pt x="832" y="1107"/>
                  </a:lnTo>
                  <a:lnTo>
                    <a:pt x="832" y="1103"/>
                  </a:lnTo>
                  <a:lnTo>
                    <a:pt x="830" y="1102"/>
                  </a:lnTo>
                  <a:lnTo>
                    <a:pt x="829" y="1100"/>
                  </a:lnTo>
                  <a:lnTo>
                    <a:pt x="829" y="1102"/>
                  </a:lnTo>
                  <a:lnTo>
                    <a:pt x="827" y="1103"/>
                  </a:lnTo>
                  <a:lnTo>
                    <a:pt x="829" y="1105"/>
                  </a:lnTo>
                  <a:lnTo>
                    <a:pt x="829" y="1107"/>
                  </a:lnTo>
                  <a:lnTo>
                    <a:pt x="830" y="1107"/>
                  </a:lnTo>
                  <a:lnTo>
                    <a:pt x="832" y="1109"/>
                  </a:lnTo>
                  <a:lnTo>
                    <a:pt x="845" y="1107"/>
                  </a:lnTo>
                  <a:lnTo>
                    <a:pt x="845" y="1107"/>
                  </a:lnTo>
                  <a:lnTo>
                    <a:pt x="836" y="1111"/>
                  </a:lnTo>
                  <a:lnTo>
                    <a:pt x="836" y="1111"/>
                  </a:lnTo>
                  <a:lnTo>
                    <a:pt x="836" y="1112"/>
                  </a:lnTo>
                  <a:lnTo>
                    <a:pt x="836" y="1112"/>
                  </a:lnTo>
                  <a:lnTo>
                    <a:pt x="834" y="1114"/>
                  </a:lnTo>
                  <a:lnTo>
                    <a:pt x="834" y="1116"/>
                  </a:lnTo>
                  <a:lnTo>
                    <a:pt x="834" y="1114"/>
                  </a:lnTo>
                  <a:lnTo>
                    <a:pt x="834" y="1112"/>
                  </a:lnTo>
                  <a:lnTo>
                    <a:pt x="832" y="1111"/>
                  </a:lnTo>
                  <a:lnTo>
                    <a:pt x="830" y="1111"/>
                  </a:lnTo>
                  <a:lnTo>
                    <a:pt x="829" y="1111"/>
                  </a:lnTo>
                  <a:lnTo>
                    <a:pt x="825" y="1105"/>
                  </a:lnTo>
                  <a:lnTo>
                    <a:pt x="823" y="1105"/>
                  </a:lnTo>
                  <a:lnTo>
                    <a:pt x="818" y="1103"/>
                  </a:lnTo>
                  <a:lnTo>
                    <a:pt x="816" y="1102"/>
                  </a:lnTo>
                  <a:lnTo>
                    <a:pt x="814" y="1102"/>
                  </a:lnTo>
                  <a:lnTo>
                    <a:pt x="814" y="1105"/>
                  </a:lnTo>
                  <a:lnTo>
                    <a:pt x="814" y="1105"/>
                  </a:lnTo>
                  <a:lnTo>
                    <a:pt x="814" y="1107"/>
                  </a:lnTo>
                  <a:lnTo>
                    <a:pt x="814" y="1107"/>
                  </a:lnTo>
                  <a:lnTo>
                    <a:pt x="814" y="1109"/>
                  </a:lnTo>
                  <a:lnTo>
                    <a:pt x="814" y="1111"/>
                  </a:lnTo>
                  <a:lnTo>
                    <a:pt x="814" y="1112"/>
                  </a:lnTo>
                  <a:lnTo>
                    <a:pt x="812" y="1112"/>
                  </a:lnTo>
                  <a:lnTo>
                    <a:pt x="812" y="1111"/>
                  </a:lnTo>
                  <a:lnTo>
                    <a:pt x="812" y="1107"/>
                  </a:lnTo>
                  <a:lnTo>
                    <a:pt x="812" y="1105"/>
                  </a:lnTo>
                  <a:lnTo>
                    <a:pt x="812" y="1103"/>
                  </a:lnTo>
                  <a:lnTo>
                    <a:pt x="809" y="1103"/>
                  </a:lnTo>
                  <a:lnTo>
                    <a:pt x="809" y="1103"/>
                  </a:lnTo>
                  <a:lnTo>
                    <a:pt x="809" y="1102"/>
                  </a:lnTo>
                  <a:lnTo>
                    <a:pt x="810" y="1102"/>
                  </a:lnTo>
                  <a:lnTo>
                    <a:pt x="810" y="1102"/>
                  </a:lnTo>
                  <a:lnTo>
                    <a:pt x="810" y="1100"/>
                  </a:lnTo>
                  <a:lnTo>
                    <a:pt x="803" y="1100"/>
                  </a:lnTo>
                  <a:lnTo>
                    <a:pt x="801" y="1100"/>
                  </a:lnTo>
                  <a:lnTo>
                    <a:pt x="801" y="1102"/>
                  </a:lnTo>
                  <a:lnTo>
                    <a:pt x="801" y="1102"/>
                  </a:lnTo>
                  <a:lnTo>
                    <a:pt x="803" y="1102"/>
                  </a:lnTo>
                  <a:lnTo>
                    <a:pt x="803" y="1103"/>
                  </a:lnTo>
                  <a:lnTo>
                    <a:pt x="803" y="1103"/>
                  </a:lnTo>
                  <a:lnTo>
                    <a:pt x="801" y="1105"/>
                  </a:lnTo>
                  <a:lnTo>
                    <a:pt x="803" y="1105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5"/>
                  </a:lnTo>
                  <a:lnTo>
                    <a:pt x="796" y="1100"/>
                  </a:lnTo>
                  <a:lnTo>
                    <a:pt x="794" y="1100"/>
                  </a:lnTo>
                  <a:lnTo>
                    <a:pt x="792" y="1100"/>
                  </a:lnTo>
                  <a:lnTo>
                    <a:pt x="791" y="1102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7" y="1103"/>
                  </a:lnTo>
                  <a:lnTo>
                    <a:pt x="787" y="1103"/>
                  </a:lnTo>
                  <a:lnTo>
                    <a:pt x="787" y="1105"/>
                  </a:lnTo>
                  <a:lnTo>
                    <a:pt x="787" y="1107"/>
                  </a:lnTo>
                  <a:lnTo>
                    <a:pt x="787" y="1109"/>
                  </a:lnTo>
                  <a:lnTo>
                    <a:pt x="787" y="1109"/>
                  </a:lnTo>
                  <a:lnTo>
                    <a:pt x="787" y="1107"/>
                  </a:lnTo>
                  <a:lnTo>
                    <a:pt x="785" y="1105"/>
                  </a:lnTo>
                  <a:lnTo>
                    <a:pt x="785" y="1103"/>
                  </a:lnTo>
                  <a:lnTo>
                    <a:pt x="783" y="1103"/>
                  </a:lnTo>
                  <a:lnTo>
                    <a:pt x="773" y="1103"/>
                  </a:lnTo>
                  <a:lnTo>
                    <a:pt x="771" y="1105"/>
                  </a:lnTo>
                  <a:lnTo>
                    <a:pt x="771" y="1105"/>
                  </a:lnTo>
                  <a:lnTo>
                    <a:pt x="769" y="1107"/>
                  </a:lnTo>
                  <a:lnTo>
                    <a:pt x="769" y="1107"/>
                  </a:lnTo>
                  <a:lnTo>
                    <a:pt x="769" y="1109"/>
                  </a:lnTo>
                  <a:lnTo>
                    <a:pt x="771" y="1109"/>
                  </a:lnTo>
                  <a:lnTo>
                    <a:pt x="771" y="1111"/>
                  </a:lnTo>
                  <a:lnTo>
                    <a:pt x="769" y="1111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69" y="1112"/>
                  </a:lnTo>
                  <a:lnTo>
                    <a:pt x="783" y="1112"/>
                  </a:lnTo>
                  <a:lnTo>
                    <a:pt x="785" y="1112"/>
                  </a:lnTo>
                  <a:lnTo>
                    <a:pt x="783" y="1112"/>
                  </a:lnTo>
                  <a:lnTo>
                    <a:pt x="780" y="1114"/>
                  </a:lnTo>
                  <a:lnTo>
                    <a:pt x="780" y="1114"/>
                  </a:lnTo>
                  <a:lnTo>
                    <a:pt x="785" y="1114"/>
                  </a:lnTo>
                  <a:lnTo>
                    <a:pt x="787" y="1114"/>
                  </a:lnTo>
                  <a:lnTo>
                    <a:pt x="789" y="1116"/>
                  </a:lnTo>
                  <a:lnTo>
                    <a:pt x="791" y="1116"/>
                  </a:lnTo>
                  <a:lnTo>
                    <a:pt x="791" y="1116"/>
                  </a:lnTo>
                  <a:lnTo>
                    <a:pt x="785" y="1116"/>
                  </a:lnTo>
                  <a:lnTo>
                    <a:pt x="783" y="1116"/>
                  </a:lnTo>
                  <a:lnTo>
                    <a:pt x="780" y="1116"/>
                  </a:lnTo>
                  <a:lnTo>
                    <a:pt x="778" y="1116"/>
                  </a:lnTo>
                  <a:lnTo>
                    <a:pt x="778" y="1118"/>
                  </a:lnTo>
                  <a:lnTo>
                    <a:pt x="774" y="1120"/>
                  </a:lnTo>
                  <a:lnTo>
                    <a:pt x="769" y="1120"/>
                  </a:lnTo>
                  <a:lnTo>
                    <a:pt x="767" y="1120"/>
                  </a:lnTo>
                  <a:lnTo>
                    <a:pt x="769" y="1121"/>
                  </a:lnTo>
                  <a:lnTo>
                    <a:pt x="771" y="1121"/>
                  </a:lnTo>
                  <a:lnTo>
                    <a:pt x="771" y="1120"/>
                  </a:lnTo>
                  <a:lnTo>
                    <a:pt x="773" y="1120"/>
                  </a:lnTo>
                  <a:lnTo>
                    <a:pt x="773" y="1121"/>
                  </a:lnTo>
                  <a:lnTo>
                    <a:pt x="774" y="1123"/>
                  </a:lnTo>
                  <a:lnTo>
                    <a:pt x="774" y="1123"/>
                  </a:lnTo>
                  <a:lnTo>
                    <a:pt x="776" y="1123"/>
                  </a:lnTo>
                  <a:lnTo>
                    <a:pt x="782" y="1123"/>
                  </a:lnTo>
                  <a:lnTo>
                    <a:pt x="791" y="1118"/>
                  </a:lnTo>
                  <a:lnTo>
                    <a:pt x="796" y="1118"/>
                  </a:lnTo>
                  <a:lnTo>
                    <a:pt x="796" y="1120"/>
                  </a:lnTo>
                  <a:lnTo>
                    <a:pt x="794" y="1120"/>
                  </a:lnTo>
                  <a:lnTo>
                    <a:pt x="796" y="1120"/>
                  </a:lnTo>
                  <a:lnTo>
                    <a:pt x="798" y="1120"/>
                  </a:lnTo>
                  <a:lnTo>
                    <a:pt x="798" y="1120"/>
                  </a:lnTo>
                  <a:lnTo>
                    <a:pt x="800" y="1121"/>
                  </a:lnTo>
                  <a:lnTo>
                    <a:pt x="805" y="1129"/>
                  </a:lnTo>
                  <a:lnTo>
                    <a:pt x="805" y="1130"/>
                  </a:lnTo>
                  <a:lnTo>
                    <a:pt x="803" y="1130"/>
                  </a:lnTo>
                  <a:lnTo>
                    <a:pt x="803" y="1130"/>
                  </a:lnTo>
                  <a:lnTo>
                    <a:pt x="805" y="1134"/>
                  </a:lnTo>
                  <a:lnTo>
                    <a:pt x="809" y="1138"/>
                  </a:lnTo>
                  <a:lnTo>
                    <a:pt x="814" y="1139"/>
                  </a:lnTo>
                  <a:lnTo>
                    <a:pt x="821" y="1138"/>
                  </a:lnTo>
                  <a:lnTo>
                    <a:pt x="823" y="1138"/>
                  </a:lnTo>
                  <a:lnTo>
                    <a:pt x="823" y="1139"/>
                  </a:lnTo>
                  <a:lnTo>
                    <a:pt x="825" y="1139"/>
                  </a:lnTo>
                  <a:lnTo>
                    <a:pt x="827" y="1143"/>
                  </a:lnTo>
                  <a:lnTo>
                    <a:pt x="827" y="1145"/>
                  </a:lnTo>
                  <a:lnTo>
                    <a:pt x="827" y="1145"/>
                  </a:lnTo>
                  <a:lnTo>
                    <a:pt x="825" y="1143"/>
                  </a:lnTo>
                  <a:lnTo>
                    <a:pt x="825" y="1141"/>
                  </a:lnTo>
                  <a:lnTo>
                    <a:pt x="823" y="1141"/>
                  </a:lnTo>
                  <a:lnTo>
                    <a:pt x="823" y="1139"/>
                  </a:lnTo>
                  <a:lnTo>
                    <a:pt x="821" y="1139"/>
                  </a:lnTo>
                  <a:lnTo>
                    <a:pt x="820" y="1141"/>
                  </a:lnTo>
                  <a:lnTo>
                    <a:pt x="818" y="1141"/>
                  </a:lnTo>
                  <a:lnTo>
                    <a:pt x="818" y="1143"/>
                  </a:lnTo>
                  <a:lnTo>
                    <a:pt x="812" y="1139"/>
                  </a:lnTo>
                  <a:lnTo>
                    <a:pt x="809" y="1139"/>
                  </a:lnTo>
                  <a:lnTo>
                    <a:pt x="809" y="1139"/>
                  </a:lnTo>
                  <a:lnTo>
                    <a:pt x="809" y="1141"/>
                  </a:lnTo>
                  <a:lnTo>
                    <a:pt x="809" y="1141"/>
                  </a:lnTo>
                  <a:lnTo>
                    <a:pt x="809" y="1149"/>
                  </a:lnTo>
                  <a:lnTo>
                    <a:pt x="809" y="1150"/>
                  </a:lnTo>
                  <a:lnTo>
                    <a:pt x="809" y="1152"/>
                  </a:lnTo>
                  <a:lnTo>
                    <a:pt x="807" y="1154"/>
                  </a:lnTo>
                  <a:lnTo>
                    <a:pt x="805" y="1156"/>
                  </a:lnTo>
                  <a:lnTo>
                    <a:pt x="805" y="1158"/>
                  </a:lnTo>
                  <a:lnTo>
                    <a:pt x="809" y="1159"/>
                  </a:lnTo>
                  <a:lnTo>
                    <a:pt x="814" y="1156"/>
                  </a:lnTo>
                  <a:lnTo>
                    <a:pt x="816" y="1159"/>
                  </a:lnTo>
                  <a:lnTo>
                    <a:pt x="814" y="1158"/>
                  </a:lnTo>
                  <a:lnTo>
                    <a:pt x="814" y="1158"/>
                  </a:lnTo>
                  <a:lnTo>
                    <a:pt x="812" y="1158"/>
                  </a:lnTo>
                  <a:lnTo>
                    <a:pt x="812" y="1158"/>
                  </a:lnTo>
                  <a:lnTo>
                    <a:pt x="809" y="1159"/>
                  </a:lnTo>
                  <a:lnTo>
                    <a:pt x="807" y="1159"/>
                  </a:lnTo>
                  <a:lnTo>
                    <a:pt x="805" y="1159"/>
                  </a:lnTo>
                  <a:lnTo>
                    <a:pt x="803" y="1156"/>
                  </a:lnTo>
                  <a:lnTo>
                    <a:pt x="803" y="1156"/>
                  </a:lnTo>
                  <a:lnTo>
                    <a:pt x="807" y="1150"/>
                  </a:lnTo>
                  <a:lnTo>
                    <a:pt x="807" y="1149"/>
                  </a:lnTo>
                  <a:lnTo>
                    <a:pt x="807" y="1147"/>
                  </a:lnTo>
                  <a:lnTo>
                    <a:pt x="807" y="1143"/>
                  </a:lnTo>
                  <a:lnTo>
                    <a:pt x="807" y="1141"/>
                  </a:lnTo>
                  <a:lnTo>
                    <a:pt x="807" y="1139"/>
                  </a:lnTo>
                  <a:lnTo>
                    <a:pt x="805" y="1139"/>
                  </a:lnTo>
                  <a:lnTo>
                    <a:pt x="801" y="1132"/>
                  </a:lnTo>
                  <a:lnTo>
                    <a:pt x="800" y="1132"/>
                  </a:lnTo>
                  <a:lnTo>
                    <a:pt x="800" y="1129"/>
                  </a:lnTo>
                  <a:lnTo>
                    <a:pt x="801" y="1127"/>
                  </a:lnTo>
                  <a:lnTo>
                    <a:pt x="801" y="1125"/>
                  </a:lnTo>
                  <a:lnTo>
                    <a:pt x="794" y="1123"/>
                  </a:lnTo>
                  <a:lnTo>
                    <a:pt x="792" y="1121"/>
                  </a:lnTo>
                  <a:lnTo>
                    <a:pt x="792" y="1121"/>
                  </a:lnTo>
                  <a:lnTo>
                    <a:pt x="791" y="1121"/>
                  </a:lnTo>
                  <a:lnTo>
                    <a:pt x="789" y="1123"/>
                  </a:lnTo>
                  <a:lnTo>
                    <a:pt x="785" y="1125"/>
                  </a:lnTo>
                  <a:lnTo>
                    <a:pt x="783" y="1125"/>
                  </a:lnTo>
                  <a:lnTo>
                    <a:pt x="783" y="1127"/>
                  </a:lnTo>
                  <a:lnTo>
                    <a:pt x="785" y="1127"/>
                  </a:lnTo>
                  <a:lnTo>
                    <a:pt x="785" y="1129"/>
                  </a:lnTo>
                  <a:lnTo>
                    <a:pt x="785" y="1130"/>
                  </a:lnTo>
                  <a:lnTo>
                    <a:pt x="785" y="1132"/>
                  </a:lnTo>
                  <a:lnTo>
                    <a:pt x="783" y="1129"/>
                  </a:lnTo>
                  <a:lnTo>
                    <a:pt x="783" y="1127"/>
                  </a:lnTo>
                  <a:lnTo>
                    <a:pt x="782" y="1127"/>
                  </a:lnTo>
                  <a:lnTo>
                    <a:pt x="780" y="1127"/>
                  </a:lnTo>
                  <a:lnTo>
                    <a:pt x="778" y="1127"/>
                  </a:lnTo>
                  <a:lnTo>
                    <a:pt x="776" y="1129"/>
                  </a:lnTo>
                  <a:lnTo>
                    <a:pt x="776" y="1130"/>
                  </a:lnTo>
                  <a:lnTo>
                    <a:pt x="776" y="1134"/>
                  </a:lnTo>
                  <a:lnTo>
                    <a:pt x="778" y="1136"/>
                  </a:lnTo>
                  <a:lnTo>
                    <a:pt x="782" y="1143"/>
                  </a:lnTo>
                  <a:lnTo>
                    <a:pt x="785" y="1152"/>
                  </a:lnTo>
                  <a:lnTo>
                    <a:pt x="787" y="1156"/>
                  </a:lnTo>
                  <a:lnTo>
                    <a:pt x="783" y="1158"/>
                  </a:lnTo>
                  <a:lnTo>
                    <a:pt x="785" y="1154"/>
                  </a:lnTo>
                  <a:lnTo>
                    <a:pt x="785" y="1154"/>
                  </a:lnTo>
                  <a:lnTo>
                    <a:pt x="783" y="1152"/>
                  </a:lnTo>
                  <a:lnTo>
                    <a:pt x="782" y="1145"/>
                  </a:lnTo>
                  <a:lnTo>
                    <a:pt x="780" y="1143"/>
                  </a:lnTo>
                  <a:lnTo>
                    <a:pt x="778" y="1141"/>
                  </a:lnTo>
                  <a:lnTo>
                    <a:pt x="776" y="1139"/>
                  </a:lnTo>
                  <a:lnTo>
                    <a:pt x="776" y="1136"/>
                  </a:lnTo>
                  <a:lnTo>
                    <a:pt x="774" y="1132"/>
                  </a:lnTo>
                  <a:lnTo>
                    <a:pt x="774" y="1132"/>
                  </a:lnTo>
                  <a:lnTo>
                    <a:pt x="773" y="1130"/>
                  </a:lnTo>
                  <a:lnTo>
                    <a:pt x="769" y="1130"/>
                  </a:lnTo>
                  <a:lnTo>
                    <a:pt x="764" y="1134"/>
                  </a:lnTo>
                  <a:lnTo>
                    <a:pt x="762" y="1136"/>
                  </a:lnTo>
                  <a:lnTo>
                    <a:pt x="758" y="1138"/>
                  </a:lnTo>
                  <a:lnTo>
                    <a:pt x="756" y="1139"/>
                  </a:lnTo>
                  <a:lnTo>
                    <a:pt x="754" y="1143"/>
                  </a:lnTo>
                  <a:lnTo>
                    <a:pt x="754" y="1143"/>
                  </a:lnTo>
                  <a:lnTo>
                    <a:pt x="756" y="1145"/>
                  </a:lnTo>
                  <a:lnTo>
                    <a:pt x="756" y="1145"/>
                  </a:lnTo>
                  <a:lnTo>
                    <a:pt x="756" y="1147"/>
                  </a:lnTo>
                  <a:lnTo>
                    <a:pt x="758" y="1147"/>
                  </a:lnTo>
                  <a:lnTo>
                    <a:pt x="760" y="1147"/>
                  </a:lnTo>
                  <a:lnTo>
                    <a:pt x="760" y="1149"/>
                  </a:lnTo>
                  <a:lnTo>
                    <a:pt x="758" y="1147"/>
                  </a:lnTo>
                  <a:lnTo>
                    <a:pt x="756" y="1147"/>
                  </a:lnTo>
                  <a:lnTo>
                    <a:pt x="754" y="1145"/>
                  </a:lnTo>
                  <a:lnTo>
                    <a:pt x="754" y="1145"/>
                  </a:lnTo>
                  <a:lnTo>
                    <a:pt x="753" y="1145"/>
                  </a:lnTo>
                  <a:lnTo>
                    <a:pt x="753" y="1147"/>
                  </a:lnTo>
                  <a:lnTo>
                    <a:pt x="753" y="1149"/>
                  </a:lnTo>
                  <a:lnTo>
                    <a:pt x="756" y="1150"/>
                  </a:lnTo>
                  <a:lnTo>
                    <a:pt x="758" y="1154"/>
                  </a:lnTo>
                  <a:lnTo>
                    <a:pt x="758" y="1154"/>
                  </a:lnTo>
                  <a:lnTo>
                    <a:pt x="760" y="1154"/>
                  </a:lnTo>
                  <a:lnTo>
                    <a:pt x="760" y="1158"/>
                  </a:lnTo>
                  <a:lnTo>
                    <a:pt x="762" y="1158"/>
                  </a:lnTo>
                  <a:lnTo>
                    <a:pt x="774" y="1163"/>
                  </a:lnTo>
                  <a:lnTo>
                    <a:pt x="774" y="1163"/>
                  </a:lnTo>
                  <a:lnTo>
                    <a:pt x="767" y="1161"/>
                  </a:lnTo>
                  <a:lnTo>
                    <a:pt x="764" y="1161"/>
                  </a:lnTo>
                  <a:lnTo>
                    <a:pt x="762" y="1161"/>
                  </a:lnTo>
                  <a:lnTo>
                    <a:pt x="760" y="1163"/>
                  </a:lnTo>
                  <a:lnTo>
                    <a:pt x="760" y="1161"/>
                  </a:lnTo>
                  <a:lnTo>
                    <a:pt x="758" y="1159"/>
                  </a:lnTo>
                  <a:lnTo>
                    <a:pt x="754" y="1154"/>
                  </a:lnTo>
                  <a:lnTo>
                    <a:pt x="754" y="1154"/>
                  </a:lnTo>
                  <a:lnTo>
                    <a:pt x="753" y="1159"/>
                  </a:lnTo>
                  <a:lnTo>
                    <a:pt x="753" y="1163"/>
                  </a:lnTo>
                  <a:lnTo>
                    <a:pt x="749" y="1167"/>
                  </a:lnTo>
                  <a:lnTo>
                    <a:pt x="749" y="1165"/>
                  </a:lnTo>
                  <a:lnTo>
                    <a:pt x="753" y="1159"/>
                  </a:lnTo>
                  <a:lnTo>
                    <a:pt x="753" y="1158"/>
                  </a:lnTo>
                  <a:lnTo>
                    <a:pt x="753" y="1154"/>
                  </a:lnTo>
                  <a:lnTo>
                    <a:pt x="753" y="1152"/>
                  </a:lnTo>
                  <a:lnTo>
                    <a:pt x="753" y="1150"/>
                  </a:lnTo>
                  <a:lnTo>
                    <a:pt x="753" y="1149"/>
                  </a:lnTo>
                  <a:lnTo>
                    <a:pt x="751" y="1149"/>
                  </a:lnTo>
                  <a:lnTo>
                    <a:pt x="749" y="1149"/>
                  </a:lnTo>
                  <a:lnTo>
                    <a:pt x="749" y="1149"/>
                  </a:lnTo>
                  <a:lnTo>
                    <a:pt x="745" y="1150"/>
                  </a:lnTo>
                  <a:lnTo>
                    <a:pt x="745" y="1150"/>
                  </a:lnTo>
                  <a:lnTo>
                    <a:pt x="742" y="1150"/>
                  </a:lnTo>
                  <a:lnTo>
                    <a:pt x="740" y="1150"/>
                  </a:lnTo>
                  <a:lnTo>
                    <a:pt x="740" y="1152"/>
                  </a:lnTo>
                  <a:lnTo>
                    <a:pt x="740" y="1154"/>
                  </a:lnTo>
                  <a:lnTo>
                    <a:pt x="742" y="1156"/>
                  </a:lnTo>
                  <a:lnTo>
                    <a:pt x="744" y="1158"/>
                  </a:lnTo>
                  <a:lnTo>
                    <a:pt x="744" y="1159"/>
                  </a:lnTo>
                  <a:lnTo>
                    <a:pt x="742" y="1158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738" y="1154"/>
                  </a:lnTo>
                  <a:lnTo>
                    <a:pt x="738" y="1152"/>
                  </a:lnTo>
                  <a:lnTo>
                    <a:pt x="738" y="1152"/>
                  </a:lnTo>
                  <a:lnTo>
                    <a:pt x="733" y="1150"/>
                  </a:lnTo>
                  <a:lnTo>
                    <a:pt x="731" y="1149"/>
                  </a:lnTo>
                  <a:lnTo>
                    <a:pt x="729" y="1149"/>
                  </a:lnTo>
                  <a:lnTo>
                    <a:pt x="727" y="1150"/>
                  </a:lnTo>
                  <a:lnTo>
                    <a:pt x="727" y="1150"/>
                  </a:lnTo>
                  <a:lnTo>
                    <a:pt x="727" y="1152"/>
                  </a:lnTo>
                  <a:lnTo>
                    <a:pt x="726" y="1156"/>
                  </a:lnTo>
                  <a:lnTo>
                    <a:pt x="726" y="1156"/>
                  </a:lnTo>
                  <a:lnTo>
                    <a:pt x="727" y="1158"/>
                  </a:lnTo>
                  <a:lnTo>
                    <a:pt x="727" y="1158"/>
                  </a:lnTo>
                  <a:lnTo>
                    <a:pt x="735" y="1159"/>
                  </a:lnTo>
                  <a:lnTo>
                    <a:pt x="736" y="1163"/>
                  </a:lnTo>
                  <a:lnTo>
                    <a:pt x="736" y="1161"/>
                  </a:lnTo>
                  <a:lnTo>
                    <a:pt x="735" y="1161"/>
                  </a:lnTo>
                  <a:lnTo>
                    <a:pt x="735" y="1161"/>
                  </a:lnTo>
                  <a:lnTo>
                    <a:pt x="733" y="1161"/>
                  </a:lnTo>
                  <a:lnTo>
                    <a:pt x="733" y="1161"/>
                  </a:lnTo>
                  <a:lnTo>
                    <a:pt x="733" y="1163"/>
                  </a:lnTo>
                  <a:lnTo>
                    <a:pt x="731" y="1167"/>
                  </a:lnTo>
                  <a:lnTo>
                    <a:pt x="731" y="1168"/>
                  </a:lnTo>
                  <a:lnTo>
                    <a:pt x="729" y="1168"/>
                  </a:lnTo>
                  <a:lnTo>
                    <a:pt x="729" y="1168"/>
                  </a:lnTo>
                  <a:lnTo>
                    <a:pt x="729" y="1163"/>
                  </a:lnTo>
                  <a:lnTo>
                    <a:pt x="726" y="1159"/>
                  </a:lnTo>
                  <a:lnTo>
                    <a:pt x="722" y="1158"/>
                  </a:lnTo>
                  <a:lnTo>
                    <a:pt x="720" y="1156"/>
                  </a:lnTo>
                  <a:lnTo>
                    <a:pt x="720" y="1154"/>
                  </a:lnTo>
                  <a:lnTo>
                    <a:pt x="720" y="1154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18" y="1150"/>
                  </a:lnTo>
                  <a:lnTo>
                    <a:pt x="718" y="1150"/>
                  </a:lnTo>
                  <a:lnTo>
                    <a:pt x="717" y="1149"/>
                  </a:lnTo>
                  <a:lnTo>
                    <a:pt x="717" y="1147"/>
                  </a:lnTo>
                  <a:lnTo>
                    <a:pt x="715" y="1147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1" y="1149"/>
                  </a:lnTo>
                  <a:lnTo>
                    <a:pt x="711" y="1149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09" y="1152"/>
                  </a:lnTo>
                  <a:lnTo>
                    <a:pt x="711" y="1154"/>
                  </a:lnTo>
                  <a:lnTo>
                    <a:pt x="713" y="1154"/>
                  </a:lnTo>
                  <a:lnTo>
                    <a:pt x="713" y="1156"/>
                  </a:lnTo>
                  <a:lnTo>
                    <a:pt x="713" y="1156"/>
                  </a:lnTo>
                  <a:lnTo>
                    <a:pt x="711" y="1156"/>
                  </a:lnTo>
                  <a:lnTo>
                    <a:pt x="711" y="1156"/>
                  </a:lnTo>
                  <a:lnTo>
                    <a:pt x="713" y="1158"/>
                  </a:lnTo>
                  <a:lnTo>
                    <a:pt x="717" y="1159"/>
                  </a:lnTo>
                  <a:lnTo>
                    <a:pt x="722" y="1163"/>
                  </a:lnTo>
                  <a:lnTo>
                    <a:pt x="722" y="1163"/>
                  </a:lnTo>
                  <a:lnTo>
                    <a:pt x="724" y="1165"/>
                  </a:lnTo>
                  <a:lnTo>
                    <a:pt x="724" y="1165"/>
                  </a:lnTo>
                  <a:lnTo>
                    <a:pt x="726" y="1165"/>
                  </a:lnTo>
                  <a:lnTo>
                    <a:pt x="726" y="1167"/>
                  </a:lnTo>
                  <a:lnTo>
                    <a:pt x="727" y="1167"/>
                  </a:lnTo>
                  <a:lnTo>
                    <a:pt x="726" y="1168"/>
                  </a:lnTo>
                  <a:lnTo>
                    <a:pt x="724" y="1168"/>
                  </a:lnTo>
                  <a:lnTo>
                    <a:pt x="722" y="1167"/>
                  </a:lnTo>
                  <a:lnTo>
                    <a:pt x="722" y="1168"/>
                  </a:lnTo>
                  <a:lnTo>
                    <a:pt x="720" y="1170"/>
                  </a:lnTo>
                  <a:lnTo>
                    <a:pt x="718" y="1172"/>
                  </a:lnTo>
                  <a:lnTo>
                    <a:pt x="718" y="1172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4"/>
                  </a:lnTo>
                  <a:lnTo>
                    <a:pt x="717" y="1174"/>
                  </a:lnTo>
                  <a:lnTo>
                    <a:pt x="715" y="1174"/>
                  </a:lnTo>
                  <a:lnTo>
                    <a:pt x="715" y="1174"/>
                  </a:lnTo>
                  <a:lnTo>
                    <a:pt x="715" y="1172"/>
                  </a:lnTo>
                  <a:lnTo>
                    <a:pt x="715" y="1172"/>
                  </a:lnTo>
                  <a:lnTo>
                    <a:pt x="713" y="1172"/>
                  </a:lnTo>
                  <a:lnTo>
                    <a:pt x="713" y="1174"/>
                  </a:lnTo>
                  <a:lnTo>
                    <a:pt x="713" y="1176"/>
                  </a:lnTo>
                  <a:lnTo>
                    <a:pt x="713" y="1177"/>
                  </a:lnTo>
                  <a:lnTo>
                    <a:pt x="711" y="1179"/>
                  </a:lnTo>
                  <a:lnTo>
                    <a:pt x="713" y="1179"/>
                  </a:lnTo>
                  <a:lnTo>
                    <a:pt x="715" y="1181"/>
                  </a:lnTo>
                  <a:lnTo>
                    <a:pt x="715" y="1181"/>
                  </a:lnTo>
                  <a:lnTo>
                    <a:pt x="717" y="1179"/>
                  </a:lnTo>
                  <a:lnTo>
                    <a:pt x="718" y="1179"/>
                  </a:lnTo>
                  <a:lnTo>
                    <a:pt x="720" y="1179"/>
                  </a:lnTo>
                  <a:lnTo>
                    <a:pt x="722" y="1179"/>
                  </a:lnTo>
                  <a:lnTo>
                    <a:pt x="724" y="1177"/>
                  </a:lnTo>
                  <a:lnTo>
                    <a:pt x="727" y="1176"/>
                  </a:lnTo>
                  <a:lnTo>
                    <a:pt x="729" y="1176"/>
                  </a:lnTo>
                  <a:lnTo>
                    <a:pt x="729" y="1177"/>
                  </a:lnTo>
                  <a:lnTo>
                    <a:pt x="729" y="1177"/>
                  </a:lnTo>
                  <a:lnTo>
                    <a:pt x="733" y="1176"/>
                  </a:lnTo>
                  <a:lnTo>
                    <a:pt x="738" y="1177"/>
                  </a:lnTo>
                  <a:lnTo>
                    <a:pt x="754" y="1179"/>
                  </a:lnTo>
                  <a:lnTo>
                    <a:pt x="754" y="1179"/>
                  </a:lnTo>
                  <a:lnTo>
                    <a:pt x="753" y="1179"/>
                  </a:lnTo>
                  <a:lnTo>
                    <a:pt x="744" y="1181"/>
                  </a:lnTo>
                  <a:lnTo>
                    <a:pt x="744" y="1181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3"/>
                  </a:lnTo>
                  <a:lnTo>
                    <a:pt x="747" y="1183"/>
                  </a:lnTo>
                  <a:lnTo>
                    <a:pt x="749" y="1183"/>
                  </a:lnTo>
                  <a:lnTo>
                    <a:pt x="751" y="1183"/>
                  </a:lnTo>
                  <a:lnTo>
                    <a:pt x="751" y="1183"/>
                  </a:lnTo>
                  <a:lnTo>
                    <a:pt x="753" y="1183"/>
                  </a:lnTo>
                  <a:lnTo>
                    <a:pt x="754" y="1183"/>
                  </a:lnTo>
                  <a:lnTo>
                    <a:pt x="758" y="1183"/>
                  </a:lnTo>
                  <a:lnTo>
                    <a:pt x="758" y="1183"/>
                  </a:lnTo>
                  <a:lnTo>
                    <a:pt x="760" y="1185"/>
                  </a:lnTo>
                  <a:lnTo>
                    <a:pt x="762" y="1186"/>
                  </a:lnTo>
                  <a:lnTo>
                    <a:pt x="769" y="1185"/>
                  </a:lnTo>
                  <a:lnTo>
                    <a:pt x="780" y="1188"/>
                  </a:lnTo>
                  <a:lnTo>
                    <a:pt x="782" y="1186"/>
                  </a:lnTo>
                  <a:lnTo>
                    <a:pt x="783" y="1185"/>
                  </a:lnTo>
                  <a:lnTo>
                    <a:pt x="783" y="1185"/>
                  </a:lnTo>
                  <a:lnTo>
                    <a:pt x="785" y="1183"/>
                  </a:lnTo>
                  <a:lnTo>
                    <a:pt x="789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3"/>
                  </a:lnTo>
                  <a:lnTo>
                    <a:pt x="794" y="1183"/>
                  </a:lnTo>
                  <a:lnTo>
                    <a:pt x="794" y="1183"/>
                  </a:lnTo>
                  <a:lnTo>
                    <a:pt x="796" y="1183"/>
                  </a:lnTo>
                  <a:lnTo>
                    <a:pt x="796" y="1183"/>
                  </a:lnTo>
                  <a:lnTo>
                    <a:pt x="798" y="1183"/>
                  </a:lnTo>
                  <a:lnTo>
                    <a:pt x="798" y="1183"/>
                  </a:lnTo>
                  <a:lnTo>
                    <a:pt x="798" y="1185"/>
                  </a:lnTo>
                  <a:lnTo>
                    <a:pt x="796" y="1185"/>
                  </a:lnTo>
                  <a:lnTo>
                    <a:pt x="796" y="1186"/>
                  </a:lnTo>
                  <a:lnTo>
                    <a:pt x="796" y="1186"/>
                  </a:lnTo>
                  <a:lnTo>
                    <a:pt x="794" y="1186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792" y="1185"/>
                  </a:lnTo>
                  <a:lnTo>
                    <a:pt x="791" y="1183"/>
                  </a:lnTo>
                  <a:lnTo>
                    <a:pt x="789" y="1183"/>
                  </a:lnTo>
                  <a:lnTo>
                    <a:pt x="787" y="1183"/>
                  </a:lnTo>
                  <a:lnTo>
                    <a:pt x="787" y="1183"/>
                  </a:lnTo>
                  <a:lnTo>
                    <a:pt x="785" y="1185"/>
                  </a:lnTo>
                  <a:lnTo>
                    <a:pt x="783" y="1186"/>
                  </a:lnTo>
                  <a:lnTo>
                    <a:pt x="783" y="1188"/>
                  </a:lnTo>
                  <a:lnTo>
                    <a:pt x="783" y="1190"/>
                  </a:lnTo>
                  <a:lnTo>
                    <a:pt x="782" y="1190"/>
                  </a:lnTo>
                  <a:lnTo>
                    <a:pt x="780" y="1190"/>
                  </a:lnTo>
                  <a:lnTo>
                    <a:pt x="776" y="1190"/>
                  </a:lnTo>
                  <a:lnTo>
                    <a:pt x="774" y="1190"/>
                  </a:lnTo>
                  <a:lnTo>
                    <a:pt x="773" y="1188"/>
                  </a:lnTo>
                  <a:lnTo>
                    <a:pt x="771" y="1186"/>
                  </a:lnTo>
                  <a:lnTo>
                    <a:pt x="760" y="1186"/>
                  </a:lnTo>
                  <a:lnTo>
                    <a:pt x="760" y="1188"/>
                  </a:lnTo>
                  <a:lnTo>
                    <a:pt x="760" y="1188"/>
                  </a:lnTo>
                  <a:lnTo>
                    <a:pt x="762" y="1188"/>
                  </a:lnTo>
                  <a:lnTo>
                    <a:pt x="762" y="1190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5" y="1194"/>
                  </a:lnTo>
                  <a:lnTo>
                    <a:pt x="765" y="1194"/>
                  </a:lnTo>
                  <a:lnTo>
                    <a:pt x="764" y="1194"/>
                  </a:lnTo>
                  <a:lnTo>
                    <a:pt x="762" y="1194"/>
                  </a:lnTo>
                  <a:lnTo>
                    <a:pt x="760" y="1190"/>
                  </a:lnTo>
                  <a:lnTo>
                    <a:pt x="756" y="1188"/>
                  </a:lnTo>
                  <a:lnTo>
                    <a:pt x="756" y="1186"/>
                  </a:lnTo>
                  <a:lnTo>
                    <a:pt x="754" y="1188"/>
                  </a:lnTo>
                  <a:lnTo>
                    <a:pt x="754" y="1188"/>
                  </a:lnTo>
                  <a:lnTo>
                    <a:pt x="754" y="1192"/>
                  </a:lnTo>
                  <a:lnTo>
                    <a:pt x="754" y="1194"/>
                  </a:lnTo>
                  <a:lnTo>
                    <a:pt x="753" y="1195"/>
                  </a:lnTo>
                  <a:lnTo>
                    <a:pt x="753" y="1195"/>
                  </a:lnTo>
                  <a:lnTo>
                    <a:pt x="751" y="1197"/>
                  </a:lnTo>
                  <a:lnTo>
                    <a:pt x="751" y="1195"/>
                  </a:lnTo>
                  <a:lnTo>
                    <a:pt x="753" y="1192"/>
                  </a:lnTo>
                  <a:lnTo>
                    <a:pt x="753" y="1188"/>
                  </a:lnTo>
                  <a:lnTo>
                    <a:pt x="754" y="1188"/>
                  </a:lnTo>
                  <a:lnTo>
                    <a:pt x="754" y="1186"/>
                  </a:lnTo>
                  <a:lnTo>
                    <a:pt x="754" y="1186"/>
                  </a:lnTo>
                  <a:lnTo>
                    <a:pt x="753" y="1185"/>
                  </a:lnTo>
                  <a:lnTo>
                    <a:pt x="744" y="1186"/>
                  </a:lnTo>
                  <a:lnTo>
                    <a:pt x="738" y="1188"/>
                  </a:lnTo>
                  <a:lnTo>
                    <a:pt x="738" y="1190"/>
                  </a:lnTo>
                  <a:lnTo>
                    <a:pt x="738" y="1186"/>
                  </a:lnTo>
                  <a:lnTo>
                    <a:pt x="740" y="1186"/>
                  </a:lnTo>
                  <a:lnTo>
                    <a:pt x="742" y="1186"/>
                  </a:lnTo>
                  <a:lnTo>
                    <a:pt x="744" y="1186"/>
                  </a:lnTo>
                  <a:lnTo>
                    <a:pt x="742" y="1185"/>
                  </a:lnTo>
                  <a:lnTo>
                    <a:pt x="742" y="1183"/>
                  </a:lnTo>
                  <a:lnTo>
                    <a:pt x="740" y="1181"/>
                  </a:lnTo>
                  <a:lnTo>
                    <a:pt x="738" y="1181"/>
                  </a:lnTo>
                  <a:lnTo>
                    <a:pt x="736" y="1181"/>
                  </a:lnTo>
                  <a:lnTo>
                    <a:pt x="736" y="1181"/>
                  </a:lnTo>
                  <a:lnTo>
                    <a:pt x="733" y="1181"/>
                  </a:lnTo>
                  <a:lnTo>
                    <a:pt x="733" y="1181"/>
                  </a:lnTo>
                  <a:lnTo>
                    <a:pt x="731" y="1179"/>
                  </a:lnTo>
                  <a:lnTo>
                    <a:pt x="726" y="1179"/>
                  </a:lnTo>
                  <a:lnTo>
                    <a:pt x="726" y="1179"/>
                  </a:lnTo>
                  <a:lnTo>
                    <a:pt x="722" y="1183"/>
                  </a:lnTo>
                  <a:lnTo>
                    <a:pt x="722" y="1185"/>
                  </a:lnTo>
                  <a:lnTo>
                    <a:pt x="722" y="1185"/>
                  </a:lnTo>
                  <a:lnTo>
                    <a:pt x="722" y="1186"/>
                  </a:lnTo>
                  <a:lnTo>
                    <a:pt x="722" y="1186"/>
                  </a:lnTo>
                  <a:lnTo>
                    <a:pt x="724" y="1186"/>
                  </a:lnTo>
                  <a:lnTo>
                    <a:pt x="722" y="1186"/>
                  </a:lnTo>
                  <a:lnTo>
                    <a:pt x="720" y="1186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18" y="1188"/>
                  </a:lnTo>
                  <a:lnTo>
                    <a:pt x="713" y="1192"/>
                  </a:lnTo>
                  <a:lnTo>
                    <a:pt x="711" y="1192"/>
                  </a:lnTo>
                  <a:lnTo>
                    <a:pt x="711" y="1194"/>
                  </a:lnTo>
                  <a:lnTo>
                    <a:pt x="709" y="1195"/>
                  </a:lnTo>
                  <a:lnTo>
                    <a:pt x="717" y="1194"/>
                  </a:lnTo>
                  <a:lnTo>
                    <a:pt x="715" y="1195"/>
                  </a:lnTo>
                  <a:lnTo>
                    <a:pt x="713" y="1195"/>
                  </a:lnTo>
                  <a:lnTo>
                    <a:pt x="713" y="1197"/>
                  </a:lnTo>
                  <a:lnTo>
                    <a:pt x="715" y="1199"/>
                  </a:lnTo>
                  <a:lnTo>
                    <a:pt x="715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09" y="1197"/>
                  </a:lnTo>
                  <a:lnTo>
                    <a:pt x="709" y="1195"/>
                  </a:lnTo>
                  <a:lnTo>
                    <a:pt x="708" y="1195"/>
                  </a:lnTo>
                  <a:lnTo>
                    <a:pt x="708" y="1195"/>
                  </a:lnTo>
                  <a:lnTo>
                    <a:pt x="706" y="1195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4" y="1199"/>
                  </a:lnTo>
                  <a:lnTo>
                    <a:pt x="704" y="1201"/>
                  </a:lnTo>
                  <a:lnTo>
                    <a:pt x="706" y="1201"/>
                  </a:lnTo>
                  <a:lnTo>
                    <a:pt x="704" y="1203"/>
                  </a:lnTo>
                  <a:lnTo>
                    <a:pt x="704" y="1203"/>
                  </a:lnTo>
                  <a:lnTo>
                    <a:pt x="704" y="1205"/>
                  </a:lnTo>
                  <a:lnTo>
                    <a:pt x="704" y="1205"/>
                  </a:lnTo>
                  <a:lnTo>
                    <a:pt x="704" y="1208"/>
                  </a:lnTo>
                  <a:lnTo>
                    <a:pt x="706" y="1208"/>
                  </a:lnTo>
                  <a:lnTo>
                    <a:pt x="706" y="1208"/>
                  </a:lnTo>
                  <a:lnTo>
                    <a:pt x="718" y="1208"/>
                  </a:lnTo>
                  <a:lnTo>
                    <a:pt x="718" y="1208"/>
                  </a:lnTo>
                  <a:lnTo>
                    <a:pt x="720" y="1208"/>
                  </a:lnTo>
                  <a:lnTo>
                    <a:pt x="724" y="1208"/>
                  </a:lnTo>
                  <a:lnTo>
                    <a:pt x="722" y="1208"/>
                  </a:lnTo>
                  <a:lnTo>
                    <a:pt x="720" y="1210"/>
                  </a:lnTo>
                  <a:lnTo>
                    <a:pt x="724" y="1212"/>
                  </a:lnTo>
                  <a:lnTo>
                    <a:pt x="727" y="1214"/>
                  </a:lnTo>
                  <a:lnTo>
                    <a:pt x="727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4" y="1212"/>
                  </a:lnTo>
                  <a:lnTo>
                    <a:pt x="715" y="1212"/>
                  </a:lnTo>
                  <a:lnTo>
                    <a:pt x="715" y="1214"/>
                  </a:lnTo>
                  <a:lnTo>
                    <a:pt x="724" y="1215"/>
                  </a:lnTo>
                  <a:lnTo>
                    <a:pt x="724" y="1215"/>
                  </a:lnTo>
                  <a:lnTo>
                    <a:pt x="724" y="1217"/>
                  </a:lnTo>
                  <a:lnTo>
                    <a:pt x="718" y="1217"/>
                  </a:lnTo>
                  <a:lnTo>
                    <a:pt x="717" y="1217"/>
                  </a:lnTo>
                  <a:lnTo>
                    <a:pt x="717" y="1217"/>
                  </a:lnTo>
                  <a:lnTo>
                    <a:pt x="715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5" y="1219"/>
                  </a:lnTo>
                  <a:lnTo>
                    <a:pt x="713" y="1219"/>
                  </a:lnTo>
                  <a:lnTo>
                    <a:pt x="715" y="1221"/>
                  </a:lnTo>
                  <a:lnTo>
                    <a:pt x="718" y="1223"/>
                  </a:lnTo>
                  <a:lnTo>
                    <a:pt x="722" y="1224"/>
                  </a:lnTo>
                  <a:lnTo>
                    <a:pt x="727" y="1224"/>
                  </a:lnTo>
                  <a:lnTo>
                    <a:pt x="729" y="1224"/>
                  </a:lnTo>
                  <a:lnTo>
                    <a:pt x="729" y="1226"/>
                  </a:lnTo>
                  <a:lnTo>
                    <a:pt x="729" y="1228"/>
                  </a:lnTo>
                  <a:lnTo>
                    <a:pt x="731" y="1228"/>
                  </a:lnTo>
                  <a:lnTo>
                    <a:pt x="733" y="1226"/>
                  </a:lnTo>
                  <a:lnTo>
                    <a:pt x="735" y="1226"/>
                  </a:lnTo>
                  <a:lnTo>
                    <a:pt x="736" y="1226"/>
                  </a:lnTo>
                  <a:lnTo>
                    <a:pt x="736" y="1224"/>
                  </a:lnTo>
                  <a:lnTo>
                    <a:pt x="738" y="1223"/>
                  </a:lnTo>
                  <a:lnTo>
                    <a:pt x="740" y="1223"/>
                  </a:lnTo>
                  <a:lnTo>
                    <a:pt x="744" y="1223"/>
                  </a:lnTo>
                  <a:lnTo>
                    <a:pt x="744" y="1223"/>
                  </a:lnTo>
                  <a:lnTo>
                    <a:pt x="745" y="1226"/>
                  </a:lnTo>
                  <a:lnTo>
                    <a:pt x="747" y="1226"/>
                  </a:lnTo>
                  <a:lnTo>
                    <a:pt x="747" y="1228"/>
                  </a:lnTo>
                  <a:lnTo>
                    <a:pt x="745" y="1228"/>
                  </a:lnTo>
                  <a:lnTo>
                    <a:pt x="745" y="1226"/>
                  </a:lnTo>
                  <a:lnTo>
                    <a:pt x="744" y="1224"/>
                  </a:lnTo>
                  <a:lnTo>
                    <a:pt x="744" y="1224"/>
                  </a:lnTo>
                  <a:lnTo>
                    <a:pt x="742" y="1224"/>
                  </a:lnTo>
                  <a:lnTo>
                    <a:pt x="740" y="1224"/>
                  </a:lnTo>
                  <a:lnTo>
                    <a:pt x="740" y="1224"/>
                  </a:lnTo>
                  <a:lnTo>
                    <a:pt x="738" y="1224"/>
                  </a:lnTo>
                  <a:lnTo>
                    <a:pt x="738" y="1226"/>
                  </a:lnTo>
                  <a:lnTo>
                    <a:pt x="738" y="1226"/>
                  </a:lnTo>
                  <a:lnTo>
                    <a:pt x="736" y="1228"/>
                  </a:lnTo>
                  <a:lnTo>
                    <a:pt x="735" y="1228"/>
                  </a:lnTo>
                  <a:lnTo>
                    <a:pt x="733" y="1228"/>
                  </a:lnTo>
                  <a:lnTo>
                    <a:pt x="735" y="1230"/>
                  </a:lnTo>
                  <a:lnTo>
                    <a:pt x="733" y="1230"/>
                  </a:lnTo>
                  <a:lnTo>
                    <a:pt x="731" y="1230"/>
                  </a:lnTo>
                  <a:lnTo>
                    <a:pt x="724" y="1226"/>
                  </a:lnTo>
                  <a:lnTo>
                    <a:pt x="722" y="1228"/>
                  </a:lnTo>
                  <a:lnTo>
                    <a:pt x="720" y="1226"/>
                  </a:lnTo>
                  <a:lnTo>
                    <a:pt x="718" y="1226"/>
                  </a:lnTo>
                  <a:lnTo>
                    <a:pt x="715" y="1224"/>
                  </a:lnTo>
                  <a:lnTo>
                    <a:pt x="717" y="1226"/>
                  </a:lnTo>
                  <a:lnTo>
                    <a:pt x="715" y="1228"/>
                  </a:lnTo>
                  <a:lnTo>
                    <a:pt x="709" y="1228"/>
                  </a:lnTo>
                  <a:lnTo>
                    <a:pt x="704" y="1232"/>
                  </a:lnTo>
                  <a:lnTo>
                    <a:pt x="704" y="1232"/>
                  </a:lnTo>
                  <a:lnTo>
                    <a:pt x="706" y="1232"/>
                  </a:lnTo>
                  <a:lnTo>
                    <a:pt x="708" y="1232"/>
                  </a:lnTo>
                  <a:lnTo>
                    <a:pt x="709" y="1232"/>
                  </a:lnTo>
                  <a:lnTo>
                    <a:pt x="711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3"/>
                  </a:lnTo>
                  <a:lnTo>
                    <a:pt x="711" y="1235"/>
                  </a:lnTo>
                  <a:lnTo>
                    <a:pt x="709" y="1235"/>
                  </a:lnTo>
                  <a:lnTo>
                    <a:pt x="709" y="1235"/>
                  </a:lnTo>
                  <a:lnTo>
                    <a:pt x="709" y="1233"/>
                  </a:lnTo>
                  <a:lnTo>
                    <a:pt x="709" y="1233"/>
                  </a:lnTo>
                  <a:lnTo>
                    <a:pt x="708" y="1233"/>
                  </a:lnTo>
                  <a:lnTo>
                    <a:pt x="708" y="1233"/>
                  </a:lnTo>
                  <a:lnTo>
                    <a:pt x="706" y="1235"/>
                  </a:lnTo>
                  <a:lnTo>
                    <a:pt x="706" y="1237"/>
                  </a:lnTo>
                  <a:lnTo>
                    <a:pt x="708" y="1239"/>
                  </a:lnTo>
                  <a:lnTo>
                    <a:pt x="708" y="1239"/>
                  </a:lnTo>
                  <a:lnTo>
                    <a:pt x="708" y="1241"/>
                  </a:lnTo>
                  <a:lnTo>
                    <a:pt x="709" y="1241"/>
                  </a:lnTo>
                  <a:lnTo>
                    <a:pt x="711" y="1241"/>
                  </a:lnTo>
                  <a:lnTo>
                    <a:pt x="713" y="1239"/>
                  </a:lnTo>
                  <a:lnTo>
                    <a:pt x="715" y="1237"/>
                  </a:lnTo>
                  <a:lnTo>
                    <a:pt x="715" y="1237"/>
                  </a:lnTo>
                  <a:lnTo>
                    <a:pt x="735" y="1235"/>
                  </a:lnTo>
                  <a:lnTo>
                    <a:pt x="736" y="1235"/>
                  </a:lnTo>
                  <a:lnTo>
                    <a:pt x="738" y="1237"/>
                  </a:lnTo>
                  <a:lnTo>
                    <a:pt x="729" y="1237"/>
                  </a:lnTo>
                  <a:lnTo>
                    <a:pt x="720" y="1239"/>
                  </a:lnTo>
                  <a:lnTo>
                    <a:pt x="720" y="1239"/>
                  </a:lnTo>
                  <a:lnTo>
                    <a:pt x="722" y="1241"/>
                  </a:lnTo>
                  <a:lnTo>
                    <a:pt x="722" y="1241"/>
                  </a:lnTo>
                  <a:lnTo>
                    <a:pt x="724" y="1242"/>
                  </a:lnTo>
                  <a:lnTo>
                    <a:pt x="724" y="1244"/>
                  </a:lnTo>
                  <a:lnTo>
                    <a:pt x="724" y="1246"/>
                  </a:lnTo>
                  <a:lnTo>
                    <a:pt x="724" y="1248"/>
                  </a:lnTo>
                  <a:lnTo>
                    <a:pt x="722" y="1248"/>
                  </a:lnTo>
                  <a:lnTo>
                    <a:pt x="722" y="1246"/>
                  </a:lnTo>
                  <a:lnTo>
                    <a:pt x="722" y="1242"/>
                  </a:lnTo>
                  <a:lnTo>
                    <a:pt x="722" y="1242"/>
                  </a:lnTo>
                  <a:lnTo>
                    <a:pt x="720" y="1241"/>
                  </a:lnTo>
                  <a:lnTo>
                    <a:pt x="720" y="1241"/>
                  </a:lnTo>
                  <a:lnTo>
                    <a:pt x="718" y="1239"/>
                  </a:lnTo>
                  <a:lnTo>
                    <a:pt x="718" y="1239"/>
                  </a:lnTo>
                  <a:lnTo>
                    <a:pt x="717" y="1239"/>
                  </a:lnTo>
                  <a:lnTo>
                    <a:pt x="715" y="1239"/>
                  </a:lnTo>
                  <a:lnTo>
                    <a:pt x="715" y="1242"/>
                  </a:lnTo>
                  <a:lnTo>
                    <a:pt x="713" y="1242"/>
                  </a:lnTo>
                  <a:lnTo>
                    <a:pt x="711" y="1242"/>
                  </a:lnTo>
                  <a:lnTo>
                    <a:pt x="711" y="1242"/>
                  </a:lnTo>
                  <a:lnTo>
                    <a:pt x="711" y="1244"/>
                  </a:lnTo>
                  <a:lnTo>
                    <a:pt x="709" y="1244"/>
                  </a:lnTo>
                  <a:lnTo>
                    <a:pt x="709" y="1244"/>
                  </a:lnTo>
                  <a:lnTo>
                    <a:pt x="708" y="1244"/>
                  </a:lnTo>
                  <a:lnTo>
                    <a:pt x="706" y="1246"/>
                  </a:lnTo>
                  <a:lnTo>
                    <a:pt x="704" y="1246"/>
                  </a:lnTo>
                  <a:lnTo>
                    <a:pt x="704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50"/>
                  </a:lnTo>
                  <a:lnTo>
                    <a:pt x="708" y="1250"/>
                  </a:lnTo>
                  <a:lnTo>
                    <a:pt x="708" y="1250"/>
                  </a:lnTo>
                  <a:lnTo>
                    <a:pt x="709" y="1250"/>
                  </a:lnTo>
                  <a:lnTo>
                    <a:pt x="709" y="1250"/>
                  </a:lnTo>
                  <a:lnTo>
                    <a:pt x="708" y="1250"/>
                  </a:lnTo>
                  <a:lnTo>
                    <a:pt x="708" y="1251"/>
                  </a:lnTo>
                  <a:lnTo>
                    <a:pt x="706" y="1251"/>
                  </a:lnTo>
                  <a:lnTo>
                    <a:pt x="708" y="1251"/>
                  </a:lnTo>
                  <a:lnTo>
                    <a:pt x="713" y="1251"/>
                  </a:lnTo>
                  <a:lnTo>
                    <a:pt x="715" y="1251"/>
                  </a:lnTo>
                  <a:lnTo>
                    <a:pt x="717" y="1253"/>
                  </a:lnTo>
                  <a:lnTo>
                    <a:pt x="718" y="1255"/>
                  </a:lnTo>
                  <a:lnTo>
                    <a:pt x="717" y="1255"/>
                  </a:lnTo>
                  <a:lnTo>
                    <a:pt x="717" y="1255"/>
                  </a:lnTo>
                  <a:lnTo>
                    <a:pt x="718" y="1257"/>
                  </a:lnTo>
                  <a:lnTo>
                    <a:pt x="718" y="1257"/>
                  </a:lnTo>
                  <a:lnTo>
                    <a:pt x="713" y="1255"/>
                  </a:lnTo>
                  <a:lnTo>
                    <a:pt x="709" y="1255"/>
                  </a:lnTo>
                  <a:lnTo>
                    <a:pt x="709" y="1257"/>
                  </a:lnTo>
                  <a:lnTo>
                    <a:pt x="709" y="1259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5" y="1259"/>
                  </a:lnTo>
                  <a:lnTo>
                    <a:pt x="717" y="1259"/>
                  </a:lnTo>
                  <a:lnTo>
                    <a:pt x="717" y="1259"/>
                  </a:lnTo>
                  <a:lnTo>
                    <a:pt x="718" y="1259"/>
                  </a:lnTo>
                  <a:lnTo>
                    <a:pt x="717" y="1261"/>
                  </a:lnTo>
                  <a:lnTo>
                    <a:pt x="717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2"/>
                  </a:lnTo>
                  <a:lnTo>
                    <a:pt x="717" y="1262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20" y="1262"/>
                  </a:lnTo>
                  <a:lnTo>
                    <a:pt x="720" y="1262"/>
                  </a:lnTo>
                  <a:lnTo>
                    <a:pt x="722" y="1261"/>
                  </a:lnTo>
                  <a:lnTo>
                    <a:pt x="724" y="1264"/>
                  </a:lnTo>
                  <a:lnTo>
                    <a:pt x="726" y="1266"/>
                  </a:lnTo>
                  <a:lnTo>
                    <a:pt x="727" y="1266"/>
                  </a:lnTo>
                  <a:lnTo>
                    <a:pt x="731" y="1264"/>
                  </a:lnTo>
                  <a:lnTo>
                    <a:pt x="733" y="1261"/>
                  </a:lnTo>
                  <a:lnTo>
                    <a:pt x="735" y="1261"/>
                  </a:lnTo>
                  <a:lnTo>
                    <a:pt x="740" y="1261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4" y="1259"/>
                  </a:lnTo>
                  <a:lnTo>
                    <a:pt x="744" y="1259"/>
                  </a:lnTo>
                  <a:lnTo>
                    <a:pt x="745" y="1257"/>
                  </a:lnTo>
                  <a:lnTo>
                    <a:pt x="745" y="1255"/>
                  </a:lnTo>
                  <a:lnTo>
                    <a:pt x="745" y="1255"/>
                  </a:lnTo>
                  <a:lnTo>
                    <a:pt x="745" y="1253"/>
                  </a:lnTo>
                  <a:lnTo>
                    <a:pt x="745" y="1255"/>
                  </a:lnTo>
                  <a:lnTo>
                    <a:pt x="745" y="1257"/>
                  </a:lnTo>
                  <a:lnTo>
                    <a:pt x="747" y="1259"/>
                  </a:lnTo>
                  <a:lnTo>
                    <a:pt x="751" y="1259"/>
                  </a:lnTo>
                  <a:lnTo>
                    <a:pt x="754" y="1257"/>
                  </a:lnTo>
                  <a:lnTo>
                    <a:pt x="758" y="1253"/>
                  </a:lnTo>
                  <a:lnTo>
                    <a:pt x="758" y="1255"/>
                  </a:lnTo>
                  <a:lnTo>
                    <a:pt x="756" y="1255"/>
                  </a:lnTo>
                  <a:lnTo>
                    <a:pt x="754" y="1257"/>
                  </a:lnTo>
                  <a:lnTo>
                    <a:pt x="758" y="1259"/>
                  </a:lnTo>
                  <a:lnTo>
                    <a:pt x="760" y="1259"/>
                  </a:lnTo>
                  <a:lnTo>
                    <a:pt x="764" y="1259"/>
                  </a:lnTo>
                  <a:lnTo>
                    <a:pt x="765" y="1255"/>
                  </a:lnTo>
                  <a:lnTo>
                    <a:pt x="767" y="1259"/>
                  </a:lnTo>
                  <a:lnTo>
                    <a:pt x="771" y="1261"/>
                  </a:lnTo>
                  <a:lnTo>
                    <a:pt x="776" y="1262"/>
                  </a:lnTo>
                  <a:lnTo>
                    <a:pt x="778" y="1262"/>
                  </a:lnTo>
                  <a:lnTo>
                    <a:pt x="782" y="1261"/>
                  </a:lnTo>
                  <a:lnTo>
                    <a:pt x="782" y="1261"/>
                  </a:lnTo>
                  <a:lnTo>
                    <a:pt x="782" y="1259"/>
                  </a:lnTo>
                  <a:lnTo>
                    <a:pt x="782" y="1259"/>
                  </a:lnTo>
                  <a:lnTo>
                    <a:pt x="782" y="1257"/>
                  </a:lnTo>
                  <a:lnTo>
                    <a:pt x="782" y="1255"/>
                  </a:lnTo>
                  <a:lnTo>
                    <a:pt x="782" y="1255"/>
                  </a:lnTo>
                  <a:lnTo>
                    <a:pt x="782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3" y="1253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0"/>
                  </a:lnTo>
                  <a:lnTo>
                    <a:pt x="782" y="1248"/>
                  </a:lnTo>
                  <a:lnTo>
                    <a:pt x="782" y="1248"/>
                  </a:lnTo>
                  <a:lnTo>
                    <a:pt x="782" y="1246"/>
                  </a:lnTo>
                  <a:lnTo>
                    <a:pt x="782" y="1246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5" y="1246"/>
                  </a:lnTo>
                  <a:lnTo>
                    <a:pt x="785" y="1246"/>
                  </a:lnTo>
                  <a:lnTo>
                    <a:pt x="787" y="1246"/>
                  </a:lnTo>
                  <a:lnTo>
                    <a:pt x="789" y="1242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1" y="1237"/>
                  </a:lnTo>
                  <a:lnTo>
                    <a:pt x="791" y="1239"/>
                  </a:lnTo>
                  <a:lnTo>
                    <a:pt x="791" y="1239"/>
                  </a:lnTo>
                  <a:lnTo>
                    <a:pt x="791" y="1241"/>
                  </a:lnTo>
                  <a:lnTo>
                    <a:pt x="791" y="1241"/>
                  </a:lnTo>
                  <a:lnTo>
                    <a:pt x="787" y="1246"/>
                  </a:lnTo>
                  <a:lnTo>
                    <a:pt x="787" y="1248"/>
                  </a:lnTo>
                  <a:lnTo>
                    <a:pt x="785" y="1250"/>
                  </a:lnTo>
                  <a:lnTo>
                    <a:pt x="785" y="1251"/>
                  </a:lnTo>
                  <a:lnTo>
                    <a:pt x="791" y="1253"/>
                  </a:lnTo>
                  <a:lnTo>
                    <a:pt x="798" y="1255"/>
                  </a:lnTo>
                  <a:lnTo>
                    <a:pt x="801" y="1257"/>
                  </a:lnTo>
                  <a:lnTo>
                    <a:pt x="803" y="1257"/>
                  </a:lnTo>
                  <a:lnTo>
                    <a:pt x="805" y="1257"/>
                  </a:lnTo>
                  <a:lnTo>
                    <a:pt x="807" y="1255"/>
                  </a:lnTo>
                  <a:lnTo>
                    <a:pt x="805" y="1257"/>
                  </a:lnTo>
                  <a:lnTo>
                    <a:pt x="803" y="1259"/>
                  </a:lnTo>
                  <a:lnTo>
                    <a:pt x="803" y="1261"/>
                  </a:lnTo>
                  <a:lnTo>
                    <a:pt x="803" y="1262"/>
                  </a:lnTo>
                  <a:lnTo>
                    <a:pt x="805" y="1262"/>
                  </a:lnTo>
                  <a:lnTo>
                    <a:pt x="805" y="1262"/>
                  </a:lnTo>
                  <a:lnTo>
                    <a:pt x="807" y="1261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6" y="1257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20" y="1257"/>
                  </a:lnTo>
                  <a:lnTo>
                    <a:pt x="820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3" y="1257"/>
                  </a:lnTo>
                  <a:lnTo>
                    <a:pt x="825" y="1255"/>
                  </a:lnTo>
                  <a:lnTo>
                    <a:pt x="823" y="1253"/>
                  </a:lnTo>
                  <a:lnTo>
                    <a:pt x="823" y="1253"/>
                  </a:lnTo>
                  <a:lnTo>
                    <a:pt x="823" y="1251"/>
                  </a:lnTo>
                  <a:lnTo>
                    <a:pt x="821" y="1248"/>
                  </a:lnTo>
                  <a:lnTo>
                    <a:pt x="821" y="1246"/>
                  </a:lnTo>
                  <a:lnTo>
                    <a:pt x="820" y="1244"/>
                  </a:lnTo>
                  <a:lnTo>
                    <a:pt x="820" y="1244"/>
                  </a:lnTo>
                  <a:lnTo>
                    <a:pt x="820" y="1242"/>
                  </a:lnTo>
                  <a:lnTo>
                    <a:pt x="821" y="1239"/>
                  </a:lnTo>
                  <a:lnTo>
                    <a:pt x="821" y="1237"/>
                  </a:lnTo>
                  <a:lnTo>
                    <a:pt x="821" y="1235"/>
                  </a:lnTo>
                  <a:lnTo>
                    <a:pt x="821" y="1235"/>
                  </a:lnTo>
                  <a:lnTo>
                    <a:pt x="820" y="1233"/>
                  </a:lnTo>
                  <a:lnTo>
                    <a:pt x="821" y="1233"/>
                  </a:lnTo>
                  <a:lnTo>
                    <a:pt x="823" y="1233"/>
                  </a:lnTo>
                  <a:lnTo>
                    <a:pt x="825" y="1233"/>
                  </a:lnTo>
                  <a:lnTo>
                    <a:pt x="830" y="1226"/>
                  </a:lnTo>
                  <a:lnTo>
                    <a:pt x="836" y="1224"/>
                  </a:lnTo>
                  <a:lnTo>
                    <a:pt x="834" y="1226"/>
                  </a:lnTo>
                  <a:lnTo>
                    <a:pt x="834" y="1226"/>
                  </a:lnTo>
                  <a:lnTo>
                    <a:pt x="832" y="1228"/>
                  </a:lnTo>
                  <a:lnTo>
                    <a:pt x="830" y="1228"/>
                  </a:lnTo>
                  <a:lnTo>
                    <a:pt x="830" y="1228"/>
                  </a:lnTo>
                  <a:lnTo>
                    <a:pt x="829" y="1230"/>
                  </a:lnTo>
                  <a:lnTo>
                    <a:pt x="829" y="1232"/>
                  </a:lnTo>
                  <a:lnTo>
                    <a:pt x="829" y="1233"/>
                  </a:lnTo>
                  <a:lnTo>
                    <a:pt x="825" y="1235"/>
                  </a:lnTo>
                  <a:lnTo>
                    <a:pt x="825" y="1237"/>
                  </a:lnTo>
                  <a:lnTo>
                    <a:pt x="825" y="1239"/>
                  </a:lnTo>
                  <a:lnTo>
                    <a:pt x="825" y="1241"/>
                  </a:lnTo>
                  <a:lnTo>
                    <a:pt x="823" y="1242"/>
                  </a:lnTo>
                  <a:lnTo>
                    <a:pt x="823" y="1244"/>
                  </a:lnTo>
                  <a:lnTo>
                    <a:pt x="823" y="1244"/>
                  </a:lnTo>
                  <a:lnTo>
                    <a:pt x="823" y="1246"/>
                  </a:lnTo>
                  <a:lnTo>
                    <a:pt x="823" y="1246"/>
                  </a:lnTo>
                  <a:lnTo>
                    <a:pt x="823" y="1248"/>
                  </a:lnTo>
                  <a:lnTo>
                    <a:pt x="823" y="1248"/>
                  </a:lnTo>
                  <a:lnTo>
                    <a:pt x="823" y="1250"/>
                  </a:lnTo>
                  <a:lnTo>
                    <a:pt x="825" y="1251"/>
                  </a:lnTo>
                  <a:lnTo>
                    <a:pt x="825" y="1253"/>
                  </a:lnTo>
                  <a:lnTo>
                    <a:pt x="827" y="1253"/>
                  </a:lnTo>
                  <a:lnTo>
                    <a:pt x="829" y="1253"/>
                  </a:lnTo>
                  <a:lnTo>
                    <a:pt x="838" y="1251"/>
                  </a:lnTo>
                  <a:lnTo>
                    <a:pt x="838" y="1251"/>
                  </a:lnTo>
                  <a:lnTo>
                    <a:pt x="839" y="1250"/>
                  </a:lnTo>
                  <a:lnTo>
                    <a:pt x="841" y="1250"/>
                  </a:lnTo>
                  <a:lnTo>
                    <a:pt x="839" y="1253"/>
                  </a:lnTo>
                  <a:lnTo>
                    <a:pt x="838" y="1253"/>
                  </a:lnTo>
                  <a:lnTo>
                    <a:pt x="830" y="1255"/>
                  </a:lnTo>
                  <a:lnTo>
                    <a:pt x="829" y="1255"/>
                  </a:lnTo>
                  <a:lnTo>
                    <a:pt x="827" y="1257"/>
                  </a:lnTo>
                  <a:lnTo>
                    <a:pt x="827" y="1257"/>
                  </a:lnTo>
                  <a:lnTo>
                    <a:pt x="825" y="1259"/>
                  </a:lnTo>
                  <a:lnTo>
                    <a:pt x="825" y="1259"/>
                  </a:lnTo>
                  <a:lnTo>
                    <a:pt x="825" y="1261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9" y="1262"/>
                  </a:lnTo>
                  <a:lnTo>
                    <a:pt x="829" y="1264"/>
                  </a:lnTo>
                  <a:lnTo>
                    <a:pt x="825" y="1264"/>
                  </a:lnTo>
                  <a:lnTo>
                    <a:pt x="823" y="1262"/>
                  </a:lnTo>
                  <a:lnTo>
                    <a:pt x="823" y="1261"/>
                  </a:lnTo>
                  <a:lnTo>
                    <a:pt x="821" y="1261"/>
                  </a:lnTo>
                  <a:lnTo>
                    <a:pt x="818" y="1261"/>
                  </a:lnTo>
                  <a:lnTo>
                    <a:pt x="818" y="1261"/>
                  </a:lnTo>
                  <a:lnTo>
                    <a:pt x="816" y="1261"/>
                  </a:lnTo>
                  <a:lnTo>
                    <a:pt x="816" y="1262"/>
                  </a:lnTo>
                  <a:lnTo>
                    <a:pt x="810" y="1264"/>
                  </a:lnTo>
                  <a:lnTo>
                    <a:pt x="807" y="1264"/>
                  </a:lnTo>
                  <a:lnTo>
                    <a:pt x="807" y="1264"/>
                  </a:lnTo>
                  <a:lnTo>
                    <a:pt x="807" y="1266"/>
                  </a:lnTo>
                  <a:lnTo>
                    <a:pt x="807" y="1266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09" y="1271"/>
                  </a:lnTo>
                  <a:lnTo>
                    <a:pt x="809" y="1271"/>
                  </a:lnTo>
                  <a:lnTo>
                    <a:pt x="810" y="1277"/>
                  </a:lnTo>
                  <a:lnTo>
                    <a:pt x="812" y="1279"/>
                  </a:lnTo>
                  <a:lnTo>
                    <a:pt x="812" y="1279"/>
                  </a:lnTo>
                  <a:lnTo>
                    <a:pt x="814" y="1279"/>
                  </a:lnTo>
                  <a:lnTo>
                    <a:pt x="814" y="1279"/>
                  </a:lnTo>
                  <a:lnTo>
                    <a:pt x="816" y="1282"/>
                  </a:lnTo>
                  <a:lnTo>
                    <a:pt x="814" y="1284"/>
                  </a:lnTo>
                  <a:lnTo>
                    <a:pt x="814" y="1288"/>
                  </a:lnTo>
                  <a:lnTo>
                    <a:pt x="812" y="1289"/>
                  </a:lnTo>
                  <a:lnTo>
                    <a:pt x="814" y="1284"/>
                  </a:lnTo>
                  <a:lnTo>
                    <a:pt x="814" y="1282"/>
                  </a:lnTo>
                  <a:lnTo>
                    <a:pt x="812" y="1280"/>
                  </a:lnTo>
                  <a:lnTo>
                    <a:pt x="809" y="1279"/>
                  </a:lnTo>
                  <a:lnTo>
                    <a:pt x="807" y="1277"/>
                  </a:lnTo>
                  <a:lnTo>
                    <a:pt x="805" y="1279"/>
                  </a:lnTo>
                  <a:lnTo>
                    <a:pt x="800" y="1280"/>
                  </a:lnTo>
                  <a:lnTo>
                    <a:pt x="803" y="1277"/>
                  </a:lnTo>
                  <a:lnTo>
                    <a:pt x="805" y="1277"/>
                  </a:lnTo>
                  <a:lnTo>
                    <a:pt x="807" y="1275"/>
                  </a:lnTo>
                  <a:lnTo>
                    <a:pt x="807" y="1275"/>
                  </a:lnTo>
                  <a:lnTo>
                    <a:pt x="807" y="1273"/>
                  </a:lnTo>
                  <a:lnTo>
                    <a:pt x="807" y="1273"/>
                  </a:lnTo>
                  <a:lnTo>
                    <a:pt x="807" y="1271"/>
                  </a:lnTo>
                  <a:lnTo>
                    <a:pt x="805" y="1270"/>
                  </a:lnTo>
                  <a:lnTo>
                    <a:pt x="805" y="1266"/>
                  </a:lnTo>
                  <a:lnTo>
                    <a:pt x="805" y="1266"/>
                  </a:lnTo>
                  <a:lnTo>
                    <a:pt x="803" y="1264"/>
                  </a:lnTo>
                  <a:lnTo>
                    <a:pt x="801" y="1266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2"/>
                  </a:lnTo>
                  <a:lnTo>
                    <a:pt x="800" y="1261"/>
                  </a:lnTo>
                  <a:lnTo>
                    <a:pt x="800" y="1261"/>
                  </a:lnTo>
                  <a:lnTo>
                    <a:pt x="798" y="1261"/>
                  </a:lnTo>
                  <a:lnTo>
                    <a:pt x="796" y="1259"/>
                  </a:lnTo>
                  <a:lnTo>
                    <a:pt x="789" y="1259"/>
                  </a:lnTo>
                  <a:lnTo>
                    <a:pt x="789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5" y="1259"/>
                  </a:lnTo>
                  <a:lnTo>
                    <a:pt x="785" y="1262"/>
                  </a:lnTo>
                  <a:lnTo>
                    <a:pt x="783" y="1264"/>
                  </a:lnTo>
                  <a:lnTo>
                    <a:pt x="783" y="1264"/>
                  </a:lnTo>
                  <a:lnTo>
                    <a:pt x="780" y="1264"/>
                  </a:lnTo>
                  <a:lnTo>
                    <a:pt x="778" y="1266"/>
                  </a:lnTo>
                  <a:lnTo>
                    <a:pt x="778" y="1268"/>
                  </a:lnTo>
                  <a:lnTo>
                    <a:pt x="776" y="1270"/>
                  </a:lnTo>
                  <a:lnTo>
                    <a:pt x="776" y="1271"/>
                  </a:lnTo>
                  <a:lnTo>
                    <a:pt x="774" y="1271"/>
                  </a:lnTo>
                  <a:lnTo>
                    <a:pt x="776" y="1273"/>
                  </a:lnTo>
                  <a:lnTo>
                    <a:pt x="774" y="1273"/>
                  </a:lnTo>
                  <a:lnTo>
                    <a:pt x="774" y="1273"/>
                  </a:lnTo>
                  <a:lnTo>
                    <a:pt x="774" y="1271"/>
                  </a:lnTo>
                  <a:lnTo>
                    <a:pt x="774" y="1270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1" y="1270"/>
                  </a:lnTo>
                  <a:lnTo>
                    <a:pt x="771" y="1270"/>
                  </a:lnTo>
                  <a:lnTo>
                    <a:pt x="769" y="1270"/>
                  </a:lnTo>
                  <a:lnTo>
                    <a:pt x="771" y="1268"/>
                  </a:lnTo>
                  <a:lnTo>
                    <a:pt x="771" y="1266"/>
                  </a:lnTo>
                  <a:lnTo>
                    <a:pt x="769" y="1264"/>
                  </a:lnTo>
                  <a:lnTo>
                    <a:pt x="769" y="1264"/>
                  </a:lnTo>
                  <a:lnTo>
                    <a:pt x="767" y="1264"/>
                  </a:lnTo>
                  <a:lnTo>
                    <a:pt x="764" y="1262"/>
                  </a:lnTo>
                  <a:lnTo>
                    <a:pt x="762" y="1262"/>
                  </a:lnTo>
                  <a:lnTo>
                    <a:pt x="758" y="1262"/>
                  </a:lnTo>
                  <a:lnTo>
                    <a:pt x="758" y="1262"/>
                  </a:lnTo>
                  <a:lnTo>
                    <a:pt x="756" y="1262"/>
                  </a:lnTo>
                  <a:lnTo>
                    <a:pt x="751" y="1262"/>
                  </a:lnTo>
                  <a:lnTo>
                    <a:pt x="749" y="1262"/>
                  </a:lnTo>
                  <a:lnTo>
                    <a:pt x="749" y="1262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7" y="1266"/>
                  </a:lnTo>
                  <a:lnTo>
                    <a:pt x="747" y="1266"/>
                  </a:lnTo>
                  <a:lnTo>
                    <a:pt x="745" y="1268"/>
                  </a:lnTo>
                  <a:lnTo>
                    <a:pt x="745" y="1268"/>
                  </a:lnTo>
                  <a:lnTo>
                    <a:pt x="745" y="1266"/>
                  </a:lnTo>
                  <a:lnTo>
                    <a:pt x="745" y="1264"/>
                  </a:lnTo>
                  <a:lnTo>
                    <a:pt x="745" y="1262"/>
                  </a:lnTo>
                  <a:lnTo>
                    <a:pt x="744" y="1262"/>
                  </a:lnTo>
                  <a:lnTo>
                    <a:pt x="742" y="1264"/>
                  </a:lnTo>
                  <a:lnTo>
                    <a:pt x="740" y="1266"/>
                  </a:lnTo>
                  <a:lnTo>
                    <a:pt x="740" y="1264"/>
                  </a:lnTo>
                  <a:lnTo>
                    <a:pt x="738" y="1264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8" y="1268"/>
                  </a:lnTo>
                  <a:lnTo>
                    <a:pt x="738" y="1268"/>
                  </a:lnTo>
                  <a:lnTo>
                    <a:pt x="736" y="1268"/>
                  </a:lnTo>
                  <a:lnTo>
                    <a:pt x="735" y="1268"/>
                  </a:lnTo>
                  <a:lnTo>
                    <a:pt x="733" y="1266"/>
                  </a:lnTo>
                  <a:lnTo>
                    <a:pt x="731" y="1268"/>
                  </a:lnTo>
                  <a:lnTo>
                    <a:pt x="731" y="1268"/>
                  </a:lnTo>
                  <a:lnTo>
                    <a:pt x="729" y="1270"/>
                  </a:lnTo>
                  <a:lnTo>
                    <a:pt x="729" y="1271"/>
                  </a:lnTo>
                  <a:lnTo>
                    <a:pt x="729" y="1271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5"/>
                  </a:lnTo>
                  <a:lnTo>
                    <a:pt x="729" y="1275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1"/>
                  </a:lnTo>
                  <a:lnTo>
                    <a:pt x="727" y="1271"/>
                  </a:lnTo>
                  <a:lnTo>
                    <a:pt x="726" y="1271"/>
                  </a:lnTo>
                  <a:lnTo>
                    <a:pt x="722" y="1271"/>
                  </a:lnTo>
                  <a:lnTo>
                    <a:pt x="720" y="1270"/>
                  </a:lnTo>
                  <a:lnTo>
                    <a:pt x="717" y="1268"/>
                  </a:lnTo>
                  <a:lnTo>
                    <a:pt x="713" y="1266"/>
                  </a:lnTo>
                  <a:lnTo>
                    <a:pt x="709" y="1266"/>
                  </a:lnTo>
                  <a:lnTo>
                    <a:pt x="708" y="1270"/>
                  </a:lnTo>
                  <a:lnTo>
                    <a:pt x="708" y="1271"/>
                  </a:lnTo>
                  <a:lnTo>
                    <a:pt x="708" y="1273"/>
                  </a:lnTo>
                  <a:lnTo>
                    <a:pt x="708" y="1275"/>
                  </a:lnTo>
                  <a:lnTo>
                    <a:pt x="708" y="1277"/>
                  </a:lnTo>
                  <a:lnTo>
                    <a:pt x="708" y="1277"/>
                  </a:lnTo>
                  <a:lnTo>
                    <a:pt x="711" y="1277"/>
                  </a:lnTo>
                  <a:lnTo>
                    <a:pt x="711" y="1277"/>
                  </a:lnTo>
                  <a:lnTo>
                    <a:pt x="713" y="1277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7"/>
                  </a:lnTo>
                  <a:lnTo>
                    <a:pt x="713" y="1279"/>
                  </a:lnTo>
                  <a:lnTo>
                    <a:pt x="713" y="1279"/>
                  </a:lnTo>
                  <a:lnTo>
                    <a:pt x="711" y="1279"/>
                  </a:lnTo>
                  <a:lnTo>
                    <a:pt x="711" y="1280"/>
                  </a:lnTo>
                  <a:lnTo>
                    <a:pt x="711" y="1286"/>
                  </a:lnTo>
                  <a:lnTo>
                    <a:pt x="711" y="1288"/>
                  </a:lnTo>
                  <a:lnTo>
                    <a:pt x="711" y="1288"/>
                  </a:lnTo>
                  <a:lnTo>
                    <a:pt x="711" y="1286"/>
                  </a:lnTo>
                  <a:lnTo>
                    <a:pt x="711" y="1284"/>
                  </a:lnTo>
                  <a:lnTo>
                    <a:pt x="711" y="1280"/>
                  </a:lnTo>
                  <a:lnTo>
                    <a:pt x="711" y="1280"/>
                  </a:lnTo>
                  <a:lnTo>
                    <a:pt x="709" y="1279"/>
                  </a:lnTo>
                  <a:lnTo>
                    <a:pt x="709" y="1279"/>
                  </a:lnTo>
                  <a:lnTo>
                    <a:pt x="708" y="1279"/>
                  </a:lnTo>
                  <a:lnTo>
                    <a:pt x="706" y="1279"/>
                  </a:lnTo>
                  <a:lnTo>
                    <a:pt x="706" y="1279"/>
                  </a:lnTo>
                  <a:lnTo>
                    <a:pt x="706" y="1280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6"/>
                  </a:lnTo>
                  <a:lnTo>
                    <a:pt x="709" y="1289"/>
                  </a:lnTo>
                  <a:lnTo>
                    <a:pt x="709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3"/>
                  </a:lnTo>
                  <a:lnTo>
                    <a:pt x="715" y="1293"/>
                  </a:lnTo>
                  <a:lnTo>
                    <a:pt x="715" y="1291"/>
                  </a:lnTo>
                  <a:lnTo>
                    <a:pt x="715" y="1289"/>
                  </a:lnTo>
                  <a:lnTo>
                    <a:pt x="717" y="1291"/>
                  </a:lnTo>
                  <a:lnTo>
                    <a:pt x="718" y="1293"/>
                  </a:lnTo>
                  <a:lnTo>
                    <a:pt x="722" y="1293"/>
                  </a:lnTo>
                  <a:lnTo>
                    <a:pt x="722" y="1291"/>
                  </a:lnTo>
                  <a:lnTo>
                    <a:pt x="724" y="1288"/>
                  </a:lnTo>
                  <a:lnTo>
                    <a:pt x="724" y="1288"/>
                  </a:lnTo>
                  <a:lnTo>
                    <a:pt x="727" y="1286"/>
                  </a:lnTo>
                  <a:lnTo>
                    <a:pt x="731" y="1284"/>
                  </a:lnTo>
                  <a:lnTo>
                    <a:pt x="731" y="1284"/>
                  </a:lnTo>
                  <a:lnTo>
                    <a:pt x="731" y="1286"/>
                  </a:lnTo>
                  <a:lnTo>
                    <a:pt x="731" y="1286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1" y="1288"/>
                  </a:lnTo>
                  <a:lnTo>
                    <a:pt x="731" y="1289"/>
                  </a:lnTo>
                  <a:lnTo>
                    <a:pt x="729" y="1288"/>
                  </a:lnTo>
                  <a:lnTo>
                    <a:pt x="729" y="1288"/>
                  </a:lnTo>
                  <a:lnTo>
                    <a:pt x="727" y="1288"/>
                  </a:lnTo>
                  <a:lnTo>
                    <a:pt x="724" y="1289"/>
                  </a:lnTo>
                  <a:lnTo>
                    <a:pt x="724" y="1291"/>
                  </a:lnTo>
                  <a:lnTo>
                    <a:pt x="724" y="1293"/>
                  </a:lnTo>
                  <a:lnTo>
                    <a:pt x="724" y="1295"/>
                  </a:lnTo>
                  <a:lnTo>
                    <a:pt x="720" y="1295"/>
                  </a:lnTo>
                  <a:lnTo>
                    <a:pt x="720" y="1295"/>
                  </a:lnTo>
                  <a:lnTo>
                    <a:pt x="718" y="1297"/>
                  </a:lnTo>
                  <a:lnTo>
                    <a:pt x="718" y="1297"/>
                  </a:lnTo>
                  <a:lnTo>
                    <a:pt x="718" y="1298"/>
                  </a:lnTo>
                  <a:lnTo>
                    <a:pt x="718" y="1298"/>
                  </a:lnTo>
                  <a:lnTo>
                    <a:pt x="720" y="1298"/>
                  </a:lnTo>
                  <a:lnTo>
                    <a:pt x="720" y="1300"/>
                  </a:lnTo>
                  <a:lnTo>
                    <a:pt x="722" y="1300"/>
                  </a:lnTo>
                  <a:lnTo>
                    <a:pt x="724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6" y="1304"/>
                  </a:lnTo>
                  <a:lnTo>
                    <a:pt x="727" y="1304"/>
                  </a:lnTo>
                  <a:lnTo>
                    <a:pt x="727" y="1306"/>
                  </a:lnTo>
                  <a:lnTo>
                    <a:pt x="727" y="1307"/>
                  </a:lnTo>
                  <a:lnTo>
                    <a:pt x="727" y="1307"/>
                  </a:lnTo>
                  <a:lnTo>
                    <a:pt x="729" y="1309"/>
                  </a:lnTo>
                  <a:lnTo>
                    <a:pt x="727" y="1309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9"/>
                  </a:lnTo>
                  <a:lnTo>
                    <a:pt x="727" y="1311"/>
                  </a:lnTo>
                  <a:lnTo>
                    <a:pt x="729" y="1313"/>
                  </a:lnTo>
                  <a:lnTo>
                    <a:pt x="727" y="1311"/>
                  </a:lnTo>
                  <a:lnTo>
                    <a:pt x="726" y="1309"/>
                  </a:lnTo>
                  <a:lnTo>
                    <a:pt x="724" y="1309"/>
                  </a:lnTo>
                  <a:lnTo>
                    <a:pt x="724" y="1309"/>
                  </a:lnTo>
                  <a:lnTo>
                    <a:pt x="724" y="1311"/>
                  </a:lnTo>
                  <a:lnTo>
                    <a:pt x="726" y="1311"/>
                  </a:lnTo>
                  <a:lnTo>
                    <a:pt x="726" y="1311"/>
                  </a:lnTo>
                  <a:lnTo>
                    <a:pt x="724" y="1311"/>
                  </a:lnTo>
                  <a:lnTo>
                    <a:pt x="724" y="1309"/>
                  </a:lnTo>
                  <a:lnTo>
                    <a:pt x="722" y="1307"/>
                  </a:lnTo>
                  <a:lnTo>
                    <a:pt x="722" y="1306"/>
                  </a:lnTo>
                  <a:lnTo>
                    <a:pt x="722" y="1304"/>
                  </a:lnTo>
                  <a:lnTo>
                    <a:pt x="720" y="1302"/>
                  </a:lnTo>
                  <a:lnTo>
                    <a:pt x="715" y="1300"/>
                  </a:lnTo>
                  <a:lnTo>
                    <a:pt x="715" y="1300"/>
                  </a:lnTo>
                  <a:lnTo>
                    <a:pt x="713" y="1298"/>
                  </a:lnTo>
                  <a:lnTo>
                    <a:pt x="709" y="1297"/>
                  </a:lnTo>
                  <a:lnTo>
                    <a:pt x="708" y="1295"/>
                  </a:lnTo>
                  <a:lnTo>
                    <a:pt x="706" y="1295"/>
                  </a:lnTo>
                  <a:lnTo>
                    <a:pt x="704" y="1295"/>
                  </a:lnTo>
                  <a:lnTo>
                    <a:pt x="702" y="1295"/>
                  </a:lnTo>
                  <a:lnTo>
                    <a:pt x="704" y="1295"/>
                  </a:lnTo>
                  <a:lnTo>
                    <a:pt x="706" y="1297"/>
                  </a:lnTo>
                  <a:lnTo>
                    <a:pt x="708" y="1300"/>
                  </a:lnTo>
                  <a:lnTo>
                    <a:pt x="709" y="1302"/>
                  </a:lnTo>
                  <a:lnTo>
                    <a:pt x="711" y="1302"/>
                  </a:lnTo>
                  <a:lnTo>
                    <a:pt x="713" y="1302"/>
                  </a:lnTo>
                  <a:lnTo>
                    <a:pt x="715" y="1304"/>
                  </a:lnTo>
                  <a:lnTo>
                    <a:pt x="711" y="1304"/>
                  </a:lnTo>
                  <a:lnTo>
                    <a:pt x="711" y="1304"/>
                  </a:lnTo>
                  <a:lnTo>
                    <a:pt x="715" y="1307"/>
                  </a:lnTo>
                  <a:lnTo>
                    <a:pt x="718" y="1313"/>
                  </a:lnTo>
                  <a:lnTo>
                    <a:pt x="718" y="1313"/>
                  </a:lnTo>
                  <a:lnTo>
                    <a:pt x="715" y="1311"/>
                  </a:lnTo>
                  <a:lnTo>
                    <a:pt x="713" y="1309"/>
                  </a:lnTo>
                  <a:lnTo>
                    <a:pt x="711" y="1309"/>
                  </a:lnTo>
                  <a:lnTo>
                    <a:pt x="711" y="1311"/>
                  </a:lnTo>
                  <a:lnTo>
                    <a:pt x="715" y="1313"/>
                  </a:lnTo>
                  <a:lnTo>
                    <a:pt x="717" y="1316"/>
                  </a:lnTo>
                  <a:lnTo>
                    <a:pt x="718" y="1318"/>
                  </a:lnTo>
                  <a:lnTo>
                    <a:pt x="718" y="1318"/>
                  </a:lnTo>
                  <a:lnTo>
                    <a:pt x="720" y="1320"/>
                  </a:lnTo>
                  <a:lnTo>
                    <a:pt x="722" y="1320"/>
                  </a:lnTo>
                  <a:lnTo>
                    <a:pt x="726" y="1316"/>
                  </a:lnTo>
                  <a:lnTo>
                    <a:pt x="729" y="1315"/>
                  </a:lnTo>
                  <a:lnTo>
                    <a:pt x="731" y="1313"/>
                  </a:lnTo>
                  <a:lnTo>
                    <a:pt x="733" y="1313"/>
                  </a:lnTo>
                  <a:lnTo>
                    <a:pt x="733" y="1311"/>
                  </a:lnTo>
                  <a:lnTo>
                    <a:pt x="733" y="1306"/>
                  </a:lnTo>
                  <a:lnTo>
                    <a:pt x="733" y="1306"/>
                  </a:lnTo>
                  <a:lnTo>
                    <a:pt x="735" y="1306"/>
                  </a:lnTo>
                  <a:lnTo>
                    <a:pt x="736" y="1306"/>
                  </a:lnTo>
                  <a:lnTo>
                    <a:pt x="736" y="1306"/>
                  </a:lnTo>
                  <a:lnTo>
                    <a:pt x="738" y="1304"/>
                  </a:lnTo>
                  <a:lnTo>
                    <a:pt x="738" y="1304"/>
                  </a:lnTo>
                  <a:lnTo>
                    <a:pt x="738" y="1302"/>
                  </a:lnTo>
                  <a:lnTo>
                    <a:pt x="740" y="1300"/>
                  </a:lnTo>
                  <a:lnTo>
                    <a:pt x="740" y="1298"/>
                  </a:lnTo>
                  <a:lnTo>
                    <a:pt x="742" y="1300"/>
                  </a:lnTo>
                  <a:lnTo>
                    <a:pt x="740" y="1300"/>
                  </a:lnTo>
                  <a:lnTo>
                    <a:pt x="740" y="1302"/>
                  </a:lnTo>
                  <a:lnTo>
                    <a:pt x="740" y="1304"/>
                  </a:lnTo>
                  <a:lnTo>
                    <a:pt x="740" y="1304"/>
                  </a:lnTo>
                  <a:lnTo>
                    <a:pt x="742" y="1306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4" y="1309"/>
                  </a:lnTo>
                  <a:lnTo>
                    <a:pt x="744" y="1309"/>
                  </a:lnTo>
                  <a:lnTo>
                    <a:pt x="742" y="1311"/>
                  </a:lnTo>
                  <a:lnTo>
                    <a:pt x="742" y="1315"/>
                  </a:lnTo>
                  <a:lnTo>
                    <a:pt x="742" y="1318"/>
                  </a:lnTo>
                  <a:lnTo>
                    <a:pt x="742" y="1322"/>
                  </a:lnTo>
                  <a:lnTo>
                    <a:pt x="742" y="1326"/>
                  </a:lnTo>
                  <a:lnTo>
                    <a:pt x="742" y="1327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9"/>
                  </a:lnTo>
                  <a:lnTo>
                    <a:pt x="738" y="1331"/>
                  </a:lnTo>
                  <a:lnTo>
                    <a:pt x="740" y="1333"/>
                  </a:lnTo>
                  <a:lnTo>
                    <a:pt x="738" y="1335"/>
                  </a:lnTo>
                  <a:lnTo>
                    <a:pt x="735" y="1335"/>
                  </a:lnTo>
                  <a:lnTo>
                    <a:pt x="733" y="1333"/>
                  </a:lnTo>
                  <a:lnTo>
                    <a:pt x="731" y="1333"/>
                  </a:lnTo>
                  <a:lnTo>
                    <a:pt x="729" y="1331"/>
                  </a:lnTo>
                  <a:lnTo>
                    <a:pt x="726" y="1327"/>
                  </a:lnTo>
                  <a:lnTo>
                    <a:pt x="726" y="1327"/>
                  </a:lnTo>
                  <a:lnTo>
                    <a:pt x="726" y="1326"/>
                  </a:lnTo>
                  <a:lnTo>
                    <a:pt x="724" y="1324"/>
                  </a:lnTo>
                  <a:lnTo>
                    <a:pt x="722" y="1322"/>
                  </a:lnTo>
                  <a:lnTo>
                    <a:pt x="720" y="1324"/>
                  </a:lnTo>
                  <a:lnTo>
                    <a:pt x="718" y="1327"/>
                  </a:lnTo>
                  <a:lnTo>
                    <a:pt x="718" y="1327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8" y="1333"/>
                  </a:lnTo>
                  <a:lnTo>
                    <a:pt x="720" y="1336"/>
                  </a:lnTo>
                  <a:lnTo>
                    <a:pt x="722" y="1336"/>
                  </a:lnTo>
                  <a:lnTo>
                    <a:pt x="720" y="1336"/>
                  </a:lnTo>
                  <a:lnTo>
                    <a:pt x="715" y="1336"/>
                  </a:lnTo>
                  <a:lnTo>
                    <a:pt x="715" y="1338"/>
                  </a:lnTo>
                  <a:lnTo>
                    <a:pt x="713" y="1340"/>
                  </a:lnTo>
                  <a:lnTo>
                    <a:pt x="715" y="1342"/>
                  </a:lnTo>
                  <a:lnTo>
                    <a:pt x="715" y="1342"/>
                  </a:lnTo>
                  <a:lnTo>
                    <a:pt x="717" y="1342"/>
                  </a:lnTo>
                  <a:lnTo>
                    <a:pt x="717" y="1342"/>
                  </a:lnTo>
                  <a:lnTo>
                    <a:pt x="718" y="1344"/>
                  </a:lnTo>
                  <a:lnTo>
                    <a:pt x="717" y="1344"/>
                  </a:lnTo>
                  <a:lnTo>
                    <a:pt x="717" y="1344"/>
                  </a:lnTo>
                  <a:lnTo>
                    <a:pt x="715" y="1344"/>
                  </a:lnTo>
                  <a:lnTo>
                    <a:pt x="715" y="1345"/>
                  </a:lnTo>
                  <a:lnTo>
                    <a:pt x="715" y="1345"/>
                  </a:lnTo>
                  <a:lnTo>
                    <a:pt x="715" y="1347"/>
                  </a:lnTo>
                  <a:lnTo>
                    <a:pt x="715" y="1347"/>
                  </a:lnTo>
                  <a:lnTo>
                    <a:pt x="720" y="1349"/>
                  </a:lnTo>
                  <a:lnTo>
                    <a:pt x="722" y="1349"/>
                  </a:lnTo>
                  <a:lnTo>
                    <a:pt x="722" y="1351"/>
                  </a:lnTo>
                  <a:lnTo>
                    <a:pt x="718" y="1354"/>
                  </a:lnTo>
                  <a:lnTo>
                    <a:pt x="718" y="1354"/>
                  </a:lnTo>
                  <a:lnTo>
                    <a:pt x="722" y="1354"/>
                  </a:lnTo>
                  <a:lnTo>
                    <a:pt x="724" y="1354"/>
                  </a:lnTo>
                  <a:lnTo>
                    <a:pt x="724" y="1354"/>
                  </a:lnTo>
                  <a:lnTo>
                    <a:pt x="722" y="1354"/>
                  </a:lnTo>
                  <a:lnTo>
                    <a:pt x="722" y="1356"/>
                  </a:lnTo>
                  <a:lnTo>
                    <a:pt x="722" y="1356"/>
                  </a:lnTo>
                  <a:lnTo>
                    <a:pt x="722" y="1358"/>
                  </a:lnTo>
                  <a:lnTo>
                    <a:pt x="726" y="1358"/>
                  </a:lnTo>
                  <a:lnTo>
                    <a:pt x="726" y="1360"/>
                  </a:lnTo>
                  <a:lnTo>
                    <a:pt x="726" y="1360"/>
                  </a:lnTo>
                  <a:lnTo>
                    <a:pt x="724" y="1360"/>
                  </a:lnTo>
                  <a:lnTo>
                    <a:pt x="726" y="1362"/>
                  </a:lnTo>
                  <a:lnTo>
                    <a:pt x="727" y="1363"/>
                  </a:lnTo>
                  <a:lnTo>
                    <a:pt x="727" y="1362"/>
                  </a:lnTo>
                  <a:lnTo>
                    <a:pt x="727" y="1360"/>
                  </a:lnTo>
                  <a:lnTo>
                    <a:pt x="727" y="1360"/>
                  </a:lnTo>
                  <a:lnTo>
                    <a:pt x="729" y="1358"/>
                  </a:lnTo>
                  <a:lnTo>
                    <a:pt x="731" y="1356"/>
                  </a:lnTo>
                  <a:lnTo>
                    <a:pt x="733" y="1354"/>
                  </a:lnTo>
                  <a:lnTo>
                    <a:pt x="733" y="1354"/>
                  </a:lnTo>
                  <a:lnTo>
                    <a:pt x="733" y="1353"/>
                  </a:lnTo>
                  <a:lnTo>
                    <a:pt x="735" y="1347"/>
                  </a:lnTo>
                  <a:lnTo>
                    <a:pt x="735" y="1347"/>
                  </a:lnTo>
                  <a:lnTo>
                    <a:pt x="736" y="1345"/>
                  </a:lnTo>
                  <a:lnTo>
                    <a:pt x="736" y="1342"/>
                  </a:lnTo>
                  <a:lnTo>
                    <a:pt x="738" y="1340"/>
                  </a:lnTo>
                  <a:lnTo>
                    <a:pt x="738" y="1338"/>
                  </a:lnTo>
                  <a:lnTo>
                    <a:pt x="738" y="1340"/>
                  </a:lnTo>
                  <a:lnTo>
                    <a:pt x="738" y="1340"/>
                  </a:lnTo>
                  <a:lnTo>
                    <a:pt x="738" y="1342"/>
                  </a:lnTo>
                  <a:lnTo>
                    <a:pt x="738" y="1340"/>
                  </a:lnTo>
                  <a:lnTo>
                    <a:pt x="740" y="1338"/>
                  </a:lnTo>
                  <a:lnTo>
                    <a:pt x="740" y="1338"/>
                  </a:lnTo>
                  <a:lnTo>
                    <a:pt x="742" y="1338"/>
                  </a:lnTo>
                  <a:lnTo>
                    <a:pt x="742" y="1338"/>
                  </a:lnTo>
                  <a:lnTo>
                    <a:pt x="742" y="1336"/>
                  </a:lnTo>
                  <a:lnTo>
                    <a:pt x="744" y="1336"/>
                  </a:lnTo>
                  <a:lnTo>
                    <a:pt x="744" y="1338"/>
                  </a:lnTo>
                  <a:lnTo>
                    <a:pt x="742" y="1338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2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6" y="1347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5" y="1351"/>
                  </a:lnTo>
                  <a:lnTo>
                    <a:pt x="735" y="1353"/>
                  </a:lnTo>
                  <a:lnTo>
                    <a:pt x="736" y="1351"/>
                  </a:lnTo>
                  <a:lnTo>
                    <a:pt x="736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51"/>
                  </a:lnTo>
                  <a:lnTo>
                    <a:pt x="736" y="1353"/>
                  </a:lnTo>
                  <a:lnTo>
                    <a:pt x="738" y="1353"/>
                  </a:lnTo>
                  <a:lnTo>
                    <a:pt x="742" y="1353"/>
                  </a:lnTo>
                  <a:lnTo>
                    <a:pt x="742" y="1353"/>
                  </a:lnTo>
                  <a:lnTo>
                    <a:pt x="740" y="1353"/>
                  </a:lnTo>
                  <a:lnTo>
                    <a:pt x="736" y="1354"/>
                  </a:lnTo>
                  <a:lnTo>
                    <a:pt x="735" y="1356"/>
                  </a:lnTo>
                  <a:lnTo>
                    <a:pt x="735" y="1356"/>
                  </a:lnTo>
                  <a:lnTo>
                    <a:pt x="736" y="1356"/>
                  </a:lnTo>
                  <a:lnTo>
                    <a:pt x="735" y="1358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2"/>
                  </a:lnTo>
                  <a:lnTo>
                    <a:pt x="736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8"/>
                  </a:lnTo>
                  <a:lnTo>
                    <a:pt x="740" y="1356"/>
                  </a:lnTo>
                  <a:lnTo>
                    <a:pt x="742" y="1356"/>
                  </a:lnTo>
                  <a:lnTo>
                    <a:pt x="744" y="1354"/>
                  </a:lnTo>
                  <a:lnTo>
                    <a:pt x="745" y="1354"/>
                  </a:lnTo>
                  <a:lnTo>
                    <a:pt x="745" y="1356"/>
                  </a:lnTo>
                  <a:lnTo>
                    <a:pt x="744" y="1356"/>
                  </a:lnTo>
                  <a:lnTo>
                    <a:pt x="742" y="1358"/>
                  </a:lnTo>
                  <a:lnTo>
                    <a:pt x="742" y="1360"/>
                  </a:lnTo>
                  <a:lnTo>
                    <a:pt x="744" y="1363"/>
                  </a:lnTo>
                  <a:lnTo>
                    <a:pt x="744" y="1363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7" y="1367"/>
                  </a:lnTo>
                  <a:lnTo>
                    <a:pt x="745" y="1369"/>
                  </a:lnTo>
                  <a:lnTo>
                    <a:pt x="745" y="1369"/>
                  </a:lnTo>
                  <a:lnTo>
                    <a:pt x="744" y="1371"/>
                  </a:lnTo>
                  <a:lnTo>
                    <a:pt x="744" y="1371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0" y="1372"/>
                  </a:lnTo>
                  <a:lnTo>
                    <a:pt x="742" y="1372"/>
                  </a:lnTo>
                  <a:lnTo>
                    <a:pt x="742" y="1372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4" y="1376"/>
                  </a:lnTo>
                  <a:lnTo>
                    <a:pt x="744" y="1376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6"/>
                  </a:lnTo>
                  <a:lnTo>
                    <a:pt x="747" y="1374"/>
                  </a:lnTo>
                  <a:lnTo>
                    <a:pt x="749" y="1374"/>
                  </a:lnTo>
                  <a:lnTo>
                    <a:pt x="751" y="1371"/>
                  </a:lnTo>
                  <a:lnTo>
                    <a:pt x="751" y="1367"/>
                  </a:lnTo>
                  <a:lnTo>
                    <a:pt x="749" y="1362"/>
                  </a:lnTo>
                  <a:lnTo>
                    <a:pt x="749" y="1362"/>
                  </a:lnTo>
                  <a:lnTo>
                    <a:pt x="749" y="1360"/>
                  </a:lnTo>
                  <a:lnTo>
                    <a:pt x="751" y="1360"/>
                  </a:lnTo>
                  <a:lnTo>
                    <a:pt x="751" y="1360"/>
                  </a:lnTo>
                  <a:lnTo>
                    <a:pt x="753" y="1360"/>
                  </a:lnTo>
                  <a:lnTo>
                    <a:pt x="753" y="1358"/>
                  </a:lnTo>
                  <a:lnTo>
                    <a:pt x="753" y="1356"/>
                  </a:lnTo>
                  <a:lnTo>
                    <a:pt x="754" y="1354"/>
                  </a:lnTo>
                  <a:lnTo>
                    <a:pt x="756" y="1353"/>
                  </a:lnTo>
                  <a:lnTo>
                    <a:pt x="756" y="1351"/>
                  </a:lnTo>
                  <a:lnTo>
                    <a:pt x="756" y="1349"/>
                  </a:lnTo>
                  <a:lnTo>
                    <a:pt x="758" y="1349"/>
                  </a:lnTo>
                  <a:lnTo>
                    <a:pt x="758" y="1349"/>
                  </a:lnTo>
                  <a:lnTo>
                    <a:pt x="762" y="1351"/>
                  </a:lnTo>
                  <a:lnTo>
                    <a:pt x="762" y="1351"/>
                  </a:lnTo>
                  <a:lnTo>
                    <a:pt x="764" y="1351"/>
                  </a:lnTo>
                  <a:lnTo>
                    <a:pt x="764" y="1351"/>
                  </a:lnTo>
                  <a:lnTo>
                    <a:pt x="764" y="1349"/>
                  </a:lnTo>
                  <a:lnTo>
                    <a:pt x="765" y="1347"/>
                  </a:lnTo>
                  <a:lnTo>
                    <a:pt x="764" y="1347"/>
                  </a:lnTo>
                  <a:lnTo>
                    <a:pt x="764" y="1345"/>
                  </a:lnTo>
                  <a:lnTo>
                    <a:pt x="764" y="1345"/>
                  </a:lnTo>
                  <a:lnTo>
                    <a:pt x="764" y="1344"/>
                  </a:lnTo>
                  <a:lnTo>
                    <a:pt x="765" y="1342"/>
                  </a:lnTo>
                  <a:lnTo>
                    <a:pt x="765" y="1340"/>
                  </a:lnTo>
                  <a:lnTo>
                    <a:pt x="764" y="1340"/>
                  </a:lnTo>
                  <a:lnTo>
                    <a:pt x="762" y="1338"/>
                  </a:lnTo>
                  <a:lnTo>
                    <a:pt x="764" y="1338"/>
                  </a:lnTo>
                  <a:lnTo>
                    <a:pt x="765" y="1338"/>
                  </a:lnTo>
                  <a:lnTo>
                    <a:pt x="767" y="1338"/>
                  </a:lnTo>
                  <a:lnTo>
                    <a:pt x="767" y="1338"/>
                  </a:lnTo>
                  <a:lnTo>
                    <a:pt x="769" y="1338"/>
                  </a:lnTo>
                  <a:lnTo>
                    <a:pt x="769" y="1336"/>
                  </a:lnTo>
                  <a:lnTo>
                    <a:pt x="769" y="1336"/>
                  </a:lnTo>
                  <a:lnTo>
                    <a:pt x="767" y="1335"/>
                  </a:lnTo>
                  <a:lnTo>
                    <a:pt x="767" y="1333"/>
                  </a:lnTo>
                  <a:lnTo>
                    <a:pt x="765" y="1331"/>
                  </a:lnTo>
                  <a:lnTo>
                    <a:pt x="765" y="1331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7" y="1329"/>
                  </a:lnTo>
                  <a:lnTo>
                    <a:pt x="767" y="1333"/>
                  </a:lnTo>
                  <a:lnTo>
                    <a:pt x="767" y="1335"/>
                  </a:lnTo>
                  <a:lnTo>
                    <a:pt x="769" y="1336"/>
                  </a:lnTo>
                  <a:lnTo>
                    <a:pt x="771" y="1336"/>
                  </a:lnTo>
                  <a:lnTo>
                    <a:pt x="771" y="1336"/>
                  </a:lnTo>
                  <a:lnTo>
                    <a:pt x="773" y="1336"/>
                  </a:lnTo>
                  <a:lnTo>
                    <a:pt x="774" y="1333"/>
                  </a:lnTo>
                  <a:lnTo>
                    <a:pt x="776" y="1333"/>
                  </a:lnTo>
                  <a:lnTo>
                    <a:pt x="778" y="1333"/>
                  </a:lnTo>
                  <a:lnTo>
                    <a:pt x="782" y="1331"/>
                  </a:lnTo>
                  <a:lnTo>
                    <a:pt x="782" y="1331"/>
                  </a:lnTo>
                  <a:lnTo>
                    <a:pt x="785" y="1329"/>
                  </a:lnTo>
                  <a:lnTo>
                    <a:pt x="789" y="1324"/>
                  </a:lnTo>
                  <a:lnTo>
                    <a:pt x="791" y="1324"/>
                  </a:lnTo>
                  <a:lnTo>
                    <a:pt x="791" y="1326"/>
                  </a:lnTo>
                  <a:lnTo>
                    <a:pt x="787" y="1329"/>
                  </a:lnTo>
                  <a:lnTo>
                    <a:pt x="787" y="1331"/>
                  </a:lnTo>
                  <a:lnTo>
                    <a:pt x="787" y="1333"/>
                  </a:lnTo>
                  <a:lnTo>
                    <a:pt x="789" y="1333"/>
                  </a:lnTo>
                  <a:lnTo>
                    <a:pt x="789" y="1333"/>
                  </a:lnTo>
                  <a:lnTo>
                    <a:pt x="791" y="1333"/>
                  </a:lnTo>
                  <a:lnTo>
                    <a:pt x="794" y="1329"/>
                  </a:lnTo>
                  <a:lnTo>
                    <a:pt x="796" y="1327"/>
                  </a:lnTo>
                  <a:lnTo>
                    <a:pt x="798" y="1326"/>
                  </a:lnTo>
                  <a:lnTo>
                    <a:pt x="800" y="1326"/>
                  </a:lnTo>
                  <a:lnTo>
                    <a:pt x="801" y="1322"/>
                  </a:lnTo>
                  <a:lnTo>
                    <a:pt x="803" y="1320"/>
                  </a:lnTo>
                  <a:lnTo>
                    <a:pt x="805" y="1318"/>
                  </a:lnTo>
                  <a:lnTo>
                    <a:pt x="807" y="1316"/>
                  </a:lnTo>
                  <a:lnTo>
                    <a:pt x="807" y="1316"/>
                  </a:lnTo>
                  <a:lnTo>
                    <a:pt x="805" y="1322"/>
                  </a:lnTo>
                  <a:lnTo>
                    <a:pt x="805" y="1322"/>
                  </a:lnTo>
                  <a:lnTo>
                    <a:pt x="803" y="1322"/>
                  </a:lnTo>
                  <a:lnTo>
                    <a:pt x="803" y="1322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1" y="1324"/>
                  </a:lnTo>
                  <a:lnTo>
                    <a:pt x="801" y="1324"/>
                  </a:lnTo>
                  <a:lnTo>
                    <a:pt x="801" y="1326"/>
                  </a:lnTo>
                  <a:lnTo>
                    <a:pt x="812" y="1326"/>
                  </a:lnTo>
                  <a:lnTo>
                    <a:pt x="810" y="1327"/>
                  </a:lnTo>
                  <a:lnTo>
                    <a:pt x="809" y="1327"/>
                  </a:lnTo>
                  <a:lnTo>
                    <a:pt x="803" y="1326"/>
                  </a:lnTo>
                  <a:lnTo>
                    <a:pt x="796" y="1327"/>
                  </a:lnTo>
                  <a:lnTo>
                    <a:pt x="796" y="1329"/>
                  </a:lnTo>
                  <a:lnTo>
                    <a:pt x="794" y="1329"/>
                  </a:lnTo>
                  <a:lnTo>
                    <a:pt x="794" y="1331"/>
                  </a:lnTo>
                  <a:lnTo>
                    <a:pt x="792" y="1335"/>
                  </a:lnTo>
                  <a:lnTo>
                    <a:pt x="792" y="1336"/>
                  </a:lnTo>
                  <a:lnTo>
                    <a:pt x="791" y="1336"/>
                  </a:lnTo>
                  <a:lnTo>
                    <a:pt x="789" y="1338"/>
                  </a:lnTo>
                  <a:lnTo>
                    <a:pt x="789" y="1340"/>
                  </a:lnTo>
                  <a:lnTo>
                    <a:pt x="787" y="1345"/>
                  </a:lnTo>
                  <a:lnTo>
                    <a:pt x="785" y="1349"/>
                  </a:lnTo>
                  <a:lnTo>
                    <a:pt x="785" y="1351"/>
                  </a:lnTo>
                  <a:lnTo>
                    <a:pt x="785" y="1353"/>
                  </a:lnTo>
                  <a:lnTo>
                    <a:pt x="785" y="1353"/>
                  </a:lnTo>
                  <a:lnTo>
                    <a:pt x="783" y="1358"/>
                  </a:lnTo>
                  <a:lnTo>
                    <a:pt x="783" y="1360"/>
                  </a:lnTo>
                  <a:lnTo>
                    <a:pt x="783" y="1362"/>
                  </a:lnTo>
                  <a:lnTo>
                    <a:pt x="783" y="1367"/>
                  </a:lnTo>
                  <a:lnTo>
                    <a:pt x="783" y="1367"/>
                  </a:lnTo>
                  <a:lnTo>
                    <a:pt x="782" y="1365"/>
                  </a:lnTo>
                  <a:lnTo>
                    <a:pt x="782" y="1362"/>
                  </a:lnTo>
                  <a:lnTo>
                    <a:pt x="782" y="1360"/>
                  </a:lnTo>
                  <a:lnTo>
                    <a:pt x="783" y="1358"/>
                  </a:lnTo>
                  <a:lnTo>
                    <a:pt x="783" y="1349"/>
                  </a:lnTo>
                  <a:lnTo>
                    <a:pt x="783" y="1349"/>
                  </a:lnTo>
                  <a:lnTo>
                    <a:pt x="785" y="1347"/>
                  </a:lnTo>
                  <a:lnTo>
                    <a:pt x="785" y="1345"/>
                  </a:lnTo>
                  <a:lnTo>
                    <a:pt x="785" y="1342"/>
                  </a:lnTo>
                  <a:lnTo>
                    <a:pt x="787" y="1340"/>
                  </a:lnTo>
                  <a:lnTo>
                    <a:pt x="789" y="1335"/>
                  </a:lnTo>
                  <a:lnTo>
                    <a:pt x="785" y="1333"/>
                  </a:lnTo>
                  <a:lnTo>
                    <a:pt x="783" y="1333"/>
                  </a:lnTo>
                  <a:lnTo>
                    <a:pt x="782" y="1333"/>
                  </a:lnTo>
                  <a:lnTo>
                    <a:pt x="780" y="1333"/>
                  </a:lnTo>
                  <a:lnTo>
                    <a:pt x="778" y="1336"/>
                  </a:lnTo>
                  <a:lnTo>
                    <a:pt x="778" y="1338"/>
                  </a:lnTo>
                  <a:lnTo>
                    <a:pt x="776" y="1338"/>
                  </a:lnTo>
                  <a:lnTo>
                    <a:pt x="774" y="1338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3" y="1340"/>
                  </a:lnTo>
                  <a:lnTo>
                    <a:pt x="774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1" y="1344"/>
                  </a:lnTo>
                  <a:lnTo>
                    <a:pt x="771" y="1344"/>
                  </a:lnTo>
                  <a:lnTo>
                    <a:pt x="769" y="1345"/>
                  </a:lnTo>
                  <a:lnTo>
                    <a:pt x="767" y="1345"/>
                  </a:lnTo>
                  <a:lnTo>
                    <a:pt x="767" y="1347"/>
                  </a:lnTo>
                  <a:lnTo>
                    <a:pt x="767" y="1347"/>
                  </a:lnTo>
                  <a:lnTo>
                    <a:pt x="765" y="1349"/>
                  </a:lnTo>
                  <a:lnTo>
                    <a:pt x="765" y="1351"/>
                  </a:lnTo>
                  <a:lnTo>
                    <a:pt x="765" y="1353"/>
                  </a:lnTo>
                  <a:lnTo>
                    <a:pt x="764" y="1354"/>
                  </a:lnTo>
                  <a:lnTo>
                    <a:pt x="760" y="1356"/>
                  </a:lnTo>
                  <a:lnTo>
                    <a:pt x="762" y="1358"/>
                  </a:lnTo>
                  <a:lnTo>
                    <a:pt x="762" y="1362"/>
                  </a:lnTo>
                  <a:lnTo>
                    <a:pt x="762" y="1365"/>
                  </a:lnTo>
                  <a:lnTo>
                    <a:pt x="764" y="1365"/>
                  </a:lnTo>
                  <a:lnTo>
                    <a:pt x="765" y="1363"/>
                  </a:lnTo>
                  <a:lnTo>
                    <a:pt x="767" y="1363"/>
                  </a:lnTo>
                  <a:lnTo>
                    <a:pt x="767" y="1362"/>
                  </a:lnTo>
                  <a:lnTo>
                    <a:pt x="767" y="1362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2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62" y="1367"/>
                  </a:lnTo>
                  <a:lnTo>
                    <a:pt x="756" y="1371"/>
                  </a:lnTo>
                  <a:lnTo>
                    <a:pt x="754" y="1376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80"/>
                  </a:lnTo>
                  <a:lnTo>
                    <a:pt x="754" y="1380"/>
                  </a:lnTo>
                  <a:lnTo>
                    <a:pt x="754" y="1380"/>
                  </a:lnTo>
                  <a:lnTo>
                    <a:pt x="749" y="1382"/>
                  </a:lnTo>
                  <a:lnTo>
                    <a:pt x="747" y="1382"/>
                  </a:lnTo>
                  <a:lnTo>
                    <a:pt x="745" y="1383"/>
                  </a:lnTo>
                  <a:lnTo>
                    <a:pt x="744" y="1385"/>
                  </a:lnTo>
                  <a:lnTo>
                    <a:pt x="744" y="1387"/>
                  </a:lnTo>
                  <a:lnTo>
                    <a:pt x="742" y="1389"/>
                  </a:lnTo>
                  <a:lnTo>
                    <a:pt x="740" y="1391"/>
                  </a:lnTo>
                  <a:lnTo>
                    <a:pt x="738" y="1391"/>
                  </a:lnTo>
                  <a:lnTo>
                    <a:pt x="740" y="1392"/>
                  </a:lnTo>
                  <a:lnTo>
                    <a:pt x="740" y="1392"/>
                  </a:lnTo>
                  <a:lnTo>
                    <a:pt x="742" y="1391"/>
                  </a:lnTo>
                  <a:lnTo>
                    <a:pt x="742" y="1391"/>
                  </a:lnTo>
                  <a:lnTo>
                    <a:pt x="742" y="1392"/>
                  </a:lnTo>
                  <a:lnTo>
                    <a:pt x="742" y="1392"/>
                  </a:lnTo>
                  <a:lnTo>
                    <a:pt x="744" y="1392"/>
                  </a:lnTo>
                  <a:lnTo>
                    <a:pt x="745" y="1394"/>
                  </a:lnTo>
                  <a:lnTo>
                    <a:pt x="745" y="1396"/>
                  </a:lnTo>
                  <a:lnTo>
                    <a:pt x="747" y="1398"/>
                  </a:lnTo>
                  <a:lnTo>
                    <a:pt x="749" y="1398"/>
                  </a:lnTo>
                  <a:lnTo>
                    <a:pt x="749" y="1398"/>
                  </a:lnTo>
                  <a:lnTo>
                    <a:pt x="751" y="1398"/>
                  </a:lnTo>
                  <a:lnTo>
                    <a:pt x="753" y="1396"/>
                  </a:lnTo>
                  <a:lnTo>
                    <a:pt x="753" y="1396"/>
                  </a:lnTo>
                  <a:lnTo>
                    <a:pt x="753" y="1394"/>
                  </a:lnTo>
                  <a:lnTo>
                    <a:pt x="753" y="1392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2"/>
                  </a:lnTo>
                  <a:lnTo>
                    <a:pt x="754" y="1394"/>
                  </a:lnTo>
                  <a:lnTo>
                    <a:pt x="754" y="1396"/>
                  </a:lnTo>
                  <a:lnTo>
                    <a:pt x="754" y="1396"/>
                  </a:lnTo>
                  <a:lnTo>
                    <a:pt x="753" y="1396"/>
                  </a:lnTo>
                  <a:lnTo>
                    <a:pt x="753" y="1398"/>
                  </a:lnTo>
                  <a:lnTo>
                    <a:pt x="754" y="1400"/>
                  </a:lnTo>
                  <a:lnTo>
                    <a:pt x="754" y="1400"/>
                  </a:lnTo>
                  <a:lnTo>
                    <a:pt x="756" y="1400"/>
                  </a:lnTo>
                  <a:lnTo>
                    <a:pt x="758" y="1400"/>
                  </a:lnTo>
                  <a:lnTo>
                    <a:pt x="758" y="1400"/>
                  </a:lnTo>
                  <a:lnTo>
                    <a:pt x="764" y="1396"/>
                  </a:lnTo>
                  <a:lnTo>
                    <a:pt x="769" y="1391"/>
                  </a:lnTo>
                  <a:lnTo>
                    <a:pt x="773" y="1391"/>
                  </a:lnTo>
                  <a:lnTo>
                    <a:pt x="771" y="1392"/>
                  </a:lnTo>
                  <a:lnTo>
                    <a:pt x="767" y="1392"/>
                  </a:lnTo>
                  <a:lnTo>
                    <a:pt x="767" y="1394"/>
                  </a:lnTo>
                  <a:lnTo>
                    <a:pt x="767" y="1394"/>
                  </a:lnTo>
                  <a:lnTo>
                    <a:pt x="767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58" y="1401"/>
                  </a:lnTo>
                  <a:lnTo>
                    <a:pt x="756" y="1401"/>
                  </a:lnTo>
                  <a:lnTo>
                    <a:pt x="753" y="1401"/>
                  </a:lnTo>
                  <a:lnTo>
                    <a:pt x="753" y="1401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1" y="1400"/>
                  </a:lnTo>
                  <a:lnTo>
                    <a:pt x="751" y="1400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5"/>
                  </a:lnTo>
                  <a:lnTo>
                    <a:pt x="744" y="1407"/>
                  </a:lnTo>
                  <a:lnTo>
                    <a:pt x="744" y="1409"/>
                  </a:lnTo>
                  <a:lnTo>
                    <a:pt x="745" y="1409"/>
                  </a:lnTo>
                  <a:lnTo>
                    <a:pt x="745" y="1410"/>
                  </a:lnTo>
                  <a:lnTo>
                    <a:pt x="751" y="1409"/>
                  </a:lnTo>
                  <a:lnTo>
                    <a:pt x="751" y="1410"/>
                  </a:lnTo>
                  <a:lnTo>
                    <a:pt x="747" y="1410"/>
                  </a:lnTo>
                  <a:lnTo>
                    <a:pt x="745" y="1410"/>
                  </a:lnTo>
                  <a:lnTo>
                    <a:pt x="745" y="1410"/>
                  </a:lnTo>
                  <a:lnTo>
                    <a:pt x="745" y="1412"/>
                  </a:lnTo>
                  <a:lnTo>
                    <a:pt x="745" y="1414"/>
                  </a:lnTo>
                  <a:lnTo>
                    <a:pt x="745" y="1414"/>
                  </a:lnTo>
                  <a:lnTo>
                    <a:pt x="744" y="1414"/>
                  </a:lnTo>
                  <a:lnTo>
                    <a:pt x="744" y="1414"/>
                  </a:lnTo>
                  <a:lnTo>
                    <a:pt x="742" y="1414"/>
                  </a:lnTo>
                  <a:lnTo>
                    <a:pt x="744" y="1412"/>
                  </a:lnTo>
                  <a:lnTo>
                    <a:pt x="744" y="1410"/>
                  </a:lnTo>
                  <a:lnTo>
                    <a:pt x="742" y="1409"/>
                  </a:lnTo>
                  <a:lnTo>
                    <a:pt x="742" y="1409"/>
                  </a:lnTo>
                  <a:lnTo>
                    <a:pt x="738" y="1409"/>
                  </a:lnTo>
                  <a:lnTo>
                    <a:pt x="736" y="1409"/>
                  </a:lnTo>
                  <a:lnTo>
                    <a:pt x="736" y="1409"/>
                  </a:lnTo>
                  <a:lnTo>
                    <a:pt x="735" y="1409"/>
                  </a:lnTo>
                  <a:lnTo>
                    <a:pt x="735" y="1409"/>
                  </a:lnTo>
                  <a:lnTo>
                    <a:pt x="733" y="1412"/>
                  </a:lnTo>
                  <a:lnTo>
                    <a:pt x="733" y="1414"/>
                  </a:lnTo>
                  <a:lnTo>
                    <a:pt x="733" y="1414"/>
                  </a:lnTo>
                  <a:lnTo>
                    <a:pt x="733" y="1416"/>
                  </a:lnTo>
                  <a:lnTo>
                    <a:pt x="733" y="1418"/>
                  </a:lnTo>
                  <a:lnTo>
                    <a:pt x="733" y="1419"/>
                  </a:lnTo>
                  <a:lnTo>
                    <a:pt x="733" y="1419"/>
                  </a:lnTo>
                  <a:lnTo>
                    <a:pt x="733" y="1421"/>
                  </a:lnTo>
                  <a:lnTo>
                    <a:pt x="731" y="1421"/>
                  </a:lnTo>
                  <a:lnTo>
                    <a:pt x="729" y="1423"/>
                  </a:lnTo>
                  <a:lnTo>
                    <a:pt x="729" y="1423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3"/>
                  </a:lnTo>
                  <a:lnTo>
                    <a:pt x="727" y="1423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9" y="1421"/>
                  </a:lnTo>
                  <a:lnTo>
                    <a:pt x="729" y="1421"/>
                  </a:lnTo>
                  <a:lnTo>
                    <a:pt x="729" y="1419"/>
                  </a:lnTo>
                  <a:lnTo>
                    <a:pt x="729" y="1419"/>
                  </a:lnTo>
                  <a:lnTo>
                    <a:pt x="731" y="1419"/>
                  </a:lnTo>
                  <a:lnTo>
                    <a:pt x="731" y="1418"/>
                  </a:lnTo>
                  <a:lnTo>
                    <a:pt x="731" y="1418"/>
                  </a:lnTo>
                  <a:lnTo>
                    <a:pt x="731" y="1416"/>
                  </a:lnTo>
                  <a:lnTo>
                    <a:pt x="731" y="1414"/>
                  </a:lnTo>
                  <a:lnTo>
                    <a:pt x="731" y="1414"/>
                  </a:lnTo>
                  <a:lnTo>
                    <a:pt x="731" y="1412"/>
                  </a:lnTo>
                  <a:lnTo>
                    <a:pt x="731" y="1410"/>
                  </a:lnTo>
                  <a:lnTo>
                    <a:pt x="731" y="1409"/>
                  </a:lnTo>
                  <a:lnTo>
                    <a:pt x="731" y="1407"/>
                  </a:lnTo>
                  <a:lnTo>
                    <a:pt x="731" y="1405"/>
                  </a:lnTo>
                  <a:lnTo>
                    <a:pt x="731" y="1405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1"/>
                  </a:lnTo>
                  <a:lnTo>
                    <a:pt x="729" y="1405"/>
                  </a:lnTo>
                  <a:lnTo>
                    <a:pt x="727" y="1407"/>
                  </a:lnTo>
                  <a:lnTo>
                    <a:pt x="727" y="1409"/>
                  </a:lnTo>
                  <a:lnTo>
                    <a:pt x="727" y="1410"/>
                  </a:lnTo>
                  <a:lnTo>
                    <a:pt x="727" y="1410"/>
                  </a:lnTo>
                  <a:lnTo>
                    <a:pt x="727" y="1412"/>
                  </a:lnTo>
                  <a:lnTo>
                    <a:pt x="727" y="1412"/>
                  </a:lnTo>
                  <a:lnTo>
                    <a:pt x="727" y="1414"/>
                  </a:lnTo>
                  <a:lnTo>
                    <a:pt x="727" y="1416"/>
                  </a:lnTo>
                  <a:lnTo>
                    <a:pt x="727" y="1416"/>
                  </a:lnTo>
                  <a:lnTo>
                    <a:pt x="726" y="1412"/>
                  </a:lnTo>
                  <a:lnTo>
                    <a:pt x="726" y="1410"/>
                  </a:lnTo>
                  <a:lnTo>
                    <a:pt x="726" y="1410"/>
                  </a:lnTo>
                  <a:lnTo>
                    <a:pt x="724" y="1410"/>
                  </a:lnTo>
                  <a:lnTo>
                    <a:pt x="722" y="1412"/>
                  </a:lnTo>
                  <a:lnTo>
                    <a:pt x="722" y="1412"/>
                  </a:lnTo>
                  <a:lnTo>
                    <a:pt x="722" y="1416"/>
                  </a:lnTo>
                  <a:lnTo>
                    <a:pt x="718" y="1419"/>
                  </a:lnTo>
                  <a:lnTo>
                    <a:pt x="718" y="1419"/>
                  </a:lnTo>
                  <a:lnTo>
                    <a:pt x="717" y="1421"/>
                  </a:lnTo>
                  <a:lnTo>
                    <a:pt x="717" y="1421"/>
                  </a:lnTo>
                  <a:lnTo>
                    <a:pt x="718" y="1423"/>
                  </a:lnTo>
                  <a:lnTo>
                    <a:pt x="718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8"/>
                  </a:lnTo>
                  <a:lnTo>
                    <a:pt x="717" y="1430"/>
                  </a:lnTo>
                  <a:lnTo>
                    <a:pt x="717" y="1432"/>
                  </a:lnTo>
                  <a:lnTo>
                    <a:pt x="718" y="1432"/>
                  </a:lnTo>
                  <a:lnTo>
                    <a:pt x="722" y="1441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6" y="1441"/>
                  </a:lnTo>
                  <a:lnTo>
                    <a:pt x="726" y="1443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7" y="1445"/>
                  </a:lnTo>
                  <a:lnTo>
                    <a:pt x="727" y="1445"/>
                  </a:lnTo>
                  <a:lnTo>
                    <a:pt x="727" y="1443"/>
                  </a:lnTo>
                  <a:lnTo>
                    <a:pt x="727" y="1439"/>
                  </a:lnTo>
                  <a:lnTo>
                    <a:pt x="727" y="1438"/>
                  </a:lnTo>
                  <a:lnTo>
                    <a:pt x="727" y="1436"/>
                  </a:lnTo>
                  <a:lnTo>
                    <a:pt x="727" y="1434"/>
                  </a:lnTo>
                  <a:lnTo>
                    <a:pt x="729" y="1436"/>
                  </a:lnTo>
                  <a:lnTo>
                    <a:pt x="729" y="1438"/>
                  </a:lnTo>
                  <a:lnTo>
                    <a:pt x="727" y="1439"/>
                  </a:lnTo>
                  <a:lnTo>
                    <a:pt x="727" y="1443"/>
                  </a:lnTo>
                  <a:lnTo>
                    <a:pt x="729" y="1445"/>
                  </a:lnTo>
                  <a:lnTo>
                    <a:pt x="729" y="1447"/>
                  </a:lnTo>
                  <a:lnTo>
                    <a:pt x="731" y="1447"/>
                  </a:lnTo>
                  <a:lnTo>
                    <a:pt x="731" y="1447"/>
                  </a:lnTo>
                  <a:lnTo>
                    <a:pt x="733" y="1447"/>
                  </a:lnTo>
                  <a:lnTo>
                    <a:pt x="735" y="1445"/>
                  </a:lnTo>
                  <a:lnTo>
                    <a:pt x="735" y="1443"/>
                  </a:lnTo>
                  <a:lnTo>
                    <a:pt x="735" y="1441"/>
                  </a:lnTo>
                  <a:lnTo>
                    <a:pt x="735" y="1438"/>
                  </a:lnTo>
                  <a:lnTo>
                    <a:pt x="736" y="1436"/>
                  </a:lnTo>
                  <a:lnTo>
                    <a:pt x="736" y="1436"/>
                  </a:lnTo>
                  <a:lnTo>
                    <a:pt x="735" y="1434"/>
                  </a:lnTo>
                  <a:lnTo>
                    <a:pt x="735" y="1434"/>
                  </a:lnTo>
                  <a:lnTo>
                    <a:pt x="736" y="1434"/>
                  </a:lnTo>
                  <a:lnTo>
                    <a:pt x="736" y="1436"/>
                  </a:lnTo>
                  <a:lnTo>
                    <a:pt x="738" y="1439"/>
                  </a:lnTo>
                  <a:lnTo>
                    <a:pt x="738" y="1441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6" y="1445"/>
                  </a:lnTo>
                  <a:lnTo>
                    <a:pt x="736" y="1447"/>
                  </a:lnTo>
                  <a:lnTo>
                    <a:pt x="738" y="1447"/>
                  </a:lnTo>
                  <a:lnTo>
                    <a:pt x="740" y="1445"/>
                  </a:lnTo>
                  <a:lnTo>
                    <a:pt x="740" y="1445"/>
                  </a:lnTo>
                  <a:lnTo>
                    <a:pt x="740" y="1443"/>
                  </a:lnTo>
                  <a:lnTo>
                    <a:pt x="742" y="1443"/>
                  </a:lnTo>
                  <a:lnTo>
                    <a:pt x="742" y="1443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4" y="1441"/>
                  </a:lnTo>
                  <a:lnTo>
                    <a:pt x="744" y="1441"/>
                  </a:lnTo>
                  <a:lnTo>
                    <a:pt x="745" y="1441"/>
                  </a:lnTo>
                  <a:lnTo>
                    <a:pt x="745" y="1441"/>
                  </a:lnTo>
                  <a:lnTo>
                    <a:pt x="749" y="1441"/>
                  </a:lnTo>
                  <a:lnTo>
                    <a:pt x="749" y="1439"/>
                  </a:lnTo>
                  <a:lnTo>
                    <a:pt x="749" y="1438"/>
                  </a:lnTo>
                  <a:lnTo>
                    <a:pt x="749" y="1438"/>
                  </a:lnTo>
                  <a:lnTo>
                    <a:pt x="747" y="1434"/>
                  </a:lnTo>
                  <a:lnTo>
                    <a:pt x="745" y="1432"/>
                  </a:lnTo>
                  <a:lnTo>
                    <a:pt x="745" y="1432"/>
                  </a:lnTo>
                  <a:lnTo>
                    <a:pt x="744" y="1432"/>
                  </a:lnTo>
                  <a:lnTo>
                    <a:pt x="740" y="1434"/>
                  </a:lnTo>
                  <a:lnTo>
                    <a:pt x="738" y="1434"/>
                  </a:lnTo>
                  <a:lnTo>
                    <a:pt x="742" y="1432"/>
                  </a:lnTo>
                  <a:lnTo>
                    <a:pt x="742" y="1430"/>
                  </a:lnTo>
                  <a:lnTo>
                    <a:pt x="742" y="1428"/>
                  </a:lnTo>
                  <a:lnTo>
                    <a:pt x="744" y="1430"/>
                  </a:lnTo>
                  <a:lnTo>
                    <a:pt x="744" y="1430"/>
                  </a:lnTo>
                  <a:lnTo>
                    <a:pt x="745" y="1430"/>
                  </a:lnTo>
                  <a:lnTo>
                    <a:pt x="747" y="1428"/>
                  </a:lnTo>
                  <a:lnTo>
                    <a:pt x="747" y="1427"/>
                  </a:lnTo>
                  <a:lnTo>
                    <a:pt x="747" y="1427"/>
                  </a:lnTo>
                  <a:lnTo>
                    <a:pt x="745" y="1423"/>
                  </a:lnTo>
                  <a:lnTo>
                    <a:pt x="745" y="1423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9" y="1423"/>
                  </a:lnTo>
                  <a:lnTo>
                    <a:pt x="749" y="1425"/>
                  </a:lnTo>
                  <a:lnTo>
                    <a:pt x="749" y="1425"/>
                  </a:lnTo>
                  <a:lnTo>
                    <a:pt x="749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8" y="1428"/>
                  </a:lnTo>
                  <a:lnTo>
                    <a:pt x="760" y="1427"/>
                  </a:lnTo>
                  <a:lnTo>
                    <a:pt x="762" y="1427"/>
                  </a:lnTo>
                  <a:lnTo>
                    <a:pt x="764" y="1427"/>
                  </a:lnTo>
                  <a:lnTo>
                    <a:pt x="764" y="1428"/>
                  </a:lnTo>
                  <a:lnTo>
                    <a:pt x="753" y="1430"/>
                  </a:lnTo>
                  <a:lnTo>
                    <a:pt x="751" y="1430"/>
                  </a:lnTo>
                  <a:lnTo>
                    <a:pt x="751" y="1432"/>
                  </a:lnTo>
                  <a:lnTo>
                    <a:pt x="751" y="1432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3" y="1438"/>
                  </a:lnTo>
                  <a:lnTo>
                    <a:pt x="753" y="1438"/>
                  </a:lnTo>
                  <a:lnTo>
                    <a:pt x="753" y="1439"/>
                  </a:lnTo>
                  <a:lnTo>
                    <a:pt x="754" y="1439"/>
                  </a:lnTo>
                  <a:lnTo>
                    <a:pt x="756" y="1438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4" y="1436"/>
                  </a:lnTo>
                  <a:lnTo>
                    <a:pt x="754" y="1434"/>
                  </a:lnTo>
                  <a:lnTo>
                    <a:pt x="754" y="1434"/>
                  </a:lnTo>
                  <a:lnTo>
                    <a:pt x="756" y="1434"/>
                  </a:lnTo>
                  <a:lnTo>
                    <a:pt x="756" y="1434"/>
                  </a:lnTo>
                  <a:lnTo>
                    <a:pt x="756" y="1432"/>
                  </a:lnTo>
                  <a:lnTo>
                    <a:pt x="756" y="1432"/>
                  </a:lnTo>
                  <a:lnTo>
                    <a:pt x="756" y="1434"/>
                  </a:lnTo>
                  <a:lnTo>
                    <a:pt x="758" y="1436"/>
                  </a:lnTo>
                  <a:lnTo>
                    <a:pt x="758" y="1434"/>
                  </a:lnTo>
                  <a:lnTo>
                    <a:pt x="760" y="1434"/>
                  </a:lnTo>
                  <a:lnTo>
                    <a:pt x="762" y="1432"/>
                  </a:lnTo>
                  <a:lnTo>
                    <a:pt x="764" y="1430"/>
                  </a:lnTo>
                  <a:lnTo>
                    <a:pt x="764" y="1430"/>
                  </a:lnTo>
                  <a:lnTo>
                    <a:pt x="765" y="1428"/>
                  </a:lnTo>
                  <a:lnTo>
                    <a:pt x="767" y="1425"/>
                  </a:lnTo>
                  <a:lnTo>
                    <a:pt x="767" y="1423"/>
                  </a:lnTo>
                  <a:lnTo>
                    <a:pt x="769" y="1421"/>
                  </a:lnTo>
                  <a:lnTo>
                    <a:pt x="769" y="1419"/>
                  </a:lnTo>
                  <a:lnTo>
                    <a:pt x="769" y="1419"/>
                  </a:lnTo>
                  <a:lnTo>
                    <a:pt x="769" y="1416"/>
                  </a:lnTo>
                  <a:lnTo>
                    <a:pt x="771" y="1412"/>
                  </a:lnTo>
                  <a:lnTo>
                    <a:pt x="771" y="1410"/>
                  </a:lnTo>
                  <a:lnTo>
                    <a:pt x="773" y="1410"/>
                  </a:lnTo>
                  <a:lnTo>
                    <a:pt x="771" y="1410"/>
                  </a:lnTo>
                  <a:lnTo>
                    <a:pt x="771" y="1412"/>
                  </a:lnTo>
                  <a:lnTo>
                    <a:pt x="771" y="1414"/>
                  </a:lnTo>
                  <a:lnTo>
                    <a:pt x="771" y="1416"/>
                  </a:lnTo>
                  <a:lnTo>
                    <a:pt x="771" y="1418"/>
                  </a:lnTo>
                  <a:lnTo>
                    <a:pt x="771" y="1419"/>
                  </a:lnTo>
                  <a:lnTo>
                    <a:pt x="769" y="1421"/>
                  </a:lnTo>
                  <a:lnTo>
                    <a:pt x="769" y="1423"/>
                  </a:lnTo>
                  <a:lnTo>
                    <a:pt x="771" y="1423"/>
                  </a:lnTo>
                  <a:lnTo>
                    <a:pt x="774" y="1419"/>
                  </a:lnTo>
                  <a:lnTo>
                    <a:pt x="782" y="1418"/>
                  </a:lnTo>
                  <a:lnTo>
                    <a:pt x="783" y="1419"/>
                  </a:lnTo>
                  <a:lnTo>
                    <a:pt x="778" y="1421"/>
                  </a:lnTo>
                  <a:lnTo>
                    <a:pt x="769" y="1425"/>
                  </a:lnTo>
                  <a:lnTo>
                    <a:pt x="767" y="1425"/>
                  </a:lnTo>
                  <a:lnTo>
                    <a:pt x="767" y="1427"/>
                  </a:lnTo>
                  <a:lnTo>
                    <a:pt x="767" y="1428"/>
                  </a:lnTo>
                  <a:lnTo>
                    <a:pt x="767" y="1428"/>
                  </a:lnTo>
                  <a:lnTo>
                    <a:pt x="767" y="1430"/>
                  </a:lnTo>
                  <a:lnTo>
                    <a:pt x="767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0"/>
                  </a:lnTo>
                  <a:lnTo>
                    <a:pt x="764" y="1432"/>
                  </a:lnTo>
                  <a:lnTo>
                    <a:pt x="764" y="1434"/>
                  </a:lnTo>
                  <a:lnTo>
                    <a:pt x="760" y="1436"/>
                  </a:lnTo>
                  <a:lnTo>
                    <a:pt x="760" y="1436"/>
                  </a:lnTo>
                  <a:lnTo>
                    <a:pt x="758" y="1438"/>
                  </a:lnTo>
                  <a:lnTo>
                    <a:pt x="758" y="1438"/>
                  </a:lnTo>
                  <a:lnTo>
                    <a:pt x="758" y="1439"/>
                  </a:lnTo>
                  <a:lnTo>
                    <a:pt x="758" y="1439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8" y="1443"/>
                  </a:lnTo>
                  <a:lnTo>
                    <a:pt x="758" y="1443"/>
                  </a:lnTo>
                  <a:lnTo>
                    <a:pt x="760" y="1441"/>
                  </a:lnTo>
                  <a:lnTo>
                    <a:pt x="760" y="1439"/>
                  </a:lnTo>
                  <a:lnTo>
                    <a:pt x="760" y="1441"/>
                  </a:lnTo>
                  <a:lnTo>
                    <a:pt x="760" y="1441"/>
                  </a:lnTo>
                  <a:lnTo>
                    <a:pt x="760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4" y="1443"/>
                  </a:lnTo>
                  <a:lnTo>
                    <a:pt x="764" y="1443"/>
                  </a:lnTo>
                  <a:lnTo>
                    <a:pt x="764" y="1441"/>
                  </a:lnTo>
                  <a:lnTo>
                    <a:pt x="764" y="1441"/>
                  </a:lnTo>
                  <a:lnTo>
                    <a:pt x="765" y="1441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7" y="1441"/>
                  </a:lnTo>
                  <a:lnTo>
                    <a:pt x="767" y="1441"/>
                  </a:lnTo>
                  <a:lnTo>
                    <a:pt x="767" y="1439"/>
                  </a:lnTo>
                  <a:lnTo>
                    <a:pt x="767" y="1441"/>
                  </a:lnTo>
                  <a:lnTo>
                    <a:pt x="767" y="1443"/>
                  </a:lnTo>
                  <a:lnTo>
                    <a:pt x="769" y="1443"/>
                  </a:lnTo>
                  <a:lnTo>
                    <a:pt x="769" y="1443"/>
                  </a:lnTo>
                  <a:lnTo>
                    <a:pt x="762" y="1445"/>
                  </a:lnTo>
                  <a:lnTo>
                    <a:pt x="762" y="1448"/>
                  </a:lnTo>
                  <a:lnTo>
                    <a:pt x="764" y="1448"/>
                  </a:lnTo>
                  <a:lnTo>
                    <a:pt x="767" y="1447"/>
                  </a:lnTo>
                  <a:lnTo>
                    <a:pt x="773" y="1443"/>
                  </a:lnTo>
                  <a:lnTo>
                    <a:pt x="774" y="1443"/>
                  </a:lnTo>
                  <a:lnTo>
                    <a:pt x="780" y="1443"/>
                  </a:lnTo>
                  <a:lnTo>
                    <a:pt x="780" y="1443"/>
                  </a:lnTo>
                  <a:lnTo>
                    <a:pt x="774" y="1443"/>
                  </a:lnTo>
                  <a:lnTo>
                    <a:pt x="773" y="1443"/>
                  </a:lnTo>
                  <a:lnTo>
                    <a:pt x="769" y="1447"/>
                  </a:lnTo>
                  <a:lnTo>
                    <a:pt x="765" y="1448"/>
                  </a:lnTo>
                  <a:lnTo>
                    <a:pt x="764" y="1452"/>
                  </a:lnTo>
                  <a:lnTo>
                    <a:pt x="760" y="1454"/>
                  </a:lnTo>
                  <a:lnTo>
                    <a:pt x="760" y="1454"/>
                  </a:lnTo>
                  <a:lnTo>
                    <a:pt x="758" y="1457"/>
                  </a:lnTo>
                  <a:lnTo>
                    <a:pt x="756" y="1459"/>
                  </a:lnTo>
                  <a:lnTo>
                    <a:pt x="758" y="1459"/>
                  </a:lnTo>
                  <a:lnTo>
                    <a:pt x="762" y="1459"/>
                  </a:lnTo>
                  <a:lnTo>
                    <a:pt x="764" y="1459"/>
                  </a:lnTo>
                  <a:lnTo>
                    <a:pt x="762" y="1461"/>
                  </a:lnTo>
                  <a:lnTo>
                    <a:pt x="760" y="1461"/>
                  </a:lnTo>
                  <a:lnTo>
                    <a:pt x="758" y="1463"/>
                  </a:lnTo>
                  <a:lnTo>
                    <a:pt x="753" y="1463"/>
                  </a:lnTo>
                  <a:lnTo>
                    <a:pt x="751" y="1465"/>
                  </a:lnTo>
                  <a:lnTo>
                    <a:pt x="751" y="1466"/>
                  </a:lnTo>
                  <a:lnTo>
                    <a:pt x="751" y="1468"/>
                  </a:lnTo>
                  <a:lnTo>
                    <a:pt x="751" y="1470"/>
                  </a:lnTo>
                  <a:lnTo>
                    <a:pt x="753" y="1472"/>
                  </a:lnTo>
                  <a:lnTo>
                    <a:pt x="753" y="1472"/>
                  </a:lnTo>
                  <a:lnTo>
                    <a:pt x="754" y="1472"/>
                  </a:lnTo>
                  <a:lnTo>
                    <a:pt x="756" y="1472"/>
                  </a:lnTo>
                  <a:lnTo>
                    <a:pt x="756" y="1472"/>
                  </a:lnTo>
                  <a:lnTo>
                    <a:pt x="758" y="1472"/>
                  </a:lnTo>
                  <a:lnTo>
                    <a:pt x="758" y="1474"/>
                  </a:lnTo>
                  <a:lnTo>
                    <a:pt x="760" y="1474"/>
                  </a:lnTo>
                  <a:lnTo>
                    <a:pt x="758" y="1475"/>
                  </a:lnTo>
                  <a:lnTo>
                    <a:pt x="756" y="1475"/>
                  </a:lnTo>
                  <a:lnTo>
                    <a:pt x="756" y="1475"/>
                  </a:lnTo>
                  <a:lnTo>
                    <a:pt x="756" y="1477"/>
                  </a:lnTo>
                  <a:lnTo>
                    <a:pt x="756" y="1479"/>
                  </a:lnTo>
                  <a:lnTo>
                    <a:pt x="758" y="1483"/>
                  </a:lnTo>
                  <a:lnTo>
                    <a:pt x="764" y="1475"/>
                  </a:lnTo>
                  <a:lnTo>
                    <a:pt x="765" y="1474"/>
                  </a:lnTo>
                  <a:lnTo>
                    <a:pt x="771" y="1474"/>
                  </a:lnTo>
                  <a:lnTo>
                    <a:pt x="774" y="1472"/>
                  </a:lnTo>
                  <a:lnTo>
                    <a:pt x="789" y="1468"/>
                  </a:lnTo>
                  <a:lnTo>
                    <a:pt x="789" y="1470"/>
                  </a:lnTo>
                  <a:lnTo>
                    <a:pt x="767" y="1475"/>
                  </a:lnTo>
                  <a:lnTo>
                    <a:pt x="764" y="1477"/>
                  </a:lnTo>
                  <a:lnTo>
                    <a:pt x="762" y="1479"/>
                  </a:lnTo>
                  <a:lnTo>
                    <a:pt x="760" y="1481"/>
                  </a:lnTo>
                  <a:lnTo>
                    <a:pt x="760" y="1483"/>
                  </a:lnTo>
                  <a:lnTo>
                    <a:pt x="760" y="1484"/>
                  </a:lnTo>
                  <a:lnTo>
                    <a:pt x="760" y="1486"/>
                  </a:lnTo>
                  <a:lnTo>
                    <a:pt x="760" y="1486"/>
                  </a:lnTo>
                  <a:lnTo>
                    <a:pt x="762" y="1488"/>
                  </a:lnTo>
                  <a:lnTo>
                    <a:pt x="762" y="1488"/>
                  </a:lnTo>
                  <a:lnTo>
                    <a:pt x="767" y="1488"/>
                  </a:lnTo>
                  <a:lnTo>
                    <a:pt x="769" y="1490"/>
                  </a:lnTo>
                  <a:lnTo>
                    <a:pt x="764" y="1490"/>
                  </a:lnTo>
                  <a:lnTo>
                    <a:pt x="762" y="1490"/>
                  </a:lnTo>
                  <a:lnTo>
                    <a:pt x="754" y="1484"/>
                  </a:lnTo>
                  <a:lnTo>
                    <a:pt x="754" y="1483"/>
                  </a:lnTo>
                  <a:lnTo>
                    <a:pt x="753" y="1481"/>
                  </a:lnTo>
                  <a:lnTo>
                    <a:pt x="753" y="1479"/>
                  </a:lnTo>
                  <a:lnTo>
                    <a:pt x="751" y="1479"/>
                  </a:lnTo>
                  <a:lnTo>
                    <a:pt x="749" y="1477"/>
                  </a:lnTo>
                  <a:lnTo>
                    <a:pt x="749" y="1477"/>
                  </a:lnTo>
                  <a:lnTo>
                    <a:pt x="747" y="1477"/>
                  </a:lnTo>
                  <a:lnTo>
                    <a:pt x="747" y="1479"/>
                  </a:lnTo>
                  <a:lnTo>
                    <a:pt x="747" y="1479"/>
                  </a:lnTo>
                  <a:lnTo>
                    <a:pt x="747" y="1481"/>
                  </a:lnTo>
                  <a:lnTo>
                    <a:pt x="747" y="1481"/>
                  </a:lnTo>
                  <a:lnTo>
                    <a:pt x="744" y="1481"/>
                  </a:lnTo>
                  <a:lnTo>
                    <a:pt x="744" y="1481"/>
                  </a:lnTo>
                  <a:lnTo>
                    <a:pt x="742" y="1486"/>
                  </a:lnTo>
                  <a:lnTo>
                    <a:pt x="742" y="1484"/>
                  </a:lnTo>
                  <a:lnTo>
                    <a:pt x="742" y="1483"/>
                  </a:lnTo>
                  <a:lnTo>
                    <a:pt x="742" y="1479"/>
                  </a:lnTo>
                  <a:lnTo>
                    <a:pt x="742" y="1477"/>
                  </a:lnTo>
                  <a:lnTo>
                    <a:pt x="735" y="1470"/>
                  </a:lnTo>
                  <a:lnTo>
                    <a:pt x="735" y="1474"/>
                  </a:lnTo>
                  <a:lnTo>
                    <a:pt x="733" y="1474"/>
                  </a:lnTo>
                  <a:lnTo>
                    <a:pt x="733" y="1475"/>
                  </a:lnTo>
                  <a:lnTo>
                    <a:pt x="733" y="1475"/>
                  </a:lnTo>
                  <a:lnTo>
                    <a:pt x="736" y="1475"/>
                  </a:lnTo>
                  <a:lnTo>
                    <a:pt x="736" y="1477"/>
                  </a:lnTo>
                  <a:lnTo>
                    <a:pt x="736" y="1475"/>
                  </a:lnTo>
                  <a:lnTo>
                    <a:pt x="735" y="1475"/>
                  </a:lnTo>
                  <a:lnTo>
                    <a:pt x="735" y="1477"/>
                  </a:lnTo>
                  <a:lnTo>
                    <a:pt x="735" y="1477"/>
                  </a:lnTo>
                  <a:lnTo>
                    <a:pt x="736" y="1479"/>
                  </a:lnTo>
                  <a:lnTo>
                    <a:pt x="738" y="1481"/>
                  </a:lnTo>
                  <a:lnTo>
                    <a:pt x="738" y="1481"/>
                  </a:lnTo>
                  <a:lnTo>
                    <a:pt x="738" y="1483"/>
                  </a:lnTo>
                  <a:lnTo>
                    <a:pt x="736" y="1483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3" y="1479"/>
                  </a:lnTo>
                  <a:lnTo>
                    <a:pt x="733" y="1479"/>
                  </a:lnTo>
                  <a:lnTo>
                    <a:pt x="735" y="1481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4"/>
                  </a:lnTo>
                  <a:lnTo>
                    <a:pt x="735" y="1484"/>
                  </a:lnTo>
                  <a:lnTo>
                    <a:pt x="735" y="1486"/>
                  </a:lnTo>
                  <a:lnTo>
                    <a:pt x="735" y="1486"/>
                  </a:lnTo>
                  <a:lnTo>
                    <a:pt x="733" y="1486"/>
                  </a:lnTo>
                  <a:lnTo>
                    <a:pt x="733" y="1486"/>
                  </a:lnTo>
                  <a:lnTo>
                    <a:pt x="733" y="1488"/>
                  </a:lnTo>
                  <a:lnTo>
                    <a:pt x="733" y="1490"/>
                  </a:lnTo>
                  <a:lnTo>
                    <a:pt x="733" y="1492"/>
                  </a:lnTo>
                  <a:lnTo>
                    <a:pt x="733" y="1494"/>
                  </a:lnTo>
                  <a:lnTo>
                    <a:pt x="733" y="1495"/>
                  </a:lnTo>
                  <a:lnTo>
                    <a:pt x="731" y="1497"/>
                  </a:lnTo>
                  <a:lnTo>
                    <a:pt x="731" y="1499"/>
                  </a:lnTo>
                  <a:lnTo>
                    <a:pt x="733" y="1501"/>
                  </a:lnTo>
                  <a:lnTo>
                    <a:pt x="733" y="1503"/>
                  </a:lnTo>
                  <a:lnTo>
                    <a:pt x="733" y="1504"/>
                  </a:lnTo>
                  <a:lnTo>
                    <a:pt x="735" y="1506"/>
                  </a:lnTo>
                  <a:lnTo>
                    <a:pt x="735" y="1510"/>
                  </a:lnTo>
                  <a:lnTo>
                    <a:pt x="738" y="1513"/>
                  </a:lnTo>
                  <a:lnTo>
                    <a:pt x="740" y="1517"/>
                  </a:lnTo>
                  <a:lnTo>
                    <a:pt x="738" y="1517"/>
                  </a:lnTo>
                  <a:lnTo>
                    <a:pt x="742" y="1521"/>
                  </a:lnTo>
                  <a:lnTo>
                    <a:pt x="744" y="1521"/>
                  </a:lnTo>
                  <a:lnTo>
                    <a:pt x="745" y="1521"/>
                  </a:lnTo>
                  <a:lnTo>
                    <a:pt x="747" y="1524"/>
                  </a:lnTo>
                  <a:lnTo>
                    <a:pt x="749" y="1524"/>
                  </a:lnTo>
                  <a:lnTo>
                    <a:pt x="753" y="1524"/>
                  </a:lnTo>
                  <a:lnTo>
                    <a:pt x="754" y="1524"/>
                  </a:lnTo>
                  <a:lnTo>
                    <a:pt x="754" y="1526"/>
                  </a:lnTo>
                  <a:lnTo>
                    <a:pt x="754" y="1526"/>
                  </a:lnTo>
                  <a:lnTo>
                    <a:pt x="754" y="1528"/>
                  </a:lnTo>
                  <a:lnTo>
                    <a:pt x="754" y="1528"/>
                  </a:lnTo>
                  <a:lnTo>
                    <a:pt x="754" y="1530"/>
                  </a:lnTo>
                  <a:lnTo>
                    <a:pt x="756" y="1531"/>
                  </a:lnTo>
                  <a:lnTo>
                    <a:pt x="756" y="1531"/>
                  </a:lnTo>
                  <a:lnTo>
                    <a:pt x="756" y="1533"/>
                  </a:lnTo>
                  <a:lnTo>
                    <a:pt x="756" y="1533"/>
                  </a:lnTo>
                  <a:lnTo>
                    <a:pt x="758" y="1533"/>
                  </a:lnTo>
                  <a:lnTo>
                    <a:pt x="760" y="1533"/>
                  </a:lnTo>
                  <a:lnTo>
                    <a:pt x="760" y="1535"/>
                  </a:lnTo>
                  <a:lnTo>
                    <a:pt x="762" y="1535"/>
                  </a:lnTo>
                  <a:lnTo>
                    <a:pt x="764" y="1539"/>
                  </a:lnTo>
                  <a:lnTo>
                    <a:pt x="767" y="1539"/>
                  </a:lnTo>
                  <a:lnTo>
                    <a:pt x="767" y="1539"/>
                  </a:lnTo>
                  <a:lnTo>
                    <a:pt x="769" y="1539"/>
                  </a:lnTo>
                  <a:lnTo>
                    <a:pt x="769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4" y="1542"/>
                  </a:lnTo>
                  <a:lnTo>
                    <a:pt x="776" y="1544"/>
                  </a:lnTo>
                  <a:lnTo>
                    <a:pt x="782" y="1546"/>
                  </a:lnTo>
                  <a:lnTo>
                    <a:pt x="785" y="1548"/>
                  </a:lnTo>
                  <a:lnTo>
                    <a:pt x="789" y="1548"/>
                  </a:lnTo>
                  <a:lnTo>
                    <a:pt x="787" y="1544"/>
                  </a:lnTo>
                  <a:lnTo>
                    <a:pt x="787" y="1540"/>
                  </a:lnTo>
                  <a:lnTo>
                    <a:pt x="789" y="1540"/>
                  </a:lnTo>
                  <a:lnTo>
                    <a:pt x="791" y="1539"/>
                  </a:lnTo>
                  <a:lnTo>
                    <a:pt x="791" y="1539"/>
                  </a:lnTo>
                  <a:lnTo>
                    <a:pt x="792" y="1540"/>
                  </a:lnTo>
                  <a:lnTo>
                    <a:pt x="791" y="1542"/>
                  </a:lnTo>
                  <a:lnTo>
                    <a:pt x="791" y="1540"/>
                  </a:lnTo>
                  <a:lnTo>
                    <a:pt x="789" y="1540"/>
                  </a:lnTo>
                  <a:lnTo>
                    <a:pt x="789" y="1542"/>
                  </a:lnTo>
                  <a:lnTo>
                    <a:pt x="789" y="1544"/>
                  </a:lnTo>
                  <a:lnTo>
                    <a:pt x="789" y="1544"/>
                  </a:lnTo>
                  <a:lnTo>
                    <a:pt x="791" y="1548"/>
                  </a:lnTo>
                  <a:lnTo>
                    <a:pt x="791" y="1550"/>
                  </a:lnTo>
                  <a:lnTo>
                    <a:pt x="792" y="1550"/>
                  </a:lnTo>
                  <a:lnTo>
                    <a:pt x="794" y="1546"/>
                  </a:lnTo>
                  <a:lnTo>
                    <a:pt x="796" y="1544"/>
                  </a:lnTo>
                  <a:lnTo>
                    <a:pt x="798" y="1544"/>
                  </a:lnTo>
                  <a:lnTo>
                    <a:pt x="800" y="1544"/>
                  </a:lnTo>
                  <a:lnTo>
                    <a:pt x="794" y="1546"/>
                  </a:lnTo>
                  <a:lnTo>
                    <a:pt x="792" y="1550"/>
                  </a:lnTo>
                  <a:lnTo>
                    <a:pt x="791" y="1550"/>
                  </a:lnTo>
                  <a:lnTo>
                    <a:pt x="789" y="1551"/>
                  </a:lnTo>
                  <a:lnTo>
                    <a:pt x="791" y="1551"/>
                  </a:lnTo>
                  <a:lnTo>
                    <a:pt x="791" y="1553"/>
                  </a:lnTo>
                  <a:lnTo>
                    <a:pt x="789" y="1553"/>
                  </a:lnTo>
                  <a:lnTo>
                    <a:pt x="787" y="1553"/>
                  </a:lnTo>
                  <a:lnTo>
                    <a:pt x="785" y="1555"/>
                  </a:lnTo>
                  <a:lnTo>
                    <a:pt x="785" y="1557"/>
                  </a:lnTo>
                  <a:lnTo>
                    <a:pt x="785" y="1557"/>
                  </a:lnTo>
                  <a:lnTo>
                    <a:pt x="783" y="1559"/>
                  </a:lnTo>
                  <a:lnTo>
                    <a:pt x="783" y="1559"/>
                  </a:lnTo>
                  <a:lnTo>
                    <a:pt x="783" y="1560"/>
                  </a:lnTo>
                  <a:lnTo>
                    <a:pt x="787" y="1562"/>
                  </a:lnTo>
                  <a:lnTo>
                    <a:pt x="787" y="1564"/>
                  </a:lnTo>
                  <a:lnTo>
                    <a:pt x="792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6" y="1564"/>
                  </a:lnTo>
                  <a:lnTo>
                    <a:pt x="796" y="1564"/>
                  </a:lnTo>
                  <a:lnTo>
                    <a:pt x="796" y="1562"/>
                  </a:lnTo>
                  <a:lnTo>
                    <a:pt x="794" y="1562"/>
                  </a:lnTo>
                  <a:lnTo>
                    <a:pt x="794" y="1560"/>
                  </a:lnTo>
                  <a:lnTo>
                    <a:pt x="792" y="1560"/>
                  </a:lnTo>
                  <a:lnTo>
                    <a:pt x="792" y="1560"/>
                  </a:lnTo>
                  <a:lnTo>
                    <a:pt x="792" y="1559"/>
                  </a:lnTo>
                  <a:lnTo>
                    <a:pt x="792" y="1559"/>
                  </a:lnTo>
                  <a:lnTo>
                    <a:pt x="791" y="1559"/>
                  </a:lnTo>
                  <a:lnTo>
                    <a:pt x="792" y="1557"/>
                  </a:lnTo>
                  <a:lnTo>
                    <a:pt x="792" y="1551"/>
                  </a:lnTo>
                  <a:lnTo>
                    <a:pt x="792" y="1553"/>
                  </a:lnTo>
                  <a:lnTo>
                    <a:pt x="792" y="1555"/>
                  </a:lnTo>
                  <a:lnTo>
                    <a:pt x="792" y="1557"/>
                  </a:lnTo>
                  <a:lnTo>
                    <a:pt x="792" y="1557"/>
                  </a:lnTo>
                  <a:lnTo>
                    <a:pt x="792" y="1559"/>
                  </a:lnTo>
                  <a:lnTo>
                    <a:pt x="794" y="1559"/>
                  </a:lnTo>
                  <a:lnTo>
                    <a:pt x="798" y="1559"/>
                  </a:lnTo>
                  <a:lnTo>
                    <a:pt x="798" y="1559"/>
                  </a:lnTo>
                  <a:lnTo>
                    <a:pt x="796" y="1553"/>
                  </a:lnTo>
                  <a:lnTo>
                    <a:pt x="796" y="1553"/>
                  </a:lnTo>
                  <a:lnTo>
                    <a:pt x="800" y="1557"/>
                  </a:lnTo>
                  <a:lnTo>
                    <a:pt x="800" y="1557"/>
                  </a:lnTo>
                  <a:lnTo>
                    <a:pt x="801" y="1557"/>
                  </a:lnTo>
                  <a:lnTo>
                    <a:pt x="805" y="1557"/>
                  </a:lnTo>
                  <a:lnTo>
                    <a:pt x="807" y="1557"/>
                  </a:lnTo>
                  <a:lnTo>
                    <a:pt x="805" y="1559"/>
                  </a:lnTo>
                  <a:lnTo>
                    <a:pt x="805" y="1559"/>
                  </a:lnTo>
                  <a:lnTo>
                    <a:pt x="800" y="1559"/>
                  </a:lnTo>
                  <a:lnTo>
                    <a:pt x="800" y="1559"/>
                  </a:lnTo>
                  <a:lnTo>
                    <a:pt x="796" y="1560"/>
                  </a:lnTo>
                  <a:lnTo>
                    <a:pt x="798" y="1562"/>
                  </a:lnTo>
                  <a:lnTo>
                    <a:pt x="798" y="1562"/>
                  </a:lnTo>
                  <a:lnTo>
                    <a:pt x="800" y="1562"/>
                  </a:lnTo>
                  <a:lnTo>
                    <a:pt x="800" y="1562"/>
                  </a:lnTo>
                  <a:lnTo>
                    <a:pt x="801" y="1562"/>
                  </a:lnTo>
                  <a:lnTo>
                    <a:pt x="801" y="1560"/>
                  </a:lnTo>
                  <a:lnTo>
                    <a:pt x="801" y="1560"/>
                  </a:lnTo>
                  <a:lnTo>
                    <a:pt x="803" y="1562"/>
                  </a:lnTo>
                  <a:lnTo>
                    <a:pt x="801" y="1562"/>
                  </a:lnTo>
                  <a:lnTo>
                    <a:pt x="801" y="1564"/>
                  </a:lnTo>
                  <a:lnTo>
                    <a:pt x="801" y="1566"/>
                  </a:lnTo>
                  <a:lnTo>
                    <a:pt x="803" y="1564"/>
                  </a:lnTo>
                  <a:lnTo>
                    <a:pt x="805" y="1560"/>
                  </a:lnTo>
                  <a:lnTo>
                    <a:pt x="807" y="1560"/>
                  </a:lnTo>
                  <a:lnTo>
                    <a:pt x="805" y="1562"/>
                  </a:lnTo>
                  <a:lnTo>
                    <a:pt x="805" y="1564"/>
                  </a:lnTo>
                  <a:lnTo>
                    <a:pt x="803" y="1566"/>
                  </a:lnTo>
                  <a:lnTo>
                    <a:pt x="805" y="1566"/>
                  </a:lnTo>
                  <a:lnTo>
                    <a:pt x="809" y="1564"/>
                  </a:lnTo>
                  <a:lnTo>
                    <a:pt x="809" y="1564"/>
                  </a:lnTo>
                  <a:lnTo>
                    <a:pt x="810" y="1562"/>
                  </a:lnTo>
                  <a:lnTo>
                    <a:pt x="812" y="1560"/>
                  </a:lnTo>
                  <a:lnTo>
                    <a:pt x="814" y="1560"/>
                  </a:lnTo>
                  <a:lnTo>
                    <a:pt x="814" y="1560"/>
                  </a:lnTo>
                  <a:lnTo>
                    <a:pt x="814" y="1562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0" y="1564"/>
                  </a:lnTo>
                  <a:lnTo>
                    <a:pt x="810" y="1564"/>
                  </a:lnTo>
                  <a:lnTo>
                    <a:pt x="809" y="1566"/>
                  </a:lnTo>
                  <a:lnTo>
                    <a:pt x="809" y="1566"/>
                  </a:lnTo>
                  <a:lnTo>
                    <a:pt x="807" y="1568"/>
                  </a:lnTo>
                  <a:lnTo>
                    <a:pt x="807" y="1569"/>
                  </a:lnTo>
                  <a:lnTo>
                    <a:pt x="807" y="1569"/>
                  </a:lnTo>
                  <a:lnTo>
                    <a:pt x="807" y="1571"/>
                  </a:lnTo>
                  <a:lnTo>
                    <a:pt x="809" y="1571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6"/>
                  </a:lnTo>
                  <a:lnTo>
                    <a:pt x="814" y="1566"/>
                  </a:lnTo>
                  <a:lnTo>
                    <a:pt x="816" y="1566"/>
                  </a:lnTo>
                  <a:lnTo>
                    <a:pt x="816" y="1568"/>
                  </a:lnTo>
                  <a:lnTo>
                    <a:pt x="816" y="1566"/>
                  </a:lnTo>
                  <a:lnTo>
                    <a:pt x="820" y="1564"/>
                  </a:lnTo>
                  <a:lnTo>
                    <a:pt x="820" y="1566"/>
                  </a:lnTo>
                  <a:lnTo>
                    <a:pt x="820" y="1566"/>
                  </a:lnTo>
                  <a:lnTo>
                    <a:pt x="827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6"/>
                  </a:lnTo>
                  <a:lnTo>
                    <a:pt x="836" y="1568"/>
                  </a:lnTo>
                  <a:lnTo>
                    <a:pt x="838" y="1568"/>
                  </a:lnTo>
                  <a:lnTo>
                    <a:pt x="838" y="1568"/>
                  </a:lnTo>
                  <a:lnTo>
                    <a:pt x="838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4"/>
                  </a:lnTo>
                  <a:lnTo>
                    <a:pt x="839" y="1564"/>
                  </a:lnTo>
                  <a:lnTo>
                    <a:pt x="841" y="1564"/>
                  </a:lnTo>
                  <a:lnTo>
                    <a:pt x="843" y="1564"/>
                  </a:lnTo>
                  <a:lnTo>
                    <a:pt x="845" y="1564"/>
                  </a:lnTo>
                  <a:lnTo>
                    <a:pt x="852" y="1562"/>
                  </a:lnTo>
                  <a:lnTo>
                    <a:pt x="854" y="1560"/>
                  </a:lnTo>
                  <a:lnTo>
                    <a:pt x="854" y="1560"/>
                  </a:lnTo>
                  <a:lnTo>
                    <a:pt x="854" y="1559"/>
                  </a:lnTo>
                  <a:lnTo>
                    <a:pt x="857" y="1557"/>
                  </a:lnTo>
                  <a:lnTo>
                    <a:pt x="857" y="1555"/>
                  </a:lnTo>
                  <a:lnTo>
                    <a:pt x="857" y="1553"/>
                  </a:lnTo>
                  <a:lnTo>
                    <a:pt x="857" y="1551"/>
                  </a:lnTo>
                  <a:lnTo>
                    <a:pt x="857" y="1550"/>
                  </a:lnTo>
                  <a:lnTo>
                    <a:pt x="857" y="1550"/>
                  </a:lnTo>
                  <a:lnTo>
                    <a:pt x="859" y="1551"/>
                  </a:lnTo>
                  <a:lnTo>
                    <a:pt x="859" y="1553"/>
                  </a:lnTo>
                  <a:lnTo>
                    <a:pt x="861" y="1555"/>
                  </a:lnTo>
                  <a:lnTo>
                    <a:pt x="861" y="1555"/>
                  </a:lnTo>
                  <a:lnTo>
                    <a:pt x="859" y="1557"/>
                  </a:lnTo>
                  <a:lnTo>
                    <a:pt x="857" y="1557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60"/>
                  </a:lnTo>
                  <a:lnTo>
                    <a:pt x="861" y="1560"/>
                  </a:lnTo>
                  <a:lnTo>
                    <a:pt x="863" y="1560"/>
                  </a:lnTo>
                  <a:lnTo>
                    <a:pt x="863" y="1560"/>
                  </a:lnTo>
                  <a:lnTo>
                    <a:pt x="863" y="1559"/>
                  </a:lnTo>
                  <a:lnTo>
                    <a:pt x="865" y="1557"/>
                  </a:lnTo>
                  <a:lnTo>
                    <a:pt x="865" y="1557"/>
                  </a:lnTo>
                  <a:lnTo>
                    <a:pt x="866" y="1557"/>
                  </a:lnTo>
                  <a:lnTo>
                    <a:pt x="866" y="1559"/>
                  </a:lnTo>
                  <a:lnTo>
                    <a:pt x="868" y="1557"/>
                  </a:lnTo>
                  <a:lnTo>
                    <a:pt x="868" y="1557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70" y="1553"/>
                  </a:lnTo>
                  <a:lnTo>
                    <a:pt x="870" y="1553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68" y="1551"/>
                  </a:lnTo>
                  <a:lnTo>
                    <a:pt x="870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4" y="1548"/>
                  </a:lnTo>
                  <a:lnTo>
                    <a:pt x="874" y="1548"/>
                  </a:lnTo>
                  <a:lnTo>
                    <a:pt x="875" y="1548"/>
                  </a:lnTo>
                  <a:lnTo>
                    <a:pt x="877" y="1548"/>
                  </a:lnTo>
                  <a:lnTo>
                    <a:pt x="877" y="1546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9" y="1546"/>
                  </a:lnTo>
                  <a:lnTo>
                    <a:pt x="879" y="1544"/>
                  </a:lnTo>
                  <a:lnTo>
                    <a:pt x="881" y="1546"/>
                  </a:lnTo>
                  <a:lnTo>
                    <a:pt x="883" y="1546"/>
                  </a:lnTo>
                  <a:lnTo>
                    <a:pt x="883" y="1544"/>
                  </a:lnTo>
                  <a:lnTo>
                    <a:pt x="883" y="1542"/>
                  </a:lnTo>
                  <a:lnTo>
                    <a:pt x="883" y="1542"/>
                  </a:lnTo>
                  <a:lnTo>
                    <a:pt x="885" y="1540"/>
                  </a:lnTo>
                  <a:lnTo>
                    <a:pt x="886" y="1537"/>
                  </a:lnTo>
                  <a:lnTo>
                    <a:pt x="886" y="1537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8" y="1539"/>
                  </a:lnTo>
                  <a:lnTo>
                    <a:pt x="888" y="1537"/>
                  </a:lnTo>
                  <a:lnTo>
                    <a:pt x="888" y="1537"/>
                  </a:lnTo>
                  <a:lnTo>
                    <a:pt x="888" y="1535"/>
                  </a:lnTo>
                  <a:lnTo>
                    <a:pt x="890" y="1535"/>
                  </a:lnTo>
                  <a:lnTo>
                    <a:pt x="890" y="1535"/>
                  </a:lnTo>
                  <a:lnTo>
                    <a:pt x="892" y="1535"/>
                  </a:lnTo>
                  <a:lnTo>
                    <a:pt x="892" y="1533"/>
                  </a:lnTo>
                  <a:lnTo>
                    <a:pt x="892" y="1533"/>
                  </a:lnTo>
                  <a:lnTo>
                    <a:pt x="894" y="1531"/>
                  </a:lnTo>
                  <a:lnTo>
                    <a:pt x="894" y="1531"/>
                  </a:lnTo>
                  <a:lnTo>
                    <a:pt x="895" y="1530"/>
                  </a:lnTo>
                  <a:lnTo>
                    <a:pt x="895" y="1530"/>
                  </a:lnTo>
                  <a:lnTo>
                    <a:pt x="897" y="1528"/>
                  </a:lnTo>
                  <a:lnTo>
                    <a:pt x="897" y="1528"/>
                  </a:lnTo>
                  <a:lnTo>
                    <a:pt x="899" y="1526"/>
                  </a:lnTo>
                  <a:lnTo>
                    <a:pt x="903" y="1522"/>
                  </a:lnTo>
                  <a:lnTo>
                    <a:pt x="903" y="1521"/>
                  </a:lnTo>
                  <a:lnTo>
                    <a:pt x="904" y="1521"/>
                  </a:lnTo>
                  <a:lnTo>
                    <a:pt x="904" y="1519"/>
                  </a:lnTo>
                  <a:lnTo>
                    <a:pt x="904" y="1515"/>
                  </a:lnTo>
                  <a:lnTo>
                    <a:pt x="904" y="1515"/>
                  </a:lnTo>
                  <a:lnTo>
                    <a:pt x="904" y="1513"/>
                  </a:lnTo>
                  <a:lnTo>
                    <a:pt x="903" y="1513"/>
                  </a:lnTo>
                  <a:lnTo>
                    <a:pt x="903" y="1512"/>
                  </a:lnTo>
                  <a:lnTo>
                    <a:pt x="903" y="1512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8" y="1513"/>
                  </a:lnTo>
                  <a:lnTo>
                    <a:pt x="912" y="1512"/>
                  </a:lnTo>
                  <a:lnTo>
                    <a:pt x="915" y="1508"/>
                  </a:lnTo>
                  <a:lnTo>
                    <a:pt x="917" y="1506"/>
                  </a:lnTo>
                  <a:lnTo>
                    <a:pt x="917" y="1506"/>
                  </a:lnTo>
                  <a:lnTo>
                    <a:pt x="915" y="1504"/>
                  </a:lnTo>
                  <a:lnTo>
                    <a:pt x="915" y="1504"/>
                  </a:lnTo>
                  <a:lnTo>
                    <a:pt x="912" y="1504"/>
                  </a:lnTo>
                  <a:lnTo>
                    <a:pt x="910" y="1504"/>
                  </a:lnTo>
                  <a:lnTo>
                    <a:pt x="912" y="1504"/>
                  </a:lnTo>
                  <a:lnTo>
                    <a:pt x="917" y="1504"/>
                  </a:lnTo>
                  <a:lnTo>
                    <a:pt x="917" y="1503"/>
                  </a:lnTo>
                  <a:lnTo>
                    <a:pt x="917" y="1501"/>
                  </a:lnTo>
                  <a:lnTo>
                    <a:pt x="912" y="1499"/>
                  </a:lnTo>
                  <a:lnTo>
                    <a:pt x="913" y="1501"/>
                  </a:lnTo>
                  <a:lnTo>
                    <a:pt x="915" y="1503"/>
                  </a:lnTo>
                  <a:lnTo>
                    <a:pt x="913" y="1503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499"/>
                  </a:lnTo>
                  <a:lnTo>
                    <a:pt x="912" y="1499"/>
                  </a:lnTo>
                  <a:lnTo>
                    <a:pt x="919" y="1501"/>
                  </a:lnTo>
                  <a:lnTo>
                    <a:pt x="922" y="1499"/>
                  </a:lnTo>
                  <a:lnTo>
                    <a:pt x="924" y="1499"/>
                  </a:lnTo>
                  <a:lnTo>
                    <a:pt x="924" y="1497"/>
                  </a:lnTo>
                  <a:lnTo>
                    <a:pt x="926" y="1495"/>
                  </a:lnTo>
                  <a:lnTo>
                    <a:pt x="926" y="1495"/>
                  </a:lnTo>
                  <a:lnTo>
                    <a:pt x="928" y="1495"/>
                  </a:lnTo>
                  <a:lnTo>
                    <a:pt x="928" y="1494"/>
                  </a:lnTo>
                  <a:lnTo>
                    <a:pt x="926" y="1494"/>
                  </a:lnTo>
                  <a:lnTo>
                    <a:pt x="926" y="1495"/>
                  </a:lnTo>
                  <a:lnTo>
                    <a:pt x="926" y="1494"/>
                  </a:lnTo>
                  <a:lnTo>
                    <a:pt x="928" y="1492"/>
                  </a:lnTo>
                  <a:lnTo>
                    <a:pt x="930" y="1490"/>
                  </a:lnTo>
                  <a:lnTo>
                    <a:pt x="928" y="1490"/>
                  </a:lnTo>
                  <a:lnTo>
                    <a:pt x="928" y="1490"/>
                  </a:lnTo>
                  <a:lnTo>
                    <a:pt x="926" y="1490"/>
                  </a:lnTo>
                  <a:lnTo>
                    <a:pt x="924" y="1490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1" y="1490"/>
                  </a:lnTo>
                  <a:lnTo>
                    <a:pt x="921" y="1490"/>
                  </a:lnTo>
                  <a:lnTo>
                    <a:pt x="922" y="1486"/>
                  </a:lnTo>
                  <a:lnTo>
                    <a:pt x="922" y="1486"/>
                  </a:lnTo>
                  <a:lnTo>
                    <a:pt x="922" y="1488"/>
                  </a:lnTo>
                  <a:lnTo>
                    <a:pt x="924" y="1488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8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4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8" y="1484"/>
                  </a:lnTo>
                  <a:lnTo>
                    <a:pt x="930" y="1486"/>
                  </a:lnTo>
                  <a:lnTo>
                    <a:pt x="930" y="1484"/>
                  </a:lnTo>
                  <a:lnTo>
                    <a:pt x="930" y="1484"/>
                  </a:lnTo>
                  <a:lnTo>
                    <a:pt x="933" y="1484"/>
                  </a:lnTo>
                  <a:lnTo>
                    <a:pt x="933" y="1484"/>
                  </a:lnTo>
                  <a:lnTo>
                    <a:pt x="931" y="1483"/>
                  </a:lnTo>
                  <a:lnTo>
                    <a:pt x="930" y="1481"/>
                  </a:lnTo>
                  <a:lnTo>
                    <a:pt x="935" y="1483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79"/>
                  </a:lnTo>
                  <a:lnTo>
                    <a:pt x="941" y="1479"/>
                  </a:lnTo>
                  <a:lnTo>
                    <a:pt x="941" y="1479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5"/>
                  </a:lnTo>
                  <a:lnTo>
                    <a:pt x="941" y="1475"/>
                  </a:lnTo>
                  <a:lnTo>
                    <a:pt x="942" y="1475"/>
                  </a:lnTo>
                  <a:lnTo>
                    <a:pt x="942" y="1474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4" y="1474"/>
                  </a:lnTo>
                  <a:lnTo>
                    <a:pt x="942" y="1472"/>
                  </a:lnTo>
                  <a:lnTo>
                    <a:pt x="939" y="1470"/>
                  </a:lnTo>
                  <a:lnTo>
                    <a:pt x="939" y="1470"/>
                  </a:lnTo>
                  <a:lnTo>
                    <a:pt x="939" y="1466"/>
                  </a:lnTo>
                  <a:lnTo>
                    <a:pt x="935" y="1465"/>
                  </a:lnTo>
                  <a:lnTo>
                    <a:pt x="933" y="1463"/>
                  </a:lnTo>
                  <a:lnTo>
                    <a:pt x="937" y="1463"/>
                  </a:lnTo>
                  <a:lnTo>
                    <a:pt x="939" y="1461"/>
                  </a:lnTo>
                  <a:lnTo>
                    <a:pt x="939" y="1463"/>
                  </a:lnTo>
                  <a:lnTo>
                    <a:pt x="939" y="1463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6"/>
                  </a:lnTo>
                  <a:lnTo>
                    <a:pt x="939" y="1466"/>
                  </a:lnTo>
                  <a:lnTo>
                    <a:pt x="941" y="1468"/>
                  </a:lnTo>
                  <a:lnTo>
                    <a:pt x="941" y="1470"/>
                  </a:lnTo>
                  <a:lnTo>
                    <a:pt x="941" y="1470"/>
                  </a:lnTo>
                  <a:lnTo>
                    <a:pt x="941" y="1468"/>
                  </a:lnTo>
                  <a:lnTo>
                    <a:pt x="941" y="1466"/>
                  </a:lnTo>
                  <a:lnTo>
                    <a:pt x="941" y="1465"/>
                  </a:lnTo>
                  <a:lnTo>
                    <a:pt x="942" y="1466"/>
                  </a:lnTo>
                  <a:lnTo>
                    <a:pt x="942" y="1466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4" y="1470"/>
                  </a:lnTo>
                  <a:lnTo>
                    <a:pt x="944" y="1472"/>
                  </a:lnTo>
                  <a:lnTo>
                    <a:pt x="946" y="1470"/>
                  </a:lnTo>
                  <a:lnTo>
                    <a:pt x="946" y="1470"/>
                  </a:lnTo>
                  <a:lnTo>
                    <a:pt x="948" y="1472"/>
                  </a:lnTo>
                  <a:lnTo>
                    <a:pt x="950" y="1474"/>
                  </a:lnTo>
                  <a:lnTo>
                    <a:pt x="950" y="1475"/>
                  </a:lnTo>
                  <a:lnTo>
                    <a:pt x="950" y="1477"/>
                  </a:lnTo>
                  <a:lnTo>
                    <a:pt x="948" y="1477"/>
                  </a:lnTo>
                  <a:lnTo>
                    <a:pt x="950" y="1479"/>
                  </a:lnTo>
                  <a:lnTo>
                    <a:pt x="955" y="1479"/>
                  </a:lnTo>
                  <a:lnTo>
                    <a:pt x="957" y="1477"/>
                  </a:lnTo>
                  <a:lnTo>
                    <a:pt x="957" y="1477"/>
                  </a:lnTo>
                  <a:lnTo>
                    <a:pt x="959" y="1475"/>
                  </a:lnTo>
                  <a:lnTo>
                    <a:pt x="959" y="1472"/>
                  </a:lnTo>
                  <a:lnTo>
                    <a:pt x="959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2" y="1470"/>
                  </a:lnTo>
                  <a:lnTo>
                    <a:pt x="962" y="1470"/>
                  </a:lnTo>
                  <a:lnTo>
                    <a:pt x="964" y="1470"/>
                  </a:lnTo>
                  <a:lnTo>
                    <a:pt x="966" y="1470"/>
                  </a:lnTo>
                  <a:lnTo>
                    <a:pt x="966" y="1470"/>
                  </a:lnTo>
                  <a:lnTo>
                    <a:pt x="966" y="1472"/>
                  </a:lnTo>
                  <a:lnTo>
                    <a:pt x="964" y="1474"/>
                  </a:lnTo>
                  <a:lnTo>
                    <a:pt x="962" y="1474"/>
                  </a:lnTo>
                  <a:lnTo>
                    <a:pt x="964" y="1474"/>
                  </a:lnTo>
                  <a:lnTo>
                    <a:pt x="966" y="1474"/>
                  </a:lnTo>
                  <a:lnTo>
                    <a:pt x="968" y="1472"/>
                  </a:lnTo>
                  <a:lnTo>
                    <a:pt x="968" y="1472"/>
                  </a:lnTo>
                  <a:lnTo>
                    <a:pt x="969" y="1470"/>
                  </a:lnTo>
                  <a:lnTo>
                    <a:pt x="968" y="1470"/>
                  </a:lnTo>
                  <a:lnTo>
                    <a:pt x="968" y="1468"/>
                  </a:lnTo>
                  <a:lnTo>
                    <a:pt x="968" y="1468"/>
                  </a:lnTo>
                  <a:lnTo>
                    <a:pt x="968" y="1466"/>
                  </a:lnTo>
                  <a:lnTo>
                    <a:pt x="968" y="1465"/>
                  </a:lnTo>
                  <a:lnTo>
                    <a:pt x="968" y="1463"/>
                  </a:lnTo>
                  <a:lnTo>
                    <a:pt x="968" y="1463"/>
                  </a:lnTo>
                  <a:lnTo>
                    <a:pt x="969" y="1470"/>
                  </a:lnTo>
                  <a:lnTo>
                    <a:pt x="969" y="1470"/>
                  </a:lnTo>
                  <a:lnTo>
                    <a:pt x="971" y="1470"/>
                  </a:lnTo>
                  <a:lnTo>
                    <a:pt x="971" y="1465"/>
                  </a:lnTo>
                  <a:lnTo>
                    <a:pt x="971" y="1463"/>
                  </a:lnTo>
                  <a:lnTo>
                    <a:pt x="971" y="1465"/>
                  </a:lnTo>
                  <a:lnTo>
                    <a:pt x="971" y="1466"/>
                  </a:lnTo>
                  <a:lnTo>
                    <a:pt x="971" y="1468"/>
                  </a:lnTo>
                  <a:lnTo>
                    <a:pt x="973" y="1468"/>
                  </a:lnTo>
                  <a:lnTo>
                    <a:pt x="971" y="1466"/>
                  </a:lnTo>
                  <a:lnTo>
                    <a:pt x="971" y="1463"/>
                  </a:lnTo>
                  <a:lnTo>
                    <a:pt x="971" y="1461"/>
                  </a:lnTo>
                  <a:lnTo>
                    <a:pt x="973" y="1461"/>
                  </a:lnTo>
                  <a:lnTo>
                    <a:pt x="973" y="1461"/>
                  </a:lnTo>
                  <a:lnTo>
                    <a:pt x="973" y="1459"/>
                  </a:lnTo>
                  <a:lnTo>
                    <a:pt x="973" y="1457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5" y="1454"/>
                  </a:lnTo>
                  <a:lnTo>
                    <a:pt x="975" y="1452"/>
                  </a:lnTo>
                  <a:lnTo>
                    <a:pt x="975" y="1452"/>
                  </a:lnTo>
                  <a:lnTo>
                    <a:pt x="975" y="1450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8" y="1448"/>
                  </a:lnTo>
                  <a:lnTo>
                    <a:pt x="980" y="1450"/>
                  </a:lnTo>
                  <a:lnTo>
                    <a:pt x="980" y="1450"/>
                  </a:lnTo>
                  <a:lnTo>
                    <a:pt x="980" y="1448"/>
                  </a:lnTo>
                  <a:lnTo>
                    <a:pt x="982" y="1447"/>
                  </a:lnTo>
                  <a:lnTo>
                    <a:pt x="982" y="1447"/>
                  </a:lnTo>
                  <a:lnTo>
                    <a:pt x="982" y="1445"/>
                  </a:lnTo>
                  <a:lnTo>
                    <a:pt x="982" y="1443"/>
                  </a:lnTo>
                  <a:lnTo>
                    <a:pt x="980" y="1441"/>
                  </a:lnTo>
                  <a:lnTo>
                    <a:pt x="978" y="1441"/>
                  </a:lnTo>
                  <a:lnTo>
                    <a:pt x="978" y="1439"/>
                  </a:lnTo>
                  <a:lnTo>
                    <a:pt x="980" y="1436"/>
                  </a:lnTo>
                  <a:lnTo>
                    <a:pt x="980" y="1434"/>
                  </a:lnTo>
                  <a:lnTo>
                    <a:pt x="980" y="1432"/>
                  </a:lnTo>
                  <a:lnTo>
                    <a:pt x="980" y="1432"/>
                  </a:lnTo>
                  <a:lnTo>
                    <a:pt x="975" y="1430"/>
                  </a:lnTo>
                  <a:lnTo>
                    <a:pt x="973" y="1427"/>
                  </a:lnTo>
                  <a:lnTo>
                    <a:pt x="973" y="1425"/>
                  </a:lnTo>
                  <a:lnTo>
                    <a:pt x="971" y="1425"/>
                  </a:lnTo>
                  <a:lnTo>
                    <a:pt x="971" y="1423"/>
                  </a:lnTo>
                  <a:lnTo>
                    <a:pt x="969" y="1421"/>
                  </a:lnTo>
                  <a:lnTo>
                    <a:pt x="969" y="1419"/>
                  </a:lnTo>
                  <a:lnTo>
                    <a:pt x="971" y="1419"/>
                  </a:lnTo>
                  <a:lnTo>
                    <a:pt x="973" y="1423"/>
                  </a:lnTo>
                  <a:lnTo>
                    <a:pt x="975" y="1423"/>
                  </a:lnTo>
                  <a:lnTo>
                    <a:pt x="977" y="1421"/>
                  </a:lnTo>
                  <a:lnTo>
                    <a:pt x="977" y="1419"/>
                  </a:lnTo>
                  <a:lnTo>
                    <a:pt x="977" y="1418"/>
                  </a:lnTo>
                  <a:lnTo>
                    <a:pt x="977" y="1414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5" y="1409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69" y="1405"/>
                  </a:lnTo>
                  <a:lnTo>
                    <a:pt x="969" y="1403"/>
                  </a:lnTo>
                  <a:lnTo>
                    <a:pt x="968" y="1403"/>
                  </a:lnTo>
                  <a:lnTo>
                    <a:pt x="969" y="1401"/>
                  </a:lnTo>
                  <a:lnTo>
                    <a:pt x="969" y="1401"/>
                  </a:lnTo>
                  <a:lnTo>
                    <a:pt x="971" y="1403"/>
                  </a:lnTo>
                  <a:lnTo>
                    <a:pt x="973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7" y="1407"/>
                  </a:lnTo>
                  <a:lnTo>
                    <a:pt x="977" y="1407"/>
                  </a:lnTo>
                  <a:lnTo>
                    <a:pt x="977" y="1409"/>
                  </a:lnTo>
                  <a:lnTo>
                    <a:pt x="977" y="1409"/>
                  </a:lnTo>
                  <a:lnTo>
                    <a:pt x="978" y="1412"/>
                  </a:lnTo>
                  <a:lnTo>
                    <a:pt x="978" y="1414"/>
                  </a:lnTo>
                  <a:lnTo>
                    <a:pt x="978" y="1416"/>
                  </a:lnTo>
                  <a:lnTo>
                    <a:pt x="978" y="1419"/>
                  </a:lnTo>
                  <a:lnTo>
                    <a:pt x="978" y="1421"/>
                  </a:lnTo>
                  <a:lnTo>
                    <a:pt x="978" y="1423"/>
                  </a:lnTo>
                  <a:lnTo>
                    <a:pt x="980" y="1425"/>
                  </a:lnTo>
                  <a:lnTo>
                    <a:pt x="984" y="1421"/>
                  </a:lnTo>
                  <a:lnTo>
                    <a:pt x="987" y="1418"/>
                  </a:lnTo>
                  <a:lnTo>
                    <a:pt x="987" y="1414"/>
                  </a:lnTo>
                  <a:lnTo>
                    <a:pt x="987" y="1414"/>
                  </a:lnTo>
                  <a:lnTo>
                    <a:pt x="987" y="1410"/>
                  </a:lnTo>
                  <a:lnTo>
                    <a:pt x="986" y="1409"/>
                  </a:lnTo>
                  <a:lnTo>
                    <a:pt x="986" y="1409"/>
                  </a:lnTo>
                  <a:lnTo>
                    <a:pt x="984" y="1409"/>
                  </a:lnTo>
                  <a:lnTo>
                    <a:pt x="982" y="1407"/>
                  </a:lnTo>
                  <a:lnTo>
                    <a:pt x="982" y="1405"/>
                  </a:lnTo>
                  <a:lnTo>
                    <a:pt x="982" y="1403"/>
                  </a:lnTo>
                  <a:lnTo>
                    <a:pt x="982" y="1400"/>
                  </a:lnTo>
                  <a:lnTo>
                    <a:pt x="982" y="1398"/>
                  </a:lnTo>
                  <a:lnTo>
                    <a:pt x="982" y="1396"/>
                  </a:lnTo>
                  <a:lnTo>
                    <a:pt x="982" y="1394"/>
                  </a:lnTo>
                  <a:lnTo>
                    <a:pt x="982" y="1392"/>
                  </a:lnTo>
                  <a:lnTo>
                    <a:pt x="980" y="1392"/>
                  </a:lnTo>
                  <a:lnTo>
                    <a:pt x="980" y="1391"/>
                  </a:lnTo>
                  <a:lnTo>
                    <a:pt x="982" y="1389"/>
                  </a:lnTo>
                  <a:lnTo>
                    <a:pt x="984" y="1387"/>
                  </a:lnTo>
                  <a:lnTo>
                    <a:pt x="984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91" y="1387"/>
                  </a:lnTo>
                  <a:lnTo>
                    <a:pt x="991" y="1387"/>
                  </a:lnTo>
                  <a:lnTo>
                    <a:pt x="991" y="1385"/>
                  </a:lnTo>
                  <a:lnTo>
                    <a:pt x="991" y="1385"/>
                  </a:lnTo>
                  <a:lnTo>
                    <a:pt x="993" y="1385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91"/>
                  </a:lnTo>
                  <a:lnTo>
                    <a:pt x="995" y="1394"/>
                  </a:lnTo>
                  <a:lnTo>
                    <a:pt x="993" y="1398"/>
                  </a:lnTo>
                  <a:lnTo>
                    <a:pt x="993" y="1401"/>
                  </a:lnTo>
                  <a:lnTo>
                    <a:pt x="991" y="1398"/>
                  </a:lnTo>
                  <a:lnTo>
                    <a:pt x="991" y="1392"/>
                  </a:lnTo>
                  <a:lnTo>
                    <a:pt x="989" y="1391"/>
                  </a:lnTo>
                  <a:lnTo>
                    <a:pt x="987" y="1392"/>
                  </a:lnTo>
                  <a:lnTo>
                    <a:pt x="987" y="1394"/>
                  </a:lnTo>
                  <a:lnTo>
                    <a:pt x="986" y="1400"/>
                  </a:lnTo>
                  <a:lnTo>
                    <a:pt x="986" y="1401"/>
                  </a:lnTo>
                  <a:lnTo>
                    <a:pt x="986" y="1403"/>
                  </a:lnTo>
                  <a:lnTo>
                    <a:pt x="986" y="1405"/>
                  </a:lnTo>
                  <a:lnTo>
                    <a:pt x="987" y="1407"/>
                  </a:lnTo>
                  <a:lnTo>
                    <a:pt x="987" y="1407"/>
                  </a:lnTo>
                  <a:lnTo>
                    <a:pt x="987" y="1409"/>
                  </a:lnTo>
                  <a:lnTo>
                    <a:pt x="987" y="1412"/>
                  </a:lnTo>
                  <a:lnTo>
                    <a:pt x="989" y="1414"/>
                  </a:lnTo>
                  <a:lnTo>
                    <a:pt x="989" y="1416"/>
                  </a:lnTo>
                  <a:lnTo>
                    <a:pt x="989" y="1418"/>
                  </a:lnTo>
                  <a:lnTo>
                    <a:pt x="989" y="1421"/>
                  </a:lnTo>
                  <a:lnTo>
                    <a:pt x="989" y="1423"/>
                  </a:lnTo>
                  <a:lnTo>
                    <a:pt x="989" y="1425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8"/>
                  </a:lnTo>
                  <a:lnTo>
                    <a:pt x="991" y="1430"/>
                  </a:lnTo>
                  <a:lnTo>
                    <a:pt x="991" y="1432"/>
                  </a:lnTo>
                  <a:lnTo>
                    <a:pt x="989" y="1432"/>
                  </a:lnTo>
                  <a:lnTo>
                    <a:pt x="989" y="1430"/>
                  </a:lnTo>
                  <a:lnTo>
                    <a:pt x="989" y="1428"/>
                  </a:lnTo>
                  <a:lnTo>
                    <a:pt x="989" y="1427"/>
                  </a:lnTo>
                  <a:lnTo>
                    <a:pt x="989" y="1425"/>
                  </a:lnTo>
                  <a:lnTo>
                    <a:pt x="989" y="1427"/>
                  </a:lnTo>
                  <a:lnTo>
                    <a:pt x="987" y="1427"/>
                  </a:lnTo>
                  <a:lnTo>
                    <a:pt x="987" y="1430"/>
                  </a:lnTo>
                  <a:lnTo>
                    <a:pt x="986" y="1432"/>
                  </a:lnTo>
                  <a:lnTo>
                    <a:pt x="987" y="1432"/>
                  </a:lnTo>
                  <a:lnTo>
                    <a:pt x="989" y="1434"/>
                  </a:lnTo>
                  <a:lnTo>
                    <a:pt x="989" y="1434"/>
                  </a:lnTo>
                  <a:lnTo>
                    <a:pt x="989" y="1436"/>
                  </a:lnTo>
                  <a:lnTo>
                    <a:pt x="989" y="1436"/>
                  </a:lnTo>
                  <a:lnTo>
                    <a:pt x="989" y="1438"/>
                  </a:lnTo>
                  <a:lnTo>
                    <a:pt x="989" y="1439"/>
                  </a:lnTo>
                  <a:lnTo>
                    <a:pt x="991" y="1441"/>
                  </a:lnTo>
                  <a:lnTo>
                    <a:pt x="991" y="1443"/>
                  </a:lnTo>
                  <a:lnTo>
                    <a:pt x="991" y="1445"/>
                  </a:lnTo>
                  <a:lnTo>
                    <a:pt x="993" y="1445"/>
                  </a:lnTo>
                  <a:lnTo>
                    <a:pt x="993" y="1443"/>
                  </a:lnTo>
                  <a:lnTo>
                    <a:pt x="993" y="1441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6" y="1443"/>
                  </a:lnTo>
                  <a:lnTo>
                    <a:pt x="995" y="1447"/>
                  </a:lnTo>
                  <a:lnTo>
                    <a:pt x="995" y="1448"/>
                  </a:lnTo>
                  <a:lnTo>
                    <a:pt x="993" y="1450"/>
                  </a:lnTo>
                  <a:lnTo>
                    <a:pt x="995" y="1454"/>
                  </a:lnTo>
                  <a:lnTo>
                    <a:pt x="995" y="1452"/>
                  </a:lnTo>
                  <a:lnTo>
                    <a:pt x="995" y="1450"/>
                  </a:lnTo>
                  <a:lnTo>
                    <a:pt x="995" y="1450"/>
                  </a:lnTo>
                  <a:lnTo>
                    <a:pt x="995" y="1452"/>
                  </a:lnTo>
                  <a:lnTo>
                    <a:pt x="996" y="1454"/>
                  </a:lnTo>
                  <a:lnTo>
                    <a:pt x="996" y="1456"/>
                  </a:lnTo>
                  <a:lnTo>
                    <a:pt x="996" y="1456"/>
                  </a:lnTo>
                  <a:lnTo>
                    <a:pt x="998" y="1459"/>
                  </a:lnTo>
                  <a:lnTo>
                    <a:pt x="998" y="1459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6"/>
                  </a:lnTo>
                  <a:lnTo>
                    <a:pt x="1002" y="1456"/>
                  </a:lnTo>
                  <a:lnTo>
                    <a:pt x="1002" y="1456"/>
                  </a:lnTo>
                  <a:lnTo>
                    <a:pt x="1002" y="1457"/>
                  </a:lnTo>
                  <a:lnTo>
                    <a:pt x="1002" y="1459"/>
                  </a:lnTo>
                  <a:lnTo>
                    <a:pt x="1002" y="1459"/>
                  </a:lnTo>
                  <a:lnTo>
                    <a:pt x="1002" y="1461"/>
                  </a:lnTo>
                  <a:lnTo>
                    <a:pt x="1004" y="1461"/>
                  </a:lnTo>
                  <a:lnTo>
                    <a:pt x="1004" y="1459"/>
                  </a:lnTo>
                  <a:lnTo>
                    <a:pt x="1004" y="1457"/>
                  </a:lnTo>
                  <a:lnTo>
                    <a:pt x="1004" y="1457"/>
                  </a:lnTo>
                  <a:lnTo>
                    <a:pt x="1004" y="1456"/>
                  </a:lnTo>
                  <a:lnTo>
                    <a:pt x="1006" y="1457"/>
                  </a:lnTo>
                  <a:lnTo>
                    <a:pt x="1007" y="1457"/>
                  </a:lnTo>
                  <a:lnTo>
                    <a:pt x="1007" y="1459"/>
                  </a:lnTo>
                  <a:lnTo>
                    <a:pt x="1009" y="1459"/>
                  </a:lnTo>
                  <a:lnTo>
                    <a:pt x="1009" y="1461"/>
                  </a:lnTo>
                  <a:lnTo>
                    <a:pt x="1009" y="1461"/>
                  </a:lnTo>
                  <a:lnTo>
                    <a:pt x="1011" y="1461"/>
                  </a:lnTo>
                  <a:lnTo>
                    <a:pt x="1013" y="1461"/>
                  </a:lnTo>
                  <a:lnTo>
                    <a:pt x="1011" y="1459"/>
                  </a:lnTo>
                  <a:lnTo>
                    <a:pt x="1011" y="1457"/>
                  </a:lnTo>
                  <a:lnTo>
                    <a:pt x="1013" y="1459"/>
                  </a:lnTo>
                  <a:lnTo>
                    <a:pt x="1013" y="1461"/>
                  </a:lnTo>
                  <a:lnTo>
                    <a:pt x="1015" y="1461"/>
                  </a:lnTo>
                  <a:lnTo>
                    <a:pt x="1015" y="1459"/>
                  </a:lnTo>
                  <a:lnTo>
                    <a:pt x="1015" y="1459"/>
                  </a:lnTo>
                  <a:lnTo>
                    <a:pt x="1015" y="1457"/>
                  </a:lnTo>
                  <a:lnTo>
                    <a:pt x="1015" y="1457"/>
                  </a:lnTo>
                  <a:lnTo>
                    <a:pt x="1015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8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3"/>
                  </a:lnTo>
                  <a:lnTo>
                    <a:pt x="1018" y="1463"/>
                  </a:lnTo>
                  <a:lnTo>
                    <a:pt x="1022" y="1463"/>
                  </a:lnTo>
                  <a:lnTo>
                    <a:pt x="1024" y="1463"/>
                  </a:lnTo>
                  <a:lnTo>
                    <a:pt x="1025" y="1465"/>
                  </a:lnTo>
                  <a:lnTo>
                    <a:pt x="1027" y="1466"/>
                  </a:lnTo>
                  <a:lnTo>
                    <a:pt x="1027" y="1468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29" y="1474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7"/>
                  </a:lnTo>
                  <a:lnTo>
                    <a:pt x="1029" y="1484"/>
                  </a:lnTo>
                  <a:lnTo>
                    <a:pt x="1031" y="1484"/>
                  </a:lnTo>
                  <a:lnTo>
                    <a:pt x="1034" y="1486"/>
                  </a:lnTo>
                  <a:lnTo>
                    <a:pt x="1038" y="1484"/>
                  </a:lnTo>
                  <a:lnTo>
                    <a:pt x="1040" y="1483"/>
                  </a:lnTo>
                  <a:lnTo>
                    <a:pt x="1042" y="1477"/>
                  </a:lnTo>
                  <a:lnTo>
                    <a:pt x="1042" y="1474"/>
                  </a:lnTo>
                  <a:lnTo>
                    <a:pt x="1042" y="1472"/>
                  </a:lnTo>
                  <a:lnTo>
                    <a:pt x="1043" y="1468"/>
                  </a:lnTo>
                  <a:lnTo>
                    <a:pt x="1043" y="1465"/>
                  </a:lnTo>
                  <a:lnTo>
                    <a:pt x="1045" y="1461"/>
                  </a:lnTo>
                  <a:lnTo>
                    <a:pt x="1045" y="1454"/>
                  </a:lnTo>
                  <a:lnTo>
                    <a:pt x="1047" y="1454"/>
                  </a:lnTo>
                  <a:lnTo>
                    <a:pt x="1047" y="1452"/>
                  </a:lnTo>
                  <a:lnTo>
                    <a:pt x="1047" y="1450"/>
                  </a:lnTo>
                  <a:lnTo>
                    <a:pt x="1047" y="1450"/>
                  </a:lnTo>
                  <a:lnTo>
                    <a:pt x="1047" y="1448"/>
                  </a:lnTo>
                  <a:lnTo>
                    <a:pt x="1047" y="1447"/>
                  </a:lnTo>
                  <a:lnTo>
                    <a:pt x="1047" y="1439"/>
                  </a:lnTo>
                  <a:lnTo>
                    <a:pt x="1042" y="1419"/>
                  </a:lnTo>
                  <a:lnTo>
                    <a:pt x="1040" y="1418"/>
                  </a:lnTo>
                  <a:lnTo>
                    <a:pt x="1042" y="1414"/>
                  </a:lnTo>
                  <a:lnTo>
                    <a:pt x="1042" y="1414"/>
                  </a:lnTo>
                  <a:lnTo>
                    <a:pt x="1049" y="1410"/>
                  </a:lnTo>
                  <a:lnTo>
                    <a:pt x="1049" y="1409"/>
                  </a:lnTo>
                  <a:lnTo>
                    <a:pt x="1052" y="1405"/>
                  </a:lnTo>
                  <a:lnTo>
                    <a:pt x="1052" y="1405"/>
                  </a:lnTo>
                  <a:lnTo>
                    <a:pt x="1052" y="1403"/>
                  </a:lnTo>
                  <a:lnTo>
                    <a:pt x="1052" y="1400"/>
                  </a:lnTo>
                  <a:lnTo>
                    <a:pt x="1052" y="1398"/>
                  </a:lnTo>
                  <a:lnTo>
                    <a:pt x="1051" y="1396"/>
                  </a:lnTo>
                  <a:lnTo>
                    <a:pt x="1051" y="1396"/>
                  </a:lnTo>
                  <a:lnTo>
                    <a:pt x="1049" y="1394"/>
                  </a:lnTo>
                  <a:lnTo>
                    <a:pt x="1049" y="1392"/>
                  </a:lnTo>
                  <a:lnTo>
                    <a:pt x="1049" y="1389"/>
                  </a:lnTo>
                  <a:lnTo>
                    <a:pt x="1051" y="1387"/>
                  </a:lnTo>
                  <a:lnTo>
                    <a:pt x="1051" y="1387"/>
                  </a:lnTo>
                  <a:lnTo>
                    <a:pt x="1054" y="1385"/>
                  </a:lnTo>
                  <a:lnTo>
                    <a:pt x="1061" y="1387"/>
                  </a:lnTo>
                  <a:lnTo>
                    <a:pt x="1063" y="1385"/>
                  </a:lnTo>
                  <a:lnTo>
                    <a:pt x="1072" y="1380"/>
                  </a:lnTo>
                  <a:lnTo>
                    <a:pt x="1080" y="1371"/>
                  </a:lnTo>
                  <a:lnTo>
                    <a:pt x="1081" y="1367"/>
                  </a:lnTo>
                  <a:lnTo>
                    <a:pt x="1083" y="1363"/>
                  </a:lnTo>
                  <a:lnTo>
                    <a:pt x="1083" y="1360"/>
                  </a:lnTo>
                  <a:lnTo>
                    <a:pt x="1083" y="1356"/>
                  </a:lnTo>
                  <a:lnTo>
                    <a:pt x="1081" y="1349"/>
                  </a:lnTo>
                  <a:lnTo>
                    <a:pt x="1081" y="1345"/>
                  </a:lnTo>
                  <a:lnTo>
                    <a:pt x="1081" y="1344"/>
                  </a:lnTo>
                  <a:lnTo>
                    <a:pt x="1083" y="1344"/>
                  </a:lnTo>
                  <a:lnTo>
                    <a:pt x="1085" y="1340"/>
                  </a:lnTo>
                  <a:lnTo>
                    <a:pt x="1087" y="1338"/>
                  </a:lnTo>
                  <a:lnTo>
                    <a:pt x="1087" y="1336"/>
                  </a:lnTo>
                  <a:lnTo>
                    <a:pt x="1087" y="1335"/>
                  </a:lnTo>
                  <a:lnTo>
                    <a:pt x="1087" y="1329"/>
                  </a:lnTo>
                  <a:lnTo>
                    <a:pt x="1087" y="1327"/>
                  </a:lnTo>
                  <a:lnTo>
                    <a:pt x="1087" y="1324"/>
                  </a:lnTo>
                  <a:lnTo>
                    <a:pt x="1081" y="1309"/>
                  </a:lnTo>
                  <a:lnTo>
                    <a:pt x="1076" y="1300"/>
                  </a:lnTo>
                  <a:lnTo>
                    <a:pt x="1074" y="1295"/>
                  </a:lnTo>
                  <a:lnTo>
                    <a:pt x="1074" y="1291"/>
                  </a:lnTo>
                  <a:lnTo>
                    <a:pt x="1072" y="1284"/>
                  </a:lnTo>
                  <a:lnTo>
                    <a:pt x="1072" y="1280"/>
                  </a:lnTo>
                  <a:lnTo>
                    <a:pt x="1071" y="1277"/>
                  </a:lnTo>
                  <a:lnTo>
                    <a:pt x="1071" y="1275"/>
                  </a:lnTo>
                  <a:lnTo>
                    <a:pt x="1071" y="1273"/>
                  </a:lnTo>
                  <a:lnTo>
                    <a:pt x="1083" y="1270"/>
                  </a:lnTo>
                  <a:lnTo>
                    <a:pt x="1085" y="1270"/>
                  </a:lnTo>
                  <a:lnTo>
                    <a:pt x="1090" y="1270"/>
                  </a:lnTo>
                  <a:lnTo>
                    <a:pt x="1092" y="1270"/>
                  </a:lnTo>
                  <a:lnTo>
                    <a:pt x="1092" y="1268"/>
                  </a:lnTo>
                  <a:lnTo>
                    <a:pt x="1092" y="1268"/>
                  </a:lnTo>
                  <a:lnTo>
                    <a:pt x="1094" y="1261"/>
                  </a:lnTo>
                  <a:lnTo>
                    <a:pt x="1094" y="1259"/>
                  </a:lnTo>
                  <a:lnTo>
                    <a:pt x="1094" y="1259"/>
                  </a:lnTo>
                  <a:lnTo>
                    <a:pt x="1098" y="1253"/>
                  </a:lnTo>
                  <a:lnTo>
                    <a:pt x="1099" y="1251"/>
                  </a:lnTo>
                  <a:lnTo>
                    <a:pt x="1099" y="1248"/>
                  </a:lnTo>
                  <a:lnTo>
                    <a:pt x="1101" y="1239"/>
                  </a:lnTo>
                  <a:lnTo>
                    <a:pt x="1101" y="1237"/>
                  </a:lnTo>
                  <a:lnTo>
                    <a:pt x="1101" y="1235"/>
                  </a:lnTo>
                  <a:lnTo>
                    <a:pt x="1089" y="1217"/>
                  </a:lnTo>
                  <a:lnTo>
                    <a:pt x="1087" y="1215"/>
                  </a:lnTo>
                  <a:lnTo>
                    <a:pt x="1085" y="1215"/>
                  </a:lnTo>
                  <a:lnTo>
                    <a:pt x="1081" y="1215"/>
                  </a:lnTo>
                  <a:lnTo>
                    <a:pt x="1080" y="1215"/>
                  </a:lnTo>
                  <a:lnTo>
                    <a:pt x="1078" y="1214"/>
                  </a:lnTo>
                  <a:lnTo>
                    <a:pt x="1074" y="1208"/>
                  </a:lnTo>
                  <a:lnTo>
                    <a:pt x="1072" y="1206"/>
                  </a:lnTo>
                  <a:lnTo>
                    <a:pt x="1065" y="1201"/>
                  </a:lnTo>
                  <a:lnTo>
                    <a:pt x="1065" y="1199"/>
                  </a:lnTo>
                  <a:lnTo>
                    <a:pt x="1069" y="1172"/>
                  </a:lnTo>
                  <a:lnTo>
                    <a:pt x="1072" y="1145"/>
                  </a:lnTo>
                  <a:lnTo>
                    <a:pt x="1072" y="1141"/>
                  </a:lnTo>
                  <a:lnTo>
                    <a:pt x="1072" y="1139"/>
                  </a:lnTo>
                  <a:lnTo>
                    <a:pt x="1071" y="1134"/>
                  </a:lnTo>
                  <a:lnTo>
                    <a:pt x="1071" y="1132"/>
                  </a:lnTo>
                  <a:lnTo>
                    <a:pt x="1061" y="1107"/>
                  </a:lnTo>
                  <a:lnTo>
                    <a:pt x="1061" y="1105"/>
                  </a:lnTo>
                  <a:lnTo>
                    <a:pt x="1061" y="1102"/>
                  </a:lnTo>
                  <a:lnTo>
                    <a:pt x="1063" y="1096"/>
                  </a:lnTo>
                  <a:lnTo>
                    <a:pt x="1065" y="1093"/>
                  </a:lnTo>
                  <a:lnTo>
                    <a:pt x="1065" y="1091"/>
                  </a:lnTo>
                  <a:lnTo>
                    <a:pt x="1061" y="1074"/>
                  </a:lnTo>
                  <a:lnTo>
                    <a:pt x="1061" y="1071"/>
                  </a:lnTo>
                  <a:lnTo>
                    <a:pt x="1061" y="1069"/>
                  </a:lnTo>
                  <a:lnTo>
                    <a:pt x="1069" y="1062"/>
                  </a:lnTo>
                  <a:lnTo>
                    <a:pt x="1060" y="1038"/>
                  </a:lnTo>
                  <a:lnTo>
                    <a:pt x="1056" y="1029"/>
                  </a:lnTo>
                  <a:lnTo>
                    <a:pt x="1067" y="1011"/>
                  </a:lnTo>
                  <a:lnTo>
                    <a:pt x="1069" y="1009"/>
                  </a:lnTo>
                  <a:lnTo>
                    <a:pt x="1069" y="1006"/>
                  </a:lnTo>
                  <a:lnTo>
                    <a:pt x="1065" y="995"/>
                  </a:lnTo>
                  <a:lnTo>
                    <a:pt x="1072" y="988"/>
                  </a:lnTo>
                  <a:lnTo>
                    <a:pt x="1081" y="971"/>
                  </a:lnTo>
                  <a:lnTo>
                    <a:pt x="1090" y="953"/>
                  </a:lnTo>
                  <a:lnTo>
                    <a:pt x="1094" y="950"/>
                  </a:lnTo>
                  <a:lnTo>
                    <a:pt x="1107" y="943"/>
                  </a:lnTo>
                  <a:lnTo>
                    <a:pt x="1119" y="939"/>
                  </a:lnTo>
                  <a:lnTo>
                    <a:pt x="1136" y="943"/>
                  </a:lnTo>
                  <a:lnTo>
                    <a:pt x="1154" y="948"/>
                  </a:lnTo>
                  <a:lnTo>
                    <a:pt x="1155" y="948"/>
                  </a:lnTo>
                  <a:lnTo>
                    <a:pt x="1155" y="946"/>
                  </a:lnTo>
                  <a:lnTo>
                    <a:pt x="1164" y="930"/>
                  </a:lnTo>
                  <a:lnTo>
                    <a:pt x="1164" y="928"/>
                  </a:lnTo>
                  <a:lnTo>
                    <a:pt x="1164" y="926"/>
                  </a:lnTo>
                  <a:lnTo>
                    <a:pt x="1163" y="899"/>
                  </a:lnTo>
                  <a:lnTo>
                    <a:pt x="1163" y="896"/>
                  </a:lnTo>
                  <a:lnTo>
                    <a:pt x="1161" y="894"/>
                  </a:lnTo>
                  <a:lnTo>
                    <a:pt x="1155" y="894"/>
                  </a:lnTo>
                  <a:lnTo>
                    <a:pt x="1154" y="892"/>
                  </a:lnTo>
                  <a:lnTo>
                    <a:pt x="1139" y="881"/>
                  </a:lnTo>
                  <a:lnTo>
                    <a:pt x="1152" y="858"/>
                  </a:lnTo>
                  <a:lnTo>
                    <a:pt x="1166" y="834"/>
                  </a:lnTo>
                  <a:lnTo>
                    <a:pt x="1166" y="834"/>
                  </a:lnTo>
                  <a:lnTo>
                    <a:pt x="1173" y="823"/>
                  </a:lnTo>
                  <a:lnTo>
                    <a:pt x="1173" y="820"/>
                  </a:lnTo>
                  <a:lnTo>
                    <a:pt x="1173" y="820"/>
                  </a:lnTo>
                  <a:lnTo>
                    <a:pt x="1173" y="818"/>
                  </a:lnTo>
                  <a:lnTo>
                    <a:pt x="1175" y="807"/>
                  </a:lnTo>
                  <a:lnTo>
                    <a:pt x="1175" y="805"/>
                  </a:lnTo>
                  <a:lnTo>
                    <a:pt x="1177" y="804"/>
                  </a:lnTo>
                  <a:lnTo>
                    <a:pt x="1181" y="798"/>
                  </a:lnTo>
                  <a:lnTo>
                    <a:pt x="1182" y="794"/>
                  </a:lnTo>
                  <a:lnTo>
                    <a:pt x="1182" y="789"/>
                  </a:lnTo>
                  <a:lnTo>
                    <a:pt x="1182" y="784"/>
                  </a:lnTo>
                  <a:lnTo>
                    <a:pt x="1182" y="778"/>
                  </a:lnTo>
                  <a:lnTo>
                    <a:pt x="1184" y="749"/>
                  </a:lnTo>
                  <a:lnTo>
                    <a:pt x="1186" y="748"/>
                  </a:lnTo>
                  <a:lnTo>
                    <a:pt x="1190" y="738"/>
                  </a:lnTo>
                  <a:lnTo>
                    <a:pt x="1190" y="737"/>
                  </a:lnTo>
                  <a:lnTo>
                    <a:pt x="1190" y="731"/>
                  </a:lnTo>
                  <a:lnTo>
                    <a:pt x="1184" y="697"/>
                  </a:lnTo>
                  <a:lnTo>
                    <a:pt x="1197" y="695"/>
                  </a:lnTo>
                  <a:lnTo>
                    <a:pt x="1210" y="693"/>
                  </a:lnTo>
                  <a:lnTo>
                    <a:pt x="1231" y="679"/>
                  </a:lnTo>
                  <a:lnTo>
                    <a:pt x="1231" y="677"/>
                  </a:lnTo>
                  <a:lnTo>
                    <a:pt x="1231" y="673"/>
                  </a:lnTo>
                  <a:lnTo>
                    <a:pt x="1231" y="670"/>
                  </a:lnTo>
                  <a:lnTo>
                    <a:pt x="1231" y="668"/>
                  </a:lnTo>
                  <a:lnTo>
                    <a:pt x="1229" y="655"/>
                  </a:lnTo>
                  <a:lnTo>
                    <a:pt x="1228" y="652"/>
                  </a:lnTo>
                  <a:lnTo>
                    <a:pt x="1240" y="637"/>
                  </a:lnTo>
                  <a:lnTo>
                    <a:pt x="1258" y="601"/>
                  </a:lnTo>
                  <a:lnTo>
                    <a:pt x="1264" y="596"/>
                  </a:lnTo>
                  <a:lnTo>
                    <a:pt x="1273" y="585"/>
                  </a:lnTo>
                  <a:lnTo>
                    <a:pt x="1276" y="583"/>
                  </a:lnTo>
                  <a:lnTo>
                    <a:pt x="1276" y="583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61"/>
                  </a:lnTo>
                  <a:lnTo>
                    <a:pt x="1264" y="533"/>
                  </a:lnTo>
                  <a:lnTo>
                    <a:pt x="1266" y="524"/>
                  </a:lnTo>
                  <a:lnTo>
                    <a:pt x="1267" y="522"/>
                  </a:lnTo>
                  <a:lnTo>
                    <a:pt x="1276" y="520"/>
                  </a:lnTo>
                  <a:lnTo>
                    <a:pt x="1278" y="518"/>
                  </a:lnTo>
                  <a:lnTo>
                    <a:pt x="1282" y="514"/>
                  </a:lnTo>
                  <a:lnTo>
                    <a:pt x="1287" y="505"/>
                  </a:lnTo>
                  <a:lnTo>
                    <a:pt x="1287" y="504"/>
                  </a:lnTo>
                  <a:lnTo>
                    <a:pt x="1296" y="473"/>
                  </a:lnTo>
                  <a:lnTo>
                    <a:pt x="1296" y="469"/>
                  </a:lnTo>
                  <a:lnTo>
                    <a:pt x="1298" y="468"/>
                  </a:lnTo>
                  <a:lnTo>
                    <a:pt x="1318" y="451"/>
                  </a:lnTo>
                  <a:lnTo>
                    <a:pt x="1322" y="442"/>
                  </a:lnTo>
                  <a:lnTo>
                    <a:pt x="1323" y="442"/>
                  </a:lnTo>
                  <a:lnTo>
                    <a:pt x="1338" y="451"/>
                  </a:lnTo>
                  <a:lnTo>
                    <a:pt x="1352" y="460"/>
                  </a:lnTo>
                  <a:lnTo>
                    <a:pt x="1354" y="460"/>
                  </a:lnTo>
                  <a:lnTo>
                    <a:pt x="1354" y="457"/>
                  </a:lnTo>
                  <a:lnTo>
                    <a:pt x="1356" y="455"/>
                  </a:lnTo>
                  <a:lnTo>
                    <a:pt x="1365" y="435"/>
                  </a:lnTo>
                  <a:lnTo>
                    <a:pt x="1367" y="430"/>
                  </a:lnTo>
                  <a:lnTo>
                    <a:pt x="1365" y="403"/>
                  </a:lnTo>
                  <a:lnTo>
                    <a:pt x="1365" y="399"/>
                  </a:lnTo>
                  <a:lnTo>
                    <a:pt x="1365" y="386"/>
                  </a:lnTo>
                  <a:lnTo>
                    <a:pt x="1365" y="384"/>
                  </a:lnTo>
                  <a:lnTo>
                    <a:pt x="1367" y="384"/>
                  </a:lnTo>
                  <a:lnTo>
                    <a:pt x="1367" y="383"/>
                  </a:lnTo>
                  <a:lnTo>
                    <a:pt x="1379" y="379"/>
                  </a:lnTo>
                  <a:lnTo>
                    <a:pt x="1381" y="381"/>
                  </a:lnTo>
                  <a:lnTo>
                    <a:pt x="1390" y="388"/>
                  </a:lnTo>
                  <a:lnTo>
                    <a:pt x="1392" y="390"/>
                  </a:lnTo>
                  <a:lnTo>
                    <a:pt x="1410" y="388"/>
                  </a:lnTo>
                  <a:lnTo>
                    <a:pt x="1432" y="399"/>
                  </a:lnTo>
                  <a:lnTo>
                    <a:pt x="1453" y="410"/>
                  </a:lnTo>
                  <a:lnTo>
                    <a:pt x="1455" y="410"/>
                  </a:lnTo>
                  <a:lnTo>
                    <a:pt x="1459" y="408"/>
                  </a:lnTo>
                  <a:lnTo>
                    <a:pt x="1470" y="392"/>
                  </a:lnTo>
                  <a:lnTo>
                    <a:pt x="1455" y="383"/>
                  </a:lnTo>
                  <a:lnTo>
                    <a:pt x="1464" y="374"/>
                  </a:lnTo>
                  <a:lnTo>
                    <a:pt x="1470" y="366"/>
                  </a:lnTo>
                  <a:lnTo>
                    <a:pt x="1475" y="352"/>
                  </a:lnTo>
                  <a:lnTo>
                    <a:pt x="1475" y="350"/>
                  </a:lnTo>
                  <a:lnTo>
                    <a:pt x="1475" y="347"/>
                  </a:lnTo>
                  <a:lnTo>
                    <a:pt x="1475" y="334"/>
                  </a:lnTo>
                  <a:lnTo>
                    <a:pt x="1475" y="332"/>
                  </a:lnTo>
                  <a:lnTo>
                    <a:pt x="1462" y="316"/>
                  </a:lnTo>
                  <a:lnTo>
                    <a:pt x="1475" y="316"/>
                  </a:lnTo>
                  <a:lnTo>
                    <a:pt x="1489" y="314"/>
                  </a:lnTo>
                  <a:lnTo>
                    <a:pt x="1493" y="307"/>
                  </a:lnTo>
                  <a:lnTo>
                    <a:pt x="1495" y="305"/>
                  </a:lnTo>
                  <a:lnTo>
                    <a:pt x="1509" y="314"/>
                  </a:lnTo>
                  <a:lnTo>
                    <a:pt x="1511" y="314"/>
                  </a:lnTo>
                  <a:lnTo>
                    <a:pt x="1513" y="314"/>
                  </a:lnTo>
                  <a:lnTo>
                    <a:pt x="1515" y="307"/>
                  </a:lnTo>
                  <a:lnTo>
                    <a:pt x="1509" y="294"/>
                  </a:lnTo>
                  <a:lnTo>
                    <a:pt x="1511" y="289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24" y="278"/>
                  </a:lnTo>
                  <a:lnTo>
                    <a:pt x="1540" y="281"/>
                  </a:lnTo>
                  <a:lnTo>
                    <a:pt x="1540" y="283"/>
                  </a:lnTo>
                  <a:lnTo>
                    <a:pt x="1554" y="310"/>
                  </a:lnTo>
                  <a:lnTo>
                    <a:pt x="1558" y="318"/>
                  </a:lnTo>
                  <a:lnTo>
                    <a:pt x="1565" y="327"/>
                  </a:lnTo>
                  <a:lnTo>
                    <a:pt x="1567" y="328"/>
                  </a:lnTo>
                  <a:lnTo>
                    <a:pt x="1567" y="330"/>
                  </a:lnTo>
                  <a:lnTo>
                    <a:pt x="1567" y="332"/>
                  </a:lnTo>
                  <a:lnTo>
                    <a:pt x="1571" y="339"/>
                  </a:lnTo>
                  <a:lnTo>
                    <a:pt x="1576" y="343"/>
                  </a:lnTo>
                  <a:lnTo>
                    <a:pt x="1576" y="345"/>
                  </a:lnTo>
                  <a:lnTo>
                    <a:pt x="1578" y="357"/>
                  </a:lnTo>
                  <a:lnTo>
                    <a:pt x="1578" y="359"/>
                  </a:lnTo>
                  <a:lnTo>
                    <a:pt x="1580" y="359"/>
                  </a:lnTo>
                  <a:lnTo>
                    <a:pt x="1585" y="357"/>
                  </a:lnTo>
                  <a:lnTo>
                    <a:pt x="1587" y="357"/>
                  </a:lnTo>
                  <a:lnTo>
                    <a:pt x="1587" y="357"/>
                  </a:lnTo>
                  <a:lnTo>
                    <a:pt x="1600" y="365"/>
                  </a:lnTo>
                  <a:lnTo>
                    <a:pt x="1609" y="363"/>
                  </a:lnTo>
                  <a:lnTo>
                    <a:pt x="1610" y="365"/>
                  </a:lnTo>
                  <a:lnTo>
                    <a:pt x="1612" y="365"/>
                  </a:lnTo>
                  <a:lnTo>
                    <a:pt x="1616" y="372"/>
                  </a:lnTo>
                  <a:lnTo>
                    <a:pt x="1618" y="372"/>
                  </a:lnTo>
                  <a:lnTo>
                    <a:pt x="1632" y="363"/>
                  </a:lnTo>
                  <a:lnTo>
                    <a:pt x="1639" y="363"/>
                  </a:lnTo>
                  <a:lnTo>
                    <a:pt x="1645" y="359"/>
                  </a:lnTo>
                  <a:lnTo>
                    <a:pt x="1647" y="354"/>
                  </a:lnTo>
                  <a:lnTo>
                    <a:pt x="1647" y="348"/>
                  </a:lnTo>
                  <a:lnTo>
                    <a:pt x="1650" y="345"/>
                  </a:lnTo>
                  <a:lnTo>
                    <a:pt x="1654" y="345"/>
                  </a:lnTo>
                  <a:lnTo>
                    <a:pt x="1665" y="350"/>
                  </a:lnTo>
                  <a:lnTo>
                    <a:pt x="1666" y="354"/>
                  </a:lnTo>
                  <a:lnTo>
                    <a:pt x="1666" y="356"/>
                  </a:lnTo>
                  <a:lnTo>
                    <a:pt x="1674" y="361"/>
                  </a:lnTo>
                  <a:lnTo>
                    <a:pt x="1681" y="363"/>
                  </a:lnTo>
                  <a:lnTo>
                    <a:pt x="1692" y="366"/>
                  </a:lnTo>
                  <a:lnTo>
                    <a:pt x="1695" y="370"/>
                  </a:lnTo>
                  <a:lnTo>
                    <a:pt x="1699" y="375"/>
                  </a:lnTo>
                  <a:lnTo>
                    <a:pt x="1701" y="381"/>
                  </a:lnTo>
                  <a:lnTo>
                    <a:pt x="1703" y="381"/>
                  </a:lnTo>
                  <a:lnTo>
                    <a:pt x="1703" y="381"/>
                  </a:lnTo>
                  <a:lnTo>
                    <a:pt x="1704" y="379"/>
                  </a:lnTo>
                  <a:lnTo>
                    <a:pt x="1704" y="377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8" y="374"/>
                  </a:lnTo>
                  <a:lnTo>
                    <a:pt x="1712" y="370"/>
                  </a:lnTo>
                  <a:lnTo>
                    <a:pt x="1713" y="370"/>
                  </a:lnTo>
                  <a:lnTo>
                    <a:pt x="1713" y="370"/>
                  </a:lnTo>
                  <a:lnTo>
                    <a:pt x="1715" y="368"/>
                  </a:lnTo>
                  <a:lnTo>
                    <a:pt x="1715" y="366"/>
                  </a:lnTo>
                  <a:lnTo>
                    <a:pt x="1715" y="365"/>
                  </a:lnTo>
                  <a:lnTo>
                    <a:pt x="1715" y="365"/>
                  </a:lnTo>
                  <a:lnTo>
                    <a:pt x="1715" y="363"/>
                  </a:lnTo>
                  <a:lnTo>
                    <a:pt x="1715" y="361"/>
                  </a:lnTo>
                  <a:lnTo>
                    <a:pt x="1715" y="356"/>
                  </a:lnTo>
                  <a:lnTo>
                    <a:pt x="1715" y="352"/>
                  </a:lnTo>
                  <a:lnTo>
                    <a:pt x="1715" y="350"/>
                  </a:lnTo>
                  <a:lnTo>
                    <a:pt x="1717" y="347"/>
                  </a:lnTo>
                  <a:lnTo>
                    <a:pt x="1728" y="337"/>
                  </a:lnTo>
                  <a:lnTo>
                    <a:pt x="1730" y="336"/>
                  </a:lnTo>
                  <a:lnTo>
                    <a:pt x="1731" y="336"/>
                  </a:lnTo>
                  <a:lnTo>
                    <a:pt x="1739" y="337"/>
                  </a:lnTo>
                  <a:lnTo>
                    <a:pt x="1739" y="337"/>
                  </a:lnTo>
                  <a:lnTo>
                    <a:pt x="1740" y="336"/>
                  </a:lnTo>
                  <a:lnTo>
                    <a:pt x="1740" y="334"/>
                  </a:lnTo>
                  <a:lnTo>
                    <a:pt x="1742" y="332"/>
                  </a:lnTo>
                  <a:lnTo>
                    <a:pt x="1742" y="330"/>
                  </a:lnTo>
                  <a:lnTo>
                    <a:pt x="1744" y="328"/>
                  </a:lnTo>
                  <a:lnTo>
                    <a:pt x="1744" y="327"/>
                  </a:lnTo>
                  <a:lnTo>
                    <a:pt x="1744" y="325"/>
                  </a:lnTo>
                  <a:lnTo>
                    <a:pt x="1746" y="323"/>
                  </a:lnTo>
                  <a:lnTo>
                    <a:pt x="1748" y="321"/>
                  </a:lnTo>
                  <a:lnTo>
                    <a:pt x="1748" y="319"/>
                  </a:lnTo>
                  <a:lnTo>
                    <a:pt x="1748" y="318"/>
                  </a:lnTo>
                  <a:lnTo>
                    <a:pt x="1748" y="318"/>
                  </a:lnTo>
                  <a:lnTo>
                    <a:pt x="1746" y="316"/>
                  </a:lnTo>
                  <a:lnTo>
                    <a:pt x="1746" y="316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2"/>
                  </a:lnTo>
                  <a:lnTo>
                    <a:pt x="1746" y="310"/>
                  </a:lnTo>
                  <a:lnTo>
                    <a:pt x="1746" y="309"/>
                  </a:lnTo>
                  <a:lnTo>
                    <a:pt x="1746" y="309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1"/>
                  </a:lnTo>
                  <a:lnTo>
                    <a:pt x="1746" y="301"/>
                  </a:lnTo>
                  <a:lnTo>
                    <a:pt x="1746" y="300"/>
                  </a:lnTo>
                  <a:lnTo>
                    <a:pt x="1746" y="298"/>
                  </a:lnTo>
                  <a:lnTo>
                    <a:pt x="1746" y="296"/>
                  </a:lnTo>
                  <a:lnTo>
                    <a:pt x="1744" y="292"/>
                  </a:lnTo>
                  <a:lnTo>
                    <a:pt x="1744" y="289"/>
                  </a:lnTo>
                  <a:lnTo>
                    <a:pt x="1746" y="278"/>
                  </a:lnTo>
                  <a:lnTo>
                    <a:pt x="1748" y="276"/>
                  </a:lnTo>
                  <a:lnTo>
                    <a:pt x="1751" y="267"/>
                  </a:lnTo>
                  <a:lnTo>
                    <a:pt x="1751" y="267"/>
                  </a:lnTo>
                  <a:lnTo>
                    <a:pt x="1750" y="262"/>
                  </a:lnTo>
                  <a:lnTo>
                    <a:pt x="1751" y="258"/>
                  </a:lnTo>
                  <a:lnTo>
                    <a:pt x="1751" y="256"/>
                  </a:lnTo>
                  <a:lnTo>
                    <a:pt x="1751" y="256"/>
                  </a:lnTo>
                  <a:lnTo>
                    <a:pt x="1751" y="253"/>
                  </a:lnTo>
                  <a:lnTo>
                    <a:pt x="1753" y="251"/>
                  </a:lnTo>
                  <a:lnTo>
                    <a:pt x="1753" y="249"/>
                  </a:lnTo>
                  <a:lnTo>
                    <a:pt x="1753" y="247"/>
                  </a:lnTo>
                  <a:lnTo>
                    <a:pt x="1753" y="247"/>
                  </a:lnTo>
                  <a:lnTo>
                    <a:pt x="1751" y="245"/>
                  </a:lnTo>
                  <a:lnTo>
                    <a:pt x="1753" y="245"/>
                  </a:lnTo>
                  <a:lnTo>
                    <a:pt x="1755" y="242"/>
                  </a:lnTo>
                  <a:lnTo>
                    <a:pt x="1757" y="240"/>
                  </a:lnTo>
                  <a:lnTo>
                    <a:pt x="1759" y="236"/>
                  </a:lnTo>
                  <a:lnTo>
                    <a:pt x="1759" y="233"/>
                  </a:lnTo>
                  <a:lnTo>
                    <a:pt x="1757" y="229"/>
                  </a:lnTo>
                  <a:lnTo>
                    <a:pt x="1757" y="229"/>
                  </a:lnTo>
                  <a:lnTo>
                    <a:pt x="1757" y="227"/>
                  </a:lnTo>
                  <a:lnTo>
                    <a:pt x="1757" y="225"/>
                  </a:lnTo>
                  <a:lnTo>
                    <a:pt x="1757" y="224"/>
                  </a:lnTo>
                  <a:lnTo>
                    <a:pt x="1759" y="222"/>
                  </a:lnTo>
                  <a:lnTo>
                    <a:pt x="1759" y="220"/>
                  </a:lnTo>
                  <a:lnTo>
                    <a:pt x="1768" y="218"/>
                  </a:lnTo>
                  <a:lnTo>
                    <a:pt x="1768" y="218"/>
                  </a:lnTo>
                  <a:lnTo>
                    <a:pt x="1768" y="216"/>
                  </a:lnTo>
                  <a:lnTo>
                    <a:pt x="1769" y="216"/>
                  </a:lnTo>
                  <a:lnTo>
                    <a:pt x="1771" y="213"/>
                  </a:lnTo>
                  <a:lnTo>
                    <a:pt x="1773" y="207"/>
                  </a:lnTo>
                  <a:lnTo>
                    <a:pt x="1778" y="200"/>
                  </a:lnTo>
                  <a:lnTo>
                    <a:pt x="1780" y="198"/>
                  </a:lnTo>
                  <a:lnTo>
                    <a:pt x="1780" y="195"/>
                  </a:lnTo>
                  <a:lnTo>
                    <a:pt x="1780" y="195"/>
                  </a:lnTo>
                  <a:lnTo>
                    <a:pt x="1782" y="191"/>
                  </a:lnTo>
                  <a:lnTo>
                    <a:pt x="1782" y="189"/>
                  </a:lnTo>
                  <a:lnTo>
                    <a:pt x="1784" y="188"/>
                  </a:lnTo>
                  <a:lnTo>
                    <a:pt x="1793" y="186"/>
                  </a:lnTo>
                  <a:lnTo>
                    <a:pt x="1796" y="188"/>
                  </a:lnTo>
                  <a:lnTo>
                    <a:pt x="1802" y="186"/>
                  </a:lnTo>
                  <a:lnTo>
                    <a:pt x="1802" y="186"/>
                  </a:lnTo>
                  <a:lnTo>
                    <a:pt x="1806" y="189"/>
                  </a:lnTo>
                  <a:lnTo>
                    <a:pt x="1807" y="188"/>
                  </a:lnTo>
                  <a:lnTo>
                    <a:pt x="1809" y="188"/>
                  </a:lnTo>
                  <a:lnTo>
                    <a:pt x="1813" y="191"/>
                  </a:lnTo>
                  <a:lnTo>
                    <a:pt x="1813" y="191"/>
                  </a:lnTo>
                  <a:lnTo>
                    <a:pt x="1824" y="188"/>
                  </a:lnTo>
                  <a:lnTo>
                    <a:pt x="1825" y="184"/>
                  </a:lnTo>
                  <a:lnTo>
                    <a:pt x="1825" y="184"/>
                  </a:lnTo>
                  <a:lnTo>
                    <a:pt x="1824" y="184"/>
                  </a:lnTo>
                  <a:lnTo>
                    <a:pt x="1824" y="182"/>
                  </a:lnTo>
                  <a:lnTo>
                    <a:pt x="1825" y="182"/>
                  </a:lnTo>
                  <a:lnTo>
                    <a:pt x="1825" y="180"/>
                  </a:lnTo>
                  <a:lnTo>
                    <a:pt x="1825" y="180"/>
                  </a:lnTo>
                  <a:lnTo>
                    <a:pt x="1827" y="180"/>
                  </a:lnTo>
                  <a:lnTo>
                    <a:pt x="1831" y="177"/>
                  </a:lnTo>
                  <a:lnTo>
                    <a:pt x="1836" y="173"/>
                  </a:lnTo>
                  <a:lnTo>
                    <a:pt x="1836" y="171"/>
                  </a:lnTo>
                  <a:lnTo>
                    <a:pt x="1838" y="168"/>
                  </a:lnTo>
                  <a:lnTo>
                    <a:pt x="1842" y="168"/>
                  </a:lnTo>
                  <a:lnTo>
                    <a:pt x="1847" y="168"/>
                  </a:lnTo>
                  <a:lnTo>
                    <a:pt x="1851" y="166"/>
                  </a:lnTo>
                  <a:lnTo>
                    <a:pt x="1852" y="166"/>
                  </a:lnTo>
                  <a:lnTo>
                    <a:pt x="1854" y="169"/>
                  </a:lnTo>
                  <a:lnTo>
                    <a:pt x="1856" y="175"/>
                  </a:lnTo>
                  <a:lnTo>
                    <a:pt x="1867" y="193"/>
                  </a:lnTo>
                  <a:lnTo>
                    <a:pt x="1867" y="193"/>
                  </a:lnTo>
                  <a:lnTo>
                    <a:pt x="1878" y="198"/>
                  </a:lnTo>
                  <a:lnTo>
                    <a:pt x="1878" y="202"/>
                  </a:lnTo>
                  <a:lnTo>
                    <a:pt x="1878" y="206"/>
                  </a:lnTo>
                  <a:lnTo>
                    <a:pt x="1880" y="207"/>
                  </a:lnTo>
                  <a:lnTo>
                    <a:pt x="1881" y="207"/>
                  </a:lnTo>
                  <a:lnTo>
                    <a:pt x="1898" y="216"/>
                  </a:lnTo>
                  <a:lnTo>
                    <a:pt x="1914" y="224"/>
                  </a:lnTo>
                  <a:lnTo>
                    <a:pt x="1916" y="225"/>
                  </a:lnTo>
                  <a:lnTo>
                    <a:pt x="1917" y="236"/>
                  </a:lnTo>
                  <a:lnTo>
                    <a:pt x="1925" y="254"/>
                  </a:lnTo>
                  <a:lnTo>
                    <a:pt x="1919" y="267"/>
                  </a:lnTo>
                  <a:lnTo>
                    <a:pt x="1901" y="289"/>
                  </a:lnTo>
                  <a:lnTo>
                    <a:pt x="1901" y="291"/>
                  </a:lnTo>
                  <a:lnTo>
                    <a:pt x="1899" y="294"/>
                  </a:lnTo>
                  <a:lnTo>
                    <a:pt x="1899" y="305"/>
                  </a:lnTo>
                  <a:lnTo>
                    <a:pt x="1899" y="307"/>
                  </a:lnTo>
                  <a:lnTo>
                    <a:pt x="1899" y="309"/>
                  </a:lnTo>
                  <a:lnTo>
                    <a:pt x="1905" y="316"/>
                  </a:lnTo>
                  <a:lnTo>
                    <a:pt x="1907" y="316"/>
                  </a:lnTo>
                  <a:lnTo>
                    <a:pt x="1908" y="314"/>
                  </a:lnTo>
                  <a:lnTo>
                    <a:pt x="1912" y="314"/>
                  </a:lnTo>
                  <a:lnTo>
                    <a:pt x="1914" y="314"/>
                  </a:lnTo>
                  <a:lnTo>
                    <a:pt x="1917" y="310"/>
                  </a:lnTo>
                  <a:lnTo>
                    <a:pt x="1919" y="307"/>
                  </a:lnTo>
                  <a:lnTo>
                    <a:pt x="1919" y="303"/>
                  </a:lnTo>
                  <a:lnTo>
                    <a:pt x="1921" y="301"/>
                  </a:lnTo>
                  <a:lnTo>
                    <a:pt x="1921" y="296"/>
                  </a:lnTo>
                  <a:lnTo>
                    <a:pt x="1921" y="296"/>
                  </a:lnTo>
                  <a:lnTo>
                    <a:pt x="1923" y="292"/>
                  </a:lnTo>
                  <a:lnTo>
                    <a:pt x="1923" y="292"/>
                  </a:lnTo>
                  <a:lnTo>
                    <a:pt x="1923" y="291"/>
                  </a:lnTo>
                  <a:lnTo>
                    <a:pt x="1923" y="289"/>
                  </a:lnTo>
                  <a:lnTo>
                    <a:pt x="1923" y="289"/>
                  </a:lnTo>
                  <a:lnTo>
                    <a:pt x="1923" y="287"/>
                  </a:lnTo>
                  <a:lnTo>
                    <a:pt x="1925" y="283"/>
                  </a:lnTo>
                  <a:lnTo>
                    <a:pt x="1925" y="281"/>
                  </a:lnTo>
                  <a:lnTo>
                    <a:pt x="1926" y="278"/>
                  </a:lnTo>
                  <a:lnTo>
                    <a:pt x="1930" y="276"/>
                  </a:lnTo>
                  <a:lnTo>
                    <a:pt x="1937" y="276"/>
                  </a:lnTo>
                  <a:lnTo>
                    <a:pt x="1941" y="274"/>
                  </a:lnTo>
                  <a:lnTo>
                    <a:pt x="1945" y="271"/>
                  </a:lnTo>
                  <a:lnTo>
                    <a:pt x="1946" y="269"/>
                  </a:lnTo>
                  <a:lnTo>
                    <a:pt x="1954" y="269"/>
                  </a:lnTo>
                  <a:lnTo>
                    <a:pt x="1955" y="269"/>
                  </a:lnTo>
                  <a:lnTo>
                    <a:pt x="1957" y="267"/>
                  </a:lnTo>
                  <a:lnTo>
                    <a:pt x="1957" y="263"/>
                  </a:lnTo>
                  <a:lnTo>
                    <a:pt x="1964" y="258"/>
                  </a:lnTo>
                  <a:lnTo>
                    <a:pt x="1964" y="256"/>
                  </a:lnTo>
                  <a:lnTo>
                    <a:pt x="1964" y="254"/>
                  </a:lnTo>
                  <a:lnTo>
                    <a:pt x="1964" y="253"/>
                  </a:lnTo>
                  <a:lnTo>
                    <a:pt x="1964" y="251"/>
                  </a:lnTo>
                  <a:lnTo>
                    <a:pt x="1966" y="249"/>
                  </a:lnTo>
                  <a:lnTo>
                    <a:pt x="1966" y="247"/>
                  </a:lnTo>
                  <a:lnTo>
                    <a:pt x="1968" y="247"/>
                  </a:lnTo>
                  <a:lnTo>
                    <a:pt x="1968" y="245"/>
                  </a:lnTo>
                  <a:lnTo>
                    <a:pt x="1970" y="244"/>
                  </a:lnTo>
                  <a:lnTo>
                    <a:pt x="1970" y="240"/>
                  </a:lnTo>
                  <a:lnTo>
                    <a:pt x="1970" y="238"/>
                  </a:lnTo>
                  <a:lnTo>
                    <a:pt x="1970" y="235"/>
                  </a:lnTo>
                  <a:lnTo>
                    <a:pt x="1968" y="233"/>
                  </a:lnTo>
                  <a:lnTo>
                    <a:pt x="1966" y="233"/>
                  </a:lnTo>
                  <a:lnTo>
                    <a:pt x="1964" y="231"/>
                  </a:lnTo>
                  <a:lnTo>
                    <a:pt x="1964" y="229"/>
                  </a:lnTo>
                  <a:lnTo>
                    <a:pt x="1964" y="229"/>
                  </a:lnTo>
                  <a:lnTo>
                    <a:pt x="1968" y="229"/>
                  </a:lnTo>
                  <a:lnTo>
                    <a:pt x="1970" y="229"/>
                  </a:lnTo>
                  <a:lnTo>
                    <a:pt x="1973" y="233"/>
                  </a:lnTo>
                  <a:lnTo>
                    <a:pt x="1982" y="244"/>
                  </a:lnTo>
                  <a:lnTo>
                    <a:pt x="1984" y="244"/>
                  </a:lnTo>
                  <a:lnTo>
                    <a:pt x="1995" y="245"/>
                  </a:lnTo>
                  <a:lnTo>
                    <a:pt x="2001" y="245"/>
                  </a:lnTo>
                  <a:lnTo>
                    <a:pt x="2002" y="244"/>
                  </a:lnTo>
                  <a:lnTo>
                    <a:pt x="2004" y="238"/>
                  </a:lnTo>
                  <a:lnTo>
                    <a:pt x="2004" y="236"/>
                  </a:lnTo>
                  <a:lnTo>
                    <a:pt x="2004" y="224"/>
                  </a:lnTo>
                  <a:lnTo>
                    <a:pt x="2002" y="222"/>
                  </a:lnTo>
                  <a:lnTo>
                    <a:pt x="2002" y="220"/>
                  </a:lnTo>
                  <a:lnTo>
                    <a:pt x="2002" y="218"/>
                  </a:lnTo>
                  <a:lnTo>
                    <a:pt x="2002" y="218"/>
                  </a:lnTo>
                  <a:lnTo>
                    <a:pt x="2002" y="215"/>
                  </a:lnTo>
                  <a:lnTo>
                    <a:pt x="2002" y="213"/>
                  </a:lnTo>
                  <a:lnTo>
                    <a:pt x="2001" y="211"/>
                  </a:lnTo>
                  <a:lnTo>
                    <a:pt x="2001" y="206"/>
                  </a:lnTo>
                  <a:lnTo>
                    <a:pt x="1997" y="207"/>
                  </a:lnTo>
                  <a:lnTo>
                    <a:pt x="1997" y="207"/>
                  </a:lnTo>
                  <a:lnTo>
                    <a:pt x="1995" y="209"/>
                  </a:lnTo>
                  <a:lnTo>
                    <a:pt x="1995" y="209"/>
                  </a:lnTo>
                  <a:lnTo>
                    <a:pt x="1993" y="211"/>
                  </a:lnTo>
                  <a:lnTo>
                    <a:pt x="1993" y="209"/>
                  </a:lnTo>
                  <a:lnTo>
                    <a:pt x="1993" y="209"/>
                  </a:lnTo>
                  <a:lnTo>
                    <a:pt x="1993" y="207"/>
                  </a:lnTo>
                  <a:lnTo>
                    <a:pt x="1993" y="206"/>
                  </a:lnTo>
                  <a:lnTo>
                    <a:pt x="1993" y="204"/>
                  </a:lnTo>
                  <a:lnTo>
                    <a:pt x="1982" y="204"/>
                  </a:lnTo>
                  <a:lnTo>
                    <a:pt x="1981" y="204"/>
                  </a:lnTo>
                  <a:lnTo>
                    <a:pt x="1981" y="207"/>
                  </a:lnTo>
                  <a:lnTo>
                    <a:pt x="1981" y="209"/>
                  </a:lnTo>
                  <a:lnTo>
                    <a:pt x="1981" y="209"/>
                  </a:lnTo>
                  <a:lnTo>
                    <a:pt x="1981" y="211"/>
                  </a:lnTo>
                  <a:lnTo>
                    <a:pt x="1981" y="213"/>
                  </a:lnTo>
                  <a:lnTo>
                    <a:pt x="1981" y="213"/>
                  </a:lnTo>
                  <a:lnTo>
                    <a:pt x="1981" y="215"/>
                  </a:lnTo>
                  <a:lnTo>
                    <a:pt x="1981" y="215"/>
                  </a:lnTo>
                  <a:lnTo>
                    <a:pt x="1981" y="216"/>
                  </a:lnTo>
                  <a:lnTo>
                    <a:pt x="1981" y="216"/>
                  </a:lnTo>
                  <a:lnTo>
                    <a:pt x="1981" y="218"/>
                  </a:lnTo>
                  <a:lnTo>
                    <a:pt x="1981" y="222"/>
                  </a:lnTo>
                  <a:lnTo>
                    <a:pt x="1981" y="224"/>
                  </a:lnTo>
                  <a:lnTo>
                    <a:pt x="1979" y="224"/>
                  </a:lnTo>
                  <a:lnTo>
                    <a:pt x="1975" y="225"/>
                  </a:lnTo>
                  <a:lnTo>
                    <a:pt x="1975" y="224"/>
                  </a:lnTo>
                  <a:lnTo>
                    <a:pt x="1977" y="224"/>
                  </a:lnTo>
                  <a:lnTo>
                    <a:pt x="1979" y="220"/>
                  </a:lnTo>
                  <a:lnTo>
                    <a:pt x="1979" y="215"/>
                  </a:lnTo>
                  <a:lnTo>
                    <a:pt x="1979" y="209"/>
                  </a:lnTo>
                  <a:lnTo>
                    <a:pt x="1979" y="209"/>
                  </a:lnTo>
                  <a:lnTo>
                    <a:pt x="1979" y="206"/>
                  </a:lnTo>
                  <a:lnTo>
                    <a:pt x="1979" y="204"/>
                  </a:lnTo>
                  <a:lnTo>
                    <a:pt x="1979" y="202"/>
                  </a:lnTo>
                  <a:lnTo>
                    <a:pt x="1979" y="202"/>
                  </a:lnTo>
                  <a:lnTo>
                    <a:pt x="1977" y="200"/>
                  </a:lnTo>
                  <a:lnTo>
                    <a:pt x="1977" y="198"/>
                  </a:lnTo>
                  <a:lnTo>
                    <a:pt x="1973" y="200"/>
                  </a:lnTo>
                  <a:lnTo>
                    <a:pt x="1972" y="200"/>
                  </a:lnTo>
                  <a:lnTo>
                    <a:pt x="1973" y="197"/>
                  </a:lnTo>
                  <a:lnTo>
                    <a:pt x="1973" y="197"/>
                  </a:lnTo>
                  <a:lnTo>
                    <a:pt x="1973" y="193"/>
                  </a:lnTo>
                  <a:lnTo>
                    <a:pt x="1972" y="193"/>
                  </a:lnTo>
                  <a:lnTo>
                    <a:pt x="1970" y="195"/>
                  </a:lnTo>
                  <a:lnTo>
                    <a:pt x="1966" y="195"/>
                  </a:lnTo>
                  <a:lnTo>
                    <a:pt x="1966" y="197"/>
                  </a:lnTo>
                  <a:lnTo>
                    <a:pt x="1966" y="198"/>
                  </a:lnTo>
                  <a:lnTo>
                    <a:pt x="1966" y="202"/>
                  </a:lnTo>
                  <a:lnTo>
                    <a:pt x="1966" y="204"/>
                  </a:lnTo>
                  <a:lnTo>
                    <a:pt x="1966" y="206"/>
                  </a:lnTo>
                  <a:lnTo>
                    <a:pt x="1968" y="207"/>
                  </a:lnTo>
                  <a:lnTo>
                    <a:pt x="1968" y="207"/>
                  </a:lnTo>
                  <a:lnTo>
                    <a:pt x="1968" y="211"/>
                  </a:lnTo>
                  <a:lnTo>
                    <a:pt x="1968" y="211"/>
                  </a:lnTo>
                  <a:lnTo>
                    <a:pt x="1964" y="211"/>
                  </a:lnTo>
                  <a:lnTo>
                    <a:pt x="1964" y="213"/>
                  </a:lnTo>
                  <a:lnTo>
                    <a:pt x="1964" y="215"/>
                  </a:lnTo>
                  <a:lnTo>
                    <a:pt x="1966" y="218"/>
                  </a:lnTo>
                  <a:lnTo>
                    <a:pt x="1966" y="220"/>
                  </a:lnTo>
                  <a:lnTo>
                    <a:pt x="1968" y="222"/>
                  </a:lnTo>
                  <a:lnTo>
                    <a:pt x="1968" y="222"/>
                  </a:lnTo>
                  <a:lnTo>
                    <a:pt x="1966" y="222"/>
                  </a:lnTo>
                  <a:lnTo>
                    <a:pt x="1964" y="220"/>
                  </a:lnTo>
                  <a:lnTo>
                    <a:pt x="1963" y="218"/>
                  </a:lnTo>
                  <a:lnTo>
                    <a:pt x="1963" y="215"/>
                  </a:lnTo>
                  <a:lnTo>
                    <a:pt x="1961" y="215"/>
                  </a:lnTo>
                  <a:lnTo>
                    <a:pt x="1959" y="216"/>
                  </a:lnTo>
                  <a:lnTo>
                    <a:pt x="1957" y="218"/>
                  </a:lnTo>
                  <a:lnTo>
                    <a:pt x="1955" y="220"/>
                  </a:lnTo>
                  <a:lnTo>
                    <a:pt x="1955" y="222"/>
                  </a:lnTo>
                  <a:lnTo>
                    <a:pt x="1955" y="220"/>
                  </a:lnTo>
                  <a:lnTo>
                    <a:pt x="1955" y="218"/>
                  </a:lnTo>
                  <a:lnTo>
                    <a:pt x="1957" y="216"/>
                  </a:lnTo>
                  <a:lnTo>
                    <a:pt x="1959" y="215"/>
                  </a:lnTo>
                  <a:lnTo>
                    <a:pt x="1961" y="211"/>
                  </a:lnTo>
                  <a:lnTo>
                    <a:pt x="1961" y="211"/>
                  </a:lnTo>
                  <a:lnTo>
                    <a:pt x="1959" y="209"/>
                  </a:lnTo>
                  <a:lnTo>
                    <a:pt x="1957" y="211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48" y="215"/>
                  </a:lnTo>
                  <a:lnTo>
                    <a:pt x="1945" y="215"/>
                  </a:lnTo>
                  <a:lnTo>
                    <a:pt x="1943" y="215"/>
                  </a:lnTo>
                  <a:lnTo>
                    <a:pt x="1936" y="222"/>
                  </a:lnTo>
                  <a:lnTo>
                    <a:pt x="1936" y="224"/>
                  </a:lnTo>
                  <a:lnTo>
                    <a:pt x="1934" y="225"/>
                  </a:lnTo>
                  <a:lnTo>
                    <a:pt x="1932" y="225"/>
                  </a:lnTo>
                  <a:lnTo>
                    <a:pt x="1934" y="224"/>
                  </a:lnTo>
                  <a:lnTo>
                    <a:pt x="1936" y="222"/>
                  </a:lnTo>
                  <a:lnTo>
                    <a:pt x="1936" y="220"/>
                  </a:lnTo>
                  <a:lnTo>
                    <a:pt x="1934" y="218"/>
                  </a:lnTo>
                  <a:lnTo>
                    <a:pt x="1934" y="218"/>
                  </a:lnTo>
                  <a:lnTo>
                    <a:pt x="1937" y="218"/>
                  </a:lnTo>
                  <a:lnTo>
                    <a:pt x="1937" y="216"/>
                  </a:lnTo>
                  <a:lnTo>
                    <a:pt x="1937" y="216"/>
                  </a:lnTo>
                  <a:lnTo>
                    <a:pt x="1939" y="215"/>
                  </a:lnTo>
                  <a:lnTo>
                    <a:pt x="1939" y="213"/>
                  </a:lnTo>
                  <a:lnTo>
                    <a:pt x="1941" y="213"/>
                  </a:lnTo>
                  <a:lnTo>
                    <a:pt x="1941" y="211"/>
                  </a:lnTo>
                  <a:lnTo>
                    <a:pt x="1941" y="209"/>
                  </a:lnTo>
                  <a:lnTo>
                    <a:pt x="1943" y="207"/>
                  </a:lnTo>
                  <a:lnTo>
                    <a:pt x="1945" y="206"/>
                  </a:lnTo>
                  <a:lnTo>
                    <a:pt x="1946" y="202"/>
                  </a:lnTo>
                  <a:lnTo>
                    <a:pt x="1946" y="200"/>
                  </a:lnTo>
                  <a:lnTo>
                    <a:pt x="1945" y="197"/>
                  </a:lnTo>
                  <a:lnTo>
                    <a:pt x="1945" y="195"/>
                  </a:lnTo>
                  <a:lnTo>
                    <a:pt x="1945" y="193"/>
                  </a:lnTo>
                  <a:lnTo>
                    <a:pt x="1945" y="193"/>
                  </a:lnTo>
                  <a:lnTo>
                    <a:pt x="1945" y="191"/>
                  </a:lnTo>
                  <a:lnTo>
                    <a:pt x="1945" y="189"/>
                  </a:lnTo>
                  <a:lnTo>
                    <a:pt x="1941" y="191"/>
                  </a:lnTo>
                  <a:lnTo>
                    <a:pt x="1939" y="191"/>
                  </a:lnTo>
                  <a:lnTo>
                    <a:pt x="1937" y="191"/>
                  </a:lnTo>
                  <a:lnTo>
                    <a:pt x="1937" y="191"/>
                  </a:lnTo>
                  <a:lnTo>
                    <a:pt x="1937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4" y="189"/>
                  </a:lnTo>
                  <a:lnTo>
                    <a:pt x="1932" y="193"/>
                  </a:lnTo>
                  <a:lnTo>
                    <a:pt x="1930" y="197"/>
                  </a:lnTo>
                  <a:lnTo>
                    <a:pt x="1928" y="198"/>
                  </a:lnTo>
                  <a:lnTo>
                    <a:pt x="1926" y="197"/>
                  </a:lnTo>
                  <a:lnTo>
                    <a:pt x="1928" y="197"/>
                  </a:lnTo>
                  <a:lnTo>
                    <a:pt x="1928" y="197"/>
                  </a:lnTo>
                  <a:lnTo>
                    <a:pt x="1928" y="195"/>
                  </a:lnTo>
                  <a:lnTo>
                    <a:pt x="1928" y="195"/>
                  </a:lnTo>
                  <a:lnTo>
                    <a:pt x="1928" y="193"/>
                  </a:lnTo>
                  <a:lnTo>
                    <a:pt x="1928" y="193"/>
                  </a:lnTo>
                  <a:lnTo>
                    <a:pt x="1930" y="191"/>
                  </a:lnTo>
                  <a:lnTo>
                    <a:pt x="1932" y="189"/>
                  </a:lnTo>
                  <a:lnTo>
                    <a:pt x="1934" y="188"/>
                  </a:lnTo>
                  <a:lnTo>
                    <a:pt x="1937" y="186"/>
                  </a:lnTo>
                  <a:lnTo>
                    <a:pt x="1941" y="182"/>
                  </a:lnTo>
                  <a:lnTo>
                    <a:pt x="1943" y="182"/>
                  </a:lnTo>
                  <a:lnTo>
                    <a:pt x="1928" y="177"/>
                  </a:lnTo>
                  <a:lnTo>
                    <a:pt x="1925" y="175"/>
                  </a:lnTo>
                  <a:lnTo>
                    <a:pt x="1916" y="175"/>
                  </a:lnTo>
                  <a:lnTo>
                    <a:pt x="1914" y="175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6" y="169"/>
                  </a:lnTo>
                  <a:lnTo>
                    <a:pt x="1914" y="169"/>
                  </a:lnTo>
                  <a:lnTo>
                    <a:pt x="1914" y="169"/>
                  </a:lnTo>
                  <a:lnTo>
                    <a:pt x="1916" y="168"/>
                  </a:lnTo>
                  <a:lnTo>
                    <a:pt x="1908" y="169"/>
                  </a:lnTo>
                  <a:lnTo>
                    <a:pt x="1905" y="166"/>
                  </a:lnTo>
                  <a:lnTo>
                    <a:pt x="1894" y="164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01" y="162"/>
                  </a:lnTo>
                  <a:lnTo>
                    <a:pt x="1899" y="162"/>
                  </a:lnTo>
                  <a:lnTo>
                    <a:pt x="1898" y="160"/>
                  </a:lnTo>
                  <a:lnTo>
                    <a:pt x="1896" y="160"/>
                  </a:lnTo>
                  <a:lnTo>
                    <a:pt x="1894" y="162"/>
                  </a:lnTo>
                  <a:lnTo>
                    <a:pt x="1890" y="162"/>
                  </a:lnTo>
                  <a:lnTo>
                    <a:pt x="1889" y="160"/>
                  </a:lnTo>
                  <a:lnTo>
                    <a:pt x="1889" y="159"/>
                  </a:lnTo>
                  <a:lnTo>
                    <a:pt x="1890" y="159"/>
                  </a:lnTo>
                  <a:lnTo>
                    <a:pt x="1892" y="157"/>
                  </a:lnTo>
                  <a:lnTo>
                    <a:pt x="1894" y="155"/>
                  </a:lnTo>
                  <a:lnTo>
                    <a:pt x="1896" y="151"/>
                  </a:lnTo>
                  <a:lnTo>
                    <a:pt x="1889" y="153"/>
                  </a:lnTo>
                  <a:lnTo>
                    <a:pt x="1889" y="151"/>
                  </a:lnTo>
                  <a:lnTo>
                    <a:pt x="1890" y="150"/>
                  </a:lnTo>
                  <a:lnTo>
                    <a:pt x="1905" y="155"/>
                  </a:lnTo>
                  <a:lnTo>
                    <a:pt x="1919" y="159"/>
                  </a:lnTo>
                  <a:lnTo>
                    <a:pt x="1919" y="159"/>
                  </a:lnTo>
                  <a:lnTo>
                    <a:pt x="1943" y="162"/>
                  </a:lnTo>
                  <a:lnTo>
                    <a:pt x="1966" y="166"/>
                  </a:lnTo>
                  <a:lnTo>
                    <a:pt x="1964" y="166"/>
                  </a:lnTo>
                  <a:lnTo>
                    <a:pt x="1964" y="166"/>
                  </a:lnTo>
                  <a:lnTo>
                    <a:pt x="1964" y="164"/>
                  </a:lnTo>
                  <a:lnTo>
                    <a:pt x="1964" y="164"/>
                  </a:lnTo>
                  <a:lnTo>
                    <a:pt x="1973" y="160"/>
                  </a:lnTo>
                  <a:lnTo>
                    <a:pt x="1975" y="159"/>
                  </a:lnTo>
                  <a:lnTo>
                    <a:pt x="1977" y="155"/>
                  </a:lnTo>
                  <a:lnTo>
                    <a:pt x="1975" y="153"/>
                  </a:lnTo>
                  <a:lnTo>
                    <a:pt x="1975" y="151"/>
                  </a:lnTo>
                  <a:lnTo>
                    <a:pt x="1977" y="150"/>
                  </a:lnTo>
                  <a:lnTo>
                    <a:pt x="1977" y="148"/>
                  </a:lnTo>
                  <a:lnTo>
                    <a:pt x="1982" y="148"/>
                  </a:lnTo>
                  <a:lnTo>
                    <a:pt x="1984" y="144"/>
                  </a:lnTo>
                  <a:lnTo>
                    <a:pt x="1984" y="142"/>
                  </a:lnTo>
                  <a:lnTo>
                    <a:pt x="1986" y="141"/>
                  </a:lnTo>
                  <a:lnTo>
                    <a:pt x="2004" y="139"/>
                  </a:lnTo>
                  <a:lnTo>
                    <a:pt x="2010" y="135"/>
                  </a:lnTo>
                  <a:lnTo>
                    <a:pt x="2011" y="135"/>
                  </a:lnTo>
                  <a:lnTo>
                    <a:pt x="2011" y="133"/>
                  </a:lnTo>
                  <a:close/>
                  <a:moveTo>
                    <a:pt x="1722" y="23"/>
                  </a:moveTo>
                  <a:lnTo>
                    <a:pt x="1722" y="25"/>
                  </a:lnTo>
                  <a:lnTo>
                    <a:pt x="1724" y="25"/>
                  </a:lnTo>
                  <a:lnTo>
                    <a:pt x="1730" y="23"/>
                  </a:lnTo>
                  <a:lnTo>
                    <a:pt x="1731" y="23"/>
                  </a:lnTo>
                  <a:lnTo>
                    <a:pt x="1731" y="23"/>
                  </a:lnTo>
                  <a:lnTo>
                    <a:pt x="1735" y="25"/>
                  </a:lnTo>
                  <a:lnTo>
                    <a:pt x="1735" y="27"/>
                  </a:lnTo>
                  <a:lnTo>
                    <a:pt x="1728" y="30"/>
                  </a:lnTo>
                  <a:lnTo>
                    <a:pt x="1731" y="30"/>
                  </a:lnTo>
                  <a:lnTo>
                    <a:pt x="1731" y="34"/>
                  </a:lnTo>
                  <a:lnTo>
                    <a:pt x="1733" y="36"/>
                  </a:lnTo>
                  <a:lnTo>
                    <a:pt x="1735" y="38"/>
                  </a:lnTo>
                  <a:lnTo>
                    <a:pt x="1735" y="38"/>
                  </a:lnTo>
                  <a:lnTo>
                    <a:pt x="1737" y="38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4"/>
                  </a:lnTo>
                  <a:lnTo>
                    <a:pt x="1744" y="34"/>
                  </a:lnTo>
                  <a:lnTo>
                    <a:pt x="1744" y="34"/>
                  </a:lnTo>
                  <a:lnTo>
                    <a:pt x="1744" y="30"/>
                  </a:lnTo>
                  <a:lnTo>
                    <a:pt x="1746" y="30"/>
                  </a:lnTo>
                  <a:lnTo>
                    <a:pt x="1748" y="32"/>
                  </a:lnTo>
                  <a:lnTo>
                    <a:pt x="1753" y="32"/>
                  </a:lnTo>
                  <a:lnTo>
                    <a:pt x="1753" y="32"/>
                  </a:lnTo>
                  <a:lnTo>
                    <a:pt x="1755" y="30"/>
                  </a:lnTo>
                  <a:lnTo>
                    <a:pt x="1757" y="30"/>
                  </a:lnTo>
                  <a:lnTo>
                    <a:pt x="1762" y="30"/>
                  </a:lnTo>
                  <a:lnTo>
                    <a:pt x="1762" y="30"/>
                  </a:lnTo>
                  <a:lnTo>
                    <a:pt x="1764" y="29"/>
                  </a:lnTo>
                  <a:lnTo>
                    <a:pt x="1764" y="27"/>
                  </a:lnTo>
                  <a:lnTo>
                    <a:pt x="1768" y="27"/>
                  </a:lnTo>
                  <a:lnTo>
                    <a:pt x="1768" y="25"/>
                  </a:lnTo>
                  <a:lnTo>
                    <a:pt x="1769" y="21"/>
                  </a:lnTo>
                  <a:lnTo>
                    <a:pt x="1768" y="20"/>
                  </a:lnTo>
                  <a:lnTo>
                    <a:pt x="1768" y="20"/>
                  </a:lnTo>
                  <a:lnTo>
                    <a:pt x="1764" y="21"/>
                  </a:lnTo>
                  <a:lnTo>
                    <a:pt x="1764" y="21"/>
                  </a:lnTo>
                  <a:lnTo>
                    <a:pt x="1762" y="25"/>
                  </a:lnTo>
                  <a:lnTo>
                    <a:pt x="1760" y="27"/>
                  </a:lnTo>
                  <a:lnTo>
                    <a:pt x="1759" y="27"/>
                  </a:lnTo>
                  <a:lnTo>
                    <a:pt x="1757" y="27"/>
                  </a:lnTo>
                  <a:lnTo>
                    <a:pt x="1755" y="27"/>
                  </a:lnTo>
                  <a:lnTo>
                    <a:pt x="1755" y="25"/>
                  </a:lnTo>
                  <a:lnTo>
                    <a:pt x="1755" y="25"/>
                  </a:lnTo>
                  <a:lnTo>
                    <a:pt x="1757" y="25"/>
                  </a:lnTo>
                  <a:lnTo>
                    <a:pt x="1757" y="21"/>
                  </a:lnTo>
                  <a:lnTo>
                    <a:pt x="1755" y="21"/>
                  </a:lnTo>
                  <a:lnTo>
                    <a:pt x="1753" y="21"/>
                  </a:lnTo>
                  <a:lnTo>
                    <a:pt x="1753" y="20"/>
                  </a:lnTo>
                  <a:lnTo>
                    <a:pt x="1753" y="20"/>
                  </a:lnTo>
                  <a:lnTo>
                    <a:pt x="1755" y="18"/>
                  </a:lnTo>
                  <a:lnTo>
                    <a:pt x="1757" y="16"/>
                  </a:lnTo>
                  <a:lnTo>
                    <a:pt x="1760" y="14"/>
                  </a:lnTo>
                  <a:lnTo>
                    <a:pt x="1759" y="9"/>
                  </a:lnTo>
                  <a:lnTo>
                    <a:pt x="1759" y="7"/>
                  </a:lnTo>
                  <a:lnTo>
                    <a:pt x="1755" y="11"/>
                  </a:lnTo>
                  <a:lnTo>
                    <a:pt x="1755" y="11"/>
                  </a:lnTo>
                  <a:lnTo>
                    <a:pt x="1753" y="11"/>
                  </a:lnTo>
                  <a:lnTo>
                    <a:pt x="1753" y="12"/>
                  </a:lnTo>
                  <a:lnTo>
                    <a:pt x="1751" y="12"/>
                  </a:lnTo>
                  <a:lnTo>
                    <a:pt x="1751" y="9"/>
                  </a:lnTo>
                  <a:lnTo>
                    <a:pt x="1751" y="9"/>
                  </a:lnTo>
                  <a:lnTo>
                    <a:pt x="1748" y="12"/>
                  </a:lnTo>
                  <a:lnTo>
                    <a:pt x="1748" y="11"/>
                  </a:lnTo>
                  <a:lnTo>
                    <a:pt x="1748" y="9"/>
                  </a:lnTo>
                  <a:lnTo>
                    <a:pt x="1748" y="5"/>
                  </a:lnTo>
                  <a:lnTo>
                    <a:pt x="1748" y="3"/>
                  </a:lnTo>
                  <a:lnTo>
                    <a:pt x="1742" y="5"/>
                  </a:lnTo>
                  <a:lnTo>
                    <a:pt x="1742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39" y="3"/>
                  </a:lnTo>
                  <a:lnTo>
                    <a:pt x="1739" y="5"/>
                  </a:lnTo>
                  <a:lnTo>
                    <a:pt x="1737" y="3"/>
                  </a:lnTo>
                  <a:lnTo>
                    <a:pt x="1735" y="5"/>
                  </a:lnTo>
                  <a:lnTo>
                    <a:pt x="1742" y="12"/>
                  </a:lnTo>
                  <a:lnTo>
                    <a:pt x="1742" y="14"/>
                  </a:lnTo>
                  <a:lnTo>
                    <a:pt x="1744" y="16"/>
                  </a:lnTo>
                  <a:lnTo>
                    <a:pt x="1744" y="20"/>
                  </a:lnTo>
                  <a:lnTo>
                    <a:pt x="1742" y="18"/>
                  </a:lnTo>
                  <a:lnTo>
                    <a:pt x="1739" y="14"/>
                  </a:lnTo>
                  <a:lnTo>
                    <a:pt x="1737" y="14"/>
                  </a:lnTo>
                  <a:lnTo>
                    <a:pt x="1737" y="14"/>
                  </a:lnTo>
                  <a:lnTo>
                    <a:pt x="1735" y="12"/>
                  </a:lnTo>
                  <a:lnTo>
                    <a:pt x="1735" y="12"/>
                  </a:lnTo>
                  <a:lnTo>
                    <a:pt x="1733" y="12"/>
                  </a:lnTo>
                  <a:lnTo>
                    <a:pt x="1731" y="11"/>
                  </a:lnTo>
                  <a:lnTo>
                    <a:pt x="1731" y="11"/>
                  </a:lnTo>
                  <a:lnTo>
                    <a:pt x="1731" y="12"/>
                  </a:lnTo>
                  <a:lnTo>
                    <a:pt x="1731" y="12"/>
                  </a:lnTo>
                  <a:lnTo>
                    <a:pt x="1731" y="14"/>
                  </a:lnTo>
                  <a:lnTo>
                    <a:pt x="1731" y="14"/>
                  </a:lnTo>
                  <a:lnTo>
                    <a:pt x="1731" y="16"/>
                  </a:lnTo>
                  <a:lnTo>
                    <a:pt x="1730" y="16"/>
                  </a:lnTo>
                  <a:lnTo>
                    <a:pt x="1728" y="14"/>
                  </a:lnTo>
                  <a:lnTo>
                    <a:pt x="1728" y="14"/>
                  </a:lnTo>
                  <a:lnTo>
                    <a:pt x="1726" y="14"/>
                  </a:lnTo>
                  <a:lnTo>
                    <a:pt x="1724" y="14"/>
                  </a:lnTo>
                  <a:lnTo>
                    <a:pt x="1724" y="16"/>
                  </a:lnTo>
                  <a:lnTo>
                    <a:pt x="1726" y="16"/>
                  </a:lnTo>
                  <a:lnTo>
                    <a:pt x="1722" y="20"/>
                  </a:lnTo>
                  <a:lnTo>
                    <a:pt x="1722" y="21"/>
                  </a:lnTo>
                  <a:lnTo>
                    <a:pt x="1722" y="23"/>
                  </a:lnTo>
                  <a:lnTo>
                    <a:pt x="1722" y="23"/>
                  </a:lnTo>
                  <a:close/>
                  <a:moveTo>
                    <a:pt x="57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42EF19D-3D7E-414D-B9E7-CC3BD8729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4271963"/>
              <a:ext cx="358775" cy="230188"/>
            </a:xfrm>
            <a:custGeom>
              <a:avLst/>
              <a:gdLst>
                <a:gd name="T0" fmla="*/ 224 w 226"/>
                <a:gd name="T1" fmla="*/ 78 h 145"/>
                <a:gd name="T2" fmla="*/ 226 w 226"/>
                <a:gd name="T3" fmla="*/ 63 h 145"/>
                <a:gd name="T4" fmla="*/ 217 w 226"/>
                <a:gd name="T5" fmla="*/ 65 h 145"/>
                <a:gd name="T6" fmla="*/ 208 w 226"/>
                <a:gd name="T7" fmla="*/ 71 h 145"/>
                <a:gd name="T8" fmla="*/ 196 w 226"/>
                <a:gd name="T9" fmla="*/ 58 h 145"/>
                <a:gd name="T10" fmla="*/ 177 w 226"/>
                <a:gd name="T11" fmla="*/ 53 h 145"/>
                <a:gd name="T12" fmla="*/ 183 w 226"/>
                <a:gd name="T13" fmla="*/ 34 h 145"/>
                <a:gd name="T14" fmla="*/ 165 w 226"/>
                <a:gd name="T15" fmla="*/ 11 h 145"/>
                <a:gd name="T16" fmla="*/ 145 w 226"/>
                <a:gd name="T17" fmla="*/ 9 h 145"/>
                <a:gd name="T18" fmla="*/ 138 w 226"/>
                <a:gd name="T19" fmla="*/ 6 h 145"/>
                <a:gd name="T20" fmla="*/ 134 w 226"/>
                <a:gd name="T21" fmla="*/ 0 h 145"/>
                <a:gd name="T22" fmla="*/ 127 w 226"/>
                <a:gd name="T23" fmla="*/ 2 h 145"/>
                <a:gd name="T24" fmla="*/ 121 w 226"/>
                <a:gd name="T25" fmla="*/ 9 h 145"/>
                <a:gd name="T26" fmla="*/ 132 w 226"/>
                <a:gd name="T27" fmla="*/ 11 h 145"/>
                <a:gd name="T28" fmla="*/ 132 w 226"/>
                <a:gd name="T29" fmla="*/ 13 h 145"/>
                <a:gd name="T30" fmla="*/ 125 w 226"/>
                <a:gd name="T31" fmla="*/ 15 h 145"/>
                <a:gd name="T32" fmla="*/ 116 w 226"/>
                <a:gd name="T33" fmla="*/ 13 h 145"/>
                <a:gd name="T34" fmla="*/ 107 w 226"/>
                <a:gd name="T35" fmla="*/ 16 h 145"/>
                <a:gd name="T36" fmla="*/ 89 w 226"/>
                <a:gd name="T37" fmla="*/ 18 h 145"/>
                <a:gd name="T38" fmla="*/ 80 w 226"/>
                <a:gd name="T39" fmla="*/ 16 h 145"/>
                <a:gd name="T40" fmla="*/ 76 w 226"/>
                <a:gd name="T41" fmla="*/ 22 h 145"/>
                <a:gd name="T42" fmla="*/ 75 w 226"/>
                <a:gd name="T43" fmla="*/ 22 h 145"/>
                <a:gd name="T44" fmla="*/ 69 w 226"/>
                <a:gd name="T45" fmla="*/ 27 h 145"/>
                <a:gd name="T46" fmla="*/ 62 w 226"/>
                <a:gd name="T47" fmla="*/ 22 h 145"/>
                <a:gd name="T48" fmla="*/ 51 w 226"/>
                <a:gd name="T49" fmla="*/ 22 h 145"/>
                <a:gd name="T50" fmla="*/ 46 w 226"/>
                <a:gd name="T51" fmla="*/ 33 h 145"/>
                <a:gd name="T52" fmla="*/ 51 w 226"/>
                <a:gd name="T53" fmla="*/ 36 h 145"/>
                <a:gd name="T54" fmla="*/ 38 w 226"/>
                <a:gd name="T55" fmla="*/ 51 h 145"/>
                <a:gd name="T56" fmla="*/ 26 w 226"/>
                <a:gd name="T57" fmla="*/ 67 h 145"/>
                <a:gd name="T58" fmla="*/ 24 w 226"/>
                <a:gd name="T59" fmla="*/ 76 h 145"/>
                <a:gd name="T60" fmla="*/ 6 w 226"/>
                <a:gd name="T61" fmla="*/ 96 h 145"/>
                <a:gd name="T62" fmla="*/ 8 w 226"/>
                <a:gd name="T63" fmla="*/ 103 h 145"/>
                <a:gd name="T64" fmla="*/ 6 w 226"/>
                <a:gd name="T65" fmla="*/ 114 h 145"/>
                <a:gd name="T66" fmla="*/ 0 w 226"/>
                <a:gd name="T67" fmla="*/ 119 h 145"/>
                <a:gd name="T68" fmla="*/ 15 w 226"/>
                <a:gd name="T69" fmla="*/ 112 h 145"/>
                <a:gd name="T70" fmla="*/ 20 w 226"/>
                <a:gd name="T71" fmla="*/ 101 h 145"/>
                <a:gd name="T72" fmla="*/ 40 w 226"/>
                <a:gd name="T73" fmla="*/ 105 h 145"/>
                <a:gd name="T74" fmla="*/ 46 w 226"/>
                <a:gd name="T75" fmla="*/ 125 h 145"/>
                <a:gd name="T76" fmla="*/ 47 w 226"/>
                <a:gd name="T77" fmla="*/ 128 h 145"/>
                <a:gd name="T78" fmla="*/ 56 w 226"/>
                <a:gd name="T79" fmla="*/ 139 h 145"/>
                <a:gd name="T80" fmla="*/ 78 w 226"/>
                <a:gd name="T81" fmla="*/ 134 h 145"/>
                <a:gd name="T82" fmla="*/ 93 w 226"/>
                <a:gd name="T83" fmla="*/ 137 h 145"/>
                <a:gd name="T84" fmla="*/ 102 w 226"/>
                <a:gd name="T85" fmla="*/ 132 h 145"/>
                <a:gd name="T86" fmla="*/ 105 w 226"/>
                <a:gd name="T87" fmla="*/ 125 h 145"/>
                <a:gd name="T88" fmla="*/ 112 w 226"/>
                <a:gd name="T89" fmla="*/ 109 h 145"/>
                <a:gd name="T90" fmla="*/ 121 w 226"/>
                <a:gd name="T91" fmla="*/ 100 h 145"/>
                <a:gd name="T92" fmla="*/ 127 w 226"/>
                <a:gd name="T93" fmla="*/ 116 h 145"/>
                <a:gd name="T94" fmla="*/ 140 w 226"/>
                <a:gd name="T95" fmla="*/ 123 h 145"/>
                <a:gd name="T96" fmla="*/ 141 w 226"/>
                <a:gd name="T97" fmla="*/ 132 h 145"/>
                <a:gd name="T98" fmla="*/ 149 w 226"/>
                <a:gd name="T99" fmla="*/ 143 h 145"/>
                <a:gd name="T100" fmla="*/ 152 w 226"/>
                <a:gd name="T101" fmla="*/ 134 h 145"/>
                <a:gd name="T102" fmla="*/ 156 w 226"/>
                <a:gd name="T103" fmla="*/ 127 h 145"/>
                <a:gd name="T104" fmla="*/ 163 w 226"/>
                <a:gd name="T105" fmla="*/ 116 h 145"/>
                <a:gd name="T106" fmla="*/ 165 w 226"/>
                <a:gd name="T107" fmla="*/ 98 h 145"/>
                <a:gd name="T108" fmla="*/ 174 w 226"/>
                <a:gd name="T109" fmla="*/ 96 h 145"/>
                <a:gd name="T110" fmla="*/ 181 w 226"/>
                <a:gd name="T111" fmla="*/ 110 h 145"/>
                <a:gd name="T112" fmla="*/ 196 w 226"/>
                <a:gd name="T113" fmla="*/ 105 h 145"/>
                <a:gd name="T114" fmla="*/ 206 w 226"/>
                <a:gd name="T115" fmla="*/ 116 h 145"/>
                <a:gd name="T116" fmla="*/ 210 w 226"/>
                <a:gd name="T117" fmla="*/ 103 h 145"/>
                <a:gd name="T118" fmla="*/ 205 w 226"/>
                <a:gd name="T119" fmla="*/ 94 h 145"/>
                <a:gd name="T120" fmla="*/ 215 w 226"/>
                <a:gd name="T121" fmla="*/ 87 h 145"/>
                <a:gd name="T122" fmla="*/ 226 w 226"/>
                <a:gd name="T123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45">
                  <a:moveTo>
                    <a:pt x="226" y="87"/>
                  </a:moveTo>
                  <a:lnTo>
                    <a:pt x="224" y="85"/>
                  </a:lnTo>
                  <a:lnTo>
                    <a:pt x="223" y="85"/>
                  </a:lnTo>
                  <a:lnTo>
                    <a:pt x="223" y="83"/>
                  </a:lnTo>
                  <a:lnTo>
                    <a:pt x="221" y="83"/>
                  </a:lnTo>
                  <a:lnTo>
                    <a:pt x="221" y="81"/>
                  </a:lnTo>
                  <a:lnTo>
                    <a:pt x="223" y="81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6" y="7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6" y="65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2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4" y="65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5" y="69"/>
                  </a:lnTo>
                  <a:lnTo>
                    <a:pt x="203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6" y="63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87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1" y="54"/>
                  </a:lnTo>
                  <a:lnTo>
                    <a:pt x="181" y="54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7" y="45"/>
                  </a:lnTo>
                  <a:lnTo>
                    <a:pt x="177" y="44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1" y="36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5"/>
                  </a:lnTo>
                  <a:lnTo>
                    <a:pt x="185" y="24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67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7" y="11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3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5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33" y="60"/>
                  </a:lnTo>
                  <a:lnTo>
                    <a:pt x="28" y="62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7" y="81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8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6"/>
                  </a:lnTo>
                  <a:lnTo>
                    <a:pt x="17" y="114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7" y="105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8" y="100"/>
                  </a:lnTo>
                  <a:lnTo>
                    <a:pt x="29" y="98"/>
                  </a:lnTo>
                  <a:lnTo>
                    <a:pt x="33" y="98"/>
                  </a:lnTo>
                  <a:lnTo>
                    <a:pt x="40" y="10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9" y="128"/>
                  </a:lnTo>
                  <a:lnTo>
                    <a:pt x="51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5" y="136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8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6" y="139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71" y="137"/>
                  </a:lnTo>
                  <a:lnTo>
                    <a:pt x="73" y="137"/>
                  </a:lnTo>
                  <a:lnTo>
                    <a:pt x="75" y="136"/>
                  </a:lnTo>
                  <a:lnTo>
                    <a:pt x="76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7" y="134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6" y="134"/>
                  </a:lnTo>
                  <a:lnTo>
                    <a:pt x="98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7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9" y="121"/>
                  </a:lnTo>
                  <a:lnTo>
                    <a:pt x="109" y="119"/>
                  </a:lnTo>
                  <a:lnTo>
                    <a:pt x="109" y="118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2" y="109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5" y="100"/>
                  </a:lnTo>
                  <a:lnTo>
                    <a:pt x="125" y="101"/>
                  </a:lnTo>
                  <a:lnTo>
                    <a:pt x="125" y="103"/>
                  </a:lnTo>
                  <a:lnTo>
                    <a:pt x="125" y="105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7" y="116"/>
                  </a:lnTo>
                  <a:lnTo>
                    <a:pt x="129" y="116"/>
                  </a:lnTo>
                  <a:lnTo>
                    <a:pt x="131" y="118"/>
                  </a:lnTo>
                  <a:lnTo>
                    <a:pt x="132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1" y="125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45" y="127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3" y="132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5"/>
                  </a:lnTo>
                  <a:lnTo>
                    <a:pt x="154" y="143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4" y="13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4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8" y="121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1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7" y="109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67" y="103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6" y="103"/>
                  </a:lnTo>
                  <a:lnTo>
                    <a:pt x="176" y="103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9" y="110"/>
                  </a:lnTo>
                  <a:lnTo>
                    <a:pt x="181" y="110"/>
                  </a:lnTo>
                  <a:lnTo>
                    <a:pt x="187" y="110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196" y="105"/>
                  </a:lnTo>
                  <a:lnTo>
                    <a:pt x="197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1" y="105"/>
                  </a:lnTo>
                  <a:lnTo>
                    <a:pt x="201" y="107"/>
                  </a:lnTo>
                  <a:lnTo>
                    <a:pt x="201" y="109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6"/>
                  </a:lnTo>
                  <a:lnTo>
                    <a:pt x="206" y="116"/>
                  </a:lnTo>
                  <a:lnTo>
                    <a:pt x="208" y="114"/>
                  </a:lnTo>
                  <a:lnTo>
                    <a:pt x="210" y="114"/>
                  </a:lnTo>
                  <a:lnTo>
                    <a:pt x="210" y="112"/>
                  </a:lnTo>
                  <a:lnTo>
                    <a:pt x="210" y="110"/>
                  </a:lnTo>
                  <a:lnTo>
                    <a:pt x="208" y="109"/>
                  </a:lnTo>
                  <a:lnTo>
                    <a:pt x="208" y="109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0" y="103"/>
                  </a:lnTo>
                  <a:lnTo>
                    <a:pt x="210" y="101"/>
                  </a:lnTo>
                  <a:lnTo>
                    <a:pt x="210" y="101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89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21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89"/>
                  </a:lnTo>
                  <a:lnTo>
                    <a:pt x="226" y="87"/>
                  </a:lnTo>
                  <a:lnTo>
                    <a:pt x="226" y="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BDEFE6F-D28A-4765-8C9F-95E11AE61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3350" y="928688"/>
              <a:ext cx="1036638" cy="2376488"/>
            </a:xfrm>
            <a:custGeom>
              <a:avLst/>
              <a:gdLst>
                <a:gd name="T0" fmla="*/ 265 w 653"/>
                <a:gd name="T1" fmla="*/ 1420 h 1497"/>
                <a:gd name="T2" fmla="*/ 296 w 653"/>
                <a:gd name="T3" fmla="*/ 1324 h 1497"/>
                <a:gd name="T4" fmla="*/ 354 w 653"/>
                <a:gd name="T5" fmla="*/ 1313 h 1497"/>
                <a:gd name="T6" fmla="*/ 386 w 653"/>
                <a:gd name="T7" fmla="*/ 1313 h 1497"/>
                <a:gd name="T8" fmla="*/ 402 w 653"/>
                <a:gd name="T9" fmla="*/ 1257 h 1497"/>
                <a:gd name="T10" fmla="*/ 25 w 653"/>
                <a:gd name="T11" fmla="*/ 1261 h 1497"/>
                <a:gd name="T12" fmla="*/ 404 w 653"/>
                <a:gd name="T13" fmla="*/ 1223 h 1497"/>
                <a:gd name="T14" fmla="*/ 352 w 653"/>
                <a:gd name="T15" fmla="*/ 1163 h 1497"/>
                <a:gd name="T16" fmla="*/ 330 w 653"/>
                <a:gd name="T17" fmla="*/ 1165 h 1497"/>
                <a:gd name="T18" fmla="*/ 384 w 653"/>
                <a:gd name="T19" fmla="*/ 1133 h 1497"/>
                <a:gd name="T20" fmla="*/ 386 w 653"/>
                <a:gd name="T21" fmla="*/ 1122 h 1497"/>
                <a:gd name="T22" fmla="*/ 370 w 653"/>
                <a:gd name="T23" fmla="*/ 1116 h 1497"/>
                <a:gd name="T24" fmla="*/ 390 w 653"/>
                <a:gd name="T25" fmla="*/ 1084 h 1497"/>
                <a:gd name="T26" fmla="*/ 366 w 653"/>
                <a:gd name="T27" fmla="*/ 1015 h 1497"/>
                <a:gd name="T28" fmla="*/ 491 w 653"/>
                <a:gd name="T29" fmla="*/ 661 h 1497"/>
                <a:gd name="T30" fmla="*/ 563 w 653"/>
                <a:gd name="T31" fmla="*/ 461 h 1497"/>
                <a:gd name="T32" fmla="*/ 634 w 653"/>
                <a:gd name="T33" fmla="*/ 430 h 1497"/>
                <a:gd name="T34" fmla="*/ 634 w 653"/>
                <a:gd name="T35" fmla="*/ 334 h 1497"/>
                <a:gd name="T36" fmla="*/ 621 w 653"/>
                <a:gd name="T37" fmla="*/ 199 h 1497"/>
                <a:gd name="T38" fmla="*/ 545 w 653"/>
                <a:gd name="T39" fmla="*/ 74 h 1497"/>
                <a:gd name="T40" fmla="*/ 305 w 653"/>
                <a:gd name="T41" fmla="*/ 137 h 1497"/>
                <a:gd name="T42" fmla="*/ 54 w 653"/>
                <a:gd name="T43" fmla="*/ 697 h 1497"/>
                <a:gd name="T44" fmla="*/ 38 w 653"/>
                <a:gd name="T45" fmla="*/ 1073 h 1497"/>
                <a:gd name="T46" fmla="*/ 5 w 653"/>
                <a:gd name="T47" fmla="*/ 1180 h 1497"/>
                <a:gd name="T48" fmla="*/ 14 w 653"/>
                <a:gd name="T49" fmla="*/ 1219 h 1497"/>
                <a:gd name="T50" fmla="*/ 38 w 653"/>
                <a:gd name="T51" fmla="*/ 1237 h 1497"/>
                <a:gd name="T52" fmla="*/ 39 w 653"/>
                <a:gd name="T53" fmla="*/ 1301 h 1497"/>
                <a:gd name="T54" fmla="*/ 54 w 653"/>
                <a:gd name="T55" fmla="*/ 1331 h 1497"/>
                <a:gd name="T56" fmla="*/ 85 w 653"/>
                <a:gd name="T57" fmla="*/ 1420 h 1497"/>
                <a:gd name="T58" fmla="*/ 90 w 653"/>
                <a:gd name="T59" fmla="*/ 1492 h 1497"/>
                <a:gd name="T60" fmla="*/ 155 w 653"/>
                <a:gd name="T61" fmla="*/ 1452 h 1497"/>
                <a:gd name="T62" fmla="*/ 198 w 653"/>
                <a:gd name="T63" fmla="*/ 1425 h 1497"/>
                <a:gd name="T64" fmla="*/ 253 w 653"/>
                <a:gd name="T65" fmla="*/ 1393 h 1497"/>
                <a:gd name="T66" fmla="*/ 271 w 653"/>
                <a:gd name="T67" fmla="*/ 1344 h 1497"/>
                <a:gd name="T68" fmla="*/ 276 w 653"/>
                <a:gd name="T69" fmla="*/ 1292 h 1497"/>
                <a:gd name="T70" fmla="*/ 274 w 653"/>
                <a:gd name="T71" fmla="*/ 1263 h 1497"/>
                <a:gd name="T72" fmla="*/ 285 w 653"/>
                <a:gd name="T73" fmla="*/ 1239 h 1497"/>
                <a:gd name="T74" fmla="*/ 285 w 653"/>
                <a:gd name="T75" fmla="*/ 1203 h 1497"/>
                <a:gd name="T76" fmla="*/ 298 w 653"/>
                <a:gd name="T77" fmla="*/ 1185 h 1497"/>
                <a:gd name="T78" fmla="*/ 328 w 653"/>
                <a:gd name="T79" fmla="*/ 1149 h 1497"/>
                <a:gd name="T80" fmla="*/ 352 w 653"/>
                <a:gd name="T81" fmla="*/ 1151 h 1497"/>
                <a:gd name="T82" fmla="*/ 372 w 653"/>
                <a:gd name="T83" fmla="*/ 1131 h 1497"/>
                <a:gd name="T84" fmla="*/ 361 w 653"/>
                <a:gd name="T85" fmla="*/ 1120 h 1497"/>
                <a:gd name="T86" fmla="*/ 397 w 653"/>
                <a:gd name="T87" fmla="*/ 1078 h 1497"/>
                <a:gd name="T88" fmla="*/ 372 w 653"/>
                <a:gd name="T89" fmla="*/ 1039 h 1497"/>
                <a:gd name="T90" fmla="*/ 310 w 653"/>
                <a:gd name="T91" fmla="*/ 999 h 1497"/>
                <a:gd name="T92" fmla="*/ 303 w 653"/>
                <a:gd name="T93" fmla="*/ 945 h 1497"/>
                <a:gd name="T94" fmla="*/ 301 w 653"/>
                <a:gd name="T95" fmla="*/ 898 h 1497"/>
                <a:gd name="T96" fmla="*/ 312 w 653"/>
                <a:gd name="T97" fmla="*/ 871 h 1497"/>
                <a:gd name="T98" fmla="*/ 312 w 653"/>
                <a:gd name="T99" fmla="*/ 813 h 1497"/>
                <a:gd name="T100" fmla="*/ 343 w 653"/>
                <a:gd name="T101" fmla="*/ 775 h 1497"/>
                <a:gd name="T102" fmla="*/ 354 w 653"/>
                <a:gd name="T103" fmla="*/ 769 h 1497"/>
                <a:gd name="T104" fmla="*/ 363 w 653"/>
                <a:gd name="T105" fmla="*/ 744 h 1497"/>
                <a:gd name="T106" fmla="*/ 393 w 653"/>
                <a:gd name="T107" fmla="*/ 723 h 1497"/>
                <a:gd name="T108" fmla="*/ 424 w 653"/>
                <a:gd name="T109" fmla="*/ 692 h 1497"/>
                <a:gd name="T110" fmla="*/ 466 w 653"/>
                <a:gd name="T111" fmla="*/ 663 h 1497"/>
                <a:gd name="T112" fmla="*/ 511 w 653"/>
                <a:gd name="T113" fmla="*/ 598 h 1497"/>
                <a:gd name="T114" fmla="*/ 513 w 653"/>
                <a:gd name="T115" fmla="*/ 567 h 1497"/>
                <a:gd name="T116" fmla="*/ 505 w 653"/>
                <a:gd name="T117" fmla="*/ 529 h 1497"/>
                <a:gd name="T118" fmla="*/ 523 w 653"/>
                <a:gd name="T119" fmla="*/ 480 h 1497"/>
                <a:gd name="T120" fmla="*/ 543 w 653"/>
                <a:gd name="T121" fmla="*/ 443 h 1497"/>
                <a:gd name="T122" fmla="*/ 556 w 653"/>
                <a:gd name="T123" fmla="*/ 428 h 1497"/>
                <a:gd name="T124" fmla="*/ 608 w 653"/>
                <a:gd name="T125" fmla="*/ 423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1497">
                  <a:moveTo>
                    <a:pt x="229" y="1429"/>
                  </a:moveTo>
                  <a:lnTo>
                    <a:pt x="229" y="1429"/>
                  </a:lnTo>
                  <a:lnTo>
                    <a:pt x="229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5" y="1431"/>
                  </a:lnTo>
                  <a:lnTo>
                    <a:pt x="227" y="1431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29" y="1429"/>
                  </a:lnTo>
                  <a:close/>
                  <a:moveTo>
                    <a:pt x="300" y="1319"/>
                  </a:moveTo>
                  <a:lnTo>
                    <a:pt x="300" y="1319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6" y="1317"/>
                  </a:lnTo>
                  <a:lnTo>
                    <a:pt x="296" y="1317"/>
                  </a:lnTo>
                  <a:lnTo>
                    <a:pt x="294" y="1320"/>
                  </a:lnTo>
                  <a:lnTo>
                    <a:pt x="292" y="1320"/>
                  </a:lnTo>
                  <a:lnTo>
                    <a:pt x="292" y="1322"/>
                  </a:lnTo>
                  <a:lnTo>
                    <a:pt x="292" y="1328"/>
                  </a:lnTo>
                  <a:lnTo>
                    <a:pt x="292" y="1329"/>
                  </a:lnTo>
                  <a:lnTo>
                    <a:pt x="290" y="1329"/>
                  </a:lnTo>
                  <a:lnTo>
                    <a:pt x="290" y="1329"/>
                  </a:lnTo>
                  <a:lnTo>
                    <a:pt x="290" y="1331"/>
                  </a:lnTo>
                  <a:lnTo>
                    <a:pt x="289" y="1331"/>
                  </a:lnTo>
                  <a:lnTo>
                    <a:pt x="289" y="1338"/>
                  </a:lnTo>
                  <a:lnTo>
                    <a:pt x="287" y="1344"/>
                  </a:lnTo>
                  <a:lnTo>
                    <a:pt x="283" y="1349"/>
                  </a:lnTo>
                  <a:lnTo>
                    <a:pt x="281" y="1355"/>
                  </a:lnTo>
                  <a:lnTo>
                    <a:pt x="281" y="1358"/>
                  </a:lnTo>
                  <a:lnTo>
                    <a:pt x="280" y="1358"/>
                  </a:lnTo>
                  <a:lnTo>
                    <a:pt x="280" y="1360"/>
                  </a:lnTo>
                  <a:lnTo>
                    <a:pt x="278" y="1360"/>
                  </a:lnTo>
                  <a:lnTo>
                    <a:pt x="276" y="1360"/>
                  </a:lnTo>
                  <a:lnTo>
                    <a:pt x="276" y="1360"/>
                  </a:lnTo>
                  <a:lnTo>
                    <a:pt x="267" y="1382"/>
                  </a:lnTo>
                  <a:lnTo>
                    <a:pt x="267" y="1384"/>
                  </a:lnTo>
                  <a:lnTo>
                    <a:pt x="267" y="1385"/>
                  </a:lnTo>
                  <a:lnTo>
                    <a:pt x="265" y="1387"/>
                  </a:lnTo>
                  <a:lnTo>
                    <a:pt x="265" y="1389"/>
                  </a:lnTo>
                  <a:lnTo>
                    <a:pt x="263" y="1391"/>
                  </a:lnTo>
                  <a:lnTo>
                    <a:pt x="263" y="1398"/>
                  </a:lnTo>
                  <a:lnTo>
                    <a:pt x="263" y="1400"/>
                  </a:lnTo>
                  <a:lnTo>
                    <a:pt x="265" y="1402"/>
                  </a:lnTo>
                  <a:lnTo>
                    <a:pt x="265" y="1404"/>
                  </a:lnTo>
                  <a:lnTo>
                    <a:pt x="265" y="1405"/>
                  </a:lnTo>
                  <a:lnTo>
                    <a:pt x="265" y="1409"/>
                  </a:lnTo>
                  <a:lnTo>
                    <a:pt x="265" y="1411"/>
                  </a:lnTo>
                  <a:lnTo>
                    <a:pt x="263" y="1413"/>
                  </a:lnTo>
                  <a:lnTo>
                    <a:pt x="265" y="1414"/>
                  </a:lnTo>
                  <a:lnTo>
                    <a:pt x="265" y="1416"/>
                  </a:lnTo>
                  <a:lnTo>
                    <a:pt x="265" y="1418"/>
                  </a:lnTo>
                  <a:lnTo>
                    <a:pt x="265" y="1420"/>
                  </a:lnTo>
                  <a:lnTo>
                    <a:pt x="265" y="1420"/>
                  </a:lnTo>
                  <a:lnTo>
                    <a:pt x="267" y="1420"/>
                  </a:lnTo>
                  <a:lnTo>
                    <a:pt x="267" y="1420"/>
                  </a:lnTo>
                  <a:lnTo>
                    <a:pt x="269" y="1418"/>
                  </a:lnTo>
                  <a:lnTo>
                    <a:pt x="271" y="1413"/>
                  </a:lnTo>
                  <a:lnTo>
                    <a:pt x="272" y="1411"/>
                  </a:lnTo>
                  <a:lnTo>
                    <a:pt x="272" y="1409"/>
                  </a:lnTo>
                  <a:lnTo>
                    <a:pt x="272" y="1409"/>
                  </a:lnTo>
                  <a:lnTo>
                    <a:pt x="272" y="1407"/>
                  </a:lnTo>
                  <a:lnTo>
                    <a:pt x="272" y="1405"/>
                  </a:lnTo>
                  <a:lnTo>
                    <a:pt x="272" y="1405"/>
                  </a:lnTo>
                  <a:lnTo>
                    <a:pt x="272" y="1404"/>
                  </a:lnTo>
                  <a:lnTo>
                    <a:pt x="274" y="1402"/>
                  </a:lnTo>
                  <a:lnTo>
                    <a:pt x="274" y="1400"/>
                  </a:lnTo>
                  <a:lnTo>
                    <a:pt x="274" y="1398"/>
                  </a:lnTo>
                  <a:lnTo>
                    <a:pt x="276" y="1396"/>
                  </a:lnTo>
                  <a:lnTo>
                    <a:pt x="276" y="1396"/>
                  </a:lnTo>
                  <a:lnTo>
                    <a:pt x="276" y="1394"/>
                  </a:lnTo>
                  <a:lnTo>
                    <a:pt x="276" y="1394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1"/>
                  </a:lnTo>
                  <a:lnTo>
                    <a:pt x="276" y="1391"/>
                  </a:lnTo>
                  <a:lnTo>
                    <a:pt x="276" y="1389"/>
                  </a:lnTo>
                  <a:lnTo>
                    <a:pt x="276" y="1389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5"/>
                  </a:lnTo>
                  <a:lnTo>
                    <a:pt x="278" y="1385"/>
                  </a:lnTo>
                  <a:lnTo>
                    <a:pt x="280" y="1384"/>
                  </a:lnTo>
                  <a:lnTo>
                    <a:pt x="280" y="1382"/>
                  </a:lnTo>
                  <a:lnTo>
                    <a:pt x="281" y="1373"/>
                  </a:lnTo>
                  <a:lnTo>
                    <a:pt x="281" y="1371"/>
                  </a:lnTo>
                  <a:lnTo>
                    <a:pt x="283" y="1369"/>
                  </a:lnTo>
                  <a:lnTo>
                    <a:pt x="283" y="1369"/>
                  </a:lnTo>
                  <a:lnTo>
                    <a:pt x="283" y="1367"/>
                  </a:lnTo>
                  <a:lnTo>
                    <a:pt x="283" y="1367"/>
                  </a:lnTo>
                  <a:lnTo>
                    <a:pt x="283" y="1366"/>
                  </a:lnTo>
                  <a:lnTo>
                    <a:pt x="285" y="1366"/>
                  </a:lnTo>
                  <a:lnTo>
                    <a:pt x="285" y="1366"/>
                  </a:lnTo>
                  <a:lnTo>
                    <a:pt x="287" y="1364"/>
                  </a:lnTo>
                  <a:lnTo>
                    <a:pt x="287" y="1358"/>
                  </a:lnTo>
                  <a:lnTo>
                    <a:pt x="287" y="1358"/>
                  </a:lnTo>
                  <a:lnTo>
                    <a:pt x="289" y="1357"/>
                  </a:lnTo>
                  <a:lnTo>
                    <a:pt x="289" y="1355"/>
                  </a:lnTo>
                  <a:lnTo>
                    <a:pt x="289" y="1353"/>
                  </a:lnTo>
                  <a:lnTo>
                    <a:pt x="289" y="1351"/>
                  </a:lnTo>
                  <a:lnTo>
                    <a:pt x="289" y="1349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89" y="1346"/>
                  </a:lnTo>
                  <a:lnTo>
                    <a:pt x="289" y="1346"/>
                  </a:lnTo>
                  <a:lnTo>
                    <a:pt x="290" y="1344"/>
                  </a:lnTo>
                  <a:lnTo>
                    <a:pt x="292" y="1344"/>
                  </a:lnTo>
                  <a:lnTo>
                    <a:pt x="292" y="1344"/>
                  </a:lnTo>
                  <a:lnTo>
                    <a:pt x="292" y="1340"/>
                  </a:lnTo>
                  <a:lnTo>
                    <a:pt x="292" y="1340"/>
                  </a:lnTo>
                  <a:lnTo>
                    <a:pt x="296" y="1335"/>
                  </a:lnTo>
                  <a:lnTo>
                    <a:pt x="296" y="1335"/>
                  </a:lnTo>
                  <a:lnTo>
                    <a:pt x="296" y="1333"/>
                  </a:lnTo>
                  <a:lnTo>
                    <a:pt x="296" y="1333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8" y="1331"/>
                  </a:lnTo>
                  <a:lnTo>
                    <a:pt x="298" y="1331"/>
                  </a:lnTo>
                  <a:lnTo>
                    <a:pt x="298" y="1328"/>
                  </a:lnTo>
                  <a:lnTo>
                    <a:pt x="298" y="1326"/>
                  </a:lnTo>
                  <a:lnTo>
                    <a:pt x="296" y="1324"/>
                  </a:lnTo>
                  <a:lnTo>
                    <a:pt x="298" y="1320"/>
                  </a:lnTo>
                  <a:lnTo>
                    <a:pt x="300" y="1320"/>
                  </a:lnTo>
                  <a:lnTo>
                    <a:pt x="301" y="1320"/>
                  </a:lnTo>
                  <a:lnTo>
                    <a:pt x="301" y="1319"/>
                  </a:lnTo>
                  <a:lnTo>
                    <a:pt x="300" y="1319"/>
                  </a:lnTo>
                  <a:close/>
                  <a:moveTo>
                    <a:pt x="397" y="1270"/>
                  </a:moveTo>
                  <a:lnTo>
                    <a:pt x="397" y="1268"/>
                  </a:lnTo>
                  <a:lnTo>
                    <a:pt x="395" y="1268"/>
                  </a:lnTo>
                  <a:lnTo>
                    <a:pt x="395" y="1268"/>
                  </a:lnTo>
                  <a:lnTo>
                    <a:pt x="395" y="1266"/>
                  </a:lnTo>
                  <a:lnTo>
                    <a:pt x="395" y="1264"/>
                  </a:lnTo>
                  <a:lnTo>
                    <a:pt x="395" y="1264"/>
                  </a:lnTo>
                  <a:lnTo>
                    <a:pt x="393" y="1264"/>
                  </a:lnTo>
                  <a:lnTo>
                    <a:pt x="393" y="1264"/>
                  </a:lnTo>
                  <a:lnTo>
                    <a:pt x="392" y="1264"/>
                  </a:lnTo>
                  <a:lnTo>
                    <a:pt x="392" y="1264"/>
                  </a:lnTo>
                  <a:lnTo>
                    <a:pt x="392" y="1266"/>
                  </a:lnTo>
                  <a:lnTo>
                    <a:pt x="390" y="1266"/>
                  </a:lnTo>
                  <a:lnTo>
                    <a:pt x="390" y="1266"/>
                  </a:lnTo>
                  <a:lnTo>
                    <a:pt x="390" y="1264"/>
                  </a:lnTo>
                  <a:lnTo>
                    <a:pt x="390" y="1263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6"/>
                  </a:lnTo>
                  <a:lnTo>
                    <a:pt x="386" y="1266"/>
                  </a:lnTo>
                  <a:lnTo>
                    <a:pt x="386" y="1268"/>
                  </a:lnTo>
                  <a:lnTo>
                    <a:pt x="386" y="1268"/>
                  </a:lnTo>
                  <a:lnTo>
                    <a:pt x="384" y="1270"/>
                  </a:lnTo>
                  <a:lnTo>
                    <a:pt x="384" y="1272"/>
                  </a:lnTo>
                  <a:lnTo>
                    <a:pt x="384" y="1272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6"/>
                  </a:lnTo>
                  <a:lnTo>
                    <a:pt x="383" y="1266"/>
                  </a:lnTo>
                  <a:lnTo>
                    <a:pt x="383" y="1264"/>
                  </a:lnTo>
                  <a:lnTo>
                    <a:pt x="381" y="1264"/>
                  </a:lnTo>
                  <a:lnTo>
                    <a:pt x="381" y="1263"/>
                  </a:lnTo>
                  <a:lnTo>
                    <a:pt x="379" y="1263"/>
                  </a:lnTo>
                  <a:lnTo>
                    <a:pt x="379" y="1264"/>
                  </a:lnTo>
                  <a:lnTo>
                    <a:pt x="377" y="1264"/>
                  </a:lnTo>
                  <a:lnTo>
                    <a:pt x="377" y="1266"/>
                  </a:lnTo>
                  <a:lnTo>
                    <a:pt x="375" y="1268"/>
                  </a:lnTo>
                  <a:lnTo>
                    <a:pt x="375" y="1270"/>
                  </a:lnTo>
                  <a:lnTo>
                    <a:pt x="375" y="1270"/>
                  </a:lnTo>
                  <a:lnTo>
                    <a:pt x="375" y="1272"/>
                  </a:lnTo>
                  <a:lnTo>
                    <a:pt x="374" y="1272"/>
                  </a:lnTo>
                  <a:lnTo>
                    <a:pt x="374" y="1272"/>
                  </a:lnTo>
                  <a:lnTo>
                    <a:pt x="372" y="1272"/>
                  </a:lnTo>
                  <a:lnTo>
                    <a:pt x="372" y="1272"/>
                  </a:lnTo>
                  <a:lnTo>
                    <a:pt x="370" y="1272"/>
                  </a:lnTo>
                  <a:lnTo>
                    <a:pt x="368" y="1275"/>
                  </a:lnTo>
                  <a:lnTo>
                    <a:pt x="361" y="1286"/>
                  </a:lnTo>
                  <a:lnTo>
                    <a:pt x="352" y="1295"/>
                  </a:lnTo>
                  <a:lnTo>
                    <a:pt x="350" y="1299"/>
                  </a:lnTo>
                  <a:lnTo>
                    <a:pt x="350" y="1302"/>
                  </a:lnTo>
                  <a:lnTo>
                    <a:pt x="350" y="1304"/>
                  </a:lnTo>
                  <a:lnTo>
                    <a:pt x="350" y="1306"/>
                  </a:lnTo>
                  <a:lnTo>
                    <a:pt x="350" y="1308"/>
                  </a:lnTo>
                  <a:lnTo>
                    <a:pt x="352" y="1310"/>
                  </a:lnTo>
                  <a:lnTo>
                    <a:pt x="352" y="1310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3"/>
                  </a:lnTo>
                  <a:lnTo>
                    <a:pt x="352" y="1313"/>
                  </a:lnTo>
                  <a:lnTo>
                    <a:pt x="354" y="1313"/>
                  </a:lnTo>
                  <a:lnTo>
                    <a:pt x="354" y="1313"/>
                  </a:lnTo>
                  <a:lnTo>
                    <a:pt x="352" y="1315"/>
                  </a:lnTo>
                  <a:lnTo>
                    <a:pt x="354" y="1317"/>
                  </a:lnTo>
                  <a:lnTo>
                    <a:pt x="352" y="1319"/>
                  </a:lnTo>
                  <a:lnTo>
                    <a:pt x="352" y="1320"/>
                  </a:lnTo>
                  <a:lnTo>
                    <a:pt x="350" y="1322"/>
                  </a:lnTo>
                  <a:lnTo>
                    <a:pt x="350" y="1324"/>
                  </a:lnTo>
                  <a:lnTo>
                    <a:pt x="350" y="1326"/>
                  </a:lnTo>
                  <a:lnTo>
                    <a:pt x="352" y="1328"/>
                  </a:lnTo>
                  <a:lnTo>
                    <a:pt x="354" y="1335"/>
                  </a:lnTo>
                  <a:lnTo>
                    <a:pt x="355" y="1337"/>
                  </a:lnTo>
                  <a:lnTo>
                    <a:pt x="355" y="1337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40"/>
                  </a:lnTo>
                  <a:lnTo>
                    <a:pt x="355" y="1342"/>
                  </a:lnTo>
                  <a:lnTo>
                    <a:pt x="354" y="1342"/>
                  </a:lnTo>
                  <a:lnTo>
                    <a:pt x="354" y="1344"/>
                  </a:lnTo>
                  <a:lnTo>
                    <a:pt x="355" y="1344"/>
                  </a:lnTo>
                  <a:lnTo>
                    <a:pt x="357" y="1342"/>
                  </a:lnTo>
                  <a:lnTo>
                    <a:pt x="357" y="1342"/>
                  </a:lnTo>
                  <a:lnTo>
                    <a:pt x="359" y="1340"/>
                  </a:lnTo>
                  <a:lnTo>
                    <a:pt x="359" y="1342"/>
                  </a:lnTo>
                  <a:lnTo>
                    <a:pt x="357" y="1344"/>
                  </a:lnTo>
                  <a:lnTo>
                    <a:pt x="357" y="1346"/>
                  </a:lnTo>
                  <a:lnTo>
                    <a:pt x="357" y="1346"/>
                  </a:lnTo>
                  <a:lnTo>
                    <a:pt x="355" y="1346"/>
                  </a:lnTo>
                  <a:lnTo>
                    <a:pt x="354" y="1348"/>
                  </a:lnTo>
                  <a:lnTo>
                    <a:pt x="355" y="1349"/>
                  </a:lnTo>
                  <a:lnTo>
                    <a:pt x="355" y="1349"/>
                  </a:lnTo>
                  <a:lnTo>
                    <a:pt x="354" y="1351"/>
                  </a:lnTo>
                  <a:lnTo>
                    <a:pt x="352" y="1357"/>
                  </a:lnTo>
                  <a:lnTo>
                    <a:pt x="354" y="1357"/>
                  </a:lnTo>
                  <a:lnTo>
                    <a:pt x="354" y="1357"/>
                  </a:lnTo>
                  <a:lnTo>
                    <a:pt x="359" y="1355"/>
                  </a:lnTo>
                  <a:lnTo>
                    <a:pt x="359" y="1353"/>
                  </a:lnTo>
                  <a:lnTo>
                    <a:pt x="361" y="1351"/>
                  </a:lnTo>
                  <a:lnTo>
                    <a:pt x="361" y="1351"/>
                  </a:lnTo>
                  <a:lnTo>
                    <a:pt x="363" y="1349"/>
                  </a:lnTo>
                  <a:lnTo>
                    <a:pt x="361" y="1349"/>
                  </a:lnTo>
                  <a:lnTo>
                    <a:pt x="361" y="1349"/>
                  </a:lnTo>
                  <a:lnTo>
                    <a:pt x="365" y="1349"/>
                  </a:lnTo>
                  <a:lnTo>
                    <a:pt x="363" y="1348"/>
                  </a:lnTo>
                  <a:lnTo>
                    <a:pt x="361" y="1348"/>
                  </a:lnTo>
                  <a:lnTo>
                    <a:pt x="361" y="1346"/>
                  </a:lnTo>
                  <a:lnTo>
                    <a:pt x="361" y="1342"/>
                  </a:lnTo>
                  <a:lnTo>
                    <a:pt x="363" y="1340"/>
                  </a:lnTo>
                  <a:lnTo>
                    <a:pt x="366" y="1338"/>
                  </a:lnTo>
                  <a:lnTo>
                    <a:pt x="366" y="1337"/>
                  </a:lnTo>
                  <a:lnTo>
                    <a:pt x="365" y="1337"/>
                  </a:lnTo>
                  <a:lnTo>
                    <a:pt x="365" y="1337"/>
                  </a:lnTo>
                  <a:lnTo>
                    <a:pt x="366" y="1335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4" y="1331"/>
                  </a:lnTo>
                  <a:lnTo>
                    <a:pt x="372" y="1331"/>
                  </a:lnTo>
                  <a:lnTo>
                    <a:pt x="372" y="1329"/>
                  </a:lnTo>
                  <a:lnTo>
                    <a:pt x="374" y="1329"/>
                  </a:lnTo>
                  <a:lnTo>
                    <a:pt x="379" y="1328"/>
                  </a:lnTo>
                  <a:lnTo>
                    <a:pt x="379" y="1328"/>
                  </a:lnTo>
                  <a:lnTo>
                    <a:pt x="381" y="1326"/>
                  </a:lnTo>
                  <a:lnTo>
                    <a:pt x="381" y="1324"/>
                  </a:lnTo>
                  <a:lnTo>
                    <a:pt x="379" y="1324"/>
                  </a:lnTo>
                  <a:lnTo>
                    <a:pt x="379" y="1324"/>
                  </a:lnTo>
                  <a:lnTo>
                    <a:pt x="377" y="1324"/>
                  </a:lnTo>
                  <a:lnTo>
                    <a:pt x="377" y="1322"/>
                  </a:lnTo>
                  <a:lnTo>
                    <a:pt x="379" y="1320"/>
                  </a:lnTo>
                  <a:lnTo>
                    <a:pt x="381" y="1319"/>
                  </a:lnTo>
                  <a:lnTo>
                    <a:pt x="381" y="1317"/>
                  </a:lnTo>
                  <a:lnTo>
                    <a:pt x="383" y="1315"/>
                  </a:lnTo>
                  <a:lnTo>
                    <a:pt x="384" y="1315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90" y="1313"/>
                  </a:lnTo>
                  <a:lnTo>
                    <a:pt x="390" y="1313"/>
                  </a:lnTo>
                  <a:lnTo>
                    <a:pt x="392" y="1311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08"/>
                  </a:lnTo>
                  <a:lnTo>
                    <a:pt x="390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10"/>
                  </a:lnTo>
                  <a:lnTo>
                    <a:pt x="386" y="1308"/>
                  </a:lnTo>
                  <a:lnTo>
                    <a:pt x="384" y="1308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3" y="1306"/>
                  </a:lnTo>
                  <a:lnTo>
                    <a:pt x="383" y="1304"/>
                  </a:lnTo>
                  <a:lnTo>
                    <a:pt x="383" y="1302"/>
                  </a:lnTo>
                  <a:lnTo>
                    <a:pt x="383" y="1302"/>
                  </a:lnTo>
                  <a:lnTo>
                    <a:pt x="383" y="1301"/>
                  </a:lnTo>
                  <a:lnTo>
                    <a:pt x="383" y="1299"/>
                  </a:lnTo>
                  <a:lnTo>
                    <a:pt x="384" y="1299"/>
                  </a:lnTo>
                  <a:lnTo>
                    <a:pt x="384" y="1297"/>
                  </a:lnTo>
                  <a:lnTo>
                    <a:pt x="384" y="1295"/>
                  </a:lnTo>
                  <a:lnTo>
                    <a:pt x="384" y="1295"/>
                  </a:lnTo>
                  <a:lnTo>
                    <a:pt x="384" y="1293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0"/>
                  </a:lnTo>
                  <a:lnTo>
                    <a:pt x="383" y="1290"/>
                  </a:lnTo>
                  <a:lnTo>
                    <a:pt x="383" y="1288"/>
                  </a:lnTo>
                  <a:lnTo>
                    <a:pt x="384" y="1286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1"/>
                  </a:lnTo>
                  <a:lnTo>
                    <a:pt x="384" y="1281"/>
                  </a:lnTo>
                  <a:lnTo>
                    <a:pt x="386" y="1281"/>
                  </a:lnTo>
                  <a:lnTo>
                    <a:pt x="386" y="1281"/>
                  </a:lnTo>
                  <a:lnTo>
                    <a:pt x="386" y="1282"/>
                  </a:lnTo>
                  <a:lnTo>
                    <a:pt x="388" y="1282"/>
                  </a:lnTo>
                  <a:lnTo>
                    <a:pt x="390" y="1282"/>
                  </a:lnTo>
                  <a:lnTo>
                    <a:pt x="392" y="1281"/>
                  </a:lnTo>
                  <a:lnTo>
                    <a:pt x="392" y="1281"/>
                  </a:lnTo>
                  <a:lnTo>
                    <a:pt x="392" y="1279"/>
                  </a:lnTo>
                  <a:lnTo>
                    <a:pt x="392" y="1279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3" y="1277"/>
                  </a:lnTo>
                  <a:lnTo>
                    <a:pt x="393" y="1277"/>
                  </a:lnTo>
                  <a:lnTo>
                    <a:pt x="393" y="1273"/>
                  </a:lnTo>
                  <a:lnTo>
                    <a:pt x="395" y="1273"/>
                  </a:lnTo>
                  <a:lnTo>
                    <a:pt x="399" y="1272"/>
                  </a:lnTo>
                  <a:lnTo>
                    <a:pt x="399" y="1272"/>
                  </a:lnTo>
                  <a:lnTo>
                    <a:pt x="397" y="1270"/>
                  </a:lnTo>
                  <a:close/>
                  <a:moveTo>
                    <a:pt x="410" y="1259"/>
                  </a:moveTo>
                  <a:lnTo>
                    <a:pt x="408" y="1259"/>
                  </a:lnTo>
                  <a:lnTo>
                    <a:pt x="406" y="1259"/>
                  </a:lnTo>
                  <a:lnTo>
                    <a:pt x="406" y="1259"/>
                  </a:lnTo>
                  <a:lnTo>
                    <a:pt x="406" y="1257"/>
                  </a:lnTo>
                  <a:lnTo>
                    <a:pt x="404" y="1257"/>
                  </a:lnTo>
                  <a:lnTo>
                    <a:pt x="404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1" y="1257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7" y="1261"/>
                  </a:lnTo>
                  <a:lnTo>
                    <a:pt x="397" y="1263"/>
                  </a:lnTo>
                  <a:lnTo>
                    <a:pt x="397" y="1264"/>
                  </a:lnTo>
                  <a:lnTo>
                    <a:pt x="397" y="1264"/>
                  </a:lnTo>
                  <a:lnTo>
                    <a:pt x="399" y="1268"/>
                  </a:lnTo>
                  <a:lnTo>
                    <a:pt x="399" y="1270"/>
                  </a:lnTo>
                  <a:lnTo>
                    <a:pt x="399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2" y="1268"/>
                  </a:lnTo>
                  <a:lnTo>
                    <a:pt x="402" y="1266"/>
                  </a:lnTo>
                  <a:lnTo>
                    <a:pt x="402" y="1266"/>
                  </a:lnTo>
                  <a:lnTo>
                    <a:pt x="402" y="1264"/>
                  </a:lnTo>
                  <a:lnTo>
                    <a:pt x="401" y="1264"/>
                  </a:lnTo>
                  <a:lnTo>
                    <a:pt x="402" y="1263"/>
                  </a:lnTo>
                  <a:lnTo>
                    <a:pt x="404" y="1263"/>
                  </a:lnTo>
                  <a:lnTo>
                    <a:pt x="406" y="1261"/>
                  </a:lnTo>
                  <a:lnTo>
                    <a:pt x="406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1" y="1261"/>
                  </a:lnTo>
                  <a:lnTo>
                    <a:pt x="411" y="1259"/>
                  </a:lnTo>
                  <a:lnTo>
                    <a:pt x="411" y="1259"/>
                  </a:lnTo>
                  <a:lnTo>
                    <a:pt x="410" y="1259"/>
                  </a:lnTo>
                  <a:lnTo>
                    <a:pt x="410" y="1259"/>
                  </a:lnTo>
                  <a:close/>
                  <a:moveTo>
                    <a:pt x="27" y="1257"/>
                  </a:moveTo>
                  <a:lnTo>
                    <a:pt x="29" y="1255"/>
                  </a:lnTo>
                  <a:lnTo>
                    <a:pt x="29" y="1255"/>
                  </a:lnTo>
                  <a:lnTo>
                    <a:pt x="30" y="1255"/>
                  </a:lnTo>
                  <a:lnTo>
                    <a:pt x="29" y="1255"/>
                  </a:lnTo>
                  <a:lnTo>
                    <a:pt x="29" y="1257"/>
                  </a:lnTo>
                  <a:lnTo>
                    <a:pt x="30" y="1257"/>
                  </a:lnTo>
                  <a:lnTo>
                    <a:pt x="30" y="1255"/>
                  </a:lnTo>
                  <a:lnTo>
                    <a:pt x="30" y="1255"/>
                  </a:lnTo>
                  <a:lnTo>
                    <a:pt x="30" y="1254"/>
                  </a:lnTo>
                  <a:lnTo>
                    <a:pt x="30" y="1252"/>
                  </a:lnTo>
                  <a:lnTo>
                    <a:pt x="30" y="1252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9" y="1250"/>
                  </a:lnTo>
                  <a:lnTo>
                    <a:pt x="29" y="1252"/>
                  </a:lnTo>
                  <a:lnTo>
                    <a:pt x="27" y="1252"/>
                  </a:lnTo>
                  <a:lnTo>
                    <a:pt x="23" y="1252"/>
                  </a:lnTo>
                  <a:lnTo>
                    <a:pt x="20" y="1252"/>
                  </a:lnTo>
                  <a:lnTo>
                    <a:pt x="20" y="1252"/>
                  </a:lnTo>
                  <a:lnTo>
                    <a:pt x="20" y="1254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1" y="1255"/>
                  </a:lnTo>
                  <a:lnTo>
                    <a:pt x="23" y="1255"/>
                  </a:lnTo>
                  <a:lnTo>
                    <a:pt x="21" y="1255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0" y="1257"/>
                  </a:lnTo>
                  <a:lnTo>
                    <a:pt x="20" y="1257"/>
                  </a:lnTo>
                  <a:lnTo>
                    <a:pt x="20" y="1259"/>
                  </a:lnTo>
                  <a:lnTo>
                    <a:pt x="20" y="1259"/>
                  </a:lnTo>
                  <a:lnTo>
                    <a:pt x="20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3" y="1261"/>
                  </a:lnTo>
                  <a:lnTo>
                    <a:pt x="23" y="1263"/>
                  </a:lnTo>
                  <a:lnTo>
                    <a:pt x="23" y="1263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7" y="1261"/>
                  </a:lnTo>
                  <a:lnTo>
                    <a:pt x="27" y="1261"/>
                  </a:lnTo>
                  <a:lnTo>
                    <a:pt x="27" y="1259"/>
                  </a:lnTo>
                  <a:lnTo>
                    <a:pt x="27" y="1257"/>
                  </a:lnTo>
                  <a:close/>
                  <a:moveTo>
                    <a:pt x="20" y="1248"/>
                  </a:moveTo>
                  <a:lnTo>
                    <a:pt x="20" y="1248"/>
                  </a:lnTo>
                  <a:lnTo>
                    <a:pt x="20" y="1246"/>
                  </a:lnTo>
                  <a:lnTo>
                    <a:pt x="21" y="1246"/>
                  </a:lnTo>
                  <a:lnTo>
                    <a:pt x="21" y="1245"/>
                  </a:lnTo>
                  <a:lnTo>
                    <a:pt x="23" y="1245"/>
                  </a:lnTo>
                  <a:lnTo>
                    <a:pt x="25" y="1245"/>
                  </a:lnTo>
                  <a:lnTo>
                    <a:pt x="25" y="1246"/>
                  </a:lnTo>
                  <a:lnTo>
                    <a:pt x="27" y="1246"/>
                  </a:lnTo>
                  <a:lnTo>
                    <a:pt x="29" y="1246"/>
                  </a:lnTo>
                  <a:lnTo>
                    <a:pt x="32" y="1245"/>
                  </a:lnTo>
                  <a:lnTo>
                    <a:pt x="32" y="1245"/>
                  </a:lnTo>
                  <a:lnTo>
                    <a:pt x="34" y="1245"/>
                  </a:lnTo>
                  <a:lnTo>
                    <a:pt x="34" y="1243"/>
                  </a:lnTo>
                  <a:lnTo>
                    <a:pt x="34" y="1237"/>
                  </a:lnTo>
                  <a:lnTo>
                    <a:pt x="34" y="1236"/>
                  </a:lnTo>
                  <a:lnTo>
                    <a:pt x="34" y="1234"/>
                  </a:lnTo>
                  <a:lnTo>
                    <a:pt x="34" y="1232"/>
                  </a:lnTo>
                  <a:lnTo>
                    <a:pt x="32" y="1232"/>
                  </a:lnTo>
                  <a:lnTo>
                    <a:pt x="32" y="1232"/>
                  </a:lnTo>
                  <a:lnTo>
                    <a:pt x="30" y="1228"/>
                  </a:lnTo>
                  <a:lnTo>
                    <a:pt x="29" y="1228"/>
                  </a:lnTo>
                  <a:lnTo>
                    <a:pt x="29" y="1228"/>
                  </a:lnTo>
                  <a:lnTo>
                    <a:pt x="27" y="1228"/>
                  </a:lnTo>
                  <a:lnTo>
                    <a:pt x="27" y="1230"/>
                  </a:lnTo>
                  <a:lnTo>
                    <a:pt x="29" y="1230"/>
                  </a:lnTo>
                  <a:lnTo>
                    <a:pt x="27" y="1230"/>
                  </a:lnTo>
                  <a:lnTo>
                    <a:pt x="27" y="1232"/>
                  </a:lnTo>
                  <a:lnTo>
                    <a:pt x="27" y="1232"/>
                  </a:lnTo>
                  <a:lnTo>
                    <a:pt x="27" y="1234"/>
                  </a:lnTo>
                  <a:lnTo>
                    <a:pt x="27" y="1234"/>
                  </a:lnTo>
                  <a:lnTo>
                    <a:pt x="25" y="1234"/>
                  </a:lnTo>
                  <a:lnTo>
                    <a:pt x="23" y="1234"/>
                  </a:lnTo>
                  <a:lnTo>
                    <a:pt x="23" y="1234"/>
                  </a:lnTo>
                  <a:lnTo>
                    <a:pt x="21" y="1236"/>
                  </a:lnTo>
                  <a:lnTo>
                    <a:pt x="20" y="1236"/>
                  </a:lnTo>
                  <a:lnTo>
                    <a:pt x="16" y="1241"/>
                  </a:lnTo>
                  <a:lnTo>
                    <a:pt x="14" y="1243"/>
                  </a:lnTo>
                  <a:lnTo>
                    <a:pt x="14" y="1243"/>
                  </a:lnTo>
                  <a:lnTo>
                    <a:pt x="14" y="1245"/>
                  </a:lnTo>
                  <a:lnTo>
                    <a:pt x="16" y="1246"/>
                  </a:lnTo>
                  <a:lnTo>
                    <a:pt x="16" y="1246"/>
                  </a:lnTo>
                  <a:lnTo>
                    <a:pt x="16" y="1250"/>
                  </a:lnTo>
                  <a:lnTo>
                    <a:pt x="18" y="1250"/>
                  </a:lnTo>
                  <a:lnTo>
                    <a:pt x="18" y="1246"/>
                  </a:lnTo>
                  <a:lnTo>
                    <a:pt x="20" y="1248"/>
                  </a:lnTo>
                  <a:lnTo>
                    <a:pt x="20" y="1248"/>
                  </a:lnTo>
                  <a:lnTo>
                    <a:pt x="20" y="1248"/>
                  </a:lnTo>
                  <a:close/>
                  <a:moveTo>
                    <a:pt x="287" y="1226"/>
                  </a:moveTo>
                  <a:lnTo>
                    <a:pt x="285" y="1226"/>
                  </a:lnTo>
                  <a:lnTo>
                    <a:pt x="287" y="1228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9" y="1230"/>
                  </a:lnTo>
                  <a:lnTo>
                    <a:pt x="289" y="1228"/>
                  </a:lnTo>
                  <a:lnTo>
                    <a:pt x="289" y="1228"/>
                  </a:lnTo>
                  <a:lnTo>
                    <a:pt x="287" y="1226"/>
                  </a:lnTo>
                  <a:lnTo>
                    <a:pt x="287" y="1226"/>
                  </a:lnTo>
                  <a:close/>
                  <a:moveTo>
                    <a:pt x="406" y="1223"/>
                  </a:moveTo>
                  <a:lnTo>
                    <a:pt x="410" y="1223"/>
                  </a:lnTo>
                  <a:lnTo>
                    <a:pt x="411" y="1221"/>
                  </a:lnTo>
                  <a:lnTo>
                    <a:pt x="410" y="1219"/>
                  </a:lnTo>
                  <a:lnTo>
                    <a:pt x="406" y="1219"/>
                  </a:lnTo>
                  <a:lnTo>
                    <a:pt x="406" y="1219"/>
                  </a:lnTo>
                  <a:lnTo>
                    <a:pt x="404" y="1219"/>
                  </a:lnTo>
                  <a:lnTo>
                    <a:pt x="404" y="1223"/>
                  </a:lnTo>
                  <a:lnTo>
                    <a:pt x="406" y="1223"/>
                  </a:lnTo>
                  <a:close/>
                  <a:moveTo>
                    <a:pt x="285" y="1223"/>
                  </a:moveTo>
                  <a:lnTo>
                    <a:pt x="285" y="1223"/>
                  </a:lnTo>
                  <a:lnTo>
                    <a:pt x="285" y="1225"/>
                  </a:lnTo>
                  <a:lnTo>
                    <a:pt x="285" y="1225"/>
                  </a:lnTo>
                  <a:lnTo>
                    <a:pt x="287" y="1226"/>
                  </a:lnTo>
                  <a:lnTo>
                    <a:pt x="287" y="1226"/>
                  </a:lnTo>
                  <a:lnTo>
                    <a:pt x="289" y="1226"/>
                  </a:lnTo>
                  <a:lnTo>
                    <a:pt x="289" y="1226"/>
                  </a:lnTo>
                  <a:lnTo>
                    <a:pt x="289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89" y="1225"/>
                  </a:lnTo>
                  <a:lnTo>
                    <a:pt x="289" y="1225"/>
                  </a:lnTo>
                  <a:lnTo>
                    <a:pt x="287" y="1223"/>
                  </a:lnTo>
                  <a:lnTo>
                    <a:pt x="285" y="1223"/>
                  </a:lnTo>
                  <a:lnTo>
                    <a:pt x="285" y="1221"/>
                  </a:lnTo>
                  <a:lnTo>
                    <a:pt x="285" y="1221"/>
                  </a:lnTo>
                  <a:lnTo>
                    <a:pt x="287" y="1221"/>
                  </a:lnTo>
                  <a:lnTo>
                    <a:pt x="287" y="1221"/>
                  </a:lnTo>
                  <a:lnTo>
                    <a:pt x="285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5" y="1217"/>
                  </a:lnTo>
                  <a:lnTo>
                    <a:pt x="285" y="1219"/>
                  </a:lnTo>
                  <a:lnTo>
                    <a:pt x="285" y="1219"/>
                  </a:lnTo>
                  <a:lnTo>
                    <a:pt x="283" y="1219"/>
                  </a:lnTo>
                  <a:lnTo>
                    <a:pt x="283" y="1219"/>
                  </a:lnTo>
                  <a:lnTo>
                    <a:pt x="283" y="1221"/>
                  </a:lnTo>
                  <a:lnTo>
                    <a:pt x="285" y="1221"/>
                  </a:lnTo>
                  <a:lnTo>
                    <a:pt x="285" y="1223"/>
                  </a:lnTo>
                  <a:lnTo>
                    <a:pt x="285" y="1223"/>
                  </a:lnTo>
                  <a:close/>
                  <a:moveTo>
                    <a:pt x="359" y="1163"/>
                  </a:moveTo>
                  <a:lnTo>
                    <a:pt x="359" y="1163"/>
                  </a:lnTo>
                  <a:lnTo>
                    <a:pt x="359" y="1163"/>
                  </a:lnTo>
                  <a:lnTo>
                    <a:pt x="357" y="1163"/>
                  </a:lnTo>
                  <a:lnTo>
                    <a:pt x="357" y="1165"/>
                  </a:lnTo>
                  <a:lnTo>
                    <a:pt x="355" y="1165"/>
                  </a:lnTo>
                  <a:lnTo>
                    <a:pt x="355" y="1167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7" y="1169"/>
                  </a:lnTo>
                  <a:lnTo>
                    <a:pt x="359" y="1167"/>
                  </a:lnTo>
                  <a:lnTo>
                    <a:pt x="361" y="1167"/>
                  </a:lnTo>
                  <a:lnTo>
                    <a:pt x="361" y="1167"/>
                  </a:lnTo>
                  <a:lnTo>
                    <a:pt x="359" y="1167"/>
                  </a:lnTo>
                  <a:lnTo>
                    <a:pt x="359" y="1167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61" y="1165"/>
                  </a:lnTo>
                  <a:lnTo>
                    <a:pt x="361" y="1165"/>
                  </a:lnTo>
                  <a:lnTo>
                    <a:pt x="363" y="1163"/>
                  </a:lnTo>
                  <a:lnTo>
                    <a:pt x="363" y="1163"/>
                  </a:lnTo>
                  <a:lnTo>
                    <a:pt x="363" y="1161"/>
                  </a:lnTo>
                  <a:lnTo>
                    <a:pt x="361" y="1163"/>
                  </a:lnTo>
                  <a:lnTo>
                    <a:pt x="359" y="1163"/>
                  </a:lnTo>
                  <a:close/>
                  <a:moveTo>
                    <a:pt x="350" y="1163"/>
                  </a:moveTo>
                  <a:lnTo>
                    <a:pt x="352" y="1163"/>
                  </a:lnTo>
                  <a:lnTo>
                    <a:pt x="352" y="1163"/>
                  </a:lnTo>
                  <a:lnTo>
                    <a:pt x="352" y="1161"/>
                  </a:lnTo>
                  <a:lnTo>
                    <a:pt x="352" y="1161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5" y="1158"/>
                  </a:lnTo>
                  <a:lnTo>
                    <a:pt x="355" y="1158"/>
                  </a:lnTo>
                  <a:lnTo>
                    <a:pt x="354" y="1158"/>
                  </a:lnTo>
                  <a:lnTo>
                    <a:pt x="352" y="1158"/>
                  </a:lnTo>
                  <a:lnTo>
                    <a:pt x="350" y="1158"/>
                  </a:lnTo>
                  <a:lnTo>
                    <a:pt x="350" y="1158"/>
                  </a:lnTo>
                  <a:lnTo>
                    <a:pt x="348" y="1158"/>
                  </a:lnTo>
                  <a:lnTo>
                    <a:pt x="348" y="1160"/>
                  </a:lnTo>
                  <a:lnTo>
                    <a:pt x="348" y="1160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6" y="1161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5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50" y="1163"/>
                  </a:lnTo>
                  <a:lnTo>
                    <a:pt x="350" y="1163"/>
                  </a:lnTo>
                  <a:lnTo>
                    <a:pt x="350" y="1163"/>
                  </a:lnTo>
                  <a:close/>
                  <a:moveTo>
                    <a:pt x="330" y="1161"/>
                  </a:moveTo>
                  <a:lnTo>
                    <a:pt x="330" y="1160"/>
                  </a:lnTo>
                  <a:lnTo>
                    <a:pt x="330" y="1158"/>
                  </a:lnTo>
                  <a:lnTo>
                    <a:pt x="328" y="1156"/>
                  </a:lnTo>
                  <a:lnTo>
                    <a:pt x="328" y="1156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5" y="1161"/>
                  </a:lnTo>
                  <a:lnTo>
                    <a:pt x="325" y="1163"/>
                  </a:lnTo>
                  <a:lnTo>
                    <a:pt x="325" y="1165"/>
                  </a:lnTo>
                  <a:lnTo>
                    <a:pt x="327" y="1165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8" y="1170"/>
                  </a:lnTo>
                  <a:lnTo>
                    <a:pt x="328" y="1170"/>
                  </a:lnTo>
                  <a:lnTo>
                    <a:pt x="328" y="1169"/>
                  </a:lnTo>
                  <a:lnTo>
                    <a:pt x="328" y="1169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30" y="1165"/>
                  </a:lnTo>
                  <a:lnTo>
                    <a:pt x="330" y="1165"/>
                  </a:lnTo>
                  <a:lnTo>
                    <a:pt x="330" y="1163"/>
                  </a:lnTo>
                  <a:lnTo>
                    <a:pt x="330" y="1163"/>
                  </a:lnTo>
                  <a:lnTo>
                    <a:pt x="330" y="1161"/>
                  </a:lnTo>
                  <a:lnTo>
                    <a:pt x="330" y="1161"/>
                  </a:lnTo>
                  <a:close/>
                  <a:moveTo>
                    <a:pt x="361" y="1156"/>
                  </a:moveTo>
                  <a:lnTo>
                    <a:pt x="361" y="1158"/>
                  </a:lnTo>
                  <a:lnTo>
                    <a:pt x="361" y="1158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4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49"/>
                  </a:lnTo>
                  <a:lnTo>
                    <a:pt x="368" y="1149"/>
                  </a:lnTo>
                  <a:lnTo>
                    <a:pt x="366" y="1149"/>
                  </a:lnTo>
                  <a:lnTo>
                    <a:pt x="366" y="1151"/>
                  </a:lnTo>
                  <a:lnTo>
                    <a:pt x="365" y="1151"/>
                  </a:lnTo>
                  <a:lnTo>
                    <a:pt x="363" y="1152"/>
                  </a:lnTo>
                  <a:lnTo>
                    <a:pt x="363" y="1152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1" y="1156"/>
                  </a:lnTo>
                  <a:close/>
                  <a:moveTo>
                    <a:pt x="379" y="1140"/>
                  </a:moveTo>
                  <a:lnTo>
                    <a:pt x="379" y="1140"/>
                  </a:lnTo>
                  <a:lnTo>
                    <a:pt x="379" y="1142"/>
                  </a:lnTo>
                  <a:lnTo>
                    <a:pt x="377" y="1142"/>
                  </a:lnTo>
                  <a:lnTo>
                    <a:pt x="377" y="1143"/>
                  </a:lnTo>
                  <a:lnTo>
                    <a:pt x="377" y="1143"/>
                  </a:lnTo>
                  <a:lnTo>
                    <a:pt x="381" y="1142"/>
                  </a:lnTo>
                  <a:lnTo>
                    <a:pt x="383" y="1140"/>
                  </a:lnTo>
                  <a:lnTo>
                    <a:pt x="381" y="1140"/>
                  </a:lnTo>
                  <a:lnTo>
                    <a:pt x="381" y="1140"/>
                  </a:lnTo>
                  <a:lnTo>
                    <a:pt x="379" y="1140"/>
                  </a:lnTo>
                  <a:close/>
                  <a:moveTo>
                    <a:pt x="381" y="1134"/>
                  </a:move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4"/>
                  </a:lnTo>
                  <a:lnTo>
                    <a:pt x="384" y="1134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1"/>
                  </a:lnTo>
                  <a:lnTo>
                    <a:pt x="384" y="1131"/>
                  </a:lnTo>
                  <a:lnTo>
                    <a:pt x="383" y="1131"/>
                  </a:lnTo>
                  <a:lnTo>
                    <a:pt x="383" y="1131"/>
                  </a:lnTo>
                  <a:lnTo>
                    <a:pt x="381" y="1133"/>
                  </a:lnTo>
                  <a:lnTo>
                    <a:pt x="381" y="1134"/>
                  </a:lnTo>
                  <a:close/>
                  <a:moveTo>
                    <a:pt x="372" y="1134"/>
                  </a:moveTo>
                  <a:lnTo>
                    <a:pt x="375" y="1134"/>
                  </a:lnTo>
                  <a:lnTo>
                    <a:pt x="370" y="1133"/>
                  </a:lnTo>
                  <a:lnTo>
                    <a:pt x="368" y="1131"/>
                  </a:lnTo>
                  <a:lnTo>
                    <a:pt x="361" y="1131"/>
                  </a:lnTo>
                  <a:lnTo>
                    <a:pt x="365" y="1133"/>
                  </a:lnTo>
                  <a:lnTo>
                    <a:pt x="365" y="1133"/>
                  </a:lnTo>
                  <a:lnTo>
                    <a:pt x="365" y="1134"/>
                  </a:lnTo>
                  <a:lnTo>
                    <a:pt x="366" y="1134"/>
                  </a:lnTo>
                  <a:lnTo>
                    <a:pt x="366" y="1134"/>
                  </a:lnTo>
                  <a:lnTo>
                    <a:pt x="368" y="1136"/>
                  </a:lnTo>
                  <a:lnTo>
                    <a:pt x="370" y="1138"/>
                  </a:lnTo>
                  <a:lnTo>
                    <a:pt x="372" y="1138"/>
                  </a:lnTo>
                  <a:lnTo>
                    <a:pt x="374" y="1136"/>
                  </a:lnTo>
                  <a:lnTo>
                    <a:pt x="372" y="1136"/>
                  </a:lnTo>
                  <a:lnTo>
                    <a:pt x="370" y="1136"/>
                  </a:lnTo>
                  <a:lnTo>
                    <a:pt x="370" y="1134"/>
                  </a:lnTo>
                  <a:lnTo>
                    <a:pt x="372" y="1134"/>
                  </a:lnTo>
                  <a:lnTo>
                    <a:pt x="372" y="1134"/>
                  </a:lnTo>
                  <a:close/>
                  <a:moveTo>
                    <a:pt x="377" y="1125"/>
                  </a:moveTo>
                  <a:lnTo>
                    <a:pt x="377" y="1127"/>
                  </a:lnTo>
                  <a:lnTo>
                    <a:pt x="379" y="1127"/>
                  </a:lnTo>
                  <a:lnTo>
                    <a:pt x="379" y="1127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31"/>
                  </a:lnTo>
                  <a:lnTo>
                    <a:pt x="377" y="1131"/>
                  </a:lnTo>
                  <a:lnTo>
                    <a:pt x="379" y="1131"/>
                  </a:lnTo>
                  <a:lnTo>
                    <a:pt x="379" y="1131"/>
                  </a:lnTo>
                  <a:lnTo>
                    <a:pt x="381" y="1131"/>
                  </a:lnTo>
                  <a:lnTo>
                    <a:pt x="381" y="1129"/>
                  </a:lnTo>
                  <a:lnTo>
                    <a:pt x="383" y="1127"/>
                  </a:lnTo>
                  <a:lnTo>
                    <a:pt x="381" y="1127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7" y="1124"/>
                  </a:lnTo>
                  <a:lnTo>
                    <a:pt x="377" y="1124"/>
                  </a:lnTo>
                  <a:lnTo>
                    <a:pt x="377" y="1125"/>
                  </a:lnTo>
                  <a:lnTo>
                    <a:pt x="377" y="1125"/>
                  </a:lnTo>
                  <a:close/>
                  <a:moveTo>
                    <a:pt x="355" y="1125"/>
                  </a:moveTo>
                  <a:lnTo>
                    <a:pt x="357" y="1125"/>
                  </a:lnTo>
                  <a:lnTo>
                    <a:pt x="355" y="1124"/>
                  </a:lnTo>
                  <a:lnTo>
                    <a:pt x="350" y="1122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5"/>
                  </a:lnTo>
                  <a:lnTo>
                    <a:pt x="350" y="1125"/>
                  </a:lnTo>
                  <a:lnTo>
                    <a:pt x="352" y="1127"/>
                  </a:lnTo>
                  <a:lnTo>
                    <a:pt x="352" y="1127"/>
                  </a:lnTo>
                  <a:lnTo>
                    <a:pt x="354" y="1127"/>
                  </a:lnTo>
                  <a:lnTo>
                    <a:pt x="355" y="1127"/>
                  </a:lnTo>
                  <a:lnTo>
                    <a:pt x="355" y="1125"/>
                  </a:lnTo>
                  <a:lnTo>
                    <a:pt x="355" y="1125"/>
                  </a:lnTo>
                  <a:lnTo>
                    <a:pt x="354" y="1125"/>
                  </a:lnTo>
                  <a:lnTo>
                    <a:pt x="355" y="1125"/>
                  </a:lnTo>
                  <a:lnTo>
                    <a:pt x="355" y="1125"/>
                  </a:lnTo>
                  <a:close/>
                  <a:moveTo>
                    <a:pt x="386" y="1122"/>
                  </a:moveTo>
                  <a:lnTo>
                    <a:pt x="386" y="1122"/>
                  </a:lnTo>
                  <a:lnTo>
                    <a:pt x="388" y="1124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6" y="1122"/>
                  </a:lnTo>
                  <a:close/>
                  <a:moveTo>
                    <a:pt x="390" y="1122"/>
                  </a:moveTo>
                  <a:lnTo>
                    <a:pt x="390" y="1122"/>
                  </a:lnTo>
                  <a:lnTo>
                    <a:pt x="390" y="1124"/>
                  </a:lnTo>
                  <a:lnTo>
                    <a:pt x="392" y="1124"/>
                  </a:lnTo>
                  <a:lnTo>
                    <a:pt x="392" y="1124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0" y="1120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0" y="1122"/>
                  </a:lnTo>
                  <a:lnTo>
                    <a:pt x="390" y="1122"/>
                  </a:lnTo>
                  <a:close/>
                  <a:moveTo>
                    <a:pt x="390" y="1120"/>
                  </a:moveTo>
                  <a:lnTo>
                    <a:pt x="390" y="1120"/>
                  </a:lnTo>
                  <a:lnTo>
                    <a:pt x="390" y="1118"/>
                  </a:lnTo>
                  <a:lnTo>
                    <a:pt x="390" y="1118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88" y="1118"/>
                  </a:lnTo>
                  <a:lnTo>
                    <a:pt x="388" y="1118"/>
                  </a:lnTo>
                  <a:lnTo>
                    <a:pt x="388" y="1120"/>
                  </a:lnTo>
                  <a:lnTo>
                    <a:pt x="390" y="1120"/>
                  </a:lnTo>
                  <a:close/>
                  <a:moveTo>
                    <a:pt x="375" y="1113"/>
                  </a:moveTo>
                  <a:lnTo>
                    <a:pt x="375" y="1113"/>
                  </a:lnTo>
                  <a:lnTo>
                    <a:pt x="375" y="1111"/>
                  </a:lnTo>
                  <a:lnTo>
                    <a:pt x="377" y="1111"/>
                  </a:lnTo>
                  <a:lnTo>
                    <a:pt x="377" y="1111"/>
                  </a:lnTo>
                  <a:lnTo>
                    <a:pt x="379" y="1109"/>
                  </a:lnTo>
                  <a:lnTo>
                    <a:pt x="381" y="1107"/>
                  </a:lnTo>
                  <a:lnTo>
                    <a:pt x="381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7" y="1107"/>
                  </a:lnTo>
                  <a:lnTo>
                    <a:pt x="375" y="1107"/>
                  </a:lnTo>
                  <a:lnTo>
                    <a:pt x="375" y="1107"/>
                  </a:lnTo>
                  <a:lnTo>
                    <a:pt x="374" y="1107"/>
                  </a:lnTo>
                  <a:lnTo>
                    <a:pt x="374" y="1109"/>
                  </a:lnTo>
                  <a:lnTo>
                    <a:pt x="372" y="1109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4"/>
                  </a:lnTo>
                  <a:lnTo>
                    <a:pt x="370" y="1114"/>
                  </a:lnTo>
                  <a:lnTo>
                    <a:pt x="370" y="1116"/>
                  </a:lnTo>
                  <a:lnTo>
                    <a:pt x="372" y="1116"/>
                  </a:lnTo>
                  <a:lnTo>
                    <a:pt x="372" y="1118"/>
                  </a:lnTo>
                  <a:lnTo>
                    <a:pt x="372" y="1118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2" y="1118"/>
                  </a:lnTo>
                  <a:lnTo>
                    <a:pt x="374" y="1118"/>
                  </a:lnTo>
                  <a:lnTo>
                    <a:pt x="374" y="1118"/>
                  </a:lnTo>
                  <a:lnTo>
                    <a:pt x="374" y="1114"/>
                  </a:lnTo>
                  <a:lnTo>
                    <a:pt x="374" y="1116"/>
                  </a:lnTo>
                  <a:lnTo>
                    <a:pt x="374" y="1116"/>
                  </a:lnTo>
                  <a:lnTo>
                    <a:pt x="375" y="1116"/>
                  </a:lnTo>
                  <a:lnTo>
                    <a:pt x="375" y="1114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close/>
                  <a:moveTo>
                    <a:pt x="393" y="1100"/>
                  </a:moveTo>
                  <a:lnTo>
                    <a:pt x="393" y="1100"/>
                  </a:lnTo>
                  <a:lnTo>
                    <a:pt x="393" y="1100"/>
                  </a:lnTo>
                  <a:lnTo>
                    <a:pt x="393" y="1100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6"/>
                  </a:lnTo>
                  <a:lnTo>
                    <a:pt x="392" y="1096"/>
                  </a:lnTo>
                  <a:lnTo>
                    <a:pt x="392" y="1096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88" y="1104"/>
                  </a:lnTo>
                  <a:lnTo>
                    <a:pt x="388" y="1104"/>
                  </a:lnTo>
                  <a:lnTo>
                    <a:pt x="390" y="1104"/>
                  </a:lnTo>
                  <a:lnTo>
                    <a:pt x="390" y="1104"/>
                  </a:lnTo>
                  <a:lnTo>
                    <a:pt x="390" y="1102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3" y="1100"/>
                  </a:lnTo>
                  <a:close/>
                  <a:moveTo>
                    <a:pt x="386" y="1100"/>
                  </a:moveTo>
                  <a:lnTo>
                    <a:pt x="384" y="1102"/>
                  </a:lnTo>
                  <a:lnTo>
                    <a:pt x="384" y="1102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6" y="1104"/>
                  </a:lnTo>
                  <a:lnTo>
                    <a:pt x="386" y="1104"/>
                  </a:lnTo>
                  <a:lnTo>
                    <a:pt x="386" y="1102"/>
                  </a:lnTo>
                  <a:lnTo>
                    <a:pt x="386" y="1102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90" y="1098"/>
                  </a:lnTo>
                  <a:lnTo>
                    <a:pt x="390" y="1096"/>
                  </a:lnTo>
                  <a:lnTo>
                    <a:pt x="390" y="1096"/>
                  </a:lnTo>
                  <a:lnTo>
                    <a:pt x="388" y="1098"/>
                  </a:lnTo>
                  <a:lnTo>
                    <a:pt x="386" y="1100"/>
                  </a:lnTo>
                  <a:close/>
                  <a:moveTo>
                    <a:pt x="393" y="1078"/>
                  </a:moveTo>
                  <a:lnTo>
                    <a:pt x="393" y="1078"/>
                  </a:lnTo>
                  <a:lnTo>
                    <a:pt x="393" y="1077"/>
                  </a:lnTo>
                  <a:lnTo>
                    <a:pt x="393" y="1077"/>
                  </a:lnTo>
                  <a:lnTo>
                    <a:pt x="393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88" y="1082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4"/>
                  </a:lnTo>
                  <a:lnTo>
                    <a:pt x="393" y="1084"/>
                  </a:lnTo>
                  <a:lnTo>
                    <a:pt x="393" y="1082"/>
                  </a:lnTo>
                  <a:lnTo>
                    <a:pt x="393" y="1082"/>
                  </a:lnTo>
                  <a:lnTo>
                    <a:pt x="395" y="1082"/>
                  </a:lnTo>
                  <a:lnTo>
                    <a:pt x="395" y="1082"/>
                  </a:lnTo>
                  <a:lnTo>
                    <a:pt x="395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78"/>
                  </a:lnTo>
                  <a:close/>
                  <a:moveTo>
                    <a:pt x="381" y="1042"/>
                  </a:moveTo>
                  <a:lnTo>
                    <a:pt x="381" y="1042"/>
                  </a:lnTo>
                  <a:lnTo>
                    <a:pt x="381" y="1042"/>
                  </a:lnTo>
                  <a:lnTo>
                    <a:pt x="381" y="1044"/>
                  </a:lnTo>
                  <a:lnTo>
                    <a:pt x="381" y="1044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3" y="1048"/>
                  </a:lnTo>
                  <a:lnTo>
                    <a:pt x="383" y="1046"/>
                  </a:lnTo>
                  <a:lnTo>
                    <a:pt x="384" y="1046"/>
                  </a:lnTo>
                  <a:lnTo>
                    <a:pt x="384" y="1046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2"/>
                  </a:lnTo>
                  <a:lnTo>
                    <a:pt x="381" y="1042"/>
                  </a:lnTo>
                  <a:lnTo>
                    <a:pt x="381" y="1042"/>
                  </a:lnTo>
                  <a:close/>
                  <a:moveTo>
                    <a:pt x="365" y="1022"/>
                  </a:moveTo>
                  <a:lnTo>
                    <a:pt x="365" y="1024"/>
                  </a:lnTo>
                  <a:lnTo>
                    <a:pt x="368" y="1026"/>
                  </a:lnTo>
                  <a:lnTo>
                    <a:pt x="370" y="1030"/>
                  </a:lnTo>
                  <a:lnTo>
                    <a:pt x="372" y="1031"/>
                  </a:lnTo>
                  <a:lnTo>
                    <a:pt x="374" y="1031"/>
                  </a:lnTo>
                  <a:lnTo>
                    <a:pt x="374" y="1030"/>
                  </a:lnTo>
                  <a:lnTo>
                    <a:pt x="374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28"/>
                  </a:lnTo>
                  <a:lnTo>
                    <a:pt x="372" y="1026"/>
                  </a:lnTo>
                  <a:lnTo>
                    <a:pt x="372" y="1024"/>
                  </a:lnTo>
                  <a:lnTo>
                    <a:pt x="370" y="1026"/>
                  </a:lnTo>
                  <a:lnTo>
                    <a:pt x="370" y="1026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66" y="1019"/>
                  </a:lnTo>
                  <a:lnTo>
                    <a:pt x="365" y="1017"/>
                  </a:lnTo>
                  <a:lnTo>
                    <a:pt x="366" y="1017"/>
                  </a:lnTo>
                  <a:lnTo>
                    <a:pt x="368" y="1019"/>
                  </a:lnTo>
                  <a:lnTo>
                    <a:pt x="368" y="1019"/>
                  </a:lnTo>
                  <a:lnTo>
                    <a:pt x="368" y="1017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2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5" y="1010"/>
                  </a:lnTo>
                  <a:lnTo>
                    <a:pt x="363" y="1012"/>
                  </a:lnTo>
                  <a:lnTo>
                    <a:pt x="363" y="1012"/>
                  </a:lnTo>
                  <a:lnTo>
                    <a:pt x="365" y="1013"/>
                  </a:lnTo>
                  <a:lnTo>
                    <a:pt x="365" y="1015"/>
                  </a:lnTo>
                  <a:lnTo>
                    <a:pt x="363" y="1021"/>
                  </a:lnTo>
                  <a:lnTo>
                    <a:pt x="365" y="1022"/>
                  </a:lnTo>
                  <a:close/>
                  <a:moveTo>
                    <a:pt x="350" y="779"/>
                  </a:moveTo>
                  <a:lnTo>
                    <a:pt x="352" y="780"/>
                  </a:lnTo>
                  <a:lnTo>
                    <a:pt x="352" y="779"/>
                  </a:lnTo>
                  <a:lnTo>
                    <a:pt x="352" y="779"/>
                  </a:lnTo>
                  <a:lnTo>
                    <a:pt x="352" y="777"/>
                  </a:lnTo>
                  <a:lnTo>
                    <a:pt x="352" y="777"/>
                  </a:lnTo>
                  <a:lnTo>
                    <a:pt x="352" y="775"/>
                  </a:lnTo>
                  <a:lnTo>
                    <a:pt x="352" y="775"/>
                  </a:lnTo>
                  <a:lnTo>
                    <a:pt x="350" y="775"/>
                  </a:lnTo>
                  <a:lnTo>
                    <a:pt x="350" y="775"/>
                  </a:lnTo>
                  <a:lnTo>
                    <a:pt x="348" y="775"/>
                  </a:lnTo>
                  <a:lnTo>
                    <a:pt x="348" y="775"/>
                  </a:lnTo>
                  <a:lnTo>
                    <a:pt x="348" y="773"/>
                  </a:lnTo>
                  <a:lnTo>
                    <a:pt x="346" y="775"/>
                  </a:lnTo>
                  <a:lnTo>
                    <a:pt x="346" y="775"/>
                  </a:lnTo>
                  <a:lnTo>
                    <a:pt x="346" y="777"/>
                  </a:lnTo>
                  <a:lnTo>
                    <a:pt x="345" y="779"/>
                  </a:lnTo>
                  <a:lnTo>
                    <a:pt x="345" y="780"/>
                  </a:lnTo>
                  <a:lnTo>
                    <a:pt x="346" y="782"/>
                  </a:lnTo>
                  <a:lnTo>
                    <a:pt x="348" y="782"/>
                  </a:lnTo>
                  <a:lnTo>
                    <a:pt x="350" y="782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79"/>
                  </a:lnTo>
                  <a:lnTo>
                    <a:pt x="350" y="779"/>
                  </a:lnTo>
                  <a:close/>
                  <a:moveTo>
                    <a:pt x="487" y="672"/>
                  </a:moveTo>
                  <a:lnTo>
                    <a:pt x="486" y="674"/>
                  </a:lnTo>
                  <a:lnTo>
                    <a:pt x="486" y="676"/>
                  </a:lnTo>
                  <a:lnTo>
                    <a:pt x="487" y="676"/>
                  </a:lnTo>
                  <a:lnTo>
                    <a:pt x="487" y="676"/>
                  </a:lnTo>
                  <a:lnTo>
                    <a:pt x="487" y="674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close/>
                  <a:moveTo>
                    <a:pt x="491" y="661"/>
                  </a:moveTo>
                  <a:lnTo>
                    <a:pt x="489" y="663"/>
                  </a:lnTo>
                  <a:lnTo>
                    <a:pt x="489" y="663"/>
                  </a:lnTo>
                  <a:lnTo>
                    <a:pt x="489" y="663"/>
                  </a:lnTo>
                  <a:lnTo>
                    <a:pt x="489" y="665"/>
                  </a:lnTo>
                  <a:lnTo>
                    <a:pt x="487" y="670"/>
                  </a:lnTo>
                  <a:lnTo>
                    <a:pt x="487" y="672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91" y="668"/>
                  </a:lnTo>
                  <a:lnTo>
                    <a:pt x="491" y="668"/>
                  </a:lnTo>
                  <a:lnTo>
                    <a:pt x="491" y="667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3" y="661"/>
                  </a:lnTo>
                  <a:lnTo>
                    <a:pt x="491" y="661"/>
                  </a:lnTo>
                  <a:lnTo>
                    <a:pt x="491" y="661"/>
                  </a:lnTo>
                  <a:close/>
                  <a:moveTo>
                    <a:pt x="491" y="661"/>
                  </a:moveTo>
                  <a:lnTo>
                    <a:pt x="489" y="659"/>
                  </a:lnTo>
                  <a:lnTo>
                    <a:pt x="487" y="657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9" y="663"/>
                  </a:lnTo>
                  <a:lnTo>
                    <a:pt x="487" y="663"/>
                  </a:lnTo>
                  <a:lnTo>
                    <a:pt x="491" y="661"/>
                  </a:lnTo>
                  <a:close/>
                  <a:moveTo>
                    <a:pt x="565" y="464"/>
                  </a:moveTo>
                  <a:lnTo>
                    <a:pt x="563" y="464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0" y="468"/>
                  </a:lnTo>
                  <a:lnTo>
                    <a:pt x="560" y="468"/>
                  </a:lnTo>
                  <a:lnTo>
                    <a:pt x="563" y="468"/>
                  </a:lnTo>
                  <a:lnTo>
                    <a:pt x="563" y="468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5" y="464"/>
                  </a:lnTo>
                  <a:lnTo>
                    <a:pt x="565" y="464"/>
                  </a:lnTo>
                  <a:close/>
                  <a:moveTo>
                    <a:pt x="556" y="466"/>
                  </a:moveTo>
                  <a:lnTo>
                    <a:pt x="556" y="466"/>
                  </a:lnTo>
                  <a:lnTo>
                    <a:pt x="554" y="466"/>
                  </a:lnTo>
                  <a:lnTo>
                    <a:pt x="554" y="464"/>
                  </a:lnTo>
                  <a:lnTo>
                    <a:pt x="556" y="464"/>
                  </a:lnTo>
                  <a:lnTo>
                    <a:pt x="556" y="464"/>
                  </a:lnTo>
                  <a:lnTo>
                    <a:pt x="554" y="462"/>
                  </a:lnTo>
                  <a:lnTo>
                    <a:pt x="552" y="462"/>
                  </a:lnTo>
                  <a:lnTo>
                    <a:pt x="552" y="462"/>
                  </a:lnTo>
                  <a:lnTo>
                    <a:pt x="552" y="464"/>
                  </a:lnTo>
                  <a:lnTo>
                    <a:pt x="552" y="464"/>
                  </a:lnTo>
                  <a:lnTo>
                    <a:pt x="552" y="466"/>
                  </a:lnTo>
                  <a:lnTo>
                    <a:pt x="552" y="468"/>
                  </a:lnTo>
                  <a:lnTo>
                    <a:pt x="552" y="468"/>
                  </a:lnTo>
                  <a:lnTo>
                    <a:pt x="554" y="468"/>
                  </a:lnTo>
                  <a:lnTo>
                    <a:pt x="556" y="468"/>
                  </a:lnTo>
                  <a:lnTo>
                    <a:pt x="556" y="470"/>
                  </a:lnTo>
                  <a:lnTo>
                    <a:pt x="556" y="470"/>
                  </a:lnTo>
                  <a:lnTo>
                    <a:pt x="556" y="468"/>
                  </a:lnTo>
                  <a:lnTo>
                    <a:pt x="556" y="468"/>
                  </a:lnTo>
                  <a:lnTo>
                    <a:pt x="556" y="466"/>
                  </a:lnTo>
                  <a:close/>
                  <a:moveTo>
                    <a:pt x="574" y="455"/>
                  </a:moveTo>
                  <a:lnTo>
                    <a:pt x="574" y="455"/>
                  </a:lnTo>
                  <a:lnTo>
                    <a:pt x="574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7"/>
                  </a:lnTo>
                  <a:lnTo>
                    <a:pt x="574" y="457"/>
                  </a:lnTo>
                  <a:lnTo>
                    <a:pt x="574" y="459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4" y="455"/>
                  </a:lnTo>
                  <a:close/>
                  <a:moveTo>
                    <a:pt x="560" y="461"/>
                  </a:moveTo>
                  <a:lnTo>
                    <a:pt x="558" y="461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7"/>
                  </a:lnTo>
                  <a:lnTo>
                    <a:pt x="560" y="459"/>
                  </a:lnTo>
                  <a:lnTo>
                    <a:pt x="560" y="459"/>
                  </a:lnTo>
                  <a:lnTo>
                    <a:pt x="561" y="459"/>
                  </a:lnTo>
                  <a:lnTo>
                    <a:pt x="561" y="461"/>
                  </a:lnTo>
                  <a:lnTo>
                    <a:pt x="561" y="461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0" y="457"/>
                  </a:lnTo>
                  <a:lnTo>
                    <a:pt x="560" y="457"/>
                  </a:lnTo>
                  <a:lnTo>
                    <a:pt x="556" y="453"/>
                  </a:lnTo>
                  <a:lnTo>
                    <a:pt x="556" y="453"/>
                  </a:lnTo>
                  <a:lnTo>
                    <a:pt x="554" y="453"/>
                  </a:lnTo>
                  <a:lnTo>
                    <a:pt x="554" y="455"/>
                  </a:lnTo>
                  <a:lnTo>
                    <a:pt x="554" y="457"/>
                  </a:lnTo>
                  <a:lnTo>
                    <a:pt x="556" y="459"/>
                  </a:lnTo>
                  <a:lnTo>
                    <a:pt x="558" y="461"/>
                  </a:lnTo>
                  <a:lnTo>
                    <a:pt x="558" y="462"/>
                  </a:lnTo>
                  <a:lnTo>
                    <a:pt x="560" y="462"/>
                  </a:lnTo>
                  <a:lnTo>
                    <a:pt x="560" y="461"/>
                  </a:lnTo>
                  <a:close/>
                  <a:moveTo>
                    <a:pt x="574" y="450"/>
                  </a:moveTo>
                  <a:lnTo>
                    <a:pt x="572" y="450"/>
                  </a:lnTo>
                  <a:lnTo>
                    <a:pt x="572" y="450"/>
                  </a:lnTo>
                  <a:lnTo>
                    <a:pt x="572" y="450"/>
                  </a:lnTo>
                  <a:lnTo>
                    <a:pt x="570" y="450"/>
                  </a:lnTo>
                  <a:lnTo>
                    <a:pt x="570" y="452"/>
                  </a:lnTo>
                  <a:lnTo>
                    <a:pt x="572" y="452"/>
                  </a:lnTo>
                  <a:lnTo>
                    <a:pt x="572" y="453"/>
                  </a:lnTo>
                  <a:lnTo>
                    <a:pt x="574" y="453"/>
                  </a:lnTo>
                  <a:lnTo>
                    <a:pt x="574" y="452"/>
                  </a:lnTo>
                  <a:lnTo>
                    <a:pt x="574" y="452"/>
                  </a:lnTo>
                  <a:lnTo>
                    <a:pt x="574" y="453"/>
                  </a:lnTo>
                  <a:lnTo>
                    <a:pt x="574" y="453"/>
                  </a:lnTo>
                  <a:lnTo>
                    <a:pt x="576" y="452"/>
                  </a:lnTo>
                  <a:lnTo>
                    <a:pt x="576" y="452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48"/>
                  </a:lnTo>
                  <a:lnTo>
                    <a:pt x="576" y="448"/>
                  </a:lnTo>
                  <a:lnTo>
                    <a:pt x="574" y="450"/>
                  </a:lnTo>
                  <a:close/>
                  <a:moveTo>
                    <a:pt x="574" y="448"/>
                  </a:moveTo>
                  <a:lnTo>
                    <a:pt x="574" y="448"/>
                  </a:lnTo>
                  <a:lnTo>
                    <a:pt x="574" y="446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72" y="448"/>
                  </a:lnTo>
                  <a:lnTo>
                    <a:pt x="574" y="448"/>
                  </a:lnTo>
                  <a:lnTo>
                    <a:pt x="574" y="448"/>
                  </a:lnTo>
                  <a:close/>
                  <a:moveTo>
                    <a:pt x="592" y="434"/>
                  </a:move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0" y="430"/>
                  </a:lnTo>
                  <a:lnTo>
                    <a:pt x="590" y="430"/>
                  </a:lnTo>
                  <a:lnTo>
                    <a:pt x="588" y="430"/>
                  </a:lnTo>
                  <a:lnTo>
                    <a:pt x="588" y="432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2" y="439"/>
                  </a:lnTo>
                  <a:lnTo>
                    <a:pt x="594" y="439"/>
                  </a:lnTo>
                  <a:lnTo>
                    <a:pt x="592" y="437"/>
                  </a:lnTo>
                  <a:lnTo>
                    <a:pt x="592" y="437"/>
                  </a:lnTo>
                  <a:lnTo>
                    <a:pt x="592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4"/>
                  </a:lnTo>
                  <a:lnTo>
                    <a:pt x="592" y="434"/>
                  </a:lnTo>
                  <a:close/>
                  <a:moveTo>
                    <a:pt x="635" y="428"/>
                  </a:moveTo>
                  <a:lnTo>
                    <a:pt x="634" y="428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0" y="428"/>
                  </a:lnTo>
                  <a:lnTo>
                    <a:pt x="630" y="428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28" y="430"/>
                  </a:lnTo>
                  <a:lnTo>
                    <a:pt x="628" y="432"/>
                  </a:lnTo>
                  <a:lnTo>
                    <a:pt x="630" y="434"/>
                  </a:lnTo>
                  <a:lnTo>
                    <a:pt x="632" y="435"/>
                  </a:lnTo>
                  <a:lnTo>
                    <a:pt x="634" y="434"/>
                  </a:lnTo>
                  <a:lnTo>
                    <a:pt x="634" y="434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5" y="432"/>
                  </a:lnTo>
                  <a:lnTo>
                    <a:pt x="635" y="430"/>
                  </a:lnTo>
                  <a:lnTo>
                    <a:pt x="635" y="430"/>
                  </a:lnTo>
                  <a:lnTo>
                    <a:pt x="635" y="428"/>
                  </a:lnTo>
                  <a:close/>
                  <a:moveTo>
                    <a:pt x="585" y="428"/>
                  </a:moveTo>
                  <a:lnTo>
                    <a:pt x="581" y="426"/>
                  </a:lnTo>
                  <a:lnTo>
                    <a:pt x="581" y="426"/>
                  </a:lnTo>
                  <a:lnTo>
                    <a:pt x="581" y="428"/>
                  </a:lnTo>
                  <a:lnTo>
                    <a:pt x="581" y="430"/>
                  </a:lnTo>
                  <a:lnTo>
                    <a:pt x="581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81" y="434"/>
                  </a:lnTo>
                  <a:lnTo>
                    <a:pt x="583" y="434"/>
                  </a:lnTo>
                  <a:lnTo>
                    <a:pt x="585" y="435"/>
                  </a:lnTo>
                  <a:lnTo>
                    <a:pt x="585" y="434"/>
                  </a:lnTo>
                  <a:lnTo>
                    <a:pt x="585" y="432"/>
                  </a:lnTo>
                  <a:lnTo>
                    <a:pt x="585" y="428"/>
                  </a:lnTo>
                  <a:close/>
                  <a:moveTo>
                    <a:pt x="652" y="414"/>
                  </a:moveTo>
                  <a:lnTo>
                    <a:pt x="650" y="410"/>
                  </a:lnTo>
                  <a:lnTo>
                    <a:pt x="648" y="406"/>
                  </a:lnTo>
                  <a:lnTo>
                    <a:pt x="648" y="405"/>
                  </a:lnTo>
                  <a:lnTo>
                    <a:pt x="648" y="403"/>
                  </a:lnTo>
                  <a:lnTo>
                    <a:pt x="648" y="401"/>
                  </a:lnTo>
                  <a:lnTo>
                    <a:pt x="646" y="394"/>
                  </a:lnTo>
                  <a:lnTo>
                    <a:pt x="646" y="392"/>
                  </a:lnTo>
                  <a:lnTo>
                    <a:pt x="644" y="392"/>
                  </a:lnTo>
                  <a:lnTo>
                    <a:pt x="644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1" y="379"/>
                  </a:lnTo>
                  <a:lnTo>
                    <a:pt x="639" y="379"/>
                  </a:lnTo>
                  <a:lnTo>
                    <a:pt x="634" y="376"/>
                  </a:lnTo>
                  <a:lnTo>
                    <a:pt x="632" y="376"/>
                  </a:lnTo>
                  <a:lnTo>
                    <a:pt x="630" y="372"/>
                  </a:lnTo>
                  <a:lnTo>
                    <a:pt x="630" y="367"/>
                  </a:lnTo>
                  <a:lnTo>
                    <a:pt x="628" y="363"/>
                  </a:lnTo>
                  <a:lnTo>
                    <a:pt x="628" y="361"/>
                  </a:lnTo>
                  <a:lnTo>
                    <a:pt x="628" y="359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8" y="356"/>
                  </a:lnTo>
                  <a:lnTo>
                    <a:pt x="628" y="354"/>
                  </a:lnTo>
                  <a:lnTo>
                    <a:pt x="628" y="350"/>
                  </a:lnTo>
                  <a:lnTo>
                    <a:pt x="628" y="349"/>
                  </a:lnTo>
                  <a:lnTo>
                    <a:pt x="628" y="349"/>
                  </a:lnTo>
                  <a:lnTo>
                    <a:pt x="626" y="345"/>
                  </a:lnTo>
                  <a:lnTo>
                    <a:pt x="626" y="345"/>
                  </a:lnTo>
                  <a:lnTo>
                    <a:pt x="628" y="341"/>
                  </a:lnTo>
                  <a:lnTo>
                    <a:pt x="628" y="340"/>
                  </a:lnTo>
                  <a:lnTo>
                    <a:pt x="630" y="338"/>
                  </a:lnTo>
                  <a:lnTo>
                    <a:pt x="632" y="338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4" y="334"/>
                  </a:lnTo>
                  <a:lnTo>
                    <a:pt x="635" y="332"/>
                  </a:lnTo>
                  <a:lnTo>
                    <a:pt x="635" y="331"/>
                  </a:lnTo>
                  <a:lnTo>
                    <a:pt x="637" y="329"/>
                  </a:lnTo>
                  <a:lnTo>
                    <a:pt x="639" y="329"/>
                  </a:lnTo>
                  <a:lnTo>
                    <a:pt x="639" y="327"/>
                  </a:lnTo>
                  <a:lnTo>
                    <a:pt x="639" y="323"/>
                  </a:lnTo>
                  <a:lnTo>
                    <a:pt x="639" y="322"/>
                  </a:lnTo>
                  <a:lnTo>
                    <a:pt x="639" y="320"/>
                  </a:lnTo>
                  <a:lnTo>
                    <a:pt x="639" y="318"/>
                  </a:lnTo>
                  <a:lnTo>
                    <a:pt x="639" y="316"/>
                  </a:lnTo>
                  <a:lnTo>
                    <a:pt x="639" y="312"/>
                  </a:lnTo>
                  <a:lnTo>
                    <a:pt x="639" y="311"/>
                  </a:lnTo>
                  <a:lnTo>
                    <a:pt x="639" y="305"/>
                  </a:lnTo>
                  <a:lnTo>
                    <a:pt x="639" y="305"/>
                  </a:lnTo>
                  <a:lnTo>
                    <a:pt x="641" y="302"/>
                  </a:lnTo>
                  <a:lnTo>
                    <a:pt x="641" y="300"/>
                  </a:lnTo>
                  <a:lnTo>
                    <a:pt x="643" y="300"/>
                  </a:lnTo>
                  <a:lnTo>
                    <a:pt x="644" y="300"/>
                  </a:lnTo>
                  <a:lnTo>
                    <a:pt x="644" y="298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3" y="291"/>
                  </a:lnTo>
                  <a:lnTo>
                    <a:pt x="641" y="287"/>
                  </a:lnTo>
                  <a:lnTo>
                    <a:pt x="641" y="285"/>
                  </a:lnTo>
                  <a:lnTo>
                    <a:pt x="639" y="282"/>
                  </a:lnTo>
                  <a:lnTo>
                    <a:pt x="635" y="276"/>
                  </a:lnTo>
                  <a:lnTo>
                    <a:pt x="634" y="275"/>
                  </a:lnTo>
                  <a:lnTo>
                    <a:pt x="634" y="275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28" y="267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28" y="264"/>
                  </a:lnTo>
                  <a:lnTo>
                    <a:pt x="628" y="262"/>
                  </a:lnTo>
                  <a:lnTo>
                    <a:pt x="628" y="260"/>
                  </a:lnTo>
                  <a:lnTo>
                    <a:pt x="628" y="260"/>
                  </a:lnTo>
                  <a:lnTo>
                    <a:pt x="626" y="258"/>
                  </a:lnTo>
                  <a:lnTo>
                    <a:pt x="626" y="256"/>
                  </a:lnTo>
                  <a:lnTo>
                    <a:pt x="625" y="255"/>
                  </a:lnTo>
                  <a:lnTo>
                    <a:pt x="625" y="253"/>
                  </a:lnTo>
                  <a:lnTo>
                    <a:pt x="623" y="251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25" y="247"/>
                  </a:lnTo>
                  <a:lnTo>
                    <a:pt x="625" y="246"/>
                  </a:lnTo>
                  <a:lnTo>
                    <a:pt x="625" y="246"/>
                  </a:lnTo>
                  <a:lnTo>
                    <a:pt x="625" y="244"/>
                  </a:lnTo>
                  <a:lnTo>
                    <a:pt x="625" y="242"/>
                  </a:lnTo>
                  <a:lnTo>
                    <a:pt x="625" y="240"/>
                  </a:lnTo>
                  <a:lnTo>
                    <a:pt x="626" y="238"/>
                  </a:lnTo>
                  <a:lnTo>
                    <a:pt x="632" y="235"/>
                  </a:lnTo>
                  <a:lnTo>
                    <a:pt x="634" y="233"/>
                  </a:lnTo>
                  <a:lnTo>
                    <a:pt x="634" y="229"/>
                  </a:lnTo>
                  <a:lnTo>
                    <a:pt x="632" y="228"/>
                  </a:lnTo>
                  <a:lnTo>
                    <a:pt x="632" y="226"/>
                  </a:lnTo>
                  <a:lnTo>
                    <a:pt x="634" y="222"/>
                  </a:lnTo>
                  <a:lnTo>
                    <a:pt x="634" y="219"/>
                  </a:lnTo>
                  <a:lnTo>
                    <a:pt x="632" y="219"/>
                  </a:lnTo>
                  <a:lnTo>
                    <a:pt x="632" y="217"/>
                  </a:lnTo>
                  <a:lnTo>
                    <a:pt x="628" y="217"/>
                  </a:lnTo>
                  <a:lnTo>
                    <a:pt x="625" y="215"/>
                  </a:lnTo>
                  <a:lnTo>
                    <a:pt x="623" y="215"/>
                  </a:lnTo>
                  <a:lnTo>
                    <a:pt x="621" y="215"/>
                  </a:lnTo>
                  <a:lnTo>
                    <a:pt x="619" y="215"/>
                  </a:lnTo>
                  <a:lnTo>
                    <a:pt x="617" y="213"/>
                  </a:lnTo>
                  <a:lnTo>
                    <a:pt x="616" y="210"/>
                  </a:lnTo>
                  <a:lnTo>
                    <a:pt x="617" y="208"/>
                  </a:lnTo>
                  <a:lnTo>
                    <a:pt x="617" y="206"/>
                  </a:lnTo>
                  <a:lnTo>
                    <a:pt x="619" y="202"/>
                  </a:lnTo>
                  <a:lnTo>
                    <a:pt x="619" y="200"/>
                  </a:lnTo>
                  <a:lnTo>
                    <a:pt x="619" y="199"/>
                  </a:lnTo>
                  <a:lnTo>
                    <a:pt x="621" y="199"/>
                  </a:lnTo>
                  <a:lnTo>
                    <a:pt x="623" y="197"/>
                  </a:lnTo>
                  <a:lnTo>
                    <a:pt x="623" y="193"/>
                  </a:lnTo>
                  <a:lnTo>
                    <a:pt x="621" y="191"/>
                  </a:lnTo>
                  <a:lnTo>
                    <a:pt x="621" y="188"/>
                  </a:lnTo>
                  <a:lnTo>
                    <a:pt x="621" y="186"/>
                  </a:lnTo>
                  <a:lnTo>
                    <a:pt x="619" y="181"/>
                  </a:lnTo>
                  <a:lnTo>
                    <a:pt x="619" y="179"/>
                  </a:lnTo>
                  <a:lnTo>
                    <a:pt x="619" y="177"/>
                  </a:lnTo>
                  <a:lnTo>
                    <a:pt x="619" y="170"/>
                  </a:lnTo>
                  <a:lnTo>
                    <a:pt x="619" y="166"/>
                  </a:lnTo>
                  <a:lnTo>
                    <a:pt x="619" y="163"/>
                  </a:lnTo>
                  <a:lnTo>
                    <a:pt x="619" y="161"/>
                  </a:lnTo>
                  <a:lnTo>
                    <a:pt x="619" y="157"/>
                  </a:lnTo>
                  <a:lnTo>
                    <a:pt x="621" y="157"/>
                  </a:lnTo>
                  <a:lnTo>
                    <a:pt x="625" y="155"/>
                  </a:lnTo>
                  <a:lnTo>
                    <a:pt x="626" y="154"/>
                  </a:lnTo>
                  <a:lnTo>
                    <a:pt x="628" y="152"/>
                  </a:lnTo>
                  <a:lnTo>
                    <a:pt x="628" y="148"/>
                  </a:lnTo>
                  <a:lnTo>
                    <a:pt x="626" y="146"/>
                  </a:lnTo>
                  <a:lnTo>
                    <a:pt x="623" y="146"/>
                  </a:lnTo>
                  <a:lnTo>
                    <a:pt x="619" y="141"/>
                  </a:lnTo>
                  <a:lnTo>
                    <a:pt x="617" y="139"/>
                  </a:lnTo>
                  <a:lnTo>
                    <a:pt x="614" y="135"/>
                  </a:lnTo>
                  <a:lnTo>
                    <a:pt x="614" y="134"/>
                  </a:lnTo>
                  <a:lnTo>
                    <a:pt x="614" y="134"/>
                  </a:lnTo>
                  <a:lnTo>
                    <a:pt x="612" y="125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08" y="123"/>
                  </a:lnTo>
                  <a:lnTo>
                    <a:pt x="605" y="126"/>
                  </a:lnTo>
                  <a:lnTo>
                    <a:pt x="603" y="126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1"/>
                  </a:lnTo>
                  <a:lnTo>
                    <a:pt x="603" y="117"/>
                  </a:lnTo>
                  <a:lnTo>
                    <a:pt x="603" y="117"/>
                  </a:lnTo>
                  <a:lnTo>
                    <a:pt x="603" y="116"/>
                  </a:lnTo>
                  <a:lnTo>
                    <a:pt x="603" y="114"/>
                  </a:lnTo>
                  <a:lnTo>
                    <a:pt x="601" y="110"/>
                  </a:lnTo>
                  <a:lnTo>
                    <a:pt x="599" y="108"/>
                  </a:lnTo>
                  <a:lnTo>
                    <a:pt x="599" y="107"/>
                  </a:lnTo>
                  <a:lnTo>
                    <a:pt x="599" y="105"/>
                  </a:lnTo>
                  <a:lnTo>
                    <a:pt x="597" y="105"/>
                  </a:lnTo>
                  <a:lnTo>
                    <a:pt x="597" y="103"/>
                  </a:lnTo>
                  <a:lnTo>
                    <a:pt x="597" y="103"/>
                  </a:lnTo>
                  <a:lnTo>
                    <a:pt x="590" y="98"/>
                  </a:lnTo>
                  <a:lnTo>
                    <a:pt x="588" y="96"/>
                  </a:lnTo>
                  <a:lnTo>
                    <a:pt x="587" y="90"/>
                  </a:lnTo>
                  <a:lnTo>
                    <a:pt x="585" y="89"/>
                  </a:lnTo>
                  <a:lnTo>
                    <a:pt x="581" y="90"/>
                  </a:lnTo>
                  <a:lnTo>
                    <a:pt x="581" y="89"/>
                  </a:lnTo>
                  <a:lnTo>
                    <a:pt x="579" y="87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2" y="83"/>
                  </a:lnTo>
                  <a:lnTo>
                    <a:pt x="570" y="83"/>
                  </a:lnTo>
                  <a:lnTo>
                    <a:pt x="567" y="81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63" y="79"/>
                  </a:lnTo>
                  <a:lnTo>
                    <a:pt x="563" y="79"/>
                  </a:lnTo>
                  <a:lnTo>
                    <a:pt x="560" y="78"/>
                  </a:lnTo>
                  <a:lnTo>
                    <a:pt x="549" y="78"/>
                  </a:lnTo>
                  <a:lnTo>
                    <a:pt x="547" y="76"/>
                  </a:lnTo>
                  <a:lnTo>
                    <a:pt x="547" y="76"/>
                  </a:lnTo>
                  <a:lnTo>
                    <a:pt x="547" y="74"/>
                  </a:lnTo>
                  <a:lnTo>
                    <a:pt x="547" y="74"/>
                  </a:lnTo>
                  <a:lnTo>
                    <a:pt x="545" y="74"/>
                  </a:lnTo>
                  <a:lnTo>
                    <a:pt x="545" y="74"/>
                  </a:lnTo>
                  <a:lnTo>
                    <a:pt x="545" y="72"/>
                  </a:lnTo>
                  <a:lnTo>
                    <a:pt x="545" y="70"/>
                  </a:lnTo>
                  <a:lnTo>
                    <a:pt x="543" y="69"/>
                  </a:lnTo>
                  <a:lnTo>
                    <a:pt x="543" y="69"/>
                  </a:lnTo>
                  <a:lnTo>
                    <a:pt x="540" y="65"/>
                  </a:lnTo>
                  <a:lnTo>
                    <a:pt x="531" y="63"/>
                  </a:lnTo>
                  <a:lnTo>
                    <a:pt x="531" y="58"/>
                  </a:lnTo>
                  <a:lnTo>
                    <a:pt x="527" y="56"/>
                  </a:lnTo>
                  <a:lnTo>
                    <a:pt x="523" y="52"/>
                  </a:lnTo>
                  <a:lnTo>
                    <a:pt x="520" y="51"/>
                  </a:lnTo>
                  <a:lnTo>
                    <a:pt x="518" y="49"/>
                  </a:lnTo>
                  <a:lnTo>
                    <a:pt x="516" y="47"/>
                  </a:lnTo>
                  <a:lnTo>
                    <a:pt x="516" y="43"/>
                  </a:lnTo>
                  <a:lnTo>
                    <a:pt x="514" y="42"/>
                  </a:lnTo>
                  <a:lnTo>
                    <a:pt x="514" y="40"/>
                  </a:lnTo>
                  <a:lnTo>
                    <a:pt x="514" y="40"/>
                  </a:lnTo>
                  <a:lnTo>
                    <a:pt x="511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6"/>
                  </a:lnTo>
                  <a:lnTo>
                    <a:pt x="505" y="31"/>
                  </a:lnTo>
                  <a:lnTo>
                    <a:pt x="502" y="27"/>
                  </a:lnTo>
                  <a:lnTo>
                    <a:pt x="498" y="23"/>
                  </a:lnTo>
                  <a:lnTo>
                    <a:pt x="489" y="20"/>
                  </a:lnTo>
                  <a:lnTo>
                    <a:pt x="489" y="18"/>
                  </a:lnTo>
                  <a:lnTo>
                    <a:pt x="489" y="16"/>
                  </a:lnTo>
                  <a:lnTo>
                    <a:pt x="491" y="14"/>
                  </a:lnTo>
                  <a:lnTo>
                    <a:pt x="491" y="13"/>
                  </a:lnTo>
                  <a:lnTo>
                    <a:pt x="491" y="11"/>
                  </a:lnTo>
                  <a:lnTo>
                    <a:pt x="491" y="9"/>
                  </a:lnTo>
                  <a:lnTo>
                    <a:pt x="487" y="7"/>
                  </a:lnTo>
                  <a:lnTo>
                    <a:pt x="484" y="4"/>
                  </a:lnTo>
                  <a:lnTo>
                    <a:pt x="478" y="4"/>
                  </a:lnTo>
                  <a:lnTo>
                    <a:pt x="476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62" y="18"/>
                  </a:lnTo>
                  <a:lnTo>
                    <a:pt x="462" y="20"/>
                  </a:lnTo>
                  <a:lnTo>
                    <a:pt x="462" y="33"/>
                  </a:lnTo>
                  <a:lnTo>
                    <a:pt x="462" y="36"/>
                  </a:lnTo>
                  <a:lnTo>
                    <a:pt x="462" y="38"/>
                  </a:lnTo>
                  <a:lnTo>
                    <a:pt x="457" y="52"/>
                  </a:lnTo>
                  <a:lnTo>
                    <a:pt x="451" y="60"/>
                  </a:lnTo>
                  <a:lnTo>
                    <a:pt x="442" y="69"/>
                  </a:lnTo>
                  <a:lnTo>
                    <a:pt x="457" y="78"/>
                  </a:lnTo>
                  <a:lnTo>
                    <a:pt x="446" y="94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19" y="85"/>
                  </a:lnTo>
                  <a:lnTo>
                    <a:pt x="397" y="74"/>
                  </a:lnTo>
                  <a:lnTo>
                    <a:pt x="379" y="76"/>
                  </a:lnTo>
                  <a:lnTo>
                    <a:pt x="377" y="74"/>
                  </a:lnTo>
                  <a:lnTo>
                    <a:pt x="368" y="67"/>
                  </a:lnTo>
                  <a:lnTo>
                    <a:pt x="366" y="65"/>
                  </a:lnTo>
                  <a:lnTo>
                    <a:pt x="354" y="69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2" y="72"/>
                  </a:lnTo>
                  <a:lnTo>
                    <a:pt x="352" y="85"/>
                  </a:lnTo>
                  <a:lnTo>
                    <a:pt x="352" y="89"/>
                  </a:lnTo>
                  <a:lnTo>
                    <a:pt x="354" y="116"/>
                  </a:lnTo>
                  <a:lnTo>
                    <a:pt x="352" y="121"/>
                  </a:lnTo>
                  <a:lnTo>
                    <a:pt x="343" y="141"/>
                  </a:lnTo>
                  <a:lnTo>
                    <a:pt x="341" y="143"/>
                  </a:lnTo>
                  <a:lnTo>
                    <a:pt x="341" y="146"/>
                  </a:lnTo>
                  <a:lnTo>
                    <a:pt x="339" y="146"/>
                  </a:lnTo>
                  <a:lnTo>
                    <a:pt x="325" y="137"/>
                  </a:lnTo>
                  <a:lnTo>
                    <a:pt x="310" y="128"/>
                  </a:lnTo>
                  <a:lnTo>
                    <a:pt x="309" y="128"/>
                  </a:lnTo>
                  <a:lnTo>
                    <a:pt x="305" y="137"/>
                  </a:lnTo>
                  <a:lnTo>
                    <a:pt x="285" y="154"/>
                  </a:lnTo>
                  <a:lnTo>
                    <a:pt x="283" y="155"/>
                  </a:lnTo>
                  <a:lnTo>
                    <a:pt x="283" y="159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69" y="200"/>
                  </a:lnTo>
                  <a:lnTo>
                    <a:pt x="265" y="204"/>
                  </a:lnTo>
                  <a:lnTo>
                    <a:pt x="263" y="206"/>
                  </a:lnTo>
                  <a:lnTo>
                    <a:pt x="254" y="208"/>
                  </a:lnTo>
                  <a:lnTo>
                    <a:pt x="253" y="210"/>
                  </a:lnTo>
                  <a:lnTo>
                    <a:pt x="251" y="219"/>
                  </a:lnTo>
                  <a:lnTo>
                    <a:pt x="267" y="247"/>
                  </a:lnTo>
                  <a:lnTo>
                    <a:pt x="267" y="249"/>
                  </a:lnTo>
                  <a:lnTo>
                    <a:pt x="265" y="266"/>
                  </a:lnTo>
                  <a:lnTo>
                    <a:pt x="263" y="269"/>
                  </a:lnTo>
                  <a:lnTo>
                    <a:pt x="263" y="269"/>
                  </a:lnTo>
                  <a:lnTo>
                    <a:pt x="260" y="271"/>
                  </a:lnTo>
                  <a:lnTo>
                    <a:pt x="251" y="282"/>
                  </a:lnTo>
                  <a:lnTo>
                    <a:pt x="245" y="287"/>
                  </a:lnTo>
                  <a:lnTo>
                    <a:pt x="227" y="323"/>
                  </a:lnTo>
                  <a:lnTo>
                    <a:pt x="215" y="338"/>
                  </a:lnTo>
                  <a:lnTo>
                    <a:pt x="216" y="341"/>
                  </a:lnTo>
                  <a:lnTo>
                    <a:pt x="218" y="354"/>
                  </a:lnTo>
                  <a:lnTo>
                    <a:pt x="218" y="356"/>
                  </a:lnTo>
                  <a:lnTo>
                    <a:pt x="218" y="359"/>
                  </a:lnTo>
                  <a:lnTo>
                    <a:pt x="218" y="363"/>
                  </a:lnTo>
                  <a:lnTo>
                    <a:pt x="218" y="365"/>
                  </a:lnTo>
                  <a:lnTo>
                    <a:pt x="197" y="379"/>
                  </a:lnTo>
                  <a:lnTo>
                    <a:pt x="184" y="381"/>
                  </a:lnTo>
                  <a:lnTo>
                    <a:pt x="171" y="383"/>
                  </a:lnTo>
                  <a:lnTo>
                    <a:pt x="177" y="417"/>
                  </a:lnTo>
                  <a:lnTo>
                    <a:pt x="177" y="423"/>
                  </a:lnTo>
                  <a:lnTo>
                    <a:pt x="177" y="424"/>
                  </a:lnTo>
                  <a:lnTo>
                    <a:pt x="173" y="434"/>
                  </a:lnTo>
                  <a:lnTo>
                    <a:pt x="171" y="435"/>
                  </a:lnTo>
                  <a:lnTo>
                    <a:pt x="169" y="464"/>
                  </a:lnTo>
                  <a:lnTo>
                    <a:pt x="169" y="470"/>
                  </a:lnTo>
                  <a:lnTo>
                    <a:pt x="169" y="475"/>
                  </a:lnTo>
                  <a:lnTo>
                    <a:pt x="169" y="480"/>
                  </a:lnTo>
                  <a:lnTo>
                    <a:pt x="168" y="484"/>
                  </a:lnTo>
                  <a:lnTo>
                    <a:pt x="164" y="490"/>
                  </a:lnTo>
                  <a:lnTo>
                    <a:pt x="162" y="491"/>
                  </a:lnTo>
                  <a:lnTo>
                    <a:pt x="162" y="493"/>
                  </a:lnTo>
                  <a:lnTo>
                    <a:pt x="160" y="504"/>
                  </a:lnTo>
                  <a:lnTo>
                    <a:pt x="160" y="506"/>
                  </a:lnTo>
                  <a:lnTo>
                    <a:pt x="160" y="506"/>
                  </a:lnTo>
                  <a:lnTo>
                    <a:pt x="160" y="509"/>
                  </a:lnTo>
                  <a:lnTo>
                    <a:pt x="153" y="520"/>
                  </a:lnTo>
                  <a:lnTo>
                    <a:pt x="153" y="520"/>
                  </a:lnTo>
                  <a:lnTo>
                    <a:pt x="139" y="544"/>
                  </a:lnTo>
                  <a:lnTo>
                    <a:pt x="126" y="567"/>
                  </a:lnTo>
                  <a:lnTo>
                    <a:pt x="141" y="578"/>
                  </a:lnTo>
                  <a:lnTo>
                    <a:pt x="142" y="580"/>
                  </a:lnTo>
                  <a:lnTo>
                    <a:pt x="148" y="580"/>
                  </a:lnTo>
                  <a:lnTo>
                    <a:pt x="150" y="582"/>
                  </a:lnTo>
                  <a:lnTo>
                    <a:pt x="150" y="585"/>
                  </a:lnTo>
                  <a:lnTo>
                    <a:pt x="151" y="612"/>
                  </a:lnTo>
                  <a:lnTo>
                    <a:pt x="151" y="614"/>
                  </a:lnTo>
                  <a:lnTo>
                    <a:pt x="151" y="616"/>
                  </a:lnTo>
                  <a:lnTo>
                    <a:pt x="142" y="632"/>
                  </a:lnTo>
                  <a:lnTo>
                    <a:pt x="142" y="634"/>
                  </a:lnTo>
                  <a:lnTo>
                    <a:pt x="141" y="634"/>
                  </a:lnTo>
                  <a:lnTo>
                    <a:pt x="123" y="629"/>
                  </a:lnTo>
                  <a:lnTo>
                    <a:pt x="106" y="625"/>
                  </a:lnTo>
                  <a:lnTo>
                    <a:pt x="94" y="629"/>
                  </a:lnTo>
                  <a:lnTo>
                    <a:pt x="81" y="636"/>
                  </a:lnTo>
                  <a:lnTo>
                    <a:pt x="77" y="639"/>
                  </a:lnTo>
                  <a:lnTo>
                    <a:pt x="68" y="657"/>
                  </a:lnTo>
                  <a:lnTo>
                    <a:pt x="59" y="674"/>
                  </a:lnTo>
                  <a:lnTo>
                    <a:pt x="52" y="681"/>
                  </a:lnTo>
                  <a:lnTo>
                    <a:pt x="56" y="692"/>
                  </a:lnTo>
                  <a:lnTo>
                    <a:pt x="56" y="695"/>
                  </a:lnTo>
                  <a:lnTo>
                    <a:pt x="54" y="697"/>
                  </a:lnTo>
                  <a:lnTo>
                    <a:pt x="43" y="715"/>
                  </a:lnTo>
                  <a:lnTo>
                    <a:pt x="47" y="724"/>
                  </a:lnTo>
                  <a:lnTo>
                    <a:pt x="56" y="748"/>
                  </a:lnTo>
                  <a:lnTo>
                    <a:pt x="48" y="755"/>
                  </a:lnTo>
                  <a:lnTo>
                    <a:pt x="48" y="757"/>
                  </a:lnTo>
                  <a:lnTo>
                    <a:pt x="48" y="760"/>
                  </a:lnTo>
                  <a:lnTo>
                    <a:pt x="52" y="777"/>
                  </a:lnTo>
                  <a:lnTo>
                    <a:pt x="52" y="779"/>
                  </a:lnTo>
                  <a:lnTo>
                    <a:pt x="50" y="782"/>
                  </a:lnTo>
                  <a:lnTo>
                    <a:pt x="48" y="788"/>
                  </a:lnTo>
                  <a:lnTo>
                    <a:pt x="48" y="791"/>
                  </a:lnTo>
                  <a:lnTo>
                    <a:pt x="48" y="793"/>
                  </a:lnTo>
                  <a:lnTo>
                    <a:pt x="58" y="818"/>
                  </a:lnTo>
                  <a:lnTo>
                    <a:pt x="58" y="820"/>
                  </a:lnTo>
                  <a:lnTo>
                    <a:pt x="59" y="825"/>
                  </a:lnTo>
                  <a:lnTo>
                    <a:pt x="59" y="827"/>
                  </a:lnTo>
                  <a:lnTo>
                    <a:pt x="59" y="831"/>
                  </a:lnTo>
                  <a:lnTo>
                    <a:pt x="56" y="858"/>
                  </a:lnTo>
                  <a:lnTo>
                    <a:pt x="52" y="885"/>
                  </a:lnTo>
                  <a:lnTo>
                    <a:pt x="52" y="887"/>
                  </a:lnTo>
                  <a:lnTo>
                    <a:pt x="59" y="892"/>
                  </a:lnTo>
                  <a:lnTo>
                    <a:pt x="61" y="894"/>
                  </a:lnTo>
                  <a:lnTo>
                    <a:pt x="65" y="900"/>
                  </a:lnTo>
                  <a:lnTo>
                    <a:pt x="67" y="901"/>
                  </a:lnTo>
                  <a:lnTo>
                    <a:pt x="68" y="901"/>
                  </a:lnTo>
                  <a:lnTo>
                    <a:pt x="72" y="901"/>
                  </a:lnTo>
                  <a:lnTo>
                    <a:pt x="74" y="901"/>
                  </a:lnTo>
                  <a:lnTo>
                    <a:pt x="76" y="903"/>
                  </a:lnTo>
                  <a:lnTo>
                    <a:pt x="88" y="921"/>
                  </a:lnTo>
                  <a:lnTo>
                    <a:pt x="88" y="923"/>
                  </a:lnTo>
                  <a:lnTo>
                    <a:pt x="88" y="925"/>
                  </a:lnTo>
                  <a:lnTo>
                    <a:pt x="86" y="934"/>
                  </a:lnTo>
                  <a:lnTo>
                    <a:pt x="86" y="937"/>
                  </a:lnTo>
                  <a:lnTo>
                    <a:pt x="85" y="939"/>
                  </a:lnTo>
                  <a:lnTo>
                    <a:pt x="81" y="945"/>
                  </a:lnTo>
                  <a:lnTo>
                    <a:pt x="81" y="945"/>
                  </a:lnTo>
                  <a:lnTo>
                    <a:pt x="81" y="947"/>
                  </a:lnTo>
                  <a:lnTo>
                    <a:pt x="79" y="954"/>
                  </a:lnTo>
                  <a:lnTo>
                    <a:pt x="79" y="954"/>
                  </a:lnTo>
                  <a:lnTo>
                    <a:pt x="79" y="956"/>
                  </a:lnTo>
                  <a:lnTo>
                    <a:pt x="77" y="956"/>
                  </a:lnTo>
                  <a:lnTo>
                    <a:pt x="72" y="956"/>
                  </a:lnTo>
                  <a:lnTo>
                    <a:pt x="70" y="956"/>
                  </a:lnTo>
                  <a:lnTo>
                    <a:pt x="58" y="959"/>
                  </a:lnTo>
                  <a:lnTo>
                    <a:pt x="58" y="961"/>
                  </a:lnTo>
                  <a:lnTo>
                    <a:pt x="58" y="963"/>
                  </a:lnTo>
                  <a:lnTo>
                    <a:pt x="59" y="966"/>
                  </a:lnTo>
                  <a:lnTo>
                    <a:pt x="59" y="970"/>
                  </a:lnTo>
                  <a:lnTo>
                    <a:pt x="61" y="977"/>
                  </a:lnTo>
                  <a:lnTo>
                    <a:pt x="61" y="981"/>
                  </a:lnTo>
                  <a:lnTo>
                    <a:pt x="63" y="986"/>
                  </a:lnTo>
                  <a:lnTo>
                    <a:pt x="68" y="995"/>
                  </a:lnTo>
                  <a:lnTo>
                    <a:pt x="74" y="1010"/>
                  </a:lnTo>
                  <a:lnTo>
                    <a:pt x="74" y="1013"/>
                  </a:lnTo>
                  <a:lnTo>
                    <a:pt x="74" y="1015"/>
                  </a:lnTo>
                  <a:lnTo>
                    <a:pt x="74" y="1021"/>
                  </a:lnTo>
                  <a:lnTo>
                    <a:pt x="74" y="1022"/>
                  </a:lnTo>
                  <a:lnTo>
                    <a:pt x="74" y="1024"/>
                  </a:lnTo>
                  <a:lnTo>
                    <a:pt x="72" y="1026"/>
                  </a:lnTo>
                  <a:lnTo>
                    <a:pt x="70" y="1030"/>
                  </a:lnTo>
                  <a:lnTo>
                    <a:pt x="68" y="1030"/>
                  </a:lnTo>
                  <a:lnTo>
                    <a:pt x="68" y="1031"/>
                  </a:lnTo>
                  <a:lnTo>
                    <a:pt x="68" y="1035"/>
                  </a:lnTo>
                  <a:lnTo>
                    <a:pt x="70" y="1042"/>
                  </a:lnTo>
                  <a:lnTo>
                    <a:pt x="70" y="1046"/>
                  </a:lnTo>
                  <a:lnTo>
                    <a:pt x="70" y="1049"/>
                  </a:lnTo>
                  <a:lnTo>
                    <a:pt x="68" y="1053"/>
                  </a:lnTo>
                  <a:lnTo>
                    <a:pt x="67" y="1057"/>
                  </a:lnTo>
                  <a:lnTo>
                    <a:pt x="59" y="1066"/>
                  </a:lnTo>
                  <a:lnTo>
                    <a:pt x="50" y="1071"/>
                  </a:lnTo>
                  <a:lnTo>
                    <a:pt x="48" y="1073"/>
                  </a:lnTo>
                  <a:lnTo>
                    <a:pt x="41" y="1071"/>
                  </a:lnTo>
                  <a:lnTo>
                    <a:pt x="38" y="1073"/>
                  </a:lnTo>
                  <a:lnTo>
                    <a:pt x="38" y="1073"/>
                  </a:lnTo>
                  <a:lnTo>
                    <a:pt x="36" y="1075"/>
                  </a:lnTo>
                  <a:lnTo>
                    <a:pt x="36" y="1078"/>
                  </a:lnTo>
                  <a:lnTo>
                    <a:pt x="36" y="1080"/>
                  </a:lnTo>
                  <a:lnTo>
                    <a:pt x="38" y="1082"/>
                  </a:lnTo>
                  <a:lnTo>
                    <a:pt x="38" y="1082"/>
                  </a:lnTo>
                  <a:lnTo>
                    <a:pt x="39" y="1084"/>
                  </a:lnTo>
                  <a:lnTo>
                    <a:pt x="39" y="1086"/>
                  </a:lnTo>
                  <a:lnTo>
                    <a:pt x="39" y="1089"/>
                  </a:lnTo>
                  <a:lnTo>
                    <a:pt x="39" y="1091"/>
                  </a:lnTo>
                  <a:lnTo>
                    <a:pt x="39" y="1091"/>
                  </a:lnTo>
                  <a:lnTo>
                    <a:pt x="36" y="1095"/>
                  </a:lnTo>
                  <a:lnTo>
                    <a:pt x="36" y="1096"/>
                  </a:lnTo>
                  <a:lnTo>
                    <a:pt x="29" y="1100"/>
                  </a:lnTo>
                  <a:lnTo>
                    <a:pt x="29" y="1100"/>
                  </a:lnTo>
                  <a:lnTo>
                    <a:pt x="27" y="1104"/>
                  </a:lnTo>
                  <a:lnTo>
                    <a:pt x="29" y="1105"/>
                  </a:lnTo>
                  <a:lnTo>
                    <a:pt x="34" y="1125"/>
                  </a:lnTo>
                  <a:lnTo>
                    <a:pt x="34" y="1133"/>
                  </a:lnTo>
                  <a:lnTo>
                    <a:pt x="34" y="1134"/>
                  </a:lnTo>
                  <a:lnTo>
                    <a:pt x="34" y="1136"/>
                  </a:lnTo>
                  <a:lnTo>
                    <a:pt x="34" y="1136"/>
                  </a:lnTo>
                  <a:lnTo>
                    <a:pt x="34" y="1138"/>
                  </a:lnTo>
                  <a:lnTo>
                    <a:pt x="34" y="1140"/>
                  </a:lnTo>
                  <a:lnTo>
                    <a:pt x="32" y="1140"/>
                  </a:lnTo>
                  <a:lnTo>
                    <a:pt x="32" y="1147"/>
                  </a:lnTo>
                  <a:lnTo>
                    <a:pt x="30" y="1151"/>
                  </a:lnTo>
                  <a:lnTo>
                    <a:pt x="30" y="1154"/>
                  </a:lnTo>
                  <a:lnTo>
                    <a:pt x="29" y="1158"/>
                  </a:lnTo>
                  <a:lnTo>
                    <a:pt x="29" y="1160"/>
                  </a:lnTo>
                  <a:lnTo>
                    <a:pt x="29" y="1163"/>
                  </a:lnTo>
                  <a:lnTo>
                    <a:pt x="27" y="1169"/>
                  </a:lnTo>
                  <a:lnTo>
                    <a:pt x="25" y="1170"/>
                  </a:lnTo>
                  <a:lnTo>
                    <a:pt x="21" y="1172"/>
                  </a:lnTo>
                  <a:lnTo>
                    <a:pt x="18" y="1170"/>
                  </a:lnTo>
                  <a:lnTo>
                    <a:pt x="16" y="1170"/>
                  </a:lnTo>
                  <a:lnTo>
                    <a:pt x="16" y="1163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4" y="1160"/>
                  </a:lnTo>
                  <a:lnTo>
                    <a:pt x="14" y="1158"/>
                  </a:lnTo>
                  <a:lnTo>
                    <a:pt x="12" y="1156"/>
                  </a:lnTo>
                  <a:lnTo>
                    <a:pt x="12" y="1154"/>
                  </a:lnTo>
                  <a:lnTo>
                    <a:pt x="12" y="1151"/>
                  </a:lnTo>
                  <a:lnTo>
                    <a:pt x="11" y="1151"/>
                  </a:lnTo>
                  <a:lnTo>
                    <a:pt x="5" y="1152"/>
                  </a:lnTo>
                  <a:lnTo>
                    <a:pt x="3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60"/>
                  </a:lnTo>
                  <a:lnTo>
                    <a:pt x="0" y="1161"/>
                  </a:lnTo>
                  <a:lnTo>
                    <a:pt x="2" y="1161"/>
                  </a:lnTo>
                  <a:lnTo>
                    <a:pt x="3" y="1161"/>
                  </a:lnTo>
                  <a:lnTo>
                    <a:pt x="2" y="1163"/>
                  </a:lnTo>
                  <a:lnTo>
                    <a:pt x="0" y="1163"/>
                  </a:lnTo>
                  <a:lnTo>
                    <a:pt x="0" y="1165"/>
                  </a:lnTo>
                  <a:lnTo>
                    <a:pt x="0" y="1167"/>
                  </a:lnTo>
                  <a:lnTo>
                    <a:pt x="2" y="1167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70"/>
                  </a:lnTo>
                  <a:lnTo>
                    <a:pt x="3" y="1170"/>
                  </a:lnTo>
                  <a:lnTo>
                    <a:pt x="3" y="1174"/>
                  </a:lnTo>
                  <a:lnTo>
                    <a:pt x="3" y="1174"/>
                  </a:lnTo>
                  <a:lnTo>
                    <a:pt x="5" y="1174"/>
                  </a:lnTo>
                  <a:lnTo>
                    <a:pt x="5" y="1174"/>
                  </a:lnTo>
                  <a:lnTo>
                    <a:pt x="5" y="1176"/>
                  </a:lnTo>
                  <a:lnTo>
                    <a:pt x="5" y="1180"/>
                  </a:lnTo>
                  <a:lnTo>
                    <a:pt x="5" y="1180"/>
                  </a:lnTo>
                  <a:lnTo>
                    <a:pt x="5" y="1181"/>
                  </a:lnTo>
                  <a:lnTo>
                    <a:pt x="5" y="1181"/>
                  </a:lnTo>
                  <a:lnTo>
                    <a:pt x="5" y="1183"/>
                  </a:lnTo>
                  <a:lnTo>
                    <a:pt x="5" y="1183"/>
                  </a:lnTo>
                  <a:lnTo>
                    <a:pt x="3" y="1185"/>
                  </a:lnTo>
                  <a:lnTo>
                    <a:pt x="3" y="1185"/>
                  </a:lnTo>
                  <a:lnTo>
                    <a:pt x="3" y="1187"/>
                  </a:lnTo>
                  <a:lnTo>
                    <a:pt x="3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92"/>
                  </a:lnTo>
                  <a:lnTo>
                    <a:pt x="7" y="1194"/>
                  </a:lnTo>
                  <a:lnTo>
                    <a:pt x="7" y="1196"/>
                  </a:lnTo>
                  <a:lnTo>
                    <a:pt x="7" y="1196"/>
                  </a:lnTo>
                  <a:lnTo>
                    <a:pt x="7" y="1198"/>
                  </a:lnTo>
                  <a:lnTo>
                    <a:pt x="7" y="1198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201"/>
                  </a:lnTo>
                  <a:lnTo>
                    <a:pt x="9" y="1201"/>
                  </a:lnTo>
                  <a:lnTo>
                    <a:pt x="9" y="1201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5" y="1207"/>
                  </a:lnTo>
                  <a:lnTo>
                    <a:pt x="5" y="1208"/>
                  </a:lnTo>
                  <a:lnTo>
                    <a:pt x="5" y="1208"/>
                  </a:lnTo>
                  <a:lnTo>
                    <a:pt x="7" y="1208"/>
                  </a:lnTo>
                  <a:lnTo>
                    <a:pt x="7" y="1210"/>
                  </a:lnTo>
                  <a:lnTo>
                    <a:pt x="7" y="1210"/>
                  </a:lnTo>
                  <a:lnTo>
                    <a:pt x="9" y="1212"/>
                  </a:lnTo>
                  <a:lnTo>
                    <a:pt x="9" y="1212"/>
                  </a:lnTo>
                  <a:lnTo>
                    <a:pt x="7" y="1214"/>
                  </a:lnTo>
                  <a:lnTo>
                    <a:pt x="7" y="1214"/>
                  </a:lnTo>
                  <a:lnTo>
                    <a:pt x="7" y="1216"/>
                  </a:lnTo>
                  <a:lnTo>
                    <a:pt x="5" y="1216"/>
                  </a:lnTo>
                  <a:lnTo>
                    <a:pt x="5" y="1216"/>
                  </a:lnTo>
                  <a:lnTo>
                    <a:pt x="3" y="1217"/>
                  </a:lnTo>
                  <a:lnTo>
                    <a:pt x="5" y="1219"/>
                  </a:lnTo>
                  <a:lnTo>
                    <a:pt x="5" y="1221"/>
                  </a:lnTo>
                  <a:lnTo>
                    <a:pt x="5" y="1221"/>
                  </a:lnTo>
                  <a:lnTo>
                    <a:pt x="5" y="1223"/>
                  </a:lnTo>
                  <a:lnTo>
                    <a:pt x="5" y="1223"/>
                  </a:lnTo>
                  <a:lnTo>
                    <a:pt x="5" y="1225"/>
                  </a:lnTo>
                  <a:lnTo>
                    <a:pt x="7" y="1221"/>
                  </a:lnTo>
                  <a:lnTo>
                    <a:pt x="9" y="1221"/>
                  </a:lnTo>
                  <a:lnTo>
                    <a:pt x="9" y="1221"/>
                  </a:lnTo>
                  <a:lnTo>
                    <a:pt x="11" y="1221"/>
                  </a:lnTo>
                  <a:lnTo>
                    <a:pt x="11" y="1221"/>
                  </a:lnTo>
                  <a:lnTo>
                    <a:pt x="11" y="1219"/>
                  </a:lnTo>
                  <a:lnTo>
                    <a:pt x="11" y="1219"/>
                  </a:lnTo>
                  <a:lnTo>
                    <a:pt x="12" y="1219"/>
                  </a:lnTo>
                  <a:lnTo>
                    <a:pt x="12" y="1217"/>
                  </a:lnTo>
                  <a:lnTo>
                    <a:pt x="14" y="1216"/>
                  </a:lnTo>
                  <a:lnTo>
                    <a:pt x="16" y="1214"/>
                  </a:lnTo>
                  <a:lnTo>
                    <a:pt x="14" y="1216"/>
                  </a:lnTo>
                  <a:lnTo>
                    <a:pt x="14" y="1216"/>
                  </a:lnTo>
                  <a:lnTo>
                    <a:pt x="12" y="1217"/>
                  </a:lnTo>
                  <a:lnTo>
                    <a:pt x="12" y="1223"/>
                  </a:lnTo>
                  <a:lnTo>
                    <a:pt x="11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4" y="1221"/>
                  </a:lnTo>
                  <a:lnTo>
                    <a:pt x="14" y="1219"/>
                  </a:lnTo>
                  <a:lnTo>
                    <a:pt x="14" y="1219"/>
                  </a:lnTo>
                  <a:lnTo>
                    <a:pt x="16" y="1219"/>
                  </a:lnTo>
                  <a:lnTo>
                    <a:pt x="16" y="1221"/>
                  </a:lnTo>
                  <a:lnTo>
                    <a:pt x="16" y="1223"/>
                  </a:lnTo>
                  <a:lnTo>
                    <a:pt x="16" y="1223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2" y="1226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8"/>
                  </a:lnTo>
                  <a:lnTo>
                    <a:pt x="14" y="1228"/>
                  </a:lnTo>
                  <a:lnTo>
                    <a:pt x="14" y="1230"/>
                  </a:lnTo>
                  <a:lnTo>
                    <a:pt x="14" y="1230"/>
                  </a:lnTo>
                  <a:lnTo>
                    <a:pt x="18" y="1228"/>
                  </a:lnTo>
                  <a:lnTo>
                    <a:pt x="20" y="1226"/>
                  </a:lnTo>
                  <a:lnTo>
                    <a:pt x="20" y="1225"/>
                  </a:lnTo>
                  <a:lnTo>
                    <a:pt x="21" y="1221"/>
                  </a:lnTo>
                  <a:lnTo>
                    <a:pt x="21" y="1217"/>
                  </a:lnTo>
                  <a:lnTo>
                    <a:pt x="21" y="1216"/>
                  </a:lnTo>
                  <a:lnTo>
                    <a:pt x="21" y="1212"/>
                  </a:lnTo>
                  <a:lnTo>
                    <a:pt x="21" y="1212"/>
                  </a:lnTo>
                  <a:lnTo>
                    <a:pt x="21" y="1214"/>
                  </a:lnTo>
                  <a:lnTo>
                    <a:pt x="23" y="1217"/>
                  </a:lnTo>
                  <a:lnTo>
                    <a:pt x="23" y="1217"/>
                  </a:lnTo>
                  <a:lnTo>
                    <a:pt x="25" y="1217"/>
                  </a:lnTo>
                  <a:lnTo>
                    <a:pt x="25" y="1216"/>
                  </a:lnTo>
                  <a:lnTo>
                    <a:pt x="27" y="1214"/>
                  </a:lnTo>
                  <a:lnTo>
                    <a:pt x="27" y="1216"/>
                  </a:lnTo>
                  <a:lnTo>
                    <a:pt x="25" y="1217"/>
                  </a:lnTo>
                  <a:lnTo>
                    <a:pt x="25" y="1217"/>
                  </a:lnTo>
                  <a:lnTo>
                    <a:pt x="25" y="1219"/>
                  </a:lnTo>
                  <a:lnTo>
                    <a:pt x="25" y="1219"/>
                  </a:lnTo>
                  <a:lnTo>
                    <a:pt x="23" y="1223"/>
                  </a:lnTo>
                  <a:lnTo>
                    <a:pt x="21" y="1225"/>
                  </a:lnTo>
                  <a:lnTo>
                    <a:pt x="20" y="1226"/>
                  </a:lnTo>
                  <a:lnTo>
                    <a:pt x="20" y="1230"/>
                  </a:lnTo>
                  <a:lnTo>
                    <a:pt x="20" y="1232"/>
                  </a:lnTo>
                  <a:lnTo>
                    <a:pt x="20" y="1234"/>
                  </a:lnTo>
                  <a:lnTo>
                    <a:pt x="21" y="1234"/>
                  </a:lnTo>
                  <a:lnTo>
                    <a:pt x="20" y="1232"/>
                  </a:lnTo>
                  <a:lnTo>
                    <a:pt x="20" y="1232"/>
                  </a:lnTo>
                  <a:lnTo>
                    <a:pt x="21" y="1232"/>
                  </a:lnTo>
                  <a:lnTo>
                    <a:pt x="21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9" y="1226"/>
                  </a:lnTo>
                  <a:lnTo>
                    <a:pt x="30" y="1226"/>
                  </a:lnTo>
                  <a:lnTo>
                    <a:pt x="30" y="1226"/>
                  </a:lnTo>
                  <a:lnTo>
                    <a:pt x="30" y="1225"/>
                  </a:lnTo>
                  <a:lnTo>
                    <a:pt x="32" y="1225"/>
                  </a:lnTo>
                  <a:lnTo>
                    <a:pt x="34" y="1225"/>
                  </a:lnTo>
                  <a:lnTo>
                    <a:pt x="36" y="1223"/>
                  </a:lnTo>
                  <a:lnTo>
                    <a:pt x="38" y="1223"/>
                  </a:lnTo>
                  <a:lnTo>
                    <a:pt x="38" y="1225"/>
                  </a:lnTo>
                  <a:lnTo>
                    <a:pt x="36" y="1226"/>
                  </a:lnTo>
                  <a:lnTo>
                    <a:pt x="34" y="1226"/>
                  </a:lnTo>
                  <a:lnTo>
                    <a:pt x="34" y="1230"/>
                  </a:lnTo>
                  <a:lnTo>
                    <a:pt x="36" y="1230"/>
                  </a:lnTo>
                  <a:lnTo>
                    <a:pt x="36" y="1232"/>
                  </a:lnTo>
                  <a:lnTo>
                    <a:pt x="36" y="1232"/>
                  </a:lnTo>
                  <a:lnTo>
                    <a:pt x="36" y="1234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6" y="1237"/>
                  </a:lnTo>
                  <a:lnTo>
                    <a:pt x="36" y="1237"/>
                  </a:lnTo>
                  <a:lnTo>
                    <a:pt x="36" y="1239"/>
                  </a:lnTo>
                  <a:lnTo>
                    <a:pt x="36" y="1245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2" y="1250"/>
                  </a:lnTo>
                  <a:lnTo>
                    <a:pt x="34" y="1250"/>
                  </a:lnTo>
                  <a:lnTo>
                    <a:pt x="34" y="1252"/>
                  </a:lnTo>
                  <a:lnTo>
                    <a:pt x="34" y="1252"/>
                  </a:lnTo>
                  <a:lnTo>
                    <a:pt x="34" y="1254"/>
                  </a:lnTo>
                  <a:lnTo>
                    <a:pt x="34" y="1255"/>
                  </a:lnTo>
                  <a:lnTo>
                    <a:pt x="30" y="1261"/>
                  </a:lnTo>
                  <a:lnTo>
                    <a:pt x="30" y="1263"/>
                  </a:lnTo>
                  <a:lnTo>
                    <a:pt x="32" y="1263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30" y="1264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29" y="1266"/>
                  </a:lnTo>
                  <a:lnTo>
                    <a:pt x="29" y="1268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7" y="1272"/>
                  </a:lnTo>
                  <a:lnTo>
                    <a:pt x="29" y="1272"/>
                  </a:lnTo>
                  <a:lnTo>
                    <a:pt x="29" y="1273"/>
                  </a:lnTo>
                  <a:lnTo>
                    <a:pt x="30" y="1275"/>
                  </a:lnTo>
                  <a:lnTo>
                    <a:pt x="32" y="1277"/>
                  </a:lnTo>
                  <a:lnTo>
                    <a:pt x="32" y="1275"/>
                  </a:lnTo>
                  <a:lnTo>
                    <a:pt x="34" y="1275"/>
                  </a:lnTo>
                  <a:lnTo>
                    <a:pt x="34" y="1275"/>
                  </a:lnTo>
                  <a:lnTo>
                    <a:pt x="34" y="1277"/>
                  </a:lnTo>
                  <a:lnTo>
                    <a:pt x="34" y="1277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4"/>
                  </a:lnTo>
                  <a:lnTo>
                    <a:pt x="30" y="1284"/>
                  </a:lnTo>
                  <a:lnTo>
                    <a:pt x="30" y="1284"/>
                  </a:lnTo>
                  <a:lnTo>
                    <a:pt x="32" y="1284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6" y="1284"/>
                  </a:lnTo>
                  <a:lnTo>
                    <a:pt x="36" y="1284"/>
                  </a:lnTo>
                  <a:lnTo>
                    <a:pt x="38" y="1284"/>
                  </a:lnTo>
                  <a:lnTo>
                    <a:pt x="39" y="1284"/>
                  </a:lnTo>
                  <a:lnTo>
                    <a:pt x="39" y="1284"/>
                  </a:lnTo>
                  <a:lnTo>
                    <a:pt x="39" y="1286"/>
                  </a:lnTo>
                  <a:lnTo>
                    <a:pt x="36" y="1286"/>
                  </a:lnTo>
                  <a:lnTo>
                    <a:pt x="36" y="1288"/>
                  </a:lnTo>
                  <a:lnTo>
                    <a:pt x="36" y="1288"/>
                  </a:lnTo>
                  <a:lnTo>
                    <a:pt x="36" y="1290"/>
                  </a:lnTo>
                  <a:lnTo>
                    <a:pt x="38" y="1290"/>
                  </a:lnTo>
                  <a:lnTo>
                    <a:pt x="38" y="1292"/>
                  </a:lnTo>
                  <a:lnTo>
                    <a:pt x="38" y="1293"/>
                  </a:lnTo>
                  <a:lnTo>
                    <a:pt x="38" y="1293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3"/>
                  </a:lnTo>
                  <a:lnTo>
                    <a:pt x="39" y="1299"/>
                  </a:lnTo>
                  <a:lnTo>
                    <a:pt x="39" y="1301"/>
                  </a:lnTo>
                  <a:lnTo>
                    <a:pt x="39" y="1301"/>
                  </a:lnTo>
                  <a:lnTo>
                    <a:pt x="41" y="1302"/>
                  </a:lnTo>
                  <a:lnTo>
                    <a:pt x="39" y="1302"/>
                  </a:lnTo>
                  <a:lnTo>
                    <a:pt x="39" y="1302"/>
                  </a:lnTo>
                  <a:lnTo>
                    <a:pt x="41" y="1302"/>
                  </a:lnTo>
                  <a:lnTo>
                    <a:pt x="41" y="1304"/>
                  </a:lnTo>
                  <a:lnTo>
                    <a:pt x="41" y="1304"/>
                  </a:lnTo>
                  <a:lnTo>
                    <a:pt x="39" y="1304"/>
                  </a:lnTo>
                  <a:lnTo>
                    <a:pt x="39" y="1306"/>
                  </a:lnTo>
                  <a:lnTo>
                    <a:pt x="39" y="1308"/>
                  </a:lnTo>
                  <a:lnTo>
                    <a:pt x="39" y="1310"/>
                  </a:lnTo>
                  <a:lnTo>
                    <a:pt x="39" y="1311"/>
                  </a:lnTo>
                  <a:lnTo>
                    <a:pt x="39" y="1311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41" y="1313"/>
                  </a:lnTo>
                  <a:lnTo>
                    <a:pt x="41" y="1313"/>
                  </a:lnTo>
                  <a:lnTo>
                    <a:pt x="41" y="1315"/>
                  </a:lnTo>
                  <a:lnTo>
                    <a:pt x="41" y="1315"/>
                  </a:lnTo>
                  <a:lnTo>
                    <a:pt x="43" y="1315"/>
                  </a:lnTo>
                  <a:lnTo>
                    <a:pt x="43" y="1317"/>
                  </a:lnTo>
                  <a:lnTo>
                    <a:pt x="43" y="1315"/>
                  </a:lnTo>
                  <a:lnTo>
                    <a:pt x="45" y="1310"/>
                  </a:lnTo>
                  <a:lnTo>
                    <a:pt x="45" y="1308"/>
                  </a:lnTo>
                  <a:lnTo>
                    <a:pt x="45" y="1308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8" y="1310"/>
                  </a:lnTo>
                  <a:lnTo>
                    <a:pt x="48" y="1311"/>
                  </a:lnTo>
                  <a:lnTo>
                    <a:pt x="48" y="1311"/>
                  </a:lnTo>
                  <a:lnTo>
                    <a:pt x="47" y="1313"/>
                  </a:lnTo>
                  <a:lnTo>
                    <a:pt x="50" y="1313"/>
                  </a:lnTo>
                  <a:lnTo>
                    <a:pt x="48" y="1315"/>
                  </a:lnTo>
                  <a:lnTo>
                    <a:pt x="47" y="1315"/>
                  </a:lnTo>
                  <a:lnTo>
                    <a:pt x="47" y="1317"/>
                  </a:lnTo>
                  <a:lnTo>
                    <a:pt x="47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50" y="1317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20"/>
                  </a:lnTo>
                  <a:lnTo>
                    <a:pt x="52" y="1320"/>
                  </a:lnTo>
                  <a:lnTo>
                    <a:pt x="50" y="1322"/>
                  </a:lnTo>
                  <a:lnTo>
                    <a:pt x="52" y="1322"/>
                  </a:lnTo>
                  <a:lnTo>
                    <a:pt x="52" y="1322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48" y="1324"/>
                  </a:lnTo>
                  <a:lnTo>
                    <a:pt x="48" y="1326"/>
                  </a:lnTo>
                  <a:lnTo>
                    <a:pt x="48" y="1326"/>
                  </a:lnTo>
                  <a:lnTo>
                    <a:pt x="50" y="1326"/>
                  </a:lnTo>
                  <a:lnTo>
                    <a:pt x="50" y="1326"/>
                  </a:lnTo>
                  <a:lnTo>
                    <a:pt x="52" y="1326"/>
                  </a:lnTo>
                  <a:lnTo>
                    <a:pt x="50" y="1328"/>
                  </a:lnTo>
                  <a:lnTo>
                    <a:pt x="50" y="1328"/>
                  </a:lnTo>
                  <a:lnTo>
                    <a:pt x="48" y="1328"/>
                  </a:lnTo>
                  <a:lnTo>
                    <a:pt x="50" y="1328"/>
                  </a:lnTo>
                  <a:lnTo>
                    <a:pt x="50" y="1329"/>
                  </a:lnTo>
                  <a:lnTo>
                    <a:pt x="52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2" y="1331"/>
                  </a:lnTo>
                  <a:lnTo>
                    <a:pt x="52" y="1331"/>
                  </a:lnTo>
                  <a:lnTo>
                    <a:pt x="54" y="1331"/>
                  </a:lnTo>
                  <a:lnTo>
                    <a:pt x="54" y="1331"/>
                  </a:lnTo>
                  <a:lnTo>
                    <a:pt x="54" y="1333"/>
                  </a:lnTo>
                  <a:lnTo>
                    <a:pt x="54" y="1335"/>
                  </a:lnTo>
                  <a:lnTo>
                    <a:pt x="54" y="1335"/>
                  </a:lnTo>
                  <a:lnTo>
                    <a:pt x="56" y="1338"/>
                  </a:lnTo>
                  <a:lnTo>
                    <a:pt x="56" y="1338"/>
                  </a:lnTo>
                  <a:lnTo>
                    <a:pt x="56" y="1340"/>
                  </a:lnTo>
                  <a:lnTo>
                    <a:pt x="56" y="1342"/>
                  </a:lnTo>
                  <a:lnTo>
                    <a:pt x="56" y="1342"/>
                  </a:lnTo>
                  <a:lnTo>
                    <a:pt x="56" y="1344"/>
                  </a:lnTo>
                  <a:lnTo>
                    <a:pt x="58" y="1346"/>
                  </a:lnTo>
                  <a:lnTo>
                    <a:pt x="59" y="1346"/>
                  </a:lnTo>
                  <a:lnTo>
                    <a:pt x="61" y="1348"/>
                  </a:lnTo>
                  <a:lnTo>
                    <a:pt x="61" y="1348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3"/>
                  </a:lnTo>
                  <a:lnTo>
                    <a:pt x="61" y="1355"/>
                  </a:lnTo>
                  <a:lnTo>
                    <a:pt x="61" y="1357"/>
                  </a:lnTo>
                  <a:lnTo>
                    <a:pt x="63" y="1357"/>
                  </a:lnTo>
                  <a:lnTo>
                    <a:pt x="65" y="1358"/>
                  </a:lnTo>
                  <a:lnTo>
                    <a:pt x="67" y="1358"/>
                  </a:lnTo>
                  <a:lnTo>
                    <a:pt x="68" y="1358"/>
                  </a:lnTo>
                  <a:lnTo>
                    <a:pt x="68" y="1360"/>
                  </a:lnTo>
                  <a:lnTo>
                    <a:pt x="68" y="1362"/>
                  </a:lnTo>
                  <a:lnTo>
                    <a:pt x="68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4"/>
                  </a:lnTo>
                  <a:lnTo>
                    <a:pt x="74" y="1366"/>
                  </a:lnTo>
                  <a:lnTo>
                    <a:pt x="74" y="1366"/>
                  </a:lnTo>
                  <a:lnTo>
                    <a:pt x="74" y="1369"/>
                  </a:lnTo>
                  <a:lnTo>
                    <a:pt x="76" y="1371"/>
                  </a:lnTo>
                  <a:lnTo>
                    <a:pt x="76" y="1373"/>
                  </a:lnTo>
                  <a:lnTo>
                    <a:pt x="77" y="1375"/>
                  </a:lnTo>
                  <a:lnTo>
                    <a:pt x="77" y="1375"/>
                  </a:lnTo>
                  <a:lnTo>
                    <a:pt x="77" y="1376"/>
                  </a:lnTo>
                  <a:lnTo>
                    <a:pt x="77" y="1378"/>
                  </a:lnTo>
                  <a:lnTo>
                    <a:pt x="81" y="1382"/>
                  </a:lnTo>
                  <a:lnTo>
                    <a:pt x="81" y="1382"/>
                  </a:lnTo>
                  <a:lnTo>
                    <a:pt x="83" y="1382"/>
                  </a:lnTo>
                  <a:lnTo>
                    <a:pt x="83" y="1382"/>
                  </a:lnTo>
                  <a:lnTo>
                    <a:pt x="85" y="1380"/>
                  </a:lnTo>
                  <a:lnTo>
                    <a:pt x="86" y="1380"/>
                  </a:lnTo>
                  <a:lnTo>
                    <a:pt x="88" y="1382"/>
                  </a:lnTo>
                  <a:lnTo>
                    <a:pt x="88" y="1382"/>
                  </a:lnTo>
                  <a:lnTo>
                    <a:pt x="90" y="1385"/>
                  </a:lnTo>
                  <a:lnTo>
                    <a:pt x="90" y="1391"/>
                  </a:lnTo>
                  <a:lnTo>
                    <a:pt x="92" y="1393"/>
                  </a:lnTo>
                  <a:lnTo>
                    <a:pt x="90" y="1394"/>
                  </a:lnTo>
                  <a:lnTo>
                    <a:pt x="90" y="1396"/>
                  </a:lnTo>
                  <a:lnTo>
                    <a:pt x="90" y="1398"/>
                  </a:lnTo>
                  <a:lnTo>
                    <a:pt x="88" y="1398"/>
                  </a:lnTo>
                  <a:lnTo>
                    <a:pt x="86" y="1400"/>
                  </a:lnTo>
                  <a:lnTo>
                    <a:pt x="79" y="1398"/>
                  </a:lnTo>
                  <a:lnTo>
                    <a:pt x="77" y="1398"/>
                  </a:lnTo>
                  <a:lnTo>
                    <a:pt x="76" y="1402"/>
                  </a:lnTo>
                  <a:lnTo>
                    <a:pt x="76" y="1404"/>
                  </a:lnTo>
                  <a:lnTo>
                    <a:pt x="81" y="1407"/>
                  </a:lnTo>
                  <a:lnTo>
                    <a:pt x="83" y="1411"/>
                  </a:lnTo>
                  <a:lnTo>
                    <a:pt x="83" y="1413"/>
                  </a:lnTo>
                  <a:lnTo>
                    <a:pt x="86" y="1414"/>
                  </a:lnTo>
                  <a:lnTo>
                    <a:pt x="86" y="1416"/>
                  </a:lnTo>
                  <a:lnTo>
                    <a:pt x="85" y="1418"/>
                  </a:lnTo>
                  <a:lnTo>
                    <a:pt x="85" y="1418"/>
                  </a:lnTo>
                  <a:lnTo>
                    <a:pt x="85" y="1420"/>
                  </a:lnTo>
                  <a:lnTo>
                    <a:pt x="83" y="1420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6"/>
                  </a:lnTo>
                  <a:lnTo>
                    <a:pt x="76" y="1416"/>
                  </a:lnTo>
                  <a:lnTo>
                    <a:pt x="67" y="1413"/>
                  </a:lnTo>
                  <a:lnTo>
                    <a:pt x="67" y="1413"/>
                  </a:lnTo>
                  <a:lnTo>
                    <a:pt x="68" y="1414"/>
                  </a:lnTo>
                  <a:lnTo>
                    <a:pt x="70" y="1416"/>
                  </a:lnTo>
                  <a:lnTo>
                    <a:pt x="72" y="1420"/>
                  </a:lnTo>
                  <a:lnTo>
                    <a:pt x="72" y="1420"/>
                  </a:lnTo>
                  <a:lnTo>
                    <a:pt x="72" y="1423"/>
                  </a:lnTo>
                  <a:lnTo>
                    <a:pt x="72" y="1423"/>
                  </a:lnTo>
                  <a:lnTo>
                    <a:pt x="74" y="1429"/>
                  </a:lnTo>
                  <a:lnTo>
                    <a:pt x="74" y="1429"/>
                  </a:lnTo>
                  <a:lnTo>
                    <a:pt x="79" y="1434"/>
                  </a:lnTo>
                  <a:lnTo>
                    <a:pt x="79" y="1436"/>
                  </a:lnTo>
                  <a:lnTo>
                    <a:pt x="79" y="1438"/>
                  </a:lnTo>
                  <a:lnTo>
                    <a:pt x="79" y="1438"/>
                  </a:lnTo>
                  <a:lnTo>
                    <a:pt x="81" y="1440"/>
                  </a:lnTo>
                  <a:lnTo>
                    <a:pt x="81" y="1440"/>
                  </a:lnTo>
                  <a:lnTo>
                    <a:pt x="83" y="1441"/>
                  </a:lnTo>
                  <a:lnTo>
                    <a:pt x="83" y="1443"/>
                  </a:lnTo>
                  <a:lnTo>
                    <a:pt x="83" y="1443"/>
                  </a:lnTo>
                  <a:lnTo>
                    <a:pt x="83" y="1445"/>
                  </a:lnTo>
                  <a:lnTo>
                    <a:pt x="83" y="1445"/>
                  </a:lnTo>
                  <a:lnTo>
                    <a:pt x="85" y="1445"/>
                  </a:lnTo>
                  <a:lnTo>
                    <a:pt x="85" y="1445"/>
                  </a:lnTo>
                  <a:lnTo>
                    <a:pt x="85" y="1447"/>
                  </a:lnTo>
                  <a:lnTo>
                    <a:pt x="85" y="1447"/>
                  </a:lnTo>
                  <a:lnTo>
                    <a:pt x="85" y="1449"/>
                  </a:lnTo>
                  <a:lnTo>
                    <a:pt x="85" y="1450"/>
                  </a:lnTo>
                  <a:lnTo>
                    <a:pt x="86" y="1452"/>
                  </a:lnTo>
                  <a:lnTo>
                    <a:pt x="88" y="1452"/>
                  </a:lnTo>
                  <a:lnTo>
                    <a:pt x="90" y="1454"/>
                  </a:lnTo>
                  <a:lnTo>
                    <a:pt x="92" y="1458"/>
                  </a:lnTo>
                  <a:lnTo>
                    <a:pt x="90" y="1459"/>
                  </a:lnTo>
                  <a:lnTo>
                    <a:pt x="90" y="1459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2" y="1461"/>
                  </a:lnTo>
                  <a:lnTo>
                    <a:pt x="92" y="1461"/>
                  </a:lnTo>
                  <a:lnTo>
                    <a:pt x="94" y="1463"/>
                  </a:lnTo>
                  <a:lnTo>
                    <a:pt x="94" y="1463"/>
                  </a:lnTo>
                  <a:lnTo>
                    <a:pt x="95" y="1463"/>
                  </a:lnTo>
                  <a:lnTo>
                    <a:pt x="95" y="1465"/>
                  </a:lnTo>
                  <a:lnTo>
                    <a:pt x="95" y="1465"/>
                  </a:lnTo>
                  <a:lnTo>
                    <a:pt x="97" y="1467"/>
                  </a:lnTo>
                  <a:lnTo>
                    <a:pt x="97" y="1469"/>
                  </a:lnTo>
                  <a:lnTo>
                    <a:pt x="97" y="1470"/>
                  </a:lnTo>
                  <a:lnTo>
                    <a:pt x="97" y="1470"/>
                  </a:lnTo>
                  <a:lnTo>
                    <a:pt x="95" y="1472"/>
                  </a:lnTo>
                  <a:lnTo>
                    <a:pt x="95" y="1472"/>
                  </a:lnTo>
                  <a:lnTo>
                    <a:pt x="92" y="1476"/>
                  </a:lnTo>
                  <a:lnTo>
                    <a:pt x="90" y="1478"/>
                  </a:lnTo>
                  <a:lnTo>
                    <a:pt x="90" y="1479"/>
                  </a:lnTo>
                  <a:lnTo>
                    <a:pt x="90" y="1483"/>
                  </a:lnTo>
                  <a:lnTo>
                    <a:pt x="94" y="1487"/>
                  </a:lnTo>
                  <a:lnTo>
                    <a:pt x="94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90"/>
                  </a:lnTo>
                  <a:lnTo>
                    <a:pt x="92" y="1490"/>
                  </a:lnTo>
                  <a:lnTo>
                    <a:pt x="90" y="1490"/>
                  </a:lnTo>
                  <a:lnTo>
                    <a:pt x="90" y="1492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6" y="1490"/>
                  </a:lnTo>
                  <a:lnTo>
                    <a:pt x="85" y="1492"/>
                  </a:lnTo>
                  <a:lnTo>
                    <a:pt x="86" y="1494"/>
                  </a:lnTo>
                  <a:lnTo>
                    <a:pt x="86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2" y="1494"/>
                  </a:lnTo>
                  <a:lnTo>
                    <a:pt x="92" y="1492"/>
                  </a:lnTo>
                  <a:lnTo>
                    <a:pt x="94" y="1492"/>
                  </a:lnTo>
                  <a:lnTo>
                    <a:pt x="94" y="1492"/>
                  </a:lnTo>
                  <a:lnTo>
                    <a:pt x="94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7" y="1494"/>
                  </a:lnTo>
                  <a:lnTo>
                    <a:pt x="99" y="1494"/>
                  </a:lnTo>
                  <a:lnTo>
                    <a:pt x="108" y="1497"/>
                  </a:lnTo>
                  <a:lnTo>
                    <a:pt x="110" y="1497"/>
                  </a:lnTo>
                  <a:lnTo>
                    <a:pt x="114" y="1497"/>
                  </a:lnTo>
                  <a:lnTo>
                    <a:pt x="115" y="1497"/>
                  </a:lnTo>
                  <a:lnTo>
                    <a:pt x="119" y="1494"/>
                  </a:lnTo>
                  <a:lnTo>
                    <a:pt x="121" y="1494"/>
                  </a:lnTo>
                  <a:lnTo>
                    <a:pt x="123" y="1494"/>
                  </a:lnTo>
                  <a:lnTo>
                    <a:pt x="124" y="1494"/>
                  </a:lnTo>
                  <a:lnTo>
                    <a:pt x="124" y="1492"/>
                  </a:lnTo>
                  <a:lnTo>
                    <a:pt x="124" y="1492"/>
                  </a:lnTo>
                  <a:lnTo>
                    <a:pt x="126" y="1492"/>
                  </a:lnTo>
                  <a:lnTo>
                    <a:pt x="126" y="1490"/>
                  </a:lnTo>
                  <a:lnTo>
                    <a:pt x="133" y="1490"/>
                  </a:lnTo>
                  <a:lnTo>
                    <a:pt x="135" y="1490"/>
                  </a:lnTo>
                  <a:lnTo>
                    <a:pt x="137" y="1490"/>
                  </a:lnTo>
                  <a:lnTo>
                    <a:pt x="137" y="1490"/>
                  </a:lnTo>
                  <a:lnTo>
                    <a:pt x="139" y="1490"/>
                  </a:lnTo>
                  <a:lnTo>
                    <a:pt x="139" y="1490"/>
                  </a:lnTo>
                  <a:lnTo>
                    <a:pt x="141" y="1490"/>
                  </a:lnTo>
                  <a:lnTo>
                    <a:pt x="142" y="1490"/>
                  </a:lnTo>
                  <a:lnTo>
                    <a:pt x="146" y="1494"/>
                  </a:lnTo>
                  <a:lnTo>
                    <a:pt x="148" y="1494"/>
                  </a:lnTo>
                  <a:lnTo>
                    <a:pt x="150" y="1494"/>
                  </a:lnTo>
                  <a:lnTo>
                    <a:pt x="151" y="1494"/>
                  </a:lnTo>
                  <a:lnTo>
                    <a:pt x="153" y="1494"/>
                  </a:lnTo>
                  <a:lnTo>
                    <a:pt x="153" y="1492"/>
                  </a:lnTo>
                  <a:lnTo>
                    <a:pt x="155" y="1492"/>
                  </a:lnTo>
                  <a:lnTo>
                    <a:pt x="157" y="1487"/>
                  </a:lnTo>
                  <a:lnTo>
                    <a:pt x="159" y="1487"/>
                  </a:lnTo>
                  <a:lnTo>
                    <a:pt x="159" y="1487"/>
                  </a:lnTo>
                  <a:lnTo>
                    <a:pt x="162" y="1483"/>
                  </a:lnTo>
                  <a:lnTo>
                    <a:pt x="162" y="1481"/>
                  </a:lnTo>
                  <a:lnTo>
                    <a:pt x="162" y="1479"/>
                  </a:lnTo>
                  <a:lnTo>
                    <a:pt x="162" y="1478"/>
                  </a:lnTo>
                  <a:lnTo>
                    <a:pt x="160" y="1476"/>
                  </a:lnTo>
                  <a:lnTo>
                    <a:pt x="159" y="1474"/>
                  </a:lnTo>
                  <a:lnTo>
                    <a:pt x="159" y="1474"/>
                  </a:lnTo>
                  <a:lnTo>
                    <a:pt x="159" y="1472"/>
                  </a:lnTo>
                  <a:lnTo>
                    <a:pt x="159" y="1470"/>
                  </a:lnTo>
                  <a:lnTo>
                    <a:pt x="159" y="1470"/>
                  </a:lnTo>
                  <a:lnTo>
                    <a:pt x="159" y="1469"/>
                  </a:lnTo>
                  <a:lnTo>
                    <a:pt x="157" y="1469"/>
                  </a:lnTo>
                  <a:lnTo>
                    <a:pt x="155" y="1467"/>
                  </a:lnTo>
                  <a:lnTo>
                    <a:pt x="155" y="1465"/>
                  </a:lnTo>
                  <a:lnTo>
                    <a:pt x="153" y="1463"/>
                  </a:lnTo>
                  <a:lnTo>
                    <a:pt x="153" y="1463"/>
                  </a:lnTo>
                  <a:lnTo>
                    <a:pt x="153" y="1459"/>
                  </a:lnTo>
                  <a:lnTo>
                    <a:pt x="155" y="1456"/>
                  </a:lnTo>
                  <a:lnTo>
                    <a:pt x="155" y="1452"/>
                  </a:lnTo>
                  <a:lnTo>
                    <a:pt x="157" y="1449"/>
                  </a:lnTo>
                  <a:lnTo>
                    <a:pt x="160" y="1449"/>
                  </a:lnTo>
                  <a:lnTo>
                    <a:pt x="160" y="1447"/>
                  </a:lnTo>
                  <a:lnTo>
                    <a:pt x="160" y="1445"/>
                  </a:lnTo>
                  <a:lnTo>
                    <a:pt x="162" y="1443"/>
                  </a:lnTo>
                  <a:lnTo>
                    <a:pt x="162" y="1443"/>
                  </a:lnTo>
                  <a:lnTo>
                    <a:pt x="164" y="1443"/>
                  </a:lnTo>
                  <a:lnTo>
                    <a:pt x="164" y="1441"/>
                  </a:lnTo>
                  <a:lnTo>
                    <a:pt x="166" y="1440"/>
                  </a:lnTo>
                  <a:lnTo>
                    <a:pt x="168" y="1436"/>
                  </a:lnTo>
                  <a:lnTo>
                    <a:pt x="169" y="1436"/>
                  </a:lnTo>
                  <a:lnTo>
                    <a:pt x="169" y="1436"/>
                  </a:lnTo>
                  <a:lnTo>
                    <a:pt x="171" y="1436"/>
                  </a:lnTo>
                  <a:lnTo>
                    <a:pt x="171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6"/>
                  </a:lnTo>
                  <a:lnTo>
                    <a:pt x="175" y="1434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7" y="1438"/>
                  </a:lnTo>
                  <a:lnTo>
                    <a:pt x="177" y="1438"/>
                  </a:lnTo>
                  <a:lnTo>
                    <a:pt x="177" y="1440"/>
                  </a:lnTo>
                  <a:lnTo>
                    <a:pt x="179" y="1440"/>
                  </a:lnTo>
                  <a:lnTo>
                    <a:pt x="179" y="1438"/>
                  </a:lnTo>
                  <a:lnTo>
                    <a:pt x="179" y="1438"/>
                  </a:lnTo>
                  <a:lnTo>
                    <a:pt x="180" y="1438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38"/>
                  </a:lnTo>
                  <a:lnTo>
                    <a:pt x="182" y="1438"/>
                  </a:lnTo>
                  <a:lnTo>
                    <a:pt x="182" y="1438"/>
                  </a:lnTo>
                  <a:lnTo>
                    <a:pt x="182" y="1436"/>
                  </a:lnTo>
                  <a:lnTo>
                    <a:pt x="182" y="1436"/>
                  </a:lnTo>
                  <a:lnTo>
                    <a:pt x="182" y="1434"/>
                  </a:lnTo>
                  <a:lnTo>
                    <a:pt x="180" y="1432"/>
                  </a:lnTo>
                  <a:lnTo>
                    <a:pt x="180" y="1431"/>
                  </a:lnTo>
                  <a:lnTo>
                    <a:pt x="180" y="1431"/>
                  </a:lnTo>
                  <a:lnTo>
                    <a:pt x="179" y="1431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7"/>
                  </a:lnTo>
                  <a:lnTo>
                    <a:pt x="179" y="1427"/>
                  </a:lnTo>
                  <a:lnTo>
                    <a:pt x="179" y="1425"/>
                  </a:lnTo>
                  <a:lnTo>
                    <a:pt x="180" y="1425"/>
                  </a:lnTo>
                  <a:lnTo>
                    <a:pt x="182" y="1425"/>
                  </a:lnTo>
                  <a:lnTo>
                    <a:pt x="184" y="1425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7"/>
                  </a:lnTo>
                  <a:lnTo>
                    <a:pt x="186" y="1425"/>
                  </a:lnTo>
                  <a:lnTo>
                    <a:pt x="188" y="1425"/>
                  </a:lnTo>
                  <a:lnTo>
                    <a:pt x="189" y="1425"/>
                  </a:lnTo>
                  <a:lnTo>
                    <a:pt x="191" y="1425"/>
                  </a:lnTo>
                  <a:lnTo>
                    <a:pt x="191" y="1423"/>
                  </a:lnTo>
                  <a:lnTo>
                    <a:pt x="193" y="1425"/>
                  </a:lnTo>
                  <a:lnTo>
                    <a:pt x="197" y="1425"/>
                  </a:lnTo>
                  <a:lnTo>
                    <a:pt x="197" y="1425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5"/>
                  </a:lnTo>
                  <a:lnTo>
                    <a:pt x="198" y="1425"/>
                  </a:lnTo>
                  <a:lnTo>
                    <a:pt x="200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4" y="1425"/>
                  </a:lnTo>
                  <a:lnTo>
                    <a:pt x="206" y="1425"/>
                  </a:lnTo>
                  <a:lnTo>
                    <a:pt x="207" y="1423"/>
                  </a:lnTo>
                  <a:lnTo>
                    <a:pt x="209" y="1423"/>
                  </a:lnTo>
                  <a:lnTo>
                    <a:pt x="209" y="1425"/>
                  </a:lnTo>
                  <a:lnTo>
                    <a:pt x="211" y="1425"/>
                  </a:lnTo>
                  <a:lnTo>
                    <a:pt x="209" y="1425"/>
                  </a:lnTo>
                  <a:lnTo>
                    <a:pt x="209" y="1427"/>
                  </a:lnTo>
                  <a:lnTo>
                    <a:pt x="209" y="1427"/>
                  </a:lnTo>
                  <a:lnTo>
                    <a:pt x="211" y="1427"/>
                  </a:lnTo>
                  <a:lnTo>
                    <a:pt x="213" y="1427"/>
                  </a:lnTo>
                  <a:lnTo>
                    <a:pt x="213" y="1427"/>
                  </a:lnTo>
                  <a:lnTo>
                    <a:pt x="213" y="1425"/>
                  </a:lnTo>
                  <a:lnTo>
                    <a:pt x="213" y="1425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6" y="1423"/>
                  </a:lnTo>
                  <a:lnTo>
                    <a:pt x="216" y="1423"/>
                  </a:lnTo>
                  <a:lnTo>
                    <a:pt x="216" y="1425"/>
                  </a:lnTo>
                  <a:lnTo>
                    <a:pt x="216" y="1425"/>
                  </a:lnTo>
                  <a:lnTo>
                    <a:pt x="218" y="1425"/>
                  </a:lnTo>
                  <a:lnTo>
                    <a:pt x="218" y="1425"/>
                  </a:lnTo>
                  <a:lnTo>
                    <a:pt x="218" y="1423"/>
                  </a:lnTo>
                  <a:lnTo>
                    <a:pt x="218" y="1423"/>
                  </a:lnTo>
                  <a:lnTo>
                    <a:pt x="220" y="1423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3"/>
                  </a:lnTo>
                  <a:lnTo>
                    <a:pt x="224" y="1423"/>
                  </a:lnTo>
                  <a:lnTo>
                    <a:pt x="224" y="1425"/>
                  </a:lnTo>
                  <a:lnTo>
                    <a:pt x="225" y="1425"/>
                  </a:lnTo>
                  <a:lnTo>
                    <a:pt x="225" y="1423"/>
                  </a:lnTo>
                  <a:lnTo>
                    <a:pt x="227" y="1422"/>
                  </a:lnTo>
                  <a:lnTo>
                    <a:pt x="227" y="1422"/>
                  </a:lnTo>
                  <a:lnTo>
                    <a:pt x="227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5"/>
                  </a:lnTo>
                  <a:lnTo>
                    <a:pt x="229" y="1423"/>
                  </a:lnTo>
                  <a:lnTo>
                    <a:pt x="231" y="1425"/>
                  </a:lnTo>
                  <a:lnTo>
                    <a:pt x="233" y="1425"/>
                  </a:lnTo>
                  <a:lnTo>
                    <a:pt x="234" y="1425"/>
                  </a:lnTo>
                  <a:lnTo>
                    <a:pt x="236" y="1425"/>
                  </a:lnTo>
                  <a:lnTo>
                    <a:pt x="234" y="1427"/>
                  </a:lnTo>
                  <a:lnTo>
                    <a:pt x="234" y="1431"/>
                  </a:lnTo>
                  <a:lnTo>
                    <a:pt x="234" y="1431"/>
                  </a:lnTo>
                  <a:lnTo>
                    <a:pt x="236" y="1432"/>
                  </a:lnTo>
                  <a:lnTo>
                    <a:pt x="236" y="1432"/>
                  </a:lnTo>
                  <a:lnTo>
                    <a:pt x="238" y="1431"/>
                  </a:lnTo>
                  <a:lnTo>
                    <a:pt x="242" y="1423"/>
                  </a:lnTo>
                  <a:lnTo>
                    <a:pt x="242" y="1423"/>
                  </a:lnTo>
                  <a:lnTo>
                    <a:pt x="244" y="1422"/>
                  </a:lnTo>
                  <a:lnTo>
                    <a:pt x="245" y="1420"/>
                  </a:lnTo>
                  <a:lnTo>
                    <a:pt x="245" y="1420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6"/>
                  </a:lnTo>
                  <a:lnTo>
                    <a:pt x="247" y="1409"/>
                  </a:lnTo>
                  <a:lnTo>
                    <a:pt x="249" y="1402"/>
                  </a:lnTo>
                  <a:lnTo>
                    <a:pt x="251" y="1398"/>
                  </a:lnTo>
                  <a:lnTo>
                    <a:pt x="253" y="1394"/>
                  </a:lnTo>
                  <a:lnTo>
                    <a:pt x="253" y="1393"/>
                  </a:lnTo>
                  <a:lnTo>
                    <a:pt x="253" y="1391"/>
                  </a:lnTo>
                  <a:lnTo>
                    <a:pt x="254" y="1391"/>
                  </a:lnTo>
                  <a:lnTo>
                    <a:pt x="254" y="1391"/>
                  </a:lnTo>
                  <a:lnTo>
                    <a:pt x="254" y="1387"/>
                  </a:lnTo>
                  <a:lnTo>
                    <a:pt x="254" y="1385"/>
                  </a:lnTo>
                  <a:lnTo>
                    <a:pt x="256" y="1385"/>
                  </a:lnTo>
                  <a:lnTo>
                    <a:pt x="256" y="1385"/>
                  </a:lnTo>
                  <a:lnTo>
                    <a:pt x="256" y="1384"/>
                  </a:lnTo>
                  <a:lnTo>
                    <a:pt x="256" y="1382"/>
                  </a:lnTo>
                  <a:lnTo>
                    <a:pt x="256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60" y="1380"/>
                  </a:lnTo>
                  <a:lnTo>
                    <a:pt x="260" y="1380"/>
                  </a:lnTo>
                  <a:lnTo>
                    <a:pt x="262" y="1380"/>
                  </a:lnTo>
                  <a:lnTo>
                    <a:pt x="262" y="1380"/>
                  </a:lnTo>
                  <a:lnTo>
                    <a:pt x="263" y="1380"/>
                  </a:lnTo>
                  <a:lnTo>
                    <a:pt x="263" y="1378"/>
                  </a:lnTo>
                  <a:lnTo>
                    <a:pt x="263" y="1376"/>
                  </a:lnTo>
                  <a:lnTo>
                    <a:pt x="263" y="1375"/>
                  </a:lnTo>
                  <a:lnTo>
                    <a:pt x="262" y="1373"/>
                  </a:lnTo>
                  <a:lnTo>
                    <a:pt x="262" y="1371"/>
                  </a:lnTo>
                  <a:lnTo>
                    <a:pt x="262" y="1371"/>
                  </a:lnTo>
                  <a:lnTo>
                    <a:pt x="263" y="1371"/>
                  </a:lnTo>
                  <a:lnTo>
                    <a:pt x="263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7" y="1371"/>
                  </a:lnTo>
                  <a:lnTo>
                    <a:pt x="267" y="1369"/>
                  </a:lnTo>
                  <a:lnTo>
                    <a:pt x="267" y="1369"/>
                  </a:lnTo>
                  <a:lnTo>
                    <a:pt x="269" y="1369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5" y="1367"/>
                  </a:lnTo>
                  <a:lnTo>
                    <a:pt x="265" y="1367"/>
                  </a:lnTo>
                  <a:lnTo>
                    <a:pt x="265" y="1362"/>
                  </a:lnTo>
                  <a:lnTo>
                    <a:pt x="267" y="1362"/>
                  </a:lnTo>
                  <a:lnTo>
                    <a:pt x="267" y="1360"/>
                  </a:lnTo>
                  <a:lnTo>
                    <a:pt x="265" y="1358"/>
                  </a:lnTo>
                  <a:lnTo>
                    <a:pt x="265" y="1357"/>
                  </a:lnTo>
                  <a:lnTo>
                    <a:pt x="267" y="1355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1"/>
                  </a:lnTo>
                  <a:lnTo>
                    <a:pt x="265" y="1349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9" y="1348"/>
                  </a:lnTo>
                  <a:lnTo>
                    <a:pt x="269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4"/>
                  </a:lnTo>
                  <a:lnTo>
                    <a:pt x="267" y="1344"/>
                  </a:lnTo>
                  <a:lnTo>
                    <a:pt x="269" y="1344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46"/>
                  </a:lnTo>
                  <a:lnTo>
                    <a:pt x="274" y="1346"/>
                  </a:lnTo>
                  <a:lnTo>
                    <a:pt x="272" y="1344"/>
                  </a:lnTo>
                  <a:lnTo>
                    <a:pt x="272" y="1342"/>
                  </a:lnTo>
                  <a:lnTo>
                    <a:pt x="272" y="1342"/>
                  </a:lnTo>
                  <a:lnTo>
                    <a:pt x="272" y="1340"/>
                  </a:lnTo>
                  <a:lnTo>
                    <a:pt x="272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7"/>
                  </a:lnTo>
                  <a:lnTo>
                    <a:pt x="269" y="1335"/>
                  </a:lnTo>
                  <a:lnTo>
                    <a:pt x="267" y="1333"/>
                  </a:lnTo>
                  <a:lnTo>
                    <a:pt x="267" y="1329"/>
                  </a:lnTo>
                  <a:lnTo>
                    <a:pt x="267" y="1328"/>
                  </a:lnTo>
                  <a:lnTo>
                    <a:pt x="269" y="1326"/>
                  </a:lnTo>
                  <a:lnTo>
                    <a:pt x="267" y="1324"/>
                  </a:lnTo>
                  <a:lnTo>
                    <a:pt x="269" y="1322"/>
                  </a:lnTo>
                  <a:lnTo>
                    <a:pt x="272" y="1320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7"/>
                  </a:lnTo>
                  <a:lnTo>
                    <a:pt x="271" y="1315"/>
                  </a:lnTo>
                  <a:lnTo>
                    <a:pt x="272" y="1313"/>
                  </a:lnTo>
                  <a:lnTo>
                    <a:pt x="272" y="1313"/>
                  </a:lnTo>
                  <a:lnTo>
                    <a:pt x="276" y="1313"/>
                  </a:lnTo>
                  <a:lnTo>
                    <a:pt x="276" y="1311"/>
                  </a:lnTo>
                  <a:lnTo>
                    <a:pt x="276" y="1311"/>
                  </a:lnTo>
                  <a:lnTo>
                    <a:pt x="278" y="1311"/>
                  </a:lnTo>
                  <a:lnTo>
                    <a:pt x="278" y="1311"/>
                  </a:lnTo>
                  <a:lnTo>
                    <a:pt x="276" y="1310"/>
                  </a:lnTo>
                  <a:lnTo>
                    <a:pt x="276" y="1310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8" y="1308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1"/>
                  </a:lnTo>
                  <a:lnTo>
                    <a:pt x="276" y="1297"/>
                  </a:lnTo>
                  <a:lnTo>
                    <a:pt x="274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5"/>
                  </a:lnTo>
                  <a:lnTo>
                    <a:pt x="271" y="1295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4" y="1293"/>
                  </a:lnTo>
                  <a:lnTo>
                    <a:pt x="274" y="1292"/>
                  </a:lnTo>
                  <a:lnTo>
                    <a:pt x="274" y="1292"/>
                  </a:lnTo>
                  <a:lnTo>
                    <a:pt x="276" y="1292"/>
                  </a:lnTo>
                  <a:lnTo>
                    <a:pt x="276" y="1292"/>
                  </a:lnTo>
                  <a:lnTo>
                    <a:pt x="276" y="1290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6" y="1288"/>
                  </a:lnTo>
                  <a:lnTo>
                    <a:pt x="276" y="1288"/>
                  </a:lnTo>
                  <a:lnTo>
                    <a:pt x="274" y="1286"/>
                  </a:lnTo>
                  <a:lnTo>
                    <a:pt x="274" y="1284"/>
                  </a:lnTo>
                  <a:lnTo>
                    <a:pt x="274" y="1284"/>
                  </a:lnTo>
                  <a:lnTo>
                    <a:pt x="272" y="1282"/>
                  </a:lnTo>
                  <a:lnTo>
                    <a:pt x="274" y="1284"/>
                  </a:lnTo>
                  <a:lnTo>
                    <a:pt x="276" y="1284"/>
                  </a:lnTo>
                  <a:lnTo>
                    <a:pt x="280" y="1286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6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2" y="1275"/>
                  </a:lnTo>
                  <a:lnTo>
                    <a:pt x="272" y="1275"/>
                  </a:lnTo>
                  <a:lnTo>
                    <a:pt x="271" y="1272"/>
                  </a:lnTo>
                  <a:lnTo>
                    <a:pt x="269" y="1270"/>
                  </a:lnTo>
                  <a:lnTo>
                    <a:pt x="267" y="1268"/>
                  </a:lnTo>
                  <a:lnTo>
                    <a:pt x="265" y="1268"/>
                  </a:lnTo>
                  <a:lnTo>
                    <a:pt x="265" y="1266"/>
                  </a:lnTo>
                  <a:lnTo>
                    <a:pt x="271" y="1272"/>
                  </a:lnTo>
                  <a:lnTo>
                    <a:pt x="276" y="1277"/>
                  </a:lnTo>
                  <a:lnTo>
                    <a:pt x="276" y="1279"/>
                  </a:lnTo>
                  <a:lnTo>
                    <a:pt x="278" y="1279"/>
                  </a:lnTo>
                  <a:lnTo>
                    <a:pt x="280" y="1281"/>
                  </a:lnTo>
                  <a:lnTo>
                    <a:pt x="280" y="1279"/>
                  </a:lnTo>
                  <a:lnTo>
                    <a:pt x="278" y="1279"/>
                  </a:lnTo>
                  <a:lnTo>
                    <a:pt x="267" y="1266"/>
                  </a:lnTo>
                  <a:lnTo>
                    <a:pt x="267" y="1264"/>
                  </a:lnTo>
                  <a:lnTo>
                    <a:pt x="269" y="1266"/>
                  </a:lnTo>
                  <a:lnTo>
                    <a:pt x="269" y="1266"/>
                  </a:lnTo>
                  <a:lnTo>
                    <a:pt x="269" y="1264"/>
                  </a:lnTo>
                  <a:lnTo>
                    <a:pt x="269" y="1264"/>
                  </a:lnTo>
                  <a:lnTo>
                    <a:pt x="271" y="1264"/>
                  </a:lnTo>
                  <a:lnTo>
                    <a:pt x="271" y="1266"/>
                  </a:lnTo>
                  <a:lnTo>
                    <a:pt x="272" y="1266"/>
                  </a:lnTo>
                  <a:lnTo>
                    <a:pt x="272" y="1266"/>
                  </a:lnTo>
                  <a:lnTo>
                    <a:pt x="272" y="1264"/>
                  </a:lnTo>
                  <a:lnTo>
                    <a:pt x="272" y="1264"/>
                  </a:lnTo>
                  <a:lnTo>
                    <a:pt x="272" y="1263"/>
                  </a:lnTo>
                  <a:lnTo>
                    <a:pt x="272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1" y="1261"/>
                  </a:lnTo>
                  <a:lnTo>
                    <a:pt x="269" y="1259"/>
                  </a:lnTo>
                  <a:lnTo>
                    <a:pt x="269" y="1259"/>
                  </a:lnTo>
                  <a:lnTo>
                    <a:pt x="269" y="1257"/>
                  </a:lnTo>
                  <a:lnTo>
                    <a:pt x="269" y="1257"/>
                  </a:lnTo>
                  <a:lnTo>
                    <a:pt x="269" y="1255"/>
                  </a:lnTo>
                  <a:lnTo>
                    <a:pt x="271" y="1255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4"/>
                  </a:lnTo>
                  <a:lnTo>
                    <a:pt x="274" y="1264"/>
                  </a:lnTo>
                  <a:lnTo>
                    <a:pt x="274" y="1266"/>
                  </a:lnTo>
                  <a:lnTo>
                    <a:pt x="276" y="1266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78" y="1264"/>
                  </a:lnTo>
                  <a:lnTo>
                    <a:pt x="280" y="1264"/>
                  </a:lnTo>
                  <a:lnTo>
                    <a:pt x="280" y="1266"/>
                  </a:lnTo>
                  <a:lnTo>
                    <a:pt x="280" y="1266"/>
                  </a:lnTo>
                  <a:lnTo>
                    <a:pt x="281" y="1268"/>
                  </a:lnTo>
                  <a:lnTo>
                    <a:pt x="281" y="1268"/>
                  </a:lnTo>
                  <a:lnTo>
                    <a:pt x="283" y="1266"/>
                  </a:lnTo>
                  <a:lnTo>
                    <a:pt x="283" y="1266"/>
                  </a:lnTo>
                  <a:lnTo>
                    <a:pt x="281" y="1264"/>
                  </a:lnTo>
                  <a:lnTo>
                    <a:pt x="281" y="1263"/>
                  </a:lnTo>
                  <a:lnTo>
                    <a:pt x="283" y="1264"/>
                  </a:lnTo>
                  <a:lnTo>
                    <a:pt x="283" y="1264"/>
                  </a:lnTo>
                  <a:lnTo>
                    <a:pt x="283" y="1263"/>
                  </a:lnTo>
                  <a:lnTo>
                    <a:pt x="281" y="1261"/>
                  </a:lnTo>
                  <a:lnTo>
                    <a:pt x="281" y="1261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6" y="1255"/>
                  </a:lnTo>
                  <a:lnTo>
                    <a:pt x="276" y="1254"/>
                  </a:lnTo>
                  <a:lnTo>
                    <a:pt x="276" y="1252"/>
                  </a:lnTo>
                  <a:lnTo>
                    <a:pt x="278" y="1252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80" y="1254"/>
                  </a:lnTo>
                  <a:lnTo>
                    <a:pt x="281" y="1254"/>
                  </a:lnTo>
                  <a:lnTo>
                    <a:pt x="281" y="1255"/>
                  </a:lnTo>
                  <a:lnTo>
                    <a:pt x="281" y="1254"/>
                  </a:lnTo>
                  <a:lnTo>
                    <a:pt x="281" y="1254"/>
                  </a:lnTo>
                  <a:lnTo>
                    <a:pt x="281" y="1252"/>
                  </a:lnTo>
                  <a:lnTo>
                    <a:pt x="280" y="1252"/>
                  </a:lnTo>
                  <a:lnTo>
                    <a:pt x="280" y="1252"/>
                  </a:lnTo>
                  <a:lnTo>
                    <a:pt x="278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48"/>
                  </a:lnTo>
                  <a:lnTo>
                    <a:pt x="281" y="1248"/>
                  </a:lnTo>
                  <a:lnTo>
                    <a:pt x="280" y="1246"/>
                  </a:lnTo>
                  <a:lnTo>
                    <a:pt x="278" y="1245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1"/>
                  </a:lnTo>
                  <a:lnTo>
                    <a:pt x="276" y="1239"/>
                  </a:lnTo>
                  <a:lnTo>
                    <a:pt x="276" y="1237"/>
                  </a:lnTo>
                  <a:lnTo>
                    <a:pt x="278" y="1239"/>
                  </a:lnTo>
                  <a:lnTo>
                    <a:pt x="280" y="1241"/>
                  </a:lnTo>
                  <a:lnTo>
                    <a:pt x="283" y="1245"/>
                  </a:lnTo>
                  <a:lnTo>
                    <a:pt x="285" y="1241"/>
                  </a:lnTo>
                  <a:lnTo>
                    <a:pt x="285" y="1241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7"/>
                  </a:lnTo>
                  <a:lnTo>
                    <a:pt x="285" y="1236"/>
                  </a:lnTo>
                  <a:lnTo>
                    <a:pt x="285" y="1236"/>
                  </a:lnTo>
                  <a:lnTo>
                    <a:pt x="285" y="1234"/>
                  </a:lnTo>
                  <a:lnTo>
                    <a:pt x="283" y="1234"/>
                  </a:lnTo>
                  <a:lnTo>
                    <a:pt x="283" y="1234"/>
                  </a:lnTo>
                  <a:lnTo>
                    <a:pt x="285" y="1234"/>
                  </a:lnTo>
                  <a:lnTo>
                    <a:pt x="281" y="1230"/>
                  </a:lnTo>
                  <a:lnTo>
                    <a:pt x="280" y="1230"/>
                  </a:lnTo>
                  <a:lnTo>
                    <a:pt x="280" y="1230"/>
                  </a:lnTo>
                  <a:lnTo>
                    <a:pt x="281" y="1230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5" y="1225"/>
                  </a:lnTo>
                  <a:lnTo>
                    <a:pt x="283" y="1225"/>
                  </a:lnTo>
                  <a:lnTo>
                    <a:pt x="280" y="1226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6"/>
                  </a:lnTo>
                  <a:lnTo>
                    <a:pt x="280" y="1226"/>
                  </a:lnTo>
                  <a:lnTo>
                    <a:pt x="278" y="1225"/>
                  </a:lnTo>
                  <a:lnTo>
                    <a:pt x="276" y="1223"/>
                  </a:lnTo>
                  <a:lnTo>
                    <a:pt x="276" y="1223"/>
                  </a:lnTo>
                  <a:lnTo>
                    <a:pt x="283" y="1225"/>
                  </a:lnTo>
                  <a:lnTo>
                    <a:pt x="283" y="1221"/>
                  </a:lnTo>
                  <a:lnTo>
                    <a:pt x="283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19"/>
                  </a:lnTo>
                  <a:lnTo>
                    <a:pt x="280" y="1219"/>
                  </a:lnTo>
                  <a:lnTo>
                    <a:pt x="280" y="1217"/>
                  </a:lnTo>
                  <a:lnTo>
                    <a:pt x="280" y="1217"/>
                  </a:lnTo>
                  <a:lnTo>
                    <a:pt x="278" y="1217"/>
                  </a:lnTo>
                  <a:lnTo>
                    <a:pt x="267" y="1210"/>
                  </a:lnTo>
                  <a:lnTo>
                    <a:pt x="265" y="1210"/>
                  </a:lnTo>
                  <a:lnTo>
                    <a:pt x="267" y="1210"/>
                  </a:lnTo>
                  <a:lnTo>
                    <a:pt x="271" y="1212"/>
                  </a:lnTo>
                  <a:lnTo>
                    <a:pt x="274" y="1214"/>
                  </a:lnTo>
                  <a:lnTo>
                    <a:pt x="280" y="1214"/>
                  </a:lnTo>
                  <a:lnTo>
                    <a:pt x="281" y="1214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5" y="1214"/>
                  </a:lnTo>
                  <a:lnTo>
                    <a:pt x="287" y="1212"/>
                  </a:lnTo>
                  <a:lnTo>
                    <a:pt x="287" y="1210"/>
                  </a:lnTo>
                  <a:lnTo>
                    <a:pt x="287" y="1210"/>
                  </a:lnTo>
                  <a:lnTo>
                    <a:pt x="290" y="1210"/>
                  </a:lnTo>
                  <a:lnTo>
                    <a:pt x="290" y="1210"/>
                  </a:lnTo>
                  <a:lnTo>
                    <a:pt x="289" y="1207"/>
                  </a:lnTo>
                  <a:lnTo>
                    <a:pt x="287" y="1207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5" y="1205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3" y="1201"/>
                  </a:lnTo>
                  <a:lnTo>
                    <a:pt x="283" y="1199"/>
                  </a:lnTo>
                  <a:lnTo>
                    <a:pt x="283" y="1198"/>
                  </a:lnTo>
                  <a:lnTo>
                    <a:pt x="283" y="1198"/>
                  </a:lnTo>
                  <a:lnTo>
                    <a:pt x="281" y="1198"/>
                  </a:lnTo>
                  <a:lnTo>
                    <a:pt x="281" y="1198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0" y="1198"/>
                  </a:lnTo>
                  <a:lnTo>
                    <a:pt x="278" y="1198"/>
                  </a:lnTo>
                  <a:lnTo>
                    <a:pt x="278" y="1198"/>
                  </a:lnTo>
                  <a:lnTo>
                    <a:pt x="276" y="1196"/>
                  </a:lnTo>
                  <a:lnTo>
                    <a:pt x="271" y="1196"/>
                  </a:lnTo>
                  <a:lnTo>
                    <a:pt x="269" y="1196"/>
                  </a:lnTo>
                  <a:lnTo>
                    <a:pt x="267" y="1194"/>
                  </a:lnTo>
                  <a:lnTo>
                    <a:pt x="267" y="1194"/>
                  </a:lnTo>
                  <a:lnTo>
                    <a:pt x="265" y="1196"/>
                  </a:lnTo>
                  <a:lnTo>
                    <a:pt x="265" y="1196"/>
                  </a:lnTo>
                  <a:lnTo>
                    <a:pt x="265" y="1198"/>
                  </a:lnTo>
                  <a:lnTo>
                    <a:pt x="265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2" y="1196"/>
                  </a:lnTo>
                  <a:lnTo>
                    <a:pt x="262" y="1196"/>
                  </a:lnTo>
                  <a:lnTo>
                    <a:pt x="260" y="1196"/>
                  </a:lnTo>
                  <a:lnTo>
                    <a:pt x="260" y="1196"/>
                  </a:lnTo>
                  <a:lnTo>
                    <a:pt x="258" y="1198"/>
                  </a:lnTo>
                  <a:lnTo>
                    <a:pt x="256" y="1196"/>
                  </a:lnTo>
                  <a:lnTo>
                    <a:pt x="254" y="1198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4" y="1196"/>
                  </a:lnTo>
                  <a:lnTo>
                    <a:pt x="256" y="1196"/>
                  </a:lnTo>
                  <a:lnTo>
                    <a:pt x="256" y="1196"/>
                  </a:lnTo>
                  <a:lnTo>
                    <a:pt x="258" y="1194"/>
                  </a:lnTo>
                  <a:lnTo>
                    <a:pt x="258" y="1194"/>
                  </a:lnTo>
                  <a:lnTo>
                    <a:pt x="256" y="1194"/>
                  </a:lnTo>
                  <a:lnTo>
                    <a:pt x="256" y="1192"/>
                  </a:lnTo>
                  <a:lnTo>
                    <a:pt x="256" y="1192"/>
                  </a:lnTo>
                  <a:lnTo>
                    <a:pt x="272" y="1194"/>
                  </a:lnTo>
                  <a:lnTo>
                    <a:pt x="290" y="1196"/>
                  </a:lnTo>
                  <a:lnTo>
                    <a:pt x="294" y="1196"/>
                  </a:lnTo>
                  <a:lnTo>
                    <a:pt x="296" y="1196"/>
                  </a:lnTo>
                  <a:lnTo>
                    <a:pt x="296" y="1194"/>
                  </a:lnTo>
                  <a:lnTo>
                    <a:pt x="294" y="1192"/>
                  </a:lnTo>
                  <a:lnTo>
                    <a:pt x="292" y="1192"/>
                  </a:lnTo>
                  <a:lnTo>
                    <a:pt x="292" y="1190"/>
                  </a:lnTo>
                  <a:lnTo>
                    <a:pt x="294" y="1190"/>
                  </a:lnTo>
                  <a:lnTo>
                    <a:pt x="298" y="1192"/>
                  </a:lnTo>
                  <a:lnTo>
                    <a:pt x="300" y="1194"/>
                  </a:lnTo>
                  <a:lnTo>
                    <a:pt x="300" y="1192"/>
                  </a:lnTo>
                  <a:lnTo>
                    <a:pt x="301" y="1190"/>
                  </a:lnTo>
                  <a:lnTo>
                    <a:pt x="301" y="1190"/>
                  </a:lnTo>
                  <a:lnTo>
                    <a:pt x="301" y="1189"/>
                  </a:lnTo>
                  <a:lnTo>
                    <a:pt x="301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7"/>
                  </a:lnTo>
                  <a:lnTo>
                    <a:pt x="298" y="1187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8" y="1183"/>
                  </a:lnTo>
                  <a:lnTo>
                    <a:pt x="300" y="1183"/>
                  </a:lnTo>
                  <a:lnTo>
                    <a:pt x="300" y="1183"/>
                  </a:lnTo>
                  <a:lnTo>
                    <a:pt x="300" y="1185"/>
                  </a:lnTo>
                  <a:lnTo>
                    <a:pt x="301" y="1185"/>
                  </a:lnTo>
                  <a:lnTo>
                    <a:pt x="303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10" y="1185"/>
                  </a:lnTo>
                  <a:lnTo>
                    <a:pt x="312" y="1185"/>
                  </a:lnTo>
                  <a:lnTo>
                    <a:pt x="314" y="1183"/>
                  </a:lnTo>
                  <a:lnTo>
                    <a:pt x="312" y="1181"/>
                  </a:lnTo>
                  <a:lnTo>
                    <a:pt x="310" y="1180"/>
                  </a:lnTo>
                  <a:lnTo>
                    <a:pt x="318" y="1181"/>
                  </a:lnTo>
                  <a:lnTo>
                    <a:pt x="319" y="1180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6"/>
                  </a:lnTo>
                  <a:lnTo>
                    <a:pt x="318" y="1172"/>
                  </a:lnTo>
                  <a:lnTo>
                    <a:pt x="318" y="1172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2"/>
                  </a:lnTo>
                  <a:lnTo>
                    <a:pt x="323" y="1172"/>
                  </a:lnTo>
                  <a:lnTo>
                    <a:pt x="321" y="1170"/>
                  </a:lnTo>
                  <a:lnTo>
                    <a:pt x="321" y="1170"/>
                  </a:lnTo>
                  <a:lnTo>
                    <a:pt x="323" y="1170"/>
                  </a:lnTo>
                  <a:lnTo>
                    <a:pt x="323" y="1170"/>
                  </a:lnTo>
                  <a:lnTo>
                    <a:pt x="325" y="1170"/>
                  </a:lnTo>
                  <a:lnTo>
                    <a:pt x="325" y="1170"/>
                  </a:lnTo>
                  <a:lnTo>
                    <a:pt x="325" y="1169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3" y="1165"/>
                  </a:lnTo>
                  <a:lnTo>
                    <a:pt x="323" y="1165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5" y="1163"/>
                  </a:lnTo>
                  <a:lnTo>
                    <a:pt x="325" y="1163"/>
                  </a:lnTo>
                  <a:lnTo>
                    <a:pt x="325" y="1161"/>
                  </a:lnTo>
                  <a:lnTo>
                    <a:pt x="325" y="1160"/>
                  </a:lnTo>
                  <a:lnTo>
                    <a:pt x="327" y="1158"/>
                  </a:lnTo>
                  <a:lnTo>
                    <a:pt x="325" y="1158"/>
                  </a:lnTo>
                  <a:lnTo>
                    <a:pt x="325" y="1156"/>
                  </a:lnTo>
                  <a:lnTo>
                    <a:pt x="325" y="1152"/>
                  </a:lnTo>
                  <a:lnTo>
                    <a:pt x="325" y="1151"/>
                  </a:lnTo>
                  <a:lnTo>
                    <a:pt x="327" y="1151"/>
                  </a:lnTo>
                  <a:lnTo>
                    <a:pt x="327" y="1151"/>
                  </a:lnTo>
                  <a:lnTo>
                    <a:pt x="327" y="1149"/>
                  </a:lnTo>
                  <a:lnTo>
                    <a:pt x="328" y="1147"/>
                  </a:lnTo>
                  <a:lnTo>
                    <a:pt x="327" y="1143"/>
                  </a:lnTo>
                  <a:lnTo>
                    <a:pt x="328" y="1145"/>
                  </a:lnTo>
                  <a:lnTo>
                    <a:pt x="328" y="1145"/>
                  </a:lnTo>
                  <a:lnTo>
                    <a:pt x="328" y="1147"/>
                  </a:lnTo>
                  <a:lnTo>
                    <a:pt x="328" y="1147"/>
                  </a:lnTo>
                  <a:lnTo>
                    <a:pt x="328" y="1149"/>
                  </a:lnTo>
                  <a:lnTo>
                    <a:pt x="328" y="1151"/>
                  </a:lnTo>
                  <a:lnTo>
                    <a:pt x="328" y="1152"/>
                  </a:lnTo>
                  <a:lnTo>
                    <a:pt x="330" y="1154"/>
                  </a:lnTo>
                  <a:lnTo>
                    <a:pt x="330" y="1156"/>
                  </a:lnTo>
                  <a:lnTo>
                    <a:pt x="330" y="1154"/>
                  </a:lnTo>
                  <a:lnTo>
                    <a:pt x="330" y="1152"/>
                  </a:lnTo>
                  <a:lnTo>
                    <a:pt x="330" y="1151"/>
                  </a:lnTo>
                  <a:lnTo>
                    <a:pt x="330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51"/>
                  </a:lnTo>
                  <a:lnTo>
                    <a:pt x="332" y="1152"/>
                  </a:lnTo>
                  <a:lnTo>
                    <a:pt x="332" y="1152"/>
                  </a:lnTo>
                  <a:lnTo>
                    <a:pt x="332" y="1154"/>
                  </a:lnTo>
                  <a:lnTo>
                    <a:pt x="332" y="1156"/>
                  </a:lnTo>
                  <a:lnTo>
                    <a:pt x="332" y="1160"/>
                  </a:lnTo>
                  <a:lnTo>
                    <a:pt x="332" y="1161"/>
                  </a:lnTo>
                  <a:lnTo>
                    <a:pt x="332" y="1161"/>
                  </a:lnTo>
                  <a:lnTo>
                    <a:pt x="332" y="1163"/>
                  </a:lnTo>
                  <a:lnTo>
                    <a:pt x="332" y="1165"/>
                  </a:lnTo>
                  <a:lnTo>
                    <a:pt x="332" y="1167"/>
                  </a:lnTo>
                  <a:lnTo>
                    <a:pt x="334" y="1169"/>
                  </a:lnTo>
                  <a:lnTo>
                    <a:pt x="334" y="1169"/>
                  </a:lnTo>
                  <a:lnTo>
                    <a:pt x="334" y="1170"/>
                  </a:lnTo>
                  <a:lnTo>
                    <a:pt x="334" y="1170"/>
                  </a:lnTo>
                  <a:lnTo>
                    <a:pt x="334" y="1172"/>
                  </a:lnTo>
                  <a:lnTo>
                    <a:pt x="334" y="1172"/>
                  </a:lnTo>
                  <a:lnTo>
                    <a:pt x="334" y="1170"/>
                  </a:lnTo>
                  <a:lnTo>
                    <a:pt x="334" y="1169"/>
                  </a:lnTo>
                  <a:lnTo>
                    <a:pt x="334" y="1167"/>
                  </a:lnTo>
                  <a:lnTo>
                    <a:pt x="334" y="1165"/>
                  </a:lnTo>
                  <a:lnTo>
                    <a:pt x="334" y="1163"/>
                  </a:lnTo>
                  <a:lnTo>
                    <a:pt x="334" y="1165"/>
                  </a:lnTo>
                  <a:lnTo>
                    <a:pt x="334" y="1167"/>
                  </a:lnTo>
                  <a:lnTo>
                    <a:pt x="336" y="1167"/>
                  </a:lnTo>
                  <a:lnTo>
                    <a:pt x="336" y="1169"/>
                  </a:lnTo>
                  <a:lnTo>
                    <a:pt x="336" y="1169"/>
                  </a:lnTo>
                  <a:lnTo>
                    <a:pt x="337" y="1167"/>
                  </a:lnTo>
                  <a:lnTo>
                    <a:pt x="337" y="1167"/>
                  </a:lnTo>
                  <a:lnTo>
                    <a:pt x="337" y="1169"/>
                  </a:lnTo>
                  <a:lnTo>
                    <a:pt x="337" y="1169"/>
                  </a:lnTo>
                  <a:lnTo>
                    <a:pt x="337" y="1170"/>
                  </a:lnTo>
                  <a:lnTo>
                    <a:pt x="337" y="1170"/>
                  </a:lnTo>
                  <a:lnTo>
                    <a:pt x="337" y="1172"/>
                  </a:lnTo>
                  <a:lnTo>
                    <a:pt x="337" y="1172"/>
                  </a:lnTo>
                  <a:lnTo>
                    <a:pt x="339" y="1174"/>
                  </a:lnTo>
                  <a:lnTo>
                    <a:pt x="339" y="1170"/>
                  </a:lnTo>
                  <a:lnTo>
                    <a:pt x="339" y="1170"/>
                  </a:lnTo>
                  <a:lnTo>
                    <a:pt x="339" y="1169"/>
                  </a:lnTo>
                  <a:lnTo>
                    <a:pt x="339" y="1169"/>
                  </a:lnTo>
                  <a:lnTo>
                    <a:pt x="341" y="1169"/>
                  </a:lnTo>
                  <a:lnTo>
                    <a:pt x="341" y="1169"/>
                  </a:lnTo>
                  <a:lnTo>
                    <a:pt x="343" y="1169"/>
                  </a:lnTo>
                  <a:lnTo>
                    <a:pt x="343" y="1167"/>
                  </a:lnTo>
                  <a:lnTo>
                    <a:pt x="343" y="1165"/>
                  </a:lnTo>
                  <a:lnTo>
                    <a:pt x="343" y="1165"/>
                  </a:lnTo>
                  <a:lnTo>
                    <a:pt x="343" y="1163"/>
                  </a:lnTo>
                  <a:lnTo>
                    <a:pt x="343" y="1161"/>
                  </a:lnTo>
                  <a:lnTo>
                    <a:pt x="345" y="1160"/>
                  </a:lnTo>
                  <a:lnTo>
                    <a:pt x="345" y="1158"/>
                  </a:lnTo>
                  <a:lnTo>
                    <a:pt x="345" y="1156"/>
                  </a:lnTo>
                  <a:lnTo>
                    <a:pt x="345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4"/>
                  </a:lnTo>
                  <a:lnTo>
                    <a:pt x="346" y="1154"/>
                  </a:lnTo>
                  <a:lnTo>
                    <a:pt x="348" y="1154"/>
                  </a:lnTo>
                  <a:lnTo>
                    <a:pt x="350" y="1154"/>
                  </a:lnTo>
                  <a:lnTo>
                    <a:pt x="350" y="1152"/>
                  </a:lnTo>
                  <a:lnTo>
                    <a:pt x="352" y="1151"/>
                  </a:lnTo>
                  <a:lnTo>
                    <a:pt x="352" y="1151"/>
                  </a:lnTo>
                  <a:lnTo>
                    <a:pt x="354" y="1151"/>
                  </a:lnTo>
                  <a:lnTo>
                    <a:pt x="354" y="1151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5" y="1152"/>
                  </a:lnTo>
                  <a:lnTo>
                    <a:pt x="354" y="1152"/>
                  </a:lnTo>
                  <a:lnTo>
                    <a:pt x="355" y="1152"/>
                  </a:lnTo>
                  <a:lnTo>
                    <a:pt x="361" y="1151"/>
                  </a:lnTo>
                  <a:lnTo>
                    <a:pt x="361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7"/>
                  </a:lnTo>
                  <a:lnTo>
                    <a:pt x="361" y="1147"/>
                  </a:lnTo>
                  <a:lnTo>
                    <a:pt x="363" y="1145"/>
                  </a:lnTo>
                  <a:lnTo>
                    <a:pt x="365" y="1147"/>
                  </a:lnTo>
                  <a:lnTo>
                    <a:pt x="365" y="1147"/>
                  </a:lnTo>
                  <a:lnTo>
                    <a:pt x="366" y="1147"/>
                  </a:lnTo>
                  <a:lnTo>
                    <a:pt x="366" y="1145"/>
                  </a:lnTo>
                  <a:lnTo>
                    <a:pt x="366" y="1143"/>
                  </a:lnTo>
                  <a:lnTo>
                    <a:pt x="366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2"/>
                  </a:lnTo>
                  <a:lnTo>
                    <a:pt x="365" y="1142"/>
                  </a:lnTo>
                  <a:lnTo>
                    <a:pt x="365" y="1143"/>
                  </a:lnTo>
                  <a:lnTo>
                    <a:pt x="363" y="1142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1" y="1140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6" y="1142"/>
                  </a:lnTo>
                  <a:lnTo>
                    <a:pt x="365" y="1140"/>
                  </a:lnTo>
                  <a:lnTo>
                    <a:pt x="365" y="1138"/>
                  </a:lnTo>
                  <a:lnTo>
                    <a:pt x="363" y="1136"/>
                  </a:lnTo>
                  <a:lnTo>
                    <a:pt x="361" y="1136"/>
                  </a:lnTo>
                  <a:lnTo>
                    <a:pt x="359" y="1134"/>
                  </a:lnTo>
                  <a:lnTo>
                    <a:pt x="357" y="1134"/>
                  </a:lnTo>
                  <a:lnTo>
                    <a:pt x="359" y="1133"/>
                  </a:lnTo>
                  <a:lnTo>
                    <a:pt x="361" y="1133"/>
                  </a:lnTo>
                  <a:lnTo>
                    <a:pt x="361" y="1133"/>
                  </a:lnTo>
                  <a:lnTo>
                    <a:pt x="359" y="1133"/>
                  </a:lnTo>
                  <a:lnTo>
                    <a:pt x="359" y="1131"/>
                  </a:lnTo>
                  <a:lnTo>
                    <a:pt x="359" y="1131"/>
                  </a:lnTo>
                  <a:lnTo>
                    <a:pt x="357" y="1129"/>
                  </a:lnTo>
                  <a:lnTo>
                    <a:pt x="359" y="1129"/>
                  </a:lnTo>
                  <a:lnTo>
                    <a:pt x="359" y="1129"/>
                  </a:lnTo>
                  <a:lnTo>
                    <a:pt x="361" y="1127"/>
                  </a:lnTo>
                  <a:lnTo>
                    <a:pt x="361" y="1127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3" y="1131"/>
                  </a:lnTo>
                  <a:lnTo>
                    <a:pt x="366" y="1129"/>
                  </a:lnTo>
                  <a:lnTo>
                    <a:pt x="368" y="1131"/>
                  </a:lnTo>
                  <a:lnTo>
                    <a:pt x="368" y="1131"/>
                  </a:lnTo>
                  <a:lnTo>
                    <a:pt x="370" y="1131"/>
                  </a:lnTo>
                  <a:lnTo>
                    <a:pt x="370" y="1131"/>
                  </a:lnTo>
                  <a:lnTo>
                    <a:pt x="372" y="1131"/>
                  </a:lnTo>
                  <a:lnTo>
                    <a:pt x="372" y="1131"/>
                  </a:lnTo>
                  <a:lnTo>
                    <a:pt x="374" y="1131"/>
                  </a:lnTo>
                  <a:lnTo>
                    <a:pt x="375" y="1131"/>
                  </a:lnTo>
                  <a:lnTo>
                    <a:pt x="377" y="1129"/>
                  </a:lnTo>
                  <a:lnTo>
                    <a:pt x="377" y="1129"/>
                  </a:lnTo>
                  <a:lnTo>
                    <a:pt x="375" y="1127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2" y="1124"/>
                  </a:lnTo>
                  <a:lnTo>
                    <a:pt x="372" y="1125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5" y="1124"/>
                  </a:lnTo>
                  <a:lnTo>
                    <a:pt x="372" y="1122"/>
                  </a:lnTo>
                  <a:lnTo>
                    <a:pt x="372" y="1122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0" y="1118"/>
                  </a:lnTo>
                  <a:lnTo>
                    <a:pt x="368" y="1118"/>
                  </a:lnTo>
                  <a:lnTo>
                    <a:pt x="366" y="1118"/>
                  </a:lnTo>
                  <a:lnTo>
                    <a:pt x="366" y="1120"/>
                  </a:lnTo>
                  <a:lnTo>
                    <a:pt x="366" y="1120"/>
                  </a:lnTo>
                  <a:lnTo>
                    <a:pt x="370" y="1122"/>
                  </a:lnTo>
                  <a:lnTo>
                    <a:pt x="366" y="1122"/>
                  </a:lnTo>
                  <a:lnTo>
                    <a:pt x="366" y="1124"/>
                  </a:lnTo>
                  <a:lnTo>
                    <a:pt x="368" y="1127"/>
                  </a:lnTo>
                  <a:lnTo>
                    <a:pt x="368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5"/>
                  </a:lnTo>
                  <a:lnTo>
                    <a:pt x="366" y="1125"/>
                  </a:lnTo>
                  <a:lnTo>
                    <a:pt x="365" y="1124"/>
                  </a:lnTo>
                  <a:lnTo>
                    <a:pt x="361" y="1124"/>
                  </a:lnTo>
                  <a:lnTo>
                    <a:pt x="357" y="1125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5" y="1127"/>
                  </a:lnTo>
                  <a:lnTo>
                    <a:pt x="354" y="1127"/>
                  </a:lnTo>
                  <a:lnTo>
                    <a:pt x="354" y="1129"/>
                  </a:lnTo>
                  <a:lnTo>
                    <a:pt x="348" y="1129"/>
                  </a:lnTo>
                  <a:lnTo>
                    <a:pt x="348" y="1127"/>
                  </a:lnTo>
                  <a:lnTo>
                    <a:pt x="350" y="1127"/>
                  </a:lnTo>
                  <a:lnTo>
                    <a:pt x="352" y="1127"/>
                  </a:lnTo>
                  <a:lnTo>
                    <a:pt x="345" y="1120"/>
                  </a:lnTo>
                  <a:lnTo>
                    <a:pt x="345" y="1120"/>
                  </a:lnTo>
                  <a:lnTo>
                    <a:pt x="346" y="1122"/>
                  </a:lnTo>
                  <a:lnTo>
                    <a:pt x="346" y="1122"/>
                  </a:lnTo>
                  <a:lnTo>
                    <a:pt x="348" y="1122"/>
                  </a:lnTo>
                  <a:lnTo>
                    <a:pt x="350" y="1120"/>
                  </a:lnTo>
                  <a:lnTo>
                    <a:pt x="348" y="1120"/>
                  </a:lnTo>
                  <a:lnTo>
                    <a:pt x="348" y="1118"/>
                  </a:lnTo>
                  <a:lnTo>
                    <a:pt x="348" y="1118"/>
                  </a:lnTo>
                  <a:lnTo>
                    <a:pt x="348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8"/>
                  </a:lnTo>
                  <a:lnTo>
                    <a:pt x="355" y="1120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2" y="1120"/>
                  </a:lnTo>
                  <a:lnTo>
                    <a:pt x="354" y="1120"/>
                  </a:lnTo>
                  <a:lnTo>
                    <a:pt x="357" y="1122"/>
                  </a:lnTo>
                  <a:lnTo>
                    <a:pt x="359" y="1122"/>
                  </a:lnTo>
                  <a:lnTo>
                    <a:pt x="361" y="1120"/>
                  </a:lnTo>
                  <a:lnTo>
                    <a:pt x="361" y="1120"/>
                  </a:lnTo>
                  <a:lnTo>
                    <a:pt x="359" y="1120"/>
                  </a:lnTo>
                  <a:lnTo>
                    <a:pt x="357" y="1120"/>
                  </a:lnTo>
                  <a:lnTo>
                    <a:pt x="359" y="1118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9" y="1116"/>
                  </a:lnTo>
                  <a:lnTo>
                    <a:pt x="359" y="1116"/>
                  </a:lnTo>
                  <a:lnTo>
                    <a:pt x="357" y="1114"/>
                  </a:lnTo>
                  <a:lnTo>
                    <a:pt x="357" y="1114"/>
                  </a:lnTo>
                  <a:lnTo>
                    <a:pt x="361" y="1114"/>
                  </a:lnTo>
                  <a:lnTo>
                    <a:pt x="363" y="1114"/>
                  </a:lnTo>
                  <a:lnTo>
                    <a:pt x="365" y="1113"/>
                  </a:lnTo>
                  <a:lnTo>
                    <a:pt x="368" y="1109"/>
                  </a:lnTo>
                  <a:lnTo>
                    <a:pt x="368" y="1107"/>
                  </a:lnTo>
                  <a:lnTo>
                    <a:pt x="372" y="1107"/>
                  </a:lnTo>
                  <a:lnTo>
                    <a:pt x="374" y="1104"/>
                  </a:lnTo>
                  <a:lnTo>
                    <a:pt x="377" y="1104"/>
                  </a:lnTo>
                  <a:lnTo>
                    <a:pt x="377" y="1102"/>
                  </a:lnTo>
                  <a:lnTo>
                    <a:pt x="379" y="1102"/>
                  </a:lnTo>
                  <a:lnTo>
                    <a:pt x="379" y="1102"/>
                  </a:lnTo>
                  <a:lnTo>
                    <a:pt x="379" y="1100"/>
                  </a:lnTo>
                  <a:lnTo>
                    <a:pt x="377" y="1098"/>
                  </a:lnTo>
                  <a:lnTo>
                    <a:pt x="377" y="1098"/>
                  </a:lnTo>
                  <a:lnTo>
                    <a:pt x="379" y="1098"/>
                  </a:lnTo>
                  <a:lnTo>
                    <a:pt x="379" y="1100"/>
                  </a:lnTo>
                  <a:lnTo>
                    <a:pt x="379" y="1100"/>
                  </a:lnTo>
                  <a:lnTo>
                    <a:pt x="381" y="1100"/>
                  </a:lnTo>
                  <a:lnTo>
                    <a:pt x="381" y="1098"/>
                  </a:lnTo>
                  <a:lnTo>
                    <a:pt x="381" y="1098"/>
                  </a:lnTo>
                  <a:lnTo>
                    <a:pt x="381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3" y="1095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8" y="1091"/>
                  </a:lnTo>
                  <a:lnTo>
                    <a:pt x="388" y="1089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397" y="1087"/>
                  </a:lnTo>
                  <a:lnTo>
                    <a:pt x="399" y="1087"/>
                  </a:lnTo>
                  <a:lnTo>
                    <a:pt x="399" y="1084"/>
                  </a:lnTo>
                  <a:lnTo>
                    <a:pt x="397" y="1084"/>
                  </a:lnTo>
                  <a:lnTo>
                    <a:pt x="384" y="1084"/>
                  </a:lnTo>
                  <a:lnTo>
                    <a:pt x="383" y="1086"/>
                  </a:lnTo>
                  <a:lnTo>
                    <a:pt x="381" y="1086"/>
                  </a:lnTo>
                  <a:lnTo>
                    <a:pt x="381" y="1084"/>
                  </a:lnTo>
                  <a:lnTo>
                    <a:pt x="383" y="1082"/>
                  </a:lnTo>
                  <a:lnTo>
                    <a:pt x="383" y="1082"/>
                  </a:lnTo>
                  <a:lnTo>
                    <a:pt x="386" y="1082"/>
                  </a:lnTo>
                  <a:lnTo>
                    <a:pt x="386" y="1082"/>
                  </a:lnTo>
                  <a:lnTo>
                    <a:pt x="388" y="1082"/>
                  </a:lnTo>
                  <a:lnTo>
                    <a:pt x="390" y="1077"/>
                  </a:lnTo>
                  <a:lnTo>
                    <a:pt x="392" y="1075"/>
                  </a:lnTo>
                  <a:lnTo>
                    <a:pt x="392" y="1073"/>
                  </a:lnTo>
                  <a:lnTo>
                    <a:pt x="390" y="1069"/>
                  </a:lnTo>
                  <a:lnTo>
                    <a:pt x="388" y="1069"/>
                  </a:lnTo>
                  <a:lnTo>
                    <a:pt x="390" y="1069"/>
                  </a:lnTo>
                  <a:lnTo>
                    <a:pt x="392" y="1071"/>
                  </a:lnTo>
                  <a:lnTo>
                    <a:pt x="395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3"/>
                  </a:lnTo>
                  <a:lnTo>
                    <a:pt x="399" y="1073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3"/>
                  </a:lnTo>
                  <a:lnTo>
                    <a:pt x="397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3" y="1069"/>
                  </a:lnTo>
                  <a:lnTo>
                    <a:pt x="393" y="1069"/>
                  </a:lnTo>
                  <a:lnTo>
                    <a:pt x="390" y="1068"/>
                  </a:lnTo>
                  <a:lnTo>
                    <a:pt x="390" y="1068"/>
                  </a:lnTo>
                  <a:lnTo>
                    <a:pt x="388" y="1062"/>
                  </a:lnTo>
                  <a:lnTo>
                    <a:pt x="386" y="1055"/>
                  </a:lnTo>
                  <a:lnTo>
                    <a:pt x="386" y="1053"/>
                  </a:lnTo>
                  <a:lnTo>
                    <a:pt x="384" y="1051"/>
                  </a:lnTo>
                  <a:lnTo>
                    <a:pt x="386" y="1051"/>
                  </a:lnTo>
                  <a:lnTo>
                    <a:pt x="384" y="1049"/>
                  </a:lnTo>
                  <a:lnTo>
                    <a:pt x="384" y="1049"/>
                  </a:lnTo>
                  <a:lnTo>
                    <a:pt x="383" y="1051"/>
                  </a:lnTo>
                  <a:lnTo>
                    <a:pt x="383" y="1053"/>
                  </a:lnTo>
                  <a:lnTo>
                    <a:pt x="383" y="1057"/>
                  </a:lnTo>
                  <a:lnTo>
                    <a:pt x="383" y="1058"/>
                  </a:lnTo>
                  <a:lnTo>
                    <a:pt x="384" y="1062"/>
                  </a:lnTo>
                  <a:lnTo>
                    <a:pt x="384" y="1060"/>
                  </a:lnTo>
                  <a:lnTo>
                    <a:pt x="381" y="1057"/>
                  </a:lnTo>
                  <a:lnTo>
                    <a:pt x="381" y="1055"/>
                  </a:lnTo>
                  <a:lnTo>
                    <a:pt x="381" y="1051"/>
                  </a:lnTo>
                  <a:lnTo>
                    <a:pt x="381" y="1049"/>
                  </a:lnTo>
                  <a:lnTo>
                    <a:pt x="381" y="1049"/>
                  </a:lnTo>
                  <a:lnTo>
                    <a:pt x="379" y="1049"/>
                  </a:lnTo>
                  <a:lnTo>
                    <a:pt x="377" y="1048"/>
                  </a:lnTo>
                  <a:lnTo>
                    <a:pt x="375" y="1046"/>
                  </a:lnTo>
                  <a:lnTo>
                    <a:pt x="374" y="1048"/>
                  </a:lnTo>
                  <a:lnTo>
                    <a:pt x="374" y="1048"/>
                  </a:lnTo>
                  <a:lnTo>
                    <a:pt x="374" y="1049"/>
                  </a:lnTo>
                  <a:lnTo>
                    <a:pt x="374" y="1051"/>
                  </a:lnTo>
                  <a:lnTo>
                    <a:pt x="374" y="1053"/>
                  </a:lnTo>
                  <a:lnTo>
                    <a:pt x="374" y="1055"/>
                  </a:lnTo>
                  <a:lnTo>
                    <a:pt x="374" y="1055"/>
                  </a:lnTo>
                  <a:lnTo>
                    <a:pt x="374" y="1053"/>
                  </a:lnTo>
                  <a:lnTo>
                    <a:pt x="372" y="1049"/>
                  </a:lnTo>
                  <a:lnTo>
                    <a:pt x="372" y="1049"/>
                  </a:lnTo>
                  <a:lnTo>
                    <a:pt x="372" y="1048"/>
                  </a:lnTo>
                  <a:lnTo>
                    <a:pt x="372" y="1044"/>
                  </a:lnTo>
                  <a:lnTo>
                    <a:pt x="372" y="1044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0" y="1046"/>
                  </a:lnTo>
                  <a:lnTo>
                    <a:pt x="370" y="1046"/>
                  </a:lnTo>
                  <a:lnTo>
                    <a:pt x="368" y="1046"/>
                  </a:lnTo>
                  <a:lnTo>
                    <a:pt x="368" y="1044"/>
                  </a:lnTo>
                  <a:lnTo>
                    <a:pt x="365" y="1042"/>
                  </a:lnTo>
                  <a:lnTo>
                    <a:pt x="365" y="1040"/>
                  </a:lnTo>
                  <a:lnTo>
                    <a:pt x="365" y="1039"/>
                  </a:lnTo>
                  <a:lnTo>
                    <a:pt x="365" y="1040"/>
                  </a:lnTo>
                  <a:lnTo>
                    <a:pt x="366" y="1040"/>
                  </a:lnTo>
                  <a:lnTo>
                    <a:pt x="366" y="1040"/>
                  </a:lnTo>
                  <a:lnTo>
                    <a:pt x="365" y="1039"/>
                  </a:lnTo>
                  <a:lnTo>
                    <a:pt x="363" y="1035"/>
                  </a:lnTo>
                  <a:lnTo>
                    <a:pt x="361" y="1033"/>
                  </a:lnTo>
                  <a:lnTo>
                    <a:pt x="361" y="1030"/>
                  </a:lnTo>
                  <a:lnTo>
                    <a:pt x="363" y="1033"/>
                  </a:lnTo>
                  <a:lnTo>
                    <a:pt x="365" y="1035"/>
                  </a:lnTo>
                  <a:lnTo>
                    <a:pt x="372" y="1039"/>
                  </a:lnTo>
                  <a:lnTo>
                    <a:pt x="375" y="1039"/>
                  </a:lnTo>
                  <a:lnTo>
                    <a:pt x="372" y="1035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8" y="1033"/>
                  </a:lnTo>
                  <a:lnTo>
                    <a:pt x="368" y="1033"/>
                  </a:lnTo>
                  <a:lnTo>
                    <a:pt x="368" y="1031"/>
                  </a:lnTo>
                  <a:lnTo>
                    <a:pt x="366" y="1031"/>
                  </a:lnTo>
                  <a:lnTo>
                    <a:pt x="366" y="1030"/>
                  </a:lnTo>
                  <a:lnTo>
                    <a:pt x="366" y="1030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6"/>
                  </a:lnTo>
                  <a:lnTo>
                    <a:pt x="363" y="1028"/>
                  </a:lnTo>
                  <a:lnTo>
                    <a:pt x="361" y="1026"/>
                  </a:lnTo>
                  <a:lnTo>
                    <a:pt x="361" y="1026"/>
                  </a:lnTo>
                  <a:lnTo>
                    <a:pt x="359" y="1026"/>
                  </a:lnTo>
                  <a:lnTo>
                    <a:pt x="359" y="1026"/>
                  </a:lnTo>
                  <a:lnTo>
                    <a:pt x="357" y="1028"/>
                  </a:lnTo>
                  <a:lnTo>
                    <a:pt x="355" y="1030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6"/>
                  </a:lnTo>
                  <a:lnTo>
                    <a:pt x="355" y="1026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354" y="1022"/>
                  </a:lnTo>
                  <a:lnTo>
                    <a:pt x="352" y="1021"/>
                  </a:lnTo>
                  <a:lnTo>
                    <a:pt x="350" y="1019"/>
                  </a:lnTo>
                  <a:lnTo>
                    <a:pt x="350" y="1017"/>
                  </a:lnTo>
                  <a:lnTo>
                    <a:pt x="350" y="1015"/>
                  </a:lnTo>
                  <a:lnTo>
                    <a:pt x="350" y="1015"/>
                  </a:lnTo>
                  <a:lnTo>
                    <a:pt x="348" y="1013"/>
                  </a:lnTo>
                  <a:lnTo>
                    <a:pt x="345" y="1012"/>
                  </a:lnTo>
                  <a:lnTo>
                    <a:pt x="345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08"/>
                  </a:lnTo>
                  <a:lnTo>
                    <a:pt x="345" y="1008"/>
                  </a:lnTo>
                  <a:lnTo>
                    <a:pt x="345" y="1006"/>
                  </a:lnTo>
                  <a:lnTo>
                    <a:pt x="343" y="1002"/>
                  </a:lnTo>
                  <a:lnTo>
                    <a:pt x="341" y="1001"/>
                  </a:lnTo>
                  <a:lnTo>
                    <a:pt x="341" y="1001"/>
                  </a:lnTo>
                  <a:lnTo>
                    <a:pt x="336" y="1002"/>
                  </a:lnTo>
                  <a:lnTo>
                    <a:pt x="332" y="1004"/>
                  </a:lnTo>
                  <a:lnTo>
                    <a:pt x="330" y="1008"/>
                  </a:lnTo>
                  <a:lnTo>
                    <a:pt x="332" y="1012"/>
                  </a:lnTo>
                  <a:lnTo>
                    <a:pt x="332" y="1012"/>
                  </a:lnTo>
                  <a:lnTo>
                    <a:pt x="328" y="1012"/>
                  </a:lnTo>
                  <a:lnTo>
                    <a:pt x="327" y="1010"/>
                  </a:lnTo>
                  <a:lnTo>
                    <a:pt x="325" y="1008"/>
                  </a:lnTo>
                  <a:lnTo>
                    <a:pt x="325" y="1006"/>
                  </a:lnTo>
                  <a:lnTo>
                    <a:pt x="325" y="1004"/>
                  </a:lnTo>
                  <a:lnTo>
                    <a:pt x="325" y="1002"/>
                  </a:lnTo>
                  <a:lnTo>
                    <a:pt x="325" y="1002"/>
                  </a:lnTo>
                  <a:lnTo>
                    <a:pt x="327" y="1001"/>
                  </a:lnTo>
                  <a:lnTo>
                    <a:pt x="327" y="1001"/>
                  </a:lnTo>
                  <a:lnTo>
                    <a:pt x="327" y="999"/>
                  </a:lnTo>
                  <a:lnTo>
                    <a:pt x="325" y="999"/>
                  </a:lnTo>
                  <a:lnTo>
                    <a:pt x="325" y="997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6" y="997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10" y="999"/>
                  </a:lnTo>
                  <a:lnTo>
                    <a:pt x="310" y="997"/>
                  </a:lnTo>
                  <a:lnTo>
                    <a:pt x="312" y="997"/>
                  </a:lnTo>
                  <a:lnTo>
                    <a:pt x="310" y="993"/>
                  </a:lnTo>
                  <a:lnTo>
                    <a:pt x="309" y="993"/>
                  </a:lnTo>
                  <a:lnTo>
                    <a:pt x="307" y="992"/>
                  </a:lnTo>
                  <a:lnTo>
                    <a:pt x="307" y="992"/>
                  </a:lnTo>
                  <a:lnTo>
                    <a:pt x="305" y="992"/>
                  </a:lnTo>
                  <a:lnTo>
                    <a:pt x="305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5" y="990"/>
                  </a:lnTo>
                  <a:lnTo>
                    <a:pt x="307" y="990"/>
                  </a:lnTo>
                  <a:lnTo>
                    <a:pt x="309" y="988"/>
                  </a:lnTo>
                  <a:lnTo>
                    <a:pt x="310" y="986"/>
                  </a:lnTo>
                  <a:lnTo>
                    <a:pt x="310" y="986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09" y="984"/>
                  </a:lnTo>
                  <a:lnTo>
                    <a:pt x="309" y="983"/>
                  </a:lnTo>
                  <a:lnTo>
                    <a:pt x="309" y="983"/>
                  </a:lnTo>
                  <a:lnTo>
                    <a:pt x="309" y="981"/>
                  </a:lnTo>
                  <a:lnTo>
                    <a:pt x="309" y="979"/>
                  </a:lnTo>
                  <a:lnTo>
                    <a:pt x="309" y="979"/>
                  </a:lnTo>
                  <a:lnTo>
                    <a:pt x="307" y="979"/>
                  </a:lnTo>
                  <a:lnTo>
                    <a:pt x="307" y="979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9" y="977"/>
                  </a:lnTo>
                  <a:lnTo>
                    <a:pt x="309" y="977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68"/>
                  </a:lnTo>
                  <a:lnTo>
                    <a:pt x="305" y="966"/>
                  </a:lnTo>
                  <a:lnTo>
                    <a:pt x="305" y="966"/>
                  </a:lnTo>
                  <a:lnTo>
                    <a:pt x="303" y="966"/>
                  </a:lnTo>
                  <a:lnTo>
                    <a:pt x="301" y="966"/>
                  </a:lnTo>
                  <a:lnTo>
                    <a:pt x="301" y="965"/>
                  </a:lnTo>
                  <a:lnTo>
                    <a:pt x="303" y="965"/>
                  </a:lnTo>
                  <a:lnTo>
                    <a:pt x="303" y="961"/>
                  </a:lnTo>
                  <a:lnTo>
                    <a:pt x="303" y="959"/>
                  </a:lnTo>
                  <a:lnTo>
                    <a:pt x="307" y="959"/>
                  </a:lnTo>
                  <a:lnTo>
                    <a:pt x="307" y="957"/>
                  </a:lnTo>
                  <a:lnTo>
                    <a:pt x="305" y="957"/>
                  </a:lnTo>
                  <a:lnTo>
                    <a:pt x="303" y="959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6"/>
                  </a:lnTo>
                  <a:lnTo>
                    <a:pt x="303" y="956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1" y="948"/>
                  </a:lnTo>
                  <a:lnTo>
                    <a:pt x="301" y="948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3" y="947"/>
                  </a:lnTo>
                  <a:lnTo>
                    <a:pt x="303" y="945"/>
                  </a:lnTo>
                  <a:lnTo>
                    <a:pt x="303" y="945"/>
                  </a:lnTo>
                  <a:lnTo>
                    <a:pt x="303" y="943"/>
                  </a:lnTo>
                  <a:lnTo>
                    <a:pt x="303" y="941"/>
                  </a:lnTo>
                  <a:lnTo>
                    <a:pt x="301" y="939"/>
                  </a:lnTo>
                  <a:lnTo>
                    <a:pt x="303" y="937"/>
                  </a:lnTo>
                  <a:lnTo>
                    <a:pt x="305" y="937"/>
                  </a:lnTo>
                  <a:lnTo>
                    <a:pt x="305" y="936"/>
                  </a:lnTo>
                  <a:lnTo>
                    <a:pt x="305" y="934"/>
                  </a:lnTo>
                  <a:lnTo>
                    <a:pt x="303" y="932"/>
                  </a:lnTo>
                  <a:lnTo>
                    <a:pt x="301" y="930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0" y="927"/>
                  </a:lnTo>
                  <a:lnTo>
                    <a:pt x="300" y="927"/>
                  </a:lnTo>
                  <a:lnTo>
                    <a:pt x="301" y="928"/>
                  </a:lnTo>
                  <a:lnTo>
                    <a:pt x="303" y="930"/>
                  </a:lnTo>
                  <a:lnTo>
                    <a:pt x="305" y="930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303" y="928"/>
                  </a:lnTo>
                  <a:lnTo>
                    <a:pt x="303" y="928"/>
                  </a:lnTo>
                  <a:lnTo>
                    <a:pt x="301" y="927"/>
                  </a:lnTo>
                  <a:lnTo>
                    <a:pt x="305" y="928"/>
                  </a:lnTo>
                  <a:lnTo>
                    <a:pt x="307" y="928"/>
                  </a:lnTo>
                  <a:lnTo>
                    <a:pt x="309" y="928"/>
                  </a:lnTo>
                  <a:lnTo>
                    <a:pt x="305" y="925"/>
                  </a:lnTo>
                  <a:lnTo>
                    <a:pt x="305" y="925"/>
                  </a:lnTo>
                  <a:lnTo>
                    <a:pt x="303" y="923"/>
                  </a:lnTo>
                  <a:lnTo>
                    <a:pt x="301" y="921"/>
                  </a:lnTo>
                  <a:lnTo>
                    <a:pt x="300" y="919"/>
                  </a:lnTo>
                  <a:lnTo>
                    <a:pt x="300" y="919"/>
                  </a:lnTo>
                  <a:lnTo>
                    <a:pt x="300" y="918"/>
                  </a:lnTo>
                  <a:lnTo>
                    <a:pt x="301" y="918"/>
                  </a:lnTo>
                  <a:lnTo>
                    <a:pt x="301" y="916"/>
                  </a:lnTo>
                  <a:lnTo>
                    <a:pt x="301" y="916"/>
                  </a:lnTo>
                  <a:lnTo>
                    <a:pt x="303" y="916"/>
                  </a:lnTo>
                  <a:lnTo>
                    <a:pt x="303" y="918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3" y="914"/>
                  </a:lnTo>
                  <a:lnTo>
                    <a:pt x="303" y="914"/>
                  </a:lnTo>
                  <a:lnTo>
                    <a:pt x="301" y="912"/>
                  </a:lnTo>
                  <a:lnTo>
                    <a:pt x="301" y="912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09"/>
                  </a:lnTo>
                  <a:lnTo>
                    <a:pt x="303" y="909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3" y="907"/>
                  </a:lnTo>
                  <a:lnTo>
                    <a:pt x="303" y="905"/>
                  </a:lnTo>
                  <a:lnTo>
                    <a:pt x="301" y="905"/>
                  </a:lnTo>
                  <a:lnTo>
                    <a:pt x="301" y="905"/>
                  </a:lnTo>
                  <a:lnTo>
                    <a:pt x="300" y="903"/>
                  </a:lnTo>
                  <a:lnTo>
                    <a:pt x="300" y="903"/>
                  </a:lnTo>
                  <a:lnTo>
                    <a:pt x="298" y="903"/>
                  </a:lnTo>
                  <a:lnTo>
                    <a:pt x="300" y="903"/>
                  </a:lnTo>
                  <a:lnTo>
                    <a:pt x="303" y="903"/>
                  </a:lnTo>
                  <a:lnTo>
                    <a:pt x="303" y="901"/>
                  </a:lnTo>
                  <a:lnTo>
                    <a:pt x="298" y="901"/>
                  </a:lnTo>
                  <a:lnTo>
                    <a:pt x="298" y="900"/>
                  </a:lnTo>
                  <a:lnTo>
                    <a:pt x="300" y="900"/>
                  </a:lnTo>
                  <a:lnTo>
                    <a:pt x="301" y="898"/>
                  </a:lnTo>
                  <a:lnTo>
                    <a:pt x="301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896"/>
                  </a:lnTo>
                  <a:lnTo>
                    <a:pt x="301" y="896"/>
                  </a:lnTo>
                  <a:lnTo>
                    <a:pt x="303" y="896"/>
                  </a:lnTo>
                  <a:lnTo>
                    <a:pt x="305" y="898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5" y="896"/>
                  </a:lnTo>
                  <a:lnTo>
                    <a:pt x="300" y="894"/>
                  </a:lnTo>
                  <a:lnTo>
                    <a:pt x="300" y="892"/>
                  </a:lnTo>
                  <a:lnTo>
                    <a:pt x="303" y="894"/>
                  </a:lnTo>
                  <a:lnTo>
                    <a:pt x="303" y="894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9" y="889"/>
                  </a:lnTo>
                  <a:lnTo>
                    <a:pt x="305" y="887"/>
                  </a:lnTo>
                  <a:lnTo>
                    <a:pt x="303" y="887"/>
                  </a:lnTo>
                  <a:lnTo>
                    <a:pt x="301" y="885"/>
                  </a:lnTo>
                  <a:lnTo>
                    <a:pt x="301" y="885"/>
                  </a:lnTo>
                  <a:lnTo>
                    <a:pt x="305" y="885"/>
                  </a:lnTo>
                  <a:lnTo>
                    <a:pt x="307" y="885"/>
                  </a:lnTo>
                  <a:lnTo>
                    <a:pt x="310" y="887"/>
                  </a:lnTo>
                  <a:lnTo>
                    <a:pt x="309" y="889"/>
                  </a:lnTo>
                  <a:lnTo>
                    <a:pt x="310" y="889"/>
                  </a:lnTo>
                  <a:lnTo>
                    <a:pt x="312" y="891"/>
                  </a:lnTo>
                  <a:lnTo>
                    <a:pt x="310" y="889"/>
                  </a:lnTo>
                  <a:lnTo>
                    <a:pt x="310" y="887"/>
                  </a:lnTo>
                  <a:lnTo>
                    <a:pt x="310" y="885"/>
                  </a:lnTo>
                  <a:lnTo>
                    <a:pt x="312" y="887"/>
                  </a:lnTo>
                  <a:lnTo>
                    <a:pt x="314" y="889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19" y="894"/>
                  </a:lnTo>
                  <a:lnTo>
                    <a:pt x="319" y="892"/>
                  </a:lnTo>
                  <a:lnTo>
                    <a:pt x="319" y="891"/>
                  </a:lnTo>
                  <a:lnTo>
                    <a:pt x="319" y="889"/>
                  </a:lnTo>
                  <a:lnTo>
                    <a:pt x="321" y="889"/>
                  </a:lnTo>
                  <a:lnTo>
                    <a:pt x="321" y="887"/>
                  </a:lnTo>
                  <a:lnTo>
                    <a:pt x="319" y="885"/>
                  </a:lnTo>
                  <a:lnTo>
                    <a:pt x="319" y="885"/>
                  </a:lnTo>
                  <a:lnTo>
                    <a:pt x="318" y="883"/>
                  </a:lnTo>
                  <a:lnTo>
                    <a:pt x="318" y="883"/>
                  </a:lnTo>
                  <a:lnTo>
                    <a:pt x="318" y="885"/>
                  </a:lnTo>
                  <a:lnTo>
                    <a:pt x="314" y="885"/>
                  </a:lnTo>
                  <a:lnTo>
                    <a:pt x="314" y="885"/>
                  </a:lnTo>
                  <a:lnTo>
                    <a:pt x="314" y="883"/>
                  </a:lnTo>
                  <a:lnTo>
                    <a:pt x="314" y="881"/>
                  </a:lnTo>
                  <a:lnTo>
                    <a:pt x="314" y="880"/>
                  </a:lnTo>
                  <a:lnTo>
                    <a:pt x="314" y="878"/>
                  </a:lnTo>
                  <a:lnTo>
                    <a:pt x="312" y="878"/>
                  </a:lnTo>
                  <a:lnTo>
                    <a:pt x="312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4"/>
                  </a:lnTo>
                  <a:lnTo>
                    <a:pt x="312" y="876"/>
                  </a:lnTo>
                  <a:lnTo>
                    <a:pt x="312" y="874"/>
                  </a:lnTo>
                  <a:lnTo>
                    <a:pt x="310" y="874"/>
                  </a:lnTo>
                  <a:lnTo>
                    <a:pt x="310" y="874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7"/>
                  </a:lnTo>
                  <a:lnTo>
                    <a:pt x="312" y="867"/>
                  </a:lnTo>
                  <a:lnTo>
                    <a:pt x="312" y="865"/>
                  </a:lnTo>
                  <a:lnTo>
                    <a:pt x="312" y="863"/>
                  </a:lnTo>
                  <a:lnTo>
                    <a:pt x="312" y="862"/>
                  </a:lnTo>
                  <a:lnTo>
                    <a:pt x="312" y="862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4" y="860"/>
                  </a:lnTo>
                  <a:lnTo>
                    <a:pt x="314" y="858"/>
                  </a:lnTo>
                  <a:lnTo>
                    <a:pt x="314" y="858"/>
                  </a:lnTo>
                  <a:lnTo>
                    <a:pt x="314" y="856"/>
                  </a:lnTo>
                  <a:lnTo>
                    <a:pt x="314" y="856"/>
                  </a:lnTo>
                  <a:lnTo>
                    <a:pt x="318" y="856"/>
                  </a:lnTo>
                  <a:lnTo>
                    <a:pt x="318" y="854"/>
                  </a:lnTo>
                  <a:lnTo>
                    <a:pt x="318" y="854"/>
                  </a:lnTo>
                  <a:lnTo>
                    <a:pt x="316" y="853"/>
                  </a:lnTo>
                  <a:lnTo>
                    <a:pt x="316" y="853"/>
                  </a:lnTo>
                  <a:lnTo>
                    <a:pt x="318" y="851"/>
                  </a:lnTo>
                  <a:lnTo>
                    <a:pt x="318" y="849"/>
                  </a:lnTo>
                  <a:lnTo>
                    <a:pt x="318" y="849"/>
                  </a:lnTo>
                  <a:lnTo>
                    <a:pt x="318" y="847"/>
                  </a:lnTo>
                  <a:lnTo>
                    <a:pt x="318" y="847"/>
                  </a:lnTo>
                  <a:lnTo>
                    <a:pt x="318" y="845"/>
                  </a:lnTo>
                  <a:lnTo>
                    <a:pt x="318" y="844"/>
                  </a:lnTo>
                  <a:lnTo>
                    <a:pt x="318" y="842"/>
                  </a:lnTo>
                  <a:lnTo>
                    <a:pt x="319" y="840"/>
                  </a:lnTo>
                  <a:lnTo>
                    <a:pt x="319" y="840"/>
                  </a:lnTo>
                  <a:lnTo>
                    <a:pt x="319" y="838"/>
                  </a:lnTo>
                  <a:lnTo>
                    <a:pt x="319" y="836"/>
                  </a:lnTo>
                  <a:lnTo>
                    <a:pt x="319" y="836"/>
                  </a:lnTo>
                  <a:lnTo>
                    <a:pt x="319" y="835"/>
                  </a:lnTo>
                  <a:lnTo>
                    <a:pt x="319" y="833"/>
                  </a:lnTo>
                  <a:lnTo>
                    <a:pt x="319" y="831"/>
                  </a:lnTo>
                  <a:lnTo>
                    <a:pt x="321" y="831"/>
                  </a:lnTo>
                  <a:lnTo>
                    <a:pt x="321" y="831"/>
                  </a:lnTo>
                  <a:lnTo>
                    <a:pt x="323" y="831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35"/>
                  </a:lnTo>
                  <a:lnTo>
                    <a:pt x="327" y="831"/>
                  </a:lnTo>
                  <a:lnTo>
                    <a:pt x="327" y="829"/>
                  </a:lnTo>
                  <a:lnTo>
                    <a:pt x="325" y="829"/>
                  </a:lnTo>
                  <a:lnTo>
                    <a:pt x="323" y="829"/>
                  </a:lnTo>
                  <a:lnTo>
                    <a:pt x="321" y="829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9" y="825"/>
                  </a:lnTo>
                  <a:lnTo>
                    <a:pt x="319" y="825"/>
                  </a:lnTo>
                  <a:lnTo>
                    <a:pt x="318" y="824"/>
                  </a:lnTo>
                  <a:lnTo>
                    <a:pt x="318" y="824"/>
                  </a:lnTo>
                  <a:lnTo>
                    <a:pt x="318" y="822"/>
                  </a:lnTo>
                  <a:lnTo>
                    <a:pt x="318" y="822"/>
                  </a:lnTo>
                  <a:lnTo>
                    <a:pt x="316" y="820"/>
                  </a:lnTo>
                  <a:lnTo>
                    <a:pt x="316" y="820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12" y="818"/>
                  </a:lnTo>
                  <a:lnTo>
                    <a:pt x="312" y="818"/>
                  </a:lnTo>
                  <a:lnTo>
                    <a:pt x="312" y="816"/>
                  </a:lnTo>
                  <a:lnTo>
                    <a:pt x="312" y="815"/>
                  </a:lnTo>
                  <a:lnTo>
                    <a:pt x="312" y="815"/>
                  </a:lnTo>
                  <a:lnTo>
                    <a:pt x="312" y="813"/>
                  </a:lnTo>
                  <a:lnTo>
                    <a:pt x="310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4" y="811"/>
                  </a:lnTo>
                  <a:lnTo>
                    <a:pt x="314" y="81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12" y="809"/>
                  </a:lnTo>
                  <a:lnTo>
                    <a:pt x="310" y="806"/>
                  </a:lnTo>
                  <a:lnTo>
                    <a:pt x="310" y="804"/>
                  </a:lnTo>
                  <a:lnTo>
                    <a:pt x="312" y="802"/>
                  </a:lnTo>
                  <a:lnTo>
                    <a:pt x="312" y="802"/>
                  </a:lnTo>
                  <a:lnTo>
                    <a:pt x="314" y="802"/>
                  </a:lnTo>
                  <a:lnTo>
                    <a:pt x="314" y="800"/>
                  </a:lnTo>
                  <a:lnTo>
                    <a:pt x="314" y="798"/>
                  </a:lnTo>
                  <a:lnTo>
                    <a:pt x="316" y="797"/>
                  </a:lnTo>
                  <a:lnTo>
                    <a:pt x="316" y="798"/>
                  </a:lnTo>
                  <a:lnTo>
                    <a:pt x="318" y="802"/>
                  </a:lnTo>
                  <a:lnTo>
                    <a:pt x="321" y="806"/>
                  </a:lnTo>
                  <a:lnTo>
                    <a:pt x="321" y="806"/>
                  </a:lnTo>
                  <a:lnTo>
                    <a:pt x="321" y="807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30" y="809"/>
                  </a:lnTo>
                  <a:lnTo>
                    <a:pt x="328" y="807"/>
                  </a:lnTo>
                  <a:lnTo>
                    <a:pt x="328" y="807"/>
                  </a:lnTo>
                  <a:lnTo>
                    <a:pt x="327" y="806"/>
                  </a:lnTo>
                  <a:lnTo>
                    <a:pt x="327" y="804"/>
                  </a:lnTo>
                  <a:lnTo>
                    <a:pt x="328" y="804"/>
                  </a:lnTo>
                  <a:lnTo>
                    <a:pt x="328" y="802"/>
                  </a:lnTo>
                  <a:lnTo>
                    <a:pt x="330" y="802"/>
                  </a:lnTo>
                  <a:lnTo>
                    <a:pt x="334" y="802"/>
                  </a:lnTo>
                  <a:lnTo>
                    <a:pt x="334" y="802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7" y="802"/>
                  </a:lnTo>
                  <a:lnTo>
                    <a:pt x="339" y="798"/>
                  </a:lnTo>
                  <a:lnTo>
                    <a:pt x="337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41" y="791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91"/>
                  </a:lnTo>
                  <a:lnTo>
                    <a:pt x="343" y="793"/>
                  </a:lnTo>
                  <a:lnTo>
                    <a:pt x="343" y="795"/>
                  </a:lnTo>
                  <a:lnTo>
                    <a:pt x="343" y="795"/>
                  </a:lnTo>
                  <a:lnTo>
                    <a:pt x="346" y="791"/>
                  </a:lnTo>
                  <a:lnTo>
                    <a:pt x="348" y="791"/>
                  </a:lnTo>
                  <a:lnTo>
                    <a:pt x="346" y="791"/>
                  </a:lnTo>
                  <a:lnTo>
                    <a:pt x="346" y="791"/>
                  </a:lnTo>
                  <a:lnTo>
                    <a:pt x="346" y="789"/>
                  </a:lnTo>
                  <a:lnTo>
                    <a:pt x="346" y="788"/>
                  </a:lnTo>
                  <a:lnTo>
                    <a:pt x="339" y="784"/>
                  </a:lnTo>
                  <a:lnTo>
                    <a:pt x="337" y="784"/>
                  </a:lnTo>
                  <a:lnTo>
                    <a:pt x="341" y="784"/>
                  </a:lnTo>
                  <a:lnTo>
                    <a:pt x="341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5" y="784"/>
                  </a:lnTo>
                  <a:lnTo>
                    <a:pt x="345" y="784"/>
                  </a:lnTo>
                  <a:lnTo>
                    <a:pt x="345" y="782"/>
                  </a:lnTo>
                  <a:lnTo>
                    <a:pt x="345" y="782"/>
                  </a:lnTo>
                  <a:lnTo>
                    <a:pt x="345" y="780"/>
                  </a:lnTo>
                  <a:lnTo>
                    <a:pt x="345" y="779"/>
                  </a:lnTo>
                  <a:lnTo>
                    <a:pt x="345" y="777"/>
                  </a:lnTo>
                  <a:lnTo>
                    <a:pt x="343" y="775"/>
                  </a:lnTo>
                  <a:lnTo>
                    <a:pt x="343" y="773"/>
                  </a:lnTo>
                  <a:lnTo>
                    <a:pt x="343" y="771"/>
                  </a:lnTo>
                  <a:lnTo>
                    <a:pt x="343" y="771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39" y="768"/>
                  </a:lnTo>
                  <a:lnTo>
                    <a:pt x="339" y="766"/>
                  </a:lnTo>
                  <a:lnTo>
                    <a:pt x="339" y="764"/>
                  </a:lnTo>
                  <a:lnTo>
                    <a:pt x="339" y="762"/>
                  </a:lnTo>
                  <a:lnTo>
                    <a:pt x="337" y="759"/>
                  </a:lnTo>
                  <a:lnTo>
                    <a:pt x="337" y="755"/>
                  </a:lnTo>
                  <a:lnTo>
                    <a:pt x="336" y="753"/>
                  </a:lnTo>
                  <a:lnTo>
                    <a:pt x="328" y="748"/>
                  </a:lnTo>
                  <a:lnTo>
                    <a:pt x="330" y="748"/>
                  </a:lnTo>
                  <a:lnTo>
                    <a:pt x="330" y="748"/>
                  </a:lnTo>
                  <a:lnTo>
                    <a:pt x="332" y="750"/>
                  </a:lnTo>
                  <a:lnTo>
                    <a:pt x="332" y="750"/>
                  </a:lnTo>
                  <a:lnTo>
                    <a:pt x="334" y="750"/>
                  </a:lnTo>
                  <a:lnTo>
                    <a:pt x="336" y="748"/>
                  </a:lnTo>
                  <a:lnTo>
                    <a:pt x="336" y="748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7" y="751"/>
                  </a:lnTo>
                  <a:lnTo>
                    <a:pt x="337" y="751"/>
                  </a:lnTo>
                  <a:lnTo>
                    <a:pt x="337" y="757"/>
                  </a:lnTo>
                  <a:lnTo>
                    <a:pt x="337" y="757"/>
                  </a:lnTo>
                  <a:lnTo>
                    <a:pt x="339" y="757"/>
                  </a:lnTo>
                  <a:lnTo>
                    <a:pt x="339" y="757"/>
                  </a:lnTo>
                  <a:lnTo>
                    <a:pt x="341" y="757"/>
                  </a:lnTo>
                  <a:lnTo>
                    <a:pt x="341" y="759"/>
                  </a:lnTo>
                  <a:lnTo>
                    <a:pt x="341" y="759"/>
                  </a:lnTo>
                  <a:lnTo>
                    <a:pt x="339" y="759"/>
                  </a:lnTo>
                  <a:lnTo>
                    <a:pt x="339" y="760"/>
                  </a:lnTo>
                  <a:lnTo>
                    <a:pt x="339" y="760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1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3" y="768"/>
                  </a:lnTo>
                  <a:lnTo>
                    <a:pt x="343" y="768"/>
                  </a:lnTo>
                  <a:lnTo>
                    <a:pt x="345" y="766"/>
                  </a:lnTo>
                  <a:lnTo>
                    <a:pt x="345" y="764"/>
                  </a:lnTo>
                  <a:lnTo>
                    <a:pt x="346" y="764"/>
                  </a:lnTo>
                  <a:lnTo>
                    <a:pt x="348" y="762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6"/>
                  </a:lnTo>
                  <a:lnTo>
                    <a:pt x="350" y="766"/>
                  </a:lnTo>
                  <a:lnTo>
                    <a:pt x="352" y="766"/>
                  </a:lnTo>
                  <a:lnTo>
                    <a:pt x="350" y="768"/>
                  </a:lnTo>
                  <a:lnTo>
                    <a:pt x="346" y="768"/>
                  </a:lnTo>
                  <a:lnTo>
                    <a:pt x="345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1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8"/>
                  </a:lnTo>
                  <a:lnTo>
                    <a:pt x="354" y="768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71"/>
                  </a:lnTo>
                  <a:lnTo>
                    <a:pt x="354" y="771"/>
                  </a:lnTo>
                  <a:lnTo>
                    <a:pt x="355" y="771"/>
                  </a:lnTo>
                  <a:lnTo>
                    <a:pt x="355" y="769"/>
                  </a:lnTo>
                  <a:lnTo>
                    <a:pt x="355" y="769"/>
                  </a:lnTo>
                  <a:lnTo>
                    <a:pt x="357" y="769"/>
                  </a:lnTo>
                  <a:lnTo>
                    <a:pt x="357" y="768"/>
                  </a:lnTo>
                  <a:lnTo>
                    <a:pt x="359" y="764"/>
                  </a:lnTo>
                  <a:lnTo>
                    <a:pt x="357" y="764"/>
                  </a:lnTo>
                  <a:lnTo>
                    <a:pt x="355" y="766"/>
                  </a:lnTo>
                  <a:lnTo>
                    <a:pt x="355" y="766"/>
                  </a:lnTo>
                  <a:lnTo>
                    <a:pt x="355" y="764"/>
                  </a:lnTo>
                  <a:lnTo>
                    <a:pt x="355" y="764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7" y="762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9" y="760"/>
                  </a:lnTo>
                  <a:lnTo>
                    <a:pt x="361" y="762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3" y="766"/>
                  </a:lnTo>
                  <a:lnTo>
                    <a:pt x="363" y="766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6" y="764"/>
                  </a:lnTo>
                  <a:lnTo>
                    <a:pt x="366" y="762"/>
                  </a:lnTo>
                  <a:lnTo>
                    <a:pt x="368" y="762"/>
                  </a:lnTo>
                  <a:lnTo>
                    <a:pt x="368" y="762"/>
                  </a:lnTo>
                  <a:lnTo>
                    <a:pt x="368" y="760"/>
                  </a:lnTo>
                  <a:lnTo>
                    <a:pt x="368" y="760"/>
                  </a:lnTo>
                  <a:lnTo>
                    <a:pt x="365" y="759"/>
                  </a:lnTo>
                  <a:lnTo>
                    <a:pt x="365" y="757"/>
                  </a:lnTo>
                  <a:lnTo>
                    <a:pt x="368" y="759"/>
                  </a:lnTo>
                  <a:lnTo>
                    <a:pt x="370" y="759"/>
                  </a:lnTo>
                  <a:lnTo>
                    <a:pt x="370" y="755"/>
                  </a:lnTo>
                  <a:lnTo>
                    <a:pt x="370" y="755"/>
                  </a:lnTo>
                  <a:lnTo>
                    <a:pt x="368" y="755"/>
                  </a:lnTo>
                  <a:lnTo>
                    <a:pt x="366" y="755"/>
                  </a:lnTo>
                  <a:lnTo>
                    <a:pt x="366" y="755"/>
                  </a:lnTo>
                  <a:lnTo>
                    <a:pt x="365" y="753"/>
                  </a:lnTo>
                  <a:lnTo>
                    <a:pt x="365" y="751"/>
                  </a:lnTo>
                  <a:lnTo>
                    <a:pt x="365" y="751"/>
                  </a:lnTo>
                  <a:lnTo>
                    <a:pt x="368" y="753"/>
                  </a:lnTo>
                  <a:lnTo>
                    <a:pt x="370" y="753"/>
                  </a:lnTo>
                  <a:lnTo>
                    <a:pt x="370" y="753"/>
                  </a:lnTo>
                  <a:lnTo>
                    <a:pt x="372" y="750"/>
                  </a:lnTo>
                  <a:lnTo>
                    <a:pt x="372" y="750"/>
                  </a:lnTo>
                  <a:lnTo>
                    <a:pt x="372" y="751"/>
                  </a:lnTo>
                  <a:lnTo>
                    <a:pt x="374" y="753"/>
                  </a:lnTo>
                  <a:lnTo>
                    <a:pt x="374" y="751"/>
                  </a:lnTo>
                  <a:lnTo>
                    <a:pt x="374" y="750"/>
                  </a:lnTo>
                  <a:lnTo>
                    <a:pt x="372" y="750"/>
                  </a:lnTo>
                  <a:lnTo>
                    <a:pt x="370" y="748"/>
                  </a:lnTo>
                  <a:lnTo>
                    <a:pt x="357" y="748"/>
                  </a:lnTo>
                  <a:lnTo>
                    <a:pt x="357" y="748"/>
                  </a:lnTo>
                  <a:lnTo>
                    <a:pt x="359" y="746"/>
                  </a:lnTo>
                  <a:lnTo>
                    <a:pt x="361" y="746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61" y="742"/>
                  </a:lnTo>
                  <a:lnTo>
                    <a:pt x="363" y="742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6" y="746"/>
                  </a:lnTo>
                  <a:lnTo>
                    <a:pt x="366" y="744"/>
                  </a:lnTo>
                  <a:lnTo>
                    <a:pt x="365" y="744"/>
                  </a:lnTo>
                  <a:lnTo>
                    <a:pt x="363" y="742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6" y="742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2"/>
                  </a:lnTo>
                  <a:lnTo>
                    <a:pt x="370" y="741"/>
                  </a:lnTo>
                  <a:lnTo>
                    <a:pt x="370" y="741"/>
                  </a:lnTo>
                  <a:lnTo>
                    <a:pt x="372" y="739"/>
                  </a:lnTo>
                  <a:lnTo>
                    <a:pt x="370" y="739"/>
                  </a:lnTo>
                  <a:lnTo>
                    <a:pt x="372" y="739"/>
                  </a:lnTo>
                  <a:lnTo>
                    <a:pt x="372" y="737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4" y="733"/>
                  </a:lnTo>
                  <a:lnTo>
                    <a:pt x="374" y="733"/>
                  </a:lnTo>
                  <a:lnTo>
                    <a:pt x="375" y="735"/>
                  </a:lnTo>
                  <a:lnTo>
                    <a:pt x="377" y="735"/>
                  </a:lnTo>
                  <a:lnTo>
                    <a:pt x="377" y="735"/>
                  </a:lnTo>
                  <a:lnTo>
                    <a:pt x="377" y="733"/>
                  </a:lnTo>
                  <a:lnTo>
                    <a:pt x="377" y="732"/>
                  </a:lnTo>
                  <a:lnTo>
                    <a:pt x="377" y="732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74" y="728"/>
                  </a:lnTo>
                  <a:lnTo>
                    <a:pt x="372" y="728"/>
                  </a:lnTo>
                  <a:lnTo>
                    <a:pt x="372" y="728"/>
                  </a:lnTo>
                  <a:lnTo>
                    <a:pt x="375" y="728"/>
                  </a:lnTo>
                  <a:lnTo>
                    <a:pt x="383" y="730"/>
                  </a:lnTo>
                  <a:lnTo>
                    <a:pt x="383" y="730"/>
                  </a:lnTo>
                  <a:lnTo>
                    <a:pt x="381" y="726"/>
                  </a:lnTo>
                  <a:lnTo>
                    <a:pt x="381" y="724"/>
                  </a:lnTo>
                  <a:lnTo>
                    <a:pt x="381" y="724"/>
                  </a:lnTo>
                  <a:lnTo>
                    <a:pt x="381" y="723"/>
                  </a:lnTo>
                  <a:lnTo>
                    <a:pt x="379" y="723"/>
                  </a:lnTo>
                  <a:lnTo>
                    <a:pt x="381" y="721"/>
                  </a:lnTo>
                  <a:lnTo>
                    <a:pt x="386" y="723"/>
                  </a:lnTo>
                  <a:lnTo>
                    <a:pt x="386" y="724"/>
                  </a:lnTo>
                  <a:lnTo>
                    <a:pt x="383" y="724"/>
                  </a:lnTo>
                  <a:lnTo>
                    <a:pt x="383" y="724"/>
                  </a:lnTo>
                  <a:lnTo>
                    <a:pt x="383" y="726"/>
                  </a:lnTo>
                  <a:lnTo>
                    <a:pt x="383" y="728"/>
                  </a:lnTo>
                  <a:lnTo>
                    <a:pt x="383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6"/>
                  </a:lnTo>
                  <a:lnTo>
                    <a:pt x="388" y="726"/>
                  </a:lnTo>
                  <a:lnTo>
                    <a:pt x="390" y="726"/>
                  </a:lnTo>
                  <a:lnTo>
                    <a:pt x="390" y="724"/>
                  </a:lnTo>
                  <a:lnTo>
                    <a:pt x="383" y="721"/>
                  </a:lnTo>
                  <a:lnTo>
                    <a:pt x="381" y="719"/>
                  </a:lnTo>
                  <a:lnTo>
                    <a:pt x="383" y="719"/>
                  </a:lnTo>
                  <a:lnTo>
                    <a:pt x="383" y="719"/>
                  </a:lnTo>
                  <a:lnTo>
                    <a:pt x="384" y="719"/>
                  </a:lnTo>
                  <a:lnTo>
                    <a:pt x="388" y="719"/>
                  </a:lnTo>
                  <a:lnTo>
                    <a:pt x="388" y="719"/>
                  </a:lnTo>
                  <a:lnTo>
                    <a:pt x="388" y="717"/>
                  </a:lnTo>
                  <a:lnTo>
                    <a:pt x="388" y="717"/>
                  </a:lnTo>
                  <a:lnTo>
                    <a:pt x="390" y="717"/>
                  </a:lnTo>
                  <a:lnTo>
                    <a:pt x="390" y="719"/>
                  </a:lnTo>
                  <a:lnTo>
                    <a:pt x="392" y="719"/>
                  </a:lnTo>
                  <a:lnTo>
                    <a:pt x="392" y="721"/>
                  </a:lnTo>
                  <a:lnTo>
                    <a:pt x="393" y="721"/>
                  </a:lnTo>
                  <a:lnTo>
                    <a:pt x="392" y="723"/>
                  </a:lnTo>
                  <a:lnTo>
                    <a:pt x="393" y="723"/>
                  </a:lnTo>
                  <a:lnTo>
                    <a:pt x="393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8"/>
                  </a:lnTo>
                  <a:lnTo>
                    <a:pt x="397" y="728"/>
                  </a:lnTo>
                  <a:lnTo>
                    <a:pt x="397" y="728"/>
                  </a:lnTo>
                  <a:lnTo>
                    <a:pt x="397" y="726"/>
                  </a:lnTo>
                  <a:lnTo>
                    <a:pt x="397" y="726"/>
                  </a:lnTo>
                  <a:lnTo>
                    <a:pt x="397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401" y="723"/>
                  </a:lnTo>
                  <a:lnTo>
                    <a:pt x="399" y="723"/>
                  </a:lnTo>
                  <a:lnTo>
                    <a:pt x="397" y="723"/>
                  </a:lnTo>
                  <a:lnTo>
                    <a:pt x="397" y="721"/>
                  </a:lnTo>
                  <a:lnTo>
                    <a:pt x="397" y="719"/>
                  </a:lnTo>
                  <a:lnTo>
                    <a:pt x="399" y="721"/>
                  </a:lnTo>
                  <a:lnTo>
                    <a:pt x="401" y="721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5"/>
                  </a:lnTo>
                  <a:lnTo>
                    <a:pt x="402" y="715"/>
                  </a:lnTo>
                  <a:lnTo>
                    <a:pt x="401" y="713"/>
                  </a:lnTo>
                  <a:lnTo>
                    <a:pt x="401" y="713"/>
                  </a:lnTo>
                  <a:lnTo>
                    <a:pt x="402" y="712"/>
                  </a:lnTo>
                  <a:lnTo>
                    <a:pt x="404" y="712"/>
                  </a:lnTo>
                  <a:lnTo>
                    <a:pt x="406" y="710"/>
                  </a:lnTo>
                  <a:lnTo>
                    <a:pt x="406" y="712"/>
                  </a:lnTo>
                  <a:lnTo>
                    <a:pt x="406" y="712"/>
                  </a:lnTo>
                  <a:lnTo>
                    <a:pt x="408" y="712"/>
                  </a:lnTo>
                  <a:lnTo>
                    <a:pt x="408" y="710"/>
                  </a:lnTo>
                  <a:lnTo>
                    <a:pt x="408" y="706"/>
                  </a:lnTo>
                  <a:lnTo>
                    <a:pt x="408" y="704"/>
                  </a:lnTo>
                  <a:lnTo>
                    <a:pt x="408" y="703"/>
                  </a:lnTo>
                  <a:lnTo>
                    <a:pt x="408" y="703"/>
                  </a:lnTo>
                  <a:lnTo>
                    <a:pt x="408" y="697"/>
                  </a:lnTo>
                  <a:lnTo>
                    <a:pt x="408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1" y="697"/>
                  </a:lnTo>
                  <a:lnTo>
                    <a:pt x="411" y="699"/>
                  </a:lnTo>
                  <a:lnTo>
                    <a:pt x="413" y="697"/>
                  </a:lnTo>
                  <a:lnTo>
                    <a:pt x="411" y="694"/>
                  </a:lnTo>
                  <a:lnTo>
                    <a:pt x="411" y="694"/>
                  </a:lnTo>
                  <a:lnTo>
                    <a:pt x="413" y="694"/>
                  </a:lnTo>
                  <a:lnTo>
                    <a:pt x="417" y="699"/>
                  </a:lnTo>
                  <a:lnTo>
                    <a:pt x="419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699"/>
                  </a:lnTo>
                  <a:lnTo>
                    <a:pt x="419" y="695"/>
                  </a:lnTo>
                  <a:lnTo>
                    <a:pt x="417" y="695"/>
                  </a:lnTo>
                  <a:lnTo>
                    <a:pt x="417" y="695"/>
                  </a:lnTo>
                  <a:lnTo>
                    <a:pt x="419" y="695"/>
                  </a:lnTo>
                  <a:lnTo>
                    <a:pt x="419" y="694"/>
                  </a:lnTo>
                  <a:lnTo>
                    <a:pt x="420" y="694"/>
                  </a:lnTo>
                  <a:lnTo>
                    <a:pt x="419" y="692"/>
                  </a:lnTo>
                  <a:lnTo>
                    <a:pt x="417" y="692"/>
                  </a:lnTo>
                  <a:lnTo>
                    <a:pt x="417" y="690"/>
                  </a:lnTo>
                  <a:lnTo>
                    <a:pt x="419" y="688"/>
                  </a:lnTo>
                  <a:lnTo>
                    <a:pt x="417" y="688"/>
                  </a:lnTo>
                  <a:lnTo>
                    <a:pt x="417" y="686"/>
                  </a:lnTo>
                  <a:lnTo>
                    <a:pt x="415" y="686"/>
                  </a:lnTo>
                  <a:lnTo>
                    <a:pt x="417" y="685"/>
                  </a:lnTo>
                  <a:lnTo>
                    <a:pt x="419" y="685"/>
                  </a:lnTo>
                  <a:lnTo>
                    <a:pt x="419" y="686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4" y="690"/>
                  </a:lnTo>
                  <a:lnTo>
                    <a:pt x="424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5"/>
                  </a:lnTo>
                  <a:lnTo>
                    <a:pt x="426" y="695"/>
                  </a:lnTo>
                  <a:lnTo>
                    <a:pt x="426" y="697"/>
                  </a:lnTo>
                  <a:lnTo>
                    <a:pt x="430" y="699"/>
                  </a:lnTo>
                  <a:lnTo>
                    <a:pt x="430" y="699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3" y="695"/>
                  </a:lnTo>
                  <a:lnTo>
                    <a:pt x="433" y="695"/>
                  </a:lnTo>
                  <a:lnTo>
                    <a:pt x="433" y="694"/>
                  </a:lnTo>
                  <a:lnTo>
                    <a:pt x="431" y="690"/>
                  </a:lnTo>
                  <a:lnTo>
                    <a:pt x="431" y="688"/>
                  </a:lnTo>
                  <a:lnTo>
                    <a:pt x="433" y="686"/>
                  </a:lnTo>
                  <a:lnTo>
                    <a:pt x="435" y="685"/>
                  </a:lnTo>
                  <a:lnTo>
                    <a:pt x="439" y="683"/>
                  </a:lnTo>
                  <a:lnTo>
                    <a:pt x="439" y="681"/>
                  </a:lnTo>
                  <a:lnTo>
                    <a:pt x="439" y="681"/>
                  </a:lnTo>
                  <a:lnTo>
                    <a:pt x="440" y="679"/>
                  </a:lnTo>
                  <a:lnTo>
                    <a:pt x="442" y="677"/>
                  </a:lnTo>
                  <a:lnTo>
                    <a:pt x="442" y="679"/>
                  </a:lnTo>
                  <a:lnTo>
                    <a:pt x="446" y="681"/>
                  </a:lnTo>
                  <a:lnTo>
                    <a:pt x="446" y="677"/>
                  </a:lnTo>
                  <a:lnTo>
                    <a:pt x="446" y="677"/>
                  </a:lnTo>
                  <a:lnTo>
                    <a:pt x="446" y="676"/>
                  </a:lnTo>
                  <a:lnTo>
                    <a:pt x="446" y="674"/>
                  </a:lnTo>
                  <a:lnTo>
                    <a:pt x="448" y="674"/>
                  </a:lnTo>
                  <a:lnTo>
                    <a:pt x="448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3" y="676"/>
                  </a:lnTo>
                  <a:lnTo>
                    <a:pt x="455" y="674"/>
                  </a:lnTo>
                  <a:lnTo>
                    <a:pt x="457" y="676"/>
                  </a:lnTo>
                  <a:lnTo>
                    <a:pt x="457" y="672"/>
                  </a:lnTo>
                  <a:lnTo>
                    <a:pt x="457" y="670"/>
                  </a:lnTo>
                  <a:lnTo>
                    <a:pt x="458" y="667"/>
                  </a:lnTo>
                  <a:lnTo>
                    <a:pt x="458" y="665"/>
                  </a:lnTo>
                  <a:lnTo>
                    <a:pt x="458" y="667"/>
                  </a:lnTo>
                  <a:lnTo>
                    <a:pt x="458" y="668"/>
                  </a:lnTo>
                  <a:lnTo>
                    <a:pt x="458" y="670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4"/>
                  </a:lnTo>
                  <a:lnTo>
                    <a:pt x="458" y="674"/>
                  </a:lnTo>
                  <a:lnTo>
                    <a:pt x="460" y="674"/>
                  </a:lnTo>
                  <a:lnTo>
                    <a:pt x="460" y="672"/>
                  </a:lnTo>
                  <a:lnTo>
                    <a:pt x="460" y="665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2" y="665"/>
                  </a:lnTo>
                  <a:lnTo>
                    <a:pt x="462" y="667"/>
                  </a:lnTo>
                  <a:lnTo>
                    <a:pt x="462" y="667"/>
                  </a:lnTo>
                  <a:lnTo>
                    <a:pt x="462" y="668"/>
                  </a:lnTo>
                  <a:lnTo>
                    <a:pt x="462" y="670"/>
                  </a:lnTo>
                  <a:lnTo>
                    <a:pt x="462" y="672"/>
                  </a:lnTo>
                  <a:lnTo>
                    <a:pt x="464" y="672"/>
                  </a:lnTo>
                  <a:lnTo>
                    <a:pt x="464" y="672"/>
                  </a:lnTo>
                  <a:lnTo>
                    <a:pt x="466" y="670"/>
                  </a:lnTo>
                  <a:lnTo>
                    <a:pt x="466" y="668"/>
                  </a:lnTo>
                  <a:lnTo>
                    <a:pt x="466" y="668"/>
                  </a:lnTo>
                  <a:lnTo>
                    <a:pt x="466" y="667"/>
                  </a:lnTo>
                  <a:lnTo>
                    <a:pt x="466" y="665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1"/>
                  </a:lnTo>
                  <a:lnTo>
                    <a:pt x="466" y="663"/>
                  </a:lnTo>
                  <a:lnTo>
                    <a:pt x="467" y="661"/>
                  </a:lnTo>
                  <a:lnTo>
                    <a:pt x="469" y="656"/>
                  </a:lnTo>
                  <a:lnTo>
                    <a:pt x="469" y="656"/>
                  </a:lnTo>
                  <a:lnTo>
                    <a:pt x="471" y="657"/>
                  </a:lnTo>
                  <a:lnTo>
                    <a:pt x="471" y="657"/>
                  </a:lnTo>
                  <a:lnTo>
                    <a:pt x="471" y="659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3" y="661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6"/>
                  </a:lnTo>
                  <a:lnTo>
                    <a:pt x="476" y="656"/>
                  </a:lnTo>
                  <a:lnTo>
                    <a:pt x="476" y="656"/>
                  </a:lnTo>
                  <a:lnTo>
                    <a:pt x="478" y="659"/>
                  </a:lnTo>
                  <a:lnTo>
                    <a:pt x="478" y="659"/>
                  </a:lnTo>
                  <a:lnTo>
                    <a:pt x="478" y="657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8" y="654"/>
                  </a:lnTo>
                  <a:lnTo>
                    <a:pt x="478" y="654"/>
                  </a:lnTo>
                  <a:lnTo>
                    <a:pt x="478" y="652"/>
                  </a:lnTo>
                  <a:lnTo>
                    <a:pt x="480" y="652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6" y="645"/>
                  </a:lnTo>
                  <a:lnTo>
                    <a:pt x="486" y="641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4"/>
                  </a:lnTo>
                  <a:lnTo>
                    <a:pt x="489" y="632"/>
                  </a:lnTo>
                  <a:lnTo>
                    <a:pt x="489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89" y="630"/>
                  </a:lnTo>
                  <a:lnTo>
                    <a:pt x="489" y="630"/>
                  </a:lnTo>
                  <a:lnTo>
                    <a:pt x="491" y="630"/>
                  </a:lnTo>
                  <a:lnTo>
                    <a:pt x="491" y="629"/>
                  </a:lnTo>
                  <a:lnTo>
                    <a:pt x="491" y="629"/>
                  </a:lnTo>
                  <a:lnTo>
                    <a:pt x="493" y="625"/>
                  </a:lnTo>
                  <a:lnTo>
                    <a:pt x="493" y="623"/>
                  </a:lnTo>
                  <a:lnTo>
                    <a:pt x="493" y="620"/>
                  </a:lnTo>
                  <a:lnTo>
                    <a:pt x="493" y="618"/>
                  </a:lnTo>
                  <a:lnTo>
                    <a:pt x="496" y="614"/>
                  </a:lnTo>
                  <a:lnTo>
                    <a:pt x="498" y="611"/>
                  </a:lnTo>
                  <a:lnTo>
                    <a:pt x="498" y="609"/>
                  </a:lnTo>
                  <a:lnTo>
                    <a:pt x="498" y="609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1"/>
                  </a:lnTo>
                  <a:lnTo>
                    <a:pt x="509" y="600"/>
                  </a:lnTo>
                  <a:lnTo>
                    <a:pt x="511" y="600"/>
                  </a:lnTo>
                  <a:lnTo>
                    <a:pt x="511" y="600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6"/>
                  </a:lnTo>
                  <a:lnTo>
                    <a:pt x="511" y="596"/>
                  </a:lnTo>
                  <a:lnTo>
                    <a:pt x="511" y="594"/>
                  </a:lnTo>
                  <a:lnTo>
                    <a:pt x="511" y="592"/>
                  </a:lnTo>
                  <a:lnTo>
                    <a:pt x="511" y="594"/>
                  </a:lnTo>
                  <a:lnTo>
                    <a:pt x="513" y="596"/>
                  </a:lnTo>
                  <a:lnTo>
                    <a:pt x="513" y="598"/>
                  </a:lnTo>
                  <a:lnTo>
                    <a:pt x="514" y="596"/>
                  </a:lnTo>
                  <a:lnTo>
                    <a:pt x="516" y="594"/>
                  </a:lnTo>
                  <a:lnTo>
                    <a:pt x="518" y="592"/>
                  </a:lnTo>
                  <a:lnTo>
                    <a:pt x="520" y="587"/>
                  </a:lnTo>
                  <a:lnTo>
                    <a:pt x="522" y="587"/>
                  </a:lnTo>
                  <a:lnTo>
                    <a:pt x="522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5" y="583"/>
                  </a:lnTo>
                  <a:lnTo>
                    <a:pt x="525" y="583"/>
                  </a:lnTo>
                  <a:lnTo>
                    <a:pt x="525" y="582"/>
                  </a:lnTo>
                  <a:lnTo>
                    <a:pt x="525" y="580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3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20" y="580"/>
                  </a:lnTo>
                  <a:lnTo>
                    <a:pt x="518" y="578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6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4"/>
                  </a:lnTo>
                  <a:lnTo>
                    <a:pt x="514" y="574"/>
                  </a:lnTo>
                  <a:lnTo>
                    <a:pt x="514" y="574"/>
                  </a:lnTo>
                  <a:lnTo>
                    <a:pt x="518" y="573"/>
                  </a:lnTo>
                  <a:lnTo>
                    <a:pt x="518" y="573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0" y="573"/>
                  </a:lnTo>
                  <a:lnTo>
                    <a:pt x="520" y="573"/>
                  </a:lnTo>
                  <a:lnTo>
                    <a:pt x="520" y="571"/>
                  </a:lnTo>
                  <a:lnTo>
                    <a:pt x="520" y="569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71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14" y="565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9" y="565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07" y="560"/>
                  </a:lnTo>
                  <a:lnTo>
                    <a:pt x="505" y="558"/>
                  </a:lnTo>
                  <a:lnTo>
                    <a:pt x="505" y="558"/>
                  </a:lnTo>
                  <a:lnTo>
                    <a:pt x="504" y="558"/>
                  </a:lnTo>
                  <a:lnTo>
                    <a:pt x="502" y="558"/>
                  </a:lnTo>
                  <a:lnTo>
                    <a:pt x="500" y="556"/>
                  </a:lnTo>
                  <a:lnTo>
                    <a:pt x="500" y="555"/>
                  </a:lnTo>
                  <a:lnTo>
                    <a:pt x="500" y="553"/>
                  </a:lnTo>
                  <a:lnTo>
                    <a:pt x="500" y="551"/>
                  </a:lnTo>
                  <a:lnTo>
                    <a:pt x="502" y="551"/>
                  </a:lnTo>
                  <a:lnTo>
                    <a:pt x="504" y="551"/>
                  </a:lnTo>
                  <a:lnTo>
                    <a:pt x="504" y="553"/>
                  </a:lnTo>
                  <a:lnTo>
                    <a:pt x="505" y="555"/>
                  </a:lnTo>
                  <a:lnTo>
                    <a:pt x="505" y="555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6"/>
                  </a:lnTo>
                  <a:lnTo>
                    <a:pt x="509" y="556"/>
                  </a:lnTo>
                  <a:lnTo>
                    <a:pt x="509" y="555"/>
                  </a:lnTo>
                  <a:lnTo>
                    <a:pt x="511" y="555"/>
                  </a:lnTo>
                  <a:lnTo>
                    <a:pt x="511" y="555"/>
                  </a:lnTo>
                  <a:lnTo>
                    <a:pt x="507" y="553"/>
                  </a:lnTo>
                  <a:lnTo>
                    <a:pt x="507" y="551"/>
                  </a:lnTo>
                  <a:lnTo>
                    <a:pt x="505" y="549"/>
                  </a:lnTo>
                  <a:lnTo>
                    <a:pt x="507" y="549"/>
                  </a:lnTo>
                  <a:lnTo>
                    <a:pt x="509" y="549"/>
                  </a:lnTo>
                  <a:lnTo>
                    <a:pt x="511" y="547"/>
                  </a:lnTo>
                  <a:lnTo>
                    <a:pt x="509" y="546"/>
                  </a:lnTo>
                  <a:lnTo>
                    <a:pt x="509" y="546"/>
                  </a:lnTo>
                  <a:lnTo>
                    <a:pt x="505" y="544"/>
                  </a:lnTo>
                  <a:lnTo>
                    <a:pt x="502" y="546"/>
                  </a:lnTo>
                  <a:lnTo>
                    <a:pt x="500" y="546"/>
                  </a:lnTo>
                  <a:lnTo>
                    <a:pt x="500" y="544"/>
                  </a:lnTo>
                  <a:lnTo>
                    <a:pt x="498" y="544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496" y="540"/>
                  </a:lnTo>
                  <a:lnTo>
                    <a:pt x="496" y="540"/>
                  </a:lnTo>
                  <a:lnTo>
                    <a:pt x="496" y="538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8" y="535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500" y="538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4" y="538"/>
                  </a:lnTo>
                  <a:lnTo>
                    <a:pt x="504" y="538"/>
                  </a:lnTo>
                  <a:lnTo>
                    <a:pt x="504" y="536"/>
                  </a:lnTo>
                  <a:lnTo>
                    <a:pt x="504" y="535"/>
                  </a:lnTo>
                  <a:lnTo>
                    <a:pt x="505" y="535"/>
                  </a:lnTo>
                  <a:lnTo>
                    <a:pt x="505" y="531"/>
                  </a:lnTo>
                  <a:lnTo>
                    <a:pt x="505" y="531"/>
                  </a:lnTo>
                  <a:lnTo>
                    <a:pt x="505" y="529"/>
                  </a:lnTo>
                  <a:lnTo>
                    <a:pt x="507" y="529"/>
                  </a:lnTo>
                  <a:lnTo>
                    <a:pt x="507" y="527"/>
                  </a:lnTo>
                  <a:lnTo>
                    <a:pt x="507" y="527"/>
                  </a:lnTo>
                  <a:lnTo>
                    <a:pt x="507" y="526"/>
                  </a:lnTo>
                  <a:lnTo>
                    <a:pt x="507" y="526"/>
                  </a:lnTo>
                  <a:lnTo>
                    <a:pt x="507" y="524"/>
                  </a:lnTo>
                  <a:lnTo>
                    <a:pt x="507" y="524"/>
                  </a:lnTo>
                  <a:lnTo>
                    <a:pt x="513" y="524"/>
                  </a:lnTo>
                  <a:lnTo>
                    <a:pt x="514" y="524"/>
                  </a:lnTo>
                  <a:lnTo>
                    <a:pt x="513" y="522"/>
                  </a:lnTo>
                  <a:lnTo>
                    <a:pt x="514" y="520"/>
                  </a:lnTo>
                  <a:lnTo>
                    <a:pt x="514" y="520"/>
                  </a:lnTo>
                  <a:lnTo>
                    <a:pt x="514" y="518"/>
                  </a:lnTo>
                  <a:lnTo>
                    <a:pt x="516" y="518"/>
                  </a:lnTo>
                  <a:lnTo>
                    <a:pt x="516" y="518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20" y="517"/>
                  </a:lnTo>
                  <a:lnTo>
                    <a:pt x="520" y="517"/>
                  </a:lnTo>
                  <a:lnTo>
                    <a:pt x="518" y="515"/>
                  </a:lnTo>
                  <a:lnTo>
                    <a:pt x="518" y="513"/>
                  </a:lnTo>
                  <a:lnTo>
                    <a:pt x="518" y="511"/>
                  </a:lnTo>
                  <a:lnTo>
                    <a:pt x="523" y="511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3" y="506"/>
                  </a:lnTo>
                  <a:lnTo>
                    <a:pt x="523" y="504"/>
                  </a:lnTo>
                  <a:lnTo>
                    <a:pt x="522" y="504"/>
                  </a:lnTo>
                  <a:lnTo>
                    <a:pt x="522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499"/>
                  </a:lnTo>
                  <a:lnTo>
                    <a:pt x="522" y="491"/>
                  </a:lnTo>
                  <a:lnTo>
                    <a:pt x="518" y="488"/>
                  </a:lnTo>
                  <a:lnTo>
                    <a:pt x="516" y="482"/>
                  </a:lnTo>
                  <a:lnTo>
                    <a:pt x="514" y="480"/>
                  </a:lnTo>
                  <a:lnTo>
                    <a:pt x="507" y="479"/>
                  </a:lnTo>
                  <a:lnTo>
                    <a:pt x="509" y="477"/>
                  </a:lnTo>
                  <a:lnTo>
                    <a:pt x="511" y="477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3" y="475"/>
                  </a:lnTo>
                  <a:lnTo>
                    <a:pt x="513" y="477"/>
                  </a:lnTo>
                  <a:lnTo>
                    <a:pt x="514" y="479"/>
                  </a:lnTo>
                  <a:lnTo>
                    <a:pt x="516" y="480"/>
                  </a:lnTo>
                  <a:lnTo>
                    <a:pt x="518" y="480"/>
                  </a:ln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20" y="486"/>
                  </a:lnTo>
                  <a:lnTo>
                    <a:pt x="522" y="488"/>
                  </a:lnTo>
                  <a:lnTo>
                    <a:pt x="522" y="490"/>
                  </a:lnTo>
                  <a:lnTo>
                    <a:pt x="523" y="491"/>
                  </a:lnTo>
                  <a:lnTo>
                    <a:pt x="525" y="490"/>
                  </a:lnTo>
                  <a:lnTo>
                    <a:pt x="527" y="490"/>
                  </a:lnTo>
                  <a:lnTo>
                    <a:pt x="529" y="486"/>
                  </a:lnTo>
                  <a:lnTo>
                    <a:pt x="529" y="486"/>
                  </a:lnTo>
                  <a:lnTo>
                    <a:pt x="529" y="484"/>
                  </a:lnTo>
                  <a:lnTo>
                    <a:pt x="527" y="482"/>
                  </a:lnTo>
                  <a:lnTo>
                    <a:pt x="525" y="480"/>
                  </a:lnTo>
                  <a:lnTo>
                    <a:pt x="525" y="479"/>
                  </a:lnTo>
                  <a:lnTo>
                    <a:pt x="523" y="479"/>
                  </a:lnTo>
                  <a:lnTo>
                    <a:pt x="523" y="480"/>
                  </a:lnTo>
                  <a:lnTo>
                    <a:pt x="523" y="482"/>
                  </a:lnTo>
                  <a:lnTo>
                    <a:pt x="522" y="480"/>
                  </a:lnTo>
                  <a:lnTo>
                    <a:pt x="522" y="480"/>
                  </a:lnTo>
                  <a:lnTo>
                    <a:pt x="520" y="479"/>
                  </a:lnTo>
                  <a:lnTo>
                    <a:pt x="520" y="477"/>
                  </a:lnTo>
                  <a:lnTo>
                    <a:pt x="518" y="477"/>
                  </a:lnTo>
                  <a:lnTo>
                    <a:pt x="516" y="477"/>
                  </a:lnTo>
                  <a:lnTo>
                    <a:pt x="520" y="475"/>
                  </a:lnTo>
                  <a:lnTo>
                    <a:pt x="518" y="475"/>
                  </a:lnTo>
                  <a:lnTo>
                    <a:pt x="518" y="473"/>
                  </a:lnTo>
                  <a:lnTo>
                    <a:pt x="518" y="473"/>
                  </a:lnTo>
                  <a:lnTo>
                    <a:pt x="520" y="471"/>
                  </a:lnTo>
                  <a:lnTo>
                    <a:pt x="522" y="471"/>
                  </a:lnTo>
                  <a:lnTo>
                    <a:pt x="525" y="471"/>
                  </a:lnTo>
                  <a:lnTo>
                    <a:pt x="525" y="471"/>
                  </a:lnTo>
                  <a:lnTo>
                    <a:pt x="523" y="471"/>
                  </a:lnTo>
                  <a:lnTo>
                    <a:pt x="522" y="471"/>
                  </a:lnTo>
                  <a:lnTo>
                    <a:pt x="522" y="470"/>
                  </a:lnTo>
                  <a:lnTo>
                    <a:pt x="523" y="470"/>
                  </a:lnTo>
                  <a:lnTo>
                    <a:pt x="525" y="470"/>
                  </a:lnTo>
                  <a:lnTo>
                    <a:pt x="525" y="471"/>
                  </a:lnTo>
                  <a:lnTo>
                    <a:pt x="527" y="471"/>
                  </a:lnTo>
                  <a:lnTo>
                    <a:pt x="529" y="471"/>
                  </a:lnTo>
                  <a:lnTo>
                    <a:pt x="529" y="470"/>
                  </a:lnTo>
                  <a:lnTo>
                    <a:pt x="531" y="470"/>
                  </a:lnTo>
                  <a:lnTo>
                    <a:pt x="534" y="471"/>
                  </a:lnTo>
                  <a:lnTo>
                    <a:pt x="536" y="471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40" y="470"/>
                  </a:lnTo>
                  <a:lnTo>
                    <a:pt x="540" y="471"/>
                  </a:lnTo>
                  <a:lnTo>
                    <a:pt x="541" y="471"/>
                  </a:lnTo>
                  <a:lnTo>
                    <a:pt x="541" y="470"/>
                  </a:lnTo>
                  <a:lnTo>
                    <a:pt x="541" y="468"/>
                  </a:lnTo>
                  <a:lnTo>
                    <a:pt x="541" y="468"/>
                  </a:lnTo>
                  <a:lnTo>
                    <a:pt x="541" y="466"/>
                  </a:lnTo>
                  <a:lnTo>
                    <a:pt x="541" y="46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5" y="468"/>
                  </a:lnTo>
                  <a:lnTo>
                    <a:pt x="545" y="468"/>
                  </a:lnTo>
                  <a:lnTo>
                    <a:pt x="545" y="466"/>
                  </a:lnTo>
                  <a:lnTo>
                    <a:pt x="545" y="464"/>
                  </a:lnTo>
                  <a:lnTo>
                    <a:pt x="547" y="462"/>
                  </a:lnTo>
                  <a:lnTo>
                    <a:pt x="545" y="462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61"/>
                  </a:lnTo>
                  <a:lnTo>
                    <a:pt x="541" y="461"/>
                  </a:lnTo>
                  <a:lnTo>
                    <a:pt x="540" y="459"/>
                  </a:lnTo>
                  <a:lnTo>
                    <a:pt x="538" y="455"/>
                  </a:lnTo>
                  <a:lnTo>
                    <a:pt x="538" y="455"/>
                  </a:lnTo>
                  <a:lnTo>
                    <a:pt x="545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51" y="455"/>
                  </a:lnTo>
                  <a:lnTo>
                    <a:pt x="554" y="455"/>
                  </a:lnTo>
                  <a:lnTo>
                    <a:pt x="554" y="453"/>
                  </a:lnTo>
                  <a:lnTo>
                    <a:pt x="554" y="453"/>
                  </a:lnTo>
                  <a:lnTo>
                    <a:pt x="552" y="453"/>
                  </a:lnTo>
                  <a:lnTo>
                    <a:pt x="552" y="452"/>
                  </a:lnTo>
                  <a:lnTo>
                    <a:pt x="551" y="450"/>
                  </a:lnTo>
                  <a:lnTo>
                    <a:pt x="551" y="450"/>
                  </a:lnTo>
                  <a:lnTo>
                    <a:pt x="547" y="448"/>
                  </a:lnTo>
                  <a:lnTo>
                    <a:pt x="543" y="443"/>
                  </a:lnTo>
                  <a:lnTo>
                    <a:pt x="536" y="439"/>
                  </a:lnTo>
                  <a:lnTo>
                    <a:pt x="534" y="437"/>
                  </a:lnTo>
                  <a:lnTo>
                    <a:pt x="532" y="432"/>
                  </a:lnTo>
                  <a:lnTo>
                    <a:pt x="534" y="434"/>
                  </a:lnTo>
                  <a:lnTo>
                    <a:pt x="534" y="434"/>
                  </a:lnTo>
                  <a:lnTo>
                    <a:pt x="536" y="435"/>
                  </a:lnTo>
                  <a:lnTo>
                    <a:pt x="536" y="437"/>
                  </a:lnTo>
                  <a:lnTo>
                    <a:pt x="538" y="437"/>
                  </a:lnTo>
                  <a:lnTo>
                    <a:pt x="538" y="439"/>
                  </a:lnTo>
                  <a:lnTo>
                    <a:pt x="541" y="439"/>
                  </a:lnTo>
                  <a:lnTo>
                    <a:pt x="543" y="441"/>
                  </a:lnTo>
                  <a:lnTo>
                    <a:pt x="545" y="443"/>
                  </a:lnTo>
                  <a:lnTo>
                    <a:pt x="545" y="443"/>
                  </a:lnTo>
                  <a:lnTo>
                    <a:pt x="547" y="444"/>
                  </a:lnTo>
                  <a:lnTo>
                    <a:pt x="551" y="446"/>
                  </a:lnTo>
                  <a:lnTo>
                    <a:pt x="556" y="450"/>
                  </a:lnTo>
                  <a:lnTo>
                    <a:pt x="558" y="452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0" y="450"/>
                  </a:lnTo>
                  <a:lnTo>
                    <a:pt x="561" y="450"/>
                  </a:lnTo>
                  <a:lnTo>
                    <a:pt x="561" y="452"/>
                  </a:lnTo>
                  <a:lnTo>
                    <a:pt x="563" y="452"/>
                  </a:lnTo>
                  <a:lnTo>
                    <a:pt x="563" y="453"/>
                  </a:lnTo>
                  <a:lnTo>
                    <a:pt x="565" y="453"/>
                  </a:lnTo>
                  <a:lnTo>
                    <a:pt x="567" y="453"/>
                  </a:lnTo>
                  <a:lnTo>
                    <a:pt x="565" y="452"/>
                  </a:lnTo>
                  <a:lnTo>
                    <a:pt x="565" y="450"/>
                  </a:lnTo>
                  <a:lnTo>
                    <a:pt x="565" y="450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6"/>
                  </a:lnTo>
                  <a:lnTo>
                    <a:pt x="561" y="446"/>
                  </a:lnTo>
                  <a:lnTo>
                    <a:pt x="563" y="444"/>
                  </a:lnTo>
                  <a:lnTo>
                    <a:pt x="563" y="443"/>
                  </a:lnTo>
                  <a:lnTo>
                    <a:pt x="561" y="443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41"/>
                  </a:lnTo>
                  <a:lnTo>
                    <a:pt x="560" y="443"/>
                  </a:lnTo>
                  <a:lnTo>
                    <a:pt x="561" y="443"/>
                  </a:lnTo>
                  <a:lnTo>
                    <a:pt x="560" y="446"/>
                  </a:lnTo>
                  <a:lnTo>
                    <a:pt x="558" y="446"/>
                  </a:lnTo>
                  <a:lnTo>
                    <a:pt x="554" y="444"/>
                  </a:lnTo>
                  <a:lnTo>
                    <a:pt x="558" y="444"/>
                  </a:lnTo>
                  <a:lnTo>
                    <a:pt x="560" y="443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58" y="439"/>
                  </a:lnTo>
                  <a:lnTo>
                    <a:pt x="558" y="439"/>
                  </a:lnTo>
                  <a:lnTo>
                    <a:pt x="558" y="437"/>
                  </a:lnTo>
                  <a:lnTo>
                    <a:pt x="558" y="437"/>
                  </a:lnTo>
                  <a:lnTo>
                    <a:pt x="558" y="435"/>
                  </a:lnTo>
                  <a:lnTo>
                    <a:pt x="560" y="435"/>
                  </a:lnTo>
                  <a:lnTo>
                    <a:pt x="560" y="435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61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5"/>
                  </a:lnTo>
                  <a:lnTo>
                    <a:pt x="563" y="434"/>
                  </a:lnTo>
                  <a:lnTo>
                    <a:pt x="561" y="432"/>
                  </a:lnTo>
                  <a:lnTo>
                    <a:pt x="558" y="432"/>
                  </a:lnTo>
                  <a:lnTo>
                    <a:pt x="558" y="430"/>
                  </a:lnTo>
                  <a:lnTo>
                    <a:pt x="556" y="430"/>
                  </a:lnTo>
                  <a:lnTo>
                    <a:pt x="554" y="428"/>
                  </a:lnTo>
                  <a:lnTo>
                    <a:pt x="556" y="428"/>
                  </a:lnTo>
                  <a:lnTo>
                    <a:pt x="560" y="430"/>
                  </a:lnTo>
                  <a:lnTo>
                    <a:pt x="561" y="430"/>
                  </a:lnTo>
                  <a:lnTo>
                    <a:pt x="563" y="428"/>
                  </a:lnTo>
                  <a:lnTo>
                    <a:pt x="561" y="426"/>
                  </a:lnTo>
                  <a:lnTo>
                    <a:pt x="561" y="424"/>
                  </a:lnTo>
                  <a:lnTo>
                    <a:pt x="561" y="423"/>
                  </a:lnTo>
                  <a:lnTo>
                    <a:pt x="561" y="423"/>
                  </a:lnTo>
                  <a:lnTo>
                    <a:pt x="563" y="423"/>
                  </a:lnTo>
                  <a:lnTo>
                    <a:pt x="563" y="421"/>
                  </a:lnTo>
                  <a:lnTo>
                    <a:pt x="561" y="419"/>
                  </a:lnTo>
                  <a:lnTo>
                    <a:pt x="563" y="417"/>
                  </a:lnTo>
                  <a:lnTo>
                    <a:pt x="563" y="415"/>
                  </a:lnTo>
                  <a:lnTo>
                    <a:pt x="565" y="415"/>
                  </a:lnTo>
                  <a:lnTo>
                    <a:pt x="569" y="415"/>
                  </a:lnTo>
                  <a:lnTo>
                    <a:pt x="569" y="417"/>
                  </a:lnTo>
                  <a:lnTo>
                    <a:pt x="569" y="417"/>
                  </a:lnTo>
                  <a:lnTo>
                    <a:pt x="570" y="419"/>
                  </a:lnTo>
                  <a:lnTo>
                    <a:pt x="570" y="421"/>
                  </a:lnTo>
                  <a:lnTo>
                    <a:pt x="570" y="421"/>
                  </a:lnTo>
                  <a:lnTo>
                    <a:pt x="570" y="423"/>
                  </a:lnTo>
                  <a:lnTo>
                    <a:pt x="570" y="423"/>
                  </a:lnTo>
                  <a:lnTo>
                    <a:pt x="570" y="424"/>
                  </a:lnTo>
                  <a:lnTo>
                    <a:pt x="570" y="426"/>
                  </a:lnTo>
                  <a:lnTo>
                    <a:pt x="570" y="426"/>
                  </a:lnTo>
                  <a:lnTo>
                    <a:pt x="572" y="424"/>
                  </a:lnTo>
                  <a:lnTo>
                    <a:pt x="572" y="423"/>
                  </a:lnTo>
                  <a:lnTo>
                    <a:pt x="576" y="424"/>
                  </a:lnTo>
                  <a:lnTo>
                    <a:pt x="578" y="426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8" y="426"/>
                  </a:lnTo>
                  <a:lnTo>
                    <a:pt x="579" y="426"/>
                  </a:lnTo>
                  <a:lnTo>
                    <a:pt x="579" y="424"/>
                  </a:lnTo>
                  <a:lnTo>
                    <a:pt x="579" y="423"/>
                  </a:lnTo>
                  <a:lnTo>
                    <a:pt x="579" y="421"/>
                  </a:lnTo>
                  <a:lnTo>
                    <a:pt x="579" y="421"/>
                  </a:lnTo>
                  <a:lnTo>
                    <a:pt x="579" y="419"/>
                  </a:lnTo>
                  <a:lnTo>
                    <a:pt x="579" y="415"/>
                  </a:lnTo>
                  <a:lnTo>
                    <a:pt x="579" y="414"/>
                  </a:lnTo>
                  <a:lnTo>
                    <a:pt x="578" y="414"/>
                  </a:lnTo>
                  <a:lnTo>
                    <a:pt x="578" y="412"/>
                  </a:lnTo>
                  <a:lnTo>
                    <a:pt x="576" y="410"/>
                  </a:lnTo>
                  <a:lnTo>
                    <a:pt x="578" y="410"/>
                  </a:lnTo>
                  <a:lnTo>
                    <a:pt x="578" y="410"/>
                  </a:lnTo>
                  <a:lnTo>
                    <a:pt x="583" y="415"/>
                  </a:lnTo>
                  <a:lnTo>
                    <a:pt x="585" y="417"/>
                  </a:lnTo>
                  <a:lnTo>
                    <a:pt x="587" y="423"/>
                  </a:lnTo>
                  <a:lnTo>
                    <a:pt x="588" y="423"/>
                  </a:lnTo>
                  <a:lnTo>
                    <a:pt x="588" y="423"/>
                  </a:lnTo>
                  <a:lnTo>
                    <a:pt x="590" y="423"/>
                  </a:lnTo>
                  <a:lnTo>
                    <a:pt x="590" y="423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594" y="428"/>
                  </a:lnTo>
                  <a:lnTo>
                    <a:pt x="597" y="428"/>
                  </a:lnTo>
                  <a:lnTo>
                    <a:pt x="597" y="428"/>
                  </a:lnTo>
                  <a:lnTo>
                    <a:pt x="599" y="432"/>
                  </a:lnTo>
                  <a:lnTo>
                    <a:pt x="599" y="434"/>
                  </a:lnTo>
                  <a:lnTo>
                    <a:pt x="599" y="435"/>
                  </a:lnTo>
                  <a:lnTo>
                    <a:pt x="601" y="434"/>
                  </a:lnTo>
                  <a:lnTo>
                    <a:pt x="601" y="432"/>
                  </a:lnTo>
                  <a:lnTo>
                    <a:pt x="603" y="430"/>
                  </a:lnTo>
                  <a:lnTo>
                    <a:pt x="603" y="428"/>
                  </a:lnTo>
                  <a:lnTo>
                    <a:pt x="606" y="428"/>
                  </a:lnTo>
                  <a:lnTo>
                    <a:pt x="606" y="426"/>
                  </a:lnTo>
                  <a:lnTo>
                    <a:pt x="605" y="424"/>
                  </a:lnTo>
                  <a:lnTo>
                    <a:pt x="605" y="424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5" y="419"/>
                  </a:lnTo>
                  <a:lnTo>
                    <a:pt x="606" y="421"/>
                  </a:lnTo>
                  <a:lnTo>
                    <a:pt x="608" y="423"/>
                  </a:lnTo>
                  <a:lnTo>
                    <a:pt x="608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2" y="421"/>
                  </a:lnTo>
                  <a:lnTo>
                    <a:pt x="612" y="421"/>
                  </a:lnTo>
                  <a:lnTo>
                    <a:pt x="614" y="421"/>
                  </a:lnTo>
                  <a:lnTo>
                    <a:pt x="614" y="423"/>
                  </a:lnTo>
                  <a:lnTo>
                    <a:pt x="614" y="424"/>
                  </a:lnTo>
                  <a:lnTo>
                    <a:pt x="614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7" y="426"/>
                  </a:lnTo>
                  <a:lnTo>
                    <a:pt x="617" y="424"/>
                  </a:lnTo>
                  <a:lnTo>
                    <a:pt x="617" y="424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9" y="419"/>
                  </a:lnTo>
                  <a:lnTo>
                    <a:pt x="619" y="419"/>
                  </a:lnTo>
                  <a:lnTo>
                    <a:pt x="619" y="421"/>
                  </a:lnTo>
                  <a:lnTo>
                    <a:pt x="621" y="421"/>
                  </a:lnTo>
                  <a:lnTo>
                    <a:pt x="625" y="421"/>
                  </a:lnTo>
                  <a:lnTo>
                    <a:pt x="625" y="423"/>
                  </a:lnTo>
                  <a:lnTo>
                    <a:pt x="625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8" y="419"/>
                  </a:lnTo>
                  <a:lnTo>
                    <a:pt x="630" y="419"/>
                  </a:lnTo>
                  <a:lnTo>
                    <a:pt x="632" y="419"/>
                  </a:lnTo>
                  <a:lnTo>
                    <a:pt x="634" y="421"/>
                  </a:lnTo>
                  <a:lnTo>
                    <a:pt x="634" y="423"/>
                  </a:lnTo>
                  <a:lnTo>
                    <a:pt x="634" y="424"/>
                  </a:lnTo>
                  <a:lnTo>
                    <a:pt x="635" y="424"/>
                  </a:lnTo>
                  <a:lnTo>
                    <a:pt x="637" y="424"/>
                  </a:lnTo>
                  <a:lnTo>
                    <a:pt x="637" y="423"/>
                  </a:lnTo>
                  <a:lnTo>
                    <a:pt x="639" y="423"/>
                  </a:lnTo>
                  <a:lnTo>
                    <a:pt x="639" y="424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41" y="426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3" y="426"/>
                  </a:lnTo>
                  <a:lnTo>
                    <a:pt x="643" y="424"/>
                  </a:lnTo>
                  <a:lnTo>
                    <a:pt x="643" y="424"/>
                  </a:lnTo>
                  <a:lnTo>
                    <a:pt x="644" y="423"/>
                  </a:lnTo>
                  <a:lnTo>
                    <a:pt x="646" y="424"/>
                  </a:lnTo>
                  <a:lnTo>
                    <a:pt x="648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1"/>
                  </a:lnTo>
                  <a:lnTo>
                    <a:pt x="650" y="423"/>
                  </a:lnTo>
                  <a:lnTo>
                    <a:pt x="652" y="423"/>
                  </a:lnTo>
                  <a:lnTo>
                    <a:pt x="653" y="421"/>
                  </a:lnTo>
                  <a:lnTo>
                    <a:pt x="653" y="417"/>
                  </a:lnTo>
                  <a:lnTo>
                    <a:pt x="652" y="41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A2AB6FA-BA80-44E5-A286-D2F5564F1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4727576"/>
              <a:ext cx="1789113" cy="1582738"/>
            </a:xfrm>
            <a:custGeom>
              <a:avLst/>
              <a:gdLst>
                <a:gd name="T0" fmla="*/ 139 w 1127"/>
                <a:gd name="T1" fmla="*/ 974 h 997"/>
                <a:gd name="T2" fmla="*/ 130 w 1127"/>
                <a:gd name="T3" fmla="*/ 992 h 997"/>
                <a:gd name="T4" fmla="*/ 91 w 1127"/>
                <a:gd name="T5" fmla="*/ 947 h 997"/>
                <a:gd name="T6" fmla="*/ 76 w 1127"/>
                <a:gd name="T7" fmla="*/ 978 h 997"/>
                <a:gd name="T8" fmla="*/ 203 w 1127"/>
                <a:gd name="T9" fmla="*/ 954 h 997"/>
                <a:gd name="T10" fmla="*/ 217 w 1127"/>
                <a:gd name="T11" fmla="*/ 952 h 997"/>
                <a:gd name="T12" fmla="*/ 20 w 1127"/>
                <a:gd name="T13" fmla="*/ 940 h 997"/>
                <a:gd name="T14" fmla="*/ 232 w 1127"/>
                <a:gd name="T15" fmla="*/ 923 h 997"/>
                <a:gd name="T16" fmla="*/ 716 w 1127"/>
                <a:gd name="T17" fmla="*/ 555 h 997"/>
                <a:gd name="T18" fmla="*/ 873 w 1127"/>
                <a:gd name="T19" fmla="*/ 398 h 997"/>
                <a:gd name="T20" fmla="*/ 990 w 1127"/>
                <a:gd name="T21" fmla="*/ 311 h 997"/>
                <a:gd name="T22" fmla="*/ 981 w 1127"/>
                <a:gd name="T23" fmla="*/ 325 h 997"/>
                <a:gd name="T24" fmla="*/ 1071 w 1127"/>
                <a:gd name="T25" fmla="*/ 260 h 997"/>
                <a:gd name="T26" fmla="*/ 1037 w 1127"/>
                <a:gd name="T27" fmla="*/ 273 h 997"/>
                <a:gd name="T28" fmla="*/ 1060 w 1127"/>
                <a:gd name="T29" fmla="*/ 297 h 997"/>
                <a:gd name="T30" fmla="*/ 1124 w 1127"/>
                <a:gd name="T31" fmla="*/ 255 h 997"/>
                <a:gd name="T32" fmla="*/ 1109 w 1127"/>
                <a:gd name="T33" fmla="*/ 259 h 997"/>
                <a:gd name="T34" fmla="*/ 1071 w 1127"/>
                <a:gd name="T35" fmla="*/ 127 h 997"/>
                <a:gd name="T36" fmla="*/ 1064 w 1127"/>
                <a:gd name="T37" fmla="*/ 92 h 997"/>
                <a:gd name="T38" fmla="*/ 1019 w 1127"/>
                <a:gd name="T39" fmla="*/ 94 h 997"/>
                <a:gd name="T40" fmla="*/ 981 w 1127"/>
                <a:gd name="T41" fmla="*/ 89 h 997"/>
                <a:gd name="T42" fmla="*/ 947 w 1127"/>
                <a:gd name="T43" fmla="*/ 65 h 997"/>
                <a:gd name="T44" fmla="*/ 905 w 1127"/>
                <a:gd name="T45" fmla="*/ 73 h 997"/>
                <a:gd name="T46" fmla="*/ 873 w 1127"/>
                <a:gd name="T47" fmla="*/ 60 h 997"/>
                <a:gd name="T48" fmla="*/ 833 w 1127"/>
                <a:gd name="T49" fmla="*/ 35 h 997"/>
                <a:gd name="T50" fmla="*/ 804 w 1127"/>
                <a:gd name="T51" fmla="*/ 35 h 997"/>
                <a:gd name="T52" fmla="*/ 762 w 1127"/>
                <a:gd name="T53" fmla="*/ 26 h 997"/>
                <a:gd name="T54" fmla="*/ 734 w 1127"/>
                <a:gd name="T55" fmla="*/ 20 h 997"/>
                <a:gd name="T56" fmla="*/ 716 w 1127"/>
                <a:gd name="T57" fmla="*/ 22 h 997"/>
                <a:gd name="T58" fmla="*/ 645 w 1127"/>
                <a:gd name="T59" fmla="*/ 18 h 997"/>
                <a:gd name="T60" fmla="*/ 598 w 1127"/>
                <a:gd name="T61" fmla="*/ 13 h 997"/>
                <a:gd name="T62" fmla="*/ 548 w 1127"/>
                <a:gd name="T63" fmla="*/ 17 h 997"/>
                <a:gd name="T64" fmla="*/ 519 w 1127"/>
                <a:gd name="T65" fmla="*/ 6 h 997"/>
                <a:gd name="T66" fmla="*/ 506 w 1127"/>
                <a:gd name="T67" fmla="*/ 9 h 997"/>
                <a:gd name="T68" fmla="*/ 499 w 1127"/>
                <a:gd name="T69" fmla="*/ 31 h 997"/>
                <a:gd name="T70" fmla="*/ 463 w 1127"/>
                <a:gd name="T71" fmla="*/ 38 h 997"/>
                <a:gd name="T72" fmla="*/ 446 w 1127"/>
                <a:gd name="T73" fmla="*/ 55 h 997"/>
                <a:gd name="T74" fmla="*/ 457 w 1127"/>
                <a:gd name="T75" fmla="*/ 71 h 997"/>
                <a:gd name="T76" fmla="*/ 466 w 1127"/>
                <a:gd name="T77" fmla="*/ 78 h 997"/>
                <a:gd name="T78" fmla="*/ 474 w 1127"/>
                <a:gd name="T79" fmla="*/ 94 h 997"/>
                <a:gd name="T80" fmla="*/ 475 w 1127"/>
                <a:gd name="T81" fmla="*/ 105 h 997"/>
                <a:gd name="T82" fmla="*/ 497 w 1127"/>
                <a:gd name="T83" fmla="*/ 112 h 997"/>
                <a:gd name="T84" fmla="*/ 519 w 1127"/>
                <a:gd name="T85" fmla="*/ 130 h 997"/>
                <a:gd name="T86" fmla="*/ 560 w 1127"/>
                <a:gd name="T87" fmla="*/ 123 h 997"/>
                <a:gd name="T88" fmla="*/ 596 w 1127"/>
                <a:gd name="T89" fmla="*/ 156 h 997"/>
                <a:gd name="T90" fmla="*/ 569 w 1127"/>
                <a:gd name="T91" fmla="*/ 197 h 997"/>
                <a:gd name="T92" fmla="*/ 558 w 1127"/>
                <a:gd name="T93" fmla="*/ 241 h 997"/>
                <a:gd name="T94" fmla="*/ 544 w 1127"/>
                <a:gd name="T95" fmla="*/ 275 h 997"/>
                <a:gd name="T96" fmla="*/ 560 w 1127"/>
                <a:gd name="T97" fmla="*/ 315 h 997"/>
                <a:gd name="T98" fmla="*/ 549 w 1127"/>
                <a:gd name="T99" fmla="*/ 363 h 997"/>
                <a:gd name="T100" fmla="*/ 539 w 1127"/>
                <a:gd name="T101" fmla="*/ 398 h 997"/>
                <a:gd name="T102" fmla="*/ 564 w 1127"/>
                <a:gd name="T103" fmla="*/ 434 h 997"/>
                <a:gd name="T104" fmla="*/ 589 w 1127"/>
                <a:gd name="T105" fmla="*/ 465 h 997"/>
                <a:gd name="T106" fmla="*/ 623 w 1127"/>
                <a:gd name="T107" fmla="*/ 503 h 997"/>
                <a:gd name="T108" fmla="*/ 660 w 1127"/>
                <a:gd name="T109" fmla="*/ 479 h 997"/>
                <a:gd name="T110" fmla="*/ 757 w 1127"/>
                <a:gd name="T111" fmla="*/ 461 h 997"/>
                <a:gd name="T112" fmla="*/ 808 w 1127"/>
                <a:gd name="T113" fmla="*/ 456 h 997"/>
                <a:gd name="T114" fmla="*/ 838 w 1127"/>
                <a:gd name="T115" fmla="*/ 414 h 997"/>
                <a:gd name="T116" fmla="*/ 869 w 1127"/>
                <a:gd name="T117" fmla="*/ 403 h 997"/>
                <a:gd name="T118" fmla="*/ 903 w 1127"/>
                <a:gd name="T119" fmla="*/ 349 h 997"/>
                <a:gd name="T120" fmla="*/ 903 w 1127"/>
                <a:gd name="T121" fmla="*/ 318 h 997"/>
                <a:gd name="T122" fmla="*/ 939 w 1127"/>
                <a:gd name="T123" fmla="*/ 215 h 997"/>
                <a:gd name="T124" fmla="*/ 972 w 1127"/>
                <a:gd name="T125" fmla="*/ 18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7" h="997">
                  <a:moveTo>
                    <a:pt x="15" y="987"/>
                  </a:moveTo>
                  <a:lnTo>
                    <a:pt x="13" y="987"/>
                  </a:lnTo>
                  <a:lnTo>
                    <a:pt x="13" y="987"/>
                  </a:lnTo>
                  <a:lnTo>
                    <a:pt x="11" y="987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8" y="990"/>
                  </a:lnTo>
                  <a:lnTo>
                    <a:pt x="6" y="992"/>
                  </a:lnTo>
                  <a:lnTo>
                    <a:pt x="4" y="990"/>
                  </a:lnTo>
                  <a:lnTo>
                    <a:pt x="2" y="990"/>
                  </a:lnTo>
                  <a:lnTo>
                    <a:pt x="0" y="992"/>
                  </a:lnTo>
                  <a:lnTo>
                    <a:pt x="2" y="994"/>
                  </a:lnTo>
                  <a:lnTo>
                    <a:pt x="2" y="994"/>
                  </a:lnTo>
                  <a:lnTo>
                    <a:pt x="2" y="996"/>
                  </a:lnTo>
                  <a:lnTo>
                    <a:pt x="6" y="996"/>
                  </a:lnTo>
                  <a:lnTo>
                    <a:pt x="8" y="996"/>
                  </a:lnTo>
                  <a:lnTo>
                    <a:pt x="8" y="997"/>
                  </a:lnTo>
                  <a:lnTo>
                    <a:pt x="9" y="997"/>
                  </a:lnTo>
                  <a:lnTo>
                    <a:pt x="9" y="997"/>
                  </a:lnTo>
                  <a:lnTo>
                    <a:pt x="11" y="997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4"/>
                  </a:lnTo>
                  <a:lnTo>
                    <a:pt x="11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2"/>
                  </a:lnTo>
                  <a:lnTo>
                    <a:pt x="13" y="992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7"/>
                  </a:lnTo>
                  <a:close/>
                  <a:moveTo>
                    <a:pt x="141" y="978"/>
                  </a:moveTo>
                  <a:lnTo>
                    <a:pt x="141" y="978"/>
                  </a:lnTo>
                  <a:lnTo>
                    <a:pt x="141" y="978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2"/>
                  </a:lnTo>
                  <a:lnTo>
                    <a:pt x="139" y="970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8" y="969"/>
                  </a:lnTo>
                  <a:lnTo>
                    <a:pt x="138" y="970"/>
                  </a:lnTo>
                  <a:lnTo>
                    <a:pt x="136" y="970"/>
                  </a:lnTo>
                  <a:lnTo>
                    <a:pt x="134" y="970"/>
                  </a:lnTo>
                  <a:lnTo>
                    <a:pt x="130" y="970"/>
                  </a:lnTo>
                  <a:lnTo>
                    <a:pt x="127" y="969"/>
                  </a:lnTo>
                  <a:lnTo>
                    <a:pt x="127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70"/>
                  </a:lnTo>
                  <a:lnTo>
                    <a:pt x="125" y="972"/>
                  </a:lnTo>
                  <a:lnTo>
                    <a:pt x="123" y="972"/>
                  </a:lnTo>
                  <a:lnTo>
                    <a:pt x="123" y="974"/>
                  </a:lnTo>
                  <a:lnTo>
                    <a:pt x="123" y="974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20" y="978"/>
                  </a:lnTo>
                  <a:lnTo>
                    <a:pt x="118" y="978"/>
                  </a:lnTo>
                  <a:lnTo>
                    <a:pt x="118" y="979"/>
                  </a:lnTo>
                  <a:lnTo>
                    <a:pt x="118" y="979"/>
                  </a:lnTo>
                  <a:lnTo>
                    <a:pt x="118" y="981"/>
                  </a:lnTo>
                  <a:lnTo>
                    <a:pt x="118" y="981"/>
                  </a:lnTo>
                  <a:lnTo>
                    <a:pt x="118" y="983"/>
                  </a:lnTo>
                  <a:lnTo>
                    <a:pt x="120" y="983"/>
                  </a:lnTo>
                  <a:lnTo>
                    <a:pt x="120" y="987"/>
                  </a:lnTo>
                  <a:lnTo>
                    <a:pt x="120" y="987"/>
                  </a:lnTo>
                  <a:lnTo>
                    <a:pt x="121" y="987"/>
                  </a:lnTo>
                  <a:lnTo>
                    <a:pt x="121" y="988"/>
                  </a:lnTo>
                  <a:lnTo>
                    <a:pt x="121" y="988"/>
                  </a:lnTo>
                  <a:lnTo>
                    <a:pt x="123" y="988"/>
                  </a:lnTo>
                  <a:lnTo>
                    <a:pt x="125" y="992"/>
                  </a:lnTo>
                  <a:lnTo>
                    <a:pt x="127" y="992"/>
                  </a:lnTo>
                  <a:lnTo>
                    <a:pt x="127" y="992"/>
                  </a:lnTo>
                  <a:lnTo>
                    <a:pt x="129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2" y="990"/>
                  </a:lnTo>
                  <a:lnTo>
                    <a:pt x="132" y="990"/>
                  </a:lnTo>
                  <a:lnTo>
                    <a:pt x="134" y="990"/>
                  </a:lnTo>
                  <a:lnTo>
                    <a:pt x="138" y="990"/>
                  </a:lnTo>
                  <a:lnTo>
                    <a:pt x="138" y="988"/>
                  </a:lnTo>
                  <a:lnTo>
                    <a:pt x="139" y="987"/>
                  </a:lnTo>
                  <a:lnTo>
                    <a:pt x="139" y="987"/>
                  </a:lnTo>
                  <a:lnTo>
                    <a:pt x="141" y="987"/>
                  </a:lnTo>
                  <a:lnTo>
                    <a:pt x="141" y="985"/>
                  </a:lnTo>
                  <a:lnTo>
                    <a:pt x="139" y="985"/>
                  </a:lnTo>
                  <a:lnTo>
                    <a:pt x="139" y="983"/>
                  </a:lnTo>
                  <a:lnTo>
                    <a:pt x="141" y="983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79"/>
                  </a:lnTo>
                  <a:lnTo>
                    <a:pt x="141" y="979"/>
                  </a:lnTo>
                  <a:lnTo>
                    <a:pt x="141" y="978"/>
                  </a:lnTo>
                  <a:close/>
                  <a:moveTo>
                    <a:pt x="53" y="970"/>
                  </a:moveTo>
                  <a:lnTo>
                    <a:pt x="51" y="969"/>
                  </a:lnTo>
                  <a:lnTo>
                    <a:pt x="49" y="967"/>
                  </a:lnTo>
                  <a:lnTo>
                    <a:pt x="46" y="965"/>
                  </a:lnTo>
                  <a:lnTo>
                    <a:pt x="44" y="967"/>
                  </a:lnTo>
                  <a:lnTo>
                    <a:pt x="42" y="969"/>
                  </a:lnTo>
                  <a:lnTo>
                    <a:pt x="42" y="970"/>
                  </a:lnTo>
                  <a:lnTo>
                    <a:pt x="42" y="972"/>
                  </a:lnTo>
                  <a:lnTo>
                    <a:pt x="44" y="974"/>
                  </a:lnTo>
                  <a:lnTo>
                    <a:pt x="47" y="976"/>
                  </a:lnTo>
                  <a:lnTo>
                    <a:pt x="47" y="978"/>
                  </a:lnTo>
                  <a:lnTo>
                    <a:pt x="49" y="976"/>
                  </a:lnTo>
                  <a:lnTo>
                    <a:pt x="51" y="976"/>
                  </a:lnTo>
                  <a:lnTo>
                    <a:pt x="51" y="976"/>
                  </a:lnTo>
                  <a:lnTo>
                    <a:pt x="53" y="974"/>
                  </a:lnTo>
                  <a:lnTo>
                    <a:pt x="55" y="974"/>
                  </a:lnTo>
                  <a:lnTo>
                    <a:pt x="55" y="972"/>
                  </a:lnTo>
                  <a:lnTo>
                    <a:pt x="55" y="970"/>
                  </a:lnTo>
                  <a:lnTo>
                    <a:pt x="53" y="970"/>
                  </a:lnTo>
                  <a:close/>
                  <a:moveTo>
                    <a:pt x="100" y="947"/>
                  </a:moveTo>
                  <a:lnTo>
                    <a:pt x="94" y="945"/>
                  </a:lnTo>
                  <a:lnTo>
                    <a:pt x="94" y="945"/>
                  </a:lnTo>
                  <a:lnTo>
                    <a:pt x="92" y="947"/>
                  </a:lnTo>
                  <a:lnTo>
                    <a:pt x="92" y="947"/>
                  </a:lnTo>
                  <a:lnTo>
                    <a:pt x="91" y="947"/>
                  </a:lnTo>
                  <a:lnTo>
                    <a:pt x="91" y="947"/>
                  </a:lnTo>
                  <a:lnTo>
                    <a:pt x="91" y="949"/>
                  </a:lnTo>
                  <a:lnTo>
                    <a:pt x="89" y="949"/>
                  </a:lnTo>
                  <a:lnTo>
                    <a:pt x="89" y="949"/>
                  </a:lnTo>
                  <a:lnTo>
                    <a:pt x="89" y="950"/>
                  </a:lnTo>
                  <a:lnTo>
                    <a:pt x="89" y="950"/>
                  </a:lnTo>
                  <a:lnTo>
                    <a:pt x="87" y="950"/>
                  </a:lnTo>
                  <a:lnTo>
                    <a:pt x="85" y="952"/>
                  </a:lnTo>
                  <a:lnTo>
                    <a:pt x="83" y="954"/>
                  </a:lnTo>
                  <a:lnTo>
                    <a:pt x="83" y="954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0" y="956"/>
                  </a:lnTo>
                  <a:lnTo>
                    <a:pt x="80" y="956"/>
                  </a:lnTo>
                  <a:lnTo>
                    <a:pt x="78" y="956"/>
                  </a:lnTo>
                  <a:lnTo>
                    <a:pt x="76" y="956"/>
                  </a:lnTo>
                  <a:lnTo>
                    <a:pt x="74" y="956"/>
                  </a:lnTo>
                  <a:lnTo>
                    <a:pt x="73" y="956"/>
                  </a:lnTo>
                  <a:lnTo>
                    <a:pt x="73" y="956"/>
                  </a:lnTo>
                  <a:lnTo>
                    <a:pt x="71" y="958"/>
                  </a:lnTo>
                  <a:lnTo>
                    <a:pt x="71" y="958"/>
                  </a:lnTo>
                  <a:lnTo>
                    <a:pt x="69" y="958"/>
                  </a:lnTo>
                  <a:lnTo>
                    <a:pt x="69" y="956"/>
                  </a:lnTo>
                  <a:lnTo>
                    <a:pt x="67" y="956"/>
                  </a:lnTo>
                  <a:lnTo>
                    <a:pt x="65" y="958"/>
                  </a:lnTo>
                  <a:lnTo>
                    <a:pt x="64" y="958"/>
                  </a:lnTo>
                  <a:lnTo>
                    <a:pt x="64" y="960"/>
                  </a:lnTo>
                  <a:lnTo>
                    <a:pt x="65" y="961"/>
                  </a:lnTo>
                  <a:lnTo>
                    <a:pt x="67" y="961"/>
                  </a:lnTo>
                  <a:lnTo>
                    <a:pt x="67" y="963"/>
                  </a:lnTo>
                  <a:lnTo>
                    <a:pt x="67" y="963"/>
                  </a:lnTo>
                  <a:lnTo>
                    <a:pt x="67" y="967"/>
                  </a:lnTo>
                  <a:lnTo>
                    <a:pt x="67" y="967"/>
                  </a:lnTo>
                  <a:lnTo>
                    <a:pt x="69" y="967"/>
                  </a:lnTo>
                  <a:lnTo>
                    <a:pt x="69" y="969"/>
                  </a:lnTo>
                  <a:lnTo>
                    <a:pt x="71" y="970"/>
                  </a:lnTo>
                  <a:lnTo>
                    <a:pt x="71" y="970"/>
                  </a:lnTo>
                  <a:lnTo>
                    <a:pt x="73" y="972"/>
                  </a:lnTo>
                  <a:lnTo>
                    <a:pt x="73" y="974"/>
                  </a:lnTo>
                  <a:lnTo>
                    <a:pt x="73" y="974"/>
                  </a:lnTo>
                  <a:lnTo>
                    <a:pt x="73" y="976"/>
                  </a:lnTo>
                  <a:lnTo>
                    <a:pt x="73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8"/>
                  </a:lnTo>
                  <a:lnTo>
                    <a:pt x="74" y="978"/>
                  </a:lnTo>
                  <a:lnTo>
                    <a:pt x="76" y="978"/>
                  </a:lnTo>
                  <a:lnTo>
                    <a:pt x="76" y="978"/>
                  </a:lnTo>
                  <a:lnTo>
                    <a:pt x="78" y="978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6"/>
                  </a:lnTo>
                  <a:lnTo>
                    <a:pt x="83" y="974"/>
                  </a:lnTo>
                  <a:lnTo>
                    <a:pt x="87" y="972"/>
                  </a:lnTo>
                  <a:lnTo>
                    <a:pt x="87" y="970"/>
                  </a:lnTo>
                  <a:lnTo>
                    <a:pt x="89" y="969"/>
                  </a:lnTo>
                  <a:lnTo>
                    <a:pt x="89" y="969"/>
                  </a:lnTo>
                  <a:lnTo>
                    <a:pt x="89" y="967"/>
                  </a:lnTo>
                  <a:lnTo>
                    <a:pt x="91" y="963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0"/>
                  </a:lnTo>
                  <a:lnTo>
                    <a:pt x="91" y="960"/>
                  </a:lnTo>
                  <a:lnTo>
                    <a:pt x="91" y="958"/>
                  </a:lnTo>
                  <a:lnTo>
                    <a:pt x="91" y="958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4" y="954"/>
                  </a:lnTo>
                  <a:lnTo>
                    <a:pt x="96" y="952"/>
                  </a:lnTo>
                  <a:lnTo>
                    <a:pt x="98" y="952"/>
                  </a:lnTo>
                  <a:lnTo>
                    <a:pt x="98" y="950"/>
                  </a:lnTo>
                  <a:lnTo>
                    <a:pt x="102" y="949"/>
                  </a:lnTo>
                  <a:lnTo>
                    <a:pt x="103" y="947"/>
                  </a:lnTo>
                  <a:lnTo>
                    <a:pt x="103" y="945"/>
                  </a:lnTo>
                  <a:lnTo>
                    <a:pt x="102" y="945"/>
                  </a:lnTo>
                  <a:lnTo>
                    <a:pt x="100" y="947"/>
                  </a:lnTo>
                  <a:close/>
                  <a:moveTo>
                    <a:pt x="217" y="938"/>
                  </a:moveTo>
                  <a:lnTo>
                    <a:pt x="217" y="936"/>
                  </a:lnTo>
                  <a:lnTo>
                    <a:pt x="215" y="936"/>
                  </a:lnTo>
                  <a:lnTo>
                    <a:pt x="213" y="936"/>
                  </a:lnTo>
                  <a:lnTo>
                    <a:pt x="212" y="936"/>
                  </a:lnTo>
                  <a:lnTo>
                    <a:pt x="210" y="936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40"/>
                  </a:lnTo>
                  <a:lnTo>
                    <a:pt x="208" y="941"/>
                  </a:lnTo>
                  <a:lnTo>
                    <a:pt x="208" y="945"/>
                  </a:lnTo>
                  <a:lnTo>
                    <a:pt x="206" y="947"/>
                  </a:lnTo>
                  <a:lnTo>
                    <a:pt x="204" y="950"/>
                  </a:lnTo>
                  <a:lnTo>
                    <a:pt x="203" y="952"/>
                  </a:lnTo>
                  <a:lnTo>
                    <a:pt x="203" y="954"/>
                  </a:lnTo>
                  <a:lnTo>
                    <a:pt x="203" y="954"/>
                  </a:lnTo>
                  <a:lnTo>
                    <a:pt x="201" y="958"/>
                  </a:lnTo>
                  <a:lnTo>
                    <a:pt x="199" y="960"/>
                  </a:lnTo>
                  <a:lnTo>
                    <a:pt x="199" y="961"/>
                  </a:lnTo>
                  <a:lnTo>
                    <a:pt x="199" y="963"/>
                  </a:lnTo>
                  <a:lnTo>
                    <a:pt x="199" y="965"/>
                  </a:lnTo>
                  <a:lnTo>
                    <a:pt x="199" y="965"/>
                  </a:lnTo>
                  <a:lnTo>
                    <a:pt x="197" y="967"/>
                  </a:lnTo>
                  <a:lnTo>
                    <a:pt x="195" y="969"/>
                  </a:lnTo>
                  <a:lnTo>
                    <a:pt x="192" y="970"/>
                  </a:lnTo>
                  <a:lnTo>
                    <a:pt x="190" y="972"/>
                  </a:lnTo>
                  <a:lnTo>
                    <a:pt x="188" y="972"/>
                  </a:lnTo>
                  <a:lnTo>
                    <a:pt x="186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8" y="974"/>
                  </a:lnTo>
                  <a:lnTo>
                    <a:pt x="190" y="974"/>
                  </a:lnTo>
                  <a:lnTo>
                    <a:pt x="192" y="976"/>
                  </a:lnTo>
                  <a:lnTo>
                    <a:pt x="192" y="976"/>
                  </a:lnTo>
                  <a:lnTo>
                    <a:pt x="194" y="974"/>
                  </a:lnTo>
                  <a:lnTo>
                    <a:pt x="195" y="972"/>
                  </a:lnTo>
                  <a:lnTo>
                    <a:pt x="197" y="970"/>
                  </a:lnTo>
                  <a:lnTo>
                    <a:pt x="199" y="969"/>
                  </a:lnTo>
                  <a:lnTo>
                    <a:pt x="201" y="969"/>
                  </a:lnTo>
                  <a:lnTo>
                    <a:pt x="203" y="969"/>
                  </a:lnTo>
                  <a:lnTo>
                    <a:pt x="204" y="967"/>
                  </a:lnTo>
                  <a:lnTo>
                    <a:pt x="206" y="967"/>
                  </a:lnTo>
                  <a:lnTo>
                    <a:pt x="212" y="965"/>
                  </a:lnTo>
                  <a:lnTo>
                    <a:pt x="213" y="965"/>
                  </a:lnTo>
                  <a:lnTo>
                    <a:pt x="213" y="961"/>
                  </a:lnTo>
                  <a:lnTo>
                    <a:pt x="215" y="960"/>
                  </a:lnTo>
                  <a:lnTo>
                    <a:pt x="215" y="960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6"/>
                  </a:lnTo>
                  <a:lnTo>
                    <a:pt x="217" y="956"/>
                  </a:lnTo>
                  <a:lnTo>
                    <a:pt x="217" y="956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2"/>
                  </a:lnTo>
                  <a:lnTo>
                    <a:pt x="217" y="950"/>
                  </a:lnTo>
                  <a:lnTo>
                    <a:pt x="217" y="950"/>
                  </a:lnTo>
                  <a:lnTo>
                    <a:pt x="217" y="949"/>
                  </a:lnTo>
                  <a:lnTo>
                    <a:pt x="219" y="947"/>
                  </a:lnTo>
                  <a:lnTo>
                    <a:pt x="219" y="941"/>
                  </a:lnTo>
                  <a:lnTo>
                    <a:pt x="219" y="940"/>
                  </a:lnTo>
                  <a:lnTo>
                    <a:pt x="217" y="938"/>
                  </a:lnTo>
                  <a:close/>
                  <a:moveTo>
                    <a:pt x="24" y="936"/>
                  </a:moveTo>
                  <a:lnTo>
                    <a:pt x="24" y="936"/>
                  </a:lnTo>
                  <a:lnTo>
                    <a:pt x="22" y="934"/>
                  </a:lnTo>
                  <a:lnTo>
                    <a:pt x="22" y="934"/>
                  </a:lnTo>
                  <a:lnTo>
                    <a:pt x="22" y="932"/>
                  </a:lnTo>
                  <a:lnTo>
                    <a:pt x="22" y="932"/>
                  </a:lnTo>
                  <a:lnTo>
                    <a:pt x="20" y="931"/>
                  </a:lnTo>
                  <a:lnTo>
                    <a:pt x="20" y="931"/>
                  </a:lnTo>
                  <a:lnTo>
                    <a:pt x="18" y="931"/>
                  </a:lnTo>
                  <a:lnTo>
                    <a:pt x="17" y="931"/>
                  </a:lnTo>
                  <a:lnTo>
                    <a:pt x="17" y="931"/>
                  </a:lnTo>
                  <a:lnTo>
                    <a:pt x="15" y="931"/>
                  </a:lnTo>
                  <a:lnTo>
                    <a:pt x="13" y="929"/>
                  </a:lnTo>
                  <a:lnTo>
                    <a:pt x="13" y="931"/>
                  </a:lnTo>
                  <a:lnTo>
                    <a:pt x="11" y="932"/>
                  </a:lnTo>
                  <a:lnTo>
                    <a:pt x="9" y="934"/>
                  </a:lnTo>
                  <a:lnTo>
                    <a:pt x="9" y="936"/>
                  </a:lnTo>
                  <a:lnTo>
                    <a:pt x="9" y="936"/>
                  </a:lnTo>
                  <a:lnTo>
                    <a:pt x="11" y="936"/>
                  </a:lnTo>
                  <a:lnTo>
                    <a:pt x="11" y="938"/>
                  </a:lnTo>
                  <a:lnTo>
                    <a:pt x="11" y="938"/>
                  </a:lnTo>
                  <a:lnTo>
                    <a:pt x="11" y="940"/>
                  </a:lnTo>
                  <a:lnTo>
                    <a:pt x="13" y="943"/>
                  </a:lnTo>
                  <a:lnTo>
                    <a:pt x="13" y="943"/>
                  </a:lnTo>
                  <a:lnTo>
                    <a:pt x="15" y="945"/>
                  </a:lnTo>
                  <a:lnTo>
                    <a:pt x="15" y="947"/>
                  </a:lnTo>
                  <a:lnTo>
                    <a:pt x="15" y="947"/>
                  </a:lnTo>
                  <a:lnTo>
                    <a:pt x="15" y="950"/>
                  </a:lnTo>
                  <a:lnTo>
                    <a:pt x="17" y="950"/>
                  </a:lnTo>
                  <a:lnTo>
                    <a:pt x="17" y="952"/>
                  </a:lnTo>
                  <a:lnTo>
                    <a:pt x="17" y="952"/>
                  </a:lnTo>
                  <a:lnTo>
                    <a:pt x="18" y="952"/>
                  </a:lnTo>
                  <a:lnTo>
                    <a:pt x="18" y="950"/>
                  </a:lnTo>
                  <a:lnTo>
                    <a:pt x="18" y="949"/>
                  </a:lnTo>
                  <a:lnTo>
                    <a:pt x="20" y="947"/>
                  </a:lnTo>
                  <a:lnTo>
                    <a:pt x="22" y="945"/>
                  </a:lnTo>
                  <a:lnTo>
                    <a:pt x="22" y="943"/>
                  </a:lnTo>
                  <a:lnTo>
                    <a:pt x="22" y="943"/>
                  </a:lnTo>
                  <a:lnTo>
                    <a:pt x="22" y="941"/>
                  </a:lnTo>
                  <a:lnTo>
                    <a:pt x="20" y="940"/>
                  </a:lnTo>
                  <a:lnTo>
                    <a:pt x="22" y="938"/>
                  </a:lnTo>
                  <a:lnTo>
                    <a:pt x="24" y="936"/>
                  </a:lnTo>
                  <a:close/>
                  <a:moveTo>
                    <a:pt x="237" y="907"/>
                  </a:moveTo>
                  <a:lnTo>
                    <a:pt x="235" y="907"/>
                  </a:lnTo>
                  <a:lnTo>
                    <a:pt x="235" y="909"/>
                  </a:lnTo>
                  <a:lnTo>
                    <a:pt x="235" y="909"/>
                  </a:lnTo>
                  <a:lnTo>
                    <a:pt x="233" y="911"/>
                  </a:lnTo>
                  <a:lnTo>
                    <a:pt x="233" y="913"/>
                  </a:lnTo>
                  <a:lnTo>
                    <a:pt x="233" y="913"/>
                  </a:lnTo>
                  <a:lnTo>
                    <a:pt x="232" y="914"/>
                  </a:lnTo>
                  <a:lnTo>
                    <a:pt x="230" y="914"/>
                  </a:lnTo>
                  <a:lnTo>
                    <a:pt x="228" y="914"/>
                  </a:lnTo>
                  <a:lnTo>
                    <a:pt x="228" y="914"/>
                  </a:lnTo>
                  <a:lnTo>
                    <a:pt x="226" y="914"/>
                  </a:lnTo>
                  <a:lnTo>
                    <a:pt x="224" y="916"/>
                  </a:lnTo>
                  <a:lnTo>
                    <a:pt x="224" y="916"/>
                  </a:lnTo>
                  <a:lnTo>
                    <a:pt x="223" y="916"/>
                  </a:lnTo>
                  <a:lnTo>
                    <a:pt x="223" y="916"/>
                  </a:lnTo>
                  <a:lnTo>
                    <a:pt x="221" y="916"/>
                  </a:lnTo>
                  <a:lnTo>
                    <a:pt x="221" y="918"/>
                  </a:lnTo>
                  <a:lnTo>
                    <a:pt x="219" y="918"/>
                  </a:lnTo>
                  <a:lnTo>
                    <a:pt x="217" y="922"/>
                  </a:lnTo>
                  <a:lnTo>
                    <a:pt x="217" y="922"/>
                  </a:lnTo>
                  <a:lnTo>
                    <a:pt x="217" y="925"/>
                  </a:lnTo>
                  <a:lnTo>
                    <a:pt x="217" y="925"/>
                  </a:lnTo>
                  <a:lnTo>
                    <a:pt x="217" y="927"/>
                  </a:lnTo>
                  <a:lnTo>
                    <a:pt x="217" y="927"/>
                  </a:lnTo>
                  <a:lnTo>
                    <a:pt x="215" y="927"/>
                  </a:lnTo>
                  <a:lnTo>
                    <a:pt x="215" y="927"/>
                  </a:lnTo>
                  <a:lnTo>
                    <a:pt x="215" y="929"/>
                  </a:lnTo>
                  <a:lnTo>
                    <a:pt x="217" y="929"/>
                  </a:lnTo>
                  <a:lnTo>
                    <a:pt x="217" y="929"/>
                  </a:lnTo>
                  <a:lnTo>
                    <a:pt x="219" y="929"/>
                  </a:lnTo>
                  <a:lnTo>
                    <a:pt x="221" y="929"/>
                  </a:lnTo>
                  <a:lnTo>
                    <a:pt x="221" y="931"/>
                  </a:lnTo>
                  <a:lnTo>
                    <a:pt x="221" y="931"/>
                  </a:lnTo>
                  <a:lnTo>
                    <a:pt x="223" y="929"/>
                  </a:lnTo>
                  <a:lnTo>
                    <a:pt x="223" y="927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28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3"/>
                  </a:lnTo>
                  <a:lnTo>
                    <a:pt x="232" y="923"/>
                  </a:lnTo>
                  <a:lnTo>
                    <a:pt x="233" y="922"/>
                  </a:lnTo>
                  <a:lnTo>
                    <a:pt x="235" y="922"/>
                  </a:lnTo>
                  <a:lnTo>
                    <a:pt x="237" y="920"/>
                  </a:lnTo>
                  <a:lnTo>
                    <a:pt x="237" y="920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4"/>
                  </a:lnTo>
                  <a:lnTo>
                    <a:pt x="237" y="914"/>
                  </a:lnTo>
                  <a:lnTo>
                    <a:pt x="237" y="913"/>
                  </a:lnTo>
                  <a:lnTo>
                    <a:pt x="237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9" y="909"/>
                  </a:lnTo>
                  <a:lnTo>
                    <a:pt x="237" y="907"/>
                  </a:lnTo>
                  <a:lnTo>
                    <a:pt x="237" y="907"/>
                  </a:lnTo>
                  <a:close/>
                  <a:moveTo>
                    <a:pt x="235" y="907"/>
                  </a:moveTo>
                  <a:lnTo>
                    <a:pt x="235" y="905"/>
                  </a:lnTo>
                  <a:lnTo>
                    <a:pt x="235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7"/>
                  </a:lnTo>
                  <a:lnTo>
                    <a:pt x="233" y="907"/>
                  </a:lnTo>
                  <a:lnTo>
                    <a:pt x="233" y="909"/>
                  </a:lnTo>
                  <a:lnTo>
                    <a:pt x="233" y="909"/>
                  </a:lnTo>
                  <a:lnTo>
                    <a:pt x="235" y="907"/>
                  </a:lnTo>
                  <a:close/>
                  <a:moveTo>
                    <a:pt x="696" y="559"/>
                  </a:move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close/>
                  <a:moveTo>
                    <a:pt x="788" y="557"/>
                  </a:moveTo>
                  <a:lnTo>
                    <a:pt x="788" y="557"/>
                  </a:lnTo>
                  <a:lnTo>
                    <a:pt x="788" y="557"/>
                  </a:lnTo>
                  <a:lnTo>
                    <a:pt x="790" y="557"/>
                  </a:lnTo>
                  <a:lnTo>
                    <a:pt x="790" y="557"/>
                  </a:lnTo>
                  <a:lnTo>
                    <a:pt x="788" y="557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64" y="551"/>
                  </a:moveTo>
                  <a:lnTo>
                    <a:pt x="762" y="548"/>
                  </a:lnTo>
                  <a:lnTo>
                    <a:pt x="762" y="549"/>
                  </a:lnTo>
                  <a:lnTo>
                    <a:pt x="762" y="551"/>
                  </a:lnTo>
                  <a:lnTo>
                    <a:pt x="762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close/>
                  <a:moveTo>
                    <a:pt x="640" y="512"/>
                  </a:moveTo>
                  <a:lnTo>
                    <a:pt x="640" y="513"/>
                  </a:lnTo>
                  <a:lnTo>
                    <a:pt x="640" y="513"/>
                  </a:lnTo>
                  <a:lnTo>
                    <a:pt x="640" y="513"/>
                  </a:lnTo>
                  <a:lnTo>
                    <a:pt x="640" y="512"/>
                  </a:lnTo>
                  <a:lnTo>
                    <a:pt x="640" y="512"/>
                  </a:lnTo>
                  <a:close/>
                  <a:moveTo>
                    <a:pt x="643" y="513"/>
                  </a:moveTo>
                  <a:lnTo>
                    <a:pt x="643" y="512"/>
                  </a:lnTo>
                  <a:lnTo>
                    <a:pt x="641" y="512"/>
                  </a:lnTo>
                  <a:lnTo>
                    <a:pt x="641" y="512"/>
                  </a:lnTo>
                  <a:lnTo>
                    <a:pt x="640" y="512"/>
                  </a:lnTo>
                  <a:lnTo>
                    <a:pt x="640" y="512"/>
                  </a:lnTo>
                  <a:lnTo>
                    <a:pt x="640" y="513"/>
                  </a:lnTo>
                  <a:lnTo>
                    <a:pt x="641" y="515"/>
                  </a:lnTo>
                  <a:lnTo>
                    <a:pt x="641" y="515"/>
                  </a:lnTo>
                  <a:lnTo>
                    <a:pt x="643" y="517"/>
                  </a:lnTo>
                  <a:lnTo>
                    <a:pt x="643" y="515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3" y="513"/>
                  </a:lnTo>
                  <a:close/>
                  <a:moveTo>
                    <a:pt x="873" y="401"/>
                  </a:moveTo>
                  <a:lnTo>
                    <a:pt x="874" y="403"/>
                  </a:lnTo>
                  <a:lnTo>
                    <a:pt x="873" y="401"/>
                  </a:lnTo>
                  <a:lnTo>
                    <a:pt x="873" y="400"/>
                  </a:lnTo>
                  <a:lnTo>
                    <a:pt x="874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8"/>
                  </a:lnTo>
                  <a:lnTo>
                    <a:pt x="873" y="400"/>
                  </a:lnTo>
                  <a:lnTo>
                    <a:pt x="873" y="401"/>
                  </a:lnTo>
                  <a:close/>
                  <a:moveTo>
                    <a:pt x="986" y="340"/>
                  </a:moveTo>
                  <a:lnTo>
                    <a:pt x="985" y="338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1" y="335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79" y="336"/>
                  </a:lnTo>
                  <a:lnTo>
                    <a:pt x="979" y="336"/>
                  </a:lnTo>
                  <a:lnTo>
                    <a:pt x="979" y="338"/>
                  </a:lnTo>
                  <a:lnTo>
                    <a:pt x="981" y="338"/>
                  </a:lnTo>
                  <a:lnTo>
                    <a:pt x="981" y="338"/>
                  </a:lnTo>
                  <a:lnTo>
                    <a:pt x="979" y="338"/>
                  </a:lnTo>
                  <a:lnTo>
                    <a:pt x="979" y="338"/>
                  </a:lnTo>
                  <a:lnTo>
                    <a:pt x="979" y="340"/>
                  </a:lnTo>
                  <a:lnTo>
                    <a:pt x="979" y="340"/>
                  </a:lnTo>
                  <a:lnTo>
                    <a:pt x="979" y="342"/>
                  </a:lnTo>
                  <a:lnTo>
                    <a:pt x="981" y="342"/>
                  </a:lnTo>
                  <a:lnTo>
                    <a:pt x="981" y="342"/>
                  </a:lnTo>
                  <a:lnTo>
                    <a:pt x="981" y="340"/>
                  </a:lnTo>
                  <a:lnTo>
                    <a:pt x="983" y="340"/>
                  </a:lnTo>
                  <a:lnTo>
                    <a:pt x="983" y="338"/>
                  </a:lnTo>
                  <a:lnTo>
                    <a:pt x="985" y="340"/>
                  </a:lnTo>
                  <a:lnTo>
                    <a:pt x="986" y="342"/>
                  </a:lnTo>
                  <a:lnTo>
                    <a:pt x="988" y="342"/>
                  </a:lnTo>
                  <a:lnTo>
                    <a:pt x="990" y="340"/>
                  </a:lnTo>
                  <a:lnTo>
                    <a:pt x="990" y="340"/>
                  </a:lnTo>
                  <a:lnTo>
                    <a:pt x="988" y="338"/>
                  </a:lnTo>
                  <a:lnTo>
                    <a:pt x="986" y="340"/>
                  </a:lnTo>
                  <a:close/>
                  <a:moveTo>
                    <a:pt x="990" y="313"/>
                  </a:moveTo>
                  <a:lnTo>
                    <a:pt x="990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0" y="311"/>
                  </a:lnTo>
                  <a:lnTo>
                    <a:pt x="988" y="311"/>
                  </a:lnTo>
                  <a:lnTo>
                    <a:pt x="988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5" y="311"/>
                  </a:lnTo>
                  <a:lnTo>
                    <a:pt x="985" y="311"/>
                  </a:lnTo>
                  <a:lnTo>
                    <a:pt x="983" y="313"/>
                  </a:lnTo>
                  <a:lnTo>
                    <a:pt x="981" y="313"/>
                  </a:lnTo>
                  <a:lnTo>
                    <a:pt x="981" y="313"/>
                  </a:lnTo>
                  <a:lnTo>
                    <a:pt x="979" y="313"/>
                  </a:lnTo>
                  <a:lnTo>
                    <a:pt x="979" y="315"/>
                  </a:lnTo>
                  <a:lnTo>
                    <a:pt x="979" y="313"/>
                  </a:lnTo>
                  <a:lnTo>
                    <a:pt x="977" y="313"/>
                  </a:lnTo>
                  <a:lnTo>
                    <a:pt x="977" y="315"/>
                  </a:lnTo>
                  <a:lnTo>
                    <a:pt x="976" y="315"/>
                  </a:lnTo>
                  <a:lnTo>
                    <a:pt x="976" y="316"/>
                  </a:lnTo>
                  <a:lnTo>
                    <a:pt x="976" y="316"/>
                  </a:lnTo>
                  <a:lnTo>
                    <a:pt x="976" y="318"/>
                  </a:lnTo>
                  <a:lnTo>
                    <a:pt x="976" y="320"/>
                  </a:lnTo>
                  <a:lnTo>
                    <a:pt x="974" y="320"/>
                  </a:lnTo>
                  <a:lnTo>
                    <a:pt x="974" y="320"/>
                  </a:lnTo>
                  <a:lnTo>
                    <a:pt x="974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4"/>
                  </a:lnTo>
                  <a:lnTo>
                    <a:pt x="970" y="325"/>
                  </a:lnTo>
                  <a:lnTo>
                    <a:pt x="972" y="325"/>
                  </a:lnTo>
                  <a:lnTo>
                    <a:pt x="972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9" y="327"/>
                  </a:lnTo>
                  <a:lnTo>
                    <a:pt x="979" y="329"/>
                  </a:lnTo>
                  <a:lnTo>
                    <a:pt x="981" y="329"/>
                  </a:lnTo>
                  <a:lnTo>
                    <a:pt x="981" y="327"/>
                  </a:lnTo>
                  <a:lnTo>
                    <a:pt x="981" y="325"/>
                  </a:lnTo>
                  <a:lnTo>
                    <a:pt x="981" y="325"/>
                  </a:lnTo>
                  <a:lnTo>
                    <a:pt x="983" y="324"/>
                  </a:lnTo>
                  <a:lnTo>
                    <a:pt x="983" y="324"/>
                  </a:lnTo>
                  <a:lnTo>
                    <a:pt x="983" y="325"/>
                  </a:lnTo>
                  <a:lnTo>
                    <a:pt x="983" y="325"/>
                  </a:lnTo>
                  <a:lnTo>
                    <a:pt x="985" y="324"/>
                  </a:lnTo>
                  <a:lnTo>
                    <a:pt x="985" y="324"/>
                  </a:lnTo>
                  <a:lnTo>
                    <a:pt x="986" y="324"/>
                  </a:lnTo>
                  <a:lnTo>
                    <a:pt x="988" y="320"/>
                  </a:lnTo>
                  <a:lnTo>
                    <a:pt x="990" y="320"/>
                  </a:lnTo>
                  <a:lnTo>
                    <a:pt x="990" y="318"/>
                  </a:lnTo>
                  <a:lnTo>
                    <a:pt x="990" y="318"/>
                  </a:lnTo>
                  <a:lnTo>
                    <a:pt x="990" y="316"/>
                  </a:lnTo>
                  <a:lnTo>
                    <a:pt x="990" y="316"/>
                  </a:lnTo>
                  <a:lnTo>
                    <a:pt x="992" y="316"/>
                  </a:lnTo>
                  <a:lnTo>
                    <a:pt x="990" y="315"/>
                  </a:lnTo>
                  <a:lnTo>
                    <a:pt x="990" y="313"/>
                  </a:lnTo>
                  <a:close/>
                  <a:moveTo>
                    <a:pt x="1057" y="307"/>
                  </a:moveTo>
                  <a:lnTo>
                    <a:pt x="1057" y="309"/>
                  </a:lnTo>
                  <a:lnTo>
                    <a:pt x="1057" y="311"/>
                  </a:lnTo>
                  <a:lnTo>
                    <a:pt x="1059" y="311"/>
                  </a:lnTo>
                  <a:lnTo>
                    <a:pt x="1060" y="309"/>
                  </a:lnTo>
                  <a:lnTo>
                    <a:pt x="1060" y="307"/>
                  </a:lnTo>
                  <a:lnTo>
                    <a:pt x="1060" y="307"/>
                  </a:lnTo>
                  <a:lnTo>
                    <a:pt x="1057" y="307"/>
                  </a:lnTo>
                  <a:close/>
                  <a:moveTo>
                    <a:pt x="1082" y="269"/>
                  </a:moveTo>
                  <a:lnTo>
                    <a:pt x="1080" y="268"/>
                  </a:lnTo>
                  <a:lnTo>
                    <a:pt x="1078" y="268"/>
                  </a:lnTo>
                  <a:lnTo>
                    <a:pt x="1077" y="268"/>
                  </a:lnTo>
                  <a:lnTo>
                    <a:pt x="1077" y="269"/>
                  </a:lnTo>
                  <a:lnTo>
                    <a:pt x="1075" y="269"/>
                  </a:lnTo>
                  <a:lnTo>
                    <a:pt x="1071" y="269"/>
                  </a:lnTo>
                  <a:lnTo>
                    <a:pt x="1069" y="269"/>
                  </a:lnTo>
                  <a:lnTo>
                    <a:pt x="1069" y="269"/>
                  </a:lnTo>
                  <a:lnTo>
                    <a:pt x="1068" y="268"/>
                  </a:lnTo>
                  <a:lnTo>
                    <a:pt x="1068" y="266"/>
                  </a:lnTo>
                  <a:lnTo>
                    <a:pt x="1068" y="264"/>
                  </a:lnTo>
                  <a:lnTo>
                    <a:pt x="1068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71" y="260"/>
                  </a:lnTo>
                  <a:lnTo>
                    <a:pt x="1071" y="260"/>
                  </a:lnTo>
                  <a:lnTo>
                    <a:pt x="1068" y="262"/>
                  </a:lnTo>
                  <a:lnTo>
                    <a:pt x="1066" y="262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9" y="259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69" y="257"/>
                  </a:lnTo>
                  <a:lnTo>
                    <a:pt x="1069" y="257"/>
                  </a:lnTo>
                  <a:lnTo>
                    <a:pt x="1064" y="259"/>
                  </a:lnTo>
                  <a:lnTo>
                    <a:pt x="1062" y="259"/>
                  </a:lnTo>
                  <a:lnTo>
                    <a:pt x="1059" y="259"/>
                  </a:lnTo>
                  <a:lnTo>
                    <a:pt x="1057" y="259"/>
                  </a:lnTo>
                  <a:lnTo>
                    <a:pt x="1055" y="262"/>
                  </a:lnTo>
                  <a:lnTo>
                    <a:pt x="1053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0" y="262"/>
                  </a:lnTo>
                  <a:lnTo>
                    <a:pt x="1050" y="264"/>
                  </a:lnTo>
                  <a:lnTo>
                    <a:pt x="1050" y="264"/>
                  </a:lnTo>
                  <a:lnTo>
                    <a:pt x="1048" y="264"/>
                  </a:lnTo>
                  <a:lnTo>
                    <a:pt x="1048" y="264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1" y="269"/>
                  </a:lnTo>
                  <a:lnTo>
                    <a:pt x="1041" y="271"/>
                  </a:lnTo>
                  <a:lnTo>
                    <a:pt x="1039" y="273"/>
                  </a:lnTo>
                  <a:lnTo>
                    <a:pt x="1039" y="273"/>
                  </a:lnTo>
                  <a:lnTo>
                    <a:pt x="1037" y="273"/>
                  </a:lnTo>
                  <a:lnTo>
                    <a:pt x="1037" y="273"/>
                  </a:lnTo>
                  <a:lnTo>
                    <a:pt x="1033" y="277"/>
                  </a:lnTo>
                  <a:lnTo>
                    <a:pt x="1033" y="277"/>
                  </a:lnTo>
                  <a:lnTo>
                    <a:pt x="1032" y="277"/>
                  </a:lnTo>
                  <a:lnTo>
                    <a:pt x="1028" y="279"/>
                  </a:lnTo>
                  <a:lnTo>
                    <a:pt x="1028" y="280"/>
                  </a:lnTo>
                  <a:lnTo>
                    <a:pt x="1028" y="282"/>
                  </a:lnTo>
                  <a:lnTo>
                    <a:pt x="1028" y="282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3" y="284"/>
                  </a:lnTo>
                  <a:lnTo>
                    <a:pt x="1033" y="284"/>
                  </a:lnTo>
                  <a:lnTo>
                    <a:pt x="1035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5" y="288"/>
                  </a:lnTo>
                  <a:lnTo>
                    <a:pt x="1037" y="288"/>
                  </a:lnTo>
                  <a:lnTo>
                    <a:pt x="1037" y="288"/>
                  </a:lnTo>
                  <a:lnTo>
                    <a:pt x="1039" y="286"/>
                  </a:lnTo>
                  <a:lnTo>
                    <a:pt x="1039" y="284"/>
                  </a:lnTo>
                  <a:lnTo>
                    <a:pt x="1042" y="282"/>
                  </a:lnTo>
                  <a:lnTo>
                    <a:pt x="1042" y="282"/>
                  </a:lnTo>
                  <a:lnTo>
                    <a:pt x="1044" y="282"/>
                  </a:lnTo>
                  <a:lnTo>
                    <a:pt x="1046" y="284"/>
                  </a:lnTo>
                  <a:lnTo>
                    <a:pt x="1048" y="286"/>
                  </a:lnTo>
                  <a:lnTo>
                    <a:pt x="1048" y="286"/>
                  </a:lnTo>
                  <a:lnTo>
                    <a:pt x="1048" y="288"/>
                  </a:lnTo>
                  <a:lnTo>
                    <a:pt x="1048" y="289"/>
                  </a:lnTo>
                  <a:lnTo>
                    <a:pt x="1048" y="289"/>
                  </a:lnTo>
                  <a:lnTo>
                    <a:pt x="1048" y="293"/>
                  </a:lnTo>
                  <a:lnTo>
                    <a:pt x="1050" y="295"/>
                  </a:lnTo>
                  <a:lnTo>
                    <a:pt x="1051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9" y="295"/>
                  </a:lnTo>
                  <a:lnTo>
                    <a:pt x="1059" y="295"/>
                  </a:lnTo>
                  <a:lnTo>
                    <a:pt x="1059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2" y="298"/>
                  </a:lnTo>
                  <a:lnTo>
                    <a:pt x="1062" y="298"/>
                  </a:lnTo>
                  <a:lnTo>
                    <a:pt x="1064" y="300"/>
                  </a:lnTo>
                  <a:lnTo>
                    <a:pt x="1064" y="302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6" y="300"/>
                  </a:lnTo>
                  <a:lnTo>
                    <a:pt x="1068" y="298"/>
                  </a:lnTo>
                  <a:lnTo>
                    <a:pt x="1071" y="295"/>
                  </a:lnTo>
                  <a:lnTo>
                    <a:pt x="1073" y="293"/>
                  </a:lnTo>
                  <a:lnTo>
                    <a:pt x="1073" y="291"/>
                  </a:lnTo>
                  <a:lnTo>
                    <a:pt x="1075" y="291"/>
                  </a:lnTo>
                  <a:lnTo>
                    <a:pt x="1075" y="291"/>
                  </a:lnTo>
                  <a:lnTo>
                    <a:pt x="1075" y="288"/>
                  </a:lnTo>
                  <a:lnTo>
                    <a:pt x="1077" y="284"/>
                  </a:lnTo>
                  <a:lnTo>
                    <a:pt x="1078" y="282"/>
                  </a:lnTo>
                  <a:lnTo>
                    <a:pt x="1080" y="280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2" y="277"/>
                  </a:lnTo>
                  <a:lnTo>
                    <a:pt x="1082" y="277"/>
                  </a:lnTo>
                  <a:lnTo>
                    <a:pt x="1084" y="277"/>
                  </a:lnTo>
                  <a:lnTo>
                    <a:pt x="1084" y="275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69"/>
                  </a:lnTo>
                  <a:lnTo>
                    <a:pt x="1082" y="269"/>
                  </a:lnTo>
                  <a:close/>
                  <a:moveTo>
                    <a:pt x="1127" y="262"/>
                  </a:moveTo>
                  <a:lnTo>
                    <a:pt x="1125" y="260"/>
                  </a:lnTo>
                  <a:lnTo>
                    <a:pt x="1125" y="259"/>
                  </a:lnTo>
                  <a:lnTo>
                    <a:pt x="1125" y="257"/>
                  </a:lnTo>
                  <a:lnTo>
                    <a:pt x="1125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5"/>
                  </a:lnTo>
                  <a:lnTo>
                    <a:pt x="1124" y="255"/>
                  </a:lnTo>
                  <a:lnTo>
                    <a:pt x="1124" y="253"/>
                  </a:lnTo>
                  <a:lnTo>
                    <a:pt x="1124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0"/>
                  </a:lnTo>
                  <a:lnTo>
                    <a:pt x="1118" y="250"/>
                  </a:lnTo>
                  <a:lnTo>
                    <a:pt x="1118" y="250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3" y="250"/>
                  </a:lnTo>
                  <a:lnTo>
                    <a:pt x="1111" y="250"/>
                  </a:lnTo>
                  <a:lnTo>
                    <a:pt x="1106" y="251"/>
                  </a:lnTo>
                  <a:lnTo>
                    <a:pt x="1106" y="250"/>
                  </a:lnTo>
                  <a:lnTo>
                    <a:pt x="1102" y="251"/>
                  </a:lnTo>
                  <a:lnTo>
                    <a:pt x="1100" y="251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2" y="253"/>
                  </a:lnTo>
                  <a:lnTo>
                    <a:pt x="1102" y="255"/>
                  </a:lnTo>
                  <a:lnTo>
                    <a:pt x="1102" y="255"/>
                  </a:lnTo>
                  <a:lnTo>
                    <a:pt x="1104" y="255"/>
                  </a:lnTo>
                  <a:lnTo>
                    <a:pt x="1102" y="255"/>
                  </a:lnTo>
                  <a:lnTo>
                    <a:pt x="1102" y="257"/>
                  </a:lnTo>
                  <a:lnTo>
                    <a:pt x="1102" y="257"/>
                  </a:lnTo>
                  <a:lnTo>
                    <a:pt x="1102" y="259"/>
                  </a:lnTo>
                  <a:lnTo>
                    <a:pt x="1104" y="259"/>
                  </a:lnTo>
                  <a:lnTo>
                    <a:pt x="1107" y="259"/>
                  </a:lnTo>
                  <a:lnTo>
                    <a:pt x="1109" y="259"/>
                  </a:lnTo>
                  <a:lnTo>
                    <a:pt x="1111" y="259"/>
                  </a:lnTo>
                  <a:lnTo>
                    <a:pt x="1120" y="264"/>
                  </a:lnTo>
                  <a:lnTo>
                    <a:pt x="1124" y="266"/>
                  </a:lnTo>
                  <a:lnTo>
                    <a:pt x="1125" y="266"/>
                  </a:lnTo>
                  <a:lnTo>
                    <a:pt x="1125" y="260"/>
                  </a:lnTo>
                  <a:lnTo>
                    <a:pt x="1125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close/>
                  <a:moveTo>
                    <a:pt x="1008" y="92"/>
                  </a:move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1"/>
                  </a:lnTo>
                  <a:lnTo>
                    <a:pt x="1010" y="89"/>
                  </a:lnTo>
                  <a:lnTo>
                    <a:pt x="1008" y="89"/>
                  </a:lnTo>
                  <a:lnTo>
                    <a:pt x="1008" y="89"/>
                  </a:lnTo>
                  <a:lnTo>
                    <a:pt x="1008" y="91"/>
                  </a:lnTo>
                  <a:lnTo>
                    <a:pt x="1008" y="91"/>
                  </a:lnTo>
                  <a:lnTo>
                    <a:pt x="1008" y="92"/>
                  </a:lnTo>
                  <a:close/>
                  <a:moveTo>
                    <a:pt x="1032" y="154"/>
                  </a:moveTo>
                  <a:lnTo>
                    <a:pt x="1033" y="152"/>
                  </a:lnTo>
                  <a:lnTo>
                    <a:pt x="1042" y="148"/>
                  </a:lnTo>
                  <a:lnTo>
                    <a:pt x="1050" y="145"/>
                  </a:lnTo>
                  <a:lnTo>
                    <a:pt x="1050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3" y="143"/>
                  </a:lnTo>
                  <a:lnTo>
                    <a:pt x="1053" y="141"/>
                  </a:lnTo>
                  <a:lnTo>
                    <a:pt x="1055" y="141"/>
                  </a:lnTo>
                  <a:lnTo>
                    <a:pt x="1055" y="141"/>
                  </a:lnTo>
                  <a:lnTo>
                    <a:pt x="1057" y="141"/>
                  </a:lnTo>
                  <a:lnTo>
                    <a:pt x="1059" y="139"/>
                  </a:lnTo>
                  <a:lnTo>
                    <a:pt x="1062" y="136"/>
                  </a:lnTo>
                  <a:lnTo>
                    <a:pt x="1064" y="136"/>
                  </a:lnTo>
                  <a:lnTo>
                    <a:pt x="1064" y="134"/>
                  </a:lnTo>
                  <a:lnTo>
                    <a:pt x="1066" y="132"/>
                  </a:lnTo>
                  <a:lnTo>
                    <a:pt x="1068" y="132"/>
                  </a:lnTo>
                  <a:lnTo>
                    <a:pt x="1069" y="130"/>
                  </a:lnTo>
                  <a:lnTo>
                    <a:pt x="1069" y="129"/>
                  </a:lnTo>
                  <a:lnTo>
                    <a:pt x="1071" y="127"/>
                  </a:lnTo>
                  <a:lnTo>
                    <a:pt x="1071" y="125"/>
                  </a:lnTo>
                  <a:lnTo>
                    <a:pt x="1073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1"/>
                  </a:lnTo>
                  <a:lnTo>
                    <a:pt x="1071" y="121"/>
                  </a:lnTo>
                  <a:lnTo>
                    <a:pt x="1069" y="120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69" y="116"/>
                  </a:lnTo>
                  <a:lnTo>
                    <a:pt x="1069" y="114"/>
                  </a:lnTo>
                  <a:lnTo>
                    <a:pt x="1068" y="112"/>
                  </a:lnTo>
                  <a:lnTo>
                    <a:pt x="1066" y="112"/>
                  </a:lnTo>
                  <a:lnTo>
                    <a:pt x="1066" y="111"/>
                  </a:lnTo>
                  <a:lnTo>
                    <a:pt x="1066" y="109"/>
                  </a:lnTo>
                  <a:lnTo>
                    <a:pt x="1066" y="107"/>
                  </a:lnTo>
                  <a:lnTo>
                    <a:pt x="1068" y="105"/>
                  </a:lnTo>
                  <a:lnTo>
                    <a:pt x="1068" y="105"/>
                  </a:lnTo>
                  <a:lnTo>
                    <a:pt x="1069" y="105"/>
                  </a:lnTo>
                  <a:lnTo>
                    <a:pt x="1069" y="105"/>
                  </a:lnTo>
                  <a:lnTo>
                    <a:pt x="1071" y="105"/>
                  </a:lnTo>
                  <a:lnTo>
                    <a:pt x="1073" y="105"/>
                  </a:lnTo>
                  <a:lnTo>
                    <a:pt x="1073" y="105"/>
                  </a:lnTo>
                  <a:lnTo>
                    <a:pt x="1075" y="105"/>
                  </a:lnTo>
                  <a:lnTo>
                    <a:pt x="1075" y="105"/>
                  </a:lnTo>
                  <a:lnTo>
                    <a:pt x="1075" y="103"/>
                  </a:lnTo>
                  <a:lnTo>
                    <a:pt x="1075" y="103"/>
                  </a:lnTo>
                  <a:lnTo>
                    <a:pt x="1075" y="102"/>
                  </a:lnTo>
                  <a:lnTo>
                    <a:pt x="1077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3" y="100"/>
                  </a:lnTo>
                  <a:lnTo>
                    <a:pt x="1073" y="98"/>
                  </a:lnTo>
                  <a:lnTo>
                    <a:pt x="1071" y="98"/>
                  </a:lnTo>
                  <a:lnTo>
                    <a:pt x="1071" y="100"/>
                  </a:lnTo>
                  <a:lnTo>
                    <a:pt x="1069" y="98"/>
                  </a:lnTo>
                  <a:lnTo>
                    <a:pt x="1069" y="98"/>
                  </a:lnTo>
                  <a:lnTo>
                    <a:pt x="1069" y="96"/>
                  </a:lnTo>
                  <a:lnTo>
                    <a:pt x="1069" y="94"/>
                  </a:lnTo>
                  <a:lnTo>
                    <a:pt x="1069" y="94"/>
                  </a:lnTo>
                  <a:lnTo>
                    <a:pt x="1069" y="92"/>
                  </a:lnTo>
                  <a:lnTo>
                    <a:pt x="1068" y="92"/>
                  </a:lnTo>
                  <a:lnTo>
                    <a:pt x="1066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2" y="92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0" y="91"/>
                  </a:lnTo>
                  <a:lnTo>
                    <a:pt x="1060" y="91"/>
                  </a:lnTo>
                  <a:lnTo>
                    <a:pt x="1059" y="91"/>
                  </a:lnTo>
                  <a:lnTo>
                    <a:pt x="1057" y="91"/>
                  </a:lnTo>
                  <a:lnTo>
                    <a:pt x="1055" y="91"/>
                  </a:lnTo>
                  <a:lnTo>
                    <a:pt x="1055" y="91"/>
                  </a:lnTo>
                  <a:lnTo>
                    <a:pt x="1053" y="91"/>
                  </a:lnTo>
                  <a:lnTo>
                    <a:pt x="1053" y="91"/>
                  </a:lnTo>
                  <a:lnTo>
                    <a:pt x="1051" y="92"/>
                  </a:lnTo>
                  <a:lnTo>
                    <a:pt x="1051" y="94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4"/>
                  </a:lnTo>
                  <a:lnTo>
                    <a:pt x="1046" y="94"/>
                  </a:lnTo>
                  <a:lnTo>
                    <a:pt x="1044" y="94"/>
                  </a:lnTo>
                  <a:lnTo>
                    <a:pt x="1042" y="96"/>
                  </a:lnTo>
                  <a:lnTo>
                    <a:pt x="1042" y="96"/>
                  </a:lnTo>
                  <a:lnTo>
                    <a:pt x="1042" y="98"/>
                  </a:lnTo>
                  <a:lnTo>
                    <a:pt x="1044" y="98"/>
                  </a:lnTo>
                  <a:lnTo>
                    <a:pt x="1044" y="100"/>
                  </a:lnTo>
                  <a:lnTo>
                    <a:pt x="1042" y="100"/>
                  </a:lnTo>
                  <a:lnTo>
                    <a:pt x="1041" y="98"/>
                  </a:lnTo>
                  <a:lnTo>
                    <a:pt x="1039" y="98"/>
                  </a:lnTo>
                  <a:lnTo>
                    <a:pt x="1039" y="98"/>
                  </a:lnTo>
                  <a:lnTo>
                    <a:pt x="1037" y="98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5" y="100"/>
                  </a:lnTo>
                  <a:lnTo>
                    <a:pt x="1035" y="100"/>
                  </a:lnTo>
                  <a:lnTo>
                    <a:pt x="1033" y="100"/>
                  </a:lnTo>
                  <a:lnTo>
                    <a:pt x="1033" y="98"/>
                  </a:lnTo>
                  <a:lnTo>
                    <a:pt x="1032" y="98"/>
                  </a:lnTo>
                  <a:lnTo>
                    <a:pt x="1032" y="96"/>
                  </a:lnTo>
                  <a:lnTo>
                    <a:pt x="1032" y="96"/>
                  </a:lnTo>
                  <a:lnTo>
                    <a:pt x="1030" y="96"/>
                  </a:lnTo>
                  <a:lnTo>
                    <a:pt x="1026" y="94"/>
                  </a:lnTo>
                  <a:lnTo>
                    <a:pt x="1026" y="94"/>
                  </a:lnTo>
                  <a:lnTo>
                    <a:pt x="1024" y="92"/>
                  </a:lnTo>
                  <a:lnTo>
                    <a:pt x="1022" y="92"/>
                  </a:lnTo>
                  <a:lnTo>
                    <a:pt x="1019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3" y="98"/>
                  </a:lnTo>
                  <a:lnTo>
                    <a:pt x="1013" y="98"/>
                  </a:lnTo>
                  <a:lnTo>
                    <a:pt x="1012" y="98"/>
                  </a:lnTo>
                  <a:lnTo>
                    <a:pt x="1012" y="98"/>
                  </a:lnTo>
                  <a:lnTo>
                    <a:pt x="1010" y="98"/>
                  </a:lnTo>
                  <a:lnTo>
                    <a:pt x="1010" y="98"/>
                  </a:lnTo>
                  <a:lnTo>
                    <a:pt x="1008" y="98"/>
                  </a:lnTo>
                  <a:lnTo>
                    <a:pt x="1008" y="96"/>
                  </a:lnTo>
                  <a:lnTo>
                    <a:pt x="1008" y="94"/>
                  </a:lnTo>
                  <a:lnTo>
                    <a:pt x="1006" y="92"/>
                  </a:lnTo>
                  <a:lnTo>
                    <a:pt x="1006" y="92"/>
                  </a:lnTo>
                  <a:lnTo>
                    <a:pt x="1004" y="92"/>
                  </a:lnTo>
                  <a:lnTo>
                    <a:pt x="1004" y="92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997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7"/>
                  </a:lnTo>
                  <a:lnTo>
                    <a:pt x="995" y="87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2" y="91"/>
                  </a:lnTo>
                  <a:lnTo>
                    <a:pt x="990" y="91"/>
                  </a:lnTo>
                  <a:lnTo>
                    <a:pt x="988" y="91"/>
                  </a:lnTo>
                  <a:lnTo>
                    <a:pt x="988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3" y="92"/>
                  </a:lnTo>
                  <a:lnTo>
                    <a:pt x="983" y="92"/>
                  </a:lnTo>
                  <a:lnTo>
                    <a:pt x="983" y="91"/>
                  </a:lnTo>
                  <a:lnTo>
                    <a:pt x="981" y="89"/>
                  </a:lnTo>
                  <a:lnTo>
                    <a:pt x="981" y="89"/>
                  </a:lnTo>
                  <a:lnTo>
                    <a:pt x="983" y="89"/>
                  </a:lnTo>
                  <a:lnTo>
                    <a:pt x="983" y="87"/>
                  </a:lnTo>
                  <a:lnTo>
                    <a:pt x="983" y="87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2"/>
                  </a:lnTo>
                  <a:lnTo>
                    <a:pt x="983" y="82"/>
                  </a:lnTo>
                  <a:lnTo>
                    <a:pt x="981" y="80"/>
                  </a:lnTo>
                  <a:lnTo>
                    <a:pt x="981" y="78"/>
                  </a:lnTo>
                  <a:lnTo>
                    <a:pt x="979" y="76"/>
                  </a:lnTo>
                  <a:lnTo>
                    <a:pt x="979" y="76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6" y="74"/>
                  </a:lnTo>
                  <a:lnTo>
                    <a:pt x="970" y="74"/>
                  </a:lnTo>
                  <a:lnTo>
                    <a:pt x="968" y="74"/>
                  </a:lnTo>
                  <a:lnTo>
                    <a:pt x="968" y="74"/>
                  </a:lnTo>
                  <a:lnTo>
                    <a:pt x="967" y="73"/>
                  </a:lnTo>
                  <a:lnTo>
                    <a:pt x="967" y="73"/>
                  </a:lnTo>
                  <a:lnTo>
                    <a:pt x="967" y="71"/>
                  </a:lnTo>
                  <a:lnTo>
                    <a:pt x="967" y="71"/>
                  </a:lnTo>
                  <a:lnTo>
                    <a:pt x="965" y="69"/>
                  </a:lnTo>
                  <a:lnTo>
                    <a:pt x="963" y="69"/>
                  </a:lnTo>
                  <a:lnTo>
                    <a:pt x="959" y="69"/>
                  </a:lnTo>
                  <a:lnTo>
                    <a:pt x="959" y="69"/>
                  </a:lnTo>
                  <a:lnTo>
                    <a:pt x="957" y="69"/>
                  </a:lnTo>
                  <a:lnTo>
                    <a:pt x="957" y="67"/>
                  </a:lnTo>
                  <a:lnTo>
                    <a:pt x="957" y="69"/>
                  </a:lnTo>
                  <a:lnTo>
                    <a:pt x="957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0" y="65"/>
                  </a:lnTo>
                  <a:lnTo>
                    <a:pt x="950" y="65"/>
                  </a:lnTo>
                  <a:lnTo>
                    <a:pt x="948" y="65"/>
                  </a:lnTo>
                  <a:lnTo>
                    <a:pt x="948" y="65"/>
                  </a:lnTo>
                  <a:lnTo>
                    <a:pt x="947" y="65"/>
                  </a:lnTo>
                  <a:lnTo>
                    <a:pt x="945" y="65"/>
                  </a:lnTo>
                  <a:lnTo>
                    <a:pt x="945" y="65"/>
                  </a:lnTo>
                  <a:lnTo>
                    <a:pt x="943" y="65"/>
                  </a:lnTo>
                  <a:lnTo>
                    <a:pt x="943" y="65"/>
                  </a:lnTo>
                  <a:lnTo>
                    <a:pt x="943" y="67"/>
                  </a:lnTo>
                  <a:lnTo>
                    <a:pt x="943" y="69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1" y="71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6"/>
                  </a:lnTo>
                  <a:lnTo>
                    <a:pt x="941" y="74"/>
                  </a:lnTo>
                  <a:lnTo>
                    <a:pt x="934" y="76"/>
                  </a:lnTo>
                  <a:lnTo>
                    <a:pt x="934" y="74"/>
                  </a:lnTo>
                  <a:lnTo>
                    <a:pt x="932" y="76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29" y="74"/>
                  </a:lnTo>
                  <a:lnTo>
                    <a:pt x="929" y="73"/>
                  </a:lnTo>
                  <a:lnTo>
                    <a:pt x="927" y="74"/>
                  </a:lnTo>
                  <a:lnTo>
                    <a:pt x="927" y="74"/>
                  </a:lnTo>
                  <a:lnTo>
                    <a:pt x="925" y="76"/>
                  </a:lnTo>
                  <a:lnTo>
                    <a:pt x="925" y="76"/>
                  </a:lnTo>
                  <a:lnTo>
                    <a:pt x="923" y="76"/>
                  </a:lnTo>
                  <a:lnTo>
                    <a:pt x="921" y="74"/>
                  </a:lnTo>
                  <a:lnTo>
                    <a:pt x="921" y="73"/>
                  </a:lnTo>
                  <a:lnTo>
                    <a:pt x="920" y="73"/>
                  </a:lnTo>
                  <a:lnTo>
                    <a:pt x="918" y="73"/>
                  </a:lnTo>
                  <a:lnTo>
                    <a:pt x="918" y="73"/>
                  </a:lnTo>
                  <a:lnTo>
                    <a:pt x="914" y="74"/>
                  </a:lnTo>
                  <a:lnTo>
                    <a:pt x="911" y="76"/>
                  </a:lnTo>
                  <a:lnTo>
                    <a:pt x="909" y="76"/>
                  </a:lnTo>
                  <a:lnTo>
                    <a:pt x="907" y="74"/>
                  </a:lnTo>
                  <a:lnTo>
                    <a:pt x="907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3"/>
                  </a:lnTo>
                  <a:lnTo>
                    <a:pt x="905" y="73"/>
                  </a:lnTo>
                  <a:lnTo>
                    <a:pt x="903" y="73"/>
                  </a:lnTo>
                  <a:lnTo>
                    <a:pt x="903" y="73"/>
                  </a:lnTo>
                  <a:lnTo>
                    <a:pt x="903" y="71"/>
                  </a:lnTo>
                  <a:lnTo>
                    <a:pt x="903" y="71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2" y="69"/>
                  </a:lnTo>
                  <a:lnTo>
                    <a:pt x="900" y="69"/>
                  </a:lnTo>
                  <a:lnTo>
                    <a:pt x="898" y="69"/>
                  </a:lnTo>
                  <a:lnTo>
                    <a:pt x="898" y="67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2" y="65"/>
                  </a:lnTo>
                  <a:lnTo>
                    <a:pt x="892" y="65"/>
                  </a:lnTo>
                  <a:lnTo>
                    <a:pt x="891" y="67"/>
                  </a:lnTo>
                  <a:lnTo>
                    <a:pt x="889" y="69"/>
                  </a:lnTo>
                  <a:lnTo>
                    <a:pt x="887" y="69"/>
                  </a:lnTo>
                  <a:lnTo>
                    <a:pt x="885" y="67"/>
                  </a:lnTo>
                  <a:lnTo>
                    <a:pt x="883" y="67"/>
                  </a:lnTo>
                  <a:lnTo>
                    <a:pt x="883" y="69"/>
                  </a:lnTo>
                  <a:lnTo>
                    <a:pt x="883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7"/>
                  </a:lnTo>
                  <a:lnTo>
                    <a:pt x="882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78" y="64"/>
                  </a:lnTo>
                  <a:lnTo>
                    <a:pt x="876" y="64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58"/>
                  </a:lnTo>
                  <a:lnTo>
                    <a:pt x="871" y="58"/>
                  </a:lnTo>
                  <a:lnTo>
                    <a:pt x="867" y="58"/>
                  </a:lnTo>
                  <a:lnTo>
                    <a:pt x="864" y="58"/>
                  </a:lnTo>
                  <a:lnTo>
                    <a:pt x="862" y="56"/>
                  </a:lnTo>
                  <a:lnTo>
                    <a:pt x="860" y="56"/>
                  </a:lnTo>
                  <a:lnTo>
                    <a:pt x="858" y="55"/>
                  </a:lnTo>
                  <a:lnTo>
                    <a:pt x="858" y="55"/>
                  </a:lnTo>
                  <a:lnTo>
                    <a:pt x="856" y="55"/>
                  </a:lnTo>
                  <a:lnTo>
                    <a:pt x="856" y="55"/>
                  </a:lnTo>
                  <a:lnTo>
                    <a:pt x="855" y="55"/>
                  </a:lnTo>
                  <a:lnTo>
                    <a:pt x="855" y="53"/>
                  </a:lnTo>
                  <a:lnTo>
                    <a:pt x="853" y="55"/>
                  </a:lnTo>
                  <a:lnTo>
                    <a:pt x="851" y="53"/>
                  </a:lnTo>
                  <a:lnTo>
                    <a:pt x="849" y="51"/>
                  </a:lnTo>
                  <a:lnTo>
                    <a:pt x="847" y="51"/>
                  </a:lnTo>
                  <a:lnTo>
                    <a:pt x="846" y="51"/>
                  </a:lnTo>
                  <a:lnTo>
                    <a:pt x="846" y="49"/>
                  </a:lnTo>
                  <a:lnTo>
                    <a:pt x="844" y="49"/>
                  </a:lnTo>
                  <a:lnTo>
                    <a:pt x="846" y="47"/>
                  </a:lnTo>
                  <a:lnTo>
                    <a:pt x="846" y="47"/>
                  </a:lnTo>
                  <a:lnTo>
                    <a:pt x="846" y="46"/>
                  </a:lnTo>
                  <a:lnTo>
                    <a:pt x="844" y="47"/>
                  </a:lnTo>
                  <a:lnTo>
                    <a:pt x="844" y="47"/>
                  </a:lnTo>
                  <a:lnTo>
                    <a:pt x="842" y="49"/>
                  </a:lnTo>
                  <a:lnTo>
                    <a:pt x="842" y="51"/>
                  </a:lnTo>
                  <a:lnTo>
                    <a:pt x="842" y="51"/>
                  </a:lnTo>
                  <a:lnTo>
                    <a:pt x="842" y="53"/>
                  </a:lnTo>
                  <a:lnTo>
                    <a:pt x="840" y="53"/>
                  </a:lnTo>
                  <a:lnTo>
                    <a:pt x="838" y="51"/>
                  </a:lnTo>
                  <a:lnTo>
                    <a:pt x="836" y="51"/>
                  </a:lnTo>
                  <a:lnTo>
                    <a:pt x="836" y="49"/>
                  </a:lnTo>
                  <a:lnTo>
                    <a:pt x="836" y="49"/>
                  </a:lnTo>
                  <a:lnTo>
                    <a:pt x="836" y="47"/>
                  </a:lnTo>
                  <a:lnTo>
                    <a:pt x="838" y="46"/>
                  </a:lnTo>
                  <a:lnTo>
                    <a:pt x="838" y="46"/>
                  </a:lnTo>
                  <a:lnTo>
                    <a:pt x="840" y="42"/>
                  </a:lnTo>
                  <a:lnTo>
                    <a:pt x="840" y="40"/>
                  </a:lnTo>
                  <a:lnTo>
                    <a:pt x="840" y="38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6" y="36"/>
                  </a:lnTo>
                  <a:lnTo>
                    <a:pt x="835" y="35"/>
                  </a:lnTo>
                  <a:lnTo>
                    <a:pt x="833" y="35"/>
                  </a:lnTo>
                  <a:lnTo>
                    <a:pt x="833" y="35"/>
                  </a:lnTo>
                  <a:lnTo>
                    <a:pt x="831" y="35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7" y="36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4" y="35"/>
                  </a:lnTo>
                  <a:lnTo>
                    <a:pt x="824" y="35"/>
                  </a:lnTo>
                  <a:lnTo>
                    <a:pt x="822" y="35"/>
                  </a:lnTo>
                  <a:lnTo>
                    <a:pt x="822" y="35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1"/>
                  </a:lnTo>
                  <a:lnTo>
                    <a:pt x="820" y="31"/>
                  </a:lnTo>
                  <a:lnTo>
                    <a:pt x="820" y="29"/>
                  </a:lnTo>
                  <a:lnTo>
                    <a:pt x="820" y="29"/>
                  </a:lnTo>
                  <a:lnTo>
                    <a:pt x="820" y="27"/>
                  </a:lnTo>
                  <a:lnTo>
                    <a:pt x="820" y="27"/>
                  </a:lnTo>
                  <a:lnTo>
                    <a:pt x="818" y="27"/>
                  </a:lnTo>
                  <a:lnTo>
                    <a:pt x="817" y="29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3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1" y="31"/>
                  </a:lnTo>
                  <a:lnTo>
                    <a:pt x="811" y="31"/>
                  </a:lnTo>
                  <a:lnTo>
                    <a:pt x="808" y="33"/>
                  </a:lnTo>
                  <a:lnTo>
                    <a:pt x="806" y="33"/>
                  </a:lnTo>
                  <a:lnTo>
                    <a:pt x="806" y="33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2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799" y="33"/>
                  </a:lnTo>
                  <a:lnTo>
                    <a:pt x="797" y="33"/>
                  </a:lnTo>
                  <a:lnTo>
                    <a:pt x="793" y="33"/>
                  </a:lnTo>
                  <a:lnTo>
                    <a:pt x="791" y="33"/>
                  </a:lnTo>
                  <a:lnTo>
                    <a:pt x="788" y="31"/>
                  </a:lnTo>
                  <a:lnTo>
                    <a:pt x="786" y="29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1" y="27"/>
                  </a:lnTo>
                  <a:lnTo>
                    <a:pt x="779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5" y="29"/>
                  </a:lnTo>
                  <a:lnTo>
                    <a:pt x="775" y="29"/>
                  </a:lnTo>
                  <a:lnTo>
                    <a:pt x="775" y="27"/>
                  </a:lnTo>
                  <a:lnTo>
                    <a:pt x="775" y="26"/>
                  </a:lnTo>
                  <a:lnTo>
                    <a:pt x="775" y="26"/>
                  </a:lnTo>
                  <a:lnTo>
                    <a:pt x="773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0" y="24"/>
                  </a:lnTo>
                  <a:lnTo>
                    <a:pt x="768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1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61" y="31"/>
                  </a:lnTo>
                  <a:lnTo>
                    <a:pt x="761" y="33"/>
                  </a:lnTo>
                  <a:lnTo>
                    <a:pt x="757" y="29"/>
                  </a:lnTo>
                  <a:lnTo>
                    <a:pt x="755" y="29"/>
                  </a:lnTo>
                  <a:lnTo>
                    <a:pt x="755" y="29"/>
                  </a:lnTo>
                  <a:lnTo>
                    <a:pt x="753" y="29"/>
                  </a:lnTo>
                  <a:lnTo>
                    <a:pt x="753" y="29"/>
                  </a:lnTo>
                  <a:lnTo>
                    <a:pt x="752" y="29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46" y="26"/>
                  </a:lnTo>
                  <a:lnTo>
                    <a:pt x="744" y="26"/>
                  </a:lnTo>
                  <a:lnTo>
                    <a:pt x="741" y="26"/>
                  </a:lnTo>
                  <a:lnTo>
                    <a:pt x="741" y="26"/>
                  </a:lnTo>
                  <a:lnTo>
                    <a:pt x="739" y="26"/>
                  </a:lnTo>
                  <a:lnTo>
                    <a:pt x="739" y="26"/>
                  </a:lnTo>
                  <a:lnTo>
                    <a:pt x="737" y="24"/>
                  </a:lnTo>
                  <a:lnTo>
                    <a:pt x="737" y="26"/>
                  </a:lnTo>
                  <a:lnTo>
                    <a:pt x="737" y="26"/>
                  </a:lnTo>
                  <a:lnTo>
                    <a:pt x="735" y="26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5" y="22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2" y="20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28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5" y="20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7" y="24"/>
                  </a:lnTo>
                  <a:lnTo>
                    <a:pt x="719" y="22"/>
                  </a:lnTo>
                  <a:lnTo>
                    <a:pt x="719" y="22"/>
                  </a:lnTo>
                  <a:lnTo>
                    <a:pt x="721" y="22"/>
                  </a:lnTo>
                  <a:lnTo>
                    <a:pt x="721" y="20"/>
                  </a:lnTo>
                  <a:lnTo>
                    <a:pt x="719" y="20"/>
                  </a:lnTo>
                  <a:lnTo>
                    <a:pt x="717" y="20"/>
                  </a:lnTo>
                  <a:lnTo>
                    <a:pt x="716" y="22"/>
                  </a:lnTo>
                  <a:lnTo>
                    <a:pt x="716" y="20"/>
                  </a:lnTo>
                  <a:lnTo>
                    <a:pt x="716" y="20"/>
                  </a:lnTo>
                  <a:lnTo>
                    <a:pt x="716" y="22"/>
                  </a:lnTo>
                  <a:lnTo>
                    <a:pt x="714" y="20"/>
                  </a:lnTo>
                  <a:lnTo>
                    <a:pt x="714" y="22"/>
                  </a:lnTo>
                  <a:lnTo>
                    <a:pt x="712" y="22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0" y="24"/>
                  </a:lnTo>
                  <a:lnTo>
                    <a:pt x="710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6" y="24"/>
                  </a:lnTo>
                  <a:lnTo>
                    <a:pt x="705" y="24"/>
                  </a:lnTo>
                  <a:lnTo>
                    <a:pt x="703" y="26"/>
                  </a:lnTo>
                  <a:lnTo>
                    <a:pt x="701" y="26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90" y="27"/>
                  </a:lnTo>
                  <a:lnTo>
                    <a:pt x="688" y="26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5" y="26"/>
                  </a:lnTo>
                  <a:lnTo>
                    <a:pt x="685" y="26"/>
                  </a:lnTo>
                  <a:lnTo>
                    <a:pt x="674" y="26"/>
                  </a:lnTo>
                  <a:lnTo>
                    <a:pt x="672" y="26"/>
                  </a:lnTo>
                  <a:lnTo>
                    <a:pt x="669" y="24"/>
                  </a:lnTo>
                  <a:lnTo>
                    <a:pt x="665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58" y="22"/>
                  </a:lnTo>
                  <a:lnTo>
                    <a:pt x="658" y="22"/>
                  </a:lnTo>
                  <a:lnTo>
                    <a:pt x="656" y="20"/>
                  </a:lnTo>
                  <a:lnTo>
                    <a:pt x="656" y="20"/>
                  </a:lnTo>
                  <a:lnTo>
                    <a:pt x="650" y="20"/>
                  </a:lnTo>
                  <a:lnTo>
                    <a:pt x="649" y="20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41" y="17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0" y="18"/>
                  </a:lnTo>
                  <a:lnTo>
                    <a:pt x="640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40" y="17"/>
                  </a:lnTo>
                  <a:lnTo>
                    <a:pt x="640" y="17"/>
                  </a:lnTo>
                  <a:lnTo>
                    <a:pt x="640" y="15"/>
                  </a:lnTo>
                  <a:lnTo>
                    <a:pt x="629" y="17"/>
                  </a:lnTo>
                  <a:lnTo>
                    <a:pt x="627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3" y="13"/>
                  </a:lnTo>
                  <a:lnTo>
                    <a:pt x="622" y="11"/>
                  </a:lnTo>
                  <a:lnTo>
                    <a:pt x="620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6" y="9"/>
                  </a:lnTo>
                  <a:lnTo>
                    <a:pt x="616" y="9"/>
                  </a:lnTo>
                  <a:lnTo>
                    <a:pt x="616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2" y="15"/>
                  </a:lnTo>
                  <a:lnTo>
                    <a:pt x="600" y="15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5"/>
                  </a:lnTo>
                  <a:lnTo>
                    <a:pt x="596" y="15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91" y="15"/>
                  </a:lnTo>
                  <a:lnTo>
                    <a:pt x="589" y="15"/>
                  </a:lnTo>
                  <a:lnTo>
                    <a:pt x="589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7"/>
                  </a:lnTo>
                  <a:lnTo>
                    <a:pt x="587" y="17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7"/>
                  </a:lnTo>
                  <a:lnTo>
                    <a:pt x="582" y="15"/>
                  </a:lnTo>
                  <a:lnTo>
                    <a:pt x="580" y="15"/>
                  </a:lnTo>
                  <a:lnTo>
                    <a:pt x="578" y="15"/>
                  </a:lnTo>
                  <a:lnTo>
                    <a:pt x="575" y="17"/>
                  </a:lnTo>
                  <a:lnTo>
                    <a:pt x="573" y="17"/>
                  </a:lnTo>
                  <a:lnTo>
                    <a:pt x="571" y="15"/>
                  </a:lnTo>
                  <a:lnTo>
                    <a:pt x="569" y="15"/>
                  </a:lnTo>
                  <a:lnTo>
                    <a:pt x="567" y="15"/>
                  </a:lnTo>
                  <a:lnTo>
                    <a:pt x="562" y="15"/>
                  </a:lnTo>
                  <a:lnTo>
                    <a:pt x="560" y="17"/>
                  </a:lnTo>
                  <a:lnTo>
                    <a:pt x="560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20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57" y="20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55" y="15"/>
                  </a:lnTo>
                  <a:lnTo>
                    <a:pt x="553" y="17"/>
                  </a:lnTo>
                  <a:lnTo>
                    <a:pt x="549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46" y="15"/>
                  </a:lnTo>
                  <a:lnTo>
                    <a:pt x="546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4" y="13"/>
                  </a:lnTo>
                  <a:lnTo>
                    <a:pt x="542" y="8"/>
                  </a:lnTo>
                  <a:lnTo>
                    <a:pt x="540" y="6"/>
                  </a:lnTo>
                  <a:lnTo>
                    <a:pt x="535" y="4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31" y="4"/>
                  </a:lnTo>
                  <a:lnTo>
                    <a:pt x="531" y="4"/>
                  </a:lnTo>
                  <a:lnTo>
                    <a:pt x="531" y="6"/>
                  </a:lnTo>
                  <a:lnTo>
                    <a:pt x="531" y="4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0" y="8"/>
                  </a:lnTo>
                  <a:lnTo>
                    <a:pt x="530" y="6"/>
                  </a:lnTo>
                  <a:lnTo>
                    <a:pt x="528" y="4"/>
                  </a:lnTo>
                  <a:lnTo>
                    <a:pt x="528" y="2"/>
                  </a:lnTo>
                  <a:lnTo>
                    <a:pt x="528" y="2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4" y="2"/>
                  </a:lnTo>
                  <a:lnTo>
                    <a:pt x="524" y="2"/>
                  </a:lnTo>
                  <a:lnTo>
                    <a:pt x="520" y="4"/>
                  </a:lnTo>
                  <a:lnTo>
                    <a:pt x="520" y="4"/>
                  </a:lnTo>
                  <a:lnTo>
                    <a:pt x="519" y="4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8"/>
                  </a:lnTo>
                  <a:lnTo>
                    <a:pt x="517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7" y="8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17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13" y="2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0" y="6"/>
                  </a:lnTo>
                  <a:lnTo>
                    <a:pt x="508" y="6"/>
                  </a:lnTo>
                  <a:lnTo>
                    <a:pt x="506" y="6"/>
                  </a:lnTo>
                  <a:lnTo>
                    <a:pt x="506" y="6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499" y="15"/>
                  </a:lnTo>
                  <a:lnTo>
                    <a:pt x="497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3" y="15"/>
                  </a:lnTo>
                  <a:lnTo>
                    <a:pt x="493" y="17"/>
                  </a:lnTo>
                  <a:lnTo>
                    <a:pt x="495" y="17"/>
                  </a:lnTo>
                  <a:lnTo>
                    <a:pt x="495" y="17"/>
                  </a:lnTo>
                  <a:lnTo>
                    <a:pt x="495" y="18"/>
                  </a:lnTo>
                  <a:lnTo>
                    <a:pt x="495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20"/>
                  </a:lnTo>
                  <a:lnTo>
                    <a:pt x="493" y="22"/>
                  </a:lnTo>
                  <a:lnTo>
                    <a:pt x="495" y="22"/>
                  </a:lnTo>
                  <a:lnTo>
                    <a:pt x="497" y="22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2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2" y="20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5" y="22"/>
                  </a:lnTo>
                  <a:lnTo>
                    <a:pt x="495" y="24"/>
                  </a:lnTo>
                  <a:lnTo>
                    <a:pt x="495" y="24"/>
                  </a:lnTo>
                  <a:lnTo>
                    <a:pt x="497" y="26"/>
                  </a:lnTo>
                  <a:lnTo>
                    <a:pt x="497" y="26"/>
                  </a:lnTo>
                  <a:lnTo>
                    <a:pt x="499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499" y="27"/>
                  </a:lnTo>
                  <a:lnTo>
                    <a:pt x="499" y="27"/>
                  </a:lnTo>
                  <a:lnTo>
                    <a:pt x="499" y="29"/>
                  </a:lnTo>
                  <a:lnTo>
                    <a:pt x="501" y="31"/>
                  </a:lnTo>
                  <a:lnTo>
                    <a:pt x="501" y="31"/>
                  </a:lnTo>
                  <a:lnTo>
                    <a:pt x="499" y="33"/>
                  </a:lnTo>
                  <a:lnTo>
                    <a:pt x="499" y="31"/>
                  </a:lnTo>
                  <a:lnTo>
                    <a:pt x="499" y="3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5" y="27"/>
                  </a:lnTo>
                  <a:lnTo>
                    <a:pt x="495" y="26"/>
                  </a:lnTo>
                  <a:lnTo>
                    <a:pt x="493" y="26"/>
                  </a:lnTo>
                  <a:lnTo>
                    <a:pt x="493" y="27"/>
                  </a:lnTo>
                  <a:lnTo>
                    <a:pt x="493" y="29"/>
                  </a:lnTo>
                  <a:lnTo>
                    <a:pt x="493" y="29"/>
                  </a:lnTo>
                  <a:lnTo>
                    <a:pt x="492" y="31"/>
                  </a:lnTo>
                  <a:lnTo>
                    <a:pt x="492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6" y="29"/>
                  </a:lnTo>
                  <a:lnTo>
                    <a:pt x="486" y="29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3" y="33"/>
                  </a:lnTo>
                  <a:lnTo>
                    <a:pt x="481" y="31"/>
                  </a:lnTo>
                  <a:lnTo>
                    <a:pt x="479" y="33"/>
                  </a:lnTo>
                  <a:lnTo>
                    <a:pt x="477" y="33"/>
                  </a:lnTo>
                  <a:lnTo>
                    <a:pt x="475" y="35"/>
                  </a:lnTo>
                  <a:lnTo>
                    <a:pt x="474" y="35"/>
                  </a:lnTo>
                  <a:lnTo>
                    <a:pt x="472" y="33"/>
                  </a:lnTo>
                  <a:lnTo>
                    <a:pt x="472" y="33"/>
                  </a:lnTo>
                  <a:lnTo>
                    <a:pt x="470" y="33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6" y="31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4" y="36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4" y="40"/>
                  </a:lnTo>
                  <a:lnTo>
                    <a:pt x="452" y="42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0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6"/>
                  </a:lnTo>
                  <a:lnTo>
                    <a:pt x="454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7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48" y="46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51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8"/>
                  </a:lnTo>
                  <a:lnTo>
                    <a:pt x="445" y="58"/>
                  </a:lnTo>
                  <a:lnTo>
                    <a:pt x="445" y="60"/>
                  </a:lnTo>
                  <a:lnTo>
                    <a:pt x="446" y="60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0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4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54" y="65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9"/>
                  </a:lnTo>
                  <a:lnTo>
                    <a:pt x="454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7" y="71"/>
                  </a:lnTo>
                  <a:lnTo>
                    <a:pt x="457" y="69"/>
                  </a:lnTo>
                  <a:lnTo>
                    <a:pt x="457" y="67"/>
                  </a:lnTo>
                  <a:lnTo>
                    <a:pt x="459" y="67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6" y="67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3" y="69"/>
                  </a:lnTo>
                  <a:lnTo>
                    <a:pt x="461" y="71"/>
                  </a:lnTo>
                  <a:lnTo>
                    <a:pt x="461" y="73"/>
                  </a:lnTo>
                  <a:lnTo>
                    <a:pt x="461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4"/>
                  </a:lnTo>
                  <a:lnTo>
                    <a:pt x="457" y="74"/>
                  </a:lnTo>
                  <a:lnTo>
                    <a:pt x="457" y="76"/>
                  </a:lnTo>
                  <a:lnTo>
                    <a:pt x="457" y="78"/>
                  </a:lnTo>
                  <a:lnTo>
                    <a:pt x="457" y="78"/>
                  </a:lnTo>
                  <a:lnTo>
                    <a:pt x="457" y="80"/>
                  </a:lnTo>
                  <a:lnTo>
                    <a:pt x="455" y="82"/>
                  </a:lnTo>
                  <a:lnTo>
                    <a:pt x="457" y="82"/>
                  </a:lnTo>
                  <a:lnTo>
                    <a:pt x="457" y="83"/>
                  </a:lnTo>
                  <a:lnTo>
                    <a:pt x="459" y="83"/>
                  </a:lnTo>
                  <a:lnTo>
                    <a:pt x="459" y="85"/>
                  </a:lnTo>
                  <a:lnTo>
                    <a:pt x="459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3"/>
                  </a:lnTo>
                  <a:lnTo>
                    <a:pt x="461" y="83"/>
                  </a:lnTo>
                  <a:lnTo>
                    <a:pt x="463" y="82"/>
                  </a:lnTo>
                  <a:lnTo>
                    <a:pt x="464" y="82"/>
                  </a:lnTo>
                  <a:lnTo>
                    <a:pt x="463" y="82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8" y="78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68" y="76"/>
                  </a:lnTo>
                  <a:lnTo>
                    <a:pt x="468" y="76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2" y="78"/>
                  </a:lnTo>
                  <a:lnTo>
                    <a:pt x="472" y="78"/>
                  </a:lnTo>
                  <a:lnTo>
                    <a:pt x="474" y="76"/>
                  </a:lnTo>
                  <a:lnTo>
                    <a:pt x="474" y="74"/>
                  </a:lnTo>
                  <a:lnTo>
                    <a:pt x="474" y="74"/>
                  </a:lnTo>
                  <a:lnTo>
                    <a:pt x="474" y="76"/>
                  </a:lnTo>
                  <a:lnTo>
                    <a:pt x="472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68" y="83"/>
                  </a:lnTo>
                  <a:lnTo>
                    <a:pt x="468" y="85"/>
                  </a:lnTo>
                  <a:lnTo>
                    <a:pt x="468" y="85"/>
                  </a:lnTo>
                  <a:lnTo>
                    <a:pt x="470" y="87"/>
                  </a:lnTo>
                  <a:lnTo>
                    <a:pt x="468" y="89"/>
                  </a:lnTo>
                  <a:lnTo>
                    <a:pt x="468" y="89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89"/>
                  </a:lnTo>
                  <a:lnTo>
                    <a:pt x="464" y="89"/>
                  </a:lnTo>
                  <a:lnTo>
                    <a:pt x="463" y="89"/>
                  </a:lnTo>
                  <a:lnTo>
                    <a:pt x="463" y="91"/>
                  </a:lnTo>
                  <a:lnTo>
                    <a:pt x="463" y="91"/>
                  </a:lnTo>
                  <a:lnTo>
                    <a:pt x="464" y="91"/>
                  </a:lnTo>
                  <a:lnTo>
                    <a:pt x="466" y="91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4"/>
                  </a:lnTo>
                  <a:lnTo>
                    <a:pt x="468" y="94"/>
                  </a:lnTo>
                  <a:lnTo>
                    <a:pt x="470" y="94"/>
                  </a:lnTo>
                  <a:lnTo>
                    <a:pt x="472" y="94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4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5" y="94"/>
                  </a:lnTo>
                  <a:lnTo>
                    <a:pt x="474" y="94"/>
                  </a:lnTo>
                  <a:lnTo>
                    <a:pt x="474" y="96"/>
                  </a:lnTo>
                  <a:lnTo>
                    <a:pt x="472" y="98"/>
                  </a:lnTo>
                  <a:lnTo>
                    <a:pt x="472" y="98"/>
                  </a:lnTo>
                  <a:lnTo>
                    <a:pt x="472" y="100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8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2"/>
                  </a:lnTo>
                  <a:lnTo>
                    <a:pt x="466" y="103"/>
                  </a:lnTo>
                  <a:lnTo>
                    <a:pt x="466" y="105"/>
                  </a:lnTo>
                  <a:lnTo>
                    <a:pt x="468" y="103"/>
                  </a:lnTo>
                  <a:lnTo>
                    <a:pt x="470" y="105"/>
                  </a:lnTo>
                  <a:lnTo>
                    <a:pt x="470" y="105"/>
                  </a:lnTo>
                  <a:lnTo>
                    <a:pt x="472" y="103"/>
                  </a:lnTo>
                  <a:lnTo>
                    <a:pt x="474" y="102"/>
                  </a:lnTo>
                  <a:lnTo>
                    <a:pt x="475" y="102"/>
                  </a:lnTo>
                  <a:lnTo>
                    <a:pt x="475" y="102"/>
                  </a:lnTo>
                  <a:lnTo>
                    <a:pt x="477" y="100"/>
                  </a:lnTo>
                  <a:lnTo>
                    <a:pt x="477" y="100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100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7" y="103"/>
                  </a:lnTo>
                  <a:lnTo>
                    <a:pt x="477" y="103"/>
                  </a:lnTo>
                  <a:lnTo>
                    <a:pt x="475" y="105"/>
                  </a:lnTo>
                  <a:lnTo>
                    <a:pt x="475" y="105"/>
                  </a:lnTo>
                  <a:lnTo>
                    <a:pt x="474" y="105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11"/>
                  </a:lnTo>
                  <a:lnTo>
                    <a:pt x="470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6" y="114"/>
                  </a:lnTo>
                  <a:lnTo>
                    <a:pt x="464" y="114"/>
                  </a:lnTo>
                  <a:lnTo>
                    <a:pt x="464" y="114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8" y="129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70" y="127"/>
                  </a:lnTo>
                  <a:lnTo>
                    <a:pt x="472" y="127"/>
                  </a:lnTo>
                  <a:lnTo>
                    <a:pt x="472" y="125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5" y="123"/>
                  </a:lnTo>
                  <a:lnTo>
                    <a:pt x="477" y="121"/>
                  </a:lnTo>
                  <a:lnTo>
                    <a:pt x="477" y="121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9" y="118"/>
                  </a:lnTo>
                  <a:lnTo>
                    <a:pt x="479" y="118"/>
                  </a:lnTo>
                  <a:lnTo>
                    <a:pt x="481" y="118"/>
                  </a:lnTo>
                  <a:lnTo>
                    <a:pt x="483" y="118"/>
                  </a:lnTo>
                  <a:lnTo>
                    <a:pt x="484" y="116"/>
                  </a:lnTo>
                  <a:lnTo>
                    <a:pt x="484" y="116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5" y="114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7" y="112"/>
                  </a:lnTo>
                  <a:lnTo>
                    <a:pt x="497" y="112"/>
                  </a:lnTo>
                  <a:lnTo>
                    <a:pt x="499" y="111"/>
                  </a:lnTo>
                  <a:lnTo>
                    <a:pt x="499" y="112"/>
                  </a:lnTo>
                  <a:lnTo>
                    <a:pt x="499" y="112"/>
                  </a:lnTo>
                  <a:lnTo>
                    <a:pt x="499" y="116"/>
                  </a:lnTo>
                  <a:lnTo>
                    <a:pt x="499" y="118"/>
                  </a:lnTo>
                  <a:lnTo>
                    <a:pt x="501" y="118"/>
                  </a:lnTo>
                  <a:lnTo>
                    <a:pt x="501" y="118"/>
                  </a:lnTo>
                  <a:lnTo>
                    <a:pt x="502" y="118"/>
                  </a:lnTo>
                  <a:lnTo>
                    <a:pt x="502" y="116"/>
                  </a:lnTo>
                  <a:lnTo>
                    <a:pt x="504" y="118"/>
                  </a:lnTo>
                  <a:lnTo>
                    <a:pt x="504" y="118"/>
                  </a:lnTo>
                  <a:lnTo>
                    <a:pt x="506" y="120"/>
                  </a:lnTo>
                  <a:lnTo>
                    <a:pt x="504" y="120"/>
                  </a:lnTo>
                  <a:lnTo>
                    <a:pt x="504" y="121"/>
                  </a:lnTo>
                  <a:lnTo>
                    <a:pt x="504" y="121"/>
                  </a:lnTo>
                  <a:lnTo>
                    <a:pt x="502" y="123"/>
                  </a:lnTo>
                  <a:lnTo>
                    <a:pt x="501" y="123"/>
                  </a:lnTo>
                  <a:lnTo>
                    <a:pt x="499" y="127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1" y="132"/>
                  </a:lnTo>
                  <a:lnTo>
                    <a:pt x="501" y="134"/>
                  </a:lnTo>
                  <a:lnTo>
                    <a:pt x="501" y="134"/>
                  </a:lnTo>
                  <a:lnTo>
                    <a:pt x="506" y="134"/>
                  </a:lnTo>
                  <a:lnTo>
                    <a:pt x="508" y="134"/>
                  </a:lnTo>
                  <a:lnTo>
                    <a:pt x="508" y="134"/>
                  </a:lnTo>
                  <a:lnTo>
                    <a:pt x="510" y="132"/>
                  </a:lnTo>
                  <a:lnTo>
                    <a:pt x="510" y="132"/>
                  </a:lnTo>
                  <a:lnTo>
                    <a:pt x="510" y="130"/>
                  </a:lnTo>
                  <a:lnTo>
                    <a:pt x="511" y="130"/>
                  </a:lnTo>
                  <a:lnTo>
                    <a:pt x="511" y="130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13" y="129"/>
                  </a:lnTo>
                  <a:lnTo>
                    <a:pt x="513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5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9" y="130"/>
                  </a:lnTo>
                  <a:lnTo>
                    <a:pt x="519" y="130"/>
                  </a:lnTo>
                  <a:lnTo>
                    <a:pt x="522" y="129"/>
                  </a:lnTo>
                  <a:lnTo>
                    <a:pt x="524" y="129"/>
                  </a:lnTo>
                  <a:lnTo>
                    <a:pt x="524" y="129"/>
                  </a:lnTo>
                  <a:lnTo>
                    <a:pt x="526" y="130"/>
                  </a:lnTo>
                  <a:lnTo>
                    <a:pt x="528" y="130"/>
                  </a:lnTo>
                  <a:lnTo>
                    <a:pt x="530" y="130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30" y="134"/>
                  </a:lnTo>
                  <a:lnTo>
                    <a:pt x="531" y="134"/>
                  </a:lnTo>
                  <a:lnTo>
                    <a:pt x="531" y="134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0"/>
                  </a:lnTo>
                  <a:lnTo>
                    <a:pt x="535" y="130"/>
                  </a:lnTo>
                  <a:lnTo>
                    <a:pt x="535" y="130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4"/>
                  </a:lnTo>
                  <a:lnTo>
                    <a:pt x="539" y="134"/>
                  </a:lnTo>
                  <a:lnTo>
                    <a:pt x="539" y="134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8" y="130"/>
                  </a:lnTo>
                  <a:lnTo>
                    <a:pt x="549" y="130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9" y="127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3" y="123"/>
                  </a:lnTo>
                  <a:lnTo>
                    <a:pt x="555" y="123"/>
                  </a:lnTo>
                  <a:lnTo>
                    <a:pt x="557" y="125"/>
                  </a:lnTo>
                  <a:lnTo>
                    <a:pt x="557" y="125"/>
                  </a:lnTo>
                  <a:lnTo>
                    <a:pt x="558" y="125"/>
                  </a:lnTo>
                  <a:lnTo>
                    <a:pt x="560" y="123"/>
                  </a:lnTo>
                  <a:lnTo>
                    <a:pt x="560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3"/>
                  </a:lnTo>
                  <a:lnTo>
                    <a:pt x="571" y="123"/>
                  </a:lnTo>
                  <a:lnTo>
                    <a:pt x="573" y="127"/>
                  </a:lnTo>
                  <a:lnTo>
                    <a:pt x="573" y="127"/>
                  </a:lnTo>
                  <a:lnTo>
                    <a:pt x="576" y="127"/>
                  </a:lnTo>
                  <a:lnTo>
                    <a:pt x="578" y="125"/>
                  </a:lnTo>
                  <a:lnTo>
                    <a:pt x="580" y="125"/>
                  </a:lnTo>
                  <a:lnTo>
                    <a:pt x="580" y="125"/>
                  </a:lnTo>
                  <a:lnTo>
                    <a:pt x="582" y="125"/>
                  </a:lnTo>
                  <a:lnTo>
                    <a:pt x="582" y="127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4" y="130"/>
                  </a:lnTo>
                  <a:lnTo>
                    <a:pt x="584" y="132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41"/>
                  </a:lnTo>
                  <a:lnTo>
                    <a:pt x="582" y="143"/>
                  </a:lnTo>
                  <a:lnTo>
                    <a:pt x="582" y="143"/>
                  </a:lnTo>
                  <a:lnTo>
                    <a:pt x="584" y="145"/>
                  </a:lnTo>
                  <a:lnTo>
                    <a:pt x="584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91" y="145"/>
                  </a:lnTo>
                  <a:lnTo>
                    <a:pt x="595" y="145"/>
                  </a:lnTo>
                  <a:lnTo>
                    <a:pt x="596" y="147"/>
                  </a:lnTo>
                  <a:lnTo>
                    <a:pt x="598" y="148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598" y="154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6" y="158"/>
                  </a:lnTo>
                  <a:lnTo>
                    <a:pt x="595" y="161"/>
                  </a:lnTo>
                  <a:lnTo>
                    <a:pt x="595" y="161"/>
                  </a:lnTo>
                  <a:lnTo>
                    <a:pt x="593" y="161"/>
                  </a:lnTo>
                  <a:lnTo>
                    <a:pt x="591" y="161"/>
                  </a:lnTo>
                  <a:lnTo>
                    <a:pt x="591" y="161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7"/>
                  </a:lnTo>
                  <a:lnTo>
                    <a:pt x="587" y="168"/>
                  </a:lnTo>
                  <a:lnTo>
                    <a:pt x="585" y="168"/>
                  </a:lnTo>
                  <a:lnTo>
                    <a:pt x="582" y="170"/>
                  </a:lnTo>
                  <a:lnTo>
                    <a:pt x="582" y="170"/>
                  </a:lnTo>
                  <a:lnTo>
                    <a:pt x="578" y="170"/>
                  </a:lnTo>
                  <a:lnTo>
                    <a:pt x="578" y="170"/>
                  </a:lnTo>
                  <a:lnTo>
                    <a:pt x="576" y="172"/>
                  </a:lnTo>
                  <a:lnTo>
                    <a:pt x="575" y="174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7"/>
                  </a:lnTo>
                  <a:lnTo>
                    <a:pt x="573" y="177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71" y="181"/>
                  </a:lnTo>
                  <a:lnTo>
                    <a:pt x="569" y="185"/>
                  </a:lnTo>
                  <a:lnTo>
                    <a:pt x="569" y="185"/>
                  </a:lnTo>
                  <a:lnTo>
                    <a:pt x="567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6"/>
                  </a:lnTo>
                  <a:lnTo>
                    <a:pt x="562" y="186"/>
                  </a:lnTo>
                  <a:lnTo>
                    <a:pt x="564" y="188"/>
                  </a:lnTo>
                  <a:lnTo>
                    <a:pt x="564" y="188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7" y="194"/>
                  </a:lnTo>
                  <a:lnTo>
                    <a:pt x="567" y="195"/>
                  </a:lnTo>
                  <a:lnTo>
                    <a:pt x="567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9"/>
                  </a:lnTo>
                  <a:lnTo>
                    <a:pt x="567" y="199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9" y="208"/>
                  </a:lnTo>
                  <a:lnTo>
                    <a:pt x="569" y="210"/>
                  </a:lnTo>
                  <a:lnTo>
                    <a:pt x="569" y="212"/>
                  </a:lnTo>
                  <a:lnTo>
                    <a:pt x="569" y="212"/>
                  </a:lnTo>
                  <a:lnTo>
                    <a:pt x="569" y="214"/>
                  </a:lnTo>
                  <a:lnTo>
                    <a:pt x="567" y="215"/>
                  </a:lnTo>
                  <a:lnTo>
                    <a:pt x="567" y="215"/>
                  </a:lnTo>
                  <a:lnTo>
                    <a:pt x="567" y="217"/>
                  </a:lnTo>
                  <a:lnTo>
                    <a:pt x="567" y="217"/>
                  </a:lnTo>
                  <a:lnTo>
                    <a:pt x="569" y="219"/>
                  </a:lnTo>
                  <a:lnTo>
                    <a:pt x="569" y="219"/>
                  </a:lnTo>
                  <a:lnTo>
                    <a:pt x="569" y="221"/>
                  </a:lnTo>
                  <a:lnTo>
                    <a:pt x="569" y="221"/>
                  </a:lnTo>
                  <a:lnTo>
                    <a:pt x="567" y="223"/>
                  </a:lnTo>
                  <a:lnTo>
                    <a:pt x="567" y="224"/>
                  </a:lnTo>
                  <a:lnTo>
                    <a:pt x="567" y="228"/>
                  </a:lnTo>
                  <a:lnTo>
                    <a:pt x="569" y="230"/>
                  </a:lnTo>
                  <a:lnTo>
                    <a:pt x="571" y="232"/>
                  </a:lnTo>
                  <a:lnTo>
                    <a:pt x="569" y="232"/>
                  </a:lnTo>
                  <a:lnTo>
                    <a:pt x="569" y="233"/>
                  </a:lnTo>
                  <a:lnTo>
                    <a:pt x="567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4" y="237"/>
                  </a:lnTo>
                  <a:lnTo>
                    <a:pt x="564" y="237"/>
                  </a:lnTo>
                  <a:lnTo>
                    <a:pt x="562" y="237"/>
                  </a:lnTo>
                  <a:lnTo>
                    <a:pt x="562" y="237"/>
                  </a:lnTo>
                  <a:lnTo>
                    <a:pt x="560" y="239"/>
                  </a:lnTo>
                  <a:lnTo>
                    <a:pt x="558" y="239"/>
                  </a:lnTo>
                  <a:lnTo>
                    <a:pt x="558" y="241"/>
                  </a:lnTo>
                  <a:lnTo>
                    <a:pt x="558" y="241"/>
                  </a:lnTo>
                  <a:lnTo>
                    <a:pt x="558" y="242"/>
                  </a:lnTo>
                  <a:lnTo>
                    <a:pt x="558" y="242"/>
                  </a:lnTo>
                  <a:lnTo>
                    <a:pt x="558" y="246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6"/>
                  </a:lnTo>
                  <a:lnTo>
                    <a:pt x="562" y="246"/>
                  </a:lnTo>
                  <a:lnTo>
                    <a:pt x="562" y="248"/>
                  </a:lnTo>
                  <a:lnTo>
                    <a:pt x="562" y="248"/>
                  </a:lnTo>
                  <a:lnTo>
                    <a:pt x="564" y="250"/>
                  </a:lnTo>
                  <a:lnTo>
                    <a:pt x="566" y="253"/>
                  </a:lnTo>
                  <a:lnTo>
                    <a:pt x="566" y="255"/>
                  </a:lnTo>
                  <a:lnTo>
                    <a:pt x="566" y="255"/>
                  </a:lnTo>
                  <a:lnTo>
                    <a:pt x="566" y="257"/>
                  </a:lnTo>
                  <a:lnTo>
                    <a:pt x="566" y="257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2" y="264"/>
                  </a:lnTo>
                  <a:lnTo>
                    <a:pt x="562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8"/>
                  </a:lnTo>
                  <a:lnTo>
                    <a:pt x="560" y="268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58" y="271"/>
                  </a:lnTo>
                  <a:lnTo>
                    <a:pt x="558" y="271"/>
                  </a:lnTo>
                  <a:lnTo>
                    <a:pt x="560" y="271"/>
                  </a:lnTo>
                  <a:lnTo>
                    <a:pt x="560" y="273"/>
                  </a:lnTo>
                  <a:lnTo>
                    <a:pt x="558" y="273"/>
                  </a:lnTo>
                  <a:lnTo>
                    <a:pt x="558" y="275"/>
                  </a:lnTo>
                  <a:lnTo>
                    <a:pt x="551" y="275"/>
                  </a:lnTo>
                  <a:lnTo>
                    <a:pt x="549" y="275"/>
                  </a:lnTo>
                  <a:lnTo>
                    <a:pt x="548" y="275"/>
                  </a:lnTo>
                  <a:lnTo>
                    <a:pt x="548" y="275"/>
                  </a:lnTo>
                  <a:lnTo>
                    <a:pt x="546" y="275"/>
                  </a:lnTo>
                  <a:lnTo>
                    <a:pt x="544" y="275"/>
                  </a:lnTo>
                  <a:lnTo>
                    <a:pt x="544" y="275"/>
                  </a:lnTo>
                  <a:lnTo>
                    <a:pt x="542" y="275"/>
                  </a:lnTo>
                  <a:lnTo>
                    <a:pt x="531" y="275"/>
                  </a:lnTo>
                  <a:lnTo>
                    <a:pt x="531" y="275"/>
                  </a:lnTo>
                  <a:lnTo>
                    <a:pt x="533" y="275"/>
                  </a:lnTo>
                  <a:lnTo>
                    <a:pt x="535" y="280"/>
                  </a:lnTo>
                  <a:lnTo>
                    <a:pt x="535" y="280"/>
                  </a:lnTo>
                  <a:lnTo>
                    <a:pt x="537" y="284"/>
                  </a:lnTo>
                  <a:lnTo>
                    <a:pt x="537" y="284"/>
                  </a:lnTo>
                  <a:lnTo>
                    <a:pt x="539" y="284"/>
                  </a:lnTo>
                  <a:lnTo>
                    <a:pt x="540" y="286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2" y="288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4" y="291"/>
                  </a:lnTo>
                  <a:lnTo>
                    <a:pt x="544" y="291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44" y="295"/>
                  </a:lnTo>
                  <a:lnTo>
                    <a:pt x="544" y="297"/>
                  </a:lnTo>
                  <a:lnTo>
                    <a:pt x="544" y="297"/>
                  </a:lnTo>
                  <a:lnTo>
                    <a:pt x="546" y="298"/>
                  </a:lnTo>
                  <a:lnTo>
                    <a:pt x="548" y="302"/>
                  </a:lnTo>
                  <a:lnTo>
                    <a:pt x="548" y="302"/>
                  </a:lnTo>
                  <a:lnTo>
                    <a:pt x="546" y="304"/>
                  </a:lnTo>
                  <a:lnTo>
                    <a:pt x="548" y="306"/>
                  </a:lnTo>
                  <a:lnTo>
                    <a:pt x="548" y="306"/>
                  </a:lnTo>
                  <a:lnTo>
                    <a:pt x="549" y="307"/>
                  </a:lnTo>
                  <a:lnTo>
                    <a:pt x="551" y="307"/>
                  </a:lnTo>
                  <a:lnTo>
                    <a:pt x="551" y="307"/>
                  </a:lnTo>
                  <a:lnTo>
                    <a:pt x="553" y="309"/>
                  </a:lnTo>
                  <a:lnTo>
                    <a:pt x="551" y="309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3" y="313"/>
                  </a:lnTo>
                  <a:lnTo>
                    <a:pt x="553" y="313"/>
                  </a:lnTo>
                  <a:lnTo>
                    <a:pt x="555" y="313"/>
                  </a:lnTo>
                  <a:lnTo>
                    <a:pt x="555" y="311"/>
                  </a:lnTo>
                  <a:lnTo>
                    <a:pt x="557" y="311"/>
                  </a:lnTo>
                  <a:lnTo>
                    <a:pt x="558" y="311"/>
                  </a:lnTo>
                  <a:lnTo>
                    <a:pt x="558" y="313"/>
                  </a:lnTo>
                  <a:lnTo>
                    <a:pt x="560" y="313"/>
                  </a:lnTo>
                  <a:lnTo>
                    <a:pt x="560" y="315"/>
                  </a:lnTo>
                  <a:lnTo>
                    <a:pt x="560" y="315"/>
                  </a:lnTo>
                  <a:lnTo>
                    <a:pt x="560" y="316"/>
                  </a:lnTo>
                  <a:lnTo>
                    <a:pt x="562" y="316"/>
                  </a:lnTo>
                  <a:lnTo>
                    <a:pt x="562" y="318"/>
                  </a:lnTo>
                  <a:lnTo>
                    <a:pt x="560" y="318"/>
                  </a:lnTo>
                  <a:lnTo>
                    <a:pt x="560" y="318"/>
                  </a:lnTo>
                  <a:lnTo>
                    <a:pt x="558" y="322"/>
                  </a:lnTo>
                  <a:lnTo>
                    <a:pt x="558" y="324"/>
                  </a:lnTo>
                  <a:lnTo>
                    <a:pt x="557" y="325"/>
                  </a:lnTo>
                  <a:lnTo>
                    <a:pt x="557" y="325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5" y="329"/>
                  </a:lnTo>
                  <a:lnTo>
                    <a:pt x="555" y="329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51" y="331"/>
                  </a:lnTo>
                  <a:lnTo>
                    <a:pt x="551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6" y="335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40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4"/>
                  </a:lnTo>
                  <a:lnTo>
                    <a:pt x="546" y="344"/>
                  </a:lnTo>
                  <a:lnTo>
                    <a:pt x="544" y="347"/>
                  </a:lnTo>
                  <a:lnTo>
                    <a:pt x="544" y="351"/>
                  </a:lnTo>
                  <a:lnTo>
                    <a:pt x="542" y="351"/>
                  </a:lnTo>
                  <a:lnTo>
                    <a:pt x="544" y="353"/>
                  </a:lnTo>
                  <a:lnTo>
                    <a:pt x="544" y="353"/>
                  </a:lnTo>
                  <a:lnTo>
                    <a:pt x="542" y="353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4" y="356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49" y="363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51" y="365"/>
                  </a:lnTo>
                  <a:lnTo>
                    <a:pt x="551" y="365"/>
                  </a:lnTo>
                  <a:lnTo>
                    <a:pt x="553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7" y="371"/>
                  </a:lnTo>
                  <a:lnTo>
                    <a:pt x="558" y="371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60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1"/>
                  </a:lnTo>
                  <a:lnTo>
                    <a:pt x="562" y="372"/>
                  </a:lnTo>
                  <a:lnTo>
                    <a:pt x="562" y="372"/>
                  </a:lnTo>
                  <a:lnTo>
                    <a:pt x="560" y="374"/>
                  </a:lnTo>
                  <a:lnTo>
                    <a:pt x="560" y="376"/>
                  </a:lnTo>
                  <a:lnTo>
                    <a:pt x="560" y="378"/>
                  </a:lnTo>
                  <a:lnTo>
                    <a:pt x="558" y="380"/>
                  </a:lnTo>
                  <a:lnTo>
                    <a:pt x="558" y="381"/>
                  </a:lnTo>
                  <a:lnTo>
                    <a:pt x="557" y="381"/>
                  </a:lnTo>
                  <a:lnTo>
                    <a:pt x="555" y="380"/>
                  </a:lnTo>
                  <a:lnTo>
                    <a:pt x="553" y="380"/>
                  </a:lnTo>
                  <a:lnTo>
                    <a:pt x="553" y="380"/>
                  </a:lnTo>
                  <a:lnTo>
                    <a:pt x="553" y="381"/>
                  </a:lnTo>
                  <a:lnTo>
                    <a:pt x="553" y="381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8" y="383"/>
                  </a:lnTo>
                  <a:lnTo>
                    <a:pt x="546" y="383"/>
                  </a:lnTo>
                  <a:lnTo>
                    <a:pt x="546" y="383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7"/>
                  </a:lnTo>
                  <a:lnTo>
                    <a:pt x="546" y="389"/>
                  </a:lnTo>
                  <a:lnTo>
                    <a:pt x="544" y="392"/>
                  </a:lnTo>
                  <a:lnTo>
                    <a:pt x="544" y="394"/>
                  </a:lnTo>
                  <a:lnTo>
                    <a:pt x="539" y="398"/>
                  </a:lnTo>
                  <a:lnTo>
                    <a:pt x="539" y="400"/>
                  </a:lnTo>
                  <a:lnTo>
                    <a:pt x="537" y="401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5" y="407"/>
                  </a:lnTo>
                  <a:lnTo>
                    <a:pt x="535" y="407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3" y="409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7" y="414"/>
                  </a:lnTo>
                  <a:lnTo>
                    <a:pt x="537" y="414"/>
                  </a:lnTo>
                  <a:lnTo>
                    <a:pt x="537" y="416"/>
                  </a:lnTo>
                  <a:lnTo>
                    <a:pt x="537" y="418"/>
                  </a:lnTo>
                  <a:lnTo>
                    <a:pt x="537" y="418"/>
                  </a:lnTo>
                  <a:lnTo>
                    <a:pt x="537" y="419"/>
                  </a:lnTo>
                  <a:lnTo>
                    <a:pt x="539" y="421"/>
                  </a:lnTo>
                  <a:lnTo>
                    <a:pt x="539" y="427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0"/>
                  </a:lnTo>
                  <a:lnTo>
                    <a:pt x="539" y="434"/>
                  </a:lnTo>
                  <a:lnTo>
                    <a:pt x="540" y="434"/>
                  </a:lnTo>
                  <a:lnTo>
                    <a:pt x="540" y="434"/>
                  </a:lnTo>
                  <a:lnTo>
                    <a:pt x="542" y="434"/>
                  </a:lnTo>
                  <a:lnTo>
                    <a:pt x="542" y="432"/>
                  </a:lnTo>
                  <a:lnTo>
                    <a:pt x="544" y="432"/>
                  </a:lnTo>
                  <a:lnTo>
                    <a:pt x="555" y="432"/>
                  </a:lnTo>
                  <a:lnTo>
                    <a:pt x="555" y="432"/>
                  </a:lnTo>
                  <a:lnTo>
                    <a:pt x="553" y="432"/>
                  </a:lnTo>
                  <a:lnTo>
                    <a:pt x="555" y="430"/>
                  </a:lnTo>
                  <a:lnTo>
                    <a:pt x="557" y="432"/>
                  </a:lnTo>
                  <a:lnTo>
                    <a:pt x="558" y="432"/>
                  </a:lnTo>
                  <a:lnTo>
                    <a:pt x="562" y="434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2" y="432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4" y="430"/>
                  </a:lnTo>
                  <a:lnTo>
                    <a:pt x="566" y="430"/>
                  </a:lnTo>
                  <a:lnTo>
                    <a:pt x="567" y="427"/>
                  </a:lnTo>
                  <a:lnTo>
                    <a:pt x="567" y="428"/>
                  </a:lnTo>
                  <a:lnTo>
                    <a:pt x="566" y="430"/>
                  </a:lnTo>
                  <a:lnTo>
                    <a:pt x="564" y="430"/>
                  </a:lnTo>
                  <a:lnTo>
                    <a:pt x="564" y="432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6"/>
                  </a:lnTo>
                  <a:lnTo>
                    <a:pt x="567" y="436"/>
                  </a:lnTo>
                  <a:lnTo>
                    <a:pt x="569" y="437"/>
                  </a:lnTo>
                  <a:lnTo>
                    <a:pt x="571" y="437"/>
                  </a:lnTo>
                  <a:lnTo>
                    <a:pt x="571" y="437"/>
                  </a:lnTo>
                  <a:lnTo>
                    <a:pt x="573" y="439"/>
                  </a:lnTo>
                  <a:lnTo>
                    <a:pt x="585" y="448"/>
                  </a:lnTo>
                  <a:lnTo>
                    <a:pt x="587" y="448"/>
                  </a:lnTo>
                  <a:lnTo>
                    <a:pt x="587" y="452"/>
                  </a:lnTo>
                  <a:lnTo>
                    <a:pt x="589" y="456"/>
                  </a:lnTo>
                  <a:lnTo>
                    <a:pt x="591" y="457"/>
                  </a:lnTo>
                  <a:lnTo>
                    <a:pt x="593" y="457"/>
                  </a:lnTo>
                  <a:lnTo>
                    <a:pt x="593" y="456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95" y="450"/>
                  </a:lnTo>
                  <a:lnTo>
                    <a:pt x="596" y="450"/>
                  </a:lnTo>
                  <a:lnTo>
                    <a:pt x="596" y="450"/>
                  </a:lnTo>
                  <a:lnTo>
                    <a:pt x="598" y="450"/>
                  </a:lnTo>
                  <a:lnTo>
                    <a:pt x="600" y="450"/>
                  </a:lnTo>
                  <a:lnTo>
                    <a:pt x="600" y="450"/>
                  </a:lnTo>
                  <a:lnTo>
                    <a:pt x="598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4"/>
                  </a:lnTo>
                  <a:lnTo>
                    <a:pt x="593" y="457"/>
                  </a:lnTo>
                  <a:lnTo>
                    <a:pt x="593" y="457"/>
                  </a:lnTo>
                  <a:lnTo>
                    <a:pt x="593" y="459"/>
                  </a:lnTo>
                  <a:lnTo>
                    <a:pt x="591" y="459"/>
                  </a:lnTo>
                  <a:lnTo>
                    <a:pt x="589" y="459"/>
                  </a:lnTo>
                  <a:lnTo>
                    <a:pt x="589" y="461"/>
                  </a:lnTo>
                  <a:lnTo>
                    <a:pt x="587" y="461"/>
                  </a:lnTo>
                  <a:lnTo>
                    <a:pt x="589" y="463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91" y="468"/>
                  </a:lnTo>
                  <a:lnTo>
                    <a:pt x="591" y="468"/>
                  </a:lnTo>
                  <a:lnTo>
                    <a:pt x="593" y="468"/>
                  </a:lnTo>
                  <a:lnTo>
                    <a:pt x="595" y="468"/>
                  </a:lnTo>
                  <a:lnTo>
                    <a:pt x="596" y="470"/>
                  </a:lnTo>
                  <a:lnTo>
                    <a:pt x="598" y="472"/>
                  </a:lnTo>
                  <a:lnTo>
                    <a:pt x="598" y="474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600" y="475"/>
                  </a:lnTo>
                  <a:lnTo>
                    <a:pt x="600" y="475"/>
                  </a:lnTo>
                  <a:lnTo>
                    <a:pt x="602" y="475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5"/>
                  </a:lnTo>
                  <a:lnTo>
                    <a:pt x="596" y="475"/>
                  </a:lnTo>
                  <a:lnTo>
                    <a:pt x="596" y="474"/>
                  </a:lnTo>
                  <a:lnTo>
                    <a:pt x="595" y="474"/>
                  </a:lnTo>
                  <a:lnTo>
                    <a:pt x="595" y="474"/>
                  </a:lnTo>
                  <a:lnTo>
                    <a:pt x="595" y="475"/>
                  </a:lnTo>
                  <a:lnTo>
                    <a:pt x="596" y="475"/>
                  </a:lnTo>
                  <a:lnTo>
                    <a:pt x="596" y="477"/>
                  </a:lnTo>
                  <a:lnTo>
                    <a:pt x="598" y="479"/>
                  </a:lnTo>
                  <a:lnTo>
                    <a:pt x="600" y="483"/>
                  </a:lnTo>
                  <a:lnTo>
                    <a:pt x="600" y="484"/>
                  </a:lnTo>
                  <a:lnTo>
                    <a:pt x="602" y="484"/>
                  </a:lnTo>
                  <a:lnTo>
                    <a:pt x="602" y="486"/>
                  </a:lnTo>
                  <a:lnTo>
                    <a:pt x="602" y="488"/>
                  </a:lnTo>
                  <a:lnTo>
                    <a:pt x="602" y="488"/>
                  </a:lnTo>
                  <a:lnTo>
                    <a:pt x="605" y="490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9" y="495"/>
                  </a:lnTo>
                  <a:lnTo>
                    <a:pt x="611" y="497"/>
                  </a:lnTo>
                  <a:lnTo>
                    <a:pt x="613" y="495"/>
                  </a:lnTo>
                  <a:lnTo>
                    <a:pt x="614" y="495"/>
                  </a:lnTo>
                  <a:lnTo>
                    <a:pt x="614" y="497"/>
                  </a:lnTo>
                  <a:lnTo>
                    <a:pt x="618" y="499"/>
                  </a:lnTo>
                  <a:lnTo>
                    <a:pt x="620" y="501"/>
                  </a:lnTo>
                  <a:lnTo>
                    <a:pt x="620" y="503"/>
                  </a:lnTo>
                  <a:lnTo>
                    <a:pt x="622" y="503"/>
                  </a:lnTo>
                  <a:lnTo>
                    <a:pt x="623" y="503"/>
                  </a:lnTo>
                  <a:lnTo>
                    <a:pt x="625" y="504"/>
                  </a:lnTo>
                  <a:lnTo>
                    <a:pt x="625" y="503"/>
                  </a:lnTo>
                  <a:lnTo>
                    <a:pt x="627" y="504"/>
                  </a:lnTo>
                  <a:lnTo>
                    <a:pt x="629" y="504"/>
                  </a:lnTo>
                  <a:lnTo>
                    <a:pt x="629" y="506"/>
                  </a:lnTo>
                  <a:lnTo>
                    <a:pt x="631" y="506"/>
                  </a:lnTo>
                  <a:lnTo>
                    <a:pt x="632" y="506"/>
                  </a:lnTo>
                  <a:lnTo>
                    <a:pt x="636" y="504"/>
                  </a:lnTo>
                  <a:lnTo>
                    <a:pt x="638" y="504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1"/>
                  </a:lnTo>
                  <a:lnTo>
                    <a:pt x="638" y="501"/>
                  </a:lnTo>
                  <a:lnTo>
                    <a:pt x="638" y="499"/>
                  </a:lnTo>
                  <a:lnTo>
                    <a:pt x="638" y="499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40" y="495"/>
                  </a:lnTo>
                  <a:lnTo>
                    <a:pt x="640" y="495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41" y="499"/>
                  </a:lnTo>
                  <a:lnTo>
                    <a:pt x="643" y="499"/>
                  </a:lnTo>
                  <a:lnTo>
                    <a:pt x="643" y="495"/>
                  </a:lnTo>
                  <a:lnTo>
                    <a:pt x="643" y="495"/>
                  </a:lnTo>
                  <a:lnTo>
                    <a:pt x="645" y="492"/>
                  </a:lnTo>
                  <a:lnTo>
                    <a:pt x="645" y="492"/>
                  </a:lnTo>
                  <a:lnTo>
                    <a:pt x="645" y="490"/>
                  </a:lnTo>
                  <a:lnTo>
                    <a:pt x="645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88"/>
                  </a:lnTo>
                  <a:lnTo>
                    <a:pt x="649" y="488"/>
                  </a:lnTo>
                  <a:lnTo>
                    <a:pt x="649" y="486"/>
                  </a:lnTo>
                  <a:lnTo>
                    <a:pt x="649" y="484"/>
                  </a:lnTo>
                  <a:lnTo>
                    <a:pt x="650" y="483"/>
                  </a:lnTo>
                  <a:lnTo>
                    <a:pt x="650" y="483"/>
                  </a:lnTo>
                  <a:lnTo>
                    <a:pt x="650" y="481"/>
                  </a:lnTo>
                  <a:lnTo>
                    <a:pt x="652" y="481"/>
                  </a:lnTo>
                  <a:lnTo>
                    <a:pt x="654" y="481"/>
                  </a:lnTo>
                  <a:lnTo>
                    <a:pt x="654" y="481"/>
                  </a:lnTo>
                  <a:lnTo>
                    <a:pt x="658" y="479"/>
                  </a:lnTo>
                  <a:lnTo>
                    <a:pt x="660" y="479"/>
                  </a:lnTo>
                  <a:lnTo>
                    <a:pt x="663" y="477"/>
                  </a:lnTo>
                  <a:lnTo>
                    <a:pt x="665" y="475"/>
                  </a:lnTo>
                  <a:lnTo>
                    <a:pt x="665" y="475"/>
                  </a:lnTo>
                  <a:lnTo>
                    <a:pt x="667" y="475"/>
                  </a:lnTo>
                  <a:lnTo>
                    <a:pt x="672" y="477"/>
                  </a:lnTo>
                  <a:lnTo>
                    <a:pt x="674" y="477"/>
                  </a:lnTo>
                  <a:lnTo>
                    <a:pt x="676" y="475"/>
                  </a:lnTo>
                  <a:lnTo>
                    <a:pt x="678" y="475"/>
                  </a:lnTo>
                  <a:lnTo>
                    <a:pt x="678" y="475"/>
                  </a:lnTo>
                  <a:lnTo>
                    <a:pt x="679" y="474"/>
                  </a:lnTo>
                  <a:lnTo>
                    <a:pt x="681" y="472"/>
                  </a:lnTo>
                  <a:lnTo>
                    <a:pt x="683" y="472"/>
                  </a:lnTo>
                  <a:lnTo>
                    <a:pt x="685" y="468"/>
                  </a:lnTo>
                  <a:lnTo>
                    <a:pt x="685" y="468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3"/>
                  </a:lnTo>
                  <a:lnTo>
                    <a:pt x="688" y="463"/>
                  </a:lnTo>
                  <a:lnTo>
                    <a:pt x="690" y="463"/>
                  </a:lnTo>
                  <a:lnTo>
                    <a:pt x="699" y="463"/>
                  </a:lnTo>
                  <a:lnTo>
                    <a:pt x="701" y="463"/>
                  </a:lnTo>
                  <a:lnTo>
                    <a:pt x="705" y="463"/>
                  </a:lnTo>
                  <a:lnTo>
                    <a:pt x="706" y="461"/>
                  </a:lnTo>
                  <a:lnTo>
                    <a:pt x="706" y="461"/>
                  </a:lnTo>
                  <a:lnTo>
                    <a:pt x="712" y="463"/>
                  </a:lnTo>
                  <a:lnTo>
                    <a:pt x="716" y="461"/>
                  </a:lnTo>
                  <a:lnTo>
                    <a:pt x="717" y="461"/>
                  </a:lnTo>
                  <a:lnTo>
                    <a:pt x="719" y="461"/>
                  </a:lnTo>
                  <a:lnTo>
                    <a:pt x="723" y="463"/>
                  </a:lnTo>
                  <a:lnTo>
                    <a:pt x="726" y="463"/>
                  </a:lnTo>
                  <a:lnTo>
                    <a:pt x="726" y="461"/>
                  </a:lnTo>
                  <a:lnTo>
                    <a:pt x="728" y="461"/>
                  </a:lnTo>
                  <a:lnTo>
                    <a:pt x="730" y="461"/>
                  </a:lnTo>
                  <a:lnTo>
                    <a:pt x="730" y="463"/>
                  </a:lnTo>
                  <a:lnTo>
                    <a:pt x="732" y="463"/>
                  </a:lnTo>
                  <a:lnTo>
                    <a:pt x="734" y="463"/>
                  </a:lnTo>
                  <a:lnTo>
                    <a:pt x="734" y="463"/>
                  </a:lnTo>
                  <a:lnTo>
                    <a:pt x="735" y="465"/>
                  </a:lnTo>
                  <a:lnTo>
                    <a:pt x="739" y="465"/>
                  </a:lnTo>
                  <a:lnTo>
                    <a:pt x="741" y="463"/>
                  </a:lnTo>
                  <a:lnTo>
                    <a:pt x="743" y="463"/>
                  </a:lnTo>
                  <a:lnTo>
                    <a:pt x="743" y="461"/>
                  </a:lnTo>
                  <a:lnTo>
                    <a:pt x="744" y="461"/>
                  </a:lnTo>
                  <a:lnTo>
                    <a:pt x="748" y="461"/>
                  </a:lnTo>
                  <a:lnTo>
                    <a:pt x="752" y="461"/>
                  </a:lnTo>
                  <a:lnTo>
                    <a:pt x="757" y="461"/>
                  </a:lnTo>
                  <a:lnTo>
                    <a:pt x="761" y="461"/>
                  </a:lnTo>
                  <a:lnTo>
                    <a:pt x="764" y="461"/>
                  </a:lnTo>
                  <a:lnTo>
                    <a:pt x="764" y="461"/>
                  </a:lnTo>
                  <a:lnTo>
                    <a:pt x="766" y="461"/>
                  </a:lnTo>
                  <a:lnTo>
                    <a:pt x="768" y="463"/>
                  </a:lnTo>
                  <a:lnTo>
                    <a:pt x="768" y="465"/>
                  </a:lnTo>
                  <a:lnTo>
                    <a:pt x="768" y="463"/>
                  </a:lnTo>
                  <a:lnTo>
                    <a:pt x="768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71" y="465"/>
                  </a:lnTo>
                  <a:lnTo>
                    <a:pt x="771" y="465"/>
                  </a:lnTo>
                  <a:lnTo>
                    <a:pt x="773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7" y="465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81" y="459"/>
                  </a:lnTo>
                  <a:lnTo>
                    <a:pt x="781" y="457"/>
                  </a:lnTo>
                  <a:lnTo>
                    <a:pt x="782" y="456"/>
                  </a:lnTo>
                  <a:lnTo>
                    <a:pt x="786" y="456"/>
                  </a:lnTo>
                  <a:lnTo>
                    <a:pt x="786" y="456"/>
                  </a:lnTo>
                  <a:lnTo>
                    <a:pt x="788" y="457"/>
                  </a:lnTo>
                  <a:lnTo>
                    <a:pt x="788" y="457"/>
                  </a:lnTo>
                  <a:lnTo>
                    <a:pt x="790" y="456"/>
                  </a:lnTo>
                  <a:lnTo>
                    <a:pt x="791" y="456"/>
                  </a:lnTo>
                  <a:lnTo>
                    <a:pt x="791" y="456"/>
                  </a:lnTo>
                  <a:lnTo>
                    <a:pt x="793" y="456"/>
                  </a:lnTo>
                  <a:lnTo>
                    <a:pt x="795" y="456"/>
                  </a:lnTo>
                  <a:lnTo>
                    <a:pt x="797" y="457"/>
                  </a:lnTo>
                  <a:lnTo>
                    <a:pt x="797" y="459"/>
                  </a:lnTo>
                  <a:lnTo>
                    <a:pt x="799" y="461"/>
                  </a:lnTo>
                  <a:lnTo>
                    <a:pt x="800" y="461"/>
                  </a:lnTo>
                  <a:lnTo>
                    <a:pt x="802" y="463"/>
                  </a:lnTo>
                  <a:lnTo>
                    <a:pt x="802" y="463"/>
                  </a:lnTo>
                  <a:lnTo>
                    <a:pt x="804" y="461"/>
                  </a:lnTo>
                  <a:lnTo>
                    <a:pt x="804" y="461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8" y="45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8" y="456"/>
                  </a:lnTo>
                  <a:lnTo>
                    <a:pt x="809" y="456"/>
                  </a:lnTo>
                  <a:lnTo>
                    <a:pt x="809" y="456"/>
                  </a:lnTo>
                  <a:lnTo>
                    <a:pt x="809" y="452"/>
                  </a:lnTo>
                  <a:lnTo>
                    <a:pt x="811" y="452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5" y="450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7" y="445"/>
                  </a:lnTo>
                  <a:lnTo>
                    <a:pt x="817" y="441"/>
                  </a:lnTo>
                  <a:lnTo>
                    <a:pt x="818" y="439"/>
                  </a:lnTo>
                  <a:lnTo>
                    <a:pt x="818" y="437"/>
                  </a:lnTo>
                  <a:lnTo>
                    <a:pt x="818" y="434"/>
                  </a:lnTo>
                  <a:lnTo>
                    <a:pt x="820" y="432"/>
                  </a:lnTo>
                  <a:lnTo>
                    <a:pt x="820" y="430"/>
                  </a:lnTo>
                  <a:lnTo>
                    <a:pt x="824" y="427"/>
                  </a:lnTo>
                  <a:lnTo>
                    <a:pt x="826" y="425"/>
                  </a:lnTo>
                  <a:lnTo>
                    <a:pt x="826" y="425"/>
                  </a:lnTo>
                  <a:lnTo>
                    <a:pt x="826" y="423"/>
                  </a:lnTo>
                  <a:lnTo>
                    <a:pt x="827" y="423"/>
                  </a:lnTo>
                  <a:lnTo>
                    <a:pt x="827" y="423"/>
                  </a:lnTo>
                  <a:lnTo>
                    <a:pt x="827" y="421"/>
                  </a:lnTo>
                  <a:lnTo>
                    <a:pt x="827" y="421"/>
                  </a:lnTo>
                  <a:lnTo>
                    <a:pt x="829" y="421"/>
                  </a:lnTo>
                  <a:lnTo>
                    <a:pt x="831" y="419"/>
                  </a:lnTo>
                  <a:lnTo>
                    <a:pt x="833" y="419"/>
                  </a:lnTo>
                  <a:lnTo>
                    <a:pt x="833" y="419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6" y="418"/>
                  </a:lnTo>
                  <a:lnTo>
                    <a:pt x="836" y="418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40" y="414"/>
                  </a:lnTo>
                  <a:lnTo>
                    <a:pt x="842" y="410"/>
                  </a:lnTo>
                  <a:lnTo>
                    <a:pt x="842" y="410"/>
                  </a:lnTo>
                  <a:lnTo>
                    <a:pt x="844" y="410"/>
                  </a:lnTo>
                  <a:lnTo>
                    <a:pt x="846" y="410"/>
                  </a:lnTo>
                  <a:lnTo>
                    <a:pt x="847" y="410"/>
                  </a:lnTo>
                  <a:lnTo>
                    <a:pt x="847" y="410"/>
                  </a:lnTo>
                  <a:lnTo>
                    <a:pt x="847" y="409"/>
                  </a:lnTo>
                  <a:lnTo>
                    <a:pt x="849" y="409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5" y="412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09"/>
                  </a:lnTo>
                  <a:lnTo>
                    <a:pt x="856" y="409"/>
                  </a:lnTo>
                  <a:lnTo>
                    <a:pt x="856" y="409"/>
                  </a:lnTo>
                  <a:lnTo>
                    <a:pt x="860" y="409"/>
                  </a:lnTo>
                  <a:lnTo>
                    <a:pt x="862" y="409"/>
                  </a:lnTo>
                  <a:lnTo>
                    <a:pt x="864" y="410"/>
                  </a:lnTo>
                  <a:lnTo>
                    <a:pt x="864" y="410"/>
                  </a:lnTo>
                  <a:lnTo>
                    <a:pt x="865" y="409"/>
                  </a:lnTo>
                  <a:lnTo>
                    <a:pt x="865" y="409"/>
                  </a:lnTo>
                  <a:lnTo>
                    <a:pt x="867" y="409"/>
                  </a:lnTo>
                  <a:lnTo>
                    <a:pt x="869" y="409"/>
                  </a:lnTo>
                  <a:lnTo>
                    <a:pt x="869" y="409"/>
                  </a:lnTo>
                  <a:lnTo>
                    <a:pt x="871" y="409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3" y="405"/>
                  </a:lnTo>
                  <a:lnTo>
                    <a:pt x="871" y="405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67" y="400"/>
                  </a:lnTo>
                  <a:lnTo>
                    <a:pt x="867" y="398"/>
                  </a:lnTo>
                  <a:lnTo>
                    <a:pt x="867" y="398"/>
                  </a:lnTo>
                  <a:lnTo>
                    <a:pt x="869" y="398"/>
                  </a:lnTo>
                  <a:lnTo>
                    <a:pt x="869" y="396"/>
                  </a:lnTo>
                  <a:lnTo>
                    <a:pt x="871" y="394"/>
                  </a:lnTo>
                  <a:lnTo>
                    <a:pt x="873" y="396"/>
                  </a:lnTo>
                  <a:lnTo>
                    <a:pt x="873" y="394"/>
                  </a:lnTo>
                  <a:lnTo>
                    <a:pt x="873" y="392"/>
                  </a:lnTo>
                  <a:lnTo>
                    <a:pt x="873" y="392"/>
                  </a:lnTo>
                  <a:lnTo>
                    <a:pt x="873" y="391"/>
                  </a:lnTo>
                  <a:lnTo>
                    <a:pt x="874" y="385"/>
                  </a:lnTo>
                  <a:lnTo>
                    <a:pt x="874" y="385"/>
                  </a:lnTo>
                  <a:lnTo>
                    <a:pt x="876" y="383"/>
                  </a:lnTo>
                  <a:lnTo>
                    <a:pt x="876" y="383"/>
                  </a:lnTo>
                  <a:lnTo>
                    <a:pt x="878" y="383"/>
                  </a:lnTo>
                  <a:lnTo>
                    <a:pt x="878" y="381"/>
                  </a:lnTo>
                  <a:lnTo>
                    <a:pt x="878" y="378"/>
                  </a:lnTo>
                  <a:lnTo>
                    <a:pt x="878" y="374"/>
                  </a:lnTo>
                  <a:lnTo>
                    <a:pt x="878" y="374"/>
                  </a:lnTo>
                  <a:lnTo>
                    <a:pt x="878" y="372"/>
                  </a:lnTo>
                  <a:lnTo>
                    <a:pt x="880" y="372"/>
                  </a:lnTo>
                  <a:lnTo>
                    <a:pt x="880" y="371"/>
                  </a:lnTo>
                  <a:lnTo>
                    <a:pt x="880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5" y="371"/>
                  </a:lnTo>
                  <a:lnTo>
                    <a:pt x="885" y="369"/>
                  </a:lnTo>
                  <a:lnTo>
                    <a:pt x="885" y="363"/>
                  </a:lnTo>
                  <a:lnTo>
                    <a:pt x="885" y="362"/>
                  </a:lnTo>
                  <a:lnTo>
                    <a:pt x="887" y="362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60"/>
                  </a:lnTo>
                  <a:lnTo>
                    <a:pt x="889" y="360"/>
                  </a:lnTo>
                  <a:lnTo>
                    <a:pt x="891" y="358"/>
                  </a:lnTo>
                  <a:lnTo>
                    <a:pt x="891" y="358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92" y="354"/>
                  </a:lnTo>
                  <a:lnTo>
                    <a:pt x="892" y="354"/>
                  </a:lnTo>
                  <a:lnTo>
                    <a:pt x="892" y="353"/>
                  </a:lnTo>
                  <a:lnTo>
                    <a:pt x="894" y="353"/>
                  </a:lnTo>
                  <a:lnTo>
                    <a:pt x="898" y="351"/>
                  </a:lnTo>
                  <a:lnTo>
                    <a:pt x="900" y="349"/>
                  </a:lnTo>
                  <a:lnTo>
                    <a:pt x="902" y="349"/>
                  </a:lnTo>
                  <a:lnTo>
                    <a:pt x="903" y="349"/>
                  </a:lnTo>
                  <a:lnTo>
                    <a:pt x="905" y="349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5"/>
                  </a:lnTo>
                  <a:lnTo>
                    <a:pt x="907" y="345"/>
                  </a:lnTo>
                  <a:lnTo>
                    <a:pt x="909" y="344"/>
                  </a:lnTo>
                  <a:lnTo>
                    <a:pt x="909" y="344"/>
                  </a:lnTo>
                  <a:lnTo>
                    <a:pt x="909" y="342"/>
                  </a:lnTo>
                  <a:lnTo>
                    <a:pt x="911" y="342"/>
                  </a:lnTo>
                  <a:lnTo>
                    <a:pt x="912" y="342"/>
                  </a:lnTo>
                  <a:lnTo>
                    <a:pt x="912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0"/>
                  </a:lnTo>
                  <a:lnTo>
                    <a:pt x="914" y="340"/>
                  </a:lnTo>
                  <a:lnTo>
                    <a:pt x="916" y="340"/>
                  </a:lnTo>
                  <a:lnTo>
                    <a:pt x="916" y="338"/>
                  </a:lnTo>
                  <a:lnTo>
                    <a:pt x="916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6"/>
                  </a:lnTo>
                  <a:lnTo>
                    <a:pt x="920" y="336"/>
                  </a:lnTo>
                  <a:lnTo>
                    <a:pt x="920" y="336"/>
                  </a:lnTo>
                  <a:lnTo>
                    <a:pt x="921" y="336"/>
                  </a:lnTo>
                  <a:lnTo>
                    <a:pt x="921" y="336"/>
                  </a:lnTo>
                  <a:lnTo>
                    <a:pt x="921" y="335"/>
                  </a:lnTo>
                  <a:lnTo>
                    <a:pt x="921" y="335"/>
                  </a:lnTo>
                  <a:lnTo>
                    <a:pt x="921" y="333"/>
                  </a:lnTo>
                  <a:lnTo>
                    <a:pt x="921" y="333"/>
                  </a:lnTo>
                  <a:lnTo>
                    <a:pt x="920" y="333"/>
                  </a:lnTo>
                  <a:lnTo>
                    <a:pt x="920" y="333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18" y="329"/>
                  </a:lnTo>
                  <a:lnTo>
                    <a:pt x="916" y="327"/>
                  </a:lnTo>
                  <a:lnTo>
                    <a:pt x="914" y="327"/>
                  </a:lnTo>
                  <a:lnTo>
                    <a:pt x="911" y="327"/>
                  </a:lnTo>
                  <a:lnTo>
                    <a:pt x="911" y="327"/>
                  </a:lnTo>
                  <a:lnTo>
                    <a:pt x="909" y="325"/>
                  </a:lnTo>
                  <a:lnTo>
                    <a:pt x="907" y="324"/>
                  </a:lnTo>
                  <a:lnTo>
                    <a:pt x="905" y="322"/>
                  </a:lnTo>
                  <a:lnTo>
                    <a:pt x="905" y="322"/>
                  </a:lnTo>
                  <a:lnTo>
                    <a:pt x="903" y="318"/>
                  </a:lnTo>
                  <a:lnTo>
                    <a:pt x="902" y="316"/>
                  </a:lnTo>
                  <a:lnTo>
                    <a:pt x="900" y="313"/>
                  </a:lnTo>
                  <a:lnTo>
                    <a:pt x="900" y="311"/>
                  </a:lnTo>
                  <a:lnTo>
                    <a:pt x="898" y="309"/>
                  </a:lnTo>
                  <a:lnTo>
                    <a:pt x="898" y="307"/>
                  </a:lnTo>
                  <a:lnTo>
                    <a:pt x="900" y="307"/>
                  </a:lnTo>
                  <a:lnTo>
                    <a:pt x="900" y="307"/>
                  </a:lnTo>
                  <a:lnTo>
                    <a:pt x="900" y="306"/>
                  </a:lnTo>
                  <a:lnTo>
                    <a:pt x="898" y="306"/>
                  </a:lnTo>
                  <a:lnTo>
                    <a:pt x="896" y="298"/>
                  </a:lnTo>
                  <a:lnTo>
                    <a:pt x="894" y="293"/>
                  </a:lnTo>
                  <a:lnTo>
                    <a:pt x="894" y="291"/>
                  </a:lnTo>
                  <a:lnTo>
                    <a:pt x="894" y="288"/>
                  </a:lnTo>
                  <a:lnTo>
                    <a:pt x="894" y="286"/>
                  </a:lnTo>
                  <a:lnTo>
                    <a:pt x="894" y="284"/>
                  </a:lnTo>
                  <a:lnTo>
                    <a:pt x="896" y="282"/>
                  </a:lnTo>
                  <a:lnTo>
                    <a:pt x="896" y="280"/>
                  </a:lnTo>
                  <a:lnTo>
                    <a:pt x="896" y="280"/>
                  </a:lnTo>
                  <a:lnTo>
                    <a:pt x="898" y="279"/>
                  </a:lnTo>
                  <a:lnTo>
                    <a:pt x="898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0" y="273"/>
                  </a:lnTo>
                  <a:lnTo>
                    <a:pt x="900" y="273"/>
                  </a:lnTo>
                  <a:lnTo>
                    <a:pt x="905" y="264"/>
                  </a:lnTo>
                  <a:lnTo>
                    <a:pt x="909" y="260"/>
                  </a:lnTo>
                  <a:lnTo>
                    <a:pt x="911" y="259"/>
                  </a:lnTo>
                  <a:lnTo>
                    <a:pt x="912" y="253"/>
                  </a:lnTo>
                  <a:lnTo>
                    <a:pt x="914" y="251"/>
                  </a:lnTo>
                  <a:lnTo>
                    <a:pt x="916" y="250"/>
                  </a:lnTo>
                  <a:lnTo>
                    <a:pt x="918" y="250"/>
                  </a:lnTo>
                  <a:lnTo>
                    <a:pt x="921" y="242"/>
                  </a:lnTo>
                  <a:lnTo>
                    <a:pt x="923" y="241"/>
                  </a:lnTo>
                  <a:lnTo>
                    <a:pt x="925" y="237"/>
                  </a:lnTo>
                  <a:lnTo>
                    <a:pt x="927" y="237"/>
                  </a:lnTo>
                  <a:lnTo>
                    <a:pt x="927" y="235"/>
                  </a:lnTo>
                  <a:lnTo>
                    <a:pt x="929" y="23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6"/>
                  </a:lnTo>
                  <a:lnTo>
                    <a:pt x="934" y="224"/>
                  </a:lnTo>
                  <a:lnTo>
                    <a:pt x="934" y="224"/>
                  </a:lnTo>
                  <a:lnTo>
                    <a:pt x="936" y="223"/>
                  </a:lnTo>
                  <a:lnTo>
                    <a:pt x="936" y="221"/>
                  </a:lnTo>
                  <a:lnTo>
                    <a:pt x="938" y="217"/>
                  </a:lnTo>
                  <a:lnTo>
                    <a:pt x="939" y="215"/>
                  </a:lnTo>
                  <a:lnTo>
                    <a:pt x="939" y="215"/>
                  </a:lnTo>
                  <a:lnTo>
                    <a:pt x="941" y="214"/>
                  </a:lnTo>
                  <a:lnTo>
                    <a:pt x="945" y="212"/>
                  </a:lnTo>
                  <a:lnTo>
                    <a:pt x="947" y="212"/>
                  </a:lnTo>
                  <a:lnTo>
                    <a:pt x="947" y="212"/>
                  </a:lnTo>
                  <a:lnTo>
                    <a:pt x="945" y="215"/>
                  </a:lnTo>
                  <a:lnTo>
                    <a:pt x="943" y="217"/>
                  </a:lnTo>
                  <a:lnTo>
                    <a:pt x="943" y="215"/>
                  </a:lnTo>
                  <a:lnTo>
                    <a:pt x="939" y="215"/>
                  </a:lnTo>
                  <a:lnTo>
                    <a:pt x="941" y="217"/>
                  </a:lnTo>
                  <a:lnTo>
                    <a:pt x="943" y="217"/>
                  </a:lnTo>
                  <a:lnTo>
                    <a:pt x="945" y="217"/>
                  </a:lnTo>
                  <a:lnTo>
                    <a:pt x="945" y="215"/>
                  </a:lnTo>
                  <a:lnTo>
                    <a:pt x="948" y="212"/>
                  </a:lnTo>
                  <a:lnTo>
                    <a:pt x="950" y="210"/>
                  </a:lnTo>
                  <a:lnTo>
                    <a:pt x="952" y="210"/>
                  </a:lnTo>
                  <a:lnTo>
                    <a:pt x="954" y="210"/>
                  </a:lnTo>
                  <a:lnTo>
                    <a:pt x="954" y="208"/>
                  </a:lnTo>
                  <a:lnTo>
                    <a:pt x="954" y="206"/>
                  </a:lnTo>
                  <a:lnTo>
                    <a:pt x="954" y="206"/>
                  </a:lnTo>
                  <a:lnTo>
                    <a:pt x="952" y="206"/>
                  </a:lnTo>
                  <a:lnTo>
                    <a:pt x="952" y="204"/>
                  </a:lnTo>
                  <a:lnTo>
                    <a:pt x="950" y="203"/>
                  </a:lnTo>
                  <a:lnTo>
                    <a:pt x="950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7" y="203"/>
                  </a:lnTo>
                  <a:lnTo>
                    <a:pt x="945" y="203"/>
                  </a:lnTo>
                  <a:lnTo>
                    <a:pt x="947" y="201"/>
                  </a:lnTo>
                  <a:lnTo>
                    <a:pt x="952" y="195"/>
                  </a:lnTo>
                  <a:lnTo>
                    <a:pt x="954" y="192"/>
                  </a:lnTo>
                  <a:lnTo>
                    <a:pt x="959" y="186"/>
                  </a:lnTo>
                  <a:lnTo>
                    <a:pt x="961" y="185"/>
                  </a:lnTo>
                  <a:lnTo>
                    <a:pt x="963" y="185"/>
                  </a:lnTo>
                  <a:lnTo>
                    <a:pt x="965" y="183"/>
                  </a:lnTo>
                  <a:lnTo>
                    <a:pt x="968" y="183"/>
                  </a:lnTo>
                  <a:lnTo>
                    <a:pt x="968" y="185"/>
                  </a:lnTo>
                  <a:lnTo>
                    <a:pt x="968" y="185"/>
                  </a:lnTo>
                  <a:lnTo>
                    <a:pt x="970" y="185"/>
                  </a:lnTo>
                  <a:lnTo>
                    <a:pt x="970" y="185"/>
                  </a:lnTo>
                  <a:lnTo>
                    <a:pt x="970" y="183"/>
                  </a:lnTo>
                  <a:lnTo>
                    <a:pt x="970" y="181"/>
                  </a:lnTo>
                  <a:lnTo>
                    <a:pt x="972" y="181"/>
                  </a:lnTo>
                  <a:lnTo>
                    <a:pt x="976" y="181"/>
                  </a:lnTo>
                  <a:lnTo>
                    <a:pt x="988" y="176"/>
                  </a:lnTo>
                  <a:lnTo>
                    <a:pt x="992" y="176"/>
                  </a:lnTo>
                  <a:lnTo>
                    <a:pt x="1001" y="172"/>
                  </a:lnTo>
                  <a:lnTo>
                    <a:pt x="1003" y="172"/>
                  </a:lnTo>
                  <a:lnTo>
                    <a:pt x="1004" y="172"/>
                  </a:lnTo>
                  <a:lnTo>
                    <a:pt x="1004" y="172"/>
                  </a:lnTo>
                  <a:lnTo>
                    <a:pt x="1008" y="172"/>
                  </a:lnTo>
                  <a:lnTo>
                    <a:pt x="1012" y="170"/>
                  </a:lnTo>
                  <a:lnTo>
                    <a:pt x="1013" y="170"/>
                  </a:lnTo>
                  <a:lnTo>
                    <a:pt x="1017" y="168"/>
                  </a:lnTo>
                  <a:lnTo>
                    <a:pt x="1019" y="167"/>
                  </a:lnTo>
                  <a:lnTo>
                    <a:pt x="1021" y="165"/>
                  </a:lnTo>
                  <a:lnTo>
                    <a:pt x="1022" y="161"/>
                  </a:lnTo>
                  <a:lnTo>
                    <a:pt x="1024" y="159"/>
                  </a:lnTo>
                  <a:lnTo>
                    <a:pt x="1026" y="158"/>
                  </a:lnTo>
                  <a:lnTo>
                    <a:pt x="1030" y="156"/>
                  </a:lnTo>
                  <a:lnTo>
                    <a:pt x="1032" y="15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11B34C9-0EB9-41DA-924B-62D30EA65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705351"/>
              <a:ext cx="7938" cy="11113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0 h 7"/>
                <a:gd name="T4" fmla="*/ 4 w 5"/>
                <a:gd name="T5" fmla="*/ 0 h 7"/>
                <a:gd name="T6" fmla="*/ 2 w 5"/>
                <a:gd name="T7" fmla="*/ 2 h 7"/>
                <a:gd name="T8" fmla="*/ 2 w 5"/>
                <a:gd name="T9" fmla="*/ 2 h 7"/>
                <a:gd name="T10" fmla="*/ 0 w 5"/>
                <a:gd name="T11" fmla="*/ 4 h 7"/>
                <a:gd name="T12" fmla="*/ 0 w 5"/>
                <a:gd name="T13" fmla="*/ 5 h 7"/>
                <a:gd name="T14" fmla="*/ 2 w 5"/>
                <a:gd name="T15" fmla="*/ 5 h 7"/>
                <a:gd name="T16" fmla="*/ 2 w 5"/>
                <a:gd name="T17" fmla="*/ 7 h 7"/>
                <a:gd name="T18" fmla="*/ 4 w 5"/>
                <a:gd name="T19" fmla="*/ 7 h 7"/>
                <a:gd name="T20" fmla="*/ 5 w 5"/>
                <a:gd name="T21" fmla="*/ 5 h 7"/>
                <a:gd name="T22" fmla="*/ 5 w 5"/>
                <a:gd name="T23" fmla="*/ 5 h 7"/>
                <a:gd name="T24" fmla="*/ 5 w 5"/>
                <a:gd name="T25" fmla="*/ 5 h 7"/>
                <a:gd name="T26" fmla="*/ 5 w 5"/>
                <a:gd name="T27" fmla="*/ 5 h 7"/>
                <a:gd name="T28" fmla="*/ 5 w 5"/>
                <a:gd name="T29" fmla="*/ 4 h 7"/>
                <a:gd name="T30" fmla="*/ 5 w 5"/>
                <a:gd name="T31" fmla="*/ 4 h 7"/>
                <a:gd name="T32" fmla="*/ 5 w 5"/>
                <a:gd name="T33" fmla="*/ 4 h 7"/>
                <a:gd name="T34" fmla="*/ 5 w 5"/>
                <a:gd name="T35" fmla="*/ 2 h 7"/>
                <a:gd name="T36" fmla="*/ 5 w 5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F8BB1A13-E732-456C-9CCD-FC860E8DC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4381501"/>
              <a:ext cx="252413" cy="163513"/>
            </a:xfrm>
            <a:custGeom>
              <a:avLst/>
              <a:gdLst>
                <a:gd name="T0" fmla="*/ 151 w 159"/>
                <a:gd name="T1" fmla="*/ 14 h 103"/>
                <a:gd name="T2" fmla="*/ 150 w 159"/>
                <a:gd name="T3" fmla="*/ 11 h 103"/>
                <a:gd name="T4" fmla="*/ 148 w 159"/>
                <a:gd name="T5" fmla="*/ 5 h 103"/>
                <a:gd name="T6" fmla="*/ 146 w 159"/>
                <a:gd name="T7" fmla="*/ 0 h 103"/>
                <a:gd name="T8" fmla="*/ 132 w 159"/>
                <a:gd name="T9" fmla="*/ 2 h 103"/>
                <a:gd name="T10" fmla="*/ 132 w 159"/>
                <a:gd name="T11" fmla="*/ 9 h 103"/>
                <a:gd name="T12" fmla="*/ 130 w 159"/>
                <a:gd name="T13" fmla="*/ 12 h 103"/>
                <a:gd name="T14" fmla="*/ 113 w 159"/>
                <a:gd name="T15" fmla="*/ 11 h 103"/>
                <a:gd name="T16" fmla="*/ 108 w 159"/>
                <a:gd name="T17" fmla="*/ 14 h 103"/>
                <a:gd name="T18" fmla="*/ 104 w 159"/>
                <a:gd name="T19" fmla="*/ 16 h 103"/>
                <a:gd name="T20" fmla="*/ 83 w 159"/>
                <a:gd name="T21" fmla="*/ 16 h 103"/>
                <a:gd name="T22" fmla="*/ 76 w 159"/>
                <a:gd name="T23" fmla="*/ 18 h 103"/>
                <a:gd name="T24" fmla="*/ 68 w 159"/>
                <a:gd name="T25" fmla="*/ 27 h 103"/>
                <a:gd name="T26" fmla="*/ 65 w 159"/>
                <a:gd name="T27" fmla="*/ 29 h 103"/>
                <a:gd name="T28" fmla="*/ 59 w 159"/>
                <a:gd name="T29" fmla="*/ 34 h 103"/>
                <a:gd name="T30" fmla="*/ 52 w 159"/>
                <a:gd name="T31" fmla="*/ 31 h 103"/>
                <a:gd name="T32" fmla="*/ 36 w 159"/>
                <a:gd name="T33" fmla="*/ 29 h 103"/>
                <a:gd name="T34" fmla="*/ 21 w 159"/>
                <a:gd name="T35" fmla="*/ 25 h 103"/>
                <a:gd name="T36" fmla="*/ 16 w 159"/>
                <a:gd name="T37" fmla="*/ 29 h 103"/>
                <a:gd name="T38" fmla="*/ 5 w 159"/>
                <a:gd name="T39" fmla="*/ 36 h 103"/>
                <a:gd name="T40" fmla="*/ 2 w 159"/>
                <a:gd name="T41" fmla="*/ 43 h 103"/>
                <a:gd name="T42" fmla="*/ 3 w 159"/>
                <a:gd name="T43" fmla="*/ 47 h 103"/>
                <a:gd name="T44" fmla="*/ 14 w 159"/>
                <a:gd name="T45" fmla="*/ 49 h 103"/>
                <a:gd name="T46" fmla="*/ 7 w 159"/>
                <a:gd name="T47" fmla="*/ 59 h 103"/>
                <a:gd name="T48" fmla="*/ 7 w 159"/>
                <a:gd name="T49" fmla="*/ 63 h 103"/>
                <a:gd name="T50" fmla="*/ 12 w 159"/>
                <a:gd name="T51" fmla="*/ 68 h 103"/>
                <a:gd name="T52" fmla="*/ 18 w 159"/>
                <a:gd name="T53" fmla="*/ 79 h 103"/>
                <a:gd name="T54" fmla="*/ 25 w 159"/>
                <a:gd name="T55" fmla="*/ 90 h 103"/>
                <a:gd name="T56" fmla="*/ 16 w 159"/>
                <a:gd name="T57" fmla="*/ 96 h 103"/>
                <a:gd name="T58" fmla="*/ 12 w 159"/>
                <a:gd name="T59" fmla="*/ 99 h 103"/>
                <a:gd name="T60" fmla="*/ 27 w 159"/>
                <a:gd name="T61" fmla="*/ 103 h 103"/>
                <a:gd name="T62" fmla="*/ 32 w 159"/>
                <a:gd name="T63" fmla="*/ 97 h 103"/>
                <a:gd name="T64" fmla="*/ 38 w 159"/>
                <a:gd name="T65" fmla="*/ 99 h 103"/>
                <a:gd name="T66" fmla="*/ 54 w 159"/>
                <a:gd name="T67" fmla="*/ 97 h 103"/>
                <a:gd name="T68" fmla="*/ 59 w 159"/>
                <a:gd name="T69" fmla="*/ 88 h 103"/>
                <a:gd name="T70" fmla="*/ 63 w 159"/>
                <a:gd name="T71" fmla="*/ 90 h 103"/>
                <a:gd name="T72" fmla="*/ 65 w 159"/>
                <a:gd name="T73" fmla="*/ 96 h 103"/>
                <a:gd name="T74" fmla="*/ 77 w 159"/>
                <a:gd name="T75" fmla="*/ 99 h 103"/>
                <a:gd name="T76" fmla="*/ 85 w 159"/>
                <a:gd name="T77" fmla="*/ 99 h 103"/>
                <a:gd name="T78" fmla="*/ 99 w 159"/>
                <a:gd name="T79" fmla="*/ 99 h 103"/>
                <a:gd name="T80" fmla="*/ 95 w 159"/>
                <a:gd name="T81" fmla="*/ 90 h 103"/>
                <a:gd name="T82" fmla="*/ 101 w 159"/>
                <a:gd name="T83" fmla="*/ 86 h 103"/>
                <a:gd name="T84" fmla="*/ 97 w 159"/>
                <a:gd name="T85" fmla="*/ 86 h 103"/>
                <a:gd name="T86" fmla="*/ 95 w 159"/>
                <a:gd name="T87" fmla="*/ 81 h 103"/>
                <a:gd name="T88" fmla="*/ 104 w 159"/>
                <a:gd name="T89" fmla="*/ 76 h 103"/>
                <a:gd name="T90" fmla="*/ 112 w 159"/>
                <a:gd name="T91" fmla="*/ 76 h 103"/>
                <a:gd name="T92" fmla="*/ 115 w 159"/>
                <a:gd name="T93" fmla="*/ 68 h 103"/>
                <a:gd name="T94" fmla="*/ 117 w 159"/>
                <a:gd name="T95" fmla="*/ 59 h 103"/>
                <a:gd name="T96" fmla="*/ 112 w 159"/>
                <a:gd name="T97" fmla="*/ 50 h 103"/>
                <a:gd name="T98" fmla="*/ 122 w 159"/>
                <a:gd name="T99" fmla="*/ 45 h 103"/>
                <a:gd name="T100" fmla="*/ 132 w 159"/>
                <a:gd name="T101" fmla="*/ 41 h 103"/>
                <a:gd name="T102" fmla="*/ 135 w 159"/>
                <a:gd name="T103" fmla="*/ 36 h 103"/>
                <a:gd name="T104" fmla="*/ 141 w 159"/>
                <a:gd name="T105" fmla="*/ 34 h 103"/>
                <a:gd name="T106" fmla="*/ 146 w 159"/>
                <a:gd name="T107" fmla="*/ 34 h 103"/>
                <a:gd name="T108" fmla="*/ 144 w 159"/>
                <a:gd name="T109" fmla="*/ 27 h 103"/>
                <a:gd name="T110" fmla="*/ 150 w 159"/>
                <a:gd name="T111" fmla="*/ 23 h 103"/>
                <a:gd name="T112" fmla="*/ 155 w 159"/>
                <a:gd name="T11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03">
                  <a:moveTo>
                    <a:pt x="157" y="23"/>
                  </a:moveTo>
                  <a:lnTo>
                    <a:pt x="155" y="21"/>
                  </a:lnTo>
                  <a:lnTo>
                    <a:pt x="153" y="18"/>
                  </a:lnTo>
                  <a:lnTo>
                    <a:pt x="151" y="18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3" y="16"/>
                  </a:lnTo>
                  <a:lnTo>
                    <a:pt x="101" y="16"/>
                  </a:lnTo>
                  <a:lnTo>
                    <a:pt x="99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1" y="20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5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5" y="92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7" y="96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6" y="101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6" y="99"/>
                  </a:lnTo>
                  <a:lnTo>
                    <a:pt x="90" y="103"/>
                  </a:lnTo>
                  <a:lnTo>
                    <a:pt x="92" y="103"/>
                  </a:lnTo>
                  <a:lnTo>
                    <a:pt x="94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101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5" y="85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3" y="76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24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7" y="2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2CD657C-D4C5-42C6-9EB2-5B2B9BE0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054476"/>
              <a:ext cx="452438" cy="223838"/>
            </a:xfrm>
            <a:custGeom>
              <a:avLst/>
              <a:gdLst>
                <a:gd name="T0" fmla="*/ 267 w 285"/>
                <a:gd name="T1" fmla="*/ 34 h 141"/>
                <a:gd name="T2" fmla="*/ 260 w 285"/>
                <a:gd name="T3" fmla="*/ 31 h 141"/>
                <a:gd name="T4" fmla="*/ 247 w 285"/>
                <a:gd name="T5" fmla="*/ 18 h 141"/>
                <a:gd name="T6" fmla="*/ 240 w 285"/>
                <a:gd name="T7" fmla="*/ 16 h 141"/>
                <a:gd name="T8" fmla="*/ 229 w 285"/>
                <a:gd name="T9" fmla="*/ 14 h 141"/>
                <a:gd name="T10" fmla="*/ 215 w 285"/>
                <a:gd name="T11" fmla="*/ 16 h 141"/>
                <a:gd name="T12" fmla="*/ 211 w 285"/>
                <a:gd name="T13" fmla="*/ 18 h 141"/>
                <a:gd name="T14" fmla="*/ 202 w 285"/>
                <a:gd name="T15" fmla="*/ 23 h 141"/>
                <a:gd name="T16" fmla="*/ 191 w 285"/>
                <a:gd name="T17" fmla="*/ 16 h 141"/>
                <a:gd name="T18" fmla="*/ 179 w 285"/>
                <a:gd name="T19" fmla="*/ 16 h 141"/>
                <a:gd name="T20" fmla="*/ 171 w 285"/>
                <a:gd name="T21" fmla="*/ 20 h 141"/>
                <a:gd name="T22" fmla="*/ 164 w 285"/>
                <a:gd name="T23" fmla="*/ 23 h 141"/>
                <a:gd name="T24" fmla="*/ 155 w 285"/>
                <a:gd name="T25" fmla="*/ 31 h 141"/>
                <a:gd name="T26" fmla="*/ 144 w 285"/>
                <a:gd name="T27" fmla="*/ 31 h 141"/>
                <a:gd name="T28" fmla="*/ 148 w 285"/>
                <a:gd name="T29" fmla="*/ 25 h 141"/>
                <a:gd name="T30" fmla="*/ 146 w 285"/>
                <a:gd name="T31" fmla="*/ 23 h 141"/>
                <a:gd name="T32" fmla="*/ 143 w 285"/>
                <a:gd name="T33" fmla="*/ 16 h 141"/>
                <a:gd name="T34" fmla="*/ 135 w 285"/>
                <a:gd name="T35" fmla="*/ 13 h 141"/>
                <a:gd name="T36" fmla="*/ 130 w 285"/>
                <a:gd name="T37" fmla="*/ 0 h 141"/>
                <a:gd name="T38" fmla="*/ 119 w 285"/>
                <a:gd name="T39" fmla="*/ 7 h 141"/>
                <a:gd name="T40" fmla="*/ 117 w 285"/>
                <a:gd name="T41" fmla="*/ 13 h 141"/>
                <a:gd name="T42" fmla="*/ 112 w 285"/>
                <a:gd name="T43" fmla="*/ 16 h 141"/>
                <a:gd name="T44" fmla="*/ 105 w 285"/>
                <a:gd name="T45" fmla="*/ 11 h 141"/>
                <a:gd name="T46" fmla="*/ 92 w 285"/>
                <a:gd name="T47" fmla="*/ 9 h 141"/>
                <a:gd name="T48" fmla="*/ 83 w 285"/>
                <a:gd name="T49" fmla="*/ 13 h 141"/>
                <a:gd name="T50" fmla="*/ 67 w 285"/>
                <a:gd name="T51" fmla="*/ 25 h 141"/>
                <a:gd name="T52" fmla="*/ 61 w 285"/>
                <a:gd name="T53" fmla="*/ 43 h 141"/>
                <a:gd name="T54" fmla="*/ 50 w 285"/>
                <a:gd name="T55" fmla="*/ 52 h 141"/>
                <a:gd name="T56" fmla="*/ 32 w 285"/>
                <a:gd name="T57" fmla="*/ 59 h 141"/>
                <a:gd name="T58" fmla="*/ 16 w 285"/>
                <a:gd name="T59" fmla="*/ 58 h 141"/>
                <a:gd name="T60" fmla="*/ 5 w 285"/>
                <a:gd name="T61" fmla="*/ 76 h 141"/>
                <a:gd name="T62" fmla="*/ 2 w 285"/>
                <a:gd name="T63" fmla="*/ 87 h 141"/>
                <a:gd name="T64" fmla="*/ 0 w 285"/>
                <a:gd name="T65" fmla="*/ 96 h 141"/>
                <a:gd name="T66" fmla="*/ 2 w 285"/>
                <a:gd name="T67" fmla="*/ 97 h 141"/>
                <a:gd name="T68" fmla="*/ 5 w 285"/>
                <a:gd name="T69" fmla="*/ 101 h 141"/>
                <a:gd name="T70" fmla="*/ 7 w 285"/>
                <a:gd name="T71" fmla="*/ 112 h 141"/>
                <a:gd name="T72" fmla="*/ 11 w 285"/>
                <a:gd name="T73" fmla="*/ 117 h 141"/>
                <a:gd name="T74" fmla="*/ 20 w 285"/>
                <a:gd name="T75" fmla="*/ 121 h 141"/>
                <a:gd name="T76" fmla="*/ 36 w 285"/>
                <a:gd name="T77" fmla="*/ 134 h 141"/>
                <a:gd name="T78" fmla="*/ 41 w 285"/>
                <a:gd name="T79" fmla="*/ 137 h 141"/>
                <a:gd name="T80" fmla="*/ 85 w 285"/>
                <a:gd name="T81" fmla="*/ 137 h 141"/>
                <a:gd name="T82" fmla="*/ 97 w 285"/>
                <a:gd name="T83" fmla="*/ 134 h 141"/>
                <a:gd name="T84" fmla="*/ 94 w 285"/>
                <a:gd name="T85" fmla="*/ 125 h 141"/>
                <a:gd name="T86" fmla="*/ 106 w 285"/>
                <a:gd name="T87" fmla="*/ 117 h 141"/>
                <a:gd name="T88" fmla="*/ 132 w 285"/>
                <a:gd name="T89" fmla="*/ 114 h 141"/>
                <a:gd name="T90" fmla="*/ 132 w 285"/>
                <a:gd name="T91" fmla="*/ 108 h 141"/>
                <a:gd name="T92" fmla="*/ 144 w 285"/>
                <a:gd name="T93" fmla="*/ 106 h 141"/>
                <a:gd name="T94" fmla="*/ 150 w 285"/>
                <a:gd name="T95" fmla="*/ 110 h 141"/>
                <a:gd name="T96" fmla="*/ 162 w 285"/>
                <a:gd name="T97" fmla="*/ 106 h 141"/>
                <a:gd name="T98" fmla="*/ 166 w 285"/>
                <a:gd name="T99" fmla="*/ 103 h 141"/>
                <a:gd name="T100" fmla="*/ 177 w 285"/>
                <a:gd name="T101" fmla="*/ 97 h 141"/>
                <a:gd name="T102" fmla="*/ 182 w 285"/>
                <a:gd name="T103" fmla="*/ 85 h 141"/>
                <a:gd name="T104" fmla="*/ 199 w 285"/>
                <a:gd name="T105" fmla="*/ 79 h 141"/>
                <a:gd name="T106" fmla="*/ 211 w 285"/>
                <a:gd name="T107" fmla="*/ 85 h 141"/>
                <a:gd name="T108" fmla="*/ 222 w 285"/>
                <a:gd name="T109" fmla="*/ 81 h 141"/>
                <a:gd name="T110" fmla="*/ 233 w 285"/>
                <a:gd name="T111" fmla="*/ 81 h 141"/>
                <a:gd name="T112" fmla="*/ 238 w 285"/>
                <a:gd name="T113" fmla="*/ 90 h 141"/>
                <a:gd name="T114" fmla="*/ 254 w 285"/>
                <a:gd name="T115" fmla="*/ 94 h 141"/>
                <a:gd name="T116" fmla="*/ 265 w 285"/>
                <a:gd name="T117" fmla="*/ 85 h 141"/>
                <a:gd name="T118" fmla="*/ 271 w 285"/>
                <a:gd name="T119" fmla="*/ 72 h 141"/>
                <a:gd name="T120" fmla="*/ 274 w 285"/>
                <a:gd name="T121" fmla="*/ 65 h 141"/>
                <a:gd name="T122" fmla="*/ 276 w 285"/>
                <a:gd name="T123" fmla="*/ 56 h 141"/>
                <a:gd name="T124" fmla="*/ 283 w 285"/>
                <a:gd name="T125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" h="141">
                  <a:moveTo>
                    <a:pt x="283" y="40"/>
                  </a:moveTo>
                  <a:lnTo>
                    <a:pt x="280" y="40"/>
                  </a:lnTo>
                  <a:lnTo>
                    <a:pt x="278" y="40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1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2"/>
                  </a:lnTo>
                  <a:lnTo>
                    <a:pt x="267" y="32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65" y="32"/>
                  </a:lnTo>
                  <a:lnTo>
                    <a:pt x="264" y="32"/>
                  </a:lnTo>
                  <a:lnTo>
                    <a:pt x="260" y="31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8" y="25"/>
                  </a:lnTo>
                  <a:lnTo>
                    <a:pt x="256" y="23"/>
                  </a:lnTo>
                  <a:lnTo>
                    <a:pt x="254" y="22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4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4" y="14"/>
                  </a:lnTo>
                  <a:lnTo>
                    <a:pt x="222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18" y="14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11" y="20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200" y="22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5" y="31"/>
                  </a:lnTo>
                  <a:lnTo>
                    <a:pt x="155" y="29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6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3" y="9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5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59" y="45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34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6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2" y="130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3" y="139"/>
                  </a:lnTo>
                  <a:lnTo>
                    <a:pt x="45" y="139"/>
                  </a:lnTo>
                  <a:lnTo>
                    <a:pt x="49" y="141"/>
                  </a:lnTo>
                  <a:lnTo>
                    <a:pt x="52" y="141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4" y="139"/>
                  </a:lnTo>
                  <a:lnTo>
                    <a:pt x="85" y="137"/>
                  </a:lnTo>
                  <a:lnTo>
                    <a:pt x="87" y="137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94" y="13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2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3" y="115"/>
                  </a:lnTo>
                  <a:lnTo>
                    <a:pt x="128" y="115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0"/>
                  </a:lnTo>
                  <a:lnTo>
                    <a:pt x="132" y="108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2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61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5"/>
                  </a:lnTo>
                  <a:lnTo>
                    <a:pt x="164" y="105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3" y="101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1"/>
                  </a:lnTo>
                  <a:lnTo>
                    <a:pt x="186" y="81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9" y="79"/>
                  </a:lnTo>
                  <a:lnTo>
                    <a:pt x="200" y="81"/>
                  </a:lnTo>
                  <a:lnTo>
                    <a:pt x="200" y="81"/>
                  </a:lnTo>
                  <a:lnTo>
                    <a:pt x="202" y="81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3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18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5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6" y="81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5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8"/>
                  </a:lnTo>
                  <a:lnTo>
                    <a:pt x="238" y="90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5" y="97"/>
                  </a:lnTo>
                  <a:lnTo>
                    <a:pt x="247" y="97"/>
                  </a:lnTo>
                  <a:lnTo>
                    <a:pt x="249" y="96"/>
                  </a:lnTo>
                  <a:lnTo>
                    <a:pt x="251" y="96"/>
                  </a:lnTo>
                  <a:lnTo>
                    <a:pt x="253" y="94"/>
                  </a:lnTo>
                  <a:lnTo>
                    <a:pt x="254" y="94"/>
                  </a:lnTo>
                  <a:lnTo>
                    <a:pt x="256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4" y="87"/>
                  </a:lnTo>
                  <a:lnTo>
                    <a:pt x="265" y="85"/>
                  </a:lnTo>
                  <a:lnTo>
                    <a:pt x="265" y="83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5" y="78"/>
                  </a:lnTo>
                  <a:lnTo>
                    <a:pt x="269" y="76"/>
                  </a:lnTo>
                  <a:lnTo>
                    <a:pt x="269" y="74"/>
                  </a:lnTo>
                  <a:lnTo>
                    <a:pt x="269" y="74"/>
                  </a:lnTo>
                  <a:lnTo>
                    <a:pt x="269" y="72"/>
                  </a:lnTo>
                  <a:lnTo>
                    <a:pt x="271" y="72"/>
                  </a:lnTo>
                  <a:lnTo>
                    <a:pt x="273" y="72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4" y="69"/>
                  </a:lnTo>
                  <a:lnTo>
                    <a:pt x="274" y="67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6" y="63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6" y="59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6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0" y="49"/>
                  </a:lnTo>
                  <a:lnTo>
                    <a:pt x="282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5"/>
                  </a:lnTo>
                  <a:lnTo>
                    <a:pt x="283" y="43"/>
                  </a:lnTo>
                  <a:lnTo>
                    <a:pt x="283" y="41"/>
                  </a:lnTo>
                  <a:lnTo>
                    <a:pt x="285" y="41"/>
                  </a:lnTo>
                  <a:lnTo>
                    <a:pt x="283" y="4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4BB93F3-0043-4B29-9D7B-9A7CA309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4460876"/>
              <a:ext cx="330200" cy="476250"/>
            </a:xfrm>
            <a:custGeom>
              <a:avLst/>
              <a:gdLst>
                <a:gd name="T0" fmla="*/ 195 w 208"/>
                <a:gd name="T1" fmla="*/ 195 h 300"/>
                <a:gd name="T2" fmla="*/ 186 w 208"/>
                <a:gd name="T3" fmla="*/ 192 h 300"/>
                <a:gd name="T4" fmla="*/ 183 w 208"/>
                <a:gd name="T5" fmla="*/ 181 h 300"/>
                <a:gd name="T6" fmla="*/ 177 w 208"/>
                <a:gd name="T7" fmla="*/ 172 h 300"/>
                <a:gd name="T8" fmla="*/ 179 w 208"/>
                <a:gd name="T9" fmla="*/ 154 h 300"/>
                <a:gd name="T10" fmla="*/ 188 w 208"/>
                <a:gd name="T11" fmla="*/ 145 h 300"/>
                <a:gd name="T12" fmla="*/ 193 w 208"/>
                <a:gd name="T13" fmla="*/ 132 h 300"/>
                <a:gd name="T14" fmla="*/ 183 w 208"/>
                <a:gd name="T15" fmla="*/ 118 h 300"/>
                <a:gd name="T16" fmla="*/ 195 w 208"/>
                <a:gd name="T17" fmla="*/ 114 h 300"/>
                <a:gd name="T18" fmla="*/ 175 w 208"/>
                <a:gd name="T19" fmla="*/ 105 h 300"/>
                <a:gd name="T20" fmla="*/ 161 w 208"/>
                <a:gd name="T21" fmla="*/ 112 h 300"/>
                <a:gd name="T22" fmla="*/ 137 w 208"/>
                <a:gd name="T23" fmla="*/ 100 h 300"/>
                <a:gd name="T24" fmla="*/ 132 w 208"/>
                <a:gd name="T25" fmla="*/ 92 h 300"/>
                <a:gd name="T26" fmla="*/ 127 w 208"/>
                <a:gd name="T27" fmla="*/ 83 h 300"/>
                <a:gd name="T28" fmla="*/ 130 w 208"/>
                <a:gd name="T29" fmla="*/ 78 h 300"/>
                <a:gd name="T30" fmla="*/ 121 w 208"/>
                <a:gd name="T31" fmla="*/ 67 h 300"/>
                <a:gd name="T32" fmla="*/ 107 w 208"/>
                <a:gd name="T33" fmla="*/ 60 h 300"/>
                <a:gd name="T34" fmla="*/ 96 w 208"/>
                <a:gd name="T35" fmla="*/ 38 h 300"/>
                <a:gd name="T36" fmla="*/ 94 w 208"/>
                <a:gd name="T37" fmla="*/ 31 h 300"/>
                <a:gd name="T38" fmla="*/ 83 w 208"/>
                <a:gd name="T39" fmla="*/ 18 h 300"/>
                <a:gd name="T40" fmla="*/ 65 w 208"/>
                <a:gd name="T41" fmla="*/ 2 h 300"/>
                <a:gd name="T42" fmla="*/ 40 w 208"/>
                <a:gd name="T43" fmla="*/ 0 h 300"/>
                <a:gd name="T44" fmla="*/ 29 w 208"/>
                <a:gd name="T45" fmla="*/ 8 h 300"/>
                <a:gd name="T46" fmla="*/ 16 w 208"/>
                <a:gd name="T47" fmla="*/ 13 h 300"/>
                <a:gd name="T48" fmla="*/ 7 w 208"/>
                <a:gd name="T49" fmla="*/ 17 h 300"/>
                <a:gd name="T50" fmla="*/ 0 w 208"/>
                <a:gd name="T51" fmla="*/ 24 h 300"/>
                <a:gd name="T52" fmla="*/ 7 w 208"/>
                <a:gd name="T53" fmla="*/ 36 h 300"/>
                <a:gd name="T54" fmla="*/ 9 w 208"/>
                <a:gd name="T55" fmla="*/ 44 h 300"/>
                <a:gd name="T56" fmla="*/ 9 w 208"/>
                <a:gd name="T57" fmla="*/ 51 h 300"/>
                <a:gd name="T58" fmla="*/ 16 w 208"/>
                <a:gd name="T59" fmla="*/ 64 h 300"/>
                <a:gd name="T60" fmla="*/ 22 w 208"/>
                <a:gd name="T61" fmla="*/ 71 h 300"/>
                <a:gd name="T62" fmla="*/ 11 w 208"/>
                <a:gd name="T63" fmla="*/ 74 h 300"/>
                <a:gd name="T64" fmla="*/ 15 w 208"/>
                <a:gd name="T65" fmla="*/ 87 h 300"/>
                <a:gd name="T66" fmla="*/ 13 w 208"/>
                <a:gd name="T67" fmla="*/ 92 h 300"/>
                <a:gd name="T68" fmla="*/ 25 w 208"/>
                <a:gd name="T69" fmla="*/ 91 h 300"/>
                <a:gd name="T70" fmla="*/ 24 w 208"/>
                <a:gd name="T71" fmla="*/ 103 h 300"/>
                <a:gd name="T72" fmla="*/ 15 w 208"/>
                <a:gd name="T73" fmla="*/ 118 h 300"/>
                <a:gd name="T74" fmla="*/ 22 w 208"/>
                <a:gd name="T75" fmla="*/ 134 h 300"/>
                <a:gd name="T76" fmla="*/ 33 w 208"/>
                <a:gd name="T77" fmla="*/ 143 h 300"/>
                <a:gd name="T78" fmla="*/ 38 w 208"/>
                <a:gd name="T79" fmla="*/ 152 h 300"/>
                <a:gd name="T80" fmla="*/ 20 w 208"/>
                <a:gd name="T81" fmla="*/ 154 h 300"/>
                <a:gd name="T82" fmla="*/ 33 w 208"/>
                <a:gd name="T83" fmla="*/ 181 h 300"/>
                <a:gd name="T84" fmla="*/ 25 w 208"/>
                <a:gd name="T85" fmla="*/ 181 h 300"/>
                <a:gd name="T86" fmla="*/ 25 w 208"/>
                <a:gd name="T87" fmla="*/ 195 h 300"/>
                <a:gd name="T88" fmla="*/ 44 w 208"/>
                <a:gd name="T89" fmla="*/ 210 h 300"/>
                <a:gd name="T90" fmla="*/ 56 w 208"/>
                <a:gd name="T91" fmla="*/ 217 h 300"/>
                <a:gd name="T92" fmla="*/ 71 w 208"/>
                <a:gd name="T93" fmla="*/ 235 h 300"/>
                <a:gd name="T94" fmla="*/ 60 w 208"/>
                <a:gd name="T95" fmla="*/ 242 h 300"/>
                <a:gd name="T96" fmla="*/ 65 w 208"/>
                <a:gd name="T97" fmla="*/ 257 h 300"/>
                <a:gd name="T98" fmla="*/ 69 w 208"/>
                <a:gd name="T99" fmla="*/ 266 h 300"/>
                <a:gd name="T100" fmla="*/ 87 w 208"/>
                <a:gd name="T101" fmla="*/ 286 h 300"/>
                <a:gd name="T102" fmla="*/ 89 w 208"/>
                <a:gd name="T103" fmla="*/ 300 h 300"/>
                <a:gd name="T104" fmla="*/ 96 w 208"/>
                <a:gd name="T105" fmla="*/ 291 h 300"/>
                <a:gd name="T106" fmla="*/ 114 w 208"/>
                <a:gd name="T107" fmla="*/ 277 h 300"/>
                <a:gd name="T108" fmla="*/ 123 w 208"/>
                <a:gd name="T109" fmla="*/ 280 h 300"/>
                <a:gd name="T110" fmla="*/ 132 w 208"/>
                <a:gd name="T111" fmla="*/ 273 h 300"/>
                <a:gd name="T112" fmla="*/ 150 w 208"/>
                <a:gd name="T113" fmla="*/ 270 h 300"/>
                <a:gd name="T114" fmla="*/ 172 w 208"/>
                <a:gd name="T115" fmla="*/ 266 h 300"/>
                <a:gd name="T116" fmla="*/ 184 w 208"/>
                <a:gd name="T117" fmla="*/ 262 h 300"/>
                <a:gd name="T118" fmla="*/ 183 w 208"/>
                <a:gd name="T119" fmla="*/ 241 h 300"/>
                <a:gd name="T120" fmla="*/ 183 w 208"/>
                <a:gd name="T121" fmla="*/ 233 h 300"/>
                <a:gd name="T122" fmla="*/ 195 w 208"/>
                <a:gd name="T123" fmla="*/ 228 h 300"/>
                <a:gd name="T124" fmla="*/ 204 w 208"/>
                <a:gd name="T125" fmla="*/ 2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00">
                  <a:moveTo>
                    <a:pt x="208" y="210"/>
                  </a:moveTo>
                  <a:lnTo>
                    <a:pt x="208" y="208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1" y="204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199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4" y="188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81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8"/>
                  </a:lnTo>
                  <a:lnTo>
                    <a:pt x="175" y="167"/>
                  </a:lnTo>
                  <a:lnTo>
                    <a:pt x="177" y="165"/>
                  </a:lnTo>
                  <a:lnTo>
                    <a:pt x="177" y="163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81" y="152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7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0" y="143"/>
                  </a:lnTo>
                  <a:lnTo>
                    <a:pt x="190" y="143"/>
                  </a:lnTo>
                  <a:lnTo>
                    <a:pt x="188" y="141"/>
                  </a:lnTo>
                  <a:lnTo>
                    <a:pt x="188" y="141"/>
                  </a:lnTo>
                  <a:lnTo>
                    <a:pt x="190" y="141"/>
                  </a:lnTo>
                  <a:lnTo>
                    <a:pt x="190" y="141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2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6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2" y="132"/>
                  </a:lnTo>
                  <a:lnTo>
                    <a:pt x="190" y="132"/>
                  </a:lnTo>
                  <a:lnTo>
                    <a:pt x="188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6"/>
                  </a:lnTo>
                  <a:lnTo>
                    <a:pt x="186" y="114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5" y="111"/>
                  </a:lnTo>
                  <a:lnTo>
                    <a:pt x="193" y="109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86" y="107"/>
                  </a:lnTo>
                  <a:lnTo>
                    <a:pt x="183" y="103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79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5" y="105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1"/>
                  </a:lnTo>
                  <a:lnTo>
                    <a:pt x="159" y="109"/>
                  </a:lnTo>
                  <a:lnTo>
                    <a:pt x="159" y="107"/>
                  </a:lnTo>
                  <a:lnTo>
                    <a:pt x="157" y="107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5" y="107"/>
                  </a:lnTo>
                  <a:lnTo>
                    <a:pt x="141" y="105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6" y="98"/>
                  </a:lnTo>
                  <a:lnTo>
                    <a:pt x="134" y="100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2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3"/>
                  </a:lnTo>
                  <a:lnTo>
                    <a:pt x="132" y="73"/>
                  </a:lnTo>
                  <a:lnTo>
                    <a:pt x="132" y="71"/>
                  </a:lnTo>
                  <a:lnTo>
                    <a:pt x="130" y="71"/>
                  </a:lnTo>
                  <a:lnTo>
                    <a:pt x="128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5" y="56"/>
                  </a:lnTo>
                  <a:lnTo>
                    <a:pt x="101" y="55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4" y="8"/>
                  </a:lnTo>
                  <a:lnTo>
                    <a:pt x="71" y="4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6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102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9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21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8"/>
                  </a:lnTo>
                  <a:lnTo>
                    <a:pt x="24" y="159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72"/>
                  </a:lnTo>
                  <a:lnTo>
                    <a:pt x="34" y="176"/>
                  </a:lnTo>
                  <a:lnTo>
                    <a:pt x="34" y="177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1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5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0" y="183"/>
                  </a:lnTo>
                  <a:lnTo>
                    <a:pt x="20" y="185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6" y="190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5" y="195"/>
                  </a:lnTo>
                  <a:lnTo>
                    <a:pt x="27" y="195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4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9" y="215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60" y="219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72" y="226"/>
                  </a:lnTo>
                  <a:lnTo>
                    <a:pt x="76" y="228"/>
                  </a:lnTo>
                  <a:lnTo>
                    <a:pt x="76" y="230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2" y="235"/>
                  </a:lnTo>
                  <a:lnTo>
                    <a:pt x="71" y="235"/>
                  </a:lnTo>
                  <a:lnTo>
                    <a:pt x="69" y="235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9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0" y="241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3" y="244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3"/>
                  </a:lnTo>
                  <a:lnTo>
                    <a:pt x="65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9" y="260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4" y="268"/>
                  </a:lnTo>
                  <a:lnTo>
                    <a:pt x="76" y="268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5" y="280"/>
                  </a:lnTo>
                  <a:lnTo>
                    <a:pt x="85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89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7"/>
                  </a:lnTo>
                  <a:lnTo>
                    <a:pt x="87" y="297"/>
                  </a:lnTo>
                  <a:lnTo>
                    <a:pt x="87" y="298"/>
                  </a:lnTo>
                  <a:lnTo>
                    <a:pt x="87" y="298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90" y="300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4" y="298"/>
                  </a:lnTo>
                  <a:lnTo>
                    <a:pt x="94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5"/>
                  </a:lnTo>
                  <a:lnTo>
                    <a:pt x="96" y="293"/>
                  </a:lnTo>
                  <a:lnTo>
                    <a:pt x="96" y="291"/>
                  </a:lnTo>
                  <a:lnTo>
                    <a:pt x="96" y="289"/>
                  </a:lnTo>
                  <a:lnTo>
                    <a:pt x="96" y="288"/>
                  </a:lnTo>
                  <a:lnTo>
                    <a:pt x="96" y="286"/>
                  </a:lnTo>
                  <a:lnTo>
                    <a:pt x="98" y="284"/>
                  </a:lnTo>
                  <a:lnTo>
                    <a:pt x="100" y="284"/>
                  </a:lnTo>
                  <a:lnTo>
                    <a:pt x="103" y="282"/>
                  </a:lnTo>
                  <a:lnTo>
                    <a:pt x="107" y="280"/>
                  </a:lnTo>
                  <a:lnTo>
                    <a:pt x="109" y="280"/>
                  </a:lnTo>
                  <a:lnTo>
                    <a:pt x="110" y="280"/>
                  </a:lnTo>
                  <a:lnTo>
                    <a:pt x="110" y="279"/>
                  </a:lnTo>
                  <a:lnTo>
                    <a:pt x="112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8" y="279"/>
                  </a:lnTo>
                  <a:lnTo>
                    <a:pt x="119" y="280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3" y="282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8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1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45" y="271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4" y="268"/>
                  </a:lnTo>
                  <a:lnTo>
                    <a:pt x="155" y="268"/>
                  </a:lnTo>
                  <a:lnTo>
                    <a:pt x="155" y="268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3" y="270"/>
                  </a:lnTo>
                  <a:lnTo>
                    <a:pt x="170" y="266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5" y="268"/>
                  </a:lnTo>
                  <a:lnTo>
                    <a:pt x="175" y="270"/>
                  </a:lnTo>
                  <a:lnTo>
                    <a:pt x="177" y="268"/>
                  </a:lnTo>
                  <a:lnTo>
                    <a:pt x="179" y="268"/>
                  </a:lnTo>
                  <a:lnTo>
                    <a:pt x="179" y="268"/>
                  </a:lnTo>
                  <a:lnTo>
                    <a:pt x="181" y="268"/>
                  </a:lnTo>
                  <a:lnTo>
                    <a:pt x="181" y="264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59"/>
                  </a:lnTo>
                  <a:lnTo>
                    <a:pt x="186" y="257"/>
                  </a:lnTo>
                  <a:lnTo>
                    <a:pt x="184" y="257"/>
                  </a:lnTo>
                  <a:lnTo>
                    <a:pt x="184" y="257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3" y="253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81" y="250"/>
                  </a:lnTo>
                  <a:lnTo>
                    <a:pt x="181" y="248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39"/>
                  </a:lnTo>
                  <a:lnTo>
                    <a:pt x="181" y="239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3" y="233"/>
                  </a:lnTo>
                  <a:lnTo>
                    <a:pt x="183" y="233"/>
                  </a:lnTo>
                  <a:lnTo>
                    <a:pt x="183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2" y="232"/>
                  </a:lnTo>
                  <a:lnTo>
                    <a:pt x="193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28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6" y="215"/>
                  </a:lnTo>
                  <a:lnTo>
                    <a:pt x="208" y="212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402D3A6-9EA5-44CD-B54B-6C4A962F9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6450" y="280988"/>
              <a:ext cx="3362325" cy="4725988"/>
            </a:xfrm>
            <a:custGeom>
              <a:avLst/>
              <a:gdLst>
                <a:gd name="T0" fmla="*/ 1526 w 2118"/>
                <a:gd name="T1" fmla="*/ 419 h 2977"/>
                <a:gd name="T2" fmla="*/ 96 w 2118"/>
                <a:gd name="T3" fmla="*/ 1918 h 2977"/>
                <a:gd name="T4" fmla="*/ 155 w 2118"/>
                <a:gd name="T5" fmla="*/ 1972 h 2977"/>
                <a:gd name="T6" fmla="*/ 1636 w 2118"/>
                <a:gd name="T7" fmla="*/ 29 h 2977"/>
                <a:gd name="T8" fmla="*/ 1721 w 2118"/>
                <a:gd name="T9" fmla="*/ 92 h 2977"/>
                <a:gd name="T10" fmla="*/ 1755 w 2118"/>
                <a:gd name="T11" fmla="*/ 168 h 2977"/>
                <a:gd name="T12" fmla="*/ 1842 w 2118"/>
                <a:gd name="T13" fmla="*/ 188 h 2977"/>
                <a:gd name="T14" fmla="*/ 1864 w 2118"/>
                <a:gd name="T15" fmla="*/ 126 h 2977"/>
                <a:gd name="T16" fmla="*/ 2043 w 2118"/>
                <a:gd name="T17" fmla="*/ 276 h 2977"/>
                <a:gd name="T18" fmla="*/ 1672 w 2118"/>
                <a:gd name="T19" fmla="*/ 77 h 2977"/>
                <a:gd name="T20" fmla="*/ 825 w 2118"/>
                <a:gd name="T21" fmla="*/ 912 h 2977"/>
                <a:gd name="T22" fmla="*/ 2118 w 2118"/>
                <a:gd name="T23" fmla="*/ 307 h 2977"/>
                <a:gd name="T24" fmla="*/ 1978 w 2118"/>
                <a:gd name="T25" fmla="*/ 478 h 2977"/>
                <a:gd name="T26" fmla="*/ 1770 w 2118"/>
                <a:gd name="T27" fmla="*/ 497 h 2977"/>
                <a:gd name="T28" fmla="*/ 1728 w 2118"/>
                <a:gd name="T29" fmla="*/ 413 h 2977"/>
                <a:gd name="T30" fmla="*/ 1465 w 2118"/>
                <a:gd name="T31" fmla="*/ 569 h 2977"/>
                <a:gd name="T32" fmla="*/ 1304 w 2118"/>
                <a:gd name="T33" fmla="*/ 670 h 2977"/>
                <a:gd name="T34" fmla="*/ 1239 w 2118"/>
                <a:gd name="T35" fmla="*/ 543 h 2977"/>
                <a:gd name="T36" fmla="*/ 1223 w 2118"/>
                <a:gd name="T37" fmla="*/ 805 h 2977"/>
                <a:gd name="T38" fmla="*/ 1042 w 2118"/>
                <a:gd name="T39" fmla="*/ 959 h 2977"/>
                <a:gd name="T40" fmla="*/ 856 w 2118"/>
                <a:gd name="T41" fmla="*/ 934 h 2977"/>
                <a:gd name="T42" fmla="*/ 816 w 2118"/>
                <a:gd name="T43" fmla="*/ 1013 h 2977"/>
                <a:gd name="T44" fmla="*/ 739 w 2118"/>
                <a:gd name="T45" fmla="*/ 878 h 2977"/>
                <a:gd name="T46" fmla="*/ 703 w 2118"/>
                <a:gd name="T47" fmla="*/ 760 h 2977"/>
                <a:gd name="T48" fmla="*/ 614 w 2118"/>
                <a:gd name="T49" fmla="*/ 661 h 2977"/>
                <a:gd name="T50" fmla="*/ 806 w 2118"/>
                <a:gd name="T51" fmla="*/ 758 h 2977"/>
                <a:gd name="T52" fmla="*/ 1049 w 2118"/>
                <a:gd name="T53" fmla="*/ 576 h 2977"/>
                <a:gd name="T54" fmla="*/ 881 w 2118"/>
                <a:gd name="T55" fmla="*/ 435 h 2977"/>
                <a:gd name="T56" fmla="*/ 686 w 2118"/>
                <a:gd name="T57" fmla="*/ 381 h 2977"/>
                <a:gd name="T58" fmla="*/ 630 w 2118"/>
                <a:gd name="T59" fmla="*/ 318 h 2977"/>
                <a:gd name="T60" fmla="*/ 545 w 2118"/>
                <a:gd name="T61" fmla="*/ 338 h 2977"/>
                <a:gd name="T62" fmla="*/ 509 w 2118"/>
                <a:gd name="T63" fmla="*/ 849 h 2977"/>
                <a:gd name="T64" fmla="*/ 585 w 2118"/>
                <a:gd name="T65" fmla="*/ 1203 h 2977"/>
                <a:gd name="T66" fmla="*/ 453 w 2118"/>
                <a:gd name="T67" fmla="*/ 1414 h 2977"/>
                <a:gd name="T68" fmla="*/ 421 w 2118"/>
                <a:gd name="T69" fmla="*/ 1501 h 2977"/>
                <a:gd name="T70" fmla="*/ 408 w 2118"/>
                <a:gd name="T71" fmla="*/ 1770 h 2977"/>
                <a:gd name="T72" fmla="*/ 555 w 2118"/>
                <a:gd name="T73" fmla="*/ 1878 h 2977"/>
                <a:gd name="T74" fmla="*/ 639 w 2118"/>
                <a:gd name="T75" fmla="*/ 2046 h 2977"/>
                <a:gd name="T76" fmla="*/ 598 w 2118"/>
                <a:gd name="T77" fmla="*/ 2137 h 2977"/>
                <a:gd name="T78" fmla="*/ 726 w 2118"/>
                <a:gd name="T79" fmla="*/ 2189 h 2977"/>
                <a:gd name="T80" fmla="*/ 795 w 2118"/>
                <a:gd name="T81" fmla="*/ 2310 h 2977"/>
                <a:gd name="T82" fmla="*/ 977 w 2118"/>
                <a:gd name="T83" fmla="*/ 2359 h 2977"/>
                <a:gd name="T84" fmla="*/ 1017 w 2118"/>
                <a:gd name="T85" fmla="*/ 2483 h 2977"/>
                <a:gd name="T86" fmla="*/ 964 w 2118"/>
                <a:gd name="T87" fmla="*/ 2561 h 2977"/>
                <a:gd name="T88" fmla="*/ 914 w 2118"/>
                <a:gd name="T89" fmla="*/ 2612 h 2977"/>
                <a:gd name="T90" fmla="*/ 903 w 2118"/>
                <a:gd name="T91" fmla="*/ 2680 h 2977"/>
                <a:gd name="T92" fmla="*/ 856 w 2118"/>
                <a:gd name="T93" fmla="*/ 2691 h 2977"/>
                <a:gd name="T94" fmla="*/ 961 w 2118"/>
                <a:gd name="T95" fmla="*/ 2769 h 2977"/>
                <a:gd name="T96" fmla="*/ 1217 w 2118"/>
                <a:gd name="T97" fmla="*/ 2884 h 2977"/>
                <a:gd name="T98" fmla="*/ 1380 w 2118"/>
                <a:gd name="T99" fmla="*/ 2953 h 2977"/>
                <a:gd name="T100" fmla="*/ 1400 w 2118"/>
                <a:gd name="T101" fmla="*/ 2812 h 2977"/>
                <a:gd name="T102" fmla="*/ 1373 w 2118"/>
                <a:gd name="T103" fmla="*/ 2727 h 2977"/>
                <a:gd name="T104" fmla="*/ 1401 w 2118"/>
                <a:gd name="T105" fmla="*/ 2664 h 2977"/>
                <a:gd name="T106" fmla="*/ 1459 w 2118"/>
                <a:gd name="T107" fmla="*/ 2648 h 2977"/>
                <a:gd name="T108" fmla="*/ 1459 w 2118"/>
                <a:gd name="T109" fmla="*/ 2595 h 2977"/>
                <a:gd name="T110" fmla="*/ 1429 w 2118"/>
                <a:gd name="T111" fmla="*/ 2344 h 2977"/>
                <a:gd name="T112" fmla="*/ 1591 w 2118"/>
                <a:gd name="T113" fmla="*/ 2220 h 2977"/>
                <a:gd name="T114" fmla="*/ 1726 w 2118"/>
                <a:gd name="T115" fmla="*/ 2259 h 2977"/>
                <a:gd name="T116" fmla="*/ 1867 w 2118"/>
                <a:gd name="T117" fmla="*/ 2263 h 2977"/>
                <a:gd name="T118" fmla="*/ 2019 w 2118"/>
                <a:gd name="T119" fmla="*/ 2287 h 2977"/>
                <a:gd name="T120" fmla="*/ 2057 w 2118"/>
                <a:gd name="T121" fmla="*/ 2135 h 2977"/>
                <a:gd name="T122" fmla="*/ 2084 w 2118"/>
                <a:gd name="T123" fmla="*/ 2026 h 2977"/>
                <a:gd name="T124" fmla="*/ 813 w 2118"/>
                <a:gd name="T125" fmla="*/ 928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8" h="2977">
                  <a:moveTo>
                    <a:pt x="1513" y="428"/>
                  </a:moveTo>
                  <a:lnTo>
                    <a:pt x="1512" y="430"/>
                  </a:lnTo>
                  <a:lnTo>
                    <a:pt x="1510" y="430"/>
                  </a:lnTo>
                  <a:lnTo>
                    <a:pt x="1510" y="431"/>
                  </a:lnTo>
                  <a:lnTo>
                    <a:pt x="1510" y="431"/>
                  </a:lnTo>
                  <a:lnTo>
                    <a:pt x="1512" y="430"/>
                  </a:lnTo>
                  <a:lnTo>
                    <a:pt x="1513" y="428"/>
                  </a:lnTo>
                  <a:lnTo>
                    <a:pt x="1513" y="426"/>
                  </a:lnTo>
                  <a:lnTo>
                    <a:pt x="1513" y="428"/>
                  </a:lnTo>
                  <a:lnTo>
                    <a:pt x="1513" y="428"/>
                  </a:lnTo>
                  <a:close/>
                  <a:moveTo>
                    <a:pt x="1434" y="415"/>
                  </a:moveTo>
                  <a:lnTo>
                    <a:pt x="1434" y="415"/>
                  </a:lnTo>
                  <a:lnTo>
                    <a:pt x="1434" y="415"/>
                  </a:lnTo>
                  <a:lnTo>
                    <a:pt x="1434" y="413"/>
                  </a:lnTo>
                  <a:lnTo>
                    <a:pt x="1436" y="415"/>
                  </a:lnTo>
                  <a:lnTo>
                    <a:pt x="1434" y="417"/>
                  </a:lnTo>
                  <a:lnTo>
                    <a:pt x="1434" y="419"/>
                  </a:lnTo>
                  <a:lnTo>
                    <a:pt x="1434" y="421"/>
                  </a:lnTo>
                  <a:lnTo>
                    <a:pt x="1434" y="424"/>
                  </a:lnTo>
                  <a:lnTo>
                    <a:pt x="1432" y="426"/>
                  </a:lnTo>
                  <a:lnTo>
                    <a:pt x="1432" y="428"/>
                  </a:lnTo>
                  <a:lnTo>
                    <a:pt x="1434" y="430"/>
                  </a:lnTo>
                  <a:lnTo>
                    <a:pt x="1434" y="430"/>
                  </a:lnTo>
                  <a:lnTo>
                    <a:pt x="1436" y="428"/>
                  </a:lnTo>
                  <a:lnTo>
                    <a:pt x="1436" y="428"/>
                  </a:lnTo>
                  <a:lnTo>
                    <a:pt x="1438" y="428"/>
                  </a:lnTo>
                  <a:lnTo>
                    <a:pt x="1438" y="430"/>
                  </a:lnTo>
                  <a:lnTo>
                    <a:pt x="1439" y="430"/>
                  </a:lnTo>
                  <a:lnTo>
                    <a:pt x="1438" y="430"/>
                  </a:lnTo>
                  <a:lnTo>
                    <a:pt x="1436" y="431"/>
                  </a:lnTo>
                  <a:lnTo>
                    <a:pt x="1438" y="435"/>
                  </a:lnTo>
                  <a:lnTo>
                    <a:pt x="1439" y="435"/>
                  </a:lnTo>
                  <a:lnTo>
                    <a:pt x="1439" y="435"/>
                  </a:lnTo>
                  <a:lnTo>
                    <a:pt x="1441" y="439"/>
                  </a:lnTo>
                  <a:lnTo>
                    <a:pt x="1441" y="439"/>
                  </a:lnTo>
                  <a:lnTo>
                    <a:pt x="1443" y="441"/>
                  </a:lnTo>
                  <a:lnTo>
                    <a:pt x="1448" y="444"/>
                  </a:lnTo>
                  <a:lnTo>
                    <a:pt x="1450" y="450"/>
                  </a:lnTo>
                  <a:lnTo>
                    <a:pt x="1452" y="451"/>
                  </a:lnTo>
                  <a:lnTo>
                    <a:pt x="1456" y="451"/>
                  </a:lnTo>
                  <a:lnTo>
                    <a:pt x="1457" y="450"/>
                  </a:lnTo>
                  <a:lnTo>
                    <a:pt x="1457" y="448"/>
                  </a:lnTo>
                  <a:lnTo>
                    <a:pt x="1457" y="448"/>
                  </a:lnTo>
                  <a:lnTo>
                    <a:pt x="1459" y="448"/>
                  </a:lnTo>
                  <a:lnTo>
                    <a:pt x="1459" y="448"/>
                  </a:lnTo>
                  <a:lnTo>
                    <a:pt x="1459" y="450"/>
                  </a:lnTo>
                  <a:lnTo>
                    <a:pt x="1461" y="450"/>
                  </a:lnTo>
                  <a:lnTo>
                    <a:pt x="1461" y="451"/>
                  </a:lnTo>
                  <a:lnTo>
                    <a:pt x="1461" y="451"/>
                  </a:lnTo>
                  <a:lnTo>
                    <a:pt x="1485" y="444"/>
                  </a:lnTo>
                  <a:lnTo>
                    <a:pt x="1488" y="441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94" y="441"/>
                  </a:lnTo>
                  <a:lnTo>
                    <a:pt x="1499" y="437"/>
                  </a:lnTo>
                  <a:lnTo>
                    <a:pt x="1503" y="431"/>
                  </a:lnTo>
                  <a:lnTo>
                    <a:pt x="1504" y="431"/>
                  </a:lnTo>
                  <a:lnTo>
                    <a:pt x="1506" y="430"/>
                  </a:lnTo>
                  <a:lnTo>
                    <a:pt x="1508" y="430"/>
                  </a:lnTo>
                  <a:lnTo>
                    <a:pt x="1513" y="419"/>
                  </a:lnTo>
                  <a:lnTo>
                    <a:pt x="1517" y="415"/>
                  </a:lnTo>
                  <a:lnTo>
                    <a:pt x="1517" y="413"/>
                  </a:lnTo>
                  <a:lnTo>
                    <a:pt x="1517" y="412"/>
                  </a:lnTo>
                  <a:lnTo>
                    <a:pt x="1517" y="412"/>
                  </a:lnTo>
                  <a:lnTo>
                    <a:pt x="1515" y="412"/>
                  </a:lnTo>
                  <a:lnTo>
                    <a:pt x="1515" y="410"/>
                  </a:lnTo>
                  <a:lnTo>
                    <a:pt x="1521" y="403"/>
                  </a:lnTo>
                  <a:lnTo>
                    <a:pt x="1521" y="403"/>
                  </a:lnTo>
                  <a:lnTo>
                    <a:pt x="1522" y="401"/>
                  </a:lnTo>
                  <a:lnTo>
                    <a:pt x="1530" y="394"/>
                  </a:lnTo>
                  <a:lnTo>
                    <a:pt x="1531" y="392"/>
                  </a:lnTo>
                  <a:lnTo>
                    <a:pt x="1533" y="392"/>
                  </a:lnTo>
                  <a:lnTo>
                    <a:pt x="1533" y="392"/>
                  </a:lnTo>
                  <a:lnTo>
                    <a:pt x="1533" y="394"/>
                  </a:lnTo>
                  <a:lnTo>
                    <a:pt x="1531" y="399"/>
                  </a:lnTo>
                  <a:lnTo>
                    <a:pt x="1530" y="404"/>
                  </a:lnTo>
                  <a:lnTo>
                    <a:pt x="1528" y="408"/>
                  </a:lnTo>
                  <a:lnTo>
                    <a:pt x="1530" y="412"/>
                  </a:lnTo>
                  <a:lnTo>
                    <a:pt x="1528" y="412"/>
                  </a:lnTo>
                  <a:lnTo>
                    <a:pt x="1528" y="413"/>
                  </a:lnTo>
                  <a:lnTo>
                    <a:pt x="1528" y="413"/>
                  </a:lnTo>
                  <a:lnTo>
                    <a:pt x="1531" y="412"/>
                  </a:lnTo>
                  <a:lnTo>
                    <a:pt x="1535" y="406"/>
                  </a:lnTo>
                  <a:lnTo>
                    <a:pt x="1537" y="399"/>
                  </a:lnTo>
                  <a:lnTo>
                    <a:pt x="1539" y="392"/>
                  </a:lnTo>
                  <a:lnTo>
                    <a:pt x="1535" y="386"/>
                  </a:lnTo>
                  <a:lnTo>
                    <a:pt x="1533" y="381"/>
                  </a:lnTo>
                  <a:lnTo>
                    <a:pt x="1530" y="377"/>
                  </a:lnTo>
                  <a:lnTo>
                    <a:pt x="1522" y="372"/>
                  </a:lnTo>
                  <a:lnTo>
                    <a:pt x="1506" y="357"/>
                  </a:lnTo>
                  <a:lnTo>
                    <a:pt x="1486" y="341"/>
                  </a:lnTo>
                  <a:lnTo>
                    <a:pt x="1475" y="341"/>
                  </a:lnTo>
                  <a:lnTo>
                    <a:pt x="1468" y="341"/>
                  </a:lnTo>
                  <a:lnTo>
                    <a:pt x="1463" y="345"/>
                  </a:lnTo>
                  <a:lnTo>
                    <a:pt x="1450" y="354"/>
                  </a:lnTo>
                  <a:lnTo>
                    <a:pt x="1448" y="359"/>
                  </a:lnTo>
                  <a:lnTo>
                    <a:pt x="1445" y="361"/>
                  </a:lnTo>
                  <a:lnTo>
                    <a:pt x="1443" y="363"/>
                  </a:lnTo>
                  <a:lnTo>
                    <a:pt x="1443" y="366"/>
                  </a:lnTo>
                  <a:lnTo>
                    <a:pt x="1439" y="372"/>
                  </a:lnTo>
                  <a:lnTo>
                    <a:pt x="1438" y="375"/>
                  </a:lnTo>
                  <a:lnTo>
                    <a:pt x="1436" y="377"/>
                  </a:lnTo>
                  <a:lnTo>
                    <a:pt x="1436" y="383"/>
                  </a:lnTo>
                  <a:lnTo>
                    <a:pt x="1436" y="386"/>
                  </a:lnTo>
                  <a:lnTo>
                    <a:pt x="1436" y="388"/>
                  </a:lnTo>
                  <a:lnTo>
                    <a:pt x="1436" y="390"/>
                  </a:lnTo>
                  <a:lnTo>
                    <a:pt x="1436" y="394"/>
                  </a:lnTo>
                  <a:lnTo>
                    <a:pt x="1436" y="395"/>
                  </a:lnTo>
                  <a:lnTo>
                    <a:pt x="1436" y="397"/>
                  </a:lnTo>
                  <a:lnTo>
                    <a:pt x="1434" y="401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6"/>
                  </a:lnTo>
                  <a:lnTo>
                    <a:pt x="1434" y="406"/>
                  </a:lnTo>
                  <a:lnTo>
                    <a:pt x="1434" y="408"/>
                  </a:lnTo>
                  <a:lnTo>
                    <a:pt x="1434" y="412"/>
                  </a:lnTo>
                  <a:lnTo>
                    <a:pt x="1432" y="412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4" y="415"/>
                  </a:lnTo>
                  <a:close/>
                  <a:moveTo>
                    <a:pt x="1526" y="421"/>
                  </a:moveTo>
                  <a:lnTo>
                    <a:pt x="1524" y="421"/>
                  </a:lnTo>
                  <a:lnTo>
                    <a:pt x="1522" y="422"/>
                  </a:lnTo>
                  <a:lnTo>
                    <a:pt x="1522" y="424"/>
                  </a:lnTo>
                  <a:lnTo>
                    <a:pt x="1526" y="422"/>
                  </a:lnTo>
                  <a:lnTo>
                    <a:pt x="1528" y="421"/>
                  </a:lnTo>
                  <a:lnTo>
                    <a:pt x="1528" y="419"/>
                  </a:lnTo>
                  <a:lnTo>
                    <a:pt x="1526" y="419"/>
                  </a:lnTo>
                  <a:lnTo>
                    <a:pt x="1526" y="419"/>
                  </a:lnTo>
                  <a:lnTo>
                    <a:pt x="1526" y="421"/>
                  </a:lnTo>
                  <a:close/>
                  <a:moveTo>
                    <a:pt x="1501" y="439"/>
                  </a:moveTo>
                  <a:lnTo>
                    <a:pt x="1499" y="441"/>
                  </a:lnTo>
                  <a:lnTo>
                    <a:pt x="1497" y="442"/>
                  </a:lnTo>
                  <a:lnTo>
                    <a:pt x="1497" y="444"/>
                  </a:lnTo>
                  <a:lnTo>
                    <a:pt x="1499" y="442"/>
                  </a:lnTo>
                  <a:lnTo>
                    <a:pt x="1501" y="441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501" y="439"/>
                  </a:lnTo>
                  <a:lnTo>
                    <a:pt x="1501" y="439"/>
                  </a:lnTo>
                  <a:close/>
                  <a:moveTo>
                    <a:pt x="1564" y="498"/>
                  </a:moveTo>
                  <a:lnTo>
                    <a:pt x="1566" y="498"/>
                  </a:lnTo>
                  <a:lnTo>
                    <a:pt x="1568" y="497"/>
                  </a:lnTo>
                  <a:lnTo>
                    <a:pt x="1569" y="497"/>
                  </a:lnTo>
                  <a:lnTo>
                    <a:pt x="1573" y="493"/>
                  </a:lnTo>
                  <a:lnTo>
                    <a:pt x="1577" y="493"/>
                  </a:lnTo>
                  <a:lnTo>
                    <a:pt x="1580" y="489"/>
                  </a:lnTo>
                  <a:lnTo>
                    <a:pt x="1595" y="486"/>
                  </a:lnTo>
                  <a:lnTo>
                    <a:pt x="1596" y="484"/>
                  </a:lnTo>
                  <a:lnTo>
                    <a:pt x="1587" y="484"/>
                  </a:lnTo>
                  <a:lnTo>
                    <a:pt x="1580" y="482"/>
                  </a:lnTo>
                  <a:lnTo>
                    <a:pt x="1566" y="493"/>
                  </a:lnTo>
                  <a:lnTo>
                    <a:pt x="1564" y="497"/>
                  </a:lnTo>
                  <a:lnTo>
                    <a:pt x="1562" y="497"/>
                  </a:lnTo>
                  <a:lnTo>
                    <a:pt x="1562" y="498"/>
                  </a:lnTo>
                  <a:lnTo>
                    <a:pt x="1562" y="498"/>
                  </a:lnTo>
                  <a:lnTo>
                    <a:pt x="1564" y="498"/>
                  </a:lnTo>
                  <a:lnTo>
                    <a:pt x="1564" y="498"/>
                  </a:lnTo>
                  <a:close/>
                  <a:moveTo>
                    <a:pt x="1463" y="455"/>
                  </a:moveTo>
                  <a:lnTo>
                    <a:pt x="1461" y="455"/>
                  </a:lnTo>
                  <a:lnTo>
                    <a:pt x="1461" y="457"/>
                  </a:lnTo>
                  <a:lnTo>
                    <a:pt x="1477" y="460"/>
                  </a:lnTo>
                  <a:lnTo>
                    <a:pt x="1479" y="460"/>
                  </a:lnTo>
                  <a:lnTo>
                    <a:pt x="1475" y="459"/>
                  </a:lnTo>
                  <a:lnTo>
                    <a:pt x="1474" y="459"/>
                  </a:lnTo>
                  <a:lnTo>
                    <a:pt x="1463" y="455"/>
                  </a:lnTo>
                  <a:close/>
                  <a:moveTo>
                    <a:pt x="372" y="1466"/>
                  </a:moveTo>
                  <a:lnTo>
                    <a:pt x="372" y="1465"/>
                  </a:lnTo>
                  <a:lnTo>
                    <a:pt x="372" y="1465"/>
                  </a:lnTo>
                  <a:lnTo>
                    <a:pt x="370" y="1463"/>
                  </a:lnTo>
                  <a:lnTo>
                    <a:pt x="370" y="1463"/>
                  </a:lnTo>
                  <a:lnTo>
                    <a:pt x="370" y="1461"/>
                  </a:lnTo>
                  <a:lnTo>
                    <a:pt x="369" y="1459"/>
                  </a:lnTo>
                  <a:lnTo>
                    <a:pt x="369" y="1459"/>
                  </a:lnTo>
                  <a:lnTo>
                    <a:pt x="369" y="1461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70" y="1466"/>
                  </a:lnTo>
                  <a:lnTo>
                    <a:pt x="370" y="1468"/>
                  </a:lnTo>
                  <a:lnTo>
                    <a:pt x="370" y="1468"/>
                  </a:lnTo>
                  <a:lnTo>
                    <a:pt x="372" y="1468"/>
                  </a:lnTo>
                  <a:lnTo>
                    <a:pt x="372" y="1468"/>
                  </a:lnTo>
                  <a:lnTo>
                    <a:pt x="372" y="1466"/>
                  </a:lnTo>
                  <a:lnTo>
                    <a:pt x="372" y="1466"/>
                  </a:lnTo>
                  <a:lnTo>
                    <a:pt x="372" y="1466"/>
                  </a:lnTo>
                  <a:close/>
                  <a:moveTo>
                    <a:pt x="722" y="365"/>
                  </a:moveTo>
                  <a:lnTo>
                    <a:pt x="741" y="366"/>
                  </a:lnTo>
                  <a:lnTo>
                    <a:pt x="742" y="365"/>
                  </a:lnTo>
                  <a:lnTo>
                    <a:pt x="731" y="356"/>
                  </a:lnTo>
                  <a:lnTo>
                    <a:pt x="728" y="357"/>
                  </a:lnTo>
                  <a:lnTo>
                    <a:pt x="722" y="357"/>
                  </a:lnTo>
                  <a:lnTo>
                    <a:pt x="721" y="359"/>
                  </a:lnTo>
                  <a:lnTo>
                    <a:pt x="721" y="359"/>
                  </a:lnTo>
                  <a:lnTo>
                    <a:pt x="721" y="361"/>
                  </a:lnTo>
                  <a:lnTo>
                    <a:pt x="721" y="363"/>
                  </a:lnTo>
                  <a:lnTo>
                    <a:pt x="722" y="365"/>
                  </a:lnTo>
                  <a:close/>
                  <a:moveTo>
                    <a:pt x="1145" y="719"/>
                  </a:moveTo>
                  <a:lnTo>
                    <a:pt x="1150" y="722"/>
                  </a:lnTo>
                  <a:lnTo>
                    <a:pt x="1154" y="724"/>
                  </a:lnTo>
                  <a:lnTo>
                    <a:pt x="1156" y="724"/>
                  </a:lnTo>
                  <a:lnTo>
                    <a:pt x="1156" y="722"/>
                  </a:lnTo>
                  <a:lnTo>
                    <a:pt x="1156" y="719"/>
                  </a:lnTo>
                  <a:lnTo>
                    <a:pt x="1156" y="717"/>
                  </a:lnTo>
                  <a:lnTo>
                    <a:pt x="1154" y="713"/>
                  </a:lnTo>
                  <a:lnTo>
                    <a:pt x="1154" y="711"/>
                  </a:lnTo>
                  <a:lnTo>
                    <a:pt x="1150" y="710"/>
                  </a:lnTo>
                  <a:lnTo>
                    <a:pt x="1149" y="710"/>
                  </a:lnTo>
                  <a:lnTo>
                    <a:pt x="1147" y="710"/>
                  </a:lnTo>
                  <a:lnTo>
                    <a:pt x="1145" y="710"/>
                  </a:lnTo>
                  <a:lnTo>
                    <a:pt x="1143" y="713"/>
                  </a:lnTo>
                  <a:lnTo>
                    <a:pt x="1143" y="715"/>
                  </a:lnTo>
                  <a:lnTo>
                    <a:pt x="1145" y="719"/>
                  </a:lnTo>
                  <a:close/>
                  <a:moveTo>
                    <a:pt x="163" y="1947"/>
                  </a:moveTo>
                  <a:lnTo>
                    <a:pt x="161" y="1945"/>
                  </a:lnTo>
                  <a:lnTo>
                    <a:pt x="161" y="1945"/>
                  </a:lnTo>
                  <a:lnTo>
                    <a:pt x="157" y="1943"/>
                  </a:lnTo>
                  <a:lnTo>
                    <a:pt x="157" y="1943"/>
                  </a:lnTo>
                  <a:lnTo>
                    <a:pt x="159" y="1942"/>
                  </a:lnTo>
                  <a:lnTo>
                    <a:pt x="157" y="1942"/>
                  </a:lnTo>
                  <a:lnTo>
                    <a:pt x="157" y="1942"/>
                  </a:lnTo>
                  <a:lnTo>
                    <a:pt x="157" y="1940"/>
                  </a:lnTo>
                  <a:lnTo>
                    <a:pt x="157" y="1940"/>
                  </a:lnTo>
                  <a:lnTo>
                    <a:pt x="155" y="1940"/>
                  </a:lnTo>
                  <a:lnTo>
                    <a:pt x="154" y="1940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0" y="1933"/>
                  </a:lnTo>
                  <a:lnTo>
                    <a:pt x="150" y="1931"/>
                  </a:lnTo>
                  <a:lnTo>
                    <a:pt x="150" y="1931"/>
                  </a:lnTo>
                  <a:lnTo>
                    <a:pt x="148" y="1931"/>
                  </a:lnTo>
                  <a:lnTo>
                    <a:pt x="148" y="1929"/>
                  </a:lnTo>
                  <a:lnTo>
                    <a:pt x="143" y="1931"/>
                  </a:lnTo>
                  <a:lnTo>
                    <a:pt x="134" y="1929"/>
                  </a:lnTo>
                  <a:lnTo>
                    <a:pt x="134" y="1929"/>
                  </a:lnTo>
                  <a:lnTo>
                    <a:pt x="128" y="1931"/>
                  </a:lnTo>
                  <a:lnTo>
                    <a:pt x="127" y="1933"/>
                  </a:lnTo>
                  <a:lnTo>
                    <a:pt x="127" y="1933"/>
                  </a:lnTo>
                  <a:lnTo>
                    <a:pt x="125" y="1933"/>
                  </a:lnTo>
                  <a:lnTo>
                    <a:pt x="125" y="1933"/>
                  </a:lnTo>
                  <a:lnTo>
                    <a:pt x="123" y="1933"/>
                  </a:lnTo>
                  <a:lnTo>
                    <a:pt x="121" y="1933"/>
                  </a:lnTo>
                  <a:lnTo>
                    <a:pt x="121" y="1931"/>
                  </a:lnTo>
                  <a:lnTo>
                    <a:pt x="121" y="1929"/>
                  </a:lnTo>
                  <a:lnTo>
                    <a:pt x="121" y="1929"/>
                  </a:lnTo>
                  <a:lnTo>
                    <a:pt x="121" y="1927"/>
                  </a:lnTo>
                  <a:lnTo>
                    <a:pt x="119" y="1927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6" y="1927"/>
                  </a:lnTo>
                  <a:lnTo>
                    <a:pt x="114" y="1927"/>
                  </a:lnTo>
                  <a:lnTo>
                    <a:pt x="114" y="1927"/>
                  </a:lnTo>
                  <a:lnTo>
                    <a:pt x="112" y="1925"/>
                  </a:lnTo>
                  <a:lnTo>
                    <a:pt x="108" y="1925"/>
                  </a:lnTo>
                  <a:lnTo>
                    <a:pt x="107" y="1923"/>
                  </a:lnTo>
                  <a:lnTo>
                    <a:pt x="107" y="1923"/>
                  </a:lnTo>
                  <a:lnTo>
                    <a:pt x="103" y="1920"/>
                  </a:lnTo>
                  <a:lnTo>
                    <a:pt x="101" y="1918"/>
                  </a:lnTo>
                  <a:lnTo>
                    <a:pt x="96" y="1918"/>
                  </a:lnTo>
                  <a:lnTo>
                    <a:pt x="94" y="1918"/>
                  </a:lnTo>
                  <a:lnTo>
                    <a:pt x="90" y="1913"/>
                  </a:lnTo>
                  <a:lnTo>
                    <a:pt x="89" y="1911"/>
                  </a:lnTo>
                  <a:lnTo>
                    <a:pt x="89" y="1911"/>
                  </a:lnTo>
                  <a:lnTo>
                    <a:pt x="83" y="1914"/>
                  </a:lnTo>
                  <a:lnTo>
                    <a:pt x="85" y="1914"/>
                  </a:lnTo>
                  <a:lnTo>
                    <a:pt x="85" y="1916"/>
                  </a:lnTo>
                  <a:lnTo>
                    <a:pt x="85" y="1916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6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22"/>
                  </a:lnTo>
                  <a:lnTo>
                    <a:pt x="80" y="1922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1" y="1934"/>
                  </a:lnTo>
                  <a:lnTo>
                    <a:pt x="83" y="1938"/>
                  </a:lnTo>
                  <a:lnTo>
                    <a:pt x="83" y="1940"/>
                  </a:lnTo>
                  <a:lnTo>
                    <a:pt x="81" y="1942"/>
                  </a:lnTo>
                  <a:lnTo>
                    <a:pt x="80" y="1942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4" y="1945"/>
                  </a:lnTo>
                  <a:lnTo>
                    <a:pt x="74" y="1945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2" y="1943"/>
                  </a:lnTo>
                  <a:lnTo>
                    <a:pt x="72" y="1943"/>
                  </a:lnTo>
                  <a:lnTo>
                    <a:pt x="69" y="1945"/>
                  </a:lnTo>
                  <a:lnTo>
                    <a:pt x="63" y="1943"/>
                  </a:lnTo>
                  <a:lnTo>
                    <a:pt x="62" y="1942"/>
                  </a:lnTo>
                  <a:lnTo>
                    <a:pt x="58" y="1940"/>
                  </a:lnTo>
                  <a:lnTo>
                    <a:pt x="49" y="1942"/>
                  </a:lnTo>
                  <a:lnTo>
                    <a:pt x="49" y="1942"/>
                  </a:lnTo>
                  <a:lnTo>
                    <a:pt x="49" y="1940"/>
                  </a:lnTo>
                  <a:lnTo>
                    <a:pt x="47" y="1940"/>
                  </a:lnTo>
                  <a:lnTo>
                    <a:pt x="47" y="1940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9" y="1938"/>
                  </a:lnTo>
                  <a:lnTo>
                    <a:pt x="54" y="1931"/>
                  </a:lnTo>
                  <a:lnTo>
                    <a:pt x="60" y="1925"/>
                  </a:lnTo>
                  <a:lnTo>
                    <a:pt x="62" y="1923"/>
                  </a:lnTo>
                  <a:lnTo>
                    <a:pt x="62" y="1922"/>
                  </a:lnTo>
                  <a:lnTo>
                    <a:pt x="63" y="1920"/>
                  </a:lnTo>
                  <a:lnTo>
                    <a:pt x="63" y="1920"/>
                  </a:lnTo>
                  <a:lnTo>
                    <a:pt x="65" y="1920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7" y="1916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9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67" y="1911"/>
                  </a:lnTo>
                  <a:lnTo>
                    <a:pt x="62" y="1920"/>
                  </a:lnTo>
                  <a:lnTo>
                    <a:pt x="62" y="1920"/>
                  </a:lnTo>
                  <a:lnTo>
                    <a:pt x="52" y="1931"/>
                  </a:lnTo>
                  <a:lnTo>
                    <a:pt x="45" y="1938"/>
                  </a:lnTo>
                  <a:lnTo>
                    <a:pt x="42" y="1940"/>
                  </a:lnTo>
                  <a:lnTo>
                    <a:pt x="38" y="1940"/>
                  </a:lnTo>
                  <a:lnTo>
                    <a:pt x="31" y="1940"/>
                  </a:lnTo>
                  <a:lnTo>
                    <a:pt x="27" y="1940"/>
                  </a:lnTo>
                  <a:lnTo>
                    <a:pt x="24" y="1940"/>
                  </a:lnTo>
                  <a:lnTo>
                    <a:pt x="22" y="1940"/>
                  </a:lnTo>
                  <a:lnTo>
                    <a:pt x="22" y="1940"/>
                  </a:lnTo>
                  <a:lnTo>
                    <a:pt x="20" y="1938"/>
                  </a:lnTo>
                  <a:lnTo>
                    <a:pt x="20" y="1938"/>
                  </a:lnTo>
                  <a:lnTo>
                    <a:pt x="18" y="1940"/>
                  </a:lnTo>
                  <a:lnTo>
                    <a:pt x="18" y="1942"/>
                  </a:lnTo>
                  <a:lnTo>
                    <a:pt x="16" y="1943"/>
                  </a:lnTo>
                  <a:lnTo>
                    <a:pt x="16" y="1945"/>
                  </a:lnTo>
                  <a:lnTo>
                    <a:pt x="16" y="1947"/>
                  </a:lnTo>
                  <a:lnTo>
                    <a:pt x="16" y="1947"/>
                  </a:lnTo>
                  <a:lnTo>
                    <a:pt x="18" y="1952"/>
                  </a:lnTo>
                  <a:lnTo>
                    <a:pt x="18" y="1954"/>
                  </a:lnTo>
                  <a:lnTo>
                    <a:pt x="18" y="1956"/>
                  </a:lnTo>
                  <a:lnTo>
                    <a:pt x="18" y="1956"/>
                  </a:lnTo>
                  <a:lnTo>
                    <a:pt x="16" y="1960"/>
                  </a:lnTo>
                  <a:lnTo>
                    <a:pt x="16" y="1961"/>
                  </a:lnTo>
                  <a:lnTo>
                    <a:pt x="16" y="1961"/>
                  </a:lnTo>
                  <a:lnTo>
                    <a:pt x="15" y="1963"/>
                  </a:lnTo>
                  <a:lnTo>
                    <a:pt x="15" y="1963"/>
                  </a:lnTo>
                  <a:lnTo>
                    <a:pt x="16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3" y="1970"/>
                  </a:lnTo>
                  <a:lnTo>
                    <a:pt x="7" y="1978"/>
                  </a:lnTo>
                  <a:lnTo>
                    <a:pt x="2" y="1981"/>
                  </a:lnTo>
                  <a:lnTo>
                    <a:pt x="2" y="1983"/>
                  </a:lnTo>
                  <a:lnTo>
                    <a:pt x="0" y="1983"/>
                  </a:lnTo>
                  <a:lnTo>
                    <a:pt x="0" y="1983"/>
                  </a:lnTo>
                  <a:lnTo>
                    <a:pt x="2" y="1983"/>
                  </a:lnTo>
                  <a:lnTo>
                    <a:pt x="4" y="1985"/>
                  </a:lnTo>
                  <a:lnTo>
                    <a:pt x="9" y="1985"/>
                  </a:lnTo>
                  <a:lnTo>
                    <a:pt x="18" y="1985"/>
                  </a:lnTo>
                  <a:lnTo>
                    <a:pt x="38" y="1987"/>
                  </a:lnTo>
                  <a:lnTo>
                    <a:pt x="67" y="1989"/>
                  </a:lnTo>
                  <a:lnTo>
                    <a:pt x="85" y="1989"/>
                  </a:lnTo>
                  <a:lnTo>
                    <a:pt x="107" y="1990"/>
                  </a:lnTo>
                  <a:lnTo>
                    <a:pt x="134" y="1992"/>
                  </a:lnTo>
                  <a:lnTo>
                    <a:pt x="146" y="1992"/>
                  </a:lnTo>
                  <a:lnTo>
                    <a:pt x="155" y="1992"/>
                  </a:lnTo>
                  <a:lnTo>
                    <a:pt x="159" y="1992"/>
                  </a:lnTo>
                  <a:lnTo>
                    <a:pt x="155" y="1987"/>
                  </a:lnTo>
                  <a:lnTo>
                    <a:pt x="155" y="1983"/>
                  </a:lnTo>
                  <a:lnTo>
                    <a:pt x="154" y="1979"/>
                  </a:lnTo>
                  <a:lnTo>
                    <a:pt x="155" y="1972"/>
                  </a:lnTo>
                  <a:lnTo>
                    <a:pt x="155" y="1969"/>
                  </a:lnTo>
                  <a:lnTo>
                    <a:pt x="155" y="1967"/>
                  </a:lnTo>
                  <a:lnTo>
                    <a:pt x="155" y="1967"/>
                  </a:lnTo>
                  <a:lnTo>
                    <a:pt x="155" y="1965"/>
                  </a:lnTo>
                  <a:lnTo>
                    <a:pt x="155" y="1963"/>
                  </a:lnTo>
                  <a:lnTo>
                    <a:pt x="155" y="1963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9" y="1958"/>
                  </a:lnTo>
                  <a:lnTo>
                    <a:pt x="159" y="1958"/>
                  </a:lnTo>
                  <a:lnTo>
                    <a:pt x="161" y="1958"/>
                  </a:lnTo>
                  <a:lnTo>
                    <a:pt x="161" y="1956"/>
                  </a:lnTo>
                  <a:lnTo>
                    <a:pt x="163" y="1954"/>
                  </a:lnTo>
                  <a:lnTo>
                    <a:pt x="163" y="1954"/>
                  </a:lnTo>
                  <a:lnTo>
                    <a:pt x="163" y="1952"/>
                  </a:lnTo>
                  <a:lnTo>
                    <a:pt x="163" y="1951"/>
                  </a:lnTo>
                  <a:lnTo>
                    <a:pt x="163" y="1947"/>
                  </a:lnTo>
                  <a:close/>
                  <a:moveTo>
                    <a:pt x="1878" y="191"/>
                  </a:moveTo>
                  <a:lnTo>
                    <a:pt x="1882" y="195"/>
                  </a:lnTo>
                  <a:lnTo>
                    <a:pt x="1884" y="195"/>
                  </a:lnTo>
                  <a:lnTo>
                    <a:pt x="1884" y="193"/>
                  </a:lnTo>
                  <a:lnTo>
                    <a:pt x="1882" y="191"/>
                  </a:lnTo>
                  <a:lnTo>
                    <a:pt x="1878" y="188"/>
                  </a:lnTo>
                  <a:lnTo>
                    <a:pt x="1876" y="189"/>
                  </a:lnTo>
                  <a:lnTo>
                    <a:pt x="1875" y="188"/>
                  </a:lnTo>
                  <a:lnTo>
                    <a:pt x="1875" y="186"/>
                  </a:lnTo>
                  <a:lnTo>
                    <a:pt x="1873" y="186"/>
                  </a:lnTo>
                  <a:lnTo>
                    <a:pt x="1871" y="184"/>
                  </a:lnTo>
                  <a:lnTo>
                    <a:pt x="1866" y="180"/>
                  </a:lnTo>
                  <a:lnTo>
                    <a:pt x="1866" y="184"/>
                  </a:lnTo>
                  <a:lnTo>
                    <a:pt x="1867" y="186"/>
                  </a:lnTo>
                  <a:lnTo>
                    <a:pt x="1869" y="188"/>
                  </a:lnTo>
                  <a:lnTo>
                    <a:pt x="1869" y="188"/>
                  </a:lnTo>
                  <a:lnTo>
                    <a:pt x="1867" y="188"/>
                  </a:lnTo>
                  <a:lnTo>
                    <a:pt x="1867" y="188"/>
                  </a:lnTo>
                  <a:lnTo>
                    <a:pt x="1869" y="191"/>
                  </a:lnTo>
                  <a:lnTo>
                    <a:pt x="1876" y="197"/>
                  </a:lnTo>
                  <a:lnTo>
                    <a:pt x="1880" y="197"/>
                  </a:lnTo>
                  <a:lnTo>
                    <a:pt x="1878" y="195"/>
                  </a:lnTo>
                  <a:lnTo>
                    <a:pt x="1875" y="193"/>
                  </a:lnTo>
                  <a:lnTo>
                    <a:pt x="1875" y="189"/>
                  </a:lnTo>
                  <a:lnTo>
                    <a:pt x="1875" y="191"/>
                  </a:lnTo>
                  <a:lnTo>
                    <a:pt x="1878" y="191"/>
                  </a:lnTo>
                  <a:close/>
                  <a:moveTo>
                    <a:pt x="1983" y="383"/>
                  </a:moveTo>
                  <a:lnTo>
                    <a:pt x="1983" y="381"/>
                  </a:lnTo>
                  <a:lnTo>
                    <a:pt x="1979" y="377"/>
                  </a:lnTo>
                  <a:lnTo>
                    <a:pt x="1963" y="366"/>
                  </a:lnTo>
                  <a:lnTo>
                    <a:pt x="1961" y="365"/>
                  </a:lnTo>
                  <a:lnTo>
                    <a:pt x="1961" y="366"/>
                  </a:lnTo>
                  <a:lnTo>
                    <a:pt x="1961" y="368"/>
                  </a:lnTo>
                  <a:lnTo>
                    <a:pt x="1976" y="379"/>
                  </a:lnTo>
                  <a:lnTo>
                    <a:pt x="1978" y="381"/>
                  </a:lnTo>
                  <a:lnTo>
                    <a:pt x="1979" y="386"/>
                  </a:lnTo>
                  <a:lnTo>
                    <a:pt x="1979" y="386"/>
                  </a:lnTo>
                  <a:lnTo>
                    <a:pt x="1981" y="390"/>
                  </a:lnTo>
                  <a:lnTo>
                    <a:pt x="1981" y="390"/>
                  </a:lnTo>
                  <a:lnTo>
                    <a:pt x="1983" y="390"/>
                  </a:lnTo>
                  <a:lnTo>
                    <a:pt x="1983" y="392"/>
                  </a:lnTo>
                  <a:lnTo>
                    <a:pt x="1985" y="392"/>
                  </a:lnTo>
                  <a:lnTo>
                    <a:pt x="1985" y="394"/>
                  </a:lnTo>
                  <a:lnTo>
                    <a:pt x="1985" y="392"/>
                  </a:lnTo>
                  <a:lnTo>
                    <a:pt x="1985" y="392"/>
                  </a:lnTo>
                  <a:lnTo>
                    <a:pt x="1985" y="388"/>
                  </a:lnTo>
                  <a:lnTo>
                    <a:pt x="1985" y="386"/>
                  </a:lnTo>
                  <a:lnTo>
                    <a:pt x="1983" y="385"/>
                  </a:lnTo>
                  <a:lnTo>
                    <a:pt x="1981" y="383"/>
                  </a:lnTo>
                  <a:lnTo>
                    <a:pt x="1981" y="383"/>
                  </a:lnTo>
                  <a:lnTo>
                    <a:pt x="1983" y="383"/>
                  </a:lnTo>
                  <a:close/>
                  <a:moveTo>
                    <a:pt x="1690" y="77"/>
                  </a:moveTo>
                  <a:lnTo>
                    <a:pt x="1690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0" y="76"/>
                  </a:lnTo>
                  <a:lnTo>
                    <a:pt x="1685" y="67"/>
                  </a:lnTo>
                  <a:lnTo>
                    <a:pt x="1683" y="65"/>
                  </a:lnTo>
                  <a:lnTo>
                    <a:pt x="1683" y="67"/>
                  </a:lnTo>
                  <a:lnTo>
                    <a:pt x="1681" y="67"/>
                  </a:lnTo>
                  <a:lnTo>
                    <a:pt x="1681" y="65"/>
                  </a:lnTo>
                  <a:lnTo>
                    <a:pt x="1680" y="67"/>
                  </a:lnTo>
                  <a:lnTo>
                    <a:pt x="1681" y="67"/>
                  </a:lnTo>
                  <a:lnTo>
                    <a:pt x="1683" y="68"/>
                  </a:lnTo>
                  <a:lnTo>
                    <a:pt x="1683" y="68"/>
                  </a:lnTo>
                  <a:lnTo>
                    <a:pt x="1683" y="72"/>
                  </a:lnTo>
                  <a:lnTo>
                    <a:pt x="1685" y="74"/>
                  </a:lnTo>
                  <a:lnTo>
                    <a:pt x="1690" y="77"/>
                  </a:lnTo>
                  <a:close/>
                  <a:moveTo>
                    <a:pt x="1593" y="3"/>
                  </a:moveTo>
                  <a:lnTo>
                    <a:pt x="1593" y="5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6" y="9"/>
                  </a:lnTo>
                  <a:lnTo>
                    <a:pt x="1596" y="11"/>
                  </a:lnTo>
                  <a:lnTo>
                    <a:pt x="1595" y="11"/>
                  </a:lnTo>
                  <a:lnTo>
                    <a:pt x="1595" y="12"/>
                  </a:lnTo>
                  <a:lnTo>
                    <a:pt x="1598" y="20"/>
                  </a:lnTo>
                  <a:lnTo>
                    <a:pt x="1598" y="21"/>
                  </a:lnTo>
                  <a:lnTo>
                    <a:pt x="1598" y="23"/>
                  </a:lnTo>
                  <a:lnTo>
                    <a:pt x="1600" y="25"/>
                  </a:lnTo>
                  <a:lnTo>
                    <a:pt x="1600" y="27"/>
                  </a:lnTo>
                  <a:lnTo>
                    <a:pt x="1600" y="29"/>
                  </a:lnTo>
                  <a:lnTo>
                    <a:pt x="1598" y="30"/>
                  </a:lnTo>
                  <a:lnTo>
                    <a:pt x="1598" y="32"/>
                  </a:lnTo>
                  <a:lnTo>
                    <a:pt x="1600" y="34"/>
                  </a:lnTo>
                  <a:lnTo>
                    <a:pt x="1602" y="38"/>
                  </a:lnTo>
                  <a:lnTo>
                    <a:pt x="1606" y="40"/>
                  </a:lnTo>
                  <a:lnTo>
                    <a:pt x="1607" y="40"/>
                  </a:lnTo>
                  <a:lnTo>
                    <a:pt x="1611" y="45"/>
                  </a:lnTo>
                  <a:lnTo>
                    <a:pt x="1613" y="47"/>
                  </a:lnTo>
                  <a:lnTo>
                    <a:pt x="1613" y="49"/>
                  </a:lnTo>
                  <a:lnTo>
                    <a:pt x="1613" y="49"/>
                  </a:lnTo>
                  <a:lnTo>
                    <a:pt x="1615" y="50"/>
                  </a:lnTo>
                  <a:lnTo>
                    <a:pt x="1615" y="50"/>
                  </a:lnTo>
                  <a:lnTo>
                    <a:pt x="1618" y="49"/>
                  </a:lnTo>
                  <a:lnTo>
                    <a:pt x="1620" y="47"/>
                  </a:lnTo>
                  <a:lnTo>
                    <a:pt x="1625" y="47"/>
                  </a:lnTo>
                  <a:lnTo>
                    <a:pt x="1629" y="45"/>
                  </a:lnTo>
                  <a:lnTo>
                    <a:pt x="1636" y="47"/>
                  </a:lnTo>
                  <a:lnTo>
                    <a:pt x="1634" y="45"/>
                  </a:lnTo>
                  <a:lnTo>
                    <a:pt x="1633" y="43"/>
                  </a:lnTo>
                  <a:lnTo>
                    <a:pt x="1631" y="40"/>
                  </a:lnTo>
                  <a:lnTo>
                    <a:pt x="1629" y="36"/>
                  </a:lnTo>
                  <a:lnTo>
                    <a:pt x="1631" y="36"/>
                  </a:lnTo>
                  <a:lnTo>
                    <a:pt x="1633" y="34"/>
                  </a:lnTo>
                  <a:lnTo>
                    <a:pt x="1634" y="30"/>
                  </a:lnTo>
                  <a:lnTo>
                    <a:pt x="1636" y="29"/>
                  </a:lnTo>
                  <a:lnTo>
                    <a:pt x="1636" y="32"/>
                  </a:lnTo>
                  <a:lnTo>
                    <a:pt x="1634" y="38"/>
                  </a:lnTo>
                  <a:lnTo>
                    <a:pt x="1636" y="41"/>
                  </a:lnTo>
                  <a:lnTo>
                    <a:pt x="1638" y="45"/>
                  </a:lnTo>
                  <a:lnTo>
                    <a:pt x="1642" y="47"/>
                  </a:lnTo>
                  <a:lnTo>
                    <a:pt x="1643" y="47"/>
                  </a:lnTo>
                  <a:lnTo>
                    <a:pt x="1642" y="45"/>
                  </a:lnTo>
                  <a:lnTo>
                    <a:pt x="1642" y="43"/>
                  </a:lnTo>
                  <a:lnTo>
                    <a:pt x="1642" y="41"/>
                  </a:lnTo>
                  <a:lnTo>
                    <a:pt x="1640" y="38"/>
                  </a:lnTo>
                  <a:lnTo>
                    <a:pt x="1642" y="36"/>
                  </a:lnTo>
                  <a:lnTo>
                    <a:pt x="1645" y="34"/>
                  </a:lnTo>
                  <a:lnTo>
                    <a:pt x="1647" y="32"/>
                  </a:lnTo>
                  <a:lnTo>
                    <a:pt x="1647" y="29"/>
                  </a:lnTo>
                  <a:lnTo>
                    <a:pt x="1647" y="25"/>
                  </a:lnTo>
                  <a:lnTo>
                    <a:pt x="1649" y="23"/>
                  </a:lnTo>
                  <a:lnTo>
                    <a:pt x="1649" y="21"/>
                  </a:lnTo>
                  <a:lnTo>
                    <a:pt x="1651" y="23"/>
                  </a:lnTo>
                  <a:lnTo>
                    <a:pt x="1651" y="29"/>
                  </a:lnTo>
                  <a:lnTo>
                    <a:pt x="1651" y="30"/>
                  </a:lnTo>
                  <a:lnTo>
                    <a:pt x="1654" y="34"/>
                  </a:lnTo>
                  <a:lnTo>
                    <a:pt x="1654" y="36"/>
                  </a:lnTo>
                  <a:lnTo>
                    <a:pt x="1654" y="40"/>
                  </a:lnTo>
                  <a:lnTo>
                    <a:pt x="1654" y="41"/>
                  </a:lnTo>
                  <a:lnTo>
                    <a:pt x="1652" y="45"/>
                  </a:lnTo>
                  <a:lnTo>
                    <a:pt x="1652" y="49"/>
                  </a:lnTo>
                  <a:lnTo>
                    <a:pt x="1654" y="49"/>
                  </a:lnTo>
                  <a:lnTo>
                    <a:pt x="1656" y="45"/>
                  </a:lnTo>
                  <a:lnTo>
                    <a:pt x="1658" y="45"/>
                  </a:lnTo>
                  <a:lnTo>
                    <a:pt x="1660" y="49"/>
                  </a:lnTo>
                  <a:lnTo>
                    <a:pt x="1660" y="52"/>
                  </a:lnTo>
                  <a:lnTo>
                    <a:pt x="1660" y="54"/>
                  </a:lnTo>
                  <a:lnTo>
                    <a:pt x="1663" y="54"/>
                  </a:lnTo>
                  <a:lnTo>
                    <a:pt x="1661" y="49"/>
                  </a:lnTo>
                  <a:lnTo>
                    <a:pt x="1663" y="49"/>
                  </a:lnTo>
                  <a:lnTo>
                    <a:pt x="1665" y="50"/>
                  </a:lnTo>
                  <a:lnTo>
                    <a:pt x="1665" y="52"/>
                  </a:lnTo>
                  <a:lnTo>
                    <a:pt x="1665" y="54"/>
                  </a:lnTo>
                  <a:lnTo>
                    <a:pt x="1665" y="56"/>
                  </a:lnTo>
                  <a:lnTo>
                    <a:pt x="1665" y="58"/>
                  </a:lnTo>
                  <a:lnTo>
                    <a:pt x="1667" y="59"/>
                  </a:lnTo>
                  <a:lnTo>
                    <a:pt x="1667" y="59"/>
                  </a:lnTo>
                  <a:lnTo>
                    <a:pt x="1669" y="58"/>
                  </a:lnTo>
                  <a:lnTo>
                    <a:pt x="1669" y="58"/>
                  </a:lnTo>
                  <a:lnTo>
                    <a:pt x="1671" y="58"/>
                  </a:lnTo>
                  <a:lnTo>
                    <a:pt x="1671" y="56"/>
                  </a:lnTo>
                  <a:lnTo>
                    <a:pt x="1671" y="54"/>
                  </a:lnTo>
                  <a:lnTo>
                    <a:pt x="1671" y="52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74" y="52"/>
                  </a:lnTo>
                  <a:lnTo>
                    <a:pt x="1674" y="50"/>
                  </a:lnTo>
                  <a:lnTo>
                    <a:pt x="1674" y="49"/>
                  </a:lnTo>
                  <a:lnTo>
                    <a:pt x="1674" y="47"/>
                  </a:lnTo>
                  <a:lnTo>
                    <a:pt x="1672" y="45"/>
                  </a:lnTo>
                  <a:lnTo>
                    <a:pt x="1672" y="45"/>
                  </a:lnTo>
                  <a:lnTo>
                    <a:pt x="1674" y="43"/>
                  </a:lnTo>
                  <a:lnTo>
                    <a:pt x="1674" y="43"/>
                  </a:lnTo>
                  <a:lnTo>
                    <a:pt x="1676" y="43"/>
                  </a:lnTo>
                  <a:lnTo>
                    <a:pt x="1674" y="45"/>
                  </a:lnTo>
                  <a:lnTo>
                    <a:pt x="1676" y="49"/>
                  </a:lnTo>
                  <a:lnTo>
                    <a:pt x="1678" y="50"/>
                  </a:lnTo>
                  <a:lnTo>
                    <a:pt x="1678" y="54"/>
                  </a:lnTo>
                  <a:lnTo>
                    <a:pt x="1678" y="56"/>
                  </a:lnTo>
                  <a:lnTo>
                    <a:pt x="1680" y="54"/>
                  </a:lnTo>
                  <a:lnTo>
                    <a:pt x="1680" y="52"/>
                  </a:lnTo>
                  <a:lnTo>
                    <a:pt x="1680" y="49"/>
                  </a:lnTo>
                  <a:lnTo>
                    <a:pt x="1681" y="45"/>
                  </a:lnTo>
                  <a:lnTo>
                    <a:pt x="1683" y="41"/>
                  </a:lnTo>
                  <a:lnTo>
                    <a:pt x="1690" y="32"/>
                  </a:lnTo>
                  <a:lnTo>
                    <a:pt x="1690" y="32"/>
                  </a:lnTo>
                  <a:lnTo>
                    <a:pt x="1694" y="36"/>
                  </a:lnTo>
                  <a:lnTo>
                    <a:pt x="1690" y="41"/>
                  </a:lnTo>
                  <a:lnTo>
                    <a:pt x="1689" y="43"/>
                  </a:lnTo>
                  <a:lnTo>
                    <a:pt x="1689" y="45"/>
                  </a:lnTo>
                  <a:lnTo>
                    <a:pt x="1689" y="45"/>
                  </a:lnTo>
                  <a:lnTo>
                    <a:pt x="1689" y="47"/>
                  </a:lnTo>
                  <a:lnTo>
                    <a:pt x="1689" y="47"/>
                  </a:lnTo>
                  <a:lnTo>
                    <a:pt x="1687" y="49"/>
                  </a:lnTo>
                  <a:lnTo>
                    <a:pt x="1685" y="50"/>
                  </a:lnTo>
                  <a:lnTo>
                    <a:pt x="1685" y="50"/>
                  </a:lnTo>
                  <a:lnTo>
                    <a:pt x="1689" y="59"/>
                  </a:lnTo>
                  <a:lnTo>
                    <a:pt x="1690" y="65"/>
                  </a:lnTo>
                  <a:lnTo>
                    <a:pt x="1690" y="65"/>
                  </a:lnTo>
                  <a:lnTo>
                    <a:pt x="1690" y="68"/>
                  </a:lnTo>
                  <a:lnTo>
                    <a:pt x="1690" y="68"/>
                  </a:lnTo>
                  <a:lnTo>
                    <a:pt x="1692" y="72"/>
                  </a:lnTo>
                  <a:lnTo>
                    <a:pt x="1696" y="74"/>
                  </a:lnTo>
                  <a:lnTo>
                    <a:pt x="1699" y="72"/>
                  </a:lnTo>
                  <a:lnTo>
                    <a:pt x="1699" y="65"/>
                  </a:lnTo>
                  <a:lnTo>
                    <a:pt x="1699" y="61"/>
                  </a:lnTo>
                  <a:lnTo>
                    <a:pt x="1701" y="59"/>
                  </a:lnTo>
                  <a:lnTo>
                    <a:pt x="1714" y="54"/>
                  </a:lnTo>
                  <a:lnTo>
                    <a:pt x="1716" y="49"/>
                  </a:lnTo>
                  <a:lnTo>
                    <a:pt x="1717" y="49"/>
                  </a:lnTo>
                  <a:lnTo>
                    <a:pt x="1719" y="49"/>
                  </a:lnTo>
                  <a:lnTo>
                    <a:pt x="1719" y="49"/>
                  </a:lnTo>
                  <a:lnTo>
                    <a:pt x="1719" y="54"/>
                  </a:lnTo>
                  <a:lnTo>
                    <a:pt x="1717" y="56"/>
                  </a:lnTo>
                  <a:lnTo>
                    <a:pt x="1708" y="58"/>
                  </a:lnTo>
                  <a:lnTo>
                    <a:pt x="1707" y="59"/>
                  </a:lnTo>
                  <a:lnTo>
                    <a:pt x="1705" y="63"/>
                  </a:lnTo>
                  <a:lnTo>
                    <a:pt x="1705" y="67"/>
                  </a:lnTo>
                  <a:lnTo>
                    <a:pt x="1703" y="70"/>
                  </a:lnTo>
                  <a:lnTo>
                    <a:pt x="1701" y="74"/>
                  </a:lnTo>
                  <a:lnTo>
                    <a:pt x="1701" y="76"/>
                  </a:lnTo>
                  <a:lnTo>
                    <a:pt x="1694" y="79"/>
                  </a:lnTo>
                  <a:lnTo>
                    <a:pt x="1696" y="81"/>
                  </a:lnTo>
                  <a:lnTo>
                    <a:pt x="1698" y="86"/>
                  </a:lnTo>
                  <a:lnTo>
                    <a:pt x="1699" y="88"/>
                  </a:lnTo>
                  <a:lnTo>
                    <a:pt x="1699" y="88"/>
                  </a:lnTo>
                  <a:lnTo>
                    <a:pt x="1701" y="90"/>
                  </a:lnTo>
                  <a:lnTo>
                    <a:pt x="1703" y="88"/>
                  </a:lnTo>
                  <a:lnTo>
                    <a:pt x="1705" y="88"/>
                  </a:lnTo>
                  <a:lnTo>
                    <a:pt x="1707" y="90"/>
                  </a:lnTo>
                  <a:lnTo>
                    <a:pt x="1708" y="90"/>
                  </a:lnTo>
                  <a:lnTo>
                    <a:pt x="1708" y="92"/>
                  </a:lnTo>
                  <a:lnTo>
                    <a:pt x="1708" y="92"/>
                  </a:lnTo>
                  <a:lnTo>
                    <a:pt x="1708" y="94"/>
                  </a:lnTo>
                  <a:lnTo>
                    <a:pt x="1708" y="94"/>
                  </a:lnTo>
                  <a:lnTo>
                    <a:pt x="1712" y="97"/>
                  </a:lnTo>
                  <a:lnTo>
                    <a:pt x="1714" y="97"/>
                  </a:lnTo>
                  <a:lnTo>
                    <a:pt x="1714" y="96"/>
                  </a:lnTo>
                  <a:lnTo>
                    <a:pt x="1714" y="92"/>
                  </a:lnTo>
                  <a:lnTo>
                    <a:pt x="1714" y="90"/>
                  </a:lnTo>
                  <a:lnTo>
                    <a:pt x="1712" y="88"/>
                  </a:lnTo>
                  <a:lnTo>
                    <a:pt x="1716" y="88"/>
                  </a:lnTo>
                  <a:lnTo>
                    <a:pt x="1716" y="90"/>
                  </a:lnTo>
                  <a:lnTo>
                    <a:pt x="1717" y="92"/>
                  </a:lnTo>
                  <a:lnTo>
                    <a:pt x="1717" y="94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1" y="90"/>
                  </a:lnTo>
                  <a:lnTo>
                    <a:pt x="1723" y="86"/>
                  </a:lnTo>
                  <a:lnTo>
                    <a:pt x="1725" y="85"/>
                  </a:lnTo>
                  <a:lnTo>
                    <a:pt x="1725" y="85"/>
                  </a:lnTo>
                  <a:lnTo>
                    <a:pt x="1726" y="85"/>
                  </a:lnTo>
                  <a:lnTo>
                    <a:pt x="1730" y="88"/>
                  </a:lnTo>
                  <a:lnTo>
                    <a:pt x="1730" y="88"/>
                  </a:lnTo>
                  <a:lnTo>
                    <a:pt x="1728" y="88"/>
                  </a:lnTo>
                  <a:lnTo>
                    <a:pt x="1726" y="88"/>
                  </a:lnTo>
                  <a:lnTo>
                    <a:pt x="1725" y="88"/>
                  </a:lnTo>
                  <a:lnTo>
                    <a:pt x="1726" y="92"/>
                  </a:lnTo>
                  <a:lnTo>
                    <a:pt x="1725" y="92"/>
                  </a:lnTo>
                  <a:lnTo>
                    <a:pt x="1725" y="92"/>
                  </a:lnTo>
                  <a:lnTo>
                    <a:pt x="1723" y="94"/>
                  </a:lnTo>
                  <a:lnTo>
                    <a:pt x="1723" y="96"/>
                  </a:lnTo>
                  <a:lnTo>
                    <a:pt x="1723" y="96"/>
                  </a:lnTo>
                  <a:lnTo>
                    <a:pt x="1721" y="96"/>
                  </a:lnTo>
                  <a:lnTo>
                    <a:pt x="1723" y="99"/>
                  </a:lnTo>
                  <a:lnTo>
                    <a:pt x="1725" y="99"/>
                  </a:lnTo>
                  <a:lnTo>
                    <a:pt x="1730" y="101"/>
                  </a:lnTo>
                  <a:lnTo>
                    <a:pt x="1730" y="101"/>
                  </a:lnTo>
                  <a:lnTo>
                    <a:pt x="1732" y="99"/>
                  </a:lnTo>
                  <a:lnTo>
                    <a:pt x="1734" y="99"/>
                  </a:lnTo>
                  <a:lnTo>
                    <a:pt x="1734" y="99"/>
                  </a:lnTo>
                  <a:lnTo>
                    <a:pt x="1734" y="101"/>
                  </a:lnTo>
                  <a:lnTo>
                    <a:pt x="1734" y="103"/>
                  </a:lnTo>
                  <a:lnTo>
                    <a:pt x="1734" y="103"/>
                  </a:lnTo>
                  <a:lnTo>
                    <a:pt x="1726" y="106"/>
                  </a:lnTo>
                  <a:lnTo>
                    <a:pt x="1723" y="105"/>
                  </a:lnTo>
                  <a:lnTo>
                    <a:pt x="1719" y="105"/>
                  </a:lnTo>
                  <a:lnTo>
                    <a:pt x="1717" y="105"/>
                  </a:lnTo>
                  <a:lnTo>
                    <a:pt x="1719" y="101"/>
                  </a:lnTo>
                  <a:lnTo>
                    <a:pt x="1721" y="101"/>
                  </a:lnTo>
                  <a:lnTo>
                    <a:pt x="1726" y="103"/>
                  </a:lnTo>
                  <a:lnTo>
                    <a:pt x="1723" y="99"/>
                  </a:lnTo>
                  <a:lnTo>
                    <a:pt x="1719" y="99"/>
                  </a:lnTo>
                  <a:lnTo>
                    <a:pt x="1712" y="101"/>
                  </a:lnTo>
                  <a:lnTo>
                    <a:pt x="1714" y="105"/>
                  </a:lnTo>
                  <a:lnTo>
                    <a:pt x="1719" y="112"/>
                  </a:lnTo>
                  <a:lnTo>
                    <a:pt x="1717" y="112"/>
                  </a:lnTo>
                  <a:lnTo>
                    <a:pt x="1712" y="108"/>
                  </a:lnTo>
                  <a:lnTo>
                    <a:pt x="1712" y="108"/>
                  </a:lnTo>
                  <a:lnTo>
                    <a:pt x="1710" y="108"/>
                  </a:lnTo>
                  <a:lnTo>
                    <a:pt x="1708" y="108"/>
                  </a:lnTo>
                  <a:lnTo>
                    <a:pt x="1707" y="106"/>
                  </a:lnTo>
                  <a:lnTo>
                    <a:pt x="1707" y="106"/>
                  </a:lnTo>
                  <a:lnTo>
                    <a:pt x="1705" y="106"/>
                  </a:lnTo>
                  <a:lnTo>
                    <a:pt x="1707" y="108"/>
                  </a:lnTo>
                  <a:lnTo>
                    <a:pt x="1701" y="108"/>
                  </a:lnTo>
                  <a:lnTo>
                    <a:pt x="1699" y="108"/>
                  </a:lnTo>
                  <a:lnTo>
                    <a:pt x="1698" y="106"/>
                  </a:lnTo>
                  <a:lnTo>
                    <a:pt x="1698" y="108"/>
                  </a:lnTo>
                  <a:lnTo>
                    <a:pt x="1698" y="110"/>
                  </a:lnTo>
                  <a:lnTo>
                    <a:pt x="1699" y="114"/>
                  </a:lnTo>
                  <a:lnTo>
                    <a:pt x="1707" y="121"/>
                  </a:lnTo>
                  <a:lnTo>
                    <a:pt x="1708" y="126"/>
                  </a:lnTo>
                  <a:lnTo>
                    <a:pt x="1708" y="128"/>
                  </a:lnTo>
                  <a:lnTo>
                    <a:pt x="1708" y="130"/>
                  </a:lnTo>
                  <a:lnTo>
                    <a:pt x="1708" y="132"/>
                  </a:lnTo>
                  <a:lnTo>
                    <a:pt x="1707" y="135"/>
                  </a:lnTo>
                  <a:lnTo>
                    <a:pt x="1707" y="137"/>
                  </a:lnTo>
                  <a:lnTo>
                    <a:pt x="1707" y="141"/>
                  </a:lnTo>
                  <a:lnTo>
                    <a:pt x="1707" y="142"/>
                  </a:lnTo>
                  <a:lnTo>
                    <a:pt x="1708" y="144"/>
                  </a:lnTo>
                  <a:lnTo>
                    <a:pt x="1707" y="146"/>
                  </a:lnTo>
                  <a:lnTo>
                    <a:pt x="1707" y="146"/>
                  </a:lnTo>
                  <a:lnTo>
                    <a:pt x="1705" y="144"/>
                  </a:lnTo>
                  <a:lnTo>
                    <a:pt x="1701" y="139"/>
                  </a:lnTo>
                  <a:lnTo>
                    <a:pt x="1701" y="139"/>
                  </a:lnTo>
                  <a:lnTo>
                    <a:pt x="1699" y="139"/>
                  </a:lnTo>
                  <a:lnTo>
                    <a:pt x="1699" y="139"/>
                  </a:lnTo>
                  <a:lnTo>
                    <a:pt x="1699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87" y="141"/>
                  </a:lnTo>
                  <a:lnTo>
                    <a:pt x="1690" y="142"/>
                  </a:lnTo>
                  <a:lnTo>
                    <a:pt x="1692" y="144"/>
                  </a:lnTo>
                  <a:lnTo>
                    <a:pt x="1696" y="148"/>
                  </a:lnTo>
                  <a:lnTo>
                    <a:pt x="1698" y="148"/>
                  </a:lnTo>
                  <a:lnTo>
                    <a:pt x="1699" y="152"/>
                  </a:lnTo>
                  <a:lnTo>
                    <a:pt x="1699" y="150"/>
                  </a:lnTo>
                  <a:lnTo>
                    <a:pt x="1699" y="148"/>
                  </a:lnTo>
                  <a:lnTo>
                    <a:pt x="1699" y="144"/>
                  </a:lnTo>
                  <a:lnTo>
                    <a:pt x="1699" y="142"/>
                  </a:lnTo>
                  <a:lnTo>
                    <a:pt x="1701" y="144"/>
                  </a:lnTo>
                  <a:lnTo>
                    <a:pt x="1701" y="144"/>
                  </a:lnTo>
                  <a:lnTo>
                    <a:pt x="1701" y="146"/>
                  </a:lnTo>
                  <a:lnTo>
                    <a:pt x="1701" y="146"/>
                  </a:lnTo>
                  <a:lnTo>
                    <a:pt x="1705" y="146"/>
                  </a:lnTo>
                  <a:lnTo>
                    <a:pt x="1705" y="148"/>
                  </a:lnTo>
                  <a:lnTo>
                    <a:pt x="1708" y="152"/>
                  </a:lnTo>
                  <a:lnTo>
                    <a:pt x="1708" y="152"/>
                  </a:lnTo>
                  <a:lnTo>
                    <a:pt x="1710" y="152"/>
                  </a:lnTo>
                  <a:lnTo>
                    <a:pt x="1712" y="150"/>
                  </a:lnTo>
                  <a:lnTo>
                    <a:pt x="1714" y="152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7" y="153"/>
                  </a:lnTo>
                  <a:lnTo>
                    <a:pt x="1714" y="150"/>
                  </a:lnTo>
                  <a:lnTo>
                    <a:pt x="1714" y="150"/>
                  </a:lnTo>
                  <a:lnTo>
                    <a:pt x="1714" y="148"/>
                  </a:lnTo>
                  <a:lnTo>
                    <a:pt x="1716" y="148"/>
                  </a:lnTo>
                  <a:lnTo>
                    <a:pt x="1723" y="159"/>
                  </a:lnTo>
                  <a:lnTo>
                    <a:pt x="1725" y="159"/>
                  </a:lnTo>
                  <a:lnTo>
                    <a:pt x="1726" y="161"/>
                  </a:lnTo>
                  <a:lnTo>
                    <a:pt x="1730" y="159"/>
                  </a:lnTo>
                  <a:lnTo>
                    <a:pt x="1730" y="159"/>
                  </a:lnTo>
                  <a:lnTo>
                    <a:pt x="1732" y="161"/>
                  </a:lnTo>
                  <a:lnTo>
                    <a:pt x="1734" y="162"/>
                  </a:lnTo>
                  <a:lnTo>
                    <a:pt x="1736" y="162"/>
                  </a:lnTo>
                  <a:lnTo>
                    <a:pt x="1737" y="161"/>
                  </a:lnTo>
                  <a:lnTo>
                    <a:pt x="1736" y="159"/>
                  </a:lnTo>
                  <a:lnTo>
                    <a:pt x="1736" y="157"/>
                  </a:lnTo>
                  <a:lnTo>
                    <a:pt x="1736" y="155"/>
                  </a:lnTo>
                  <a:lnTo>
                    <a:pt x="1737" y="155"/>
                  </a:lnTo>
                  <a:lnTo>
                    <a:pt x="1737" y="155"/>
                  </a:lnTo>
                  <a:lnTo>
                    <a:pt x="1745" y="164"/>
                  </a:lnTo>
                  <a:lnTo>
                    <a:pt x="1746" y="164"/>
                  </a:lnTo>
                  <a:lnTo>
                    <a:pt x="1748" y="166"/>
                  </a:lnTo>
                  <a:lnTo>
                    <a:pt x="1750" y="166"/>
                  </a:lnTo>
                  <a:lnTo>
                    <a:pt x="1750" y="170"/>
                  </a:lnTo>
                  <a:lnTo>
                    <a:pt x="1752" y="171"/>
                  </a:lnTo>
                  <a:lnTo>
                    <a:pt x="1754" y="173"/>
                  </a:lnTo>
                  <a:lnTo>
                    <a:pt x="1761" y="175"/>
                  </a:lnTo>
                  <a:lnTo>
                    <a:pt x="1759" y="171"/>
                  </a:lnTo>
                  <a:lnTo>
                    <a:pt x="1757" y="170"/>
                  </a:lnTo>
                  <a:lnTo>
                    <a:pt x="1755" y="170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5" y="168"/>
                  </a:lnTo>
                  <a:lnTo>
                    <a:pt x="1746" y="161"/>
                  </a:lnTo>
                  <a:lnTo>
                    <a:pt x="1746" y="159"/>
                  </a:lnTo>
                  <a:lnTo>
                    <a:pt x="1746" y="157"/>
                  </a:lnTo>
                  <a:lnTo>
                    <a:pt x="1746" y="153"/>
                  </a:lnTo>
                  <a:lnTo>
                    <a:pt x="1748" y="153"/>
                  </a:lnTo>
                  <a:lnTo>
                    <a:pt x="1750" y="155"/>
                  </a:lnTo>
                  <a:lnTo>
                    <a:pt x="1750" y="153"/>
                  </a:lnTo>
                  <a:lnTo>
                    <a:pt x="1748" y="150"/>
                  </a:lnTo>
                  <a:lnTo>
                    <a:pt x="1748" y="148"/>
                  </a:lnTo>
                  <a:lnTo>
                    <a:pt x="1748" y="150"/>
                  </a:lnTo>
                  <a:lnTo>
                    <a:pt x="1750" y="152"/>
                  </a:lnTo>
                  <a:lnTo>
                    <a:pt x="1752" y="155"/>
                  </a:lnTo>
                  <a:lnTo>
                    <a:pt x="1757" y="157"/>
                  </a:lnTo>
                  <a:lnTo>
                    <a:pt x="1757" y="159"/>
                  </a:lnTo>
                  <a:lnTo>
                    <a:pt x="1759" y="161"/>
                  </a:lnTo>
                  <a:lnTo>
                    <a:pt x="1757" y="162"/>
                  </a:lnTo>
                  <a:lnTo>
                    <a:pt x="1757" y="164"/>
                  </a:lnTo>
                  <a:lnTo>
                    <a:pt x="1759" y="166"/>
                  </a:lnTo>
                  <a:lnTo>
                    <a:pt x="1759" y="168"/>
                  </a:lnTo>
                  <a:lnTo>
                    <a:pt x="1761" y="170"/>
                  </a:lnTo>
                  <a:lnTo>
                    <a:pt x="1761" y="171"/>
                  </a:lnTo>
                  <a:lnTo>
                    <a:pt x="1763" y="171"/>
                  </a:lnTo>
                  <a:lnTo>
                    <a:pt x="1766" y="173"/>
                  </a:lnTo>
                  <a:lnTo>
                    <a:pt x="1766" y="173"/>
                  </a:lnTo>
                  <a:lnTo>
                    <a:pt x="1768" y="175"/>
                  </a:lnTo>
                  <a:lnTo>
                    <a:pt x="1768" y="175"/>
                  </a:lnTo>
                  <a:lnTo>
                    <a:pt x="1768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75" y="182"/>
                  </a:lnTo>
                  <a:lnTo>
                    <a:pt x="1777" y="186"/>
                  </a:lnTo>
                  <a:lnTo>
                    <a:pt x="1781" y="189"/>
                  </a:lnTo>
                  <a:lnTo>
                    <a:pt x="1782" y="188"/>
                  </a:lnTo>
                  <a:lnTo>
                    <a:pt x="1782" y="184"/>
                  </a:lnTo>
                  <a:lnTo>
                    <a:pt x="1784" y="184"/>
                  </a:lnTo>
                  <a:lnTo>
                    <a:pt x="1786" y="184"/>
                  </a:lnTo>
                  <a:lnTo>
                    <a:pt x="1786" y="182"/>
                  </a:lnTo>
                  <a:lnTo>
                    <a:pt x="1786" y="180"/>
                  </a:lnTo>
                  <a:lnTo>
                    <a:pt x="1786" y="180"/>
                  </a:lnTo>
                  <a:lnTo>
                    <a:pt x="1788" y="180"/>
                  </a:lnTo>
                  <a:lnTo>
                    <a:pt x="1786" y="179"/>
                  </a:lnTo>
                  <a:lnTo>
                    <a:pt x="1784" y="173"/>
                  </a:lnTo>
                  <a:lnTo>
                    <a:pt x="1784" y="171"/>
                  </a:lnTo>
                  <a:lnTo>
                    <a:pt x="1784" y="170"/>
                  </a:lnTo>
                  <a:lnTo>
                    <a:pt x="1786" y="170"/>
                  </a:lnTo>
                  <a:lnTo>
                    <a:pt x="1786" y="168"/>
                  </a:lnTo>
                  <a:lnTo>
                    <a:pt x="1790" y="170"/>
                  </a:lnTo>
                  <a:lnTo>
                    <a:pt x="1792" y="168"/>
                  </a:lnTo>
                  <a:lnTo>
                    <a:pt x="1793" y="168"/>
                  </a:lnTo>
                  <a:lnTo>
                    <a:pt x="1793" y="170"/>
                  </a:lnTo>
                  <a:lnTo>
                    <a:pt x="1795" y="173"/>
                  </a:lnTo>
                  <a:lnTo>
                    <a:pt x="1797" y="173"/>
                  </a:lnTo>
                  <a:lnTo>
                    <a:pt x="1795" y="170"/>
                  </a:lnTo>
                  <a:lnTo>
                    <a:pt x="1793" y="168"/>
                  </a:lnTo>
                  <a:lnTo>
                    <a:pt x="1792" y="166"/>
                  </a:lnTo>
                  <a:lnTo>
                    <a:pt x="1790" y="166"/>
                  </a:lnTo>
                  <a:lnTo>
                    <a:pt x="1790" y="164"/>
                  </a:lnTo>
                  <a:lnTo>
                    <a:pt x="1793" y="16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95" y="161"/>
                  </a:lnTo>
                  <a:lnTo>
                    <a:pt x="1797" y="162"/>
                  </a:lnTo>
                  <a:lnTo>
                    <a:pt x="1797" y="164"/>
                  </a:lnTo>
                  <a:lnTo>
                    <a:pt x="1806" y="168"/>
                  </a:lnTo>
                  <a:lnTo>
                    <a:pt x="1808" y="171"/>
                  </a:lnTo>
                  <a:lnTo>
                    <a:pt x="1810" y="175"/>
                  </a:lnTo>
                  <a:lnTo>
                    <a:pt x="1810" y="170"/>
                  </a:lnTo>
                  <a:lnTo>
                    <a:pt x="1808" y="168"/>
                  </a:lnTo>
                  <a:lnTo>
                    <a:pt x="1806" y="164"/>
                  </a:lnTo>
                  <a:lnTo>
                    <a:pt x="1802" y="164"/>
                  </a:lnTo>
                  <a:lnTo>
                    <a:pt x="1802" y="164"/>
                  </a:lnTo>
                  <a:lnTo>
                    <a:pt x="1802" y="162"/>
                  </a:lnTo>
                  <a:lnTo>
                    <a:pt x="1804" y="161"/>
                  </a:lnTo>
                  <a:lnTo>
                    <a:pt x="1806" y="164"/>
                  </a:lnTo>
                  <a:lnTo>
                    <a:pt x="1810" y="166"/>
                  </a:lnTo>
                  <a:lnTo>
                    <a:pt x="1810" y="168"/>
                  </a:lnTo>
                  <a:lnTo>
                    <a:pt x="1811" y="171"/>
                  </a:lnTo>
                  <a:lnTo>
                    <a:pt x="1813" y="175"/>
                  </a:lnTo>
                  <a:lnTo>
                    <a:pt x="1811" y="177"/>
                  </a:lnTo>
                  <a:lnTo>
                    <a:pt x="1810" y="177"/>
                  </a:lnTo>
                  <a:lnTo>
                    <a:pt x="1808" y="175"/>
                  </a:lnTo>
                  <a:lnTo>
                    <a:pt x="1810" y="179"/>
                  </a:lnTo>
                  <a:lnTo>
                    <a:pt x="1808" y="179"/>
                  </a:lnTo>
                  <a:lnTo>
                    <a:pt x="1806" y="177"/>
                  </a:lnTo>
                  <a:lnTo>
                    <a:pt x="1804" y="177"/>
                  </a:lnTo>
                  <a:lnTo>
                    <a:pt x="1802" y="175"/>
                  </a:lnTo>
                  <a:lnTo>
                    <a:pt x="1804" y="177"/>
                  </a:lnTo>
                  <a:lnTo>
                    <a:pt x="1808" y="180"/>
                  </a:lnTo>
                  <a:lnTo>
                    <a:pt x="1810" y="180"/>
                  </a:lnTo>
                  <a:lnTo>
                    <a:pt x="1813" y="180"/>
                  </a:lnTo>
                  <a:lnTo>
                    <a:pt x="1815" y="180"/>
                  </a:lnTo>
                  <a:lnTo>
                    <a:pt x="1815" y="182"/>
                  </a:lnTo>
                  <a:lnTo>
                    <a:pt x="1815" y="182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9" y="182"/>
                  </a:lnTo>
                  <a:lnTo>
                    <a:pt x="1820" y="182"/>
                  </a:lnTo>
                  <a:lnTo>
                    <a:pt x="1820" y="182"/>
                  </a:lnTo>
                  <a:lnTo>
                    <a:pt x="1822" y="184"/>
                  </a:lnTo>
                  <a:lnTo>
                    <a:pt x="1824" y="186"/>
                  </a:lnTo>
                  <a:lnTo>
                    <a:pt x="1824" y="184"/>
                  </a:lnTo>
                  <a:lnTo>
                    <a:pt x="1822" y="179"/>
                  </a:lnTo>
                  <a:lnTo>
                    <a:pt x="1815" y="175"/>
                  </a:lnTo>
                  <a:lnTo>
                    <a:pt x="1813" y="168"/>
                  </a:lnTo>
                  <a:lnTo>
                    <a:pt x="1815" y="170"/>
                  </a:lnTo>
                  <a:lnTo>
                    <a:pt x="1819" y="171"/>
                  </a:lnTo>
                  <a:lnTo>
                    <a:pt x="1820" y="173"/>
                  </a:lnTo>
                  <a:lnTo>
                    <a:pt x="1824" y="179"/>
                  </a:lnTo>
                  <a:lnTo>
                    <a:pt x="1829" y="182"/>
                  </a:lnTo>
                  <a:lnTo>
                    <a:pt x="1831" y="182"/>
                  </a:lnTo>
                  <a:lnTo>
                    <a:pt x="1831" y="180"/>
                  </a:lnTo>
                  <a:lnTo>
                    <a:pt x="1831" y="177"/>
                  </a:lnTo>
                  <a:lnTo>
                    <a:pt x="1824" y="175"/>
                  </a:lnTo>
                  <a:lnTo>
                    <a:pt x="1828" y="171"/>
                  </a:lnTo>
                  <a:lnTo>
                    <a:pt x="1831" y="173"/>
                  </a:lnTo>
                  <a:lnTo>
                    <a:pt x="1837" y="180"/>
                  </a:lnTo>
                  <a:lnTo>
                    <a:pt x="1840" y="182"/>
                  </a:lnTo>
                  <a:lnTo>
                    <a:pt x="1844" y="182"/>
                  </a:lnTo>
                  <a:lnTo>
                    <a:pt x="1847" y="182"/>
                  </a:lnTo>
                  <a:lnTo>
                    <a:pt x="1849" y="182"/>
                  </a:lnTo>
                  <a:lnTo>
                    <a:pt x="1851" y="186"/>
                  </a:lnTo>
                  <a:lnTo>
                    <a:pt x="1849" y="186"/>
                  </a:lnTo>
                  <a:lnTo>
                    <a:pt x="1847" y="186"/>
                  </a:lnTo>
                  <a:lnTo>
                    <a:pt x="1847" y="186"/>
                  </a:lnTo>
                  <a:lnTo>
                    <a:pt x="1846" y="186"/>
                  </a:lnTo>
                  <a:lnTo>
                    <a:pt x="1846" y="186"/>
                  </a:lnTo>
                  <a:lnTo>
                    <a:pt x="1847" y="188"/>
                  </a:lnTo>
                  <a:lnTo>
                    <a:pt x="1842" y="188"/>
                  </a:lnTo>
                  <a:lnTo>
                    <a:pt x="1846" y="189"/>
                  </a:lnTo>
                  <a:lnTo>
                    <a:pt x="1847" y="189"/>
                  </a:lnTo>
                  <a:lnTo>
                    <a:pt x="1849" y="189"/>
                  </a:lnTo>
                  <a:lnTo>
                    <a:pt x="1853" y="186"/>
                  </a:lnTo>
                  <a:lnTo>
                    <a:pt x="1855" y="186"/>
                  </a:lnTo>
                  <a:lnTo>
                    <a:pt x="1855" y="184"/>
                  </a:lnTo>
                  <a:lnTo>
                    <a:pt x="1855" y="184"/>
                  </a:lnTo>
                  <a:lnTo>
                    <a:pt x="1855" y="182"/>
                  </a:lnTo>
                  <a:lnTo>
                    <a:pt x="1851" y="180"/>
                  </a:lnTo>
                  <a:lnTo>
                    <a:pt x="1846" y="179"/>
                  </a:lnTo>
                  <a:lnTo>
                    <a:pt x="1846" y="177"/>
                  </a:lnTo>
                  <a:lnTo>
                    <a:pt x="1847" y="175"/>
                  </a:lnTo>
                  <a:lnTo>
                    <a:pt x="1849" y="175"/>
                  </a:lnTo>
                  <a:lnTo>
                    <a:pt x="1847" y="171"/>
                  </a:lnTo>
                  <a:lnTo>
                    <a:pt x="1844" y="170"/>
                  </a:lnTo>
                  <a:lnTo>
                    <a:pt x="1838" y="170"/>
                  </a:lnTo>
                  <a:lnTo>
                    <a:pt x="1840" y="171"/>
                  </a:lnTo>
                  <a:lnTo>
                    <a:pt x="1842" y="171"/>
                  </a:lnTo>
                  <a:lnTo>
                    <a:pt x="1842" y="173"/>
                  </a:lnTo>
                  <a:lnTo>
                    <a:pt x="1842" y="175"/>
                  </a:lnTo>
                  <a:lnTo>
                    <a:pt x="1840" y="175"/>
                  </a:lnTo>
                  <a:lnTo>
                    <a:pt x="1837" y="175"/>
                  </a:lnTo>
                  <a:lnTo>
                    <a:pt x="1835" y="173"/>
                  </a:lnTo>
                  <a:lnTo>
                    <a:pt x="1833" y="171"/>
                  </a:lnTo>
                  <a:lnTo>
                    <a:pt x="1835" y="171"/>
                  </a:lnTo>
                  <a:lnTo>
                    <a:pt x="1837" y="171"/>
                  </a:lnTo>
                  <a:lnTo>
                    <a:pt x="1837" y="170"/>
                  </a:lnTo>
                  <a:lnTo>
                    <a:pt x="1835" y="168"/>
                  </a:lnTo>
                  <a:lnTo>
                    <a:pt x="1833" y="168"/>
                  </a:lnTo>
                  <a:lnTo>
                    <a:pt x="1833" y="166"/>
                  </a:lnTo>
                  <a:lnTo>
                    <a:pt x="1838" y="166"/>
                  </a:lnTo>
                  <a:lnTo>
                    <a:pt x="1838" y="164"/>
                  </a:lnTo>
                  <a:lnTo>
                    <a:pt x="1837" y="164"/>
                  </a:lnTo>
                  <a:lnTo>
                    <a:pt x="1835" y="164"/>
                  </a:lnTo>
                  <a:lnTo>
                    <a:pt x="1835" y="164"/>
                  </a:lnTo>
                  <a:lnTo>
                    <a:pt x="1833" y="162"/>
                  </a:lnTo>
                  <a:lnTo>
                    <a:pt x="1833" y="161"/>
                  </a:lnTo>
                  <a:lnTo>
                    <a:pt x="1833" y="161"/>
                  </a:lnTo>
                  <a:lnTo>
                    <a:pt x="1835" y="161"/>
                  </a:lnTo>
                  <a:lnTo>
                    <a:pt x="1837" y="161"/>
                  </a:lnTo>
                  <a:lnTo>
                    <a:pt x="1838" y="162"/>
                  </a:lnTo>
                  <a:lnTo>
                    <a:pt x="1844" y="164"/>
                  </a:lnTo>
                  <a:lnTo>
                    <a:pt x="1844" y="164"/>
                  </a:lnTo>
                  <a:lnTo>
                    <a:pt x="1844" y="162"/>
                  </a:lnTo>
                  <a:lnTo>
                    <a:pt x="1846" y="161"/>
                  </a:lnTo>
                  <a:lnTo>
                    <a:pt x="1846" y="161"/>
                  </a:lnTo>
                  <a:lnTo>
                    <a:pt x="1846" y="159"/>
                  </a:lnTo>
                  <a:lnTo>
                    <a:pt x="1849" y="159"/>
                  </a:lnTo>
                  <a:lnTo>
                    <a:pt x="1851" y="159"/>
                  </a:lnTo>
                  <a:lnTo>
                    <a:pt x="1851" y="161"/>
                  </a:lnTo>
                  <a:lnTo>
                    <a:pt x="1851" y="162"/>
                  </a:lnTo>
                  <a:lnTo>
                    <a:pt x="1849" y="162"/>
                  </a:lnTo>
                  <a:lnTo>
                    <a:pt x="1847" y="162"/>
                  </a:lnTo>
                  <a:lnTo>
                    <a:pt x="1847" y="166"/>
                  </a:lnTo>
                  <a:lnTo>
                    <a:pt x="1847" y="168"/>
                  </a:lnTo>
                  <a:lnTo>
                    <a:pt x="1849" y="171"/>
                  </a:lnTo>
                  <a:lnTo>
                    <a:pt x="1851" y="175"/>
                  </a:lnTo>
                  <a:lnTo>
                    <a:pt x="1855" y="177"/>
                  </a:lnTo>
                  <a:lnTo>
                    <a:pt x="1858" y="177"/>
                  </a:lnTo>
                  <a:lnTo>
                    <a:pt x="1855" y="175"/>
                  </a:lnTo>
                  <a:lnTo>
                    <a:pt x="1853" y="173"/>
                  </a:lnTo>
                  <a:lnTo>
                    <a:pt x="1853" y="171"/>
                  </a:lnTo>
                  <a:lnTo>
                    <a:pt x="1855" y="171"/>
                  </a:lnTo>
                  <a:lnTo>
                    <a:pt x="1858" y="175"/>
                  </a:lnTo>
                  <a:lnTo>
                    <a:pt x="1873" y="182"/>
                  </a:lnTo>
                  <a:lnTo>
                    <a:pt x="1887" y="188"/>
                  </a:lnTo>
                  <a:lnTo>
                    <a:pt x="1889" y="188"/>
                  </a:lnTo>
                  <a:lnTo>
                    <a:pt x="1889" y="186"/>
                  </a:lnTo>
                  <a:lnTo>
                    <a:pt x="1887" y="184"/>
                  </a:lnTo>
                  <a:lnTo>
                    <a:pt x="1884" y="182"/>
                  </a:lnTo>
                  <a:lnTo>
                    <a:pt x="1882" y="180"/>
                  </a:lnTo>
                  <a:lnTo>
                    <a:pt x="1880" y="179"/>
                  </a:lnTo>
                  <a:lnTo>
                    <a:pt x="1880" y="179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5"/>
                  </a:lnTo>
                  <a:lnTo>
                    <a:pt x="1878" y="175"/>
                  </a:lnTo>
                  <a:lnTo>
                    <a:pt x="1876" y="177"/>
                  </a:lnTo>
                  <a:lnTo>
                    <a:pt x="1875" y="179"/>
                  </a:lnTo>
                  <a:lnTo>
                    <a:pt x="1866" y="175"/>
                  </a:lnTo>
                  <a:lnTo>
                    <a:pt x="1864" y="173"/>
                  </a:lnTo>
                  <a:lnTo>
                    <a:pt x="1862" y="171"/>
                  </a:lnTo>
                  <a:lnTo>
                    <a:pt x="1860" y="170"/>
                  </a:lnTo>
                  <a:lnTo>
                    <a:pt x="1860" y="168"/>
                  </a:lnTo>
                  <a:lnTo>
                    <a:pt x="1860" y="166"/>
                  </a:lnTo>
                  <a:lnTo>
                    <a:pt x="1862" y="166"/>
                  </a:lnTo>
                  <a:lnTo>
                    <a:pt x="1864" y="166"/>
                  </a:lnTo>
                  <a:lnTo>
                    <a:pt x="1867" y="171"/>
                  </a:lnTo>
                  <a:lnTo>
                    <a:pt x="1871" y="173"/>
                  </a:lnTo>
                  <a:lnTo>
                    <a:pt x="1871" y="173"/>
                  </a:lnTo>
                  <a:lnTo>
                    <a:pt x="1873" y="171"/>
                  </a:lnTo>
                  <a:lnTo>
                    <a:pt x="1873" y="171"/>
                  </a:lnTo>
                  <a:lnTo>
                    <a:pt x="1875" y="170"/>
                  </a:lnTo>
                  <a:lnTo>
                    <a:pt x="1876" y="171"/>
                  </a:lnTo>
                  <a:lnTo>
                    <a:pt x="1885" y="177"/>
                  </a:lnTo>
                  <a:lnTo>
                    <a:pt x="1894" y="180"/>
                  </a:lnTo>
                  <a:lnTo>
                    <a:pt x="1894" y="180"/>
                  </a:lnTo>
                  <a:lnTo>
                    <a:pt x="1894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7"/>
                  </a:lnTo>
                  <a:lnTo>
                    <a:pt x="1894" y="177"/>
                  </a:lnTo>
                  <a:lnTo>
                    <a:pt x="1896" y="177"/>
                  </a:lnTo>
                  <a:lnTo>
                    <a:pt x="1896" y="175"/>
                  </a:lnTo>
                  <a:lnTo>
                    <a:pt x="1896" y="171"/>
                  </a:lnTo>
                  <a:lnTo>
                    <a:pt x="1896" y="171"/>
                  </a:lnTo>
                  <a:lnTo>
                    <a:pt x="1898" y="170"/>
                  </a:lnTo>
                  <a:lnTo>
                    <a:pt x="1900" y="166"/>
                  </a:lnTo>
                  <a:lnTo>
                    <a:pt x="1898" y="164"/>
                  </a:lnTo>
                  <a:lnTo>
                    <a:pt x="1896" y="162"/>
                  </a:lnTo>
                  <a:lnTo>
                    <a:pt x="1894" y="161"/>
                  </a:lnTo>
                  <a:lnTo>
                    <a:pt x="1896" y="159"/>
                  </a:lnTo>
                  <a:lnTo>
                    <a:pt x="1896" y="161"/>
                  </a:lnTo>
                  <a:lnTo>
                    <a:pt x="1898" y="162"/>
                  </a:lnTo>
                  <a:lnTo>
                    <a:pt x="1900" y="162"/>
                  </a:lnTo>
                  <a:lnTo>
                    <a:pt x="1905" y="162"/>
                  </a:lnTo>
                  <a:lnTo>
                    <a:pt x="1896" y="153"/>
                  </a:lnTo>
                  <a:lnTo>
                    <a:pt x="1896" y="148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4" y="146"/>
                  </a:lnTo>
                  <a:lnTo>
                    <a:pt x="1878" y="142"/>
                  </a:lnTo>
                  <a:lnTo>
                    <a:pt x="1876" y="142"/>
                  </a:lnTo>
                  <a:lnTo>
                    <a:pt x="1875" y="141"/>
                  </a:lnTo>
                  <a:lnTo>
                    <a:pt x="1871" y="137"/>
                  </a:lnTo>
                  <a:lnTo>
                    <a:pt x="1869" y="135"/>
                  </a:lnTo>
                  <a:lnTo>
                    <a:pt x="1869" y="133"/>
                  </a:lnTo>
                  <a:lnTo>
                    <a:pt x="1867" y="130"/>
                  </a:lnTo>
                  <a:lnTo>
                    <a:pt x="1866" y="128"/>
                  </a:lnTo>
                  <a:lnTo>
                    <a:pt x="1864" y="126"/>
                  </a:lnTo>
                  <a:lnTo>
                    <a:pt x="1862" y="126"/>
                  </a:lnTo>
                  <a:lnTo>
                    <a:pt x="1855" y="119"/>
                  </a:lnTo>
                  <a:lnTo>
                    <a:pt x="1851" y="112"/>
                  </a:lnTo>
                  <a:lnTo>
                    <a:pt x="1840" y="97"/>
                  </a:lnTo>
                  <a:lnTo>
                    <a:pt x="1828" y="81"/>
                  </a:lnTo>
                  <a:lnTo>
                    <a:pt x="1826" y="77"/>
                  </a:lnTo>
                  <a:lnTo>
                    <a:pt x="1826" y="74"/>
                  </a:lnTo>
                  <a:lnTo>
                    <a:pt x="1826" y="72"/>
                  </a:lnTo>
                  <a:lnTo>
                    <a:pt x="1824" y="63"/>
                  </a:lnTo>
                  <a:lnTo>
                    <a:pt x="1824" y="61"/>
                  </a:lnTo>
                  <a:lnTo>
                    <a:pt x="1822" y="58"/>
                  </a:lnTo>
                  <a:lnTo>
                    <a:pt x="1819" y="54"/>
                  </a:lnTo>
                  <a:lnTo>
                    <a:pt x="1817" y="50"/>
                  </a:lnTo>
                  <a:lnTo>
                    <a:pt x="1813" y="41"/>
                  </a:lnTo>
                  <a:lnTo>
                    <a:pt x="1813" y="38"/>
                  </a:lnTo>
                  <a:lnTo>
                    <a:pt x="1810" y="34"/>
                  </a:lnTo>
                  <a:lnTo>
                    <a:pt x="1806" y="25"/>
                  </a:lnTo>
                  <a:lnTo>
                    <a:pt x="1804" y="14"/>
                  </a:lnTo>
                  <a:lnTo>
                    <a:pt x="1801" y="3"/>
                  </a:lnTo>
                  <a:lnTo>
                    <a:pt x="1799" y="0"/>
                  </a:lnTo>
                  <a:lnTo>
                    <a:pt x="1593" y="0"/>
                  </a:lnTo>
                  <a:lnTo>
                    <a:pt x="1593" y="2"/>
                  </a:lnTo>
                  <a:lnTo>
                    <a:pt x="1593" y="3"/>
                  </a:lnTo>
                  <a:close/>
                  <a:moveTo>
                    <a:pt x="1945" y="236"/>
                  </a:moveTo>
                  <a:lnTo>
                    <a:pt x="1947" y="236"/>
                  </a:lnTo>
                  <a:lnTo>
                    <a:pt x="1947" y="236"/>
                  </a:lnTo>
                  <a:lnTo>
                    <a:pt x="1947" y="238"/>
                  </a:lnTo>
                  <a:lnTo>
                    <a:pt x="1945" y="240"/>
                  </a:lnTo>
                  <a:lnTo>
                    <a:pt x="1945" y="242"/>
                  </a:lnTo>
                  <a:lnTo>
                    <a:pt x="1947" y="242"/>
                  </a:lnTo>
                  <a:lnTo>
                    <a:pt x="1949" y="244"/>
                  </a:lnTo>
                  <a:lnTo>
                    <a:pt x="1949" y="244"/>
                  </a:lnTo>
                  <a:lnTo>
                    <a:pt x="1949" y="245"/>
                  </a:lnTo>
                  <a:lnTo>
                    <a:pt x="1949" y="245"/>
                  </a:lnTo>
                  <a:lnTo>
                    <a:pt x="1950" y="245"/>
                  </a:lnTo>
                  <a:lnTo>
                    <a:pt x="1950" y="244"/>
                  </a:lnTo>
                  <a:lnTo>
                    <a:pt x="1950" y="244"/>
                  </a:lnTo>
                  <a:lnTo>
                    <a:pt x="1952" y="244"/>
                  </a:lnTo>
                  <a:lnTo>
                    <a:pt x="1952" y="245"/>
                  </a:lnTo>
                  <a:lnTo>
                    <a:pt x="1952" y="247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4" y="251"/>
                  </a:lnTo>
                  <a:lnTo>
                    <a:pt x="1950" y="251"/>
                  </a:lnTo>
                  <a:lnTo>
                    <a:pt x="1950" y="251"/>
                  </a:lnTo>
                  <a:lnTo>
                    <a:pt x="1950" y="253"/>
                  </a:lnTo>
                  <a:lnTo>
                    <a:pt x="1952" y="253"/>
                  </a:lnTo>
                  <a:lnTo>
                    <a:pt x="1952" y="254"/>
                  </a:lnTo>
                  <a:lnTo>
                    <a:pt x="1950" y="260"/>
                  </a:lnTo>
                  <a:lnTo>
                    <a:pt x="1958" y="271"/>
                  </a:lnTo>
                  <a:lnTo>
                    <a:pt x="1967" y="282"/>
                  </a:lnTo>
                  <a:lnTo>
                    <a:pt x="1970" y="285"/>
                  </a:lnTo>
                  <a:lnTo>
                    <a:pt x="1970" y="287"/>
                  </a:lnTo>
                  <a:lnTo>
                    <a:pt x="1970" y="287"/>
                  </a:lnTo>
                  <a:lnTo>
                    <a:pt x="1972" y="289"/>
                  </a:lnTo>
                  <a:lnTo>
                    <a:pt x="1972" y="289"/>
                  </a:lnTo>
                  <a:lnTo>
                    <a:pt x="1974" y="289"/>
                  </a:lnTo>
                  <a:lnTo>
                    <a:pt x="1974" y="291"/>
                  </a:lnTo>
                  <a:lnTo>
                    <a:pt x="1976" y="292"/>
                  </a:lnTo>
                  <a:lnTo>
                    <a:pt x="1978" y="291"/>
                  </a:lnTo>
                  <a:lnTo>
                    <a:pt x="1979" y="289"/>
                  </a:lnTo>
                  <a:lnTo>
                    <a:pt x="1976" y="285"/>
                  </a:lnTo>
                  <a:lnTo>
                    <a:pt x="1972" y="283"/>
                  </a:lnTo>
                  <a:lnTo>
                    <a:pt x="1972" y="283"/>
                  </a:lnTo>
                  <a:lnTo>
                    <a:pt x="1970" y="282"/>
                  </a:lnTo>
                  <a:lnTo>
                    <a:pt x="1970" y="280"/>
                  </a:lnTo>
                  <a:lnTo>
                    <a:pt x="1978" y="282"/>
                  </a:lnTo>
                  <a:lnTo>
                    <a:pt x="1981" y="283"/>
                  </a:lnTo>
                  <a:lnTo>
                    <a:pt x="1983" y="283"/>
                  </a:lnTo>
                  <a:lnTo>
                    <a:pt x="1985" y="285"/>
                  </a:lnTo>
                  <a:lnTo>
                    <a:pt x="1987" y="287"/>
                  </a:lnTo>
                  <a:lnTo>
                    <a:pt x="1988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7" y="291"/>
                  </a:lnTo>
                  <a:lnTo>
                    <a:pt x="2003" y="298"/>
                  </a:lnTo>
                  <a:lnTo>
                    <a:pt x="2005" y="300"/>
                  </a:lnTo>
                  <a:lnTo>
                    <a:pt x="2005" y="301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9" y="303"/>
                  </a:lnTo>
                  <a:lnTo>
                    <a:pt x="1999" y="305"/>
                  </a:lnTo>
                  <a:lnTo>
                    <a:pt x="1999" y="307"/>
                  </a:lnTo>
                  <a:lnTo>
                    <a:pt x="2001" y="309"/>
                  </a:lnTo>
                  <a:lnTo>
                    <a:pt x="2001" y="310"/>
                  </a:lnTo>
                  <a:lnTo>
                    <a:pt x="2001" y="312"/>
                  </a:lnTo>
                  <a:lnTo>
                    <a:pt x="2012" y="316"/>
                  </a:lnTo>
                  <a:lnTo>
                    <a:pt x="2015" y="314"/>
                  </a:lnTo>
                  <a:lnTo>
                    <a:pt x="2017" y="316"/>
                  </a:lnTo>
                  <a:lnTo>
                    <a:pt x="2017" y="316"/>
                  </a:lnTo>
                  <a:lnTo>
                    <a:pt x="2017" y="318"/>
                  </a:lnTo>
                  <a:lnTo>
                    <a:pt x="2019" y="319"/>
                  </a:lnTo>
                  <a:lnTo>
                    <a:pt x="2019" y="319"/>
                  </a:lnTo>
                  <a:lnTo>
                    <a:pt x="2019" y="318"/>
                  </a:lnTo>
                  <a:lnTo>
                    <a:pt x="2019" y="316"/>
                  </a:lnTo>
                  <a:lnTo>
                    <a:pt x="2021" y="312"/>
                  </a:lnTo>
                  <a:lnTo>
                    <a:pt x="2023" y="312"/>
                  </a:lnTo>
                  <a:lnTo>
                    <a:pt x="2024" y="310"/>
                  </a:lnTo>
                  <a:lnTo>
                    <a:pt x="2028" y="312"/>
                  </a:lnTo>
                  <a:lnTo>
                    <a:pt x="2033" y="316"/>
                  </a:lnTo>
                  <a:lnTo>
                    <a:pt x="2035" y="316"/>
                  </a:lnTo>
                  <a:lnTo>
                    <a:pt x="2041" y="312"/>
                  </a:lnTo>
                  <a:lnTo>
                    <a:pt x="2041" y="310"/>
                  </a:lnTo>
                  <a:lnTo>
                    <a:pt x="2041" y="310"/>
                  </a:lnTo>
                  <a:lnTo>
                    <a:pt x="2046" y="310"/>
                  </a:lnTo>
                  <a:lnTo>
                    <a:pt x="2046" y="309"/>
                  </a:lnTo>
                  <a:lnTo>
                    <a:pt x="2044" y="307"/>
                  </a:lnTo>
                  <a:lnTo>
                    <a:pt x="2044" y="305"/>
                  </a:lnTo>
                  <a:lnTo>
                    <a:pt x="2046" y="303"/>
                  </a:lnTo>
                  <a:lnTo>
                    <a:pt x="2048" y="301"/>
                  </a:lnTo>
                  <a:lnTo>
                    <a:pt x="2048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298"/>
                  </a:lnTo>
                  <a:lnTo>
                    <a:pt x="2050" y="298"/>
                  </a:lnTo>
                  <a:lnTo>
                    <a:pt x="2050" y="296"/>
                  </a:lnTo>
                  <a:lnTo>
                    <a:pt x="2050" y="296"/>
                  </a:lnTo>
                  <a:lnTo>
                    <a:pt x="2048" y="294"/>
                  </a:lnTo>
                  <a:lnTo>
                    <a:pt x="2048" y="294"/>
                  </a:lnTo>
                  <a:lnTo>
                    <a:pt x="2048" y="292"/>
                  </a:lnTo>
                  <a:lnTo>
                    <a:pt x="2046" y="291"/>
                  </a:lnTo>
                  <a:lnTo>
                    <a:pt x="2046" y="291"/>
                  </a:lnTo>
                  <a:lnTo>
                    <a:pt x="2046" y="289"/>
                  </a:lnTo>
                  <a:lnTo>
                    <a:pt x="2046" y="285"/>
                  </a:lnTo>
                  <a:lnTo>
                    <a:pt x="2046" y="283"/>
                  </a:lnTo>
                  <a:lnTo>
                    <a:pt x="2046" y="282"/>
                  </a:lnTo>
                  <a:lnTo>
                    <a:pt x="2044" y="278"/>
                  </a:lnTo>
                  <a:lnTo>
                    <a:pt x="2043" y="276"/>
                  </a:lnTo>
                  <a:lnTo>
                    <a:pt x="2039" y="278"/>
                  </a:lnTo>
                  <a:lnTo>
                    <a:pt x="2039" y="276"/>
                  </a:lnTo>
                  <a:lnTo>
                    <a:pt x="2028" y="262"/>
                  </a:lnTo>
                  <a:lnTo>
                    <a:pt x="2026" y="260"/>
                  </a:lnTo>
                  <a:lnTo>
                    <a:pt x="2026" y="260"/>
                  </a:lnTo>
                  <a:lnTo>
                    <a:pt x="2024" y="256"/>
                  </a:lnTo>
                  <a:lnTo>
                    <a:pt x="2023" y="256"/>
                  </a:lnTo>
                  <a:lnTo>
                    <a:pt x="2021" y="256"/>
                  </a:lnTo>
                  <a:lnTo>
                    <a:pt x="2019" y="256"/>
                  </a:lnTo>
                  <a:lnTo>
                    <a:pt x="2015" y="253"/>
                  </a:lnTo>
                  <a:lnTo>
                    <a:pt x="2012" y="253"/>
                  </a:lnTo>
                  <a:lnTo>
                    <a:pt x="2012" y="251"/>
                  </a:lnTo>
                  <a:lnTo>
                    <a:pt x="2012" y="249"/>
                  </a:lnTo>
                  <a:lnTo>
                    <a:pt x="2012" y="247"/>
                  </a:lnTo>
                  <a:lnTo>
                    <a:pt x="2012" y="245"/>
                  </a:lnTo>
                  <a:lnTo>
                    <a:pt x="2010" y="245"/>
                  </a:lnTo>
                  <a:lnTo>
                    <a:pt x="2010" y="245"/>
                  </a:lnTo>
                  <a:lnTo>
                    <a:pt x="2008" y="245"/>
                  </a:lnTo>
                  <a:lnTo>
                    <a:pt x="2005" y="242"/>
                  </a:lnTo>
                  <a:lnTo>
                    <a:pt x="2001" y="242"/>
                  </a:lnTo>
                  <a:lnTo>
                    <a:pt x="1999" y="240"/>
                  </a:lnTo>
                  <a:lnTo>
                    <a:pt x="1999" y="238"/>
                  </a:lnTo>
                  <a:lnTo>
                    <a:pt x="1999" y="233"/>
                  </a:lnTo>
                  <a:lnTo>
                    <a:pt x="1999" y="231"/>
                  </a:lnTo>
                  <a:lnTo>
                    <a:pt x="1997" y="231"/>
                  </a:lnTo>
                  <a:lnTo>
                    <a:pt x="1996" y="229"/>
                  </a:lnTo>
                  <a:lnTo>
                    <a:pt x="1994" y="229"/>
                  </a:lnTo>
                  <a:lnTo>
                    <a:pt x="1990" y="218"/>
                  </a:lnTo>
                  <a:lnTo>
                    <a:pt x="1988" y="217"/>
                  </a:lnTo>
                  <a:lnTo>
                    <a:pt x="1979" y="207"/>
                  </a:lnTo>
                  <a:lnTo>
                    <a:pt x="1976" y="206"/>
                  </a:lnTo>
                  <a:lnTo>
                    <a:pt x="1976" y="206"/>
                  </a:lnTo>
                  <a:lnTo>
                    <a:pt x="1976" y="204"/>
                  </a:lnTo>
                  <a:lnTo>
                    <a:pt x="1974" y="202"/>
                  </a:lnTo>
                  <a:lnTo>
                    <a:pt x="1974" y="200"/>
                  </a:lnTo>
                  <a:lnTo>
                    <a:pt x="1972" y="202"/>
                  </a:lnTo>
                  <a:lnTo>
                    <a:pt x="1968" y="206"/>
                  </a:lnTo>
                  <a:lnTo>
                    <a:pt x="1967" y="206"/>
                  </a:lnTo>
                  <a:lnTo>
                    <a:pt x="1961" y="206"/>
                  </a:lnTo>
                  <a:lnTo>
                    <a:pt x="1959" y="207"/>
                  </a:lnTo>
                  <a:lnTo>
                    <a:pt x="1959" y="207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11"/>
                  </a:lnTo>
                  <a:lnTo>
                    <a:pt x="1959" y="211"/>
                  </a:lnTo>
                  <a:lnTo>
                    <a:pt x="1961" y="211"/>
                  </a:lnTo>
                  <a:lnTo>
                    <a:pt x="1961" y="213"/>
                  </a:lnTo>
                  <a:lnTo>
                    <a:pt x="1961" y="213"/>
                  </a:lnTo>
                  <a:lnTo>
                    <a:pt x="1959" y="215"/>
                  </a:lnTo>
                  <a:lnTo>
                    <a:pt x="1959" y="217"/>
                  </a:lnTo>
                  <a:lnTo>
                    <a:pt x="1959" y="217"/>
                  </a:lnTo>
                  <a:lnTo>
                    <a:pt x="1956" y="218"/>
                  </a:lnTo>
                  <a:lnTo>
                    <a:pt x="1956" y="218"/>
                  </a:lnTo>
                  <a:lnTo>
                    <a:pt x="1954" y="220"/>
                  </a:lnTo>
                  <a:lnTo>
                    <a:pt x="1954" y="222"/>
                  </a:lnTo>
                  <a:lnTo>
                    <a:pt x="1950" y="220"/>
                  </a:lnTo>
                  <a:lnTo>
                    <a:pt x="1949" y="220"/>
                  </a:lnTo>
                  <a:lnTo>
                    <a:pt x="1947" y="222"/>
                  </a:lnTo>
                  <a:lnTo>
                    <a:pt x="1949" y="222"/>
                  </a:lnTo>
                  <a:lnTo>
                    <a:pt x="1956" y="227"/>
                  </a:lnTo>
                  <a:lnTo>
                    <a:pt x="1956" y="227"/>
                  </a:lnTo>
                  <a:lnTo>
                    <a:pt x="1958" y="229"/>
                  </a:lnTo>
                  <a:lnTo>
                    <a:pt x="1961" y="233"/>
                  </a:lnTo>
                  <a:lnTo>
                    <a:pt x="1961" y="233"/>
                  </a:lnTo>
                  <a:lnTo>
                    <a:pt x="1963" y="235"/>
                  </a:lnTo>
                  <a:lnTo>
                    <a:pt x="1963" y="238"/>
                  </a:lnTo>
                  <a:lnTo>
                    <a:pt x="1963" y="238"/>
                  </a:lnTo>
                  <a:lnTo>
                    <a:pt x="1947" y="231"/>
                  </a:lnTo>
                  <a:lnTo>
                    <a:pt x="1943" y="231"/>
                  </a:lnTo>
                  <a:lnTo>
                    <a:pt x="1943" y="233"/>
                  </a:lnTo>
                  <a:lnTo>
                    <a:pt x="1943" y="236"/>
                  </a:lnTo>
                  <a:lnTo>
                    <a:pt x="1945" y="236"/>
                  </a:lnTo>
                  <a:close/>
                  <a:moveTo>
                    <a:pt x="1755" y="412"/>
                  </a:moveTo>
                  <a:lnTo>
                    <a:pt x="1755" y="412"/>
                  </a:lnTo>
                  <a:lnTo>
                    <a:pt x="1754" y="413"/>
                  </a:lnTo>
                  <a:lnTo>
                    <a:pt x="1754" y="413"/>
                  </a:lnTo>
                  <a:lnTo>
                    <a:pt x="1752" y="417"/>
                  </a:lnTo>
                  <a:lnTo>
                    <a:pt x="1752" y="417"/>
                  </a:lnTo>
                  <a:lnTo>
                    <a:pt x="1752" y="419"/>
                  </a:lnTo>
                  <a:lnTo>
                    <a:pt x="1752" y="419"/>
                  </a:lnTo>
                  <a:lnTo>
                    <a:pt x="1752" y="421"/>
                  </a:lnTo>
                  <a:lnTo>
                    <a:pt x="1754" y="421"/>
                  </a:lnTo>
                  <a:lnTo>
                    <a:pt x="1755" y="419"/>
                  </a:lnTo>
                  <a:lnTo>
                    <a:pt x="1757" y="419"/>
                  </a:lnTo>
                  <a:lnTo>
                    <a:pt x="1757" y="417"/>
                  </a:lnTo>
                  <a:lnTo>
                    <a:pt x="1757" y="413"/>
                  </a:lnTo>
                  <a:lnTo>
                    <a:pt x="1757" y="413"/>
                  </a:lnTo>
                  <a:lnTo>
                    <a:pt x="1755" y="412"/>
                  </a:lnTo>
                  <a:close/>
                  <a:moveTo>
                    <a:pt x="1795" y="422"/>
                  </a:moveTo>
                  <a:lnTo>
                    <a:pt x="1792" y="421"/>
                  </a:lnTo>
                  <a:lnTo>
                    <a:pt x="1790" y="421"/>
                  </a:lnTo>
                  <a:lnTo>
                    <a:pt x="1784" y="424"/>
                  </a:lnTo>
                  <a:lnTo>
                    <a:pt x="1784" y="424"/>
                  </a:lnTo>
                  <a:lnTo>
                    <a:pt x="1784" y="426"/>
                  </a:lnTo>
                  <a:lnTo>
                    <a:pt x="1786" y="426"/>
                  </a:lnTo>
                  <a:lnTo>
                    <a:pt x="1792" y="424"/>
                  </a:lnTo>
                  <a:lnTo>
                    <a:pt x="1797" y="426"/>
                  </a:lnTo>
                  <a:lnTo>
                    <a:pt x="1797" y="424"/>
                  </a:lnTo>
                  <a:lnTo>
                    <a:pt x="1795" y="422"/>
                  </a:lnTo>
                  <a:close/>
                  <a:moveTo>
                    <a:pt x="1683" y="88"/>
                  </a:moveTo>
                  <a:lnTo>
                    <a:pt x="1683" y="88"/>
                  </a:lnTo>
                  <a:lnTo>
                    <a:pt x="1681" y="86"/>
                  </a:lnTo>
                  <a:lnTo>
                    <a:pt x="1681" y="83"/>
                  </a:lnTo>
                  <a:lnTo>
                    <a:pt x="1683" y="81"/>
                  </a:lnTo>
                  <a:lnTo>
                    <a:pt x="1681" y="81"/>
                  </a:lnTo>
                  <a:lnTo>
                    <a:pt x="1680" y="79"/>
                  </a:lnTo>
                  <a:lnTo>
                    <a:pt x="1680" y="79"/>
                  </a:lnTo>
                  <a:lnTo>
                    <a:pt x="1678" y="79"/>
                  </a:lnTo>
                  <a:lnTo>
                    <a:pt x="1678" y="81"/>
                  </a:lnTo>
                  <a:lnTo>
                    <a:pt x="1676" y="81"/>
                  </a:lnTo>
                  <a:lnTo>
                    <a:pt x="1676" y="83"/>
                  </a:lnTo>
                  <a:lnTo>
                    <a:pt x="1678" y="81"/>
                  </a:lnTo>
                  <a:lnTo>
                    <a:pt x="1680" y="83"/>
                  </a:lnTo>
                  <a:lnTo>
                    <a:pt x="1680" y="83"/>
                  </a:lnTo>
                  <a:lnTo>
                    <a:pt x="1678" y="85"/>
                  </a:lnTo>
                  <a:lnTo>
                    <a:pt x="1676" y="85"/>
                  </a:lnTo>
                  <a:lnTo>
                    <a:pt x="1661" y="72"/>
                  </a:lnTo>
                  <a:lnTo>
                    <a:pt x="1661" y="70"/>
                  </a:lnTo>
                  <a:lnTo>
                    <a:pt x="1663" y="70"/>
                  </a:lnTo>
                  <a:lnTo>
                    <a:pt x="1665" y="70"/>
                  </a:lnTo>
                  <a:lnTo>
                    <a:pt x="1667" y="68"/>
                  </a:lnTo>
                  <a:lnTo>
                    <a:pt x="1665" y="67"/>
                  </a:lnTo>
                  <a:lnTo>
                    <a:pt x="1661" y="63"/>
                  </a:lnTo>
                  <a:lnTo>
                    <a:pt x="1660" y="63"/>
                  </a:lnTo>
                  <a:lnTo>
                    <a:pt x="1661" y="63"/>
                  </a:lnTo>
                  <a:lnTo>
                    <a:pt x="1663" y="63"/>
                  </a:lnTo>
                  <a:lnTo>
                    <a:pt x="1665" y="67"/>
                  </a:lnTo>
                  <a:lnTo>
                    <a:pt x="1667" y="68"/>
                  </a:lnTo>
                  <a:lnTo>
                    <a:pt x="1667" y="72"/>
                  </a:lnTo>
                  <a:lnTo>
                    <a:pt x="1669" y="74"/>
                  </a:lnTo>
                  <a:lnTo>
                    <a:pt x="1672" y="77"/>
                  </a:lnTo>
                  <a:lnTo>
                    <a:pt x="1674" y="77"/>
                  </a:lnTo>
                  <a:lnTo>
                    <a:pt x="1672" y="76"/>
                  </a:lnTo>
                  <a:lnTo>
                    <a:pt x="1672" y="74"/>
                  </a:lnTo>
                  <a:lnTo>
                    <a:pt x="1671" y="72"/>
                  </a:lnTo>
                  <a:lnTo>
                    <a:pt x="1671" y="72"/>
                  </a:lnTo>
                  <a:lnTo>
                    <a:pt x="1669" y="70"/>
                  </a:lnTo>
                  <a:lnTo>
                    <a:pt x="1669" y="65"/>
                  </a:lnTo>
                  <a:lnTo>
                    <a:pt x="1667" y="65"/>
                  </a:lnTo>
                  <a:lnTo>
                    <a:pt x="1667" y="63"/>
                  </a:lnTo>
                  <a:lnTo>
                    <a:pt x="1660" y="58"/>
                  </a:lnTo>
                  <a:lnTo>
                    <a:pt x="1658" y="58"/>
                  </a:lnTo>
                  <a:lnTo>
                    <a:pt x="1656" y="59"/>
                  </a:lnTo>
                  <a:lnTo>
                    <a:pt x="1656" y="61"/>
                  </a:lnTo>
                  <a:lnTo>
                    <a:pt x="1658" y="63"/>
                  </a:lnTo>
                  <a:lnTo>
                    <a:pt x="1660" y="67"/>
                  </a:lnTo>
                  <a:lnTo>
                    <a:pt x="1658" y="67"/>
                  </a:lnTo>
                  <a:lnTo>
                    <a:pt x="1658" y="67"/>
                  </a:lnTo>
                  <a:lnTo>
                    <a:pt x="1656" y="63"/>
                  </a:lnTo>
                  <a:lnTo>
                    <a:pt x="1654" y="61"/>
                  </a:lnTo>
                  <a:lnTo>
                    <a:pt x="1649" y="61"/>
                  </a:lnTo>
                  <a:lnTo>
                    <a:pt x="1647" y="61"/>
                  </a:lnTo>
                  <a:lnTo>
                    <a:pt x="1647" y="63"/>
                  </a:lnTo>
                  <a:lnTo>
                    <a:pt x="1645" y="63"/>
                  </a:lnTo>
                  <a:lnTo>
                    <a:pt x="1643" y="63"/>
                  </a:lnTo>
                  <a:lnTo>
                    <a:pt x="1642" y="63"/>
                  </a:lnTo>
                  <a:lnTo>
                    <a:pt x="1642" y="65"/>
                  </a:lnTo>
                  <a:lnTo>
                    <a:pt x="1634" y="67"/>
                  </a:lnTo>
                  <a:lnTo>
                    <a:pt x="1634" y="68"/>
                  </a:lnTo>
                  <a:lnTo>
                    <a:pt x="1633" y="68"/>
                  </a:lnTo>
                  <a:lnTo>
                    <a:pt x="1633" y="74"/>
                  </a:lnTo>
                  <a:lnTo>
                    <a:pt x="1634" y="76"/>
                  </a:lnTo>
                  <a:lnTo>
                    <a:pt x="1634" y="79"/>
                  </a:lnTo>
                  <a:lnTo>
                    <a:pt x="1640" y="83"/>
                  </a:lnTo>
                  <a:lnTo>
                    <a:pt x="1645" y="85"/>
                  </a:lnTo>
                  <a:lnTo>
                    <a:pt x="1647" y="83"/>
                  </a:lnTo>
                  <a:lnTo>
                    <a:pt x="1651" y="83"/>
                  </a:lnTo>
                  <a:lnTo>
                    <a:pt x="1652" y="85"/>
                  </a:lnTo>
                  <a:lnTo>
                    <a:pt x="1654" y="86"/>
                  </a:lnTo>
                  <a:lnTo>
                    <a:pt x="1656" y="88"/>
                  </a:lnTo>
                  <a:lnTo>
                    <a:pt x="1656" y="90"/>
                  </a:lnTo>
                  <a:lnTo>
                    <a:pt x="1656" y="92"/>
                  </a:lnTo>
                  <a:lnTo>
                    <a:pt x="1660" y="94"/>
                  </a:lnTo>
                  <a:lnTo>
                    <a:pt x="1661" y="96"/>
                  </a:lnTo>
                  <a:lnTo>
                    <a:pt x="1661" y="97"/>
                  </a:lnTo>
                  <a:lnTo>
                    <a:pt x="1661" y="99"/>
                  </a:lnTo>
                  <a:lnTo>
                    <a:pt x="1661" y="101"/>
                  </a:lnTo>
                  <a:lnTo>
                    <a:pt x="1661" y="103"/>
                  </a:lnTo>
                  <a:lnTo>
                    <a:pt x="1663" y="105"/>
                  </a:lnTo>
                  <a:lnTo>
                    <a:pt x="1661" y="106"/>
                  </a:lnTo>
                  <a:lnTo>
                    <a:pt x="1669" y="112"/>
                  </a:lnTo>
                  <a:lnTo>
                    <a:pt x="1671" y="112"/>
                  </a:lnTo>
                  <a:lnTo>
                    <a:pt x="1671" y="114"/>
                  </a:lnTo>
                  <a:lnTo>
                    <a:pt x="1671" y="117"/>
                  </a:lnTo>
                  <a:lnTo>
                    <a:pt x="1672" y="121"/>
                  </a:lnTo>
                  <a:lnTo>
                    <a:pt x="1672" y="123"/>
                  </a:lnTo>
                  <a:lnTo>
                    <a:pt x="1672" y="126"/>
                  </a:lnTo>
                  <a:lnTo>
                    <a:pt x="1676" y="126"/>
                  </a:lnTo>
                  <a:lnTo>
                    <a:pt x="1678" y="124"/>
                  </a:lnTo>
                  <a:lnTo>
                    <a:pt x="1680" y="123"/>
                  </a:lnTo>
                  <a:lnTo>
                    <a:pt x="1678" y="119"/>
                  </a:lnTo>
                  <a:lnTo>
                    <a:pt x="1676" y="119"/>
                  </a:lnTo>
                  <a:lnTo>
                    <a:pt x="1674" y="115"/>
                  </a:lnTo>
                  <a:lnTo>
                    <a:pt x="1674" y="110"/>
                  </a:lnTo>
                  <a:lnTo>
                    <a:pt x="1676" y="108"/>
                  </a:lnTo>
                  <a:lnTo>
                    <a:pt x="1676" y="106"/>
                  </a:lnTo>
                  <a:lnTo>
                    <a:pt x="1678" y="108"/>
                  </a:lnTo>
                  <a:lnTo>
                    <a:pt x="1678" y="108"/>
                  </a:lnTo>
                  <a:lnTo>
                    <a:pt x="1680" y="108"/>
                  </a:lnTo>
                  <a:lnTo>
                    <a:pt x="1680" y="106"/>
                  </a:lnTo>
                  <a:lnTo>
                    <a:pt x="1680" y="106"/>
                  </a:lnTo>
                  <a:lnTo>
                    <a:pt x="1680" y="105"/>
                  </a:lnTo>
                  <a:lnTo>
                    <a:pt x="1680" y="105"/>
                  </a:lnTo>
                  <a:lnTo>
                    <a:pt x="1680" y="103"/>
                  </a:lnTo>
                  <a:lnTo>
                    <a:pt x="1680" y="101"/>
                  </a:lnTo>
                  <a:lnTo>
                    <a:pt x="1681" y="99"/>
                  </a:lnTo>
                  <a:lnTo>
                    <a:pt x="1683" y="97"/>
                  </a:lnTo>
                  <a:lnTo>
                    <a:pt x="1683" y="96"/>
                  </a:lnTo>
                  <a:lnTo>
                    <a:pt x="1683" y="92"/>
                  </a:lnTo>
                  <a:lnTo>
                    <a:pt x="1683" y="92"/>
                  </a:lnTo>
                  <a:lnTo>
                    <a:pt x="1683" y="90"/>
                  </a:lnTo>
                  <a:lnTo>
                    <a:pt x="1683" y="88"/>
                  </a:lnTo>
                  <a:close/>
                  <a:moveTo>
                    <a:pt x="1768" y="422"/>
                  </a:moveTo>
                  <a:lnTo>
                    <a:pt x="1768" y="422"/>
                  </a:lnTo>
                  <a:lnTo>
                    <a:pt x="1768" y="422"/>
                  </a:lnTo>
                  <a:lnTo>
                    <a:pt x="1768" y="424"/>
                  </a:lnTo>
                  <a:lnTo>
                    <a:pt x="1770" y="426"/>
                  </a:lnTo>
                  <a:lnTo>
                    <a:pt x="1772" y="426"/>
                  </a:lnTo>
                  <a:lnTo>
                    <a:pt x="1773" y="426"/>
                  </a:lnTo>
                  <a:lnTo>
                    <a:pt x="1773" y="424"/>
                  </a:lnTo>
                  <a:lnTo>
                    <a:pt x="1773" y="422"/>
                  </a:lnTo>
                  <a:lnTo>
                    <a:pt x="1772" y="422"/>
                  </a:lnTo>
                  <a:lnTo>
                    <a:pt x="1768" y="422"/>
                  </a:lnTo>
                  <a:close/>
                  <a:moveTo>
                    <a:pt x="1732" y="515"/>
                  </a:moveTo>
                  <a:lnTo>
                    <a:pt x="1732" y="516"/>
                  </a:lnTo>
                  <a:lnTo>
                    <a:pt x="1732" y="516"/>
                  </a:lnTo>
                  <a:lnTo>
                    <a:pt x="1734" y="518"/>
                  </a:lnTo>
                  <a:lnTo>
                    <a:pt x="1737" y="515"/>
                  </a:lnTo>
                  <a:lnTo>
                    <a:pt x="1739" y="515"/>
                  </a:lnTo>
                  <a:lnTo>
                    <a:pt x="1739" y="513"/>
                  </a:lnTo>
                  <a:lnTo>
                    <a:pt x="1739" y="511"/>
                  </a:lnTo>
                  <a:lnTo>
                    <a:pt x="1739" y="509"/>
                  </a:lnTo>
                  <a:lnTo>
                    <a:pt x="1739" y="509"/>
                  </a:lnTo>
                  <a:lnTo>
                    <a:pt x="1739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9" y="507"/>
                  </a:lnTo>
                  <a:lnTo>
                    <a:pt x="1739" y="506"/>
                  </a:lnTo>
                  <a:lnTo>
                    <a:pt x="1739" y="506"/>
                  </a:lnTo>
                  <a:lnTo>
                    <a:pt x="1737" y="506"/>
                  </a:lnTo>
                  <a:lnTo>
                    <a:pt x="1734" y="509"/>
                  </a:lnTo>
                  <a:lnTo>
                    <a:pt x="1734" y="511"/>
                  </a:lnTo>
                  <a:lnTo>
                    <a:pt x="1732" y="513"/>
                  </a:lnTo>
                  <a:lnTo>
                    <a:pt x="1732" y="515"/>
                  </a:lnTo>
                  <a:lnTo>
                    <a:pt x="1732" y="515"/>
                  </a:lnTo>
                  <a:lnTo>
                    <a:pt x="1732" y="515"/>
                  </a:lnTo>
                  <a:close/>
                  <a:moveTo>
                    <a:pt x="815" y="999"/>
                  </a:moveTo>
                  <a:lnTo>
                    <a:pt x="816" y="1000"/>
                  </a:lnTo>
                  <a:lnTo>
                    <a:pt x="818" y="1004"/>
                  </a:lnTo>
                  <a:lnTo>
                    <a:pt x="820" y="1006"/>
                  </a:lnTo>
                  <a:lnTo>
                    <a:pt x="822" y="1004"/>
                  </a:lnTo>
                  <a:lnTo>
                    <a:pt x="824" y="1004"/>
                  </a:lnTo>
                  <a:lnTo>
                    <a:pt x="824" y="1002"/>
                  </a:lnTo>
                  <a:lnTo>
                    <a:pt x="824" y="1000"/>
                  </a:lnTo>
                  <a:lnTo>
                    <a:pt x="820" y="999"/>
                  </a:lnTo>
                  <a:lnTo>
                    <a:pt x="818" y="997"/>
                  </a:lnTo>
                  <a:lnTo>
                    <a:pt x="816" y="995"/>
                  </a:lnTo>
                  <a:lnTo>
                    <a:pt x="816" y="995"/>
                  </a:lnTo>
                  <a:lnTo>
                    <a:pt x="815" y="997"/>
                  </a:lnTo>
                  <a:lnTo>
                    <a:pt x="815" y="999"/>
                  </a:lnTo>
                  <a:lnTo>
                    <a:pt x="815" y="999"/>
                  </a:lnTo>
                  <a:close/>
                  <a:moveTo>
                    <a:pt x="825" y="912"/>
                  </a:moveTo>
                  <a:lnTo>
                    <a:pt x="825" y="912"/>
                  </a:lnTo>
                  <a:lnTo>
                    <a:pt x="825" y="912"/>
                  </a:lnTo>
                  <a:lnTo>
                    <a:pt x="825" y="912"/>
                  </a:lnTo>
                  <a:lnTo>
                    <a:pt x="829" y="910"/>
                  </a:lnTo>
                  <a:lnTo>
                    <a:pt x="831" y="910"/>
                  </a:lnTo>
                  <a:lnTo>
                    <a:pt x="833" y="910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3" y="908"/>
                  </a:lnTo>
                  <a:lnTo>
                    <a:pt x="831" y="908"/>
                  </a:lnTo>
                  <a:lnTo>
                    <a:pt x="825" y="908"/>
                  </a:lnTo>
                  <a:lnTo>
                    <a:pt x="824" y="908"/>
                  </a:lnTo>
                  <a:lnTo>
                    <a:pt x="824" y="908"/>
                  </a:lnTo>
                  <a:lnTo>
                    <a:pt x="824" y="907"/>
                  </a:lnTo>
                  <a:lnTo>
                    <a:pt x="824" y="907"/>
                  </a:lnTo>
                  <a:lnTo>
                    <a:pt x="822" y="907"/>
                  </a:lnTo>
                  <a:lnTo>
                    <a:pt x="822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0" y="905"/>
                  </a:lnTo>
                  <a:lnTo>
                    <a:pt x="818" y="905"/>
                  </a:lnTo>
                  <a:lnTo>
                    <a:pt x="818" y="907"/>
                  </a:lnTo>
                  <a:lnTo>
                    <a:pt x="818" y="908"/>
                  </a:lnTo>
                  <a:lnTo>
                    <a:pt x="818" y="910"/>
                  </a:lnTo>
                  <a:lnTo>
                    <a:pt x="822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5" y="912"/>
                  </a:lnTo>
                  <a:close/>
                  <a:moveTo>
                    <a:pt x="816" y="925"/>
                  </a:moveTo>
                  <a:lnTo>
                    <a:pt x="818" y="925"/>
                  </a:lnTo>
                  <a:lnTo>
                    <a:pt x="820" y="925"/>
                  </a:lnTo>
                  <a:lnTo>
                    <a:pt x="822" y="925"/>
                  </a:lnTo>
                  <a:lnTo>
                    <a:pt x="822" y="923"/>
                  </a:lnTo>
                  <a:lnTo>
                    <a:pt x="822" y="923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18" y="921"/>
                  </a:lnTo>
                  <a:lnTo>
                    <a:pt x="816" y="921"/>
                  </a:lnTo>
                  <a:lnTo>
                    <a:pt x="816" y="923"/>
                  </a:lnTo>
                  <a:lnTo>
                    <a:pt x="816" y="923"/>
                  </a:lnTo>
                  <a:lnTo>
                    <a:pt x="816" y="925"/>
                  </a:lnTo>
                  <a:lnTo>
                    <a:pt x="816" y="925"/>
                  </a:lnTo>
                  <a:close/>
                  <a:moveTo>
                    <a:pt x="1015" y="963"/>
                  </a:moveTo>
                  <a:lnTo>
                    <a:pt x="1013" y="964"/>
                  </a:lnTo>
                  <a:lnTo>
                    <a:pt x="1013" y="964"/>
                  </a:lnTo>
                  <a:lnTo>
                    <a:pt x="1013" y="964"/>
                  </a:lnTo>
                  <a:lnTo>
                    <a:pt x="1015" y="964"/>
                  </a:lnTo>
                  <a:lnTo>
                    <a:pt x="1015" y="964"/>
                  </a:lnTo>
                  <a:lnTo>
                    <a:pt x="1017" y="966"/>
                  </a:lnTo>
                  <a:lnTo>
                    <a:pt x="1019" y="966"/>
                  </a:lnTo>
                  <a:lnTo>
                    <a:pt x="1022" y="968"/>
                  </a:lnTo>
                  <a:lnTo>
                    <a:pt x="1024" y="968"/>
                  </a:lnTo>
                  <a:lnTo>
                    <a:pt x="1026" y="968"/>
                  </a:lnTo>
                  <a:lnTo>
                    <a:pt x="1028" y="970"/>
                  </a:lnTo>
                  <a:lnTo>
                    <a:pt x="1028" y="972"/>
                  </a:lnTo>
                  <a:lnTo>
                    <a:pt x="1029" y="975"/>
                  </a:lnTo>
                  <a:lnTo>
                    <a:pt x="1031" y="977"/>
                  </a:lnTo>
                  <a:lnTo>
                    <a:pt x="1038" y="977"/>
                  </a:lnTo>
                  <a:lnTo>
                    <a:pt x="1044" y="979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5"/>
                  </a:lnTo>
                  <a:lnTo>
                    <a:pt x="1044" y="973"/>
                  </a:lnTo>
                  <a:lnTo>
                    <a:pt x="1044" y="973"/>
                  </a:lnTo>
                  <a:lnTo>
                    <a:pt x="1042" y="972"/>
                  </a:lnTo>
                  <a:lnTo>
                    <a:pt x="1038" y="972"/>
                  </a:lnTo>
                  <a:lnTo>
                    <a:pt x="1037" y="970"/>
                  </a:lnTo>
                  <a:lnTo>
                    <a:pt x="1035" y="968"/>
                  </a:lnTo>
                  <a:lnTo>
                    <a:pt x="1035" y="964"/>
                  </a:lnTo>
                  <a:lnTo>
                    <a:pt x="1035" y="964"/>
                  </a:lnTo>
                  <a:lnTo>
                    <a:pt x="1033" y="963"/>
                  </a:lnTo>
                  <a:lnTo>
                    <a:pt x="1031" y="961"/>
                  </a:lnTo>
                  <a:lnTo>
                    <a:pt x="1029" y="961"/>
                  </a:lnTo>
                  <a:lnTo>
                    <a:pt x="1026" y="963"/>
                  </a:lnTo>
                  <a:lnTo>
                    <a:pt x="1024" y="963"/>
                  </a:lnTo>
                  <a:lnTo>
                    <a:pt x="1022" y="961"/>
                  </a:lnTo>
                  <a:lnTo>
                    <a:pt x="1022" y="961"/>
                  </a:lnTo>
                  <a:lnTo>
                    <a:pt x="1020" y="961"/>
                  </a:lnTo>
                  <a:lnTo>
                    <a:pt x="1017" y="961"/>
                  </a:lnTo>
                  <a:lnTo>
                    <a:pt x="1015" y="963"/>
                  </a:lnTo>
                  <a:close/>
                  <a:moveTo>
                    <a:pt x="639" y="663"/>
                  </a:moveTo>
                  <a:lnTo>
                    <a:pt x="639" y="663"/>
                  </a:lnTo>
                  <a:lnTo>
                    <a:pt x="638" y="663"/>
                  </a:lnTo>
                  <a:lnTo>
                    <a:pt x="638" y="664"/>
                  </a:lnTo>
                  <a:lnTo>
                    <a:pt x="638" y="666"/>
                  </a:lnTo>
                  <a:lnTo>
                    <a:pt x="639" y="666"/>
                  </a:lnTo>
                  <a:lnTo>
                    <a:pt x="639" y="666"/>
                  </a:lnTo>
                  <a:lnTo>
                    <a:pt x="641" y="668"/>
                  </a:lnTo>
                  <a:lnTo>
                    <a:pt x="641" y="666"/>
                  </a:lnTo>
                  <a:lnTo>
                    <a:pt x="641" y="666"/>
                  </a:lnTo>
                  <a:lnTo>
                    <a:pt x="641" y="664"/>
                  </a:lnTo>
                  <a:lnTo>
                    <a:pt x="639" y="663"/>
                  </a:lnTo>
                  <a:close/>
                  <a:moveTo>
                    <a:pt x="2086" y="2019"/>
                  </a:moveTo>
                  <a:lnTo>
                    <a:pt x="2088" y="2017"/>
                  </a:lnTo>
                  <a:lnTo>
                    <a:pt x="2088" y="2017"/>
                  </a:lnTo>
                  <a:lnTo>
                    <a:pt x="2089" y="2016"/>
                  </a:lnTo>
                  <a:lnTo>
                    <a:pt x="2093" y="2017"/>
                  </a:lnTo>
                  <a:lnTo>
                    <a:pt x="2095" y="2017"/>
                  </a:lnTo>
                  <a:lnTo>
                    <a:pt x="2097" y="2021"/>
                  </a:lnTo>
                  <a:lnTo>
                    <a:pt x="2097" y="2021"/>
                  </a:lnTo>
                  <a:lnTo>
                    <a:pt x="2100" y="2023"/>
                  </a:lnTo>
                  <a:lnTo>
                    <a:pt x="2100" y="2025"/>
                  </a:lnTo>
                  <a:lnTo>
                    <a:pt x="2100" y="2026"/>
                  </a:lnTo>
                  <a:lnTo>
                    <a:pt x="2102" y="2026"/>
                  </a:lnTo>
                  <a:lnTo>
                    <a:pt x="2102" y="2026"/>
                  </a:lnTo>
                  <a:lnTo>
                    <a:pt x="2104" y="2025"/>
                  </a:lnTo>
                  <a:lnTo>
                    <a:pt x="2104" y="2025"/>
                  </a:lnTo>
                  <a:lnTo>
                    <a:pt x="2104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11" y="2023"/>
                  </a:lnTo>
                  <a:lnTo>
                    <a:pt x="2111" y="2021"/>
                  </a:lnTo>
                  <a:lnTo>
                    <a:pt x="2113" y="2021"/>
                  </a:lnTo>
                  <a:lnTo>
                    <a:pt x="2113" y="2023"/>
                  </a:lnTo>
                  <a:lnTo>
                    <a:pt x="2113" y="2023"/>
                  </a:lnTo>
                  <a:lnTo>
                    <a:pt x="2115" y="2025"/>
                  </a:lnTo>
                  <a:lnTo>
                    <a:pt x="2115" y="2025"/>
                  </a:lnTo>
                  <a:lnTo>
                    <a:pt x="2115" y="2026"/>
                  </a:lnTo>
                  <a:lnTo>
                    <a:pt x="2115" y="2026"/>
                  </a:lnTo>
                  <a:lnTo>
                    <a:pt x="2117" y="2026"/>
                  </a:lnTo>
                  <a:lnTo>
                    <a:pt x="2118" y="2026"/>
                  </a:lnTo>
                  <a:lnTo>
                    <a:pt x="2118" y="307"/>
                  </a:lnTo>
                  <a:lnTo>
                    <a:pt x="2111" y="305"/>
                  </a:lnTo>
                  <a:lnTo>
                    <a:pt x="2093" y="301"/>
                  </a:lnTo>
                  <a:lnTo>
                    <a:pt x="2091" y="300"/>
                  </a:lnTo>
                  <a:lnTo>
                    <a:pt x="2089" y="298"/>
                  </a:lnTo>
                  <a:lnTo>
                    <a:pt x="2088" y="296"/>
                  </a:lnTo>
                  <a:lnTo>
                    <a:pt x="2080" y="296"/>
                  </a:lnTo>
                  <a:lnTo>
                    <a:pt x="2080" y="294"/>
                  </a:lnTo>
                  <a:lnTo>
                    <a:pt x="2079" y="294"/>
                  </a:lnTo>
                  <a:lnTo>
                    <a:pt x="2079" y="291"/>
                  </a:lnTo>
                  <a:lnTo>
                    <a:pt x="2079" y="291"/>
                  </a:lnTo>
                  <a:lnTo>
                    <a:pt x="2077" y="291"/>
                  </a:lnTo>
                  <a:lnTo>
                    <a:pt x="2075" y="292"/>
                  </a:lnTo>
                  <a:lnTo>
                    <a:pt x="2075" y="294"/>
                  </a:lnTo>
                  <a:lnTo>
                    <a:pt x="2073" y="292"/>
                  </a:lnTo>
                  <a:lnTo>
                    <a:pt x="2071" y="291"/>
                  </a:lnTo>
                  <a:lnTo>
                    <a:pt x="2070" y="291"/>
                  </a:lnTo>
                  <a:lnTo>
                    <a:pt x="2061" y="292"/>
                  </a:lnTo>
                  <a:lnTo>
                    <a:pt x="2059" y="294"/>
                  </a:lnTo>
                  <a:lnTo>
                    <a:pt x="2059" y="296"/>
                  </a:lnTo>
                  <a:lnTo>
                    <a:pt x="2057" y="300"/>
                  </a:lnTo>
                  <a:lnTo>
                    <a:pt x="2057" y="301"/>
                  </a:lnTo>
                  <a:lnTo>
                    <a:pt x="2057" y="305"/>
                  </a:lnTo>
                  <a:lnTo>
                    <a:pt x="2059" y="307"/>
                  </a:lnTo>
                  <a:lnTo>
                    <a:pt x="2059" y="309"/>
                  </a:lnTo>
                  <a:lnTo>
                    <a:pt x="2059" y="310"/>
                  </a:lnTo>
                  <a:lnTo>
                    <a:pt x="2057" y="310"/>
                  </a:lnTo>
                  <a:lnTo>
                    <a:pt x="2057" y="309"/>
                  </a:lnTo>
                  <a:lnTo>
                    <a:pt x="2055" y="309"/>
                  </a:lnTo>
                  <a:lnTo>
                    <a:pt x="2055" y="310"/>
                  </a:lnTo>
                  <a:lnTo>
                    <a:pt x="2055" y="312"/>
                  </a:lnTo>
                  <a:lnTo>
                    <a:pt x="2055" y="314"/>
                  </a:lnTo>
                  <a:lnTo>
                    <a:pt x="2055" y="316"/>
                  </a:lnTo>
                  <a:lnTo>
                    <a:pt x="2057" y="318"/>
                  </a:lnTo>
                  <a:lnTo>
                    <a:pt x="2055" y="318"/>
                  </a:lnTo>
                  <a:lnTo>
                    <a:pt x="2033" y="319"/>
                  </a:lnTo>
                  <a:lnTo>
                    <a:pt x="2032" y="321"/>
                  </a:lnTo>
                  <a:lnTo>
                    <a:pt x="2030" y="325"/>
                  </a:lnTo>
                  <a:lnTo>
                    <a:pt x="2030" y="327"/>
                  </a:lnTo>
                  <a:lnTo>
                    <a:pt x="2030" y="329"/>
                  </a:lnTo>
                  <a:lnTo>
                    <a:pt x="2030" y="332"/>
                  </a:lnTo>
                  <a:lnTo>
                    <a:pt x="2030" y="334"/>
                  </a:lnTo>
                  <a:lnTo>
                    <a:pt x="2032" y="334"/>
                  </a:lnTo>
                  <a:lnTo>
                    <a:pt x="2033" y="336"/>
                  </a:lnTo>
                  <a:lnTo>
                    <a:pt x="2033" y="336"/>
                  </a:lnTo>
                  <a:lnTo>
                    <a:pt x="2033" y="338"/>
                  </a:lnTo>
                  <a:lnTo>
                    <a:pt x="2033" y="338"/>
                  </a:lnTo>
                  <a:lnTo>
                    <a:pt x="2033" y="339"/>
                  </a:lnTo>
                  <a:lnTo>
                    <a:pt x="2033" y="339"/>
                  </a:lnTo>
                  <a:lnTo>
                    <a:pt x="2035" y="343"/>
                  </a:lnTo>
                  <a:lnTo>
                    <a:pt x="2039" y="350"/>
                  </a:lnTo>
                  <a:lnTo>
                    <a:pt x="2039" y="350"/>
                  </a:lnTo>
                  <a:lnTo>
                    <a:pt x="2043" y="356"/>
                  </a:lnTo>
                  <a:lnTo>
                    <a:pt x="2044" y="357"/>
                  </a:lnTo>
                  <a:lnTo>
                    <a:pt x="2044" y="359"/>
                  </a:lnTo>
                  <a:lnTo>
                    <a:pt x="2044" y="361"/>
                  </a:lnTo>
                  <a:lnTo>
                    <a:pt x="2044" y="363"/>
                  </a:lnTo>
                  <a:lnTo>
                    <a:pt x="2044" y="363"/>
                  </a:lnTo>
                  <a:lnTo>
                    <a:pt x="2046" y="366"/>
                  </a:lnTo>
                  <a:lnTo>
                    <a:pt x="2048" y="366"/>
                  </a:lnTo>
                  <a:lnTo>
                    <a:pt x="2050" y="370"/>
                  </a:lnTo>
                  <a:lnTo>
                    <a:pt x="2052" y="372"/>
                  </a:lnTo>
                  <a:lnTo>
                    <a:pt x="2052" y="375"/>
                  </a:lnTo>
                  <a:lnTo>
                    <a:pt x="2052" y="377"/>
                  </a:lnTo>
                  <a:lnTo>
                    <a:pt x="2052" y="379"/>
                  </a:lnTo>
                  <a:lnTo>
                    <a:pt x="2052" y="388"/>
                  </a:lnTo>
                  <a:lnTo>
                    <a:pt x="2052" y="390"/>
                  </a:lnTo>
                  <a:lnTo>
                    <a:pt x="2052" y="394"/>
                  </a:lnTo>
                  <a:lnTo>
                    <a:pt x="2052" y="395"/>
                  </a:lnTo>
                  <a:lnTo>
                    <a:pt x="2053" y="397"/>
                  </a:lnTo>
                  <a:lnTo>
                    <a:pt x="2055" y="399"/>
                  </a:lnTo>
                  <a:lnTo>
                    <a:pt x="2059" y="399"/>
                  </a:lnTo>
                  <a:lnTo>
                    <a:pt x="2061" y="397"/>
                  </a:lnTo>
                  <a:lnTo>
                    <a:pt x="2059" y="397"/>
                  </a:lnTo>
                  <a:lnTo>
                    <a:pt x="2059" y="395"/>
                  </a:lnTo>
                  <a:lnTo>
                    <a:pt x="2059" y="395"/>
                  </a:lnTo>
                  <a:lnTo>
                    <a:pt x="2059" y="394"/>
                  </a:lnTo>
                  <a:lnTo>
                    <a:pt x="2059" y="392"/>
                  </a:lnTo>
                  <a:lnTo>
                    <a:pt x="2059" y="390"/>
                  </a:lnTo>
                  <a:lnTo>
                    <a:pt x="2059" y="390"/>
                  </a:lnTo>
                  <a:lnTo>
                    <a:pt x="2062" y="388"/>
                  </a:lnTo>
                  <a:lnTo>
                    <a:pt x="2064" y="392"/>
                  </a:lnTo>
                  <a:lnTo>
                    <a:pt x="2068" y="397"/>
                  </a:lnTo>
                  <a:lnTo>
                    <a:pt x="2070" y="403"/>
                  </a:lnTo>
                  <a:lnTo>
                    <a:pt x="2070" y="404"/>
                  </a:lnTo>
                  <a:lnTo>
                    <a:pt x="2070" y="408"/>
                  </a:lnTo>
                  <a:lnTo>
                    <a:pt x="2070" y="410"/>
                  </a:lnTo>
                  <a:lnTo>
                    <a:pt x="2070" y="412"/>
                  </a:lnTo>
                  <a:lnTo>
                    <a:pt x="2070" y="413"/>
                  </a:lnTo>
                  <a:lnTo>
                    <a:pt x="2070" y="415"/>
                  </a:lnTo>
                  <a:lnTo>
                    <a:pt x="2070" y="419"/>
                  </a:lnTo>
                  <a:lnTo>
                    <a:pt x="2070" y="421"/>
                  </a:lnTo>
                  <a:lnTo>
                    <a:pt x="2068" y="424"/>
                  </a:lnTo>
                  <a:lnTo>
                    <a:pt x="2070" y="424"/>
                  </a:lnTo>
                  <a:lnTo>
                    <a:pt x="2070" y="426"/>
                  </a:lnTo>
                  <a:lnTo>
                    <a:pt x="2070" y="426"/>
                  </a:lnTo>
                  <a:lnTo>
                    <a:pt x="2071" y="426"/>
                  </a:lnTo>
                  <a:lnTo>
                    <a:pt x="2066" y="428"/>
                  </a:lnTo>
                  <a:lnTo>
                    <a:pt x="2064" y="428"/>
                  </a:lnTo>
                  <a:lnTo>
                    <a:pt x="2061" y="431"/>
                  </a:lnTo>
                  <a:lnTo>
                    <a:pt x="2061" y="431"/>
                  </a:lnTo>
                  <a:lnTo>
                    <a:pt x="2059" y="437"/>
                  </a:lnTo>
                  <a:lnTo>
                    <a:pt x="2057" y="439"/>
                  </a:lnTo>
                  <a:lnTo>
                    <a:pt x="2050" y="450"/>
                  </a:lnTo>
                  <a:lnTo>
                    <a:pt x="2046" y="451"/>
                  </a:lnTo>
                  <a:lnTo>
                    <a:pt x="2026" y="457"/>
                  </a:lnTo>
                  <a:lnTo>
                    <a:pt x="2024" y="457"/>
                  </a:lnTo>
                  <a:lnTo>
                    <a:pt x="2019" y="453"/>
                  </a:lnTo>
                  <a:lnTo>
                    <a:pt x="2019" y="453"/>
                  </a:lnTo>
                  <a:lnTo>
                    <a:pt x="2014" y="457"/>
                  </a:lnTo>
                  <a:lnTo>
                    <a:pt x="2012" y="460"/>
                  </a:lnTo>
                  <a:lnTo>
                    <a:pt x="2010" y="464"/>
                  </a:lnTo>
                  <a:lnTo>
                    <a:pt x="2012" y="466"/>
                  </a:lnTo>
                  <a:lnTo>
                    <a:pt x="2012" y="466"/>
                  </a:lnTo>
                  <a:lnTo>
                    <a:pt x="2014" y="468"/>
                  </a:lnTo>
                  <a:lnTo>
                    <a:pt x="2015" y="471"/>
                  </a:lnTo>
                  <a:lnTo>
                    <a:pt x="2019" y="478"/>
                  </a:lnTo>
                  <a:lnTo>
                    <a:pt x="2021" y="480"/>
                  </a:lnTo>
                  <a:lnTo>
                    <a:pt x="2021" y="486"/>
                  </a:lnTo>
                  <a:lnTo>
                    <a:pt x="2021" y="487"/>
                  </a:lnTo>
                  <a:lnTo>
                    <a:pt x="2021" y="487"/>
                  </a:lnTo>
                  <a:lnTo>
                    <a:pt x="2017" y="495"/>
                  </a:lnTo>
                  <a:lnTo>
                    <a:pt x="2015" y="498"/>
                  </a:lnTo>
                  <a:lnTo>
                    <a:pt x="2006" y="506"/>
                  </a:lnTo>
                  <a:lnTo>
                    <a:pt x="1992" y="500"/>
                  </a:lnTo>
                  <a:lnTo>
                    <a:pt x="1978" y="497"/>
                  </a:lnTo>
                  <a:lnTo>
                    <a:pt x="1978" y="495"/>
                  </a:lnTo>
                  <a:lnTo>
                    <a:pt x="1976" y="491"/>
                  </a:lnTo>
                  <a:lnTo>
                    <a:pt x="1976" y="487"/>
                  </a:lnTo>
                  <a:lnTo>
                    <a:pt x="1976" y="486"/>
                  </a:lnTo>
                  <a:lnTo>
                    <a:pt x="1978" y="482"/>
                  </a:lnTo>
                  <a:lnTo>
                    <a:pt x="1978" y="480"/>
                  </a:lnTo>
                  <a:lnTo>
                    <a:pt x="1978" y="478"/>
                  </a:lnTo>
                  <a:lnTo>
                    <a:pt x="1979" y="478"/>
                  </a:lnTo>
                  <a:lnTo>
                    <a:pt x="1978" y="477"/>
                  </a:lnTo>
                  <a:lnTo>
                    <a:pt x="1978" y="475"/>
                  </a:lnTo>
                  <a:lnTo>
                    <a:pt x="1978" y="475"/>
                  </a:lnTo>
                  <a:lnTo>
                    <a:pt x="1976" y="473"/>
                  </a:lnTo>
                  <a:lnTo>
                    <a:pt x="1976" y="471"/>
                  </a:lnTo>
                  <a:lnTo>
                    <a:pt x="1976" y="469"/>
                  </a:lnTo>
                  <a:lnTo>
                    <a:pt x="1976" y="468"/>
                  </a:lnTo>
                  <a:lnTo>
                    <a:pt x="1976" y="466"/>
                  </a:lnTo>
                  <a:lnTo>
                    <a:pt x="1976" y="466"/>
                  </a:lnTo>
                  <a:lnTo>
                    <a:pt x="1978" y="464"/>
                  </a:lnTo>
                  <a:lnTo>
                    <a:pt x="1979" y="464"/>
                  </a:lnTo>
                  <a:lnTo>
                    <a:pt x="1979" y="462"/>
                  </a:lnTo>
                  <a:lnTo>
                    <a:pt x="1979" y="459"/>
                  </a:lnTo>
                  <a:lnTo>
                    <a:pt x="1981" y="457"/>
                  </a:lnTo>
                  <a:lnTo>
                    <a:pt x="1983" y="455"/>
                  </a:lnTo>
                  <a:lnTo>
                    <a:pt x="1985" y="453"/>
                  </a:lnTo>
                  <a:lnTo>
                    <a:pt x="1987" y="453"/>
                  </a:lnTo>
                  <a:lnTo>
                    <a:pt x="1990" y="455"/>
                  </a:lnTo>
                  <a:lnTo>
                    <a:pt x="1992" y="455"/>
                  </a:lnTo>
                  <a:lnTo>
                    <a:pt x="1994" y="453"/>
                  </a:lnTo>
                  <a:lnTo>
                    <a:pt x="1994" y="448"/>
                  </a:lnTo>
                  <a:lnTo>
                    <a:pt x="1994" y="446"/>
                  </a:lnTo>
                  <a:lnTo>
                    <a:pt x="1978" y="428"/>
                  </a:lnTo>
                  <a:lnTo>
                    <a:pt x="1970" y="422"/>
                  </a:lnTo>
                  <a:lnTo>
                    <a:pt x="1967" y="422"/>
                  </a:lnTo>
                  <a:lnTo>
                    <a:pt x="1968" y="421"/>
                  </a:lnTo>
                  <a:lnTo>
                    <a:pt x="1970" y="419"/>
                  </a:lnTo>
                  <a:lnTo>
                    <a:pt x="1979" y="417"/>
                  </a:lnTo>
                  <a:lnTo>
                    <a:pt x="1979" y="415"/>
                  </a:lnTo>
                  <a:lnTo>
                    <a:pt x="1981" y="415"/>
                  </a:lnTo>
                  <a:lnTo>
                    <a:pt x="1983" y="415"/>
                  </a:lnTo>
                  <a:lnTo>
                    <a:pt x="1985" y="415"/>
                  </a:lnTo>
                  <a:lnTo>
                    <a:pt x="1983" y="413"/>
                  </a:lnTo>
                  <a:lnTo>
                    <a:pt x="1983" y="413"/>
                  </a:lnTo>
                  <a:lnTo>
                    <a:pt x="1967" y="413"/>
                  </a:lnTo>
                  <a:lnTo>
                    <a:pt x="1952" y="421"/>
                  </a:lnTo>
                  <a:lnTo>
                    <a:pt x="1938" y="426"/>
                  </a:lnTo>
                  <a:lnTo>
                    <a:pt x="1936" y="428"/>
                  </a:lnTo>
                  <a:lnTo>
                    <a:pt x="1936" y="428"/>
                  </a:lnTo>
                  <a:lnTo>
                    <a:pt x="1936" y="430"/>
                  </a:lnTo>
                  <a:lnTo>
                    <a:pt x="1936" y="431"/>
                  </a:lnTo>
                  <a:lnTo>
                    <a:pt x="1936" y="431"/>
                  </a:lnTo>
                  <a:lnTo>
                    <a:pt x="1936" y="433"/>
                  </a:lnTo>
                  <a:lnTo>
                    <a:pt x="1936" y="433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6" y="441"/>
                  </a:lnTo>
                  <a:lnTo>
                    <a:pt x="1936" y="441"/>
                  </a:lnTo>
                  <a:lnTo>
                    <a:pt x="1936" y="442"/>
                  </a:lnTo>
                  <a:lnTo>
                    <a:pt x="1938" y="442"/>
                  </a:lnTo>
                  <a:lnTo>
                    <a:pt x="1938" y="444"/>
                  </a:lnTo>
                  <a:lnTo>
                    <a:pt x="1941" y="444"/>
                  </a:lnTo>
                  <a:lnTo>
                    <a:pt x="1941" y="444"/>
                  </a:lnTo>
                  <a:lnTo>
                    <a:pt x="1943" y="446"/>
                  </a:lnTo>
                  <a:lnTo>
                    <a:pt x="1945" y="446"/>
                  </a:lnTo>
                  <a:lnTo>
                    <a:pt x="1943" y="450"/>
                  </a:lnTo>
                  <a:lnTo>
                    <a:pt x="1943" y="451"/>
                  </a:lnTo>
                  <a:lnTo>
                    <a:pt x="1940" y="450"/>
                  </a:lnTo>
                  <a:lnTo>
                    <a:pt x="1941" y="448"/>
                  </a:lnTo>
                  <a:lnTo>
                    <a:pt x="1940" y="446"/>
                  </a:lnTo>
                  <a:lnTo>
                    <a:pt x="1936" y="444"/>
                  </a:lnTo>
                  <a:lnTo>
                    <a:pt x="1936" y="444"/>
                  </a:lnTo>
                  <a:lnTo>
                    <a:pt x="1936" y="442"/>
                  </a:lnTo>
                  <a:lnTo>
                    <a:pt x="1934" y="439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5"/>
                  </a:lnTo>
                  <a:lnTo>
                    <a:pt x="1934" y="431"/>
                  </a:lnTo>
                  <a:lnTo>
                    <a:pt x="1934" y="430"/>
                  </a:lnTo>
                  <a:lnTo>
                    <a:pt x="1934" y="428"/>
                  </a:lnTo>
                  <a:lnTo>
                    <a:pt x="1931" y="430"/>
                  </a:lnTo>
                  <a:lnTo>
                    <a:pt x="1922" y="433"/>
                  </a:lnTo>
                  <a:lnTo>
                    <a:pt x="1920" y="435"/>
                  </a:lnTo>
                  <a:lnTo>
                    <a:pt x="1920" y="437"/>
                  </a:lnTo>
                  <a:lnTo>
                    <a:pt x="1920" y="439"/>
                  </a:lnTo>
                  <a:lnTo>
                    <a:pt x="1922" y="441"/>
                  </a:lnTo>
                  <a:lnTo>
                    <a:pt x="1922" y="441"/>
                  </a:lnTo>
                  <a:lnTo>
                    <a:pt x="1922" y="442"/>
                  </a:lnTo>
                  <a:lnTo>
                    <a:pt x="1920" y="448"/>
                  </a:lnTo>
                  <a:lnTo>
                    <a:pt x="1903" y="450"/>
                  </a:lnTo>
                  <a:lnTo>
                    <a:pt x="1902" y="451"/>
                  </a:lnTo>
                  <a:lnTo>
                    <a:pt x="1900" y="455"/>
                  </a:lnTo>
                  <a:lnTo>
                    <a:pt x="1900" y="457"/>
                  </a:lnTo>
                  <a:lnTo>
                    <a:pt x="1896" y="460"/>
                  </a:lnTo>
                  <a:lnTo>
                    <a:pt x="1894" y="462"/>
                  </a:lnTo>
                  <a:lnTo>
                    <a:pt x="1893" y="469"/>
                  </a:lnTo>
                  <a:lnTo>
                    <a:pt x="1893" y="471"/>
                  </a:lnTo>
                  <a:lnTo>
                    <a:pt x="1889" y="473"/>
                  </a:lnTo>
                  <a:lnTo>
                    <a:pt x="1876" y="477"/>
                  </a:lnTo>
                  <a:lnTo>
                    <a:pt x="1866" y="473"/>
                  </a:lnTo>
                  <a:lnTo>
                    <a:pt x="1857" y="464"/>
                  </a:lnTo>
                  <a:lnTo>
                    <a:pt x="1857" y="464"/>
                  </a:lnTo>
                  <a:lnTo>
                    <a:pt x="1855" y="464"/>
                  </a:lnTo>
                  <a:lnTo>
                    <a:pt x="1853" y="464"/>
                  </a:lnTo>
                  <a:lnTo>
                    <a:pt x="1851" y="464"/>
                  </a:lnTo>
                  <a:lnTo>
                    <a:pt x="1847" y="469"/>
                  </a:lnTo>
                  <a:lnTo>
                    <a:pt x="1847" y="471"/>
                  </a:lnTo>
                  <a:lnTo>
                    <a:pt x="1849" y="466"/>
                  </a:lnTo>
                  <a:lnTo>
                    <a:pt x="1847" y="466"/>
                  </a:lnTo>
                  <a:lnTo>
                    <a:pt x="1833" y="466"/>
                  </a:lnTo>
                  <a:lnTo>
                    <a:pt x="1829" y="466"/>
                  </a:lnTo>
                  <a:lnTo>
                    <a:pt x="1824" y="462"/>
                  </a:lnTo>
                  <a:lnTo>
                    <a:pt x="1822" y="460"/>
                  </a:lnTo>
                  <a:lnTo>
                    <a:pt x="1820" y="462"/>
                  </a:lnTo>
                  <a:lnTo>
                    <a:pt x="1811" y="469"/>
                  </a:lnTo>
                  <a:lnTo>
                    <a:pt x="1808" y="473"/>
                  </a:lnTo>
                  <a:lnTo>
                    <a:pt x="1802" y="473"/>
                  </a:lnTo>
                  <a:lnTo>
                    <a:pt x="1797" y="473"/>
                  </a:lnTo>
                  <a:lnTo>
                    <a:pt x="1792" y="475"/>
                  </a:lnTo>
                  <a:lnTo>
                    <a:pt x="1784" y="480"/>
                  </a:lnTo>
                  <a:lnTo>
                    <a:pt x="1782" y="480"/>
                  </a:lnTo>
                  <a:lnTo>
                    <a:pt x="1782" y="480"/>
                  </a:lnTo>
                  <a:lnTo>
                    <a:pt x="1782" y="482"/>
                  </a:lnTo>
                  <a:lnTo>
                    <a:pt x="1782" y="482"/>
                  </a:lnTo>
                  <a:lnTo>
                    <a:pt x="1782" y="484"/>
                  </a:lnTo>
                  <a:lnTo>
                    <a:pt x="1777" y="486"/>
                  </a:lnTo>
                  <a:lnTo>
                    <a:pt x="1777" y="486"/>
                  </a:lnTo>
                  <a:lnTo>
                    <a:pt x="1775" y="489"/>
                  </a:lnTo>
                  <a:lnTo>
                    <a:pt x="1775" y="491"/>
                  </a:lnTo>
                  <a:lnTo>
                    <a:pt x="1773" y="491"/>
                  </a:lnTo>
                  <a:lnTo>
                    <a:pt x="1772" y="491"/>
                  </a:lnTo>
                  <a:lnTo>
                    <a:pt x="1770" y="497"/>
                  </a:lnTo>
                  <a:lnTo>
                    <a:pt x="1768" y="498"/>
                  </a:lnTo>
                  <a:lnTo>
                    <a:pt x="1768" y="500"/>
                  </a:lnTo>
                  <a:lnTo>
                    <a:pt x="1768" y="504"/>
                  </a:lnTo>
                  <a:lnTo>
                    <a:pt x="1768" y="506"/>
                  </a:lnTo>
                  <a:lnTo>
                    <a:pt x="1768" y="507"/>
                  </a:lnTo>
                  <a:lnTo>
                    <a:pt x="1764" y="507"/>
                  </a:lnTo>
                  <a:lnTo>
                    <a:pt x="1766" y="509"/>
                  </a:lnTo>
                  <a:lnTo>
                    <a:pt x="1768" y="511"/>
                  </a:lnTo>
                  <a:lnTo>
                    <a:pt x="1768" y="513"/>
                  </a:lnTo>
                  <a:lnTo>
                    <a:pt x="1768" y="516"/>
                  </a:lnTo>
                  <a:lnTo>
                    <a:pt x="1768" y="518"/>
                  </a:lnTo>
                  <a:lnTo>
                    <a:pt x="1766" y="520"/>
                  </a:lnTo>
                  <a:lnTo>
                    <a:pt x="1766" y="522"/>
                  </a:lnTo>
                  <a:lnTo>
                    <a:pt x="1766" y="524"/>
                  </a:lnTo>
                  <a:lnTo>
                    <a:pt x="1766" y="525"/>
                  </a:lnTo>
                  <a:lnTo>
                    <a:pt x="1764" y="527"/>
                  </a:lnTo>
                  <a:lnTo>
                    <a:pt x="1764" y="527"/>
                  </a:lnTo>
                  <a:lnTo>
                    <a:pt x="1759" y="527"/>
                  </a:lnTo>
                  <a:lnTo>
                    <a:pt x="1757" y="527"/>
                  </a:lnTo>
                  <a:lnTo>
                    <a:pt x="1755" y="524"/>
                  </a:lnTo>
                  <a:lnTo>
                    <a:pt x="1750" y="511"/>
                  </a:lnTo>
                  <a:lnTo>
                    <a:pt x="1750" y="509"/>
                  </a:lnTo>
                  <a:lnTo>
                    <a:pt x="1748" y="507"/>
                  </a:lnTo>
                  <a:lnTo>
                    <a:pt x="1746" y="509"/>
                  </a:lnTo>
                  <a:lnTo>
                    <a:pt x="1734" y="522"/>
                  </a:lnTo>
                  <a:lnTo>
                    <a:pt x="1732" y="522"/>
                  </a:lnTo>
                  <a:lnTo>
                    <a:pt x="1732" y="518"/>
                  </a:lnTo>
                  <a:lnTo>
                    <a:pt x="1730" y="515"/>
                  </a:lnTo>
                  <a:lnTo>
                    <a:pt x="1732" y="513"/>
                  </a:lnTo>
                  <a:lnTo>
                    <a:pt x="1734" y="507"/>
                  </a:lnTo>
                  <a:lnTo>
                    <a:pt x="1732" y="507"/>
                  </a:lnTo>
                  <a:lnTo>
                    <a:pt x="1730" y="509"/>
                  </a:lnTo>
                  <a:lnTo>
                    <a:pt x="1726" y="516"/>
                  </a:lnTo>
                  <a:lnTo>
                    <a:pt x="1725" y="520"/>
                  </a:lnTo>
                  <a:lnTo>
                    <a:pt x="1721" y="520"/>
                  </a:lnTo>
                  <a:lnTo>
                    <a:pt x="1717" y="520"/>
                  </a:lnTo>
                  <a:lnTo>
                    <a:pt x="1716" y="520"/>
                  </a:lnTo>
                  <a:lnTo>
                    <a:pt x="1714" y="518"/>
                  </a:lnTo>
                  <a:lnTo>
                    <a:pt x="1712" y="516"/>
                  </a:lnTo>
                  <a:lnTo>
                    <a:pt x="1696" y="515"/>
                  </a:lnTo>
                  <a:lnTo>
                    <a:pt x="1690" y="518"/>
                  </a:lnTo>
                  <a:lnTo>
                    <a:pt x="1689" y="518"/>
                  </a:lnTo>
                  <a:lnTo>
                    <a:pt x="1685" y="516"/>
                  </a:lnTo>
                  <a:lnTo>
                    <a:pt x="1683" y="515"/>
                  </a:lnTo>
                  <a:lnTo>
                    <a:pt x="1683" y="511"/>
                  </a:lnTo>
                  <a:lnTo>
                    <a:pt x="1687" y="506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90" y="504"/>
                  </a:lnTo>
                  <a:lnTo>
                    <a:pt x="1690" y="504"/>
                  </a:lnTo>
                  <a:lnTo>
                    <a:pt x="1692" y="502"/>
                  </a:lnTo>
                  <a:lnTo>
                    <a:pt x="1694" y="500"/>
                  </a:lnTo>
                  <a:lnTo>
                    <a:pt x="1694" y="500"/>
                  </a:lnTo>
                  <a:lnTo>
                    <a:pt x="1699" y="502"/>
                  </a:lnTo>
                  <a:lnTo>
                    <a:pt x="1703" y="506"/>
                  </a:lnTo>
                  <a:lnTo>
                    <a:pt x="1705" y="506"/>
                  </a:lnTo>
                  <a:lnTo>
                    <a:pt x="1707" y="504"/>
                  </a:lnTo>
                  <a:lnTo>
                    <a:pt x="1705" y="502"/>
                  </a:lnTo>
                  <a:lnTo>
                    <a:pt x="1705" y="500"/>
                  </a:lnTo>
                  <a:lnTo>
                    <a:pt x="1705" y="500"/>
                  </a:lnTo>
                  <a:lnTo>
                    <a:pt x="1703" y="498"/>
                  </a:lnTo>
                  <a:lnTo>
                    <a:pt x="1701" y="497"/>
                  </a:lnTo>
                  <a:lnTo>
                    <a:pt x="1703" y="495"/>
                  </a:lnTo>
                  <a:lnTo>
                    <a:pt x="1705" y="495"/>
                  </a:lnTo>
                  <a:lnTo>
                    <a:pt x="1708" y="500"/>
                  </a:lnTo>
                  <a:lnTo>
                    <a:pt x="1712" y="504"/>
                  </a:lnTo>
                  <a:lnTo>
                    <a:pt x="1712" y="504"/>
                  </a:lnTo>
                  <a:lnTo>
                    <a:pt x="1714" y="504"/>
                  </a:lnTo>
                  <a:lnTo>
                    <a:pt x="1714" y="500"/>
                  </a:lnTo>
                  <a:lnTo>
                    <a:pt x="1716" y="498"/>
                  </a:lnTo>
                  <a:lnTo>
                    <a:pt x="1717" y="498"/>
                  </a:lnTo>
                  <a:lnTo>
                    <a:pt x="1719" y="498"/>
                  </a:lnTo>
                  <a:lnTo>
                    <a:pt x="1719" y="495"/>
                  </a:lnTo>
                  <a:lnTo>
                    <a:pt x="1719" y="495"/>
                  </a:lnTo>
                  <a:lnTo>
                    <a:pt x="1719" y="491"/>
                  </a:lnTo>
                  <a:lnTo>
                    <a:pt x="1719" y="491"/>
                  </a:lnTo>
                  <a:lnTo>
                    <a:pt x="1719" y="487"/>
                  </a:lnTo>
                  <a:lnTo>
                    <a:pt x="1717" y="484"/>
                  </a:lnTo>
                  <a:lnTo>
                    <a:pt x="1717" y="482"/>
                  </a:lnTo>
                  <a:lnTo>
                    <a:pt x="1717" y="480"/>
                  </a:lnTo>
                  <a:lnTo>
                    <a:pt x="1716" y="478"/>
                  </a:lnTo>
                  <a:lnTo>
                    <a:pt x="1714" y="473"/>
                  </a:lnTo>
                  <a:lnTo>
                    <a:pt x="1712" y="471"/>
                  </a:lnTo>
                  <a:lnTo>
                    <a:pt x="1710" y="468"/>
                  </a:lnTo>
                  <a:lnTo>
                    <a:pt x="1708" y="464"/>
                  </a:lnTo>
                  <a:lnTo>
                    <a:pt x="1708" y="460"/>
                  </a:lnTo>
                  <a:lnTo>
                    <a:pt x="1710" y="460"/>
                  </a:lnTo>
                  <a:lnTo>
                    <a:pt x="1712" y="459"/>
                  </a:lnTo>
                  <a:lnTo>
                    <a:pt x="1714" y="457"/>
                  </a:lnTo>
                  <a:lnTo>
                    <a:pt x="1714" y="453"/>
                  </a:lnTo>
                  <a:lnTo>
                    <a:pt x="1714" y="450"/>
                  </a:lnTo>
                  <a:lnTo>
                    <a:pt x="1714" y="448"/>
                  </a:lnTo>
                  <a:lnTo>
                    <a:pt x="1714" y="446"/>
                  </a:lnTo>
                  <a:lnTo>
                    <a:pt x="1714" y="446"/>
                  </a:lnTo>
                  <a:lnTo>
                    <a:pt x="1716" y="442"/>
                  </a:lnTo>
                  <a:lnTo>
                    <a:pt x="1716" y="441"/>
                  </a:lnTo>
                  <a:lnTo>
                    <a:pt x="1717" y="441"/>
                  </a:lnTo>
                  <a:lnTo>
                    <a:pt x="1719" y="441"/>
                  </a:lnTo>
                  <a:lnTo>
                    <a:pt x="1719" y="439"/>
                  </a:lnTo>
                  <a:lnTo>
                    <a:pt x="1723" y="435"/>
                  </a:lnTo>
                  <a:lnTo>
                    <a:pt x="1723" y="431"/>
                  </a:lnTo>
                  <a:lnTo>
                    <a:pt x="1721" y="431"/>
                  </a:lnTo>
                  <a:lnTo>
                    <a:pt x="1708" y="428"/>
                  </a:lnTo>
                  <a:lnTo>
                    <a:pt x="1707" y="430"/>
                  </a:lnTo>
                  <a:lnTo>
                    <a:pt x="1707" y="430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3"/>
                  </a:lnTo>
                  <a:lnTo>
                    <a:pt x="1705" y="431"/>
                  </a:lnTo>
                  <a:lnTo>
                    <a:pt x="1703" y="431"/>
                  </a:lnTo>
                  <a:lnTo>
                    <a:pt x="1703" y="428"/>
                  </a:lnTo>
                  <a:lnTo>
                    <a:pt x="1703" y="428"/>
                  </a:lnTo>
                  <a:lnTo>
                    <a:pt x="1701" y="426"/>
                  </a:lnTo>
                  <a:lnTo>
                    <a:pt x="1703" y="426"/>
                  </a:lnTo>
                  <a:lnTo>
                    <a:pt x="1721" y="422"/>
                  </a:lnTo>
                  <a:lnTo>
                    <a:pt x="1741" y="419"/>
                  </a:lnTo>
                  <a:lnTo>
                    <a:pt x="1745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50" y="417"/>
                  </a:lnTo>
                  <a:lnTo>
                    <a:pt x="1750" y="415"/>
                  </a:lnTo>
                  <a:lnTo>
                    <a:pt x="1750" y="415"/>
                  </a:lnTo>
                  <a:lnTo>
                    <a:pt x="1750" y="413"/>
                  </a:lnTo>
                  <a:lnTo>
                    <a:pt x="1750" y="413"/>
                  </a:lnTo>
                  <a:lnTo>
                    <a:pt x="1748" y="412"/>
                  </a:lnTo>
                  <a:lnTo>
                    <a:pt x="1739" y="412"/>
                  </a:lnTo>
                  <a:lnTo>
                    <a:pt x="1737" y="413"/>
                  </a:lnTo>
                  <a:lnTo>
                    <a:pt x="1728" y="413"/>
                  </a:lnTo>
                  <a:lnTo>
                    <a:pt x="1716" y="417"/>
                  </a:lnTo>
                  <a:lnTo>
                    <a:pt x="1694" y="424"/>
                  </a:lnTo>
                  <a:lnTo>
                    <a:pt x="1689" y="430"/>
                  </a:lnTo>
                  <a:lnTo>
                    <a:pt x="1685" y="431"/>
                  </a:lnTo>
                  <a:lnTo>
                    <a:pt x="1681" y="435"/>
                  </a:lnTo>
                  <a:lnTo>
                    <a:pt x="1676" y="437"/>
                  </a:lnTo>
                  <a:lnTo>
                    <a:pt x="1669" y="442"/>
                  </a:lnTo>
                  <a:lnTo>
                    <a:pt x="1663" y="446"/>
                  </a:lnTo>
                  <a:lnTo>
                    <a:pt x="1645" y="460"/>
                  </a:lnTo>
                  <a:lnTo>
                    <a:pt x="1642" y="462"/>
                  </a:lnTo>
                  <a:lnTo>
                    <a:pt x="1638" y="464"/>
                  </a:lnTo>
                  <a:lnTo>
                    <a:pt x="1636" y="468"/>
                  </a:lnTo>
                  <a:lnTo>
                    <a:pt x="1636" y="469"/>
                  </a:lnTo>
                  <a:lnTo>
                    <a:pt x="1638" y="471"/>
                  </a:lnTo>
                  <a:lnTo>
                    <a:pt x="1643" y="471"/>
                  </a:lnTo>
                  <a:lnTo>
                    <a:pt x="1643" y="469"/>
                  </a:lnTo>
                  <a:lnTo>
                    <a:pt x="1645" y="469"/>
                  </a:lnTo>
                  <a:lnTo>
                    <a:pt x="1647" y="464"/>
                  </a:lnTo>
                  <a:lnTo>
                    <a:pt x="1647" y="464"/>
                  </a:lnTo>
                  <a:lnTo>
                    <a:pt x="1649" y="462"/>
                  </a:lnTo>
                  <a:lnTo>
                    <a:pt x="1651" y="462"/>
                  </a:lnTo>
                  <a:lnTo>
                    <a:pt x="1652" y="460"/>
                  </a:lnTo>
                  <a:lnTo>
                    <a:pt x="1654" y="460"/>
                  </a:lnTo>
                  <a:lnTo>
                    <a:pt x="1654" y="462"/>
                  </a:lnTo>
                  <a:lnTo>
                    <a:pt x="1654" y="464"/>
                  </a:lnTo>
                  <a:lnTo>
                    <a:pt x="1654" y="466"/>
                  </a:lnTo>
                  <a:lnTo>
                    <a:pt x="1652" y="466"/>
                  </a:lnTo>
                  <a:lnTo>
                    <a:pt x="1647" y="466"/>
                  </a:lnTo>
                  <a:lnTo>
                    <a:pt x="1647" y="468"/>
                  </a:lnTo>
                  <a:lnTo>
                    <a:pt x="1647" y="468"/>
                  </a:lnTo>
                  <a:lnTo>
                    <a:pt x="1647" y="469"/>
                  </a:lnTo>
                  <a:lnTo>
                    <a:pt x="1649" y="473"/>
                  </a:lnTo>
                  <a:lnTo>
                    <a:pt x="1649" y="473"/>
                  </a:lnTo>
                  <a:lnTo>
                    <a:pt x="1649" y="475"/>
                  </a:lnTo>
                  <a:lnTo>
                    <a:pt x="1651" y="477"/>
                  </a:lnTo>
                  <a:lnTo>
                    <a:pt x="1651" y="477"/>
                  </a:lnTo>
                  <a:lnTo>
                    <a:pt x="1651" y="478"/>
                  </a:lnTo>
                  <a:lnTo>
                    <a:pt x="1652" y="480"/>
                  </a:lnTo>
                  <a:lnTo>
                    <a:pt x="1656" y="480"/>
                  </a:lnTo>
                  <a:lnTo>
                    <a:pt x="1658" y="482"/>
                  </a:lnTo>
                  <a:lnTo>
                    <a:pt x="1658" y="484"/>
                  </a:lnTo>
                  <a:lnTo>
                    <a:pt x="1660" y="486"/>
                  </a:lnTo>
                  <a:lnTo>
                    <a:pt x="1658" y="489"/>
                  </a:lnTo>
                  <a:lnTo>
                    <a:pt x="1658" y="491"/>
                  </a:lnTo>
                  <a:lnTo>
                    <a:pt x="1656" y="493"/>
                  </a:lnTo>
                  <a:lnTo>
                    <a:pt x="1652" y="493"/>
                  </a:lnTo>
                  <a:lnTo>
                    <a:pt x="1651" y="495"/>
                  </a:lnTo>
                  <a:lnTo>
                    <a:pt x="1647" y="502"/>
                  </a:lnTo>
                  <a:lnTo>
                    <a:pt x="1645" y="502"/>
                  </a:lnTo>
                  <a:lnTo>
                    <a:pt x="1643" y="504"/>
                  </a:lnTo>
                  <a:lnTo>
                    <a:pt x="1642" y="506"/>
                  </a:lnTo>
                  <a:lnTo>
                    <a:pt x="1640" y="506"/>
                  </a:lnTo>
                  <a:lnTo>
                    <a:pt x="1638" y="506"/>
                  </a:lnTo>
                  <a:lnTo>
                    <a:pt x="1636" y="507"/>
                  </a:lnTo>
                  <a:lnTo>
                    <a:pt x="1636" y="507"/>
                  </a:lnTo>
                  <a:lnTo>
                    <a:pt x="1634" y="507"/>
                  </a:lnTo>
                  <a:lnTo>
                    <a:pt x="1631" y="500"/>
                  </a:lnTo>
                  <a:lnTo>
                    <a:pt x="1629" y="498"/>
                  </a:lnTo>
                  <a:lnTo>
                    <a:pt x="1631" y="497"/>
                  </a:lnTo>
                  <a:lnTo>
                    <a:pt x="1634" y="495"/>
                  </a:lnTo>
                  <a:lnTo>
                    <a:pt x="1636" y="493"/>
                  </a:lnTo>
                  <a:lnTo>
                    <a:pt x="1638" y="491"/>
                  </a:lnTo>
                  <a:lnTo>
                    <a:pt x="1636" y="489"/>
                  </a:lnTo>
                  <a:lnTo>
                    <a:pt x="1636" y="489"/>
                  </a:lnTo>
                  <a:lnTo>
                    <a:pt x="1636" y="487"/>
                  </a:lnTo>
                  <a:lnTo>
                    <a:pt x="1638" y="486"/>
                  </a:lnTo>
                  <a:lnTo>
                    <a:pt x="1638" y="486"/>
                  </a:lnTo>
                  <a:lnTo>
                    <a:pt x="1640" y="486"/>
                  </a:lnTo>
                  <a:lnTo>
                    <a:pt x="1640" y="486"/>
                  </a:lnTo>
                  <a:lnTo>
                    <a:pt x="1640" y="484"/>
                  </a:lnTo>
                  <a:lnTo>
                    <a:pt x="1636" y="482"/>
                  </a:lnTo>
                  <a:lnTo>
                    <a:pt x="1631" y="482"/>
                  </a:lnTo>
                  <a:lnTo>
                    <a:pt x="1627" y="484"/>
                  </a:lnTo>
                  <a:lnTo>
                    <a:pt x="1625" y="486"/>
                  </a:lnTo>
                  <a:lnTo>
                    <a:pt x="1625" y="484"/>
                  </a:lnTo>
                  <a:lnTo>
                    <a:pt x="1625" y="484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0"/>
                  </a:lnTo>
                  <a:lnTo>
                    <a:pt x="1629" y="480"/>
                  </a:lnTo>
                  <a:lnTo>
                    <a:pt x="1631" y="477"/>
                  </a:lnTo>
                  <a:lnTo>
                    <a:pt x="1633" y="475"/>
                  </a:lnTo>
                  <a:lnTo>
                    <a:pt x="1633" y="471"/>
                  </a:lnTo>
                  <a:lnTo>
                    <a:pt x="1631" y="471"/>
                  </a:lnTo>
                  <a:lnTo>
                    <a:pt x="1625" y="477"/>
                  </a:lnTo>
                  <a:lnTo>
                    <a:pt x="1607" y="484"/>
                  </a:lnTo>
                  <a:lnTo>
                    <a:pt x="1602" y="484"/>
                  </a:lnTo>
                  <a:lnTo>
                    <a:pt x="1600" y="486"/>
                  </a:lnTo>
                  <a:lnTo>
                    <a:pt x="1598" y="489"/>
                  </a:lnTo>
                  <a:lnTo>
                    <a:pt x="1600" y="489"/>
                  </a:lnTo>
                  <a:lnTo>
                    <a:pt x="1602" y="489"/>
                  </a:lnTo>
                  <a:lnTo>
                    <a:pt x="1600" y="491"/>
                  </a:lnTo>
                  <a:lnTo>
                    <a:pt x="1598" y="493"/>
                  </a:lnTo>
                  <a:lnTo>
                    <a:pt x="1596" y="493"/>
                  </a:lnTo>
                  <a:lnTo>
                    <a:pt x="1595" y="491"/>
                  </a:lnTo>
                  <a:lnTo>
                    <a:pt x="1593" y="493"/>
                  </a:lnTo>
                  <a:lnTo>
                    <a:pt x="1589" y="497"/>
                  </a:lnTo>
                  <a:lnTo>
                    <a:pt x="1582" y="498"/>
                  </a:lnTo>
                  <a:lnTo>
                    <a:pt x="1580" y="498"/>
                  </a:lnTo>
                  <a:lnTo>
                    <a:pt x="1578" y="500"/>
                  </a:lnTo>
                  <a:lnTo>
                    <a:pt x="1577" y="502"/>
                  </a:lnTo>
                  <a:lnTo>
                    <a:pt x="1575" y="504"/>
                  </a:lnTo>
                  <a:lnTo>
                    <a:pt x="1569" y="504"/>
                  </a:lnTo>
                  <a:lnTo>
                    <a:pt x="1568" y="504"/>
                  </a:lnTo>
                  <a:lnTo>
                    <a:pt x="1564" y="504"/>
                  </a:lnTo>
                  <a:lnTo>
                    <a:pt x="1562" y="500"/>
                  </a:lnTo>
                  <a:lnTo>
                    <a:pt x="1560" y="498"/>
                  </a:lnTo>
                  <a:lnTo>
                    <a:pt x="1560" y="500"/>
                  </a:lnTo>
                  <a:lnTo>
                    <a:pt x="1559" y="504"/>
                  </a:lnTo>
                  <a:lnTo>
                    <a:pt x="1557" y="506"/>
                  </a:lnTo>
                  <a:lnTo>
                    <a:pt x="1555" y="509"/>
                  </a:lnTo>
                  <a:lnTo>
                    <a:pt x="1544" y="520"/>
                  </a:lnTo>
                  <a:lnTo>
                    <a:pt x="1540" y="522"/>
                  </a:lnTo>
                  <a:lnTo>
                    <a:pt x="1535" y="525"/>
                  </a:lnTo>
                  <a:lnTo>
                    <a:pt x="1531" y="527"/>
                  </a:lnTo>
                  <a:lnTo>
                    <a:pt x="1528" y="534"/>
                  </a:lnTo>
                  <a:lnTo>
                    <a:pt x="1526" y="536"/>
                  </a:lnTo>
                  <a:lnTo>
                    <a:pt x="1524" y="538"/>
                  </a:lnTo>
                  <a:lnTo>
                    <a:pt x="1522" y="542"/>
                  </a:lnTo>
                  <a:lnTo>
                    <a:pt x="1515" y="549"/>
                  </a:lnTo>
                  <a:lnTo>
                    <a:pt x="1517" y="545"/>
                  </a:lnTo>
                  <a:lnTo>
                    <a:pt x="1521" y="542"/>
                  </a:lnTo>
                  <a:lnTo>
                    <a:pt x="1522" y="538"/>
                  </a:lnTo>
                  <a:lnTo>
                    <a:pt x="1521" y="538"/>
                  </a:lnTo>
                  <a:lnTo>
                    <a:pt x="1512" y="545"/>
                  </a:lnTo>
                  <a:lnTo>
                    <a:pt x="1504" y="553"/>
                  </a:lnTo>
                  <a:lnTo>
                    <a:pt x="1497" y="556"/>
                  </a:lnTo>
                  <a:lnTo>
                    <a:pt x="1488" y="563"/>
                  </a:lnTo>
                  <a:lnTo>
                    <a:pt x="1481" y="567"/>
                  </a:lnTo>
                  <a:lnTo>
                    <a:pt x="1479" y="569"/>
                  </a:lnTo>
                  <a:lnTo>
                    <a:pt x="1470" y="571"/>
                  </a:lnTo>
                  <a:lnTo>
                    <a:pt x="1465" y="569"/>
                  </a:lnTo>
                  <a:lnTo>
                    <a:pt x="1461" y="567"/>
                  </a:lnTo>
                  <a:lnTo>
                    <a:pt x="1456" y="560"/>
                  </a:lnTo>
                  <a:lnTo>
                    <a:pt x="1454" y="558"/>
                  </a:lnTo>
                  <a:lnTo>
                    <a:pt x="1452" y="560"/>
                  </a:lnTo>
                  <a:lnTo>
                    <a:pt x="1461" y="572"/>
                  </a:lnTo>
                  <a:lnTo>
                    <a:pt x="1461" y="578"/>
                  </a:lnTo>
                  <a:lnTo>
                    <a:pt x="1463" y="580"/>
                  </a:lnTo>
                  <a:lnTo>
                    <a:pt x="1461" y="581"/>
                  </a:lnTo>
                  <a:lnTo>
                    <a:pt x="1461" y="583"/>
                  </a:lnTo>
                  <a:lnTo>
                    <a:pt x="1461" y="585"/>
                  </a:lnTo>
                  <a:lnTo>
                    <a:pt x="1461" y="587"/>
                  </a:lnTo>
                  <a:lnTo>
                    <a:pt x="1463" y="587"/>
                  </a:lnTo>
                  <a:lnTo>
                    <a:pt x="1465" y="585"/>
                  </a:lnTo>
                  <a:lnTo>
                    <a:pt x="1466" y="587"/>
                  </a:lnTo>
                  <a:lnTo>
                    <a:pt x="1468" y="589"/>
                  </a:lnTo>
                  <a:lnTo>
                    <a:pt x="1468" y="590"/>
                  </a:lnTo>
                  <a:lnTo>
                    <a:pt x="1470" y="590"/>
                  </a:lnTo>
                  <a:lnTo>
                    <a:pt x="1475" y="594"/>
                  </a:lnTo>
                  <a:lnTo>
                    <a:pt x="1475" y="594"/>
                  </a:lnTo>
                  <a:lnTo>
                    <a:pt x="1474" y="596"/>
                  </a:lnTo>
                  <a:lnTo>
                    <a:pt x="1474" y="596"/>
                  </a:lnTo>
                  <a:lnTo>
                    <a:pt x="1475" y="596"/>
                  </a:lnTo>
                  <a:lnTo>
                    <a:pt x="1475" y="596"/>
                  </a:lnTo>
                  <a:lnTo>
                    <a:pt x="1477" y="598"/>
                  </a:lnTo>
                  <a:lnTo>
                    <a:pt x="1475" y="599"/>
                  </a:lnTo>
                  <a:lnTo>
                    <a:pt x="1474" y="599"/>
                  </a:lnTo>
                  <a:lnTo>
                    <a:pt x="1472" y="598"/>
                  </a:lnTo>
                  <a:lnTo>
                    <a:pt x="1470" y="596"/>
                  </a:lnTo>
                  <a:lnTo>
                    <a:pt x="1472" y="594"/>
                  </a:lnTo>
                  <a:lnTo>
                    <a:pt x="1468" y="592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9" y="590"/>
                  </a:lnTo>
                  <a:lnTo>
                    <a:pt x="1459" y="590"/>
                  </a:lnTo>
                  <a:lnTo>
                    <a:pt x="1457" y="589"/>
                  </a:lnTo>
                  <a:lnTo>
                    <a:pt x="1456" y="589"/>
                  </a:lnTo>
                  <a:lnTo>
                    <a:pt x="1448" y="594"/>
                  </a:lnTo>
                  <a:lnTo>
                    <a:pt x="1447" y="594"/>
                  </a:lnTo>
                  <a:lnTo>
                    <a:pt x="1445" y="594"/>
                  </a:lnTo>
                  <a:lnTo>
                    <a:pt x="1439" y="592"/>
                  </a:lnTo>
                  <a:lnTo>
                    <a:pt x="1438" y="590"/>
                  </a:lnTo>
                  <a:lnTo>
                    <a:pt x="1434" y="592"/>
                  </a:lnTo>
                  <a:lnTo>
                    <a:pt x="1432" y="594"/>
                  </a:lnTo>
                  <a:lnTo>
                    <a:pt x="1432" y="596"/>
                  </a:lnTo>
                  <a:lnTo>
                    <a:pt x="1429" y="599"/>
                  </a:lnTo>
                  <a:lnTo>
                    <a:pt x="1427" y="603"/>
                  </a:lnTo>
                  <a:lnTo>
                    <a:pt x="1427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7" y="601"/>
                  </a:lnTo>
                  <a:lnTo>
                    <a:pt x="1427" y="599"/>
                  </a:lnTo>
                  <a:lnTo>
                    <a:pt x="1427" y="598"/>
                  </a:lnTo>
                  <a:lnTo>
                    <a:pt x="1425" y="596"/>
                  </a:lnTo>
                  <a:lnTo>
                    <a:pt x="1423" y="596"/>
                  </a:lnTo>
                  <a:lnTo>
                    <a:pt x="1414" y="603"/>
                  </a:lnTo>
                  <a:lnTo>
                    <a:pt x="1412" y="605"/>
                  </a:lnTo>
                  <a:lnTo>
                    <a:pt x="1414" y="608"/>
                  </a:lnTo>
                  <a:lnTo>
                    <a:pt x="1418" y="618"/>
                  </a:lnTo>
                  <a:lnTo>
                    <a:pt x="1420" y="621"/>
                  </a:lnTo>
                  <a:lnTo>
                    <a:pt x="1420" y="623"/>
                  </a:lnTo>
                  <a:lnTo>
                    <a:pt x="1420" y="627"/>
                  </a:lnTo>
                  <a:lnTo>
                    <a:pt x="1418" y="628"/>
                  </a:lnTo>
                  <a:lnTo>
                    <a:pt x="1412" y="634"/>
                  </a:lnTo>
                  <a:lnTo>
                    <a:pt x="1410" y="637"/>
                  </a:lnTo>
                  <a:lnTo>
                    <a:pt x="1410" y="637"/>
                  </a:lnTo>
                  <a:lnTo>
                    <a:pt x="1410" y="641"/>
                  </a:lnTo>
                  <a:lnTo>
                    <a:pt x="1410" y="643"/>
                  </a:lnTo>
                  <a:lnTo>
                    <a:pt x="1410" y="643"/>
                  </a:lnTo>
                  <a:lnTo>
                    <a:pt x="1410" y="646"/>
                  </a:lnTo>
                  <a:lnTo>
                    <a:pt x="1412" y="646"/>
                  </a:lnTo>
                  <a:lnTo>
                    <a:pt x="1410" y="648"/>
                  </a:lnTo>
                  <a:lnTo>
                    <a:pt x="1410" y="650"/>
                  </a:lnTo>
                  <a:lnTo>
                    <a:pt x="1407" y="655"/>
                  </a:lnTo>
                  <a:lnTo>
                    <a:pt x="1407" y="655"/>
                  </a:lnTo>
                  <a:lnTo>
                    <a:pt x="1407" y="657"/>
                  </a:lnTo>
                  <a:lnTo>
                    <a:pt x="1407" y="659"/>
                  </a:lnTo>
                  <a:lnTo>
                    <a:pt x="1409" y="663"/>
                  </a:lnTo>
                  <a:lnTo>
                    <a:pt x="1409" y="664"/>
                  </a:lnTo>
                  <a:lnTo>
                    <a:pt x="1409" y="664"/>
                  </a:lnTo>
                  <a:lnTo>
                    <a:pt x="1409" y="672"/>
                  </a:lnTo>
                  <a:lnTo>
                    <a:pt x="1409" y="677"/>
                  </a:lnTo>
                  <a:lnTo>
                    <a:pt x="1409" y="681"/>
                  </a:lnTo>
                  <a:lnTo>
                    <a:pt x="1407" y="683"/>
                  </a:lnTo>
                  <a:lnTo>
                    <a:pt x="1405" y="683"/>
                  </a:lnTo>
                  <a:lnTo>
                    <a:pt x="1403" y="686"/>
                  </a:lnTo>
                  <a:lnTo>
                    <a:pt x="1401" y="688"/>
                  </a:lnTo>
                  <a:lnTo>
                    <a:pt x="1401" y="690"/>
                  </a:lnTo>
                  <a:lnTo>
                    <a:pt x="1401" y="692"/>
                  </a:lnTo>
                  <a:lnTo>
                    <a:pt x="1401" y="693"/>
                  </a:lnTo>
                  <a:lnTo>
                    <a:pt x="1401" y="695"/>
                  </a:lnTo>
                  <a:lnTo>
                    <a:pt x="1401" y="697"/>
                  </a:lnTo>
                  <a:lnTo>
                    <a:pt x="1401" y="697"/>
                  </a:lnTo>
                  <a:lnTo>
                    <a:pt x="1401" y="699"/>
                  </a:lnTo>
                  <a:lnTo>
                    <a:pt x="1401" y="695"/>
                  </a:lnTo>
                  <a:lnTo>
                    <a:pt x="1400" y="693"/>
                  </a:lnTo>
                  <a:lnTo>
                    <a:pt x="1394" y="690"/>
                  </a:lnTo>
                  <a:lnTo>
                    <a:pt x="1392" y="690"/>
                  </a:lnTo>
                  <a:lnTo>
                    <a:pt x="1373" y="699"/>
                  </a:lnTo>
                  <a:lnTo>
                    <a:pt x="1371" y="699"/>
                  </a:lnTo>
                  <a:lnTo>
                    <a:pt x="1369" y="701"/>
                  </a:lnTo>
                  <a:lnTo>
                    <a:pt x="1364" y="701"/>
                  </a:lnTo>
                  <a:lnTo>
                    <a:pt x="1351" y="704"/>
                  </a:lnTo>
                  <a:lnTo>
                    <a:pt x="1349" y="706"/>
                  </a:lnTo>
                  <a:lnTo>
                    <a:pt x="1347" y="710"/>
                  </a:lnTo>
                  <a:lnTo>
                    <a:pt x="1344" y="711"/>
                  </a:lnTo>
                  <a:lnTo>
                    <a:pt x="1342" y="713"/>
                  </a:lnTo>
                  <a:lnTo>
                    <a:pt x="1340" y="713"/>
                  </a:lnTo>
                  <a:lnTo>
                    <a:pt x="1342" y="713"/>
                  </a:lnTo>
                  <a:lnTo>
                    <a:pt x="1345" y="708"/>
                  </a:lnTo>
                  <a:lnTo>
                    <a:pt x="1347" y="706"/>
                  </a:lnTo>
                  <a:lnTo>
                    <a:pt x="1349" y="702"/>
                  </a:lnTo>
                  <a:lnTo>
                    <a:pt x="1349" y="702"/>
                  </a:lnTo>
                  <a:lnTo>
                    <a:pt x="1351" y="702"/>
                  </a:lnTo>
                  <a:lnTo>
                    <a:pt x="1353" y="702"/>
                  </a:lnTo>
                  <a:lnTo>
                    <a:pt x="1353" y="699"/>
                  </a:lnTo>
                  <a:lnTo>
                    <a:pt x="1351" y="697"/>
                  </a:lnTo>
                  <a:lnTo>
                    <a:pt x="1349" y="697"/>
                  </a:lnTo>
                  <a:lnTo>
                    <a:pt x="1347" y="697"/>
                  </a:lnTo>
                  <a:lnTo>
                    <a:pt x="1336" y="701"/>
                  </a:lnTo>
                  <a:lnTo>
                    <a:pt x="1324" y="702"/>
                  </a:lnTo>
                  <a:lnTo>
                    <a:pt x="1324" y="702"/>
                  </a:lnTo>
                  <a:lnTo>
                    <a:pt x="1322" y="701"/>
                  </a:lnTo>
                  <a:lnTo>
                    <a:pt x="1322" y="699"/>
                  </a:lnTo>
                  <a:lnTo>
                    <a:pt x="1320" y="699"/>
                  </a:lnTo>
                  <a:lnTo>
                    <a:pt x="1315" y="695"/>
                  </a:lnTo>
                  <a:lnTo>
                    <a:pt x="1313" y="693"/>
                  </a:lnTo>
                  <a:lnTo>
                    <a:pt x="1313" y="692"/>
                  </a:lnTo>
                  <a:lnTo>
                    <a:pt x="1311" y="688"/>
                  </a:lnTo>
                  <a:lnTo>
                    <a:pt x="1311" y="684"/>
                  </a:lnTo>
                  <a:lnTo>
                    <a:pt x="1306" y="674"/>
                  </a:lnTo>
                  <a:lnTo>
                    <a:pt x="1304" y="670"/>
                  </a:lnTo>
                  <a:lnTo>
                    <a:pt x="1304" y="666"/>
                  </a:lnTo>
                  <a:lnTo>
                    <a:pt x="1302" y="661"/>
                  </a:lnTo>
                  <a:lnTo>
                    <a:pt x="1297" y="657"/>
                  </a:lnTo>
                  <a:lnTo>
                    <a:pt x="1293" y="655"/>
                  </a:lnTo>
                  <a:lnTo>
                    <a:pt x="1288" y="654"/>
                  </a:lnTo>
                  <a:lnTo>
                    <a:pt x="1282" y="650"/>
                  </a:lnTo>
                  <a:lnTo>
                    <a:pt x="1280" y="648"/>
                  </a:lnTo>
                  <a:lnTo>
                    <a:pt x="1275" y="645"/>
                  </a:lnTo>
                  <a:lnTo>
                    <a:pt x="1270" y="639"/>
                  </a:lnTo>
                  <a:lnTo>
                    <a:pt x="1268" y="636"/>
                  </a:lnTo>
                  <a:lnTo>
                    <a:pt x="1268" y="634"/>
                  </a:lnTo>
                  <a:lnTo>
                    <a:pt x="1268" y="630"/>
                  </a:lnTo>
                  <a:lnTo>
                    <a:pt x="1268" y="628"/>
                  </a:lnTo>
                  <a:lnTo>
                    <a:pt x="1268" y="627"/>
                  </a:lnTo>
                  <a:lnTo>
                    <a:pt x="1268" y="625"/>
                  </a:lnTo>
                  <a:lnTo>
                    <a:pt x="1270" y="618"/>
                  </a:lnTo>
                  <a:lnTo>
                    <a:pt x="1273" y="612"/>
                  </a:lnTo>
                  <a:lnTo>
                    <a:pt x="1277" y="608"/>
                  </a:lnTo>
                  <a:lnTo>
                    <a:pt x="1280" y="605"/>
                  </a:lnTo>
                  <a:lnTo>
                    <a:pt x="1284" y="605"/>
                  </a:lnTo>
                  <a:lnTo>
                    <a:pt x="1288" y="605"/>
                  </a:lnTo>
                  <a:lnTo>
                    <a:pt x="1289" y="601"/>
                  </a:lnTo>
                  <a:lnTo>
                    <a:pt x="1289" y="599"/>
                  </a:lnTo>
                  <a:lnTo>
                    <a:pt x="1289" y="596"/>
                  </a:lnTo>
                  <a:lnTo>
                    <a:pt x="1289" y="594"/>
                  </a:lnTo>
                  <a:lnTo>
                    <a:pt x="1289" y="592"/>
                  </a:lnTo>
                  <a:lnTo>
                    <a:pt x="1289" y="592"/>
                  </a:lnTo>
                  <a:lnTo>
                    <a:pt x="1288" y="592"/>
                  </a:lnTo>
                  <a:lnTo>
                    <a:pt x="1288" y="590"/>
                  </a:lnTo>
                  <a:lnTo>
                    <a:pt x="1288" y="589"/>
                  </a:lnTo>
                  <a:lnTo>
                    <a:pt x="1289" y="587"/>
                  </a:lnTo>
                  <a:lnTo>
                    <a:pt x="1295" y="587"/>
                  </a:lnTo>
                  <a:lnTo>
                    <a:pt x="1302" y="583"/>
                  </a:lnTo>
                  <a:lnTo>
                    <a:pt x="1322" y="581"/>
                  </a:lnTo>
                  <a:lnTo>
                    <a:pt x="1333" y="576"/>
                  </a:lnTo>
                  <a:lnTo>
                    <a:pt x="1340" y="574"/>
                  </a:lnTo>
                  <a:lnTo>
                    <a:pt x="1344" y="574"/>
                  </a:lnTo>
                  <a:lnTo>
                    <a:pt x="1347" y="574"/>
                  </a:lnTo>
                  <a:lnTo>
                    <a:pt x="1347" y="574"/>
                  </a:lnTo>
                  <a:lnTo>
                    <a:pt x="1351" y="576"/>
                  </a:lnTo>
                  <a:lnTo>
                    <a:pt x="1354" y="576"/>
                  </a:lnTo>
                  <a:lnTo>
                    <a:pt x="1356" y="574"/>
                  </a:lnTo>
                  <a:lnTo>
                    <a:pt x="1358" y="571"/>
                  </a:lnTo>
                  <a:lnTo>
                    <a:pt x="1358" y="567"/>
                  </a:lnTo>
                  <a:lnTo>
                    <a:pt x="1356" y="565"/>
                  </a:lnTo>
                  <a:lnTo>
                    <a:pt x="1356" y="565"/>
                  </a:lnTo>
                  <a:lnTo>
                    <a:pt x="1356" y="562"/>
                  </a:lnTo>
                  <a:lnTo>
                    <a:pt x="1354" y="558"/>
                  </a:lnTo>
                  <a:lnTo>
                    <a:pt x="1354" y="558"/>
                  </a:lnTo>
                  <a:lnTo>
                    <a:pt x="1354" y="556"/>
                  </a:lnTo>
                  <a:lnTo>
                    <a:pt x="1354" y="556"/>
                  </a:lnTo>
                  <a:lnTo>
                    <a:pt x="1354" y="554"/>
                  </a:lnTo>
                  <a:lnTo>
                    <a:pt x="1353" y="553"/>
                  </a:lnTo>
                  <a:lnTo>
                    <a:pt x="1351" y="553"/>
                  </a:lnTo>
                  <a:lnTo>
                    <a:pt x="1351" y="551"/>
                  </a:lnTo>
                  <a:lnTo>
                    <a:pt x="1349" y="549"/>
                  </a:lnTo>
                  <a:lnTo>
                    <a:pt x="1349" y="545"/>
                  </a:lnTo>
                  <a:lnTo>
                    <a:pt x="1349" y="543"/>
                  </a:lnTo>
                  <a:lnTo>
                    <a:pt x="1349" y="540"/>
                  </a:lnTo>
                  <a:lnTo>
                    <a:pt x="1349" y="538"/>
                  </a:lnTo>
                  <a:lnTo>
                    <a:pt x="1349" y="538"/>
                  </a:lnTo>
                  <a:lnTo>
                    <a:pt x="1349" y="536"/>
                  </a:lnTo>
                  <a:lnTo>
                    <a:pt x="1349" y="536"/>
                  </a:lnTo>
                  <a:lnTo>
                    <a:pt x="1349" y="534"/>
                  </a:lnTo>
                  <a:lnTo>
                    <a:pt x="1345" y="534"/>
                  </a:lnTo>
                  <a:lnTo>
                    <a:pt x="1347" y="534"/>
                  </a:lnTo>
                  <a:lnTo>
                    <a:pt x="1347" y="534"/>
                  </a:lnTo>
                  <a:lnTo>
                    <a:pt x="1349" y="533"/>
                  </a:lnTo>
                  <a:lnTo>
                    <a:pt x="1345" y="527"/>
                  </a:lnTo>
                  <a:lnTo>
                    <a:pt x="1344" y="525"/>
                  </a:lnTo>
                  <a:lnTo>
                    <a:pt x="1342" y="524"/>
                  </a:lnTo>
                  <a:lnTo>
                    <a:pt x="1340" y="522"/>
                  </a:lnTo>
                  <a:lnTo>
                    <a:pt x="1340" y="522"/>
                  </a:lnTo>
                  <a:lnTo>
                    <a:pt x="1336" y="522"/>
                  </a:lnTo>
                  <a:lnTo>
                    <a:pt x="1336" y="522"/>
                  </a:lnTo>
                  <a:lnTo>
                    <a:pt x="1333" y="518"/>
                  </a:lnTo>
                  <a:lnTo>
                    <a:pt x="1331" y="515"/>
                  </a:lnTo>
                  <a:lnTo>
                    <a:pt x="1326" y="509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6"/>
                  </a:lnTo>
                  <a:lnTo>
                    <a:pt x="1322" y="502"/>
                  </a:lnTo>
                  <a:lnTo>
                    <a:pt x="1322" y="502"/>
                  </a:lnTo>
                  <a:lnTo>
                    <a:pt x="1322" y="500"/>
                  </a:lnTo>
                  <a:lnTo>
                    <a:pt x="1320" y="498"/>
                  </a:lnTo>
                  <a:lnTo>
                    <a:pt x="1320" y="498"/>
                  </a:lnTo>
                  <a:lnTo>
                    <a:pt x="1320" y="497"/>
                  </a:lnTo>
                  <a:lnTo>
                    <a:pt x="1320" y="495"/>
                  </a:lnTo>
                  <a:lnTo>
                    <a:pt x="1320" y="493"/>
                  </a:lnTo>
                  <a:lnTo>
                    <a:pt x="1318" y="489"/>
                  </a:lnTo>
                  <a:lnTo>
                    <a:pt x="1317" y="489"/>
                  </a:lnTo>
                  <a:lnTo>
                    <a:pt x="1300" y="480"/>
                  </a:lnTo>
                  <a:lnTo>
                    <a:pt x="1288" y="477"/>
                  </a:lnTo>
                  <a:lnTo>
                    <a:pt x="1270" y="475"/>
                  </a:lnTo>
                  <a:lnTo>
                    <a:pt x="1248" y="475"/>
                  </a:lnTo>
                  <a:lnTo>
                    <a:pt x="1234" y="478"/>
                  </a:lnTo>
                  <a:lnTo>
                    <a:pt x="1221" y="475"/>
                  </a:lnTo>
                  <a:lnTo>
                    <a:pt x="1215" y="471"/>
                  </a:lnTo>
                  <a:lnTo>
                    <a:pt x="1214" y="469"/>
                  </a:lnTo>
                  <a:lnTo>
                    <a:pt x="1212" y="469"/>
                  </a:lnTo>
                  <a:lnTo>
                    <a:pt x="1212" y="468"/>
                  </a:lnTo>
                  <a:lnTo>
                    <a:pt x="1208" y="468"/>
                  </a:lnTo>
                  <a:lnTo>
                    <a:pt x="1206" y="466"/>
                  </a:lnTo>
                  <a:lnTo>
                    <a:pt x="1203" y="464"/>
                  </a:lnTo>
                  <a:lnTo>
                    <a:pt x="1203" y="464"/>
                  </a:lnTo>
                  <a:lnTo>
                    <a:pt x="1196" y="460"/>
                  </a:lnTo>
                  <a:lnTo>
                    <a:pt x="1190" y="460"/>
                  </a:lnTo>
                  <a:lnTo>
                    <a:pt x="1188" y="460"/>
                  </a:lnTo>
                  <a:lnTo>
                    <a:pt x="1185" y="460"/>
                  </a:lnTo>
                  <a:lnTo>
                    <a:pt x="1187" y="464"/>
                  </a:lnTo>
                  <a:lnTo>
                    <a:pt x="1188" y="468"/>
                  </a:lnTo>
                  <a:lnTo>
                    <a:pt x="1208" y="486"/>
                  </a:lnTo>
                  <a:lnTo>
                    <a:pt x="1230" y="506"/>
                  </a:lnTo>
                  <a:lnTo>
                    <a:pt x="1234" y="511"/>
                  </a:lnTo>
                  <a:lnTo>
                    <a:pt x="1234" y="513"/>
                  </a:lnTo>
                  <a:lnTo>
                    <a:pt x="1234" y="516"/>
                  </a:lnTo>
                  <a:lnTo>
                    <a:pt x="1234" y="518"/>
                  </a:lnTo>
                  <a:lnTo>
                    <a:pt x="1232" y="527"/>
                  </a:lnTo>
                  <a:lnTo>
                    <a:pt x="1232" y="529"/>
                  </a:lnTo>
                  <a:lnTo>
                    <a:pt x="1232" y="531"/>
                  </a:lnTo>
                  <a:lnTo>
                    <a:pt x="1232" y="533"/>
                  </a:lnTo>
                  <a:lnTo>
                    <a:pt x="1232" y="534"/>
                  </a:lnTo>
                  <a:lnTo>
                    <a:pt x="1230" y="538"/>
                  </a:lnTo>
                  <a:lnTo>
                    <a:pt x="1230" y="543"/>
                  </a:lnTo>
                  <a:lnTo>
                    <a:pt x="1232" y="545"/>
                  </a:lnTo>
                  <a:lnTo>
                    <a:pt x="1232" y="545"/>
                  </a:lnTo>
                  <a:lnTo>
                    <a:pt x="1235" y="543"/>
                  </a:lnTo>
                  <a:lnTo>
                    <a:pt x="1237" y="542"/>
                  </a:lnTo>
                  <a:lnTo>
                    <a:pt x="1239" y="542"/>
                  </a:lnTo>
                  <a:lnTo>
                    <a:pt x="1243" y="542"/>
                  </a:lnTo>
                  <a:lnTo>
                    <a:pt x="1243" y="542"/>
                  </a:lnTo>
                  <a:lnTo>
                    <a:pt x="1239" y="543"/>
                  </a:lnTo>
                  <a:lnTo>
                    <a:pt x="1230" y="549"/>
                  </a:lnTo>
                  <a:lnTo>
                    <a:pt x="1228" y="551"/>
                  </a:lnTo>
                  <a:lnTo>
                    <a:pt x="1230" y="551"/>
                  </a:lnTo>
                  <a:lnTo>
                    <a:pt x="1232" y="551"/>
                  </a:lnTo>
                  <a:lnTo>
                    <a:pt x="1232" y="553"/>
                  </a:lnTo>
                  <a:lnTo>
                    <a:pt x="1232" y="553"/>
                  </a:lnTo>
                  <a:lnTo>
                    <a:pt x="1230" y="553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30" y="560"/>
                  </a:lnTo>
                  <a:lnTo>
                    <a:pt x="1234" y="558"/>
                  </a:lnTo>
                  <a:lnTo>
                    <a:pt x="1235" y="560"/>
                  </a:lnTo>
                  <a:lnTo>
                    <a:pt x="1234" y="562"/>
                  </a:lnTo>
                  <a:lnTo>
                    <a:pt x="1234" y="563"/>
                  </a:lnTo>
                  <a:lnTo>
                    <a:pt x="1232" y="565"/>
                  </a:lnTo>
                  <a:lnTo>
                    <a:pt x="1230" y="565"/>
                  </a:lnTo>
                  <a:lnTo>
                    <a:pt x="1226" y="565"/>
                  </a:lnTo>
                  <a:lnTo>
                    <a:pt x="1226" y="565"/>
                  </a:lnTo>
                  <a:lnTo>
                    <a:pt x="1226" y="567"/>
                  </a:lnTo>
                  <a:lnTo>
                    <a:pt x="1226" y="571"/>
                  </a:lnTo>
                  <a:lnTo>
                    <a:pt x="1226" y="571"/>
                  </a:lnTo>
                  <a:lnTo>
                    <a:pt x="1226" y="572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6"/>
                  </a:lnTo>
                  <a:lnTo>
                    <a:pt x="1228" y="578"/>
                  </a:lnTo>
                  <a:lnTo>
                    <a:pt x="1228" y="580"/>
                  </a:lnTo>
                  <a:lnTo>
                    <a:pt x="1228" y="581"/>
                  </a:lnTo>
                  <a:lnTo>
                    <a:pt x="1228" y="583"/>
                  </a:lnTo>
                  <a:lnTo>
                    <a:pt x="1226" y="587"/>
                  </a:lnTo>
                  <a:lnTo>
                    <a:pt x="1224" y="589"/>
                  </a:lnTo>
                  <a:lnTo>
                    <a:pt x="1226" y="589"/>
                  </a:lnTo>
                  <a:lnTo>
                    <a:pt x="1228" y="589"/>
                  </a:lnTo>
                  <a:lnTo>
                    <a:pt x="1228" y="589"/>
                  </a:lnTo>
                  <a:lnTo>
                    <a:pt x="1230" y="590"/>
                  </a:lnTo>
                  <a:lnTo>
                    <a:pt x="1230" y="592"/>
                  </a:lnTo>
                  <a:lnTo>
                    <a:pt x="1228" y="594"/>
                  </a:lnTo>
                  <a:lnTo>
                    <a:pt x="1228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4" y="592"/>
                  </a:lnTo>
                  <a:lnTo>
                    <a:pt x="1224" y="592"/>
                  </a:lnTo>
                  <a:lnTo>
                    <a:pt x="1223" y="594"/>
                  </a:lnTo>
                  <a:lnTo>
                    <a:pt x="1223" y="596"/>
                  </a:lnTo>
                  <a:lnTo>
                    <a:pt x="1223" y="598"/>
                  </a:lnTo>
                  <a:lnTo>
                    <a:pt x="1223" y="599"/>
                  </a:lnTo>
                  <a:lnTo>
                    <a:pt x="1223" y="601"/>
                  </a:lnTo>
                  <a:lnTo>
                    <a:pt x="1223" y="607"/>
                  </a:lnTo>
                  <a:lnTo>
                    <a:pt x="1215" y="627"/>
                  </a:lnTo>
                  <a:lnTo>
                    <a:pt x="1212" y="637"/>
                  </a:lnTo>
                  <a:lnTo>
                    <a:pt x="1210" y="645"/>
                  </a:lnTo>
                  <a:lnTo>
                    <a:pt x="1210" y="650"/>
                  </a:lnTo>
                  <a:lnTo>
                    <a:pt x="1210" y="652"/>
                  </a:lnTo>
                  <a:lnTo>
                    <a:pt x="1210" y="655"/>
                  </a:lnTo>
                  <a:lnTo>
                    <a:pt x="1212" y="657"/>
                  </a:lnTo>
                  <a:lnTo>
                    <a:pt x="1215" y="659"/>
                  </a:lnTo>
                  <a:lnTo>
                    <a:pt x="1217" y="661"/>
                  </a:lnTo>
                  <a:lnTo>
                    <a:pt x="1219" y="659"/>
                  </a:lnTo>
                  <a:lnTo>
                    <a:pt x="1221" y="661"/>
                  </a:lnTo>
                  <a:lnTo>
                    <a:pt x="1224" y="659"/>
                  </a:lnTo>
                  <a:lnTo>
                    <a:pt x="1226" y="661"/>
                  </a:lnTo>
                  <a:lnTo>
                    <a:pt x="1230" y="663"/>
                  </a:lnTo>
                  <a:lnTo>
                    <a:pt x="1230" y="664"/>
                  </a:lnTo>
                  <a:lnTo>
                    <a:pt x="1232" y="664"/>
                  </a:lnTo>
                  <a:lnTo>
                    <a:pt x="1234" y="668"/>
                  </a:lnTo>
                  <a:lnTo>
                    <a:pt x="1235" y="668"/>
                  </a:lnTo>
                  <a:lnTo>
                    <a:pt x="1235" y="670"/>
                  </a:lnTo>
                  <a:lnTo>
                    <a:pt x="1241" y="668"/>
                  </a:lnTo>
                  <a:lnTo>
                    <a:pt x="1239" y="670"/>
                  </a:lnTo>
                  <a:lnTo>
                    <a:pt x="1239" y="670"/>
                  </a:lnTo>
                  <a:lnTo>
                    <a:pt x="1237" y="672"/>
                  </a:lnTo>
                  <a:lnTo>
                    <a:pt x="1237" y="674"/>
                  </a:lnTo>
                  <a:lnTo>
                    <a:pt x="1241" y="677"/>
                  </a:lnTo>
                  <a:lnTo>
                    <a:pt x="1243" y="679"/>
                  </a:lnTo>
                  <a:lnTo>
                    <a:pt x="1243" y="681"/>
                  </a:lnTo>
                  <a:lnTo>
                    <a:pt x="1243" y="683"/>
                  </a:lnTo>
                  <a:lnTo>
                    <a:pt x="1246" y="686"/>
                  </a:lnTo>
                  <a:lnTo>
                    <a:pt x="1246" y="688"/>
                  </a:lnTo>
                  <a:lnTo>
                    <a:pt x="1246" y="690"/>
                  </a:lnTo>
                  <a:lnTo>
                    <a:pt x="1246" y="692"/>
                  </a:lnTo>
                  <a:lnTo>
                    <a:pt x="1248" y="692"/>
                  </a:lnTo>
                  <a:lnTo>
                    <a:pt x="1246" y="693"/>
                  </a:lnTo>
                  <a:lnTo>
                    <a:pt x="1246" y="695"/>
                  </a:lnTo>
                  <a:lnTo>
                    <a:pt x="1246" y="701"/>
                  </a:lnTo>
                  <a:lnTo>
                    <a:pt x="1244" y="704"/>
                  </a:lnTo>
                  <a:lnTo>
                    <a:pt x="1241" y="706"/>
                  </a:lnTo>
                  <a:lnTo>
                    <a:pt x="1241" y="708"/>
                  </a:lnTo>
                  <a:lnTo>
                    <a:pt x="1241" y="711"/>
                  </a:lnTo>
                  <a:lnTo>
                    <a:pt x="1244" y="715"/>
                  </a:lnTo>
                  <a:lnTo>
                    <a:pt x="1244" y="719"/>
                  </a:lnTo>
                  <a:lnTo>
                    <a:pt x="1244" y="720"/>
                  </a:lnTo>
                  <a:lnTo>
                    <a:pt x="1246" y="722"/>
                  </a:lnTo>
                  <a:lnTo>
                    <a:pt x="1248" y="722"/>
                  </a:lnTo>
                  <a:lnTo>
                    <a:pt x="1248" y="722"/>
                  </a:lnTo>
                  <a:lnTo>
                    <a:pt x="1250" y="722"/>
                  </a:lnTo>
                  <a:lnTo>
                    <a:pt x="1250" y="724"/>
                  </a:lnTo>
                  <a:lnTo>
                    <a:pt x="1246" y="724"/>
                  </a:lnTo>
                  <a:lnTo>
                    <a:pt x="1243" y="726"/>
                  </a:lnTo>
                  <a:lnTo>
                    <a:pt x="1241" y="730"/>
                  </a:lnTo>
                  <a:lnTo>
                    <a:pt x="1241" y="731"/>
                  </a:lnTo>
                  <a:lnTo>
                    <a:pt x="1241" y="739"/>
                  </a:lnTo>
                  <a:lnTo>
                    <a:pt x="1241" y="742"/>
                  </a:lnTo>
                  <a:lnTo>
                    <a:pt x="1239" y="744"/>
                  </a:lnTo>
                  <a:lnTo>
                    <a:pt x="1239" y="744"/>
                  </a:lnTo>
                  <a:lnTo>
                    <a:pt x="1234" y="749"/>
                  </a:lnTo>
                  <a:lnTo>
                    <a:pt x="1234" y="751"/>
                  </a:lnTo>
                  <a:lnTo>
                    <a:pt x="1234" y="755"/>
                  </a:lnTo>
                  <a:lnTo>
                    <a:pt x="1232" y="757"/>
                  </a:lnTo>
                  <a:lnTo>
                    <a:pt x="1230" y="760"/>
                  </a:lnTo>
                  <a:lnTo>
                    <a:pt x="1230" y="762"/>
                  </a:lnTo>
                  <a:lnTo>
                    <a:pt x="1228" y="767"/>
                  </a:lnTo>
                  <a:lnTo>
                    <a:pt x="1226" y="775"/>
                  </a:lnTo>
                  <a:lnTo>
                    <a:pt x="1226" y="780"/>
                  </a:lnTo>
                  <a:lnTo>
                    <a:pt x="1226" y="787"/>
                  </a:lnTo>
                  <a:lnTo>
                    <a:pt x="1226" y="789"/>
                  </a:lnTo>
                  <a:lnTo>
                    <a:pt x="1230" y="793"/>
                  </a:lnTo>
                  <a:lnTo>
                    <a:pt x="1230" y="796"/>
                  </a:lnTo>
                  <a:lnTo>
                    <a:pt x="1230" y="800"/>
                  </a:lnTo>
                  <a:lnTo>
                    <a:pt x="1228" y="805"/>
                  </a:lnTo>
                  <a:lnTo>
                    <a:pt x="1228" y="807"/>
                  </a:lnTo>
                  <a:lnTo>
                    <a:pt x="1230" y="811"/>
                  </a:lnTo>
                  <a:lnTo>
                    <a:pt x="1230" y="814"/>
                  </a:lnTo>
                  <a:lnTo>
                    <a:pt x="1232" y="818"/>
                  </a:lnTo>
                  <a:lnTo>
                    <a:pt x="1230" y="823"/>
                  </a:lnTo>
                  <a:lnTo>
                    <a:pt x="1230" y="820"/>
                  </a:lnTo>
                  <a:lnTo>
                    <a:pt x="1226" y="811"/>
                  </a:lnTo>
                  <a:lnTo>
                    <a:pt x="1224" y="807"/>
                  </a:lnTo>
                  <a:lnTo>
                    <a:pt x="1223" y="805"/>
                  </a:lnTo>
                  <a:lnTo>
                    <a:pt x="1223" y="804"/>
                  </a:lnTo>
                  <a:lnTo>
                    <a:pt x="1223" y="802"/>
                  </a:lnTo>
                  <a:lnTo>
                    <a:pt x="1224" y="802"/>
                  </a:lnTo>
                  <a:lnTo>
                    <a:pt x="1224" y="800"/>
                  </a:lnTo>
                  <a:lnTo>
                    <a:pt x="1224" y="798"/>
                  </a:lnTo>
                  <a:lnTo>
                    <a:pt x="1224" y="796"/>
                  </a:lnTo>
                  <a:lnTo>
                    <a:pt x="1221" y="793"/>
                  </a:lnTo>
                  <a:lnTo>
                    <a:pt x="1219" y="789"/>
                  </a:lnTo>
                  <a:lnTo>
                    <a:pt x="1217" y="787"/>
                  </a:lnTo>
                  <a:lnTo>
                    <a:pt x="1214" y="784"/>
                  </a:lnTo>
                  <a:lnTo>
                    <a:pt x="1214" y="784"/>
                  </a:lnTo>
                  <a:lnTo>
                    <a:pt x="1210" y="784"/>
                  </a:lnTo>
                  <a:lnTo>
                    <a:pt x="1208" y="784"/>
                  </a:lnTo>
                  <a:lnTo>
                    <a:pt x="1206" y="784"/>
                  </a:lnTo>
                  <a:lnTo>
                    <a:pt x="1205" y="786"/>
                  </a:lnTo>
                  <a:lnTo>
                    <a:pt x="1205" y="786"/>
                  </a:lnTo>
                  <a:lnTo>
                    <a:pt x="1203" y="787"/>
                  </a:lnTo>
                  <a:lnTo>
                    <a:pt x="1201" y="787"/>
                  </a:lnTo>
                  <a:lnTo>
                    <a:pt x="1199" y="789"/>
                  </a:lnTo>
                  <a:lnTo>
                    <a:pt x="1197" y="789"/>
                  </a:lnTo>
                  <a:lnTo>
                    <a:pt x="1196" y="791"/>
                  </a:lnTo>
                  <a:lnTo>
                    <a:pt x="1196" y="791"/>
                  </a:lnTo>
                  <a:lnTo>
                    <a:pt x="1192" y="795"/>
                  </a:lnTo>
                  <a:lnTo>
                    <a:pt x="1190" y="798"/>
                  </a:lnTo>
                  <a:lnTo>
                    <a:pt x="1192" y="798"/>
                  </a:lnTo>
                  <a:lnTo>
                    <a:pt x="1197" y="800"/>
                  </a:lnTo>
                  <a:lnTo>
                    <a:pt x="1197" y="802"/>
                  </a:lnTo>
                  <a:lnTo>
                    <a:pt x="1197" y="804"/>
                  </a:lnTo>
                  <a:lnTo>
                    <a:pt x="1197" y="809"/>
                  </a:lnTo>
                  <a:lnTo>
                    <a:pt x="1197" y="807"/>
                  </a:lnTo>
                  <a:lnTo>
                    <a:pt x="1196" y="804"/>
                  </a:lnTo>
                  <a:lnTo>
                    <a:pt x="1194" y="802"/>
                  </a:lnTo>
                  <a:lnTo>
                    <a:pt x="1192" y="802"/>
                  </a:lnTo>
                  <a:lnTo>
                    <a:pt x="1190" y="802"/>
                  </a:lnTo>
                  <a:lnTo>
                    <a:pt x="1190" y="802"/>
                  </a:lnTo>
                  <a:lnTo>
                    <a:pt x="1188" y="800"/>
                  </a:lnTo>
                  <a:lnTo>
                    <a:pt x="1188" y="798"/>
                  </a:lnTo>
                  <a:lnTo>
                    <a:pt x="1187" y="795"/>
                  </a:lnTo>
                  <a:lnTo>
                    <a:pt x="1187" y="795"/>
                  </a:lnTo>
                  <a:lnTo>
                    <a:pt x="1188" y="793"/>
                  </a:lnTo>
                  <a:lnTo>
                    <a:pt x="1190" y="793"/>
                  </a:lnTo>
                  <a:lnTo>
                    <a:pt x="1192" y="793"/>
                  </a:lnTo>
                  <a:lnTo>
                    <a:pt x="1192" y="791"/>
                  </a:lnTo>
                  <a:lnTo>
                    <a:pt x="1192" y="789"/>
                  </a:lnTo>
                  <a:lnTo>
                    <a:pt x="1194" y="787"/>
                  </a:lnTo>
                  <a:lnTo>
                    <a:pt x="1196" y="786"/>
                  </a:lnTo>
                  <a:lnTo>
                    <a:pt x="1197" y="784"/>
                  </a:lnTo>
                  <a:lnTo>
                    <a:pt x="1205" y="780"/>
                  </a:lnTo>
                  <a:lnTo>
                    <a:pt x="1206" y="776"/>
                  </a:lnTo>
                  <a:lnTo>
                    <a:pt x="1206" y="773"/>
                  </a:lnTo>
                  <a:lnTo>
                    <a:pt x="1205" y="771"/>
                  </a:lnTo>
                  <a:lnTo>
                    <a:pt x="1199" y="766"/>
                  </a:lnTo>
                  <a:lnTo>
                    <a:pt x="1197" y="766"/>
                  </a:lnTo>
                  <a:lnTo>
                    <a:pt x="1192" y="766"/>
                  </a:lnTo>
                  <a:lnTo>
                    <a:pt x="1190" y="764"/>
                  </a:lnTo>
                  <a:lnTo>
                    <a:pt x="1190" y="760"/>
                  </a:lnTo>
                  <a:lnTo>
                    <a:pt x="1188" y="755"/>
                  </a:lnTo>
                  <a:lnTo>
                    <a:pt x="1187" y="753"/>
                  </a:lnTo>
                  <a:lnTo>
                    <a:pt x="1185" y="753"/>
                  </a:lnTo>
                  <a:lnTo>
                    <a:pt x="1178" y="753"/>
                  </a:lnTo>
                  <a:lnTo>
                    <a:pt x="1168" y="755"/>
                  </a:lnTo>
                  <a:lnTo>
                    <a:pt x="1159" y="757"/>
                  </a:lnTo>
                  <a:lnTo>
                    <a:pt x="1149" y="758"/>
                  </a:lnTo>
                  <a:lnTo>
                    <a:pt x="1150" y="757"/>
                  </a:lnTo>
                  <a:lnTo>
                    <a:pt x="1154" y="753"/>
                  </a:lnTo>
                  <a:lnTo>
                    <a:pt x="1154" y="751"/>
                  </a:lnTo>
                  <a:lnTo>
                    <a:pt x="1154" y="749"/>
                  </a:lnTo>
                  <a:lnTo>
                    <a:pt x="1140" y="742"/>
                  </a:lnTo>
                  <a:lnTo>
                    <a:pt x="1132" y="740"/>
                  </a:lnTo>
                  <a:lnTo>
                    <a:pt x="1129" y="740"/>
                  </a:lnTo>
                  <a:lnTo>
                    <a:pt x="1127" y="744"/>
                  </a:lnTo>
                  <a:lnTo>
                    <a:pt x="1123" y="755"/>
                  </a:lnTo>
                  <a:lnTo>
                    <a:pt x="1114" y="769"/>
                  </a:lnTo>
                  <a:lnTo>
                    <a:pt x="1103" y="782"/>
                  </a:lnTo>
                  <a:lnTo>
                    <a:pt x="1103" y="784"/>
                  </a:lnTo>
                  <a:lnTo>
                    <a:pt x="1103" y="784"/>
                  </a:lnTo>
                  <a:lnTo>
                    <a:pt x="1103" y="786"/>
                  </a:lnTo>
                  <a:lnTo>
                    <a:pt x="1103" y="786"/>
                  </a:lnTo>
                  <a:lnTo>
                    <a:pt x="1100" y="787"/>
                  </a:lnTo>
                  <a:lnTo>
                    <a:pt x="1096" y="791"/>
                  </a:lnTo>
                  <a:lnTo>
                    <a:pt x="1096" y="791"/>
                  </a:lnTo>
                  <a:lnTo>
                    <a:pt x="1094" y="791"/>
                  </a:lnTo>
                  <a:lnTo>
                    <a:pt x="1093" y="795"/>
                  </a:lnTo>
                  <a:lnTo>
                    <a:pt x="1093" y="795"/>
                  </a:lnTo>
                  <a:lnTo>
                    <a:pt x="1091" y="796"/>
                  </a:lnTo>
                  <a:lnTo>
                    <a:pt x="1089" y="798"/>
                  </a:lnTo>
                  <a:lnTo>
                    <a:pt x="1076" y="802"/>
                  </a:lnTo>
                  <a:lnTo>
                    <a:pt x="1073" y="805"/>
                  </a:lnTo>
                  <a:lnTo>
                    <a:pt x="1062" y="807"/>
                  </a:lnTo>
                  <a:lnTo>
                    <a:pt x="1057" y="809"/>
                  </a:lnTo>
                  <a:lnTo>
                    <a:pt x="1053" y="814"/>
                  </a:lnTo>
                  <a:lnTo>
                    <a:pt x="1046" y="829"/>
                  </a:lnTo>
                  <a:lnTo>
                    <a:pt x="1035" y="840"/>
                  </a:lnTo>
                  <a:lnTo>
                    <a:pt x="1024" y="847"/>
                  </a:lnTo>
                  <a:lnTo>
                    <a:pt x="1020" y="849"/>
                  </a:lnTo>
                  <a:lnTo>
                    <a:pt x="1013" y="854"/>
                  </a:lnTo>
                  <a:lnTo>
                    <a:pt x="1010" y="861"/>
                  </a:lnTo>
                  <a:lnTo>
                    <a:pt x="1008" y="863"/>
                  </a:lnTo>
                  <a:lnTo>
                    <a:pt x="1008" y="865"/>
                  </a:lnTo>
                  <a:lnTo>
                    <a:pt x="1008" y="869"/>
                  </a:lnTo>
                  <a:lnTo>
                    <a:pt x="1008" y="870"/>
                  </a:lnTo>
                  <a:lnTo>
                    <a:pt x="1008" y="874"/>
                  </a:lnTo>
                  <a:lnTo>
                    <a:pt x="1008" y="879"/>
                  </a:lnTo>
                  <a:lnTo>
                    <a:pt x="1008" y="881"/>
                  </a:lnTo>
                  <a:lnTo>
                    <a:pt x="1008" y="885"/>
                  </a:lnTo>
                  <a:lnTo>
                    <a:pt x="1011" y="888"/>
                  </a:lnTo>
                  <a:lnTo>
                    <a:pt x="1015" y="894"/>
                  </a:lnTo>
                  <a:lnTo>
                    <a:pt x="1028" y="917"/>
                  </a:lnTo>
                  <a:lnTo>
                    <a:pt x="1028" y="919"/>
                  </a:lnTo>
                  <a:lnTo>
                    <a:pt x="1033" y="923"/>
                  </a:lnTo>
                  <a:lnTo>
                    <a:pt x="1035" y="925"/>
                  </a:lnTo>
                  <a:lnTo>
                    <a:pt x="1035" y="926"/>
                  </a:lnTo>
                  <a:lnTo>
                    <a:pt x="1037" y="928"/>
                  </a:lnTo>
                  <a:lnTo>
                    <a:pt x="1037" y="928"/>
                  </a:lnTo>
                  <a:lnTo>
                    <a:pt x="1037" y="930"/>
                  </a:lnTo>
                  <a:lnTo>
                    <a:pt x="1038" y="932"/>
                  </a:lnTo>
                  <a:lnTo>
                    <a:pt x="1040" y="934"/>
                  </a:lnTo>
                  <a:lnTo>
                    <a:pt x="1040" y="935"/>
                  </a:lnTo>
                  <a:lnTo>
                    <a:pt x="1042" y="948"/>
                  </a:lnTo>
                  <a:lnTo>
                    <a:pt x="1044" y="950"/>
                  </a:lnTo>
                  <a:lnTo>
                    <a:pt x="1044" y="952"/>
                  </a:lnTo>
                  <a:lnTo>
                    <a:pt x="1046" y="952"/>
                  </a:lnTo>
                  <a:lnTo>
                    <a:pt x="1047" y="954"/>
                  </a:lnTo>
                  <a:lnTo>
                    <a:pt x="1047" y="955"/>
                  </a:lnTo>
                  <a:lnTo>
                    <a:pt x="1047" y="955"/>
                  </a:lnTo>
                  <a:lnTo>
                    <a:pt x="1046" y="954"/>
                  </a:lnTo>
                  <a:lnTo>
                    <a:pt x="1044" y="954"/>
                  </a:lnTo>
                  <a:lnTo>
                    <a:pt x="1042" y="955"/>
                  </a:lnTo>
                  <a:lnTo>
                    <a:pt x="1042" y="957"/>
                  </a:lnTo>
                  <a:lnTo>
                    <a:pt x="1042" y="957"/>
                  </a:lnTo>
                  <a:lnTo>
                    <a:pt x="1042" y="959"/>
                  </a:lnTo>
                  <a:lnTo>
                    <a:pt x="1042" y="959"/>
                  </a:lnTo>
                  <a:lnTo>
                    <a:pt x="1042" y="961"/>
                  </a:lnTo>
                  <a:lnTo>
                    <a:pt x="1042" y="961"/>
                  </a:lnTo>
                  <a:lnTo>
                    <a:pt x="1044" y="963"/>
                  </a:lnTo>
                  <a:lnTo>
                    <a:pt x="1046" y="970"/>
                  </a:lnTo>
                  <a:lnTo>
                    <a:pt x="1046" y="972"/>
                  </a:lnTo>
                  <a:lnTo>
                    <a:pt x="1047" y="973"/>
                  </a:lnTo>
                  <a:lnTo>
                    <a:pt x="1047" y="975"/>
                  </a:lnTo>
                  <a:lnTo>
                    <a:pt x="1047" y="977"/>
                  </a:lnTo>
                  <a:lnTo>
                    <a:pt x="1047" y="979"/>
                  </a:lnTo>
                  <a:lnTo>
                    <a:pt x="1047" y="981"/>
                  </a:lnTo>
                  <a:lnTo>
                    <a:pt x="1046" y="981"/>
                  </a:lnTo>
                  <a:lnTo>
                    <a:pt x="1042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33" y="979"/>
                  </a:lnTo>
                  <a:lnTo>
                    <a:pt x="1031" y="979"/>
                  </a:lnTo>
                  <a:lnTo>
                    <a:pt x="1029" y="977"/>
                  </a:lnTo>
                  <a:lnTo>
                    <a:pt x="1028" y="973"/>
                  </a:lnTo>
                  <a:lnTo>
                    <a:pt x="1024" y="972"/>
                  </a:lnTo>
                  <a:lnTo>
                    <a:pt x="1017" y="966"/>
                  </a:lnTo>
                  <a:lnTo>
                    <a:pt x="1013" y="964"/>
                  </a:lnTo>
                  <a:lnTo>
                    <a:pt x="1013" y="966"/>
                  </a:lnTo>
                  <a:lnTo>
                    <a:pt x="1011" y="968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13" y="973"/>
                  </a:lnTo>
                  <a:lnTo>
                    <a:pt x="1015" y="972"/>
                  </a:lnTo>
                  <a:lnTo>
                    <a:pt x="1017" y="972"/>
                  </a:lnTo>
                  <a:lnTo>
                    <a:pt x="1019" y="973"/>
                  </a:lnTo>
                  <a:lnTo>
                    <a:pt x="1017" y="973"/>
                  </a:lnTo>
                  <a:lnTo>
                    <a:pt x="1013" y="975"/>
                  </a:lnTo>
                  <a:lnTo>
                    <a:pt x="1013" y="975"/>
                  </a:lnTo>
                  <a:lnTo>
                    <a:pt x="1010" y="977"/>
                  </a:lnTo>
                  <a:lnTo>
                    <a:pt x="1010" y="977"/>
                  </a:lnTo>
                  <a:lnTo>
                    <a:pt x="1010" y="979"/>
                  </a:lnTo>
                  <a:lnTo>
                    <a:pt x="1008" y="979"/>
                  </a:lnTo>
                  <a:lnTo>
                    <a:pt x="1001" y="981"/>
                  </a:lnTo>
                  <a:lnTo>
                    <a:pt x="993" y="977"/>
                  </a:lnTo>
                  <a:lnTo>
                    <a:pt x="992" y="973"/>
                  </a:lnTo>
                  <a:lnTo>
                    <a:pt x="988" y="972"/>
                  </a:lnTo>
                  <a:lnTo>
                    <a:pt x="988" y="970"/>
                  </a:lnTo>
                  <a:lnTo>
                    <a:pt x="986" y="968"/>
                  </a:lnTo>
                  <a:lnTo>
                    <a:pt x="984" y="968"/>
                  </a:lnTo>
                  <a:lnTo>
                    <a:pt x="979" y="966"/>
                  </a:lnTo>
                  <a:lnTo>
                    <a:pt x="973" y="963"/>
                  </a:lnTo>
                  <a:lnTo>
                    <a:pt x="968" y="959"/>
                  </a:lnTo>
                  <a:lnTo>
                    <a:pt x="964" y="957"/>
                  </a:lnTo>
                  <a:lnTo>
                    <a:pt x="963" y="957"/>
                  </a:lnTo>
                  <a:lnTo>
                    <a:pt x="959" y="957"/>
                  </a:lnTo>
                  <a:lnTo>
                    <a:pt x="952" y="954"/>
                  </a:lnTo>
                  <a:lnTo>
                    <a:pt x="946" y="952"/>
                  </a:lnTo>
                  <a:lnTo>
                    <a:pt x="945" y="950"/>
                  </a:lnTo>
                  <a:lnTo>
                    <a:pt x="945" y="948"/>
                  </a:lnTo>
                  <a:lnTo>
                    <a:pt x="943" y="948"/>
                  </a:lnTo>
                  <a:lnTo>
                    <a:pt x="943" y="950"/>
                  </a:lnTo>
                  <a:lnTo>
                    <a:pt x="943" y="952"/>
                  </a:lnTo>
                  <a:lnTo>
                    <a:pt x="946" y="954"/>
                  </a:lnTo>
                  <a:lnTo>
                    <a:pt x="946" y="954"/>
                  </a:lnTo>
                  <a:lnTo>
                    <a:pt x="945" y="957"/>
                  </a:lnTo>
                  <a:lnTo>
                    <a:pt x="943" y="957"/>
                  </a:lnTo>
                  <a:lnTo>
                    <a:pt x="941" y="955"/>
                  </a:lnTo>
                  <a:lnTo>
                    <a:pt x="939" y="955"/>
                  </a:lnTo>
                  <a:lnTo>
                    <a:pt x="936" y="959"/>
                  </a:lnTo>
                  <a:lnTo>
                    <a:pt x="934" y="959"/>
                  </a:lnTo>
                  <a:lnTo>
                    <a:pt x="932" y="959"/>
                  </a:lnTo>
                  <a:lnTo>
                    <a:pt x="930" y="959"/>
                  </a:lnTo>
                  <a:lnTo>
                    <a:pt x="930" y="961"/>
                  </a:lnTo>
                  <a:lnTo>
                    <a:pt x="930" y="963"/>
                  </a:lnTo>
                  <a:lnTo>
                    <a:pt x="930" y="964"/>
                  </a:lnTo>
                  <a:lnTo>
                    <a:pt x="930" y="966"/>
                  </a:lnTo>
                  <a:lnTo>
                    <a:pt x="928" y="966"/>
                  </a:lnTo>
                  <a:lnTo>
                    <a:pt x="927" y="966"/>
                  </a:lnTo>
                  <a:lnTo>
                    <a:pt x="927" y="968"/>
                  </a:lnTo>
                  <a:lnTo>
                    <a:pt x="925" y="968"/>
                  </a:lnTo>
                  <a:lnTo>
                    <a:pt x="925" y="970"/>
                  </a:lnTo>
                  <a:lnTo>
                    <a:pt x="925" y="968"/>
                  </a:lnTo>
                  <a:lnTo>
                    <a:pt x="923" y="968"/>
                  </a:lnTo>
                  <a:lnTo>
                    <a:pt x="927" y="966"/>
                  </a:lnTo>
                  <a:lnTo>
                    <a:pt x="927" y="964"/>
                  </a:lnTo>
                  <a:lnTo>
                    <a:pt x="928" y="964"/>
                  </a:lnTo>
                  <a:lnTo>
                    <a:pt x="928" y="963"/>
                  </a:lnTo>
                  <a:lnTo>
                    <a:pt x="927" y="963"/>
                  </a:lnTo>
                  <a:lnTo>
                    <a:pt x="923" y="957"/>
                  </a:lnTo>
                  <a:lnTo>
                    <a:pt x="923" y="955"/>
                  </a:lnTo>
                  <a:lnTo>
                    <a:pt x="925" y="954"/>
                  </a:lnTo>
                  <a:lnTo>
                    <a:pt x="927" y="952"/>
                  </a:lnTo>
                  <a:lnTo>
                    <a:pt x="930" y="952"/>
                  </a:lnTo>
                  <a:lnTo>
                    <a:pt x="934" y="954"/>
                  </a:lnTo>
                  <a:lnTo>
                    <a:pt x="934" y="952"/>
                  </a:lnTo>
                  <a:lnTo>
                    <a:pt x="936" y="950"/>
                  </a:lnTo>
                  <a:lnTo>
                    <a:pt x="937" y="952"/>
                  </a:lnTo>
                  <a:lnTo>
                    <a:pt x="939" y="954"/>
                  </a:lnTo>
                  <a:lnTo>
                    <a:pt x="941" y="954"/>
                  </a:lnTo>
                  <a:lnTo>
                    <a:pt x="941" y="952"/>
                  </a:lnTo>
                  <a:lnTo>
                    <a:pt x="941" y="952"/>
                  </a:lnTo>
                  <a:lnTo>
                    <a:pt x="939" y="950"/>
                  </a:lnTo>
                  <a:lnTo>
                    <a:pt x="941" y="948"/>
                  </a:lnTo>
                  <a:lnTo>
                    <a:pt x="941" y="944"/>
                  </a:lnTo>
                  <a:lnTo>
                    <a:pt x="939" y="944"/>
                  </a:lnTo>
                  <a:lnTo>
                    <a:pt x="934" y="944"/>
                  </a:lnTo>
                  <a:lnTo>
                    <a:pt x="928" y="946"/>
                  </a:lnTo>
                  <a:lnTo>
                    <a:pt x="923" y="944"/>
                  </a:lnTo>
                  <a:lnTo>
                    <a:pt x="912" y="937"/>
                  </a:lnTo>
                  <a:lnTo>
                    <a:pt x="907" y="932"/>
                  </a:lnTo>
                  <a:lnTo>
                    <a:pt x="907" y="930"/>
                  </a:lnTo>
                  <a:lnTo>
                    <a:pt x="907" y="926"/>
                  </a:lnTo>
                  <a:lnTo>
                    <a:pt x="907" y="925"/>
                  </a:lnTo>
                  <a:lnTo>
                    <a:pt x="905" y="923"/>
                  </a:lnTo>
                  <a:lnTo>
                    <a:pt x="903" y="923"/>
                  </a:lnTo>
                  <a:lnTo>
                    <a:pt x="899" y="921"/>
                  </a:lnTo>
                  <a:lnTo>
                    <a:pt x="896" y="919"/>
                  </a:lnTo>
                  <a:lnTo>
                    <a:pt x="892" y="916"/>
                  </a:lnTo>
                  <a:lnTo>
                    <a:pt x="887" y="914"/>
                  </a:lnTo>
                  <a:lnTo>
                    <a:pt x="883" y="910"/>
                  </a:lnTo>
                  <a:lnTo>
                    <a:pt x="878" y="908"/>
                  </a:lnTo>
                  <a:lnTo>
                    <a:pt x="874" y="907"/>
                  </a:lnTo>
                  <a:lnTo>
                    <a:pt x="872" y="907"/>
                  </a:lnTo>
                  <a:lnTo>
                    <a:pt x="871" y="907"/>
                  </a:lnTo>
                  <a:lnTo>
                    <a:pt x="869" y="908"/>
                  </a:lnTo>
                  <a:lnTo>
                    <a:pt x="867" y="908"/>
                  </a:lnTo>
                  <a:lnTo>
                    <a:pt x="861" y="910"/>
                  </a:lnTo>
                  <a:lnTo>
                    <a:pt x="861" y="912"/>
                  </a:lnTo>
                  <a:lnTo>
                    <a:pt x="865" y="914"/>
                  </a:lnTo>
                  <a:lnTo>
                    <a:pt x="865" y="917"/>
                  </a:lnTo>
                  <a:lnTo>
                    <a:pt x="865" y="919"/>
                  </a:lnTo>
                  <a:lnTo>
                    <a:pt x="863" y="923"/>
                  </a:lnTo>
                  <a:lnTo>
                    <a:pt x="863" y="925"/>
                  </a:lnTo>
                  <a:lnTo>
                    <a:pt x="861" y="928"/>
                  </a:lnTo>
                  <a:lnTo>
                    <a:pt x="861" y="930"/>
                  </a:lnTo>
                  <a:lnTo>
                    <a:pt x="861" y="932"/>
                  </a:lnTo>
                  <a:lnTo>
                    <a:pt x="860" y="934"/>
                  </a:lnTo>
                  <a:lnTo>
                    <a:pt x="856" y="934"/>
                  </a:lnTo>
                  <a:lnTo>
                    <a:pt x="854" y="935"/>
                  </a:lnTo>
                  <a:lnTo>
                    <a:pt x="852" y="939"/>
                  </a:lnTo>
                  <a:lnTo>
                    <a:pt x="851" y="939"/>
                  </a:lnTo>
                  <a:lnTo>
                    <a:pt x="849" y="935"/>
                  </a:lnTo>
                  <a:lnTo>
                    <a:pt x="845" y="935"/>
                  </a:lnTo>
                  <a:lnTo>
                    <a:pt x="843" y="937"/>
                  </a:lnTo>
                  <a:lnTo>
                    <a:pt x="845" y="941"/>
                  </a:lnTo>
                  <a:lnTo>
                    <a:pt x="845" y="943"/>
                  </a:lnTo>
                  <a:lnTo>
                    <a:pt x="845" y="944"/>
                  </a:lnTo>
                  <a:lnTo>
                    <a:pt x="851" y="946"/>
                  </a:lnTo>
                  <a:lnTo>
                    <a:pt x="849" y="948"/>
                  </a:lnTo>
                  <a:lnTo>
                    <a:pt x="847" y="946"/>
                  </a:lnTo>
                  <a:lnTo>
                    <a:pt x="847" y="948"/>
                  </a:lnTo>
                  <a:lnTo>
                    <a:pt x="847" y="950"/>
                  </a:lnTo>
                  <a:lnTo>
                    <a:pt x="847" y="952"/>
                  </a:lnTo>
                  <a:lnTo>
                    <a:pt x="847" y="954"/>
                  </a:lnTo>
                  <a:lnTo>
                    <a:pt x="849" y="955"/>
                  </a:lnTo>
                  <a:lnTo>
                    <a:pt x="849" y="961"/>
                  </a:lnTo>
                  <a:lnTo>
                    <a:pt x="854" y="961"/>
                  </a:lnTo>
                  <a:lnTo>
                    <a:pt x="856" y="961"/>
                  </a:lnTo>
                  <a:lnTo>
                    <a:pt x="858" y="964"/>
                  </a:lnTo>
                  <a:lnTo>
                    <a:pt x="860" y="970"/>
                  </a:lnTo>
                  <a:lnTo>
                    <a:pt x="863" y="975"/>
                  </a:lnTo>
                  <a:lnTo>
                    <a:pt x="874" y="991"/>
                  </a:lnTo>
                  <a:lnTo>
                    <a:pt x="878" y="999"/>
                  </a:lnTo>
                  <a:lnTo>
                    <a:pt x="885" y="1002"/>
                  </a:lnTo>
                  <a:lnTo>
                    <a:pt x="889" y="1004"/>
                  </a:lnTo>
                  <a:lnTo>
                    <a:pt x="890" y="1002"/>
                  </a:lnTo>
                  <a:lnTo>
                    <a:pt x="896" y="999"/>
                  </a:lnTo>
                  <a:lnTo>
                    <a:pt x="898" y="999"/>
                  </a:lnTo>
                  <a:lnTo>
                    <a:pt x="899" y="999"/>
                  </a:lnTo>
                  <a:lnTo>
                    <a:pt x="901" y="1000"/>
                  </a:lnTo>
                  <a:lnTo>
                    <a:pt x="903" y="1000"/>
                  </a:lnTo>
                  <a:lnTo>
                    <a:pt x="905" y="999"/>
                  </a:lnTo>
                  <a:lnTo>
                    <a:pt x="905" y="995"/>
                  </a:lnTo>
                  <a:lnTo>
                    <a:pt x="907" y="993"/>
                  </a:lnTo>
                  <a:lnTo>
                    <a:pt x="908" y="993"/>
                  </a:lnTo>
                  <a:lnTo>
                    <a:pt x="910" y="993"/>
                  </a:lnTo>
                  <a:lnTo>
                    <a:pt x="912" y="995"/>
                  </a:lnTo>
                  <a:lnTo>
                    <a:pt x="912" y="995"/>
                  </a:lnTo>
                  <a:lnTo>
                    <a:pt x="912" y="1000"/>
                  </a:lnTo>
                  <a:lnTo>
                    <a:pt x="914" y="1002"/>
                  </a:lnTo>
                  <a:lnTo>
                    <a:pt x="919" y="1000"/>
                  </a:lnTo>
                  <a:lnTo>
                    <a:pt x="919" y="1002"/>
                  </a:lnTo>
                  <a:lnTo>
                    <a:pt x="917" y="1002"/>
                  </a:lnTo>
                  <a:lnTo>
                    <a:pt x="917" y="1002"/>
                  </a:lnTo>
                  <a:lnTo>
                    <a:pt x="917" y="1004"/>
                  </a:lnTo>
                  <a:lnTo>
                    <a:pt x="917" y="1004"/>
                  </a:lnTo>
                  <a:lnTo>
                    <a:pt x="919" y="1006"/>
                  </a:lnTo>
                  <a:lnTo>
                    <a:pt x="921" y="1008"/>
                  </a:lnTo>
                  <a:lnTo>
                    <a:pt x="923" y="1008"/>
                  </a:lnTo>
                  <a:lnTo>
                    <a:pt x="923" y="1009"/>
                  </a:lnTo>
                  <a:lnTo>
                    <a:pt x="921" y="1011"/>
                  </a:lnTo>
                  <a:lnTo>
                    <a:pt x="917" y="1013"/>
                  </a:lnTo>
                  <a:lnTo>
                    <a:pt x="916" y="1015"/>
                  </a:lnTo>
                  <a:lnTo>
                    <a:pt x="917" y="1019"/>
                  </a:lnTo>
                  <a:lnTo>
                    <a:pt x="919" y="1020"/>
                  </a:lnTo>
                  <a:lnTo>
                    <a:pt x="921" y="1022"/>
                  </a:lnTo>
                  <a:lnTo>
                    <a:pt x="923" y="1024"/>
                  </a:lnTo>
                  <a:lnTo>
                    <a:pt x="923" y="1026"/>
                  </a:lnTo>
                  <a:lnTo>
                    <a:pt x="927" y="1037"/>
                  </a:lnTo>
                  <a:lnTo>
                    <a:pt x="927" y="1038"/>
                  </a:lnTo>
                  <a:lnTo>
                    <a:pt x="925" y="1042"/>
                  </a:lnTo>
                  <a:lnTo>
                    <a:pt x="921" y="1047"/>
                  </a:lnTo>
                  <a:lnTo>
                    <a:pt x="921" y="1049"/>
                  </a:lnTo>
                  <a:lnTo>
                    <a:pt x="919" y="1049"/>
                  </a:lnTo>
                  <a:lnTo>
                    <a:pt x="916" y="1053"/>
                  </a:lnTo>
                  <a:lnTo>
                    <a:pt x="912" y="1055"/>
                  </a:lnTo>
                  <a:lnTo>
                    <a:pt x="907" y="1055"/>
                  </a:lnTo>
                  <a:lnTo>
                    <a:pt x="905" y="1055"/>
                  </a:lnTo>
                  <a:lnTo>
                    <a:pt x="903" y="1056"/>
                  </a:lnTo>
                  <a:lnTo>
                    <a:pt x="901" y="1060"/>
                  </a:lnTo>
                  <a:lnTo>
                    <a:pt x="903" y="1062"/>
                  </a:lnTo>
                  <a:lnTo>
                    <a:pt x="901" y="1064"/>
                  </a:lnTo>
                  <a:lnTo>
                    <a:pt x="898" y="1065"/>
                  </a:lnTo>
                  <a:lnTo>
                    <a:pt x="894" y="1067"/>
                  </a:lnTo>
                  <a:lnTo>
                    <a:pt x="887" y="1064"/>
                  </a:lnTo>
                  <a:lnTo>
                    <a:pt x="885" y="1064"/>
                  </a:lnTo>
                  <a:lnTo>
                    <a:pt x="885" y="1064"/>
                  </a:lnTo>
                  <a:lnTo>
                    <a:pt x="885" y="1062"/>
                  </a:lnTo>
                  <a:lnTo>
                    <a:pt x="885" y="1062"/>
                  </a:lnTo>
                  <a:lnTo>
                    <a:pt x="883" y="1060"/>
                  </a:lnTo>
                  <a:lnTo>
                    <a:pt x="881" y="1056"/>
                  </a:lnTo>
                  <a:lnTo>
                    <a:pt x="881" y="1056"/>
                  </a:lnTo>
                  <a:lnTo>
                    <a:pt x="880" y="1055"/>
                  </a:lnTo>
                  <a:lnTo>
                    <a:pt x="872" y="1055"/>
                  </a:lnTo>
                  <a:lnTo>
                    <a:pt x="871" y="1055"/>
                  </a:lnTo>
                  <a:lnTo>
                    <a:pt x="869" y="1051"/>
                  </a:lnTo>
                  <a:lnTo>
                    <a:pt x="869" y="1051"/>
                  </a:lnTo>
                  <a:lnTo>
                    <a:pt x="867" y="1051"/>
                  </a:lnTo>
                  <a:lnTo>
                    <a:pt x="865" y="1053"/>
                  </a:lnTo>
                  <a:lnTo>
                    <a:pt x="865" y="1053"/>
                  </a:lnTo>
                  <a:lnTo>
                    <a:pt x="863" y="1053"/>
                  </a:lnTo>
                  <a:lnTo>
                    <a:pt x="861" y="1051"/>
                  </a:lnTo>
                  <a:lnTo>
                    <a:pt x="861" y="1051"/>
                  </a:lnTo>
                  <a:lnTo>
                    <a:pt x="860" y="1049"/>
                  </a:lnTo>
                  <a:lnTo>
                    <a:pt x="856" y="1051"/>
                  </a:lnTo>
                  <a:lnTo>
                    <a:pt x="856" y="1051"/>
                  </a:lnTo>
                  <a:lnTo>
                    <a:pt x="854" y="1049"/>
                  </a:lnTo>
                  <a:lnTo>
                    <a:pt x="852" y="1049"/>
                  </a:lnTo>
                  <a:lnTo>
                    <a:pt x="852" y="1047"/>
                  </a:lnTo>
                  <a:lnTo>
                    <a:pt x="851" y="1047"/>
                  </a:lnTo>
                  <a:lnTo>
                    <a:pt x="849" y="1046"/>
                  </a:lnTo>
                  <a:lnTo>
                    <a:pt x="847" y="1046"/>
                  </a:lnTo>
                  <a:lnTo>
                    <a:pt x="845" y="1046"/>
                  </a:lnTo>
                  <a:lnTo>
                    <a:pt x="845" y="1046"/>
                  </a:lnTo>
                  <a:lnTo>
                    <a:pt x="842" y="1044"/>
                  </a:lnTo>
                  <a:lnTo>
                    <a:pt x="840" y="1044"/>
                  </a:lnTo>
                  <a:lnTo>
                    <a:pt x="836" y="1042"/>
                  </a:lnTo>
                  <a:lnTo>
                    <a:pt x="834" y="1040"/>
                  </a:lnTo>
                  <a:lnTo>
                    <a:pt x="834" y="1038"/>
                  </a:lnTo>
                  <a:lnTo>
                    <a:pt x="836" y="1038"/>
                  </a:lnTo>
                  <a:lnTo>
                    <a:pt x="834" y="1037"/>
                  </a:lnTo>
                  <a:lnTo>
                    <a:pt x="833" y="1035"/>
                  </a:lnTo>
                  <a:lnTo>
                    <a:pt x="833" y="1031"/>
                  </a:lnTo>
                  <a:lnTo>
                    <a:pt x="833" y="1029"/>
                  </a:lnTo>
                  <a:lnTo>
                    <a:pt x="833" y="1029"/>
                  </a:lnTo>
                  <a:lnTo>
                    <a:pt x="833" y="1028"/>
                  </a:lnTo>
                  <a:lnTo>
                    <a:pt x="831" y="1026"/>
                  </a:lnTo>
                  <a:lnTo>
                    <a:pt x="829" y="1024"/>
                  </a:lnTo>
                  <a:lnTo>
                    <a:pt x="827" y="1020"/>
                  </a:lnTo>
                  <a:lnTo>
                    <a:pt x="825" y="1020"/>
                  </a:lnTo>
                  <a:lnTo>
                    <a:pt x="824" y="1019"/>
                  </a:lnTo>
                  <a:lnTo>
                    <a:pt x="822" y="1020"/>
                  </a:lnTo>
                  <a:lnTo>
                    <a:pt x="822" y="1020"/>
                  </a:lnTo>
                  <a:lnTo>
                    <a:pt x="820" y="1020"/>
                  </a:lnTo>
                  <a:lnTo>
                    <a:pt x="820" y="1019"/>
                  </a:lnTo>
                  <a:lnTo>
                    <a:pt x="820" y="1017"/>
                  </a:lnTo>
                  <a:lnTo>
                    <a:pt x="818" y="1015"/>
                  </a:lnTo>
                  <a:lnTo>
                    <a:pt x="818" y="1015"/>
                  </a:lnTo>
                  <a:lnTo>
                    <a:pt x="816" y="1013"/>
                  </a:lnTo>
                  <a:lnTo>
                    <a:pt x="816" y="1013"/>
                  </a:lnTo>
                  <a:lnTo>
                    <a:pt x="816" y="1009"/>
                  </a:lnTo>
                  <a:lnTo>
                    <a:pt x="815" y="1006"/>
                  </a:lnTo>
                  <a:lnTo>
                    <a:pt x="813" y="1004"/>
                  </a:lnTo>
                  <a:lnTo>
                    <a:pt x="807" y="1002"/>
                  </a:lnTo>
                  <a:lnTo>
                    <a:pt x="804" y="999"/>
                  </a:lnTo>
                  <a:lnTo>
                    <a:pt x="800" y="995"/>
                  </a:lnTo>
                  <a:lnTo>
                    <a:pt x="800" y="997"/>
                  </a:lnTo>
                  <a:lnTo>
                    <a:pt x="800" y="999"/>
                  </a:lnTo>
                  <a:lnTo>
                    <a:pt x="800" y="999"/>
                  </a:lnTo>
                  <a:lnTo>
                    <a:pt x="802" y="1000"/>
                  </a:lnTo>
                  <a:lnTo>
                    <a:pt x="802" y="1004"/>
                  </a:lnTo>
                  <a:lnTo>
                    <a:pt x="800" y="1006"/>
                  </a:lnTo>
                  <a:lnTo>
                    <a:pt x="798" y="1006"/>
                  </a:lnTo>
                  <a:lnTo>
                    <a:pt x="795" y="1008"/>
                  </a:lnTo>
                  <a:lnTo>
                    <a:pt x="791" y="1009"/>
                  </a:lnTo>
                  <a:lnTo>
                    <a:pt x="789" y="1009"/>
                  </a:lnTo>
                  <a:lnTo>
                    <a:pt x="787" y="1008"/>
                  </a:lnTo>
                  <a:lnTo>
                    <a:pt x="787" y="1006"/>
                  </a:lnTo>
                  <a:lnTo>
                    <a:pt x="787" y="1004"/>
                  </a:lnTo>
                  <a:lnTo>
                    <a:pt x="787" y="1002"/>
                  </a:lnTo>
                  <a:lnTo>
                    <a:pt x="787" y="1000"/>
                  </a:lnTo>
                  <a:lnTo>
                    <a:pt x="786" y="1000"/>
                  </a:lnTo>
                  <a:lnTo>
                    <a:pt x="780" y="999"/>
                  </a:lnTo>
                  <a:lnTo>
                    <a:pt x="778" y="999"/>
                  </a:lnTo>
                  <a:lnTo>
                    <a:pt x="777" y="997"/>
                  </a:lnTo>
                  <a:lnTo>
                    <a:pt x="775" y="995"/>
                  </a:lnTo>
                  <a:lnTo>
                    <a:pt x="771" y="995"/>
                  </a:lnTo>
                  <a:lnTo>
                    <a:pt x="769" y="991"/>
                  </a:lnTo>
                  <a:lnTo>
                    <a:pt x="771" y="990"/>
                  </a:lnTo>
                  <a:lnTo>
                    <a:pt x="771" y="986"/>
                  </a:lnTo>
                  <a:lnTo>
                    <a:pt x="769" y="984"/>
                  </a:lnTo>
                  <a:lnTo>
                    <a:pt x="768" y="982"/>
                  </a:lnTo>
                  <a:lnTo>
                    <a:pt x="768" y="982"/>
                  </a:lnTo>
                  <a:lnTo>
                    <a:pt x="764" y="982"/>
                  </a:lnTo>
                  <a:lnTo>
                    <a:pt x="762" y="982"/>
                  </a:lnTo>
                  <a:lnTo>
                    <a:pt x="762" y="981"/>
                  </a:lnTo>
                  <a:lnTo>
                    <a:pt x="760" y="981"/>
                  </a:lnTo>
                  <a:lnTo>
                    <a:pt x="760" y="979"/>
                  </a:lnTo>
                  <a:lnTo>
                    <a:pt x="759" y="979"/>
                  </a:lnTo>
                  <a:lnTo>
                    <a:pt x="759" y="979"/>
                  </a:lnTo>
                  <a:lnTo>
                    <a:pt x="762" y="979"/>
                  </a:lnTo>
                  <a:lnTo>
                    <a:pt x="762" y="979"/>
                  </a:lnTo>
                  <a:lnTo>
                    <a:pt x="764" y="979"/>
                  </a:lnTo>
                  <a:lnTo>
                    <a:pt x="766" y="977"/>
                  </a:lnTo>
                  <a:lnTo>
                    <a:pt x="768" y="975"/>
                  </a:lnTo>
                  <a:lnTo>
                    <a:pt x="769" y="973"/>
                  </a:lnTo>
                  <a:lnTo>
                    <a:pt x="769" y="972"/>
                  </a:lnTo>
                  <a:lnTo>
                    <a:pt x="768" y="970"/>
                  </a:lnTo>
                  <a:lnTo>
                    <a:pt x="768" y="966"/>
                  </a:lnTo>
                  <a:lnTo>
                    <a:pt x="762" y="963"/>
                  </a:lnTo>
                  <a:lnTo>
                    <a:pt x="762" y="963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8" y="959"/>
                  </a:lnTo>
                  <a:lnTo>
                    <a:pt x="769" y="959"/>
                  </a:lnTo>
                  <a:lnTo>
                    <a:pt x="771" y="957"/>
                  </a:lnTo>
                  <a:lnTo>
                    <a:pt x="769" y="954"/>
                  </a:lnTo>
                  <a:lnTo>
                    <a:pt x="769" y="954"/>
                  </a:lnTo>
                  <a:lnTo>
                    <a:pt x="768" y="955"/>
                  </a:lnTo>
                  <a:lnTo>
                    <a:pt x="766" y="955"/>
                  </a:lnTo>
                  <a:lnTo>
                    <a:pt x="762" y="955"/>
                  </a:lnTo>
                  <a:lnTo>
                    <a:pt x="762" y="955"/>
                  </a:lnTo>
                  <a:lnTo>
                    <a:pt x="760" y="955"/>
                  </a:lnTo>
                  <a:lnTo>
                    <a:pt x="759" y="954"/>
                  </a:lnTo>
                  <a:lnTo>
                    <a:pt x="760" y="952"/>
                  </a:lnTo>
                  <a:lnTo>
                    <a:pt x="764" y="952"/>
                  </a:lnTo>
                  <a:lnTo>
                    <a:pt x="766" y="950"/>
                  </a:lnTo>
                  <a:lnTo>
                    <a:pt x="768" y="948"/>
                  </a:lnTo>
                  <a:lnTo>
                    <a:pt x="768" y="946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43"/>
                  </a:lnTo>
                  <a:lnTo>
                    <a:pt x="766" y="943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6" y="939"/>
                  </a:lnTo>
                  <a:lnTo>
                    <a:pt x="764" y="937"/>
                  </a:lnTo>
                  <a:lnTo>
                    <a:pt x="766" y="937"/>
                  </a:lnTo>
                  <a:lnTo>
                    <a:pt x="766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2" y="935"/>
                  </a:lnTo>
                  <a:lnTo>
                    <a:pt x="762" y="934"/>
                  </a:lnTo>
                  <a:lnTo>
                    <a:pt x="760" y="932"/>
                  </a:lnTo>
                  <a:lnTo>
                    <a:pt x="759" y="930"/>
                  </a:lnTo>
                  <a:lnTo>
                    <a:pt x="757" y="930"/>
                  </a:lnTo>
                  <a:lnTo>
                    <a:pt x="757" y="926"/>
                  </a:lnTo>
                  <a:lnTo>
                    <a:pt x="759" y="926"/>
                  </a:lnTo>
                  <a:lnTo>
                    <a:pt x="760" y="926"/>
                  </a:lnTo>
                  <a:lnTo>
                    <a:pt x="760" y="925"/>
                  </a:lnTo>
                  <a:lnTo>
                    <a:pt x="762" y="921"/>
                  </a:lnTo>
                  <a:lnTo>
                    <a:pt x="760" y="921"/>
                  </a:lnTo>
                  <a:lnTo>
                    <a:pt x="759" y="921"/>
                  </a:lnTo>
                  <a:lnTo>
                    <a:pt x="759" y="919"/>
                  </a:lnTo>
                  <a:lnTo>
                    <a:pt x="760" y="917"/>
                  </a:lnTo>
                  <a:lnTo>
                    <a:pt x="760" y="916"/>
                  </a:lnTo>
                  <a:lnTo>
                    <a:pt x="760" y="914"/>
                  </a:lnTo>
                  <a:lnTo>
                    <a:pt x="755" y="914"/>
                  </a:lnTo>
                  <a:lnTo>
                    <a:pt x="755" y="912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3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55" y="905"/>
                  </a:lnTo>
                  <a:lnTo>
                    <a:pt x="755" y="903"/>
                  </a:lnTo>
                  <a:lnTo>
                    <a:pt x="755" y="903"/>
                  </a:lnTo>
                  <a:lnTo>
                    <a:pt x="753" y="901"/>
                  </a:lnTo>
                  <a:lnTo>
                    <a:pt x="753" y="899"/>
                  </a:lnTo>
                  <a:lnTo>
                    <a:pt x="751" y="899"/>
                  </a:lnTo>
                  <a:lnTo>
                    <a:pt x="753" y="898"/>
                  </a:lnTo>
                  <a:lnTo>
                    <a:pt x="751" y="898"/>
                  </a:lnTo>
                  <a:lnTo>
                    <a:pt x="750" y="898"/>
                  </a:lnTo>
                  <a:lnTo>
                    <a:pt x="748" y="896"/>
                  </a:lnTo>
                  <a:lnTo>
                    <a:pt x="748" y="894"/>
                  </a:lnTo>
                  <a:lnTo>
                    <a:pt x="748" y="894"/>
                  </a:lnTo>
                  <a:lnTo>
                    <a:pt x="746" y="894"/>
                  </a:lnTo>
                  <a:lnTo>
                    <a:pt x="746" y="894"/>
                  </a:lnTo>
                  <a:lnTo>
                    <a:pt x="744" y="892"/>
                  </a:lnTo>
                  <a:lnTo>
                    <a:pt x="744" y="888"/>
                  </a:lnTo>
                  <a:lnTo>
                    <a:pt x="746" y="888"/>
                  </a:lnTo>
                  <a:lnTo>
                    <a:pt x="746" y="885"/>
                  </a:lnTo>
                  <a:lnTo>
                    <a:pt x="744" y="883"/>
                  </a:lnTo>
                  <a:lnTo>
                    <a:pt x="744" y="883"/>
                  </a:lnTo>
                  <a:lnTo>
                    <a:pt x="737" y="881"/>
                  </a:lnTo>
                  <a:lnTo>
                    <a:pt x="737" y="879"/>
                  </a:lnTo>
                  <a:lnTo>
                    <a:pt x="741" y="879"/>
                  </a:lnTo>
                  <a:lnTo>
                    <a:pt x="741" y="879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39" y="878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42" y="876"/>
                  </a:lnTo>
                  <a:lnTo>
                    <a:pt x="742" y="876"/>
                  </a:lnTo>
                  <a:lnTo>
                    <a:pt x="744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4"/>
                  </a:lnTo>
                  <a:lnTo>
                    <a:pt x="746" y="872"/>
                  </a:lnTo>
                  <a:lnTo>
                    <a:pt x="750" y="872"/>
                  </a:lnTo>
                  <a:lnTo>
                    <a:pt x="753" y="874"/>
                  </a:lnTo>
                  <a:lnTo>
                    <a:pt x="755" y="874"/>
                  </a:lnTo>
                  <a:lnTo>
                    <a:pt x="755" y="872"/>
                  </a:lnTo>
                  <a:lnTo>
                    <a:pt x="755" y="870"/>
                  </a:lnTo>
                  <a:lnTo>
                    <a:pt x="755" y="870"/>
                  </a:lnTo>
                  <a:lnTo>
                    <a:pt x="753" y="869"/>
                  </a:lnTo>
                  <a:lnTo>
                    <a:pt x="753" y="869"/>
                  </a:lnTo>
                  <a:lnTo>
                    <a:pt x="755" y="867"/>
                  </a:lnTo>
                  <a:lnTo>
                    <a:pt x="757" y="865"/>
                  </a:lnTo>
                  <a:lnTo>
                    <a:pt x="759" y="861"/>
                  </a:lnTo>
                  <a:lnTo>
                    <a:pt x="759" y="858"/>
                  </a:lnTo>
                  <a:lnTo>
                    <a:pt x="760" y="856"/>
                  </a:lnTo>
                  <a:lnTo>
                    <a:pt x="760" y="856"/>
                  </a:lnTo>
                  <a:lnTo>
                    <a:pt x="760" y="854"/>
                  </a:lnTo>
                  <a:lnTo>
                    <a:pt x="759" y="851"/>
                  </a:lnTo>
                  <a:lnTo>
                    <a:pt x="759" y="849"/>
                  </a:lnTo>
                  <a:lnTo>
                    <a:pt x="759" y="847"/>
                  </a:lnTo>
                  <a:lnTo>
                    <a:pt x="757" y="847"/>
                  </a:lnTo>
                  <a:lnTo>
                    <a:pt x="757" y="845"/>
                  </a:lnTo>
                  <a:lnTo>
                    <a:pt x="757" y="845"/>
                  </a:lnTo>
                  <a:lnTo>
                    <a:pt x="759" y="843"/>
                  </a:lnTo>
                  <a:lnTo>
                    <a:pt x="759" y="843"/>
                  </a:lnTo>
                  <a:lnTo>
                    <a:pt x="759" y="842"/>
                  </a:lnTo>
                  <a:lnTo>
                    <a:pt x="759" y="840"/>
                  </a:lnTo>
                  <a:lnTo>
                    <a:pt x="757" y="840"/>
                  </a:lnTo>
                  <a:lnTo>
                    <a:pt x="755" y="840"/>
                  </a:lnTo>
                  <a:lnTo>
                    <a:pt x="757" y="840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29"/>
                  </a:lnTo>
                  <a:lnTo>
                    <a:pt x="757" y="831"/>
                  </a:lnTo>
                  <a:lnTo>
                    <a:pt x="760" y="834"/>
                  </a:lnTo>
                  <a:lnTo>
                    <a:pt x="766" y="842"/>
                  </a:lnTo>
                  <a:lnTo>
                    <a:pt x="768" y="843"/>
                  </a:lnTo>
                  <a:lnTo>
                    <a:pt x="768" y="842"/>
                  </a:lnTo>
                  <a:lnTo>
                    <a:pt x="769" y="842"/>
                  </a:lnTo>
                  <a:lnTo>
                    <a:pt x="769" y="840"/>
                  </a:lnTo>
                  <a:lnTo>
                    <a:pt x="768" y="838"/>
                  </a:lnTo>
                  <a:lnTo>
                    <a:pt x="766" y="836"/>
                  </a:lnTo>
                  <a:lnTo>
                    <a:pt x="766" y="836"/>
                  </a:lnTo>
                  <a:lnTo>
                    <a:pt x="764" y="834"/>
                  </a:lnTo>
                  <a:lnTo>
                    <a:pt x="764" y="832"/>
                  </a:lnTo>
                  <a:lnTo>
                    <a:pt x="766" y="832"/>
                  </a:lnTo>
                  <a:lnTo>
                    <a:pt x="766" y="831"/>
                  </a:lnTo>
                  <a:lnTo>
                    <a:pt x="766" y="829"/>
                  </a:lnTo>
                  <a:lnTo>
                    <a:pt x="766" y="829"/>
                  </a:lnTo>
                  <a:lnTo>
                    <a:pt x="766" y="827"/>
                  </a:lnTo>
                  <a:lnTo>
                    <a:pt x="764" y="827"/>
                  </a:lnTo>
                  <a:lnTo>
                    <a:pt x="764" y="827"/>
                  </a:lnTo>
                  <a:lnTo>
                    <a:pt x="762" y="825"/>
                  </a:lnTo>
                  <a:lnTo>
                    <a:pt x="764" y="822"/>
                  </a:lnTo>
                  <a:lnTo>
                    <a:pt x="764" y="822"/>
                  </a:lnTo>
                  <a:lnTo>
                    <a:pt x="764" y="820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0" y="816"/>
                  </a:lnTo>
                  <a:lnTo>
                    <a:pt x="760" y="816"/>
                  </a:lnTo>
                  <a:lnTo>
                    <a:pt x="759" y="816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6"/>
                  </a:lnTo>
                  <a:lnTo>
                    <a:pt x="757" y="814"/>
                  </a:lnTo>
                  <a:lnTo>
                    <a:pt x="757" y="814"/>
                  </a:lnTo>
                  <a:lnTo>
                    <a:pt x="755" y="814"/>
                  </a:lnTo>
                  <a:lnTo>
                    <a:pt x="755" y="813"/>
                  </a:lnTo>
                  <a:lnTo>
                    <a:pt x="755" y="813"/>
                  </a:lnTo>
                  <a:lnTo>
                    <a:pt x="757" y="811"/>
                  </a:lnTo>
                  <a:lnTo>
                    <a:pt x="757" y="809"/>
                  </a:lnTo>
                  <a:lnTo>
                    <a:pt x="757" y="807"/>
                  </a:lnTo>
                  <a:lnTo>
                    <a:pt x="757" y="807"/>
                  </a:lnTo>
                  <a:lnTo>
                    <a:pt x="755" y="804"/>
                  </a:lnTo>
                  <a:lnTo>
                    <a:pt x="753" y="804"/>
                  </a:lnTo>
                  <a:lnTo>
                    <a:pt x="753" y="802"/>
                  </a:lnTo>
                  <a:lnTo>
                    <a:pt x="751" y="800"/>
                  </a:lnTo>
                  <a:lnTo>
                    <a:pt x="750" y="798"/>
                  </a:lnTo>
                  <a:lnTo>
                    <a:pt x="750" y="795"/>
                  </a:lnTo>
                  <a:lnTo>
                    <a:pt x="748" y="793"/>
                  </a:lnTo>
                  <a:lnTo>
                    <a:pt x="748" y="795"/>
                  </a:lnTo>
                  <a:lnTo>
                    <a:pt x="746" y="793"/>
                  </a:lnTo>
                  <a:lnTo>
                    <a:pt x="737" y="786"/>
                  </a:lnTo>
                  <a:lnTo>
                    <a:pt x="735" y="786"/>
                  </a:lnTo>
                  <a:lnTo>
                    <a:pt x="735" y="786"/>
                  </a:lnTo>
                  <a:lnTo>
                    <a:pt x="733" y="784"/>
                  </a:lnTo>
                  <a:lnTo>
                    <a:pt x="730" y="784"/>
                  </a:lnTo>
                  <a:lnTo>
                    <a:pt x="728" y="784"/>
                  </a:lnTo>
                  <a:lnTo>
                    <a:pt x="728" y="782"/>
                  </a:lnTo>
                  <a:lnTo>
                    <a:pt x="730" y="782"/>
                  </a:lnTo>
                  <a:lnTo>
                    <a:pt x="730" y="780"/>
                  </a:lnTo>
                  <a:lnTo>
                    <a:pt x="730" y="778"/>
                  </a:lnTo>
                  <a:lnTo>
                    <a:pt x="730" y="778"/>
                  </a:lnTo>
                  <a:lnTo>
                    <a:pt x="728" y="776"/>
                  </a:lnTo>
                  <a:lnTo>
                    <a:pt x="726" y="776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19" y="776"/>
                  </a:lnTo>
                  <a:lnTo>
                    <a:pt x="717" y="776"/>
                  </a:lnTo>
                  <a:lnTo>
                    <a:pt x="717" y="778"/>
                  </a:lnTo>
                  <a:lnTo>
                    <a:pt x="717" y="778"/>
                  </a:lnTo>
                  <a:lnTo>
                    <a:pt x="715" y="776"/>
                  </a:lnTo>
                  <a:lnTo>
                    <a:pt x="715" y="776"/>
                  </a:lnTo>
                  <a:lnTo>
                    <a:pt x="715" y="775"/>
                  </a:lnTo>
                  <a:lnTo>
                    <a:pt x="715" y="775"/>
                  </a:lnTo>
                  <a:lnTo>
                    <a:pt x="715" y="773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6"/>
                  </a:lnTo>
                  <a:lnTo>
                    <a:pt x="701" y="766"/>
                  </a:lnTo>
                  <a:lnTo>
                    <a:pt x="695" y="767"/>
                  </a:lnTo>
                  <a:lnTo>
                    <a:pt x="686" y="767"/>
                  </a:lnTo>
                  <a:lnTo>
                    <a:pt x="688" y="766"/>
                  </a:lnTo>
                  <a:lnTo>
                    <a:pt x="690" y="764"/>
                  </a:lnTo>
                  <a:lnTo>
                    <a:pt x="695" y="764"/>
                  </a:lnTo>
                  <a:lnTo>
                    <a:pt x="703" y="764"/>
                  </a:lnTo>
                  <a:lnTo>
                    <a:pt x="704" y="762"/>
                  </a:lnTo>
                  <a:lnTo>
                    <a:pt x="703" y="760"/>
                  </a:lnTo>
                  <a:lnTo>
                    <a:pt x="699" y="758"/>
                  </a:lnTo>
                  <a:lnTo>
                    <a:pt x="697" y="757"/>
                  </a:lnTo>
                  <a:lnTo>
                    <a:pt x="699" y="755"/>
                  </a:lnTo>
                  <a:lnTo>
                    <a:pt x="706" y="755"/>
                  </a:lnTo>
                  <a:lnTo>
                    <a:pt x="708" y="753"/>
                  </a:lnTo>
                  <a:lnTo>
                    <a:pt x="706" y="751"/>
                  </a:lnTo>
                  <a:lnTo>
                    <a:pt x="703" y="751"/>
                  </a:lnTo>
                  <a:lnTo>
                    <a:pt x="701" y="749"/>
                  </a:lnTo>
                  <a:lnTo>
                    <a:pt x="701" y="748"/>
                  </a:lnTo>
                  <a:lnTo>
                    <a:pt x="703" y="748"/>
                  </a:lnTo>
                  <a:lnTo>
                    <a:pt x="703" y="748"/>
                  </a:lnTo>
                  <a:lnTo>
                    <a:pt x="703" y="746"/>
                  </a:lnTo>
                  <a:lnTo>
                    <a:pt x="701" y="744"/>
                  </a:lnTo>
                  <a:lnTo>
                    <a:pt x="701" y="744"/>
                  </a:lnTo>
                  <a:lnTo>
                    <a:pt x="697" y="748"/>
                  </a:lnTo>
                  <a:lnTo>
                    <a:pt x="697" y="749"/>
                  </a:lnTo>
                  <a:lnTo>
                    <a:pt x="688" y="748"/>
                  </a:lnTo>
                  <a:lnTo>
                    <a:pt x="688" y="746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3" y="740"/>
                  </a:lnTo>
                  <a:lnTo>
                    <a:pt x="681" y="740"/>
                  </a:lnTo>
                  <a:lnTo>
                    <a:pt x="681" y="740"/>
                  </a:lnTo>
                  <a:lnTo>
                    <a:pt x="675" y="744"/>
                  </a:lnTo>
                  <a:lnTo>
                    <a:pt x="674" y="744"/>
                  </a:lnTo>
                  <a:lnTo>
                    <a:pt x="670" y="742"/>
                  </a:lnTo>
                  <a:lnTo>
                    <a:pt x="668" y="740"/>
                  </a:lnTo>
                  <a:lnTo>
                    <a:pt x="670" y="739"/>
                  </a:lnTo>
                  <a:lnTo>
                    <a:pt x="672" y="739"/>
                  </a:lnTo>
                  <a:lnTo>
                    <a:pt x="675" y="737"/>
                  </a:lnTo>
                  <a:lnTo>
                    <a:pt x="677" y="739"/>
                  </a:lnTo>
                  <a:lnTo>
                    <a:pt x="679" y="737"/>
                  </a:lnTo>
                  <a:lnTo>
                    <a:pt x="679" y="737"/>
                  </a:lnTo>
                  <a:lnTo>
                    <a:pt x="681" y="737"/>
                  </a:lnTo>
                  <a:lnTo>
                    <a:pt x="681" y="737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81" y="735"/>
                  </a:lnTo>
                  <a:lnTo>
                    <a:pt x="695" y="742"/>
                  </a:lnTo>
                  <a:lnTo>
                    <a:pt x="697" y="740"/>
                  </a:lnTo>
                  <a:lnTo>
                    <a:pt x="697" y="739"/>
                  </a:lnTo>
                  <a:lnTo>
                    <a:pt x="695" y="739"/>
                  </a:lnTo>
                  <a:lnTo>
                    <a:pt x="695" y="737"/>
                  </a:lnTo>
                  <a:lnTo>
                    <a:pt x="694" y="737"/>
                  </a:lnTo>
                  <a:lnTo>
                    <a:pt x="694" y="735"/>
                  </a:lnTo>
                  <a:lnTo>
                    <a:pt x="692" y="733"/>
                  </a:lnTo>
                  <a:lnTo>
                    <a:pt x="685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1"/>
                  </a:lnTo>
                  <a:lnTo>
                    <a:pt x="683" y="731"/>
                  </a:lnTo>
                  <a:lnTo>
                    <a:pt x="681" y="731"/>
                  </a:lnTo>
                  <a:lnTo>
                    <a:pt x="681" y="731"/>
                  </a:lnTo>
                  <a:lnTo>
                    <a:pt x="677" y="731"/>
                  </a:lnTo>
                  <a:lnTo>
                    <a:pt x="677" y="733"/>
                  </a:lnTo>
                  <a:lnTo>
                    <a:pt x="675" y="733"/>
                  </a:lnTo>
                  <a:lnTo>
                    <a:pt x="677" y="735"/>
                  </a:lnTo>
                  <a:lnTo>
                    <a:pt x="666" y="735"/>
                  </a:lnTo>
                  <a:lnTo>
                    <a:pt x="665" y="731"/>
                  </a:lnTo>
                  <a:lnTo>
                    <a:pt x="668" y="731"/>
                  </a:lnTo>
                  <a:lnTo>
                    <a:pt x="670" y="731"/>
                  </a:lnTo>
                  <a:lnTo>
                    <a:pt x="672" y="733"/>
                  </a:lnTo>
                  <a:lnTo>
                    <a:pt x="674" y="733"/>
                  </a:lnTo>
                  <a:lnTo>
                    <a:pt x="674" y="731"/>
                  </a:lnTo>
                  <a:lnTo>
                    <a:pt x="675" y="730"/>
                  </a:lnTo>
                  <a:lnTo>
                    <a:pt x="677" y="728"/>
                  </a:lnTo>
                  <a:lnTo>
                    <a:pt x="677" y="726"/>
                  </a:lnTo>
                  <a:lnTo>
                    <a:pt x="679" y="726"/>
                  </a:lnTo>
                  <a:lnTo>
                    <a:pt x="683" y="726"/>
                  </a:lnTo>
                  <a:lnTo>
                    <a:pt x="686" y="728"/>
                  </a:lnTo>
                  <a:lnTo>
                    <a:pt x="686" y="728"/>
                  </a:lnTo>
                  <a:lnTo>
                    <a:pt x="688" y="726"/>
                  </a:lnTo>
                  <a:lnTo>
                    <a:pt x="686" y="724"/>
                  </a:lnTo>
                  <a:lnTo>
                    <a:pt x="681" y="720"/>
                  </a:lnTo>
                  <a:lnTo>
                    <a:pt x="670" y="720"/>
                  </a:lnTo>
                  <a:lnTo>
                    <a:pt x="659" y="713"/>
                  </a:lnTo>
                  <a:lnTo>
                    <a:pt x="661" y="715"/>
                  </a:lnTo>
                  <a:lnTo>
                    <a:pt x="666" y="715"/>
                  </a:lnTo>
                  <a:lnTo>
                    <a:pt x="668" y="713"/>
                  </a:lnTo>
                  <a:lnTo>
                    <a:pt x="668" y="713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56" y="706"/>
                  </a:lnTo>
                  <a:lnTo>
                    <a:pt x="654" y="706"/>
                  </a:lnTo>
                  <a:lnTo>
                    <a:pt x="656" y="702"/>
                  </a:lnTo>
                  <a:lnTo>
                    <a:pt x="654" y="701"/>
                  </a:lnTo>
                  <a:lnTo>
                    <a:pt x="650" y="699"/>
                  </a:lnTo>
                  <a:lnTo>
                    <a:pt x="648" y="695"/>
                  </a:lnTo>
                  <a:lnTo>
                    <a:pt x="647" y="695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45" y="693"/>
                  </a:lnTo>
                  <a:lnTo>
                    <a:pt x="645" y="692"/>
                  </a:lnTo>
                  <a:lnTo>
                    <a:pt x="645" y="690"/>
                  </a:lnTo>
                  <a:lnTo>
                    <a:pt x="645" y="690"/>
                  </a:lnTo>
                  <a:lnTo>
                    <a:pt x="647" y="690"/>
                  </a:lnTo>
                  <a:lnTo>
                    <a:pt x="645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3" y="686"/>
                  </a:lnTo>
                  <a:lnTo>
                    <a:pt x="647" y="688"/>
                  </a:lnTo>
                  <a:lnTo>
                    <a:pt x="648" y="686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7" y="677"/>
                  </a:lnTo>
                  <a:lnTo>
                    <a:pt x="641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8" y="674"/>
                  </a:lnTo>
                  <a:lnTo>
                    <a:pt x="636" y="672"/>
                  </a:lnTo>
                  <a:lnTo>
                    <a:pt x="638" y="672"/>
                  </a:lnTo>
                  <a:lnTo>
                    <a:pt x="638" y="672"/>
                  </a:lnTo>
                  <a:lnTo>
                    <a:pt x="639" y="672"/>
                  </a:lnTo>
                  <a:lnTo>
                    <a:pt x="638" y="670"/>
                  </a:lnTo>
                  <a:lnTo>
                    <a:pt x="636" y="668"/>
                  </a:lnTo>
                  <a:lnTo>
                    <a:pt x="634" y="664"/>
                  </a:lnTo>
                  <a:lnTo>
                    <a:pt x="632" y="664"/>
                  </a:lnTo>
                  <a:lnTo>
                    <a:pt x="632" y="664"/>
                  </a:lnTo>
                  <a:lnTo>
                    <a:pt x="625" y="666"/>
                  </a:lnTo>
                  <a:lnTo>
                    <a:pt x="616" y="664"/>
                  </a:lnTo>
                  <a:lnTo>
                    <a:pt x="618" y="663"/>
                  </a:lnTo>
                  <a:lnTo>
                    <a:pt x="618" y="661"/>
                  </a:lnTo>
                  <a:lnTo>
                    <a:pt x="614" y="661"/>
                  </a:lnTo>
                  <a:lnTo>
                    <a:pt x="614" y="659"/>
                  </a:lnTo>
                  <a:lnTo>
                    <a:pt x="616" y="659"/>
                  </a:lnTo>
                  <a:lnTo>
                    <a:pt x="618" y="659"/>
                  </a:lnTo>
                  <a:lnTo>
                    <a:pt x="623" y="663"/>
                  </a:lnTo>
                  <a:lnTo>
                    <a:pt x="625" y="663"/>
                  </a:lnTo>
                  <a:lnTo>
                    <a:pt x="630" y="661"/>
                  </a:lnTo>
                  <a:lnTo>
                    <a:pt x="634" y="663"/>
                  </a:lnTo>
                  <a:lnTo>
                    <a:pt x="634" y="663"/>
                  </a:lnTo>
                  <a:lnTo>
                    <a:pt x="636" y="661"/>
                  </a:lnTo>
                  <a:lnTo>
                    <a:pt x="638" y="661"/>
                  </a:lnTo>
                  <a:lnTo>
                    <a:pt x="639" y="661"/>
                  </a:lnTo>
                  <a:lnTo>
                    <a:pt x="641" y="661"/>
                  </a:lnTo>
                  <a:lnTo>
                    <a:pt x="643" y="663"/>
                  </a:lnTo>
                  <a:lnTo>
                    <a:pt x="643" y="664"/>
                  </a:lnTo>
                  <a:lnTo>
                    <a:pt x="654" y="664"/>
                  </a:lnTo>
                  <a:lnTo>
                    <a:pt x="657" y="668"/>
                  </a:lnTo>
                  <a:lnTo>
                    <a:pt x="659" y="670"/>
                  </a:lnTo>
                  <a:lnTo>
                    <a:pt x="661" y="670"/>
                  </a:lnTo>
                  <a:lnTo>
                    <a:pt x="668" y="668"/>
                  </a:lnTo>
                  <a:lnTo>
                    <a:pt x="670" y="670"/>
                  </a:lnTo>
                  <a:lnTo>
                    <a:pt x="668" y="670"/>
                  </a:lnTo>
                  <a:lnTo>
                    <a:pt x="665" y="672"/>
                  </a:lnTo>
                  <a:lnTo>
                    <a:pt x="663" y="674"/>
                  </a:lnTo>
                  <a:lnTo>
                    <a:pt x="661" y="675"/>
                  </a:lnTo>
                  <a:lnTo>
                    <a:pt x="661" y="677"/>
                  </a:lnTo>
                  <a:lnTo>
                    <a:pt x="661" y="679"/>
                  </a:lnTo>
                  <a:lnTo>
                    <a:pt x="663" y="683"/>
                  </a:lnTo>
                  <a:lnTo>
                    <a:pt x="663" y="684"/>
                  </a:lnTo>
                  <a:lnTo>
                    <a:pt x="675" y="699"/>
                  </a:lnTo>
                  <a:lnTo>
                    <a:pt x="695" y="715"/>
                  </a:lnTo>
                  <a:lnTo>
                    <a:pt x="697" y="717"/>
                  </a:lnTo>
                  <a:lnTo>
                    <a:pt x="699" y="715"/>
                  </a:lnTo>
                  <a:lnTo>
                    <a:pt x="699" y="713"/>
                  </a:lnTo>
                  <a:lnTo>
                    <a:pt x="697" y="711"/>
                  </a:lnTo>
                  <a:lnTo>
                    <a:pt x="695" y="710"/>
                  </a:lnTo>
                  <a:lnTo>
                    <a:pt x="697" y="711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1"/>
                  </a:lnTo>
                  <a:lnTo>
                    <a:pt x="699" y="711"/>
                  </a:lnTo>
                  <a:lnTo>
                    <a:pt x="697" y="710"/>
                  </a:lnTo>
                  <a:lnTo>
                    <a:pt x="697" y="708"/>
                  </a:lnTo>
                  <a:lnTo>
                    <a:pt x="699" y="710"/>
                  </a:lnTo>
                  <a:lnTo>
                    <a:pt x="701" y="711"/>
                  </a:lnTo>
                  <a:lnTo>
                    <a:pt x="703" y="713"/>
                  </a:lnTo>
                  <a:lnTo>
                    <a:pt x="699" y="710"/>
                  </a:lnTo>
                  <a:lnTo>
                    <a:pt x="697" y="706"/>
                  </a:lnTo>
                  <a:lnTo>
                    <a:pt x="697" y="702"/>
                  </a:lnTo>
                  <a:lnTo>
                    <a:pt x="699" y="704"/>
                  </a:lnTo>
                  <a:lnTo>
                    <a:pt x="699" y="706"/>
                  </a:lnTo>
                  <a:lnTo>
                    <a:pt x="701" y="708"/>
                  </a:lnTo>
                  <a:lnTo>
                    <a:pt x="701" y="706"/>
                  </a:lnTo>
                  <a:lnTo>
                    <a:pt x="701" y="704"/>
                  </a:lnTo>
                  <a:lnTo>
                    <a:pt x="701" y="702"/>
                  </a:lnTo>
                  <a:lnTo>
                    <a:pt x="703" y="704"/>
                  </a:lnTo>
                  <a:lnTo>
                    <a:pt x="703" y="706"/>
                  </a:lnTo>
                  <a:lnTo>
                    <a:pt x="703" y="706"/>
                  </a:lnTo>
                  <a:lnTo>
                    <a:pt x="704" y="706"/>
                  </a:lnTo>
                  <a:lnTo>
                    <a:pt x="706" y="706"/>
                  </a:lnTo>
                  <a:lnTo>
                    <a:pt x="706" y="708"/>
                  </a:lnTo>
                  <a:lnTo>
                    <a:pt x="710" y="711"/>
                  </a:lnTo>
                  <a:lnTo>
                    <a:pt x="710" y="713"/>
                  </a:lnTo>
                  <a:lnTo>
                    <a:pt x="712" y="717"/>
                  </a:lnTo>
                  <a:lnTo>
                    <a:pt x="713" y="720"/>
                  </a:lnTo>
                  <a:lnTo>
                    <a:pt x="713" y="720"/>
                  </a:lnTo>
                  <a:lnTo>
                    <a:pt x="715" y="719"/>
                  </a:lnTo>
                  <a:lnTo>
                    <a:pt x="715" y="719"/>
                  </a:lnTo>
                  <a:lnTo>
                    <a:pt x="715" y="717"/>
                  </a:lnTo>
                  <a:lnTo>
                    <a:pt x="715" y="717"/>
                  </a:lnTo>
                  <a:lnTo>
                    <a:pt x="715" y="719"/>
                  </a:lnTo>
                  <a:lnTo>
                    <a:pt x="717" y="720"/>
                  </a:lnTo>
                  <a:lnTo>
                    <a:pt x="717" y="720"/>
                  </a:lnTo>
                  <a:lnTo>
                    <a:pt x="719" y="720"/>
                  </a:lnTo>
                  <a:lnTo>
                    <a:pt x="722" y="720"/>
                  </a:lnTo>
                  <a:lnTo>
                    <a:pt x="722" y="720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20"/>
                  </a:lnTo>
                  <a:lnTo>
                    <a:pt x="724" y="720"/>
                  </a:lnTo>
                  <a:lnTo>
                    <a:pt x="724" y="719"/>
                  </a:lnTo>
                  <a:lnTo>
                    <a:pt x="726" y="717"/>
                  </a:lnTo>
                  <a:lnTo>
                    <a:pt x="726" y="715"/>
                  </a:lnTo>
                  <a:lnTo>
                    <a:pt x="728" y="713"/>
                  </a:lnTo>
                  <a:lnTo>
                    <a:pt x="728" y="711"/>
                  </a:lnTo>
                  <a:lnTo>
                    <a:pt x="728" y="710"/>
                  </a:lnTo>
                  <a:lnTo>
                    <a:pt x="728" y="710"/>
                  </a:lnTo>
                  <a:lnTo>
                    <a:pt x="730" y="710"/>
                  </a:lnTo>
                  <a:lnTo>
                    <a:pt x="730" y="711"/>
                  </a:lnTo>
                  <a:lnTo>
                    <a:pt x="730" y="711"/>
                  </a:lnTo>
                  <a:lnTo>
                    <a:pt x="730" y="713"/>
                  </a:lnTo>
                  <a:lnTo>
                    <a:pt x="730" y="715"/>
                  </a:lnTo>
                  <a:lnTo>
                    <a:pt x="728" y="717"/>
                  </a:lnTo>
                  <a:lnTo>
                    <a:pt x="728" y="719"/>
                  </a:lnTo>
                  <a:lnTo>
                    <a:pt x="726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1" y="722"/>
                  </a:lnTo>
                  <a:lnTo>
                    <a:pt x="731" y="722"/>
                  </a:lnTo>
                  <a:lnTo>
                    <a:pt x="735" y="722"/>
                  </a:lnTo>
                  <a:lnTo>
                    <a:pt x="744" y="726"/>
                  </a:lnTo>
                  <a:lnTo>
                    <a:pt x="746" y="726"/>
                  </a:lnTo>
                  <a:lnTo>
                    <a:pt x="746" y="724"/>
                  </a:lnTo>
                  <a:lnTo>
                    <a:pt x="746" y="724"/>
                  </a:lnTo>
                  <a:lnTo>
                    <a:pt x="748" y="724"/>
                  </a:lnTo>
                  <a:lnTo>
                    <a:pt x="748" y="726"/>
                  </a:lnTo>
                  <a:lnTo>
                    <a:pt x="746" y="728"/>
                  </a:lnTo>
                  <a:lnTo>
                    <a:pt x="744" y="728"/>
                  </a:lnTo>
                  <a:lnTo>
                    <a:pt x="742" y="726"/>
                  </a:lnTo>
                  <a:lnTo>
                    <a:pt x="741" y="726"/>
                  </a:lnTo>
                  <a:lnTo>
                    <a:pt x="739" y="728"/>
                  </a:lnTo>
                  <a:lnTo>
                    <a:pt x="741" y="730"/>
                  </a:lnTo>
                  <a:lnTo>
                    <a:pt x="741" y="733"/>
                  </a:lnTo>
                  <a:lnTo>
                    <a:pt x="742" y="739"/>
                  </a:lnTo>
                  <a:lnTo>
                    <a:pt x="746" y="740"/>
                  </a:lnTo>
                  <a:lnTo>
                    <a:pt x="748" y="740"/>
                  </a:lnTo>
                  <a:lnTo>
                    <a:pt x="750" y="739"/>
                  </a:lnTo>
                  <a:lnTo>
                    <a:pt x="753" y="737"/>
                  </a:lnTo>
                  <a:lnTo>
                    <a:pt x="757" y="733"/>
                  </a:lnTo>
                  <a:lnTo>
                    <a:pt x="762" y="730"/>
                  </a:lnTo>
                  <a:lnTo>
                    <a:pt x="766" y="731"/>
                  </a:lnTo>
                  <a:lnTo>
                    <a:pt x="780" y="746"/>
                  </a:lnTo>
                  <a:lnTo>
                    <a:pt x="782" y="748"/>
                  </a:lnTo>
                  <a:lnTo>
                    <a:pt x="787" y="749"/>
                  </a:lnTo>
                  <a:lnTo>
                    <a:pt x="791" y="755"/>
                  </a:lnTo>
                  <a:lnTo>
                    <a:pt x="800" y="758"/>
                  </a:lnTo>
                  <a:lnTo>
                    <a:pt x="806" y="758"/>
                  </a:lnTo>
                  <a:lnTo>
                    <a:pt x="809" y="762"/>
                  </a:lnTo>
                  <a:lnTo>
                    <a:pt x="822" y="764"/>
                  </a:lnTo>
                  <a:lnTo>
                    <a:pt x="834" y="767"/>
                  </a:lnTo>
                  <a:lnTo>
                    <a:pt x="842" y="769"/>
                  </a:lnTo>
                  <a:lnTo>
                    <a:pt x="847" y="769"/>
                  </a:lnTo>
                  <a:lnTo>
                    <a:pt x="852" y="771"/>
                  </a:lnTo>
                  <a:lnTo>
                    <a:pt x="860" y="769"/>
                  </a:lnTo>
                  <a:lnTo>
                    <a:pt x="863" y="771"/>
                  </a:lnTo>
                  <a:lnTo>
                    <a:pt x="865" y="771"/>
                  </a:lnTo>
                  <a:lnTo>
                    <a:pt x="885" y="778"/>
                  </a:lnTo>
                  <a:lnTo>
                    <a:pt x="889" y="782"/>
                  </a:lnTo>
                  <a:lnTo>
                    <a:pt x="894" y="782"/>
                  </a:lnTo>
                  <a:lnTo>
                    <a:pt x="899" y="789"/>
                  </a:lnTo>
                  <a:lnTo>
                    <a:pt x="905" y="791"/>
                  </a:lnTo>
                  <a:lnTo>
                    <a:pt x="912" y="793"/>
                  </a:lnTo>
                  <a:lnTo>
                    <a:pt x="917" y="796"/>
                  </a:lnTo>
                  <a:lnTo>
                    <a:pt x="934" y="798"/>
                  </a:lnTo>
                  <a:lnTo>
                    <a:pt x="950" y="800"/>
                  </a:lnTo>
                  <a:lnTo>
                    <a:pt x="968" y="795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3"/>
                  </a:lnTo>
                  <a:lnTo>
                    <a:pt x="988" y="789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1006" y="780"/>
                  </a:lnTo>
                  <a:lnTo>
                    <a:pt x="1010" y="778"/>
                  </a:lnTo>
                  <a:lnTo>
                    <a:pt x="1011" y="778"/>
                  </a:lnTo>
                  <a:lnTo>
                    <a:pt x="1013" y="776"/>
                  </a:lnTo>
                  <a:lnTo>
                    <a:pt x="1026" y="771"/>
                  </a:lnTo>
                  <a:lnTo>
                    <a:pt x="1029" y="766"/>
                  </a:lnTo>
                  <a:lnTo>
                    <a:pt x="1037" y="758"/>
                  </a:lnTo>
                  <a:lnTo>
                    <a:pt x="1042" y="758"/>
                  </a:lnTo>
                  <a:lnTo>
                    <a:pt x="1044" y="757"/>
                  </a:lnTo>
                  <a:lnTo>
                    <a:pt x="1047" y="751"/>
                  </a:lnTo>
                  <a:lnTo>
                    <a:pt x="1049" y="749"/>
                  </a:lnTo>
                  <a:lnTo>
                    <a:pt x="1051" y="748"/>
                  </a:lnTo>
                  <a:lnTo>
                    <a:pt x="1051" y="744"/>
                  </a:lnTo>
                  <a:lnTo>
                    <a:pt x="1053" y="744"/>
                  </a:lnTo>
                  <a:lnTo>
                    <a:pt x="1055" y="742"/>
                  </a:lnTo>
                  <a:lnTo>
                    <a:pt x="1057" y="740"/>
                  </a:lnTo>
                  <a:lnTo>
                    <a:pt x="1058" y="739"/>
                  </a:lnTo>
                  <a:lnTo>
                    <a:pt x="1058" y="739"/>
                  </a:lnTo>
                  <a:lnTo>
                    <a:pt x="1057" y="737"/>
                  </a:lnTo>
                  <a:lnTo>
                    <a:pt x="1058" y="735"/>
                  </a:lnTo>
                  <a:lnTo>
                    <a:pt x="1058" y="733"/>
                  </a:lnTo>
                  <a:lnTo>
                    <a:pt x="1058" y="731"/>
                  </a:lnTo>
                  <a:lnTo>
                    <a:pt x="1060" y="731"/>
                  </a:lnTo>
                  <a:lnTo>
                    <a:pt x="1062" y="730"/>
                  </a:lnTo>
                  <a:lnTo>
                    <a:pt x="1062" y="730"/>
                  </a:lnTo>
                  <a:lnTo>
                    <a:pt x="1064" y="728"/>
                  </a:lnTo>
                  <a:lnTo>
                    <a:pt x="1064" y="726"/>
                  </a:lnTo>
                  <a:lnTo>
                    <a:pt x="1067" y="722"/>
                  </a:lnTo>
                  <a:lnTo>
                    <a:pt x="1073" y="713"/>
                  </a:lnTo>
                  <a:lnTo>
                    <a:pt x="1078" y="708"/>
                  </a:lnTo>
                  <a:lnTo>
                    <a:pt x="1080" y="706"/>
                  </a:lnTo>
                  <a:lnTo>
                    <a:pt x="1085" y="693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3"/>
                  </a:lnTo>
                  <a:lnTo>
                    <a:pt x="1085" y="683"/>
                  </a:lnTo>
                  <a:lnTo>
                    <a:pt x="1085" y="681"/>
                  </a:lnTo>
                  <a:lnTo>
                    <a:pt x="1087" y="681"/>
                  </a:lnTo>
                  <a:lnTo>
                    <a:pt x="1087" y="681"/>
                  </a:lnTo>
                  <a:lnTo>
                    <a:pt x="1089" y="681"/>
                  </a:lnTo>
                  <a:lnTo>
                    <a:pt x="1089" y="679"/>
                  </a:lnTo>
                  <a:lnTo>
                    <a:pt x="1089" y="679"/>
                  </a:lnTo>
                  <a:lnTo>
                    <a:pt x="1089" y="677"/>
                  </a:lnTo>
                  <a:lnTo>
                    <a:pt x="1089" y="675"/>
                  </a:lnTo>
                  <a:lnTo>
                    <a:pt x="1089" y="670"/>
                  </a:lnTo>
                  <a:lnTo>
                    <a:pt x="1089" y="668"/>
                  </a:lnTo>
                  <a:lnTo>
                    <a:pt x="1091" y="668"/>
                  </a:lnTo>
                  <a:lnTo>
                    <a:pt x="1091" y="666"/>
                  </a:lnTo>
                  <a:lnTo>
                    <a:pt x="1091" y="664"/>
                  </a:lnTo>
                  <a:lnTo>
                    <a:pt x="1091" y="663"/>
                  </a:lnTo>
                  <a:lnTo>
                    <a:pt x="1089" y="663"/>
                  </a:lnTo>
                  <a:lnTo>
                    <a:pt x="1089" y="661"/>
                  </a:lnTo>
                  <a:lnTo>
                    <a:pt x="1089" y="659"/>
                  </a:lnTo>
                  <a:lnTo>
                    <a:pt x="1089" y="657"/>
                  </a:lnTo>
                  <a:lnTo>
                    <a:pt x="1089" y="655"/>
                  </a:lnTo>
                  <a:lnTo>
                    <a:pt x="1089" y="654"/>
                  </a:lnTo>
                  <a:lnTo>
                    <a:pt x="1089" y="652"/>
                  </a:lnTo>
                  <a:lnTo>
                    <a:pt x="1087" y="652"/>
                  </a:lnTo>
                  <a:lnTo>
                    <a:pt x="1087" y="650"/>
                  </a:lnTo>
                  <a:lnTo>
                    <a:pt x="1085" y="652"/>
                  </a:lnTo>
                  <a:lnTo>
                    <a:pt x="1085" y="652"/>
                  </a:lnTo>
                  <a:lnTo>
                    <a:pt x="1084" y="654"/>
                  </a:lnTo>
                  <a:lnTo>
                    <a:pt x="1078" y="650"/>
                  </a:lnTo>
                  <a:lnTo>
                    <a:pt x="1076" y="648"/>
                  </a:lnTo>
                  <a:lnTo>
                    <a:pt x="1078" y="645"/>
                  </a:lnTo>
                  <a:lnTo>
                    <a:pt x="1078" y="641"/>
                  </a:lnTo>
                  <a:lnTo>
                    <a:pt x="1078" y="637"/>
                  </a:lnTo>
                  <a:lnTo>
                    <a:pt x="1078" y="632"/>
                  </a:lnTo>
                  <a:lnTo>
                    <a:pt x="1078" y="630"/>
                  </a:lnTo>
                  <a:lnTo>
                    <a:pt x="1078" y="628"/>
                  </a:lnTo>
                  <a:lnTo>
                    <a:pt x="1080" y="627"/>
                  </a:lnTo>
                  <a:lnTo>
                    <a:pt x="1078" y="627"/>
                  </a:lnTo>
                  <a:lnTo>
                    <a:pt x="1078" y="623"/>
                  </a:lnTo>
                  <a:lnTo>
                    <a:pt x="1076" y="621"/>
                  </a:lnTo>
                  <a:lnTo>
                    <a:pt x="1075" y="621"/>
                  </a:lnTo>
                  <a:lnTo>
                    <a:pt x="1071" y="621"/>
                  </a:lnTo>
                  <a:lnTo>
                    <a:pt x="1071" y="619"/>
                  </a:lnTo>
                  <a:lnTo>
                    <a:pt x="1071" y="618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2"/>
                  </a:lnTo>
                  <a:lnTo>
                    <a:pt x="1073" y="612"/>
                  </a:lnTo>
                  <a:lnTo>
                    <a:pt x="1073" y="610"/>
                  </a:lnTo>
                  <a:lnTo>
                    <a:pt x="1071" y="608"/>
                  </a:lnTo>
                  <a:lnTo>
                    <a:pt x="1071" y="608"/>
                  </a:lnTo>
                  <a:lnTo>
                    <a:pt x="1073" y="605"/>
                  </a:lnTo>
                  <a:lnTo>
                    <a:pt x="1073" y="603"/>
                  </a:lnTo>
                  <a:lnTo>
                    <a:pt x="1075" y="601"/>
                  </a:lnTo>
                  <a:lnTo>
                    <a:pt x="1075" y="596"/>
                  </a:lnTo>
                  <a:lnTo>
                    <a:pt x="1073" y="592"/>
                  </a:lnTo>
                  <a:lnTo>
                    <a:pt x="1073" y="590"/>
                  </a:lnTo>
                  <a:lnTo>
                    <a:pt x="1069" y="587"/>
                  </a:lnTo>
                  <a:lnTo>
                    <a:pt x="1067" y="585"/>
                  </a:lnTo>
                  <a:lnTo>
                    <a:pt x="1064" y="587"/>
                  </a:lnTo>
                  <a:lnTo>
                    <a:pt x="1062" y="587"/>
                  </a:lnTo>
                  <a:lnTo>
                    <a:pt x="1058" y="581"/>
                  </a:lnTo>
                  <a:lnTo>
                    <a:pt x="1057" y="580"/>
                  </a:lnTo>
                  <a:lnTo>
                    <a:pt x="1057" y="580"/>
                  </a:lnTo>
                  <a:lnTo>
                    <a:pt x="1055" y="578"/>
                  </a:lnTo>
                  <a:lnTo>
                    <a:pt x="1055" y="576"/>
                  </a:lnTo>
                  <a:lnTo>
                    <a:pt x="1055" y="574"/>
                  </a:lnTo>
                  <a:lnTo>
                    <a:pt x="1053" y="576"/>
                  </a:lnTo>
                  <a:lnTo>
                    <a:pt x="1051" y="576"/>
                  </a:lnTo>
                  <a:lnTo>
                    <a:pt x="1051" y="576"/>
                  </a:lnTo>
                  <a:lnTo>
                    <a:pt x="1049" y="576"/>
                  </a:lnTo>
                  <a:lnTo>
                    <a:pt x="1049" y="576"/>
                  </a:lnTo>
                  <a:lnTo>
                    <a:pt x="1049" y="578"/>
                  </a:lnTo>
                  <a:lnTo>
                    <a:pt x="1049" y="578"/>
                  </a:lnTo>
                  <a:lnTo>
                    <a:pt x="1049" y="580"/>
                  </a:lnTo>
                  <a:lnTo>
                    <a:pt x="1049" y="583"/>
                  </a:lnTo>
                  <a:lnTo>
                    <a:pt x="1047" y="583"/>
                  </a:lnTo>
                  <a:lnTo>
                    <a:pt x="1046" y="581"/>
                  </a:lnTo>
                  <a:lnTo>
                    <a:pt x="1040" y="578"/>
                  </a:lnTo>
                  <a:lnTo>
                    <a:pt x="1038" y="571"/>
                  </a:lnTo>
                  <a:lnTo>
                    <a:pt x="1038" y="571"/>
                  </a:lnTo>
                  <a:lnTo>
                    <a:pt x="1040" y="571"/>
                  </a:lnTo>
                  <a:lnTo>
                    <a:pt x="1042" y="571"/>
                  </a:lnTo>
                  <a:lnTo>
                    <a:pt x="1042" y="569"/>
                  </a:lnTo>
                  <a:lnTo>
                    <a:pt x="1042" y="567"/>
                  </a:lnTo>
                  <a:lnTo>
                    <a:pt x="1040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7" y="563"/>
                  </a:lnTo>
                  <a:lnTo>
                    <a:pt x="1037" y="563"/>
                  </a:lnTo>
                  <a:lnTo>
                    <a:pt x="1037" y="562"/>
                  </a:lnTo>
                  <a:lnTo>
                    <a:pt x="1037" y="562"/>
                  </a:lnTo>
                  <a:lnTo>
                    <a:pt x="1029" y="556"/>
                  </a:lnTo>
                  <a:lnTo>
                    <a:pt x="1028" y="554"/>
                  </a:lnTo>
                  <a:lnTo>
                    <a:pt x="1026" y="551"/>
                  </a:lnTo>
                  <a:lnTo>
                    <a:pt x="1024" y="549"/>
                  </a:lnTo>
                  <a:lnTo>
                    <a:pt x="1024" y="549"/>
                  </a:lnTo>
                  <a:lnTo>
                    <a:pt x="1022" y="549"/>
                  </a:lnTo>
                  <a:lnTo>
                    <a:pt x="1022" y="547"/>
                  </a:lnTo>
                  <a:lnTo>
                    <a:pt x="1020" y="547"/>
                  </a:lnTo>
                  <a:lnTo>
                    <a:pt x="1019" y="542"/>
                  </a:lnTo>
                  <a:lnTo>
                    <a:pt x="1019" y="538"/>
                  </a:lnTo>
                  <a:lnTo>
                    <a:pt x="1019" y="536"/>
                  </a:lnTo>
                  <a:lnTo>
                    <a:pt x="1017" y="534"/>
                  </a:lnTo>
                  <a:lnTo>
                    <a:pt x="1017" y="534"/>
                  </a:lnTo>
                  <a:lnTo>
                    <a:pt x="1015" y="533"/>
                  </a:lnTo>
                  <a:lnTo>
                    <a:pt x="1011" y="529"/>
                  </a:lnTo>
                  <a:lnTo>
                    <a:pt x="1010" y="527"/>
                  </a:lnTo>
                  <a:lnTo>
                    <a:pt x="1008" y="527"/>
                  </a:lnTo>
                  <a:lnTo>
                    <a:pt x="1008" y="527"/>
                  </a:lnTo>
                  <a:lnTo>
                    <a:pt x="1008" y="529"/>
                  </a:lnTo>
                  <a:lnTo>
                    <a:pt x="1011" y="533"/>
                  </a:lnTo>
                  <a:lnTo>
                    <a:pt x="1011" y="534"/>
                  </a:lnTo>
                  <a:lnTo>
                    <a:pt x="1013" y="540"/>
                  </a:lnTo>
                  <a:lnTo>
                    <a:pt x="1015" y="542"/>
                  </a:lnTo>
                  <a:lnTo>
                    <a:pt x="1015" y="543"/>
                  </a:lnTo>
                  <a:lnTo>
                    <a:pt x="1015" y="543"/>
                  </a:lnTo>
                  <a:lnTo>
                    <a:pt x="1013" y="545"/>
                  </a:lnTo>
                  <a:lnTo>
                    <a:pt x="1013" y="545"/>
                  </a:lnTo>
                  <a:lnTo>
                    <a:pt x="1013" y="543"/>
                  </a:lnTo>
                  <a:lnTo>
                    <a:pt x="1011" y="543"/>
                  </a:lnTo>
                  <a:lnTo>
                    <a:pt x="1008" y="543"/>
                  </a:lnTo>
                  <a:lnTo>
                    <a:pt x="1006" y="542"/>
                  </a:lnTo>
                  <a:lnTo>
                    <a:pt x="1002" y="542"/>
                  </a:lnTo>
                  <a:lnTo>
                    <a:pt x="997" y="540"/>
                  </a:lnTo>
                  <a:lnTo>
                    <a:pt x="990" y="531"/>
                  </a:lnTo>
                  <a:lnTo>
                    <a:pt x="984" y="527"/>
                  </a:lnTo>
                  <a:lnTo>
                    <a:pt x="973" y="516"/>
                  </a:lnTo>
                  <a:lnTo>
                    <a:pt x="970" y="515"/>
                  </a:lnTo>
                  <a:lnTo>
                    <a:pt x="968" y="513"/>
                  </a:lnTo>
                  <a:lnTo>
                    <a:pt x="970" y="511"/>
                  </a:lnTo>
                  <a:lnTo>
                    <a:pt x="968" y="509"/>
                  </a:lnTo>
                  <a:lnTo>
                    <a:pt x="968" y="509"/>
                  </a:lnTo>
                  <a:lnTo>
                    <a:pt x="966" y="507"/>
                  </a:lnTo>
                  <a:lnTo>
                    <a:pt x="961" y="506"/>
                  </a:lnTo>
                  <a:lnTo>
                    <a:pt x="959" y="506"/>
                  </a:lnTo>
                  <a:lnTo>
                    <a:pt x="955" y="498"/>
                  </a:lnTo>
                  <a:lnTo>
                    <a:pt x="954" y="498"/>
                  </a:lnTo>
                  <a:lnTo>
                    <a:pt x="952" y="498"/>
                  </a:lnTo>
                  <a:lnTo>
                    <a:pt x="952" y="498"/>
                  </a:lnTo>
                  <a:lnTo>
                    <a:pt x="952" y="502"/>
                  </a:lnTo>
                  <a:lnTo>
                    <a:pt x="952" y="502"/>
                  </a:lnTo>
                  <a:lnTo>
                    <a:pt x="948" y="500"/>
                  </a:lnTo>
                  <a:lnTo>
                    <a:pt x="946" y="500"/>
                  </a:lnTo>
                  <a:lnTo>
                    <a:pt x="946" y="502"/>
                  </a:lnTo>
                  <a:lnTo>
                    <a:pt x="948" y="502"/>
                  </a:lnTo>
                  <a:lnTo>
                    <a:pt x="952" y="506"/>
                  </a:lnTo>
                  <a:lnTo>
                    <a:pt x="957" y="509"/>
                  </a:lnTo>
                  <a:lnTo>
                    <a:pt x="959" y="511"/>
                  </a:lnTo>
                  <a:lnTo>
                    <a:pt x="957" y="511"/>
                  </a:lnTo>
                  <a:lnTo>
                    <a:pt x="946" y="504"/>
                  </a:lnTo>
                  <a:lnTo>
                    <a:pt x="945" y="504"/>
                  </a:lnTo>
                  <a:lnTo>
                    <a:pt x="945" y="504"/>
                  </a:lnTo>
                  <a:lnTo>
                    <a:pt x="945" y="502"/>
                  </a:lnTo>
                  <a:lnTo>
                    <a:pt x="943" y="502"/>
                  </a:lnTo>
                  <a:lnTo>
                    <a:pt x="943" y="502"/>
                  </a:lnTo>
                  <a:lnTo>
                    <a:pt x="943" y="504"/>
                  </a:lnTo>
                  <a:lnTo>
                    <a:pt x="943" y="504"/>
                  </a:lnTo>
                  <a:lnTo>
                    <a:pt x="943" y="506"/>
                  </a:lnTo>
                  <a:lnTo>
                    <a:pt x="941" y="504"/>
                  </a:lnTo>
                  <a:lnTo>
                    <a:pt x="941" y="497"/>
                  </a:lnTo>
                  <a:lnTo>
                    <a:pt x="939" y="493"/>
                  </a:lnTo>
                  <a:lnTo>
                    <a:pt x="937" y="491"/>
                  </a:lnTo>
                  <a:lnTo>
                    <a:pt x="937" y="489"/>
                  </a:lnTo>
                  <a:lnTo>
                    <a:pt x="932" y="487"/>
                  </a:lnTo>
                  <a:lnTo>
                    <a:pt x="932" y="487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0" y="484"/>
                  </a:lnTo>
                  <a:lnTo>
                    <a:pt x="928" y="482"/>
                  </a:lnTo>
                  <a:lnTo>
                    <a:pt x="927" y="482"/>
                  </a:lnTo>
                  <a:lnTo>
                    <a:pt x="925" y="482"/>
                  </a:lnTo>
                  <a:lnTo>
                    <a:pt x="925" y="480"/>
                  </a:lnTo>
                  <a:lnTo>
                    <a:pt x="925" y="478"/>
                  </a:lnTo>
                  <a:lnTo>
                    <a:pt x="923" y="477"/>
                  </a:lnTo>
                  <a:lnTo>
                    <a:pt x="923" y="475"/>
                  </a:lnTo>
                  <a:lnTo>
                    <a:pt x="921" y="473"/>
                  </a:lnTo>
                  <a:lnTo>
                    <a:pt x="919" y="469"/>
                  </a:lnTo>
                  <a:lnTo>
                    <a:pt x="912" y="460"/>
                  </a:lnTo>
                  <a:lnTo>
                    <a:pt x="908" y="457"/>
                  </a:lnTo>
                  <a:lnTo>
                    <a:pt x="907" y="455"/>
                  </a:lnTo>
                  <a:lnTo>
                    <a:pt x="905" y="453"/>
                  </a:lnTo>
                  <a:lnTo>
                    <a:pt x="901" y="451"/>
                  </a:lnTo>
                  <a:lnTo>
                    <a:pt x="901" y="451"/>
                  </a:lnTo>
                  <a:lnTo>
                    <a:pt x="899" y="450"/>
                  </a:lnTo>
                  <a:lnTo>
                    <a:pt x="898" y="450"/>
                  </a:lnTo>
                  <a:lnTo>
                    <a:pt x="896" y="450"/>
                  </a:lnTo>
                  <a:lnTo>
                    <a:pt x="894" y="450"/>
                  </a:lnTo>
                  <a:lnTo>
                    <a:pt x="894" y="450"/>
                  </a:lnTo>
                  <a:lnTo>
                    <a:pt x="894" y="448"/>
                  </a:lnTo>
                  <a:lnTo>
                    <a:pt x="892" y="448"/>
                  </a:lnTo>
                  <a:lnTo>
                    <a:pt x="890" y="444"/>
                  </a:lnTo>
                  <a:lnTo>
                    <a:pt x="889" y="442"/>
                  </a:lnTo>
                  <a:lnTo>
                    <a:pt x="887" y="442"/>
                  </a:lnTo>
                  <a:lnTo>
                    <a:pt x="885" y="441"/>
                  </a:lnTo>
                  <a:lnTo>
                    <a:pt x="883" y="441"/>
                  </a:lnTo>
                  <a:lnTo>
                    <a:pt x="883" y="439"/>
                  </a:lnTo>
                  <a:lnTo>
                    <a:pt x="883" y="437"/>
                  </a:lnTo>
                  <a:lnTo>
                    <a:pt x="881" y="435"/>
                  </a:lnTo>
                  <a:lnTo>
                    <a:pt x="881" y="435"/>
                  </a:lnTo>
                  <a:lnTo>
                    <a:pt x="876" y="433"/>
                  </a:lnTo>
                  <a:lnTo>
                    <a:pt x="874" y="431"/>
                  </a:lnTo>
                  <a:lnTo>
                    <a:pt x="872" y="430"/>
                  </a:lnTo>
                  <a:lnTo>
                    <a:pt x="872" y="428"/>
                  </a:lnTo>
                  <a:lnTo>
                    <a:pt x="863" y="421"/>
                  </a:lnTo>
                  <a:lnTo>
                    <a:pt x="861" y="421"/>
                  </a:lnTo>
                  <a:lnTo>
                    <a:pt x="860" y="421"/>
                  </a:lnTo>
                  <a:lnTo>
                    <a:pt x="860" y="419"/>
                  </a:lnTo>
                  <a:lnTo>
                    <a:pt x="860" y="419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6" y="417"/>
                  </a:lnTo>
                  <a:lnTo>
                    <a:pt x="856" y="417"/>
                  </a:lnTo>
                  <a:lnTo>
                    <a:pt x="847" y="410"/>
                  </a:lnTo>
                  <a:lnTo>
                    <a:pt x="836" y="406"/>
                  </a:lnTo>
                  <a:lnTo>
                    <a:pt x="834" y="403"/>
                  </a:lnTo>
                  <a:lnTo>
                    <a:pt x="834" y="401"/>
                  </a:lnTo>
                  <a:lnTo>
                    <a:pt x="834" y="399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2" y="392"/>
                  </a:lnTo>
                  <a:lnTo>
                    <a:pt x="822" y="390"/>
                  </a:lnTo>
                  <a:lnTo>
                    <a:pt x="820" y="388"/>
                  </a:lnTo>
                  <a:lnTo>
                    <a:pt x="818" y="388"/>
                  </a:lnTo>
                  <a:lnTo>
                    <a:pt x="815" y="386"/>
                  </a:lnTo>
                  <a:lnTo>
                    <a:pt x="811" y="386"/>
                  </a:lnTo>
                  <a:lnTo>
                    <a:pt x="787" y="375"/>
                  </a:lnTo>
                  <a:lnTo>
                    <a:pt x="786" y="375"/>
                  </a:lnTo>
                  <a:lnTo>
                    <a:pt x="780" y="374"/>
                  </a:lnTo>
                  <a:lnTo>
                    <a:pt x="778" y="375"/>
                  </a:lnTo>
                  <a:lnTo>
                    <a:pt x="780" y="377"/>
                  </a:lnTo>
                  <a:lnTo>
                    <a:pt x="784" y="381"/>
                  </a:lnTo>
                  <a:lnTo>
                    <a:pt x="784" y="383"/>
                  </a:lnTo>
                  <a:lnTo>
                    <a:pt x="784" y="385"/>
                  </a:lnTo>
                  <a:lnTo>
                    <a:pt x="782" y="385"/>
                  </a:lnTo>
                  <a:lnTo>
                    <a:pt x="782" y="386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78" y="388"/>
                  </a:lnTo>
                  <a:lnTo>
                    <a:pt x="778" y="386"/>
                  </a:lnTo>
                  <a:lnTo>
                    <a:pt x="778" y="386"/>
                  </a:lnTo>
                  <a:lnTo>
                    <a:pt x="778" y="385"/>
                  </a:lnTo>
                  <a:lnTo>
                    <a:pt x="778" y="385"/>
                  </a:lnTo>
                  <a:lnTo>
                    <a:pt x="778" y="383"/>
                  </a:lnTo>
                  <a:lnTo>
                    <a:pt x="777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1" y="385"/>
                  </a:lnTo>
                  <a:lnTo>
                    <a:pt x="771" y="385"/>
                  </a:lnTo>
                  <a:lnTo>
                    <a:pt x="769" y="386"/>
                  </a:lnTo>
                  <a:lnTo>
                    <a:pt x="769" y="386"/>
                  </a:lnTo>
                  <a:lnTo>
                    <a:pt x="769" y="385"/>
                  </a:lnTo>
                  <a:lnTo>
                    <a:pt x="769" y="383"/>
                  </a:lnTo>
                  <a:lnTo>
                    <a:pt x="771" y="381"/>
                  </a:lnTo>
                  <a:lnTo>
                    <a:pt x="755" y="379"/>
                  </a:lnTo>
                  <a:lnTo>
                    <a:pt x="753" y="379"/>
                  </a:lnTo>
                  <a:lnTo>
                    <a:pt x="751" y="375"/>
                  </a:lnTo>
                  <a:lnTo>
                    <a:pt x="751" y="375"/>
                  </a:lnTo>
                  <a:lnTo>
                    <a:pt x="748" y="375"/>
                  </a:lnTo>
                  <a:lnTo>
                    <a:pt x="744" y="374"/>
                  </a:lnTo>
                  <a:lnTo>
                    <a:pt x="742" y="372"/>
                  </a:lnTo>
                  <a:lnTo>
                    <a:pt x="742" y="370"/>
                  </a:lnTo>
                  <a:lnTo>
                    <a:pt x="728" y="368"/>
                  </a:lnTo>
                  <a:lnTo>
                    <a:pt x="713" y="366"/>
                  </a:lnTo>
                  <a:lnTo>
                    <a:pt x="713" y="368"/>
                  </a:lnTo>
                  <a:lnTo>
                    <a:pt x="715" y="368"/>
                  </a:lnTo>
                  <a:lnTo>
                    <a:pt x="715" y="370"/>
                  </a:lnTo>
                  <a:lnTo>
                    <a:pt x="713" y="370"/>
                  </a:lnTo>
                  <a:lnTo>
                    <a:pt x="713" y="370"/>
                  </a:lnTo>
                  <a:lnTo>
                    <a:pt x="712" y="370"/>
                  </a:lnTo>
                  <a:lnTo>
                    <a:pt x="712" y="370"/>
                  </a:lnTo>
                  <a:lnTo>
                    <a:pt x="710" y="368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68"/>
                  </a:lnTo>
                  <a:lnTo>
                    <a:pt x="708" y="366"/>
                  </a:lnTo>
                  <a:lnTo>
                    <a:pt x="708" y="366"/>
                  </a:lnTo>
                  <a:lnTo>
                    <a:pt x="703" y="368"/>
                  </a:lnTo>
                  <a:lnTo>
                    <a:pt x="701" y="368"/>
                  </a:lnTo>
                  <a:lnTo>
                    <a:pt x="699" y="370"/>
                  </a:lnTo>
                  <a:lnTo>
                    <a:pt x="699" y="372"/>
                  </a:lnTo>
                  <a:lnTo>
                    <a:pt x="699" y="374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699" y="379"/>
                  </a:lnTo>
                  <a:lnTo>
                    <a:pt x="699" y="379"/>
                  </a:lnTo>
                  <a:lnTo>
                    <a:pt x="701" y="385"/>
                  </a:lnTo>
                  <a:lnTo>
                    <a:pt x="701" y="386"/>
                  </a:lnTo>
                  <a:lnTo>
                    <a:pt x="699" y="388"/>
                  </a:lnTo>
                  <a:lnTo>
                    <a:pt x="699" y="388"/>
                  </a:lnTo>
                  <a:lnTo>
                    <a:pt x="695" y="392"/>
                  </a:lnTo>
                  <a:lnTo>
                    <a:pt x="694" y="394"/>
                  </a:lnTo>
                  <a:lnTo>
                    <a:pt x="694" y="395"/>
                  </a:lnTo>
                  <a:lnTo>
                    <a:pt x="692" y="399"/>
                  </a:lnTo>
                  <a:lnTo>
                    <a:pt x="690" y="401"/>
                  </a:lnTo>
                  <a:lnTo>
                    <a:pt x="686" y="401"/>
                  </a:lnTo>
                  <a:lnTo>
                    <a:pt x="683" y="403"/>
                  </a:lnTo>
                  <a:lnTo>
                    <a:pt x="677" y="403"/>
                  </a:lnTo>
                  <a:lnTo>
                    <a:pt x="674" y="406"/>
                  </a:lnTo>
                  <a:lnTo>
                    <a:pt x="674" y="410"/>
                  </a:lnTo>
                  <a:lnTo>
                    <a:pt x="674" y="417"/>
                  </a:lnTo>
                  <a:lnTo>
                    <a:pt x="672" y="421"/>
                  </a:lnTo>
                  <a:lnTo>
                    <a:pt x="672" y="417"/>
                  </a:lnTo>
                  <a:lnTo>
                    <a:pt x="672" y="413"/>
                  </a:lnTo>
                  <a:lnTo>
                    <a:pt x="672" y="408"/>
                  </a:lnTo>
                  <a:lnTo>
                    <a:pt x="672" y="406"/>
                  </a:lnTo>
                  <a:lnTo>
                    <a:pt x="674" y="403"/>
                  </a:lnTo>
                  <a:lnTo>
                    <a:pt x="677" y="401"/>
                  </a:lnTo>
                  <a:lnTo>
                    <a:pt x="679" y="401"/>
                  </a:lnTo>
                  <a:lnTo>
                    <a:pt x="683" y="399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2" y="392"/>
                  </a:lnTo>
                  <a:lnTo>
                    <a:pt x="697" y="388"/>
                  </a:lnTo>
                  <a:lnTo>
                    <a:pt x="699" y="385"/>
                  </a:lnTo>
                  <a:lnTo>
                    <a:pt x="697" y="383"/>
                  </a:lnTo>
                  <a:lnTo>
                    <a:pt x="695" y="383"/>
                  </a:lnTo>
                  <a:lnTo>
                    <a:pt x="694" y="385"/>
                  </a:lnTo>
                  <a:lnTo>
                    <a:pt x="692" y="385"/>
                  </a:lnTo>
                  <a:lnTo>
                    <a:pt x="692" y="381"/>
                  </a:lnTo>
                  <a:lnTo>
                    <a:pt x="690" y="381"/>
                  </a:lnTo>
                  <a:lnTo>
                    <a:pt x="686" y="381"/>
                  </a:lnTo>
                  <a:lnTo>
                    <a:pt x="686" y="379"/>
                  </a:lnTo>
                  <a:lnTo>
                    <a:pt x="688" y="379"/>
                  </a:lnTo>
                  <a:lnTo>
                    <a:pt x="690" y="379"/>
                  </a:lnTo>
                  <a:lnTo>
                    <a:pt x="695" y="375"/>
                  </a:lnTo>
                  <a:lnTo>
                    <a:pt x="694" y="374"/>
                  </a:lnTo>
                  <a:lnTo>
                    <a:pt x="692" y="374"/>
                  </a:lnTo>
                  <a:lnTo>
                    <a:pt x="686" y="374"/>
                  </a:lnTo>
                  <a:lnTo>
                    <a:pt x="686" y="375"/>
                  </a:lnTo>
                  <a:lnTo>
                    <a:pt x="685" y="375"/>
                  </a:lnTo>
                  <a:lnTo>
                    <a:pt x="685" y="375"/>
                  </a:lnTo>
                  <a:lnTo>
                    <a:pt x="683" y="375"/>
                  </a:lnTo>
                  <a:lnTo>
                    <a:pt x="685" y="374"/>
                  </a:lnTo>
                  <a:lnTo>
                    <a:pt x="688" y="372"/>
                  </a:lnTo>
                  <a:lnTo>
                    <a:pt x="690" y="370"/>
                  </a:lnTo>
                  <a:lnTo>
                    <a:pt x="692" y="368"/>
                  </a:lnTo>
                  <a:lnTo>
                    <a:pt x="695" y="363"/>
                  </a:lnTo>
                  <a:lnTo>
                    <a:pt x="695" y="361"/>
                  </a:lnTo>
                  <a:lnTo>
                    <a:pt x="694" y="361"/>
                  </a:lnTo>
                  <a:lnTo>
                    <a:pt x="692" y="361"/>
                  </a:lnTo>
                  <a:lnTo>
                    <a:pt x="694" y="359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4"/>
                  </a:lnTo>
                  <a:lnTo>
                    <a:pt x="695" y="352"/>
                  </a:lnTo>
                  <a:lnTo>
                    <a:pt x="694" y="350"/>
                  </a:lnTo>
                  <a:lnTo>
                    <a:pt x="692" y="350"/>
                  </a:lnTo>
                  <a:lnTo>
                    <a:pt x="690" y="352"/>
                  </a:lnTo>
                  <a:lnTo>
                    <a:pt x="690" y="352"/>
                  </a:lnTo>
                  <a:lnTo>
                    <a:pt x="688" y="352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6" y="352"/>
                  </a:lnTo>
                  <a:lnTo>
                    <a:pt x="670" y="357"/>
                  </a:lnTo>
                  <a:lnTo>
                    <a:pt x="670" y="359"/>
                  </a:lnTo>
                  <a:lnTo>
                    <a:pt x="668" y="361"/>
                  </a:lnTo>
                  <a:lnTo>
                    <a:pt x="666" y="365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1" y="372"/>
                  </a:lnTo>
                  <a:lnTo>
                    <a:pt x="661" y="370"/>
                  </a:lnTo>
                  <a:lnTo>
                    <a:pt x="663" y="368"/>
                  </a:lnTo>
                  <a:lnTo>
                    <a:pt x="663" y="366"/>
                  </a:lnTo>
                  <a:lnTo>
                    <a:pt x="665" y="363"/>
                  </a:lnTo>
                  <a:lnTo>
                    <a:pt x="675" y="347"/>
                  </a:lnTo>
                  <a:lnTo>
                    <a:pt x="670" y="347"/>
                  </a:lnTo>
                  <a:lnTo>
                    <a:pt x="666" y="348"/>
                  </a:lnTo>
                  <a:lnTo>
                    <a:pt x="659" y="356"/>
                  </a:lnTo>
                  <a:lnTo>
                    <a:pt x="661" y="352"/>
                  </a:lnTo>
                  <a:lnTo>
                    <a:pt x="663" y="348"/>
                  </a:lnTo>
                  <a:lnTo>
                    <a:pt x="666" y="345"/>
                  </a:lnTo>
                  <a:lnTo>
                    <a:pt x="665" y="345"/>
                  </a:lnTo>
                  <a:lnTo>
                    <a:pt x="663" y="345"/>
                  </a:lnTo>
                  <a:lnTo>
                    <a:pt x="661" y="345"/>
                  </a:lnTo>
                  <a:lnTo>
                    <a:pt x="656" y="343"/>
                  </a:lnTo>
                  <a:lnTo>
                    <a:pt x="654" y="343"/>
                  </a:lnTo>
                  <a:lnTo>
                    <a:pt x="654" y="343"/>
                  </a:lnTo>
                  <a:lnTo>
                    <a:pt x="652" y="345"/>
                  </a:lnTo>
                  <a:lnTo>
                    <a:pt x="650" y="345"/>
                  </a:lnTo>
                  <a:lnTo>
                    <a:pt x="648" y="343"/>
                  </a:lnTo>
                  <a:lnTo>
                    <a:pt x="648" y="341"/>
                  </a:lnTo>
                  <a:lnTo>
                    <a:pt x="648" y="343"/>
                  </a:lnTo>
                  <a:lnTo>
                    <a:pt x="648" y="343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7" y="345"/>
                  </a:lnTo>
                  <a:lnTo>
                    <a:pt x="647" y="345"/>
                  </a:lnTo>
                  <a:lnTo>
                    <a:pt x="645" y="343"/>
                  </a:lnTo>
                  <a:lnTo>
                    <a:pt x="643" y="345"/>
                  </a:lnTo>
                  <a:lnTo>
                    <a:pt x="643" y="345"/>
                  </a:lnTo>
                  <a:lnTo>
                    <a:pt x="643" y="347"/>
                  </a:lnTo>
                  <a:lnTo>
                    <a:pt x="643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2"/>
                  </a:lnTo>
                  <a:lnTo>
                    <a:pt x="632" y="352"/>
                  </a:lnTo>
                  <a:lnTo>
                    <a:pt x="638" y="348"/>
                  </a:lnTo>
                  <a:lnTo>
                    <a:pt x="639" y="348"/>
                  </a:lnTo>
                  <a:lnTo>
                    <a:pt x="639" y="347"/>
                  </a:lnTo>
                  <a:lnTo>
                    <a:pt x="641" y="343"/>
                  </a:lnTo>
                  <a:lnTo>
                    <a:pt x="643" y="343"/>
                  </a:lnTo>
                  <a:lnTo>
                    <a:pt x="643" y="343"/>
                  </a:lnTo>
                  <a:lnTo>
                    <a:pt x="645" y="343"/>
                  </a:lnTo>
                  <a:lnTo>
                    <a:pt x="645" y="343"/>
                  </a:lnTo>
                  <a:lnTo>
                    <a:pt x="647" y="341"/>
                  </a:lnTo>
                  <a:lnTo>
                    <a:pt x="643" y="338"/>
                  </a:lnTo>
                  <a:lnTo>
                    <a:pt x="641" y="338"/>
                  </a:lnTo>
                  <a:lnTo>
                    <a:pt x="641" y="338"/>
                  </a:lnTo>
                  <a:lnTo>
                    <a:pt x="643" y="334"/>
                  </a:lnTo>
                  <a:lnTo>
                    <a:pt x="643" y="334"/>
                  </a:lnTo>
                  <a:lnTo>
                    <a:pt x="643" y="332"/>
                  </a:lnTo>
                  <a:lnTo>
                    <a:pt x="641" y="332"/>
                  </a:lnTo>
                  <a:lnTo>
                    <a:pt x="641" y="330"/>
                  </a:lnTo>
                  <a:lnTo>
                    <a:pt x="641" y="330"/>
                  </a:lnTo>
                  <a:lnTo>
                    <a:pt x="636" y="332"/>
                  </a:lnTo>
                  <a:lnTo>
                    <a:pt x="634" y="332"/>
                  </a:lnTo>
                  <a:lnTo>
                    <a:pt x="630" y="330"/>
                  </a:lnTo>
                  <a:lnTo>
                    <a:pt x="629" y="329"/>
                  </a:lnTo>
                  <a:lnTo>
                    <a:pt x="625" y="330"/>
                  </a:lnTo>
                  <a:lnTo>
                    <a:pt x="621" y="334"/>
                  </a:lnTo>
                  <a:lnTo>
                    <a:pt x="621" y="332"/>
                  </a:lnTo>
                  <a:lnTo>
                    <a:pt x="623" y="330"/>
                  </a:lnTo>
                  <a:lnTo>
                    <a:pt x="623" y="329"/>
                  </a:lnTo>
                  <a:lnTo>
                    <a:pt x="625" y="327"/>
                  </a:lnTo>
                  <a:lnTo>
                    <a:pt x="623" y="323"/>
                  </a:lnTo>
                  <a:lnTo>
                    <a:pt x="623" y="323"/>
                  </a:lnTo>
                  <a:lnTo>
                    <a:pt x="621" y="323"/>
                  </a:lnTo>
                  <a:lnTo>
                    <a:pt x="620" y="321"/>
                  </a:lnTo>
                  <a:lnTo>
                    <a:pt x="625" y="319"/>
                  </a:lnTo>
                  <a:lnTo>
                    <a:pt x="627" y="318"/>
                  </a:lnTo>
                  <a:lnTo>
                    <a:pt x="627" y="314"/>
                  </a:lnTo>
                  <a:lnTo>
                    <a:pt x="627" y="310"/>
                  </a:lnTo>
                  <a:lnTo>
                    <a:pt x="627" y="309"/>
                  </a:lnTo>
                  <a:lnTo>
                    <a:pt x="627" y="309"/>
                  </a:lnTo>
                  <a:lnTo>
                    <a:pt x="627" y="307"/>
                  </a:lnTo>
                  <a:lnTo>
                    <a:pt x="627" y="307"/>
                  </a:lnTo>
                  <a:lnTo>
                    <a:pt x="629" y="307"/>
                  </a:lnTo>
                  <a:lnTo>
                    <a:pt x="629" y="309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0" y="314"/>
                  </a:lnTo>
                  <a:lnTo>
                    <a:pt x="630" y="316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29" y="318"/>
                  </a:lnTo>
                  <a:lnTo>
                    <a:pt x="629" y="319"/>
                  </a:lnTo>
                  <a:lnTo>
                    <a:pt x="629" y="319"/>
                  </a:lnTo>
                  <a:lnTo>
                    <a:pt x="630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9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7" y="325"/>
                  </a:lnTo>
                  <a:lnTo>
                    <a:pt x="665" y="332"/>
                  </a:lnTo>
                  <a:lnTo>
                    <a:pt x="674" y="327"/>
                  </a:lnTo>
                  <a:lnTo>
                    <a:pt x="675" y="325"/>
                  </a:lnTo>
                  <a:lnTo>
                    <a:pt x="677" y="321"/>
                  </a:lnTo>
                  <a:lnTo>
                    <a:pt x="677" y="321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8"/>
                  </a:lnTo>
                  <a:lnTo>
                    <a:pt x="677" y="316"/>
                  </a:lnTo>
                  <a:lnTo>
                    <a:pt x="677" y="316"/>
                  </a:lnTo>
                  <a:lnTo>
                    <a:pt x="677" y="310"/>
                  </a:lnTo>
                  <a:lnTo>
                    <a:pt x="677" y="310"/>
                  </a:lnTo>
                  <a:lnTo>
                    <a:pt x="677" y="309"/>
                  </a:lnTo>
                  <a:lnTo>
                    <a:pt x="675" y="307"/>
                  </a:lnTo>
                  <a:lnTo>
                    <a:pt x="675" y="309"/>
                  </a:lnTo>
                  <a:lnTo>
                    <a:pt x="674" y="309"/>
                  </a:lnTo>
                  <a:lnTo>
                    <a:pt x="674" y="309"/>
                  </a:lnTo>
                  <a:lnTo>
                    <a:pt x="672" y="305"/>
                  </a:lnTo>
                  <a:lnTo>
                    <a:pt x="666" y="303"/>
                  </a:lnTo>
                  <a:lnTo>
                    <a:pt x="657" y="301"/>
                  </a:lnTo>
                  <a:lnTo>
                    <a:pt x="652" y="303"/>
                  </a:lnTo>
                  <a:lnTo>
                    <a:pt x="647" y="300"/>
                  </a:lnTo>
                  <a:lnTo>
                    <a:pt x="647" y="298"/>
                  </a:lnTo>
                  <a:lnTo>
                    <a:pt x="647" y="298"/>
                  </a:lnTo>
                  <a:lnTo>
                    <a:pt x="647" y="296"/>
                  </a:lnTo>
                  <a:lnTo>
                    <a:pt x="645" y="292"/>
                  </a:lnTo>
                  <a:lnTo>
                    <a:pt x="641" y="289"/>
                  </a:lnTo>
                  <a:lnTo>
                    <a:pt x="639" y="289"/>
                  </a:lnTo>
                  <a:lnTo>
                    <a:pt x="634" y="289"/>
                  </a:lnTo>
                  <a:lnTo>
                    <a:pt x="634" y="287"/>
                  </a:lnTo>
                  <a:lnTo>
                    <a:pt x="623" y="276"/>
                  </a:lnTo>
                  <a:lnTo>
                    <a:pt x="620" y="274"/>
                  </a:lnTo>
                  <a:lnTo>
                    <a:pt x="620" y="274"/>
                  </a:lnTo>
                  <a:lnTo>
                    <a:pt x="618" y="276"/>
                  </a:lnTo>
                  <a:lnTo>
                    <a:pt x="618" y="278"/>
                  </a:lnTo>
                  <a:lnTo>
                    <a:pt x="616" y="280"/>
                  </a:lnTo>
                  <a:lnTo>
                    <a:pt x="618" y="282"/>
                  </a:lnTo>
                  <a:lnTo>
                    <a:pt x="620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1" y="291"/>
                  </a:lnTo>
                  <a:lnTo>
                    <a:pt x="623" y="294"/>
                  </a:lnTo>
                  <a:lnTo>
                    <a:pt x="625" y="298"/>
                  </a:lnTo>
                  <a:lnTo>
                    <a:pt x="627" y="300"/>
                  </a:lnTo>
                  <a:lnTo>
                    <a:pt x="627" y="300"/>
                  </a:lnTo>
                  <a:lnTo>
                    <a:pt x="627" y="301"/>
                  </a:lnTo>
                  <a:lnTo>
                    <a:pt x="627" y="301"/>
                  </a:lnTo>
                  <a:lnTo>
                    <a:pt x="625" y="301"/>
                  </a:lnTo>
                  <a:lnTo>
                    <a:pt x="625" y="301"/>
                  </a:lnTo>
                  <a:lnTo>
                    <a:pt x="625" y="303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20" y="298"/>
                  </a:lnTo>
                  <a:lnTo>
                    <a:pt x="616" y="296"/>
                  </a:lnTo>
                  <a:lnTo>
                    <a:pt x="614" y="292"/>
                  </a:lnTo>
                  <a:lnTo>
                    <a:pt x="614" y="292"/>
                  </a:lnTo>
                  <a:lnTo>
                    <a:pt x="609" y="292"/>
                  </a:lnTo>
                  <a:lnTo>
                    <a:pt x="607" y="294"/>
                  </a:lnTo>
                  <a:lnTo>
                    <a:pt x="607" y="296"/>
                  </a:lnTo>
                  <a:lnTo>
                    <a:pt x="607" y="298"/>
                  </a:lnTo>
                  <a:lnTo>
                    <a:pt x="607" y="301"/>
                  </a:lnTo>
                  <a:lnTo>
                    <a:pt x="607" y="305"/>
                  </a:lnTo>
                  <a:lnTo>
                    <a:pt x="607" y="309"/>
                  </a:lnTo>
                  <a:lnTo>
                    <a:pt x="607" y="309"/>
                  </a:lnTo>
                  <a:lnTo>
                    <a:pt x="607" y="310"/>
                  </a:lnTo>
                  <a:lnTo>
                    <a:pt x="610" y="312"/>
                  </a:lnTo>
                  <a:lnTo>
                    <a:pt x="610" y="314"/>
                  </a:lnTo>
                  <a:lnTo>
                    <a:pt x="612" y="316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6"/>
                  </a:lnTo>
                  <a:lnTo>
                    <a:pt x="598" y="316"/>
                  </a:lnTo>
                  <a:lnTo>
                    <a:pt x="594" y="314"/>
                  </a:lnTo>
                  <a:lnTo>
                    <a:pt x="594" y="316"/>
                  </a:lnTo>
                  <a:lnTo>
                    <a:pt x="589" y="325"/>
                  </a:lnTo>
                  <a:lnTo>
                    <a:pt x="587" y="327"/>
                  </a:lnTo>
                  <a:lnTo>
                    <a:pt x="585" y="327"/>
                  </a:lnTo>
                  <a:lnTo>
                    <a:pt x="589" y="323"/>
                  </a:lnTo>
                  <a:lnTo>
                    <a:pt x="589" y="321"/>
                  </a:lnTo>
                  <a:lnTo>
                    <a:pt x="589" y="321"/>
                  </a:lnTo>
                  <a:lnTo>
                    <a:pt x="589" y="319"/>
                  </a:lnTo>
                  <a:lnTo>
                    <a:pt x="589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6"/>
                  </a:lnTo>
                  <a:lnTo>
                    <a:pt x="591" y="316"/>
                  </a:lnTo>
                  <a:lnTo>
                    <a:pt x="592" y="312"/>
                  </a:lnTo>
                  <a:lnTo>
                    <a:pt x="591" y="310"/>
                  </a:lnTo>
                  <a:lnTo>
                    <a:pt x="591" y="310"/>
                  </a:lnTo>
                  <a:lnTo>
                    <a:pt x="589" y="310"/>
                  </a:lnTo>
                  <a:lnTo>
                    <a:pt x="587" y="307"/>
                  </a:lnTo>
                  <a:lnTo>
                    <a:pt x="585" y="305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0" y="305"/>
                  </a:lnTo>
                  <a:lnTo>
                    <a:pt x="578" y="303"/>
                  </a:lnTo>
                  <a:lnTo>
                    <a:pt x="573" y="303"/>
                  </a:lnTo>
                  <a:lnTo>
                    <a:pt x="564" y="300"/>
                  </a:lnTo>
                  <a:lnTo>
                    <a:pt x="564" y="300"/>
                  </a:lnTo>
                  <a:lnTo>
                    <a:pt x="564" y="305"/>
                  </a:lnTo>
                  <a:lnTo>
                    <a:pt x="565" y="307"/>
                  </a:lnTo>
                  <a:lnTo>
                    <a:pt x="565" y="309"/>
                  </a:lnTo>
                  <a:lnTo>
                    <a:pt x="565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6"/>
                  </a:lnTo>
                  <a:lnTo>
                    <a:pt x="567" y="318"/>
                  </a:lnTo>
                  <a:lnTo>
                    <a:pt x="567" y="330"/>
                  </a:lnTo>
                  <a:lnTo>
                    <a:pt x="567" y="332"/>
                  </a:lnTo>
                  <a:lnTo>
                    <a:pt x="565" y="338"/>
                  </a:lnTo>
                  <a:lnTo>
                    <a:pt x="564" y="339"/>
                  </a:lnTo>
                  <a:lnTo>
                    <a:pt x="558" y="339"/>
                  </a:lnTo>
                  <a:lnTo>
                    <a:pt x="547" y="338"/>
                  </a:lnTo>
                  <a:lnTo>
                    <a:pt x="545" y="338"/>
                  </a:lnTo>
                  <a:lnTo>
                    <a:pt x="536" y="327"/>
                  </a:lnTo>
                  <a:lnTo>
                    <a:pt x="533" y="323"/>
                  </a:lnTo>
                  <a:lnTo>
                    <a:pt x="531" y="323"/>
                  </a:lnTo>
                  <a:lnTo>
                    <a:pt x="527" y="323"/>
                  </a:lnTo>
                  <a:lnTo>
                    <a:pt x="527" y="323"/>
                  </a:lnTo>
                  <a:lnTo>
                    <a:pt x="527" y="325"/>
                  </a:lnTo>
                  <a:lnTo>
                    <a:pt x="529" y="327"/>
                  </a:lnTo>
                  <a:lnTo>
                    <a:pt x="531" y="327"/>
                  </a:lnTo>
                  <a:lnTo>
                    <a:pt x="533" y="329"/>
                  </a:lnTo>
                  <a:lnTo>
                    <a:pt x="533" y="332"/>
                  </a:lnTo>
                  <a:lnTo>
                    <a:pt x="533" y="334"/>
                  </a:lnTo>
                  <a:lnTo>
                    <a:pt x="533" y="338"/>
                  </a:lnTo>
                  <a:lnTo>
                    <a:pt x="531" y="339"/>
                  </a:lnTo>
                  <a:lnTo>
                    <a:pt x="531" y="341"/>
                  </a:lnTo>
                  <a:lnTo>
                    <a:pt x="529" y="341"/>
                  </a:lnTo>
                  <a:lnTo>
                    <a:pt x="529" y="343"/>
                  </a:lnTo>
                  <a:lnTo>
                    <a:pt x="527" y="345"/>
                  </a:lnTo>
                  <a:lnTo>
                    <a:pt x="527" y="347"/>
                  </a:lnTo>
                  <a:lnTo>
                    <a:pt x="527" y="348"/>
                  </a:lnTo>
                  <a:lnTo>
                    <a:pt x="527" y="350"/>
                  </a:lnTo>
                  <a:lnTo>
                    <a:pt x="527" y="352"/>
                  </a:lnTo>
                  <a:lnTo>
                    <a:pt x="520" y="357"/>
                  </a:lnTo>
                  <a:lnTo>
                    <a:pt x="520" y="361"/>
                  </a:lnTo>
                  <a:lnTo>
                    <a:pt x="518" y="363"/>
                  </a:lnTo>
                  <a:lnTo>
                    <a:pt x="517" y="363"/>
                  </a:lnTo>
                  <a:lnTo>
                    <a:pt x="509" y="363"/>
                  </a:lnTo>
                  <a:lnTo>
                    <a:pt x="508" y="365"/>
                  </a:lnTo>
                  <a:lnTo>
                    <a:pt x="504" y="368"/>
                  </a:lnTo>
                  <a:lnTo>
                    <a:pt x="500" y="370"/>
                  </a:lnTo>
                  <a:lnTo>
                    <a:pt x="493" y="370"/>
                  </a:lnTo>
                  <a:lnTo>
                    <a:pt x="489" y="372"/>
                  </a:lnTo>
                  <a:lnTo>
                    <a:pt x="488" y="375"/>
                  </a:lnTo>
                  <a:lnTo>
                    <a:pt x="488" y="377"/>
                  </a:lnTo>
                  <a:lnTo>
                    <a:pt x="486" y="381"/>
                  </a:lnTo>
                  <a:lnTo>
                    <a:pt x="486" y="383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4" y="390"/>
                  </a:lnTo>
                  <a:lnTo>
                    <a:pt x="484" y="390"/>
                  </a:lnTo>
                  <a:lnTo>
                    <a:pt x="484" y="395"/>
                  </a:lnTo>
                  <a:lnTo>
                    <a:pt x="482" y="397"/>
                  </a:lnTo>
                  <a:lnTo>
                    <a:pt x="482" y="401"/>
                  </a:lnTo>
                  <a:lnTo>
                    <a:pt x="480" y="404"/>
                  </a:lnTo>
                  <a:lnTo>
                    <a:pt x="477" y="408"/>
                  </a:lnTo>
                  <a:lnTo>
                    <a:pt x="475" y="408"/>
                  </a:lnTo>
                  <a:lnTo>
                    <a:pt x="471" y="408"/>
                  </a:lnTo>
                  <a:lnTo>
                    <a:pt x="470" y="410"/>
                  </a:lnTo>
                  <a:lnTo>
                    <a:pt x="468" y="410"/>
                  </a:lnTo>
                  <a:lnTo>
                    <a:pt x="462" y="415"/>
                  </a:lnTo>
                  <a:lnTo>
                    <a:pt x="457" y="419"/>
                  </a:lnTo>
                  <a:lnTo>
                    <a:pt x="444" y="428"/>
                  </a:lnTo>
                  <a:lnTo>
                    <a:pt x="441" y="428"/>
                  </a:lnTo>
                  <a:lnTo>
                    <a:pt x="441" y="430"/>
                  </a:lnTo>
                  <a:lnTo>
                    <a:pt x="443" y="431"/>
                  </a:lnTo>
                  <a:lnTo>
                    <a:pt x="443" y="431"/>
                  </a:lnTo>
                  <a:lnTo>
                    <a:pt x="453" y="431"/>
                  </a:lnTo>
                  <a:lnTo>
                    <a:pt x="457" y="433"/>
                  </a:lnTo>
                  <a:lnTo>
                    <a:pt x="461" y="437"/>
                  </a:lnTo>
                  <a:lnTo>
                    <a:pt x="459" y="448"/>
                  </a:lnTo>
                  <a:lnTo>
                    <a:pt x="457" y="451"/>
                  </a:lnTo>
                  <a:lnTo>
                    <a:pt x="444" y="477"/>
                  </a:lnTo>
                  <a:lnTo>
                    <a:pt x="443" y="478"/>
                  </a:lnTo>
                  <a:lnTo>
                    <a:pt x="443" y="480"/>
                  </a:lnTo>
                  <a:lnTo>
                    <a:pt x="444" y="484"/>
                  </a:lnTo>
                  <a:lnTo>
                    <a:pt x="444" y="487"/>
                  </a:lnTo>
                  <a:lnTo>
                    <a:pt x="453" y="524"/>
                  </a:lnTo>
                  <a:lnTo>
                    <a:pt x="455" y="525"/>
                  </a:lnTo>
                  <a:lnTo>
                    <a:pt x="457" y="527"/>
                  </a:lnTo>
                  <a:lnTo>
                    <a:pt x="471" y="533"/>
                  </a:lnTo>
                  <a:lnTo>
                    <a:pt x="486" y="540"/>
                  </a:lnTo>
                  <a:lnTo>
                    <a:pt x="488" y="540"/>
                  </a:lnTo>
                  <a:lnTo>
                    <a:pt x="489" y="543"/>
                  </a:lnTo>
                  <a:lnTo>
                    <a:pt x="493" y="551"/>
                  </a:lnTo>
                  <a:lnTo>
                    <a:pt x="493" y="551"/>
                  </a:lnTo>
                  <a:lnTo>
                    <a:pt x="495" y="556"/>
                  </a:lnTo>
                  <a:lnTo>
                    <a:pt x="504" y="574"/>
                  </a:lnTo>
                  <a:lnTo>
                    <a:pt x="508" y="578"/>
                  </a:lnTo>
                  <a:lnTo>
                    <a:pt x="522" y="592"/>
                  </a:lnTo>
                  <a:lnTo>
                    <a:pt x="520" y="594"/>
                  </a:lnTo>
                  <a:lnTo>
                    <a:pt x="520" y="596"/>
                  </a:lnTo>
                  <a:lnTo>
                    <a:pt x="520" y="596"/>
                  </a:lnTo>
                  <a:lnTo>
                    <a:pt x="518" y="605"/>
                  </a:lnTo>
                  <a:lnTo>
                    <a:pt x="518" y="607"/>
                  </a:lnTo>
                  <a:lnTo>
                    <a:pt x="518" y="612"/>
                  </a:lnTo>
                  <a:lnTo>
                    <a:pt x="517" y="616"/>
                  </a:lnTo>
                  <a:lnTo>
                    <a:pt x="497" y="643"/>
                  </a:lnTo>
                  <a:lnTo>
                    <a:pt x="497" y="645"/>
                  </a:lnTo>
                  <a:lnTo>
                    <a:pt x="497" y="646"/>
                  </a:lnTo>
                  <a:lnTo>
                    <a:pt x="495" y="646"/>
                  </a:lnTo>
                  <a:lnTo>
                    <a:pt x="495" y="648"/>
                  </a:lnTo>
                  <a:lnTo>
                    <a:pt x="493" y="652"/>
                  </a:lnTo>
                  <a:lnTo>
                    <a:pt x="477" y="683"/>
                  </a:lnTo>
                  <a:lnTo>
                    <a:pt x="477" y="683"/>
                  </a:lnTo>
                  <a:lnTo>
                    <a:pt x="475" y="683"/>
                  </a:lnTo>
                  <a:lnTo>
                    <a:pt x="475" y="683"/>
                  </a:lnTo>
                  <a:lnTo>
                    <a:pt x="473" y="693"/>
                  </a:lnTo>
                  <a:lnTo>
                    <a:pt x="475" y="702"/>
                  </a:lnTo>
                  <a:lnTo>
                    <a:pt x="488" y="722"/>
                  </a:lnTo>
                  <a:lnTo>
                    <a:pt x="489" y="728"/>
                  </a:lnTo>
                  <a:lnTo>
                    <a:pt x="489" y="730"/>
                  </a:lnTo>
                  <a:lnTo>
                    <a:pt x="491" y="731"/>
                  </a:lnTo>
                  <a:lnTo>
                    <a:pt x="491" y="731"/>
                  </a:lnTo>
                  <a:lnTo>
                    <a:pt x="491" y="733"/>
                  </a:lnTo>
                  <a:lnTo>
                    <a:pt x="491" y="735"/>
                  </a:lnTo>
                  <a:lnTo>
                    <a:pt x="491" y="735"/>
                  </a:lnTo>
                  <a:lnTo>
                    <a:pt x="497" y="746"/>
                  </a:lnTo>
                  <a:lnTo>
                    <a:pt x="499" y="748"/>
                  </a:lnTo>
                  <a:lnTo>
                    <a:pt x="499" y="753"/>
                  </a:lnTo>
                  <a:lnTo>
                    <a:pt x="499" y="755"/>
                  </a:lnTo>
                  <a:lnTo>
                    <a:pt x="500" y="760"/>
                  </a:lnTo>
                  <a:lnTo>
                    <a:pt x="500" y="764"/>
                  </a:lnTo>
                  <a:lnTo>
                    <a:pt x="504" y="771"/>
                  </a:lnTo>
                  <a:lnTo>
                    <a:pt x="511" y="784"/>
                  </a:lnTo>
                  <a:lnTo>
                    <a:pt x="515" y="789"/>
                  </a:lnTo>
                  <a:lnTo>
                    <a:pt x="517" y="793"/>
                  </a:lnTo>
                  <a:lnTo>
                    <a:pt x="517" y="798"/>
                  </a:lnTo>
                  <a:lnTo>
                    <a:pt x="518" y="807"/>
                  </a:lnTo>
                  <a:lnTo>
                    <a:pt x="518" y="809"/>
                  </a:lnTo>
                  <a:lnTo>
                    <a:pt x="520" y="814"/>
                  </a:lnTo>
                  <a:lnTo>
                    <a:pt x="522" y="816"/>
                  </a:lnTo>
                  <a:lnTo>
                    <a:pt x="524" y="823"/>
                  </a:lnTo>
                  <a:lnTo>
                    <a:pt x="526" y="829"/>
                  </a:lnTo>
                  <a:lnTo>
                    <a:pt x="526" y="831"/>
                  </a:lnTo>
                  <a:lnTo>
                    <a:pt x="527" y="842"/>
                  </a:lnTo>
                  <a:lnTo>
                    <a:pt x="527" y="845"/>
                  </a:lnTo>
                  <a:lnTo>
                    <a:pt x="527" y="847"/>
                  </a:lnTo>
                  <a:lnTo>
                    <a:pt x="526" y="849"/>
                  </a:lnTo>
                  <a:lnTo>
                    <a:pt x="524" y="847"/>
                  </a:lnTo>
                  <a:lnTo>
                    <a:pt x="522" y="845"/>
                  </a:lnTo>
                  <a:lnTo>
                    <a:pt x="509" y="849"/>
                  </a:lnTo>
                  <a:lnTo>
                    <a:pt x="506" y="852"/>
                  </a:lnTo>
                  <a:lnTo>
                    <a:pt x="508" y="854"/>
                  </a:lnTo>
                  <a:lnTo>
                    <a:pt x="511" y="858"/>
                  </a:lnTo>
                  <a:lnTo>
                    <a:pt x="513" y="860"/>
                  </a:lnTo>
                  <a:lnTo>
                    <a:pt x="513" y="861"/>
                  </a:lnTo>
                  <a:lnTo>
                    <a:pt x="508" y="867"/>
                  </a:lnTo>
                  <a:lnTo>
                    <a:pt x="508" y="867"/>
                  </a:lnTo>
                  <a:lnTo>
                    <a:pt x="508" y="869"/>
                  </a:lnTo>
                  <a:lnTo>
                    <a:pt x="508" y="869"/>
                  </a:lnTo>
                  <a:lnTo>
                    <a:pt x="508" y="872"/>
                  </a:lnTo>
                  <a:lnTo>
                    <a:pt x="508" y="883"/>
                  </a:lnTo>
                  <a:lnTo>
                    <a:pt x="508" y="888"/>
                  </a:lnTo>
                  <a:lnTo>
                    <a:pt x="502" y="896"/>
                  </a:lnTo>
                  <a:lnTo>
                    <a:pt x="500" y="899"/>
                  </a:lnTo>
                  <a:lnTo>
                    <a:pt x="502" y="901"/>
                  </a:lnTo>
                  <a:lnTo>
                    <a:pt x="509" y="901"/>
                  </a:lnTo>
                  <a:lnTo>
                    <a:pt x="513" y="903"/>
                  </a:lnTo>
                  <a:lnTo>
                    <a:pt x="513" y="907"/>
                  </a:lnTo>
                  <a:lnTo>
                    <a:pt x="513" y="908"/>
                  </a:lnTo>
                  <a:lnTo>
                    <a:pt x="511" y="908"/>
                  </a:lnTo>
                  <a:lnTo>
                    <a:pt x="511" y="910"/>
                  </a:lnTo>
                  <a:lnTo>
                    <a:pt x="511" y="910"/>
                  </a:lnTo>
                  <a:lnTo>
                    <a:pt x="511" y="912"/>
                  </a:lnTo>
                  <a:lnTo>
                    <a:pt x="513" y="912"/>
                  </a:lnTo>
                  <a:lnTo>
                    <a:pt x="513" y="912"/>
                  </a:lnTo>
                  <a:lnTo>
                    <a:pt x="513" y="914"/>
                  </a:lnTo>
                  <a:lnTo>
                    <a:pt x="511" y="916"/>
                  </a:lnTo>
                  <a:lnTo>
                    <a:pt x="504" y="917"/>
                  </a:lnTo>
                  <a:lnTo>
                    <a:pt x="502" y="919"/>
                  </a:lnTo>
                  <a:lnTo>
                    <a:pt x="500" y="923"/>
                  </a:lnTo>
                  <a:lnTo>
                    <a:pt x="500" y="928"/>
                  </a:lnTo>
                  <a:lnTo>
                    <a:pt x="502" y="937"/>
                  </a:lnTo>
                  <a:lnTo>
                    <a:pt x="506" y="946"/>
                  </a:lnTo>
                  <a:lnTo>
                    <a:pt x="509" y="952"/>
                  </a:lnTo>
                  <a:lnTo>
                    <a:pt x="515" y="952"/>
                  </a:lnTo>
                  <a:lnTo>
                    <a:pt x="524" y="952"/>
                  </a:lnTo>
                  <a:lnTo>
                    <a:pt x="526" y="954"/>
                  </a:lnTo>
                  <a:lnTo>
                    <a:pt x="527" y="954"/>
                  </a:lnTo>
                  <a:lnTo>
                    <a:pt x="527" y="955"/>
                  </a:lnTo>
                  <a:lnTo>
                    <a:pt x="527" y="955"/>
                  </a:lnTo>
                  <a:lnTo>
                    <a:pt x="527" y="957"/>
                  </a:lnTo>
                  <a:lnTo>
                    <a:pt x="526" y="959"/>
                  </a:lnTo>
                  <a:lnTo>
                    <a:pt x="526" y="959"/>
                  </a:lnTo>
                  <a:lnTo>
                    <a:pt x="526" y="961"/>
                  </a:lnTo>
                  <a:lnTo>
                    <a:pt x="527" y="961"/>
                  </a:lnTo>
                  <a:lnTo>
                    <a:pt x="527" y="963"/>
                  </a:lnTo>
                  <a:lnTo>
                    <a:pt x="529" y="964"/>
                  </a:lnTo>
                  <a:lnTo>
                    <a:pt x="531" y="966"/>
                  </a:lnTo>
                  <a:lnTo>
                    <a:pt x="529" y="970"/>
                  </a:lnTo>
                  <a:lnTo>
                    <a:pt x="529" y="972"/>
                  </a:lnTo>
                  <a:lnTo>
                    <a:pt x="527" y="972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9"/>
                  </a:lnTo>
                  <a:lnTo>
                    <a:pt x="518" y="979"/>
                  </a:lnTo>
                  <a:lnTo>
                    <a:pt x="520" y="979"/>
                  </a:lnTo>
                  <a:lnTo>
                    <a:pt x="520" y="981"/>
                  </a:lnTo>
                  <a:lnTo>
                    <a:pt x="520" y="981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6"/>
                  </a:lnTo>
                  <a:lnTo>
                    <a:pt x="522" y="986"/>
                  </a:lnTo>
                  <a:lnTo>
                    <a:pt x="524" y="990"/>
                  </a:lnTo>
                  <a:lnTo>
                    <a:pt x="524" y="991"/>
                  </a:lnTo>
                  <a:lnTo>
                    <a:pt x="524" y="995"/>
                  </a:lnTo>
                  <a:lnTo>
                    <a:pt x="522" y="997"/>
                  </a:lnTo>
                  <a:lnTo>
                    <a:pt x="524" y="1000"/>
                  </a:lnTo>
                  <a:lnTo>
                    <a:pt x="526" y="1002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0" y="1009"/>
                  </a:lnTo>
                  <a:lnTo>
                    <a:pt x="542" y="1011"/>
                  </a:lnTo>
                  <a:lnTo>
                    <a:pt x="542" y="1013"/>
                  </a:lnTo>
                  <a:lnTo>
                    <a:pt x="544" y="1015"/>
                  </a:lnTo>
                  <a:lnTo>
                    <a:pt x="545" y="1015"/>
                  </a:lnTo>
                  <a:lnTo>
                    <a:pt x="547" y="1017"/>
                  </a:lnTo>
                  <a:lnTo>
                    <a:pt x="549" y="1019"/>
                  </a:lnTo>
                  <a:lnTo>
                    <a:pt x="549" y="1020"/>
                  </a:lnTo>
                  <a:lnTo>
                    <a:pt x="547" y="1022"/>
                  </a:lnTo>
                  <a:lnTo>
                    <a:pt x="547" y="1024"/>
                  </a:lnTo>
                  <a:lnTo>
                    <a:pt x="549" y="1026"/>
                  </a:lnTo>
                  <a:lnTo>
                    <a:pt x="549" y="1029"/>
                  </a:lnTo>
                  <a:lnTo>
                    <a:pt x="551" y="1033"/>
                  </a:lnTo>
                  <a:lnTo>
                    <a:pt x="551" y="1037"/>
                  </a:lnTo>
                  <a:lnTo>
                    <a:pt x="549" y="1040"/>
                  </a:lnTo>
                  <a:lnTo>
                    <a:pt x="547" y="1044"/>
                  </a:lnTo>
                  <a:lnTo>
                    <a:pt x="547" y="1044"/>
                  </a:lnTo>
                  <a:lnTo>
                    <a:pt x="538" y="1055"/>
                  </a:lnTo>
                  <a:lnTo>
                    <a:pt x="535" y="1062"/>
                  </a:lnTo>
                  <a:lnTo>
                    <a:pt x="531" y="1067"/>
                  </a:lnTo>
                  <a:lnTo>
                    <a:pt x="524" y="1069"/>
                  </a:lnTo>
                  <a:lnTo>
                    <a:pt x="520" y="1073"/>
                  </a:lnTo>
                  <a:lnTo>
                    <a:pt x="520" y="1073"/>
                  </a:lnTo>
                  <a:lnTo>
                    <a:pt x="520" y="1076"/>
                  </a:lnTo>
                  <a:lnTo>
                    <a:pt x="533" y="1091"/>
                  </a:lnTo>
                  <a:lnTo>
                    <a:pt x="540" y="1096"/>
                  </a:lnTo>
                  <a:lnTo>
                    <a:pt x="544" y="1100"/>
                  </a:lnTo>
                  <a:lnTo>
                    <a:pt x="544" y="1103"/>
                  </a:lnTo>
                  <a:lnTo>
                    <a:pt x="545" y="1103"/>
                  </a:lnTo>
                  <a:lnTo>
                    <a:pt x="562" y="1114"/>
                  </a:lnTo>
                  <a:lnTo>
                    <a:pt x="569" y="1123"/>
                  </a:lnTo>
                  <a:lnTo>
                    <a:pt x="580" y="1131"/>
                  </a:lnTo>
                  <a:lnTo>
                    <a:pt x="582" y="1132"/>
                  </a:lnTo>
                  <a:lnTo>
                    <a:pt x="582" y="1134"/>
                  </a:lnTo>
                  <a:lnTo>
                    <a:pt x="583" y="1136"/>
                  </a:lnTo>
                  <a:lnTo>
                    <a:pt x="583" y="1138"/>
                  </a:lnTo>
                  <a:lnTo>
                    <a:pt x="583" y="1140"/>
                  </a:lnTo>
                  <a:lnTo>
                    <a:pt x="583" y="1143"/>
                  </a:lnTo>
                  <a:lnTo>
                    <a:pt x="583" y="1145"/>
                  </a:lnTo>
                  <a:lnTo>
                    <a:pt x="585" y="1147"/>
                  </a:lnTo>
                  <a:lnTo>
                    <a:pt x="589" y="1149"/>
                  </a:lnTo>
                  <a:lnTo>
                    <a:pt x="591" y="1150"/>
                  </a:lnTo>
                  <a:lnTo>
                    <a:pt x="592" y="1156"/>
                  </a:lnTo>
                  <a:lnTo>
                    <a:pt x="594" y="1156"/>
                  </a:lnTo>
                  <a:lnTo>
                    <a:pt x="594" y="1158"/>
                  </a:lnTo>
                  <a:lnTo>
                    <a:pt x="596" y="1159"/>
                  </a:lnTo>
                  <a:lnTo>
                    <a:pt x="598" y="1161"/>
                  </a:lnTo>
                  <a:lnTo>
                    <a:pt x="598" y="1165"/>
                  </a:lnTo>
                  <a:lnTo>
                    <a:pt x="600" y="1165"/>
                  </a:lnTo>
                  <a:lnTo>
                    <a:pt x="594" y="1174"/>
                  </a:lnTo>
                  <a:lnTo>
                    <a:pt x="592" y="1179"/>
                  </a:lnTo>
                  <a:lnTo>
                    <a:pt x="592" y="1183"/>
                  </a:lnTo>
                  <a:lnTo>
                    <a:pt x="589" y="1194"/>
                  </a:lnTo>
                  <a:lnTo>
                    <a:pt x="589" y="1196"/>
                  </a:lnTo>
                  <a:lnTo>
                    <a:pt x="587" y="1199"/>
                  </a:lnTo>
                  <a:lnTo>
                    <a:pt x="585" y="1203"/>
                  </a:lnTo>
                  <a:lnTo>
                    <a:pt x="583" y="1206"/>
                  </a:lnTo>
                  <a:lnTo>
                    <a:pt x="583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0" y="1212"/>
                  </a:lnTo>
                  <a:lnTo>
                    <a:pt x="578" y="1214"/>
                  </a:lnTo>
                  <a:lnTo>
                    <a:pt x="578" y="1215"/>
                  </a:lnTo>
                  <a:lnTo>
                    <a:pt x="578" y="1217"/>
                  </a:lnTo>
                  <a:lnTo>
                    <a:pt x="571" y="1224"/>
                  </a:lnTo>
                  <a:lnTo>
                    <a:pt x="569" y="1226"/>
                  </a:lnTo>
                  <a:lnTo>
                    <a:pt x="569" y="1230"/>
                  </a:lnTo>
                  <a:lnTo>
                    <a:pt x="567" y="1232"/>
                  </a:lnTo>
                  <a:lnTo>
                    <a:pt x="567" y="1232"/>
                  </a:lnTo>
                  <a:lnTo>
                    <a:pt x="560" y="1237"/>
                  </a:lnTo>
                  <a:lnTo>
                    <a:pt x="556" y="1241"/>
                  </a:lnTo>
                  <a:lnTo>
                    <a:pt x="555" y="1243"/>
                  </a:lnTo>
                  <a:lnTo>
                    <a:pt x="553" y="1243"/>
                  </a:lnTo>
                  <a:lnTo>
                    <a:pt x="553" y="1244"/>
                  </a:lnTo>
                  <a:lnTo>
                    <a:pt x="551" y="1248"/>
                  </a:lnTo>
                  <a:lnTo>
                    <a:pt x="545" y="1257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27" y="1279"/>
                  </a:lnTo>
                  <a:lnTo>
                    <a:pt x="520" y="1293"/>
                  </a:lnTo>
                  <a:lnTo>
                    <a:pt x="513" y="1300"/>
                  </a:lnTo>
                  <a:lnTo>
                    <a:pt x="513" y="1300"/>
                  </a:lnTo>
                  <a:lnTo>
                    <a:pt x="511" y="1306"/>
                  </a:lnTo>
                  <a:lnTo>
                    <a:pt x="509" y="1306"/>
                  </a:lnTo>
                  <a:lnTo>
                    <a:pt x="502" y="1315"/>
                  </a:lnTo>
                  <a:lnTo>
                    <a:pt x="500" y="1317"/>
                  </a:lnTo>
                  <a:lnTo>
                    <a:pt x="499" y="1318"/>
                  </a:lnTo>
                  <a:lnTo>
                    <a:pt x="497" y="1318"/>
                  </a:lnTo>
                  <a:lnTo>
                    <a:pt x="497" y="1320"/>
                  </a:lnTo>
                  <a:lnTo>
                    <a:pt x="495" y="1324"/>
                  </a:lnTo>
                  <a:lnTo>
                    <a:pt x="495" y="1326"/>
                  </a:lnTo>
                  <a:lnTo>
                    <a:pt x="488" y="1333"/>
                  </a:lnTo>
                  <a:lnTo>
                    <a:pt x="486" y="1336"/>
                  </a:lnTo>
                  <a:lnTo>
                    <a:pt x="484" y="1336"/>
                  </a:lnTo>
                  <a:lnTo>
                    <a:pt x="484" y="1338"/>
                  </a:lnTo>
                  <a:lnTo>
                    <a:pt x="480" y="1344"/>
                  </a:lnTo>
                  <a:lnTo>
                    <a:pt x="477" y="1345"/>
                  </a:lnTo>
                  <a:lnTo>
                    <a:pt x="470" y="1351"/>
                  </a:lnTo>
                  <a:lnTo>
                    <a:pt x="468" y="1353"/>
                  </a:lnTo>
                  <a:lnTo>
                    <a:pt x="464" y="1356"/>
                  </a:lnTo>
                  <a:lnTo>
                    <a:pt x="461" y="1358"/>
                  </a:lnTo>
                  <a:lnTo>
                    <a:pt x="461" y="1360"/>
                  </a:lnTo>
                  <a:lnTo>
                    <a:pt x="459" y="1362"/>
                  </a:lnTo>
                  <a:lnTo>
                    <a:pt x="455" y="1365"/>
                  </a:lnTo>
                  <a:lnTo>
                    <a:pt x="455" y="1367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2" y="1373"/>
                  </a:lnTo>
                  <a:lnTo>
                    <a:pt x="448" y="1373"/>
                  </a:lnTo>
                  <a:lnTo>
                    <a:pt x="444" y="1374"/>
                  </a:lnTo>
                  <a:lnTo>
                    <a:pt x="437" y="1383"/>
                  </a:lnTo>
                  <a:lnTo>
                    <a:pt x="434" y="1391"/>
                  </a:lnTo>
                  <a:lnTo>
                    <a:pt x="428" y="1392"/>
                  </a:lnTo>
                  <a:lnTo>
                    <a:pt x="421" y="1403"/>
                  </a:lnTo>
                  <a:lnTo>
                    <a:pt x="419" y="1405"/>
                  </a:lnTo>
                  <a:lnTo>
                    <a:pt x="415" y="1409"/>
                  </a:lnTo>
                  <a:lnTo>
                    <a:pt x="412" y="1414"/>
                  </a:lnTo>
                  <a:lnTo>
                    <a:pt x="410" y="1416"/>
                  </a:lnTo>
                  <a:lnTo>
                    <a:pt x="410" y="1416"/>
                  </a:lnTo>
                  <a:lnTo>
                    <a:pt x="412" y="1416"/>
                  </a:lnTo>
                  <a:lnTo>
                    <a:pt x="412" y="1416"/>
                  </a:lnTo>
                  <a:lnTo>
                    <a:pt x="414" y="1414"/>
                  </a:lnTo>
                  <a:lnTo>
                    <a:pt x="414" y="1412"/>
                  </a:lnTo>
                  <a:lnTo>
                    <a:pt x="414" y="1416"/>
                  </a:lnTo>
                  <a:lnTo>
                    <a:pt x="415" y="1416"/>
                  </a:lnTo>
                  <a:lnTo>
                    <a:pt x="423" y="1418"/>
                  </a:lnTo>
                  <a:lnTo>
                    <a:pt x="423" y="1416"/>
                  </a:lnTo>
                  <a:lnTo>
                    <a:pt x="424" y="1416"/>
                  </a:lnTo>
                  <a:lnTo>
                    <a:pt x="426" y="1416"/>
                  </a:lnTo>
                  <a:lnTo>
                    <a:pt x="426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30" y="1414"/>
                  </a:lnTo>
                  <a:lnTo>
                    <a:pt x="430" y="1414"/>
                  </a:lnTo>
                  <a:lnTo>
                    <a:pt x="432" y="1414"/>
                  </a:lnTo>
                  <a:lnTo>
                    <a:pt x="432" y="1414"/>
                  </a:lnTo>
                  <a:lnTo>
                    <a:pt x="434" y="1414"/>
                  </a:lnTo>
                  <a:lnTo>
                    <a:pt x="434" y="1410"/>
                  </a:lnTo>
                  <a:lnTo>
                    <a:pt x="435" y="1410"/>
                  </a:lnTo>
                  <a:lnTo>
                    <a:pt x="435" y="1410"/>
                  </a:lnTo>
                  <a:lnTo>
                    <a:pt x="435" y="1409"/>
                  </a:lnTo>
                  <a:lnTo>
                    <a:pt x="435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9" y="1410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9" y="1407"/>
                  </a:lnTo>
                  <a:lnTo>
                    <a:pt x="441" y="1407"/>
                  </a:lnTo>
                  <a:lnTo>
                    <a:pt x="441" y="1405"/>
                  </a:lnTo>
                  <a:lnTo>
                    <a:pt x="441" y="1403"/>
                  </a:lnTo>
                  <a:lnTo>
                    <a:pt x="443" y="1401"/>
                  </a:lnTo>
                  <a:lnTo>
                    <a:pt x="444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50" y="1401"/>
                  </a:lnTo>
                  <a:lnTo>
                    <a:pt x="450" y="1400"/>
                  </a:lnTo>
                  <a:lnTo>
                    <a:pt x="452" y="1400"/>
                  </a:lnTo>
                  <a:lnTo>
                    <a:pt x="453" y="1398"/>
                  </a:lnTo>
                  <a:lnTo>
                    <a:pt x="453" y="1396"/>
                  </a:lnTo>
                  <a:lnTo>
                    <a:pt x="455" y="1396"/>
                  </a:lnTo>
                  <a:lnTo>
                    <a:pt x="457" y="1396"/>
                  </a:lnTo>
                  <a:lnTo>
                    <a:pt x="457" y="1400"/>
                  </a:lnTo>
                  <a:lnTo>
                    <a:pt x="457" y="1401"/>
                  </a:lnTo>
                  <a:lnTo>
                    <a:pt x="455" y="1401"/>
                  </a:lnTo>
                  <a:lnTo>
                    <a:pt x="455" y="1401"/>
                  </a:lnTo>
                  <a:lnTo>
                    <a:pt x="453" y="1401"/>
                  </a:lnTo>
                  <a:lnTo>
                    <a:pt x="453" y="1401"/>
                  </a:lnTo>
                  <a:lnTo>
                    <a:pt x="453" y="1403"/>
                  </a:lnTo>
                  <a:lnTo>
                    <a:pt x="455" y="1407"/>
                  </a:lnTo>
                  <a:lnTo>
                    <a:pt x="455" y="1407"/>
                  </a:lnTo>
                  <a:lnTo>
                    <a:pt x="453" y="1409"/>
                  </a:lnTo>
                  <a:lnTo>
                    <a:pt x="453" y="1410"/>
                  </a:lnTo>
                  <a:lnTo>
                    <a:pt x="453" y="1412"/>
                  </a:lnTo>
                  <a:lnTo>
                    <a:pt x="453" y="1414"/>
                  </a:lnTo>
                  <a:lnTo>
                    <a:pt x="453" y="1416"/>
                  </a:lnTo>
                  <a:lnTo>
                    <a:pt x="455" y="1418"/>
                  </a:lnTo>
                  <a:lnTo>
                    <a:pt x="455" y="1420"/>
                  </a:lnTo>
                  <a:lnTo>
                    <a:pt x="457" y="1421"/>
                  </a:lnTo>
                  <a:lnTo>
                    <a:pt x="455" y="1423"/>
                  </a:lnTo>
                  <a:lnTo>
                    <a:pt x="455" y="1423"/>
                  </a:lnTo>
                  <a:lnTo>
                    <a:pt x="453" y="1423"/>
                  </a:lnTo>
                  <a:lnTo>
                    <a:pt x="452" y="1421"/>
                  </a:lnTo>
                  <a:lnTo>
                    <a:pt x="448" y="1418"/>
                  </a:lnTo>
                  <a:lnTo>
                    <a:pt x="448" y="1418"/>
                  </a:lnTo>
                  <a:lnTo>
                    <a:pt x="446" y="1416"/>
                  </a:lnTo>
                  <a:lnTo>
                    <a:pt x="446" y="1414"/>
                  </a:lnTo>
                  <a:lnTo>
                    <a:pt x="446" y="1414"/>
                  </a:lnTo>
                  <a:lnTo>
                    <a:pt x="446" y="1412"/>
                  </a:lnTo>
                  <a:lnTo>
                    <a:pt x="444" y="1412"/>
                  </a:lnTo>
                  <a:lnTo>
                    <a:pt x="444" y="1412"/>
                  </a:lnTo>
                  <a:lnTo>
                    <a:pt x="443" y="1414"/>
                  </a:lnTo>
                  <a:lnTo>
                    <a:pt x="444" y="1416"/>
                  </a:lnTo>
                  <a:lnTo>
                    <a:pt x="446" y="1421"/>
                  </a:lnTo>
                  <a:lnTo>
                    <a:pt x="452" y="1430"/>
                  </a:lnTo>
                  <a:lnTo>
                    <a:pt x="452" y="1432"/>
                  </a:lnTo>
                  <a:lnTo>
                    <a:pt x="452" y="1432"/>
                  </a:lnTo>
                  <a:lnTo>
                    <a:pt x="455" y="1434"/>
                  </a:lnTo>
                  <a:lnTo>
                    <a:pt x="457" y="1434"/>
                  </a:lnTo>
                  <a:lnTo>
                    <a:pt x="457" y="1436"/>
                  </a:lnTo>
                  <a:lnTo>
                    <a:pt x="459" y="1436"/>
                  </a:lnTo>
                  <a:lnTo>
                    <a:pt x="461" y="1436"/>
                  </a:lnTo>
                  <a:lnTo>
                    <a:pt x="461" y="1434"/>
                  </a:lnTo>
                  <a:lnTo>
                    <a:pt x="461" y="1434"/>
                  </a:lnTo>
                  <a:lnTo>
                    <a:pt x="461" y="1432"/>
                  </a:lnTo>
                  <a:lnTo>
                    <a:pt x="462" y="1434"/>
                  </a:lnTo>
                  <a:lnTo>
                    <a:pt x="462" y="1436"/>
                  </a:lnTo>
                  <a:lnTo>
                    <a:pt x="462" y="1438"/>
                  </a:lnTo>
                  <a:lnTo>
                    <a:pt x="464" y="1439"/>
                  </a:lnTo>
                  <a:lnTo>
                    <a:pt x="466" y="1441"/>
                  </a:lnTo>
                  <a:lnTo>
                    <a:pt x="468" y="1441"/>
                  </a:lnTo>
                  <a:lnTo>
                    <a:pt x="468" y="1443"/>
                  </a:lnTo>
                  <a:lnTo>
                    <a:pt x="470" y="1448"/>
                  </a:lnTo>
                  <a:lnTo>
                    <a:pt x="471" y="1450"/>
                  </a:lnTo>
                  <a:lnTo>
                    <a:pt x="473" y="1452"/>
                  </a:lnTo>
                  <a:lnTo>
                    <a:pt x="475" y="1452"/>
                  </a:lnTo>
                  <a:lnTo>
                    <a:pt x="484" y="1452"/>
                  </a:lnTo>
                  <a:lnTo>
                    <a:pt x="491" y="1452"/>
                  </a:lnTo>
                  <a:lnTo>
                    <a:pt x="491" y="1452"/>
                  </a:lnTo>
                  <a:lnTo>
                    <a:pt x="493" y="1452"/>
                  </a:lnTo>
                  <a:lnTo>
                    <a:pt x="497" y="1450"/>
                  </a:lnTo>
                  <a:lnTo>
                    <a:pt x="506" y="1450"/>
                  </a:lnTo>
                  <a:lnTo>
                    <a:pt x="513" y="1454"/>
                  </a:lnTo>
                  <a:lnTo>
                    <a:pt x="515" y="1456"/>
                  </a:lnTo>
                  <a:lnTo>
                    <a:pt x="517" y="1456"/>
                  </a:lnTo>
                  <a:lnTo>
                    <a:pt x="517" y="1457"/>
                  </a:lnTo>
                  <a:lnTo>
                    <a:pt x="515" y="1459"/>
                  </a:lnTo>
                  <a:lnTo>
                    <a:pt x="515" y="1459"/>
                  </a:lnTo>
                  <a:lnTo>
                    <a:pt x="517" y="1461"/>
                  </a:lnTo>
                  <a:lnTo>
                    <a:pt x="517" y="1463"/>
                  </a:lnTo>
                  <a:lnTo>
                    <a:pt x="517" y="1463"/>
                  </a:lnTo>
                  <a:lnTo>
                    <a:pt x="518" y="1463"/>
                  </a:lnTo>
                  <a:lnTo>
                    <a:pt x="518" y="1466"/>
                  </a:lnTo>
                  <a:lnTo>
                    <a:pt x="520" y="1468"/>
                  </a:lnTo>
                  <a:lnTo>
                    <a:pt x="531" y="1470"/>
                  </a:lnTo>
                  <a:lnTo>
                    <a:pt x="533" y="1470"/>
                  </a:lnTo>
                  <a:lnTo>
                    <a:pt x="533" y="1472"/>
                  </a:lnTo>
                  <a:lnTo>
                    <a:pt x="533" y="1474"/>
                  </a:lnTo>
                  <a:lnTo>
                    <a:pt x="533" y="1474"/>
                  </a:lnTo>
                  <a:lnTo>
                    <a:pt x="531" y="1476"/>
                  </a:lnTo>
                  <a:lnTo>
                    <a:pt x="533" y="1477"/>
                  </a:lnTo>
                  <a:lnTo>
                    <a:pt x="531" y="1479"/>
                  </a:lnTo>
                  <a:lnTo>
                    <a:pt x="531" y="1481"/>
                  </a:lnTo>
                  <a:lnTo>
                    <a:pt x="529" y="1483"/>
                  </a:lnTo>
                  <a:lnTo>
                    <a:pt x="527" y="1483"/>
                  </a:lnTo>
                  <a:lnTo>
                    <a:pt x="515" y="1477"/>
                  </a:lnTo>
                  <a:lnTo>
                    <a:pt x="511" y="1476"/>
                  </a:lnTo>
                  <a:lnTo>
                    <a:pt x="497" y="1474"/>
                  </a:lnTo>
                  <a:lnTo>
                    <a:pt x="484" y="1470"/>
                  </a:lnTo>
                  <a:lnTo>
                    <a:pt x="479" y="1470"/>
                  </a:lnTo>
                  <a:lnTo>
                    <a:pt x="477" y="1470"/>
                  </a:lnTo>
                  <a:lnTo>
                    <a:pt x="475" y="1472"/>
                  </a:lnTo>
                  <a:lnTo>
                    <a:pt x="473" y="1476"/>
                  </a:lnTo>
                  <a:lnTo>
                    <a:pt x="471" y="1477"/>
                  </a:lnTo>
                  <a:lnTo>
                    <a:pt x="471" y="1477"/>
                  </a:lnTo>
                  <a:lnTo>
                    <a:pt x="470" y="1477"/>
                  </a:lnTo>
                  <a:lnTo>
                    <a:pt x="473" y="1479"/>
                  </a:lnTo>
                  <a:lnTo>
                    <a:pt x="473" y="1481"/>
                  </a:lnTo>
                  <a:lnTo>
                    <a:pt x="471" y="1485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68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2" y="1490"/>
                  </a:lnTo>
                  <a:lnTo>
                    <a:pt x="462" y="1492"/>
                  </a:lnTo>
                  <a:lnTo>
                    <a:pt x="462" y="1490"/>
                  </a:lnTo>
                  <a:lnTo>
                    <a:pt x="461" y="1490"/>
                  </a:lnTo>
                  <a:lnTo>
                    <a:pt x="459" y="1490"/>
                  </a:lnTo>
                  <a:lnTo>
                    <a:pt x="457" y="1490"/>
                  </a:lnTo>
                  <a:lnTo>
                    <a:pt x="457" y="1492"/>
                  </a:lnTo>
                  <a:lnTo>
                    <a:pt x="455" y="1490"/>
                  </a:lnTo>
                  <a:lnTo>
                    <a:pt x="455" y="1490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3" y="1488"/>
                  </a:lnTo>
                  <a:lnTo>
                    <a:pt x="452" y="1486"/>
                  </a:lnTo>
                  <a:lnTo>
                    <a:pt x="450" y="1486"/>
                  </a:lnTo>
                  <a:lnTo>
                    <a:pt x="448" y="1485"/>
                  </a:lnTo>
                  <a:lnTo>
                    <a:pt x="448" y="1485"/>
                  </a:lnTo>
                  <a:lnTo>
                    <a:pt x="446" y="1483"/>
                  </a:lnTo>
                  <a:lnTo>
                    <a:pt x="446" y="1485"/>
                  </a:lnTo>
                  <a:lnTo>
                    <a:pt x="444" y="1485"/>
                  </a:lnTo>
                  <a:lnTo>
                    <a:pt x="443" y="1486"/>
                  </a:lnTo>
                  <a:lnTo>
                    <a:pt x="443" y="1488"/>
                  </a:lnTo>
                  <a:lnTo>
                    <a:pt x="443" y="1490"/>
                  </a:lnTo>
                  <a:lnTo>
                    <a:pt x="443" y="1495"/>
                  </a:lnTo>
                  <a:lnTo>
                    <a:pt x="443" y="1499"/>
                  </a:lnTo>
                  <a:lnTo>
                    <a:pt x="441" y="1501"/>
                  </a:lnTo>
                  <a:lnTo>
                    <a:pt x="439" y="1503"/>
                  </a:lnTo>
                  <a:lnTo>
                    <a:pt x="437" y="1503"/>
                  </a:lnTo>
                  <a:lnTo>
                    <a:pt x="432" y="1501"/>
                  </a:lnTo>
                  <a:lnTo>
                    <a:pt x="432" y="1499"/>
                  </a:lnTo>
                  <a:lnTo>
                    <a:pt x="432" y="1495"/>
                  </a:lnTo>
                  <a:lnTo>
                    <a:pt x="430" y="1494"/>
                  </a:lnTo>
                  <a:lnTo>
                    <a:pt x="428" y="1492"/>
                  </a:lnTo>
                  <a:lnTo>
                    <a:pt x="426" y="1490"/>
                  </a:lnTo>
                  <a:lnTo>
                    <a:pt x="424" y="1490"/>
                  </a:lnTo>
                  <a:lnTo>
                    <a:pt x="424" y="1490"/>
                  </a:lnTo>
                  <a:lnTo>
                    <a:pt x="421" y="1494"/>
                  </a:lnTo>
                  <a:lnTo>
                    <a:pt x="421" y="1495"/>
                  </a:lnTo>
                  <a:lnTo>
                    <a:pt x="421" y="1499"/>
                  </a:lnTo>
                  <a:lnTo>
                    <a:pt x="421" y="1499"/>
                  </a:lnTo>
                  <a:lnTo>
                    <a:pt x="421" y="1501"/>
                  </a:lnTo>
                  <a:lnTo>
                    <a:pt x="421" y="1504"/>
                  </a:lnTo>
                  <a:lnTo>
                    <a:pt x="423" y="1506"/>
                  </a:lnTo>
                  <a:lnTo>
                    <a:pt x="424" y="1512"/>
                  </a:lnTo>
                  <a:lnTo>
                    <a:pt x="424" y="1517"/>
                  </a:lnTo>
                  <a:lnTo>
                    <a:pt x="423" y="1521"/>
                  </a:lnTo>
                  <a:lnTo>
                    <a:pt x="423" y="1522"/>
                  </a:lnTo>
                  <a:lnTo>
                    <a:pt x="424" y="1524"/>
                  </a:lnTo>
                  <a:lnTo>
                    <a:pt x="426" y="1526"/>
                  </a:lnTo>
                  <a:lnTo>
                    <a:pt x="428" y="1528"/>
                  </a:lnTo>
                  <a:lnTo>
                    <a:pt x="428" y="1530"/>
                  </a:lnTo>
                  <a:lnTo>
                    <a:pt x="428" y="1530"/>
                  </a:lnTo>
                  <a:lnTo>
                    <a:pt x="430" y="1532"/>
                  </a:lnTo>
                  <a:lnTo>
                    <a:pt x="430" y="1532"/>
                  </a:lnTo>
                  <a:lnTo>
                    <a:pt x="430" y="1533"/>
                  </a:lnTo>
                  <a:lnTo>
                    <a:pt x="428" y="1533"/>
                  </a:lnTo>
                  <a:lnTo>
                    <a:pt x="426" y="1535"/>
                  </a:lnTo>
                  <a:lnTo>
                    <a:pt x="423" y="1535"/>
                  </a:lnTo>
                  <a:lnTo>
                    <a:pt x="421" y="1535"/>
                  </a:lnTo>
                  <a:lnTo>
                    <a:pt x="424" y="1537"/>
                  </a:lnTo>
                  <a:lnTo>
                    <a:pt x="426" y="1537"/>
                  </a:lnTo>
                  <a:lnTo>
                    <a:pt x="424" y="1539"/>
                  </a:lnTo>
                  <a:lnTo>
                    <a:pt x="419" y="1539"/>
                  </a:lnTo>
                  <a:lnTo>
                    <a:pt x="415" y="1541"/>
                  </a:lnTo>
                  <a:lnTo>
                    <a:pt x="415" y="1542"/>
                  </a:lnTo>
                  <a:lnTo>
                    <a:pt x="415" y="1542"/>
                  </a:lnTo>
                  <a:lnTo>
                    <a:pt x="415" y="1546"/>
                  </a:lnTo>
                  <a:lnTo>
                    <a:pt x="414" y="1553"/>
                  </a:lnTo>
                  <a:lnTo>
                    <a:pt x="410" y="1560"/>
                  </a:lnTo>
                  <a:lnTo>
                    <a:pt x="410" y="1562"/>
                  </a:lnTo>
                  <a:lnTo>
                    <a:pt x="406" y="1568"/>
                  </a:lnTo>
                  <a:lnTo>
                    <a:pt x="406" y="1569"/>
                  </a:lnTo>
                  <a:lnTo>
                    <a:pt x="406" y="1571"/>
                  </a:lnTo>
                  <a:lnTo>
                    <a:pt x="406" y="1571"/>
                  </a:lnTo>
                  <a:lnTo>
                    <a:pt x="401" y="1575"/>
                  </a:lnTo>
                  <a:lnTo>
                    <a:pt x="396" y="1580"/>
                  </a:lnTo>
                  <a:lnTo>
                    <a:pt x="394" y="1586"/>
                  </a:lnTo>
                  <a:lnTo>
                    <a:pt x="392" y="1591"/>
                  </a:lnTo>
                  <a:lnTo>
                    <a:pt x="392" y="1597"/>
                  </a:lnTo>
                  <a:lnTo>
                    <a:pt x="394" y="1602"/>
                  </a:lnTo>
                  <a:lnTo>
                    <a:pt x="396" y="1613"/>
                  </a:lnTo>
                  <a:lnTo>
                    <a:pt x="399" y="1627"/>
                  </a:lnTo>
                  <a:lnTo>
                    <a:pt x="396" y="1634"/>
                  </a:lnTo>
                  <a:lnTo>
                    <a:pt x="396" y="1638"/>
                  </a:lnTo>
                  <a:lnTo>
                    <a:pt x="396" y="1644"/>
                  </a:lnTo>
                  <a:lnTo>
                    <a:pt x="397" y="1645"/>
                  </a:lnTo>
                  <a:lnTo>
                    <a:pt x="397" y="1647"/>
                  </a:lnTo>
                  <a:lnTo>
                    <a:pt x="399" y="1653"/>
                  </a:lnTo>
                  <a:lnTo>
                    <a:pt x="403" y="1656"/>
                  </a:lnTo>
                  <a:lnTo>
                    <a:pt x="403" y="1658"/>
                  </a:lnTo>
                  <a:lnTo>
                    <a:pt x="403" y="1662"/>
                  </a:lnTo>
                  <a:lnTo>
                    <a:pt x="403" y="1663"/>
                  </a:lnTo>
                  <a:lnTo>
                    <a:pt x="403" y="1663"/>
                  </a:lnTo>
                  <a:lnTo>
                    <a:pt x="405" y="1665"/>
                  </a:lnTo>
                  <a:lnTo>
                    <a:pt x="405" y="1667"/>
                  </a:lnTo>
                  <a:lnTo>
                    <a:pt x="405" y="1669"/>
                  </a:lnTo>
                  <a:lnTo>
                    <a:pt x="405" y="1669"/>
                  </a:lnTo>
                  <a:lnTo>
                    <a:pt x="405" y="1671"/>
                  </a:lnTo>
                  <a:lnTo>
                    <a:pt x="405" y="1672"/>
                  </a:lnTo>
                  <a:lnTo>
                    <a:pt x="405" y="1672"/>
                  </a:lnTo>
                  <a:lnTo>
                    <a:pt x="410" y="1674"/>
                  </a:lnTo>
                  <a:lnTo>
                    <a:pt x="410" y="1676"/>
                  </a:lnTo>
                  <a:lnTo>
                    <a:pt x="410" y="1678"/>
                  </a:lnTo>
                  <a:lnTo>
                    <a:pt x="410" y="1678"/>
                  </a:lnTo>
                  <a:lnTo>
                    <a:pt x="408" y="1680"/>
                  </a:lnTo>
                  <a:lnTo>
                    <a:pt x="406" y="1680"/>
                  </a:lnTo>
                  <a:lnTo>
                    <a:pt x="399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9" y="1683"/>
                  </a:lnTo>
                  <a:lnTo>
                    <a:pt x="397" y="1683"/>
                  </a:lnTo>
                  <a:lnTo>
                    <a:pt x="396" y="1685"/>
                  </a:lnTo>
                  <a:lnTo>
                    <a:pt x="396" y="1685"/>
                  </a:lnTo>
                  <a:lnTo>
                    <a:pt x="396" y="1687"/>
                  </a:lnTo>
                  <a:lnTo>
                    <a:pt x="396" y="1690"/>
                  </a:lnTo>
                  <a:lnTo>
                    <a:pt x="396" y="1690"/>
                  </a:lnTo>
                  <a:lnTo>
                    <a:pt x="396" y="1692"/>
                  </a:lnTo>
                  <a:lnTo>
                    <a:pt x="392" y="1692"/>
                  </a:lnTo>
                  <a:lnTo>
                    <a:pt x="390" y="1694"/>
                  </a:lnTo>
                  <a:lnTo>
                    <a:pt x="390" y="1694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700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88" y="1701"/>
                  </a:lnTo>
                  <a:lnTo>
                    <a:pt x="388" y="1701"/>
                  </a:lnTo>
                  <a:lnTo>
                    <a:pt x="388" y="1703"/>
                  </a:lnTo>
                  <a:lnTo>
                    <a:pt x="387" y="1703"/>
                  </a:lnTo>
                  <a:lnTo>
                    <a:pt x="387" y="1705"/>
                  </a:lnTo>
                  <a:lnTo>
                    <a:pt x="388" y="1705"/>
                  </a:lnTo>
                  <a:lnTo>
                    <a:pt x="388" y="1707"/>
                  </a:lnTo>
                  <a:lnTo>
                    <a:pt x="388" y="1709"/>
                  </a:lnTo>
                  <a:lnTo>
                    <a:pt x="397" y="1709"/>
                  </a:lnTo>
                  <a:lnTo>
                    <a:pt x="397" y="1712"/>
                  </a:lnTo>
                  <a:lnTo>
                    <a:pt x="397" y="1714"/>
                  </a:lnTo>
                  <a:lnTo>
                    <a:pt x="397" y="1716"/>
                  </a:lnTo>
                  <a:lnTo>
                    <a:pt x="396" y="1718"/>
                  </a:lnTo>
                  <a:lnTo>
                    <a:pt x="397" y="1719"/>
                  </a:lnTo>
                  <a:lnTo>
                    <a:pt x="403" y="1721"/>
                  </a:lnTo>
                  <a:lnTo>
                    <a:pt x="406" y="1725"/>
                  </a:lnTo>
                  <a:lnTo>
                    <a:pt x="406" y="1725"/>
                  </a:lnTo>
                  <a:lnTo>
                    <a:pt x="412" y="1728"/>
                  </a:lnTo>
                  <a:lnTo>
                    <a:pt x="412" y="1728"/>
                  </a:lnTo>
                  <a:lnTo>
                    <a:pt x="414" y="1730"/>
                  </a:lnTo>
                  <a:lnTo>
                    <a:pt x="414" y="1732"/>
                  </a:lnTo>
                  <a:lnTo>
                    <a:pt x="414" y="1737"/>
                  </a:lnTo>
                  <a:lnTo>
                    <a:pt x="412" y="1741"/>
                  </a:lnTo>
                  <a:lnTo>
                    <a:pt x="412" y="1743"/>
                  </a:lnTo>
                  <a:lnTo>
                    <a:pt x="410" y="1745"/>
                  </a:lnTo>
                  <a:lnTo>
                    <a:pt x="406" y="1746"/>
                  </a:lnTo>
                  <a:lnTo>
                    <a:pt x="405" y="1748"/>
                  </a:lnTo>
                  <a:lnTo>
                    <a:pt x="406" y="1748"/>
                  </a:lnTo>
                  <a:lnTo>
                    <a:pt x="406" y="1750"/>
                  </a:lnTo>
                  <a:lnTo>
                    <a:pt x="408" y="1750"/>
                  </a:lnTo>
                  <a:lnTo>
                    <a:pt x="408" y="1754"/>
                  </a:lnTo>
                  <a:lnTo>
                    <a:pt x="408" y="1754"/>
                  </a:lnTo>
                  <a:lnTo>
                    <a:pt x="408" y="1756"/>
                  </a:lnTo>
                  <a:lnTo>
                    <a:pt x="406" y="1757"/>
                  </a:lnTo>
                  <a:lnTo>
                    <a:pt x="406" y="1757"/>
                  </a:lnTo>
                  <a:lnTo>
                    <a:pt x="406" y="1759"/>
                  </a:lnTo>
                  <a:lnTo>
                    <a:pt x="406" y="1761"/>
                  </a:lnTo>
                  <a:lnTo>
                    <a:pt x="403" y="1768"/>
                  </a:lnTo>
                  <a:lnTo>
                    <a:pt x="403" y="1772"/>
                  </a:lnTo>
                  <a:lnTo>
                    <a:pt x="403" y="1772"/>
                  </a:lnTo>
                  <a:lnTo>
                    <a:pt x="405" y="1772"/>
                  </a:lnTo>
                  <a:lnTo>
                    <a:pt x="408" y="1770"/>
                  </a:lnTo>
                  <a:lnTo>
                    <a:pt x="410" y="1768"/>
                  </a:lnTo>
                  <a:lnTo>
                    <a:pt x="412" y="1770"/>
                  </a:lnTo>
                  <a:lnTo>
                    <a:pt x="414" y="1770"/>
                  </a:lnTo>
                  <a:lnTo>
                    <a:pt x="415" y="1772"/>
                  </a:lnTo>
                  <a:lnTo>
                    <a:pt x="417" y="1774"/>
                  </a:lnTo>
                  <a:lnTo>
                    <a:pt x="417" y="1775"/>
                  </a:lnTo>
                  <a:lnTo>
                    <a:pt x="415" y="1777"/>
                  </a:lnTo>
                  <a:lnTo>
                    <a:pt x="415" y="1779"/>
                  </a:lnTo>
                  <a:lnTo>
                    <a:pt x="414" y="1781"/>
                  </a:lnTo>
                  <a:lnTo>
                    <a:pt x="415" y="1783"/>
                  </a:lnTo>
                  <a:lnTo>
                    <a:pt x="419" y="1786"/>
                  </a:lnTo>
                  <a:lnTo>
                    <a:pt x="421" y="1788"/>
                  </a:lnTo>
                  <a:lnTo>
                    <a:pt x="421" y="1792"/>
                  </a:lnTo>
                  <a:lnTo>
                    <a:pt x="421" y="1793"/>
                  </a:lnTo>
                  <a:lnTo>
                    <a:pt x="421" y="1795"/>
                  </a:lnTo>
                  <a:lnTo>
                    <a:pt x="423" y="1795"/>
                  </a:lnTo>
                  <a:lnTo>
                    <a:pt x="426" y="1797"/>
                  </a:lnTo>
                  <a:lnTo>
                    <a:pt x="428" y="1799"/>
                  </a:lnTo>
                  <a:lnTo>
                    <a:pt x="428" y="1799"/>
                  </a:lnTo>
                  <a:lnTo>
                    <a:pt x="426" y="1801"/>
                  </a:lnTo>
                  <a:lnTo>
                    <a:pt x="426" y="1801"/>
                  </a:lnTo>
                  <a:lnTo>
                    <a:pt x="426" y="1802"/>
                  </a:lnTo>
                  <a:lnTo>
                    <a:pt x="426" y="1802"/>
                  </a:lnTo>
                  <a:lnTo>
                    <a:pt x="426" y="1804"/>
                  </a:lnTo>
                  <a:lnTo>
                    <a:pt x="428" y="1808"/>
                  </a:lnTo>
                  <a:lnTo>
                    <a:pt x="430" y="1808"/>
                  </a:lnTo>
                  <a:lnTo>
                    <a:pt x="430" y="1810"/>
                  </a:lnTo>
                  <a:lnTo>
                    <a:pt x="430" y="1812"/>
                  </a:lnTo>
                  <a:lnTo>
                    <a:pt x="430" y="1815"/>
                  </a:lnTo>
                  <a:lnTo>
                    <a:pt x="430" y="1817"/>
                  </a:lnTo>
                  <a:lnTo>
                    <a:pt x="432" y="1822"/>
                  </a:lnTo>
                  <a:lnTo>
                    <a:pt x="432" y="1824"/>
                  </a:lnTo>
                  <a:lnTo>
                    <a:pt x="432" y="1824"/>
                  </a:lnTo>
                  <a:lnTo>
                    <a:pt x="432" y="1826"/>
                  </a:lnTo>
                  <a:lnTo>
                    <a:pt x="432" y="1826"/>
                  </a:lnTo>
                  <a:lnTo>
                    <a:pt x="430" y="1826"/>
                  </a:lnTo>
                  <a:lnTo>
                    <a:pt x="430" y="1830"/>
                  </a:lnTo>
                  <a:lnTo>
                    <a:pt x="430" y="1831"/>
                  </a:lnTo>
                  <a:lnTo>
                    <a:pt x="430" y="1833"/>
                  </a:lnTo>
                  <a:lnTo>
                    <a:pt x="428" y="1835"/>
                  </a:lnTo>
                  <a:lnTo>
                    <a:pt x="430" y="1837"/>
                  </a:lnTo>
                  <a:lnTo>
                    <a:pt x="434" y="1840"/>
                  </a:lnTo>
                  <a:lnTo>
                    <a:pt x="434" y="1842"/>
                  </a:lnTo>
                  <a:lnTo>
                    <a:pt x="435" y="1844"/>
                  </a:lnTo>
                  <a:lnTo>
                    <a:pt x="437" y="1844"/>
                  </a:lnTo>
                  <a:lnTo>
                    <a:pt x="437" y="1842"/>
                  </a:lnTo>
                  <a:lnTo>
                    <a:pt x="439" y="1840"/>
                  </a:lnTo>
                  <a:lnTo>
                    <a:pt x="441" y="1840"/>
                  </a:lnTo>
                  <a:lnTo>
                    <a:pt x="448" y="1839"/>
                  </a:lnTo>
                  <a:lnTo>
                    <a:pt x="450" y="1839"/>
                  </a:lnTo>
                  <a:lnTo>
                    <a:pt x="452" y="1840"/>
                  </a:lnTo>
                  <a:lnTo>
                    <a:pt x="452" y="1840"/>
                  </a:lnTo>
                  <a:lnTo>
                    <a:pt x="453" y="1842"/>
                  </a:lnTo>
                  <a:lnTo>
                    <a:pt x="455" y="1844"/>
                  </a:lnTo>
                  <a:lnTo>
                    <a:pt x="455" y="1846"/>
                  </a:lnTo>
                  <a:lnTo>
                    <a:pt x="455" y="1848"/>
                  </a:lnTo>
                  <a:lnTo>
                    <a:pt x="455" y="1849"/>
                  </a:lnTo>
                  <a:lnTo>
                    <a:pt x="457" y="1851"/>
                  </a:lnTo>
                  <a:lnTo>
                    <a:pt x="457" y="1853"/>
                  </a:lnTo>
                  <a:lnTo>
                    <a:pt x="461" y="1853"/>
                  </a:lnTo>
                  <a:lnTo>
                    <a:pt x="462" y="1853"/>
                  </a:lnTo>
                  <a:lnTo>
                    <a:pt x="462" y="1851"/>
                  </a:lnTo>
                  <a:lnTo>
                    <a:pt x="464" y="1849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70" y="1846"/>
                  </a:lnTo>
                  <a:lnTo>
                    <a:pt x="473" y="1846"/>
                  </a:lnTo>
                  <a:lnTo>
                    <a:pt x="475" y="1846"/>
                  </a:lnTo>
                  <a:lnTo>
                    <a:pt x="479" y="1846"/>
                  </a:lnTo>
                  <a:lnTo>
                    <a:pt x="480" y="1848"/>
                  </a:lnTo>
                  <a:lnTo>
                    <a:pt x="482" y="1849"/>
                  </a:lnTo>
                  <a:lnTo>
                    <a:pt x="489" y="1851"/>
                  </a:lnTo>
                  <a:lnTo>
                    <a:pt x="491" y="1853"/>
                  </a:lnTo>
                  <a:lnTo>
                    <a:pt x="491" y="1853"/>
                  </a:lnTo>
                  <a:lnTo>
                    <a:pt x="493" y="1855"/>
                  </a:lnTo>
                  <a:lnTo>
                    <a:pt x="493" y="1855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89" y="1858"/>
                  </a:lnTo>
                  <a:lnTo>
                    <a:pt x="489" y="1858"/>
                  </a:lnTo>
                  <a:lnTo>
                    <a:pt x="489" y="1862"/>
                  </a:lnTo>
                  <a:lnTo>
                    <a:pt x="489" y="1862"/>
                  </a:lnTo>
                  <a:lnTo>
                    <a:pt x="488" y="1866"/>
                  </a:lnTo>
                  <a:lnTo>
                    <a:pt x="488" y="1866"/>
                  </a:lnTo>
                  <a:lnTo>
                    <a:pt x="488" y="1867"/>
                  </a:lnTo>
                  <a:lnTo>
                    <a:pt x="489" y="1869"/>
                  </a:lnTo>
                  <a:lnTo>
                    <a:pt x="491" y="1871"/>
                  </a:lnTo>
                  <a:lnTo>
                    <a:pt x="495" y="1875"/>
                  </a:lnTo>
                  <a:lnTo>
                    <a:pt x="495" y="1877"/>
                  </a:lnTo>
                  <a:lnTo>
                    <a:pt x="497" y="1875"/>
                  </a:lnTo>
                  <a:lnTo>
                    <a:pt x="500" y="1871"/>
                  </a:lnTo>
                  <a:lnTo>
                    <a:pt x="506" y="1867"/>
                  </a:lnTo>
                  <a:lnTo>
                    <a:pt x="506" y="1867"/>
                  </a:lnTo>
                  <a:lnTo>
                    <a:pt x="509" y="1869"/>
                  </a:lnTo>
                  <a:lnTo>
                    <a:pt x="511" y="1867"/>
                  </a:lnTo>
                  <a:lnTo>
                    <a:pt x="513" y="1864"/>
                  </a:lnTo>
                  <a:lnTo>
                    <a:pt x="515" y="1862"/>
                  </a:lnTo>
                  <a:lnTo>
                    <a:pt x="517" y="1862"/>
                  </a:lnTo>
                  <a:lnTo>
                    <a:pt x="518" y="1860"/>
                  </a:lnTo>
                  <a:lnTo>
                    <a:pt x="520" y="1862"/>
                  </a:lnTo>
                  <a:lnTo>
                    <a:pt x="526" y="1864"/>
                  </a:lnTo>
                  <a:lnTo>
                    <a:pt x="527" y="1862"/>
                  </a:lnTo>
                  <a:lnTo>
                    <a:pt x="529" y="1860"/>
                  </a:lnTo>
                  <a:lnTo>
                    <a:pt x="531" y="1860"/>
                  </a:lnTo>
                  <a:lnTo>
                    <a:pt x="531" y="1860"/>
                  </a:lnTo>
                  <a:lnTo>
                    <a:pt x="533" y="1862"/>
                  </a:lnTo>
                  <a:lnTo>
                    <a:pt x="535" y="1862"/>
                  </a:lnTo>
                  <a:lnTo>
                    <a:pt x="544" y="1866"/>
                  </a:lnTo>
                  <a:lnTo>
                    <a:pt x="545" y="1866"/>
                  </a:lnTo>
                  <a:lnTo>
                    <a:pt x="545" y="1867"/>
                  </a:lnTo>
                  <a:lnTo>
                    <a:pt x="545" y="1867"/>
                  </a:lnTo>
                  <a:lnTo>
                    <a:pt x="544" y="1869"/>
                  </a:lnTo>
                  <a:lnTo>
                    <a:pt x="545" y="1869"/>
                  </a:lnTo>
                  <a:lnTo>
                    <a:pt x="549" y="1871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5"/>
                  </a:lnTo>
                  <a:lnTo>
                    <a:pt x="551" y="1875"/>
                  </a:lnTo>
                  <a:lnTo>
                    <a:pt x="551" y="1877"/>
                  </a:lnTo>
                  <a:lnTo>
                    <a:pt x="551" y="1877"/>
                  </a:lnTo>
                  <a:lnTo>
                    <a:pt x="553" y="1878"/>
                  </a:lnTo>
                  <a:lnTo>
                    <a:pt x="553" y="1878"/>
                  </a:lnTo>
                  <a:lnTo>
                    <a:pt x="555" y="1878"/>
                  </a:lnTo>
                  <a:lnTo>
                    <a:pt x="556" y="1878"/>
                  </a:lnTo>
                  <a:lnTo>
                    <a:pt x="556" y="1880"/>
                  </a:lnTo>
                  <a:lnTo>
                    <a:pt x="556" y="1880"/>
                  </a:lnTo>
                  <a:lnTo>
                    <a:pt x="558" y="1884"/>
                  </a:lnTo>
                  <a:lnTo>
                    <a:pt x="560" y="1884"/>
                  </a:lnTo>
                  <a:lnTo>
                    <a:pt x="562" y="1884"/>
                  </a:lnTo>
                  <a:lnTo>
                    <a:pt x="564" y="1882"/>
                  </a:lnTo>
                  <a:lnTo>
                    <a:pt x="565" y="1884"/>
                  </a:lnTo>
                  <a:lnTo>
                    <a:pt x="567" y="1886"/>
                  </a:lnTo>
                  <a:lnTo>
                    <a:pt x="567" y="1886"/>
                  </a:lnTo>
                  <a:lnTo>
                    <a:pt x="567" y="1889"/>
                  </a:lnTo>
                  <a:lnTo>
                    <a:pt x="565" y="1893"/>
                  </a:lnTo>
                  <a:lnTo>
                    <a:pt x="567" y="1893"/>
                  </a:lnTo>
                  <a:lnTo>
                    <a:pt x="567" y="1893"/>
                  </a:lnTo>
                  <a:lnTo>
                    <a:pt x="567" y="1895"/>
                  </a:lnTo>
                  <a:lnTo>
                    <a:pt x="565" y="1895"/>
                  </a:lnTo>
                  <a:lnTo>
                    <a:pt x="565" y="1896"/>
                  </a:lnTo>
                  <a:lnTo>
                    <a:pt x="565" y="1898"/>
                  </a:lnTo>
                  <a:lnTo>
                    <a:pt x="567" y="1898"/>
                  </a:lnTo>
                  <a:lnTo>
                    <a:pt x="567" y="1900"/>
                  </a:lnTo>
                  <a:lnTo>
                    <a:pt x="567" y="1902"/>
                  </a:lnTo>
                  <a:lnTo>
                    <a:pt x="567" y="1904"/>
                  </a:lnTo>
                  <a:lnTo>
                    <a:pt x="564" y="1905"/>
                  </a:lnTo>
                  <a:lnTo>
                    <a:pt x="562" y="1907"/>
                  </a:lnTo>
                  <a:lnTo>
                    <a:pt x="562" y="1909"/>
                  </a:lnTo>
                  <a:lnTo>
                    <a:pt x="560" y="1911"/>
                  </a:lnTo>
                  <a:lnTo>
                    <a:pt x="562" y="1913"/>
                  </a:lnTo>
                  <a:lnTo>
                    <a:pt x="562" y="1913"/>
                  </a:lnTo>
                  <a:lnTo>
                    <a:pt x="564" y="1914"/>
                  </a:lnTo>
                  <a:lnTo>
                    <a:pt x="565" y="1914"/>
                  </a:lnTo>
                  <a:lnTo>
                    <a:pt x="565" y="1918"/>
                  </a:lnTo>
                  <a:lnTo>
                    <a:pt x="565" y="1918"/>
                  </a:lnTo>
                  <a:lnTo>
                    <a:pt x="569" y="1920"/>
                  </a:lnTo>
                  <a:lnTo>
                    <a:pt x="569" y="1922"/>
                  </a:lnTo>
                  <a:lnTo>
                    <a:pt x="569" y="1922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71" y="1923"/>
                  </a:lnTo>
                  <a:lnTo>
                    <a:pt x="571" y="1923"/>
                  </a:lnTo>
                  <a:lnTo>
                    <a:pt x="571" y="1925"/>
                  </a:lnTo>
                  <a:lnTo>
                    <a:pt x="571" y="1925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71" y="1929"/>
                  </a:lnTo>
                  <a:lnTo>
                    <a:pt x="571" y="1931"/>
                  </a:lnTo>
                  <a:lnTo>
                    <a:pt x="571" y="1933"/>
                  </a:lnTo>
                  <a:lnTo>
                    <a:pt x="571" y="1934"/>
                  </a:lnTo>
                  <a:lnTo>
                    <a:pt x="571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6"/>
                  </a:lnTo>
                  <a:lnTo>
                    <a:pt x="567" y="1936"/>
                  </a:lnTo>
                  <a:lnTo>
                    <a:pt x="567" y="1938"/>
                  </a:lnTo>
                  <a:lnTo>
                    <a:pt x="567" y="1940"/>
                  </a:lnTo>
                  <a:lnTo>
                    <a:pt x="565" y="1940"/>
                  </a:lnTo>
                  <a:lnTo>
                    <a:pt x="564" y="1942"/>
                  </a:lnTo>
                  <a:lnTo>
                    <a:pt x="562" y="1942"/>
                  </a:lnTo>
                  <a:lnTo>
                    <a:pt x="562" y="1943"/>
                  </a:lnTo>
                  <a:lnTo>
                    <a:pt x="562" y="1943"/>
                  </a:lnTo>
                  <a:lnTo>
                    <a:pt x="562" y="1947"/>
                  </a:lnTo>
                  <a:lnTo>
                    <a:pt x="562" y="1947"/>
                  </a:lnTo>
                  <a:lnTo>
                    <a:pt x="560" y="1949"/>
                  </a:lnTo>
                  <a:lnTo>
                    <a:pt x="560" y="1951"/>
                  </a:lnTo>
                  <a:lnTo>
                    <a:pt x="560" y="1952"/>
                  </a:lnTo>
                  <a:lnTo>
                    <a:pt x="560" y="1954"/>
                  </a:lnTo>
                  <a:lnTo>
                    <a:pt x="560" y="1954"/>
                  </a:lnTo>
                  <a:lnTo>
                    <a:pt x="562" y="1956"/>
                  </a:lnTo>
                  <a:lnTo>
                    <a:pt x="571" y="1961"/>
                  </a:lnTo>
                  <a:lnTo>
                    <a:pt x="571" y="1963"/>
                  </a:lnTo>
                  <a:lnTo>
                    <a:pt x="571" y="1965"/>
                  </a:lnTo>
                  <a:lnTo>
                    <a:pt x="573" y="1963"/>
                  </a:lnTo>
                  <a:lnTo>
                    <a:pt x="576" y="1965"/>
                  </a:lnTo>
                  <a:lnTo>
                    <a:pt x="578" y="1967"/>
                  </a:lnTo>
                  <a:lnTo>
                    <a:pt x="580" y="1969"/>
                  </a:lnTo>
                  <a:lnTo>
                    <a:pt x="578" y="1972"/>
                  </a:lnTo>
                  <a:lnTo>
                    <a:pt x="576" y="1976"/>
                  </a:lnTo>
                  <a:lnTo>
                    <a:pt x="574" y="1979"/>
                  </a:lnTo>
                  <a:lnTo>
                    <a:pt x="576" y="1981"/>
                  </a:lnTo>
                  <a:lnTo>
                    <a:pt x="580" y="1981"/>
                  </a:lnTo>
                  <a:lnTo>
                    <a:pt x="580" y="1983"/>
                  </a:lnTo>
                  <a:lnTo>
                    <a:pt x="580" y="1983"/>
                  </a:lnTo>
                  <a:lnTo>
                    <a:pt x="582" y="1983"/>
                  </a:lnTo>
                  <a:lnTo>
                    <a:pt x="582" y="1985"/>
                  </a:lnTo>
                  <a:lnTo>
                    <a:pt x="583" y="1990"/>
                  </a:lnTo>
                  <a:lnTo>
                    <a:pt x="583" y="1990"/>
                  </a:lnTo>
                  <a:lnTo>
                    <a:pt x="585" y="1992"/>
                  </a:lnTo>
                  <a:lnTo>
                    <a:pt x="585" y="1992"/>
                  </a:lnTo>
                  <a:lnTo>
                    <a:pt x="585" y="1994"/>
                  </a:lnTo>
                  <a:lnTo>
                    <a:pt x="585" y="1999"/>
                  </a:lnTo>
                  <a:lnTo>
                    <a:pt x="587" y="2001"/>
                  </a:lnTo>
                  <a:lnTo>
                    <a:pt x="587" y="2003"/>
                  </a:lnTo>
                  <a:lnTo>
                    <a:pt x="594" y="2008"/>
                  </a:lnTo>
                  <a:lnTo>
                    <a:pt x="596" y="2010"/>
                  </a:lnTo>
                  <a:lnTo>
                    <a:pt x="598" y="2010"/>
                  </a:lnTo>
                  <a:lnTo>
                    <a:pt x="600" y="2010"/>
                  </a:lnTo>
                  <a:lnTo>
                    <a:pt x="605" y="2014"/>
                  </a:lnTo>
                  <a:lnTo>
                    <a:pt x="607" y="2014"/>
                  </a:lnTo>
                  <a:lnTo>
                    <a:pt x="607" y="2014"/>
                  </a:lnTo>
                  <a:lnTo>
                    <a:pt x="609" y="2014"/>
                  </a:lnTo>
                  <a:lnTo>
                    <a:pt x="609" y="2014"/>
                  </a:lnTo>
                  <a:lnTo>
                    <a:pt x="609" y="2016"/>
                  </a:lnTo>
                  <a:lnTo>
                    <a:pt x="609" y="2017"/>
                  </a:lnTo>
                  <a:lnTo>
                    <a:pt x="610" y="2017"/>
                  </a:lnTo>
                  <a:lnTo>
                    <a:pt x="610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4" y="2023"/>
                  </a:lnTo>
                  <a:lnTo>
                    <a:pt x="612" y="2023"/>
                  </a:lnTo>
                  <a:lnTo>
                    <a:pt x="612" y="2023"/>
                  </a:lnTo>
                  <a:lnTo>
                    <a:pt x="612" y="2025"/>
                  </a:lnTo>
                  <a:lnTo>
                    <a:pt x="612" y="2025"/>
                  </a:lnTo>
                  <a:lnTo>
                    <a:pt x="612" y="2026"/>
                  </a:lnTo>
                  <a:lnTo>
                    <a:pt x="612" y="2032"/>
                  </a:lnTo>
                  <a:lnTo>
                    <a:pt x="610" y="2034"/>
                  </a:lnTo>
                  <a:lnTo>
                    <a:pt x="609" y="2037"/>
                  </a:lnTo>
                  <a:lnTo>
                    <a:pt x="609" y="2039"/>
                  </a:lnTo>
                  <a:lnTo>
                    <a:pt x="610" y="2039"/>
                  </a:lnTo>
                  <a:lnTo>
                    <a:pt x="614" y="2041"/>
                  </a:lnTo>
                  <a:lnTo>
                    <a:pt x="625" y="2037"/>
                  </a:lnTo>
                  <a:lnTo>
                    <a:pt x="627" y="2037"/>
                  </a:lnTo>
                  <a:lnTo>
                    <a:pt x="629" y="2041"/>
                  </a:lnTo>
                  <a:lnTo>
                    <a:pt x="636" y="2043"/>
                  </a:lnTo>
                  <a:lnTo>
                    <a:pt x="638" y="2043"/>
                  </a:lnTo>
                  <a:lnTo>
                    <a:pt x="639" y="2046"/>
                  </a:lnTo>
                  <a:lnTo>
                    <a:pt x="639" y="2046"/>
                  </a:lnTo>
                  <a:lnTo>
                    <a:pt x="643" y="2046"/>
                  </a:lnTo>
                  <a:lnTo>
                    <a:pt x="643" y="2046"/>
                  </a:lnTo>
                  <a:lnTo>
                    <a:pt x="645" y="2046"/>
                  </a:lnTo>
                  <a:lnTo>
                    <a:pt x="645" y="2048"/>
                  </a:lnTo>
                  <a:lnTo>
                    <a:pt x="645" y="2048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1" y="2052"/>
                  </a:lnTo>
                  <a:lnTo>
                    <a:pt x="641" y="2052"/>
                  </a:lnTo>
                  <a:lnTo>
                    <a:pt x="641" y="2054"/>
                  </a:lnTo>
                  <a:lnTo>
                    <a:pt x="641" y="2055"/>
                  </a:lnTo>
                  <a:lnTo>
                    <a:pt x="641" y="2057"/>
                  </a:lnTo>
                  <a:lnTo>
                    <a:pt x="643" y="2059"/>
                  </a:lnTo>
                  <a:lnTo>
                    <a:pt x="643" y="2061"/>
                  </a:lnTo>
                  <a:lnTo>
                    <a:pt x="645" y="2061"/>
                  </a:lnTo>
                  <a:lnTo>
                    <a:pt x="648" y="2063"/>
                  </a:lnTo>
                  <a:lnTo>
                    <a:pt x="648" y="2063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6"/>
                  </a:lnTo>
                  <a:lnTo>
                    <a:pt x="650" y="2064"/>
                  </a:lnTo>
                  <a:lnTo>
                    <a:pt x="652" y="2064"/>
                  </a:lnTo>
                  <a:lnTo>
                    <a:pt x="652" y="2064"/>
                  </a:lnTo>
                  <a:lnTo>
                    <a:pt x="654" y="2064"/>
                  </a:lnTo>
                  <a:lnTo>
                    <a:pt x="654" y="2064"/>
                  </a:lnTo>
                  <a:lnTo>
                    <a:pt x="654" y="2066"/>
                  </a:lnTo>
                  <a:lnTo>
                    <a:pt x="654" y="2066"/>
                  </a:lnTo>
                  <a:lnTo>
                    <a:pt x="654" y="2068"/>
                  </a:lnTo>
                  <a:lnTo>
                    <a:pt x="654" y="2068"/>
                  </a:lnTo>
                  <a:lnTo>
                    <a:pt x="656" y="2068"/>
                  </a:lnTo>
                  <a:lnTo>
                    <a:pt x="656" y="2068"/>
                  </a:lnTo>
                  <a:lnTo>
                    <a:pt x="657" y="2070"/>
                  </a:lnTo>
                  <a:lnTo>
                    <a:pt x="657" y="2070"/>
                  </a:lnTo>
                  <a:lnTo>
                    <a:pt x="656" y="2075"/>
                  </a:lnTo>
                  <a:lnTo>
                    <a:pt x="657" y="2077"/>
                  </a:lnTo>
                  <a:lnTo>
                    <a:pt x="656" y="2079"/>
                  </a:lnTo>
                  <a:lnTo>
                    <a:pt x="656" y="2079"/>
                  </a:lnTo>
                  <a:lnTo>
                    <a:pt x="654" y="2079"/>
                  </a:lnTo>
                  <a:lnTo>
                    <a:pt x="654" y="2079"/>
                  </a:lnTo>
                  <a:lnTo>
                    <a:pt x="650" y="2079"/>
                  </a:lnTo>
                  <a:lnTo>
                    <a:pt x="650" y="2079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48" y="2081"/>
                  </a:lnTo>
                  <a:lnTo>
                    <a:pt x="647" y="2081"/>
                  </a:lnTo>
                  <a:lnTo>
                    <a:pt x="645" y="2081"/>
                  </a:lnTo>
                  <a:lnTo>
                    <a:pt x="643" y="2081"/>
                  </a:lnTo>
                  <a:lnTo>
                    <a:pt x="643" y="2082"/>
                  </a:lnTo>
                  <a:lnTo>
                    <a:pt x="645" y="2082"/>
                  </a:lnTo>
                  <a:lnTo>
                    <a:pt x="645" y="2082"/>
                  </a:lnTo>
                  <a:lnTo>
                    <a:pt x="645" y="2084"/>
                  </a:lnTo>
                  <a:lnTo>
                    <a:pt x="645" y="2086"/>
                  </a:lnTo>
                  <a:lnTo>
                    <a:pt x="643" y="2088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39" y="2091"/>
                  </a:lnTo>
                  <a:lnTo>
                    <a:pt x="638" y="2091"/>
                  </a:lnTo>
                  <a:lnTo>
                    <a:pt x="636" y="2093"/>
                  </a:lnTo>
                  <a:lnTo>
                    <a:pt x="634" y="2095"/>
                  </a:lnTo>
                  <a:lnTo>
                    <a:pt x="632" y="2095"/>
                  </a:lnTo>
                  <a:lnTo>
                    <a:pt x="632" y="2095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29" y="2097"/>
                  </a:lnTo>
                  <a:lnTo>
                    <a:pt x="627" y="2099"/>
                  </a:lnTo>
                  <a:lnTo>
                    <a:pt x="627" y="2099"/>
                  </a:lnTo>
                  <a:lnTo>
                    <a:pt x="625" y="2099"/>
                  </a:lnTo>
                  <a:lnTo>
                    <a:pt x="621" y="2097"/>
                  </a:lnTo>
                  <a:lnTo>
                    <a:pt x="620" y="2097"/>
                  </a:lnTo>
                  <a:lnTo>
                    <a:pt x="620" y="2099"/>
                  </a:lnTo>
                  <a:lnTo>
                    <a:pt x="618" y="2099"/>
                  </a:lnTo>
                  <a:lnTo>
                    <a:pt x="616" y="2099"/>
                  </a:lnTo>
                  <a:lnTo>
                    <a:pt x="614" y="2097"/>
                  </a:lnTo>
                  <a:lnTo>
                    <a:pt x="614" y="2097"/>
                  </a:lnTo>
                  <a:lnTo>
                    <a:pt x="612" y="2097"/>
                  </a:lnTo>
                  <a:lnTo>
                    <a:pt x="610" y="2097"/>
                  </a:lnTo>
                  <a:lnTo>
                    <a:pt x="610" y="2095"/>
                  </a:lnTo>
                  <a:lnTo>
                    <a:pt x="610" y="2091"/>
                  </a:lnTo>
                  <a:lnTo>
                    <a:pt x="609" y="2090"/>
                  </a:lnTo>
                  <a:lnTo>
                    <a:pt x="609" y="2090"/>
                  </a:lnTo>
                  <a:lnTo>
                    <a:pt x="605" y="2090"/>
                  </a:lnTo>
                  <a:lnTo>
                    <a:pt x="605" y="2090"/>
                  </a:lnTo>
                  <a:lnTo>
                    <a:pt x="601" y="2088"/>
                  </a:lnTo>
                  <a:lnTo>
                    <a:pt x="601" y="2088"/>
                  </a:lnTo>
                  <a:lnTo>
                    <a:pt x="600" y="2088"/>
                  </a:lnTo>
                  <a:lnTo>
                    <a:pt x="598" y="2090"/>
                  </a:lnTo>
                  <a:lnTo>
                    <a:pt x="596" y="2090"/>
                  </a:lnTo>
                  <a:lnTo>
                    <a:pt x="594" y="2090"/>
                  </a:lnTo>
                  <a:lnTo>
                    <a:pt x="592" y="2090"/>
                  </a:lnTo>
                  <a:lnTo>
                    <a:pt x="591" y="2091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7"/>
                  </a:lnTo>
                  <a:lnTo>
                    <a:pt x="589" y="2097"/>
                  </a:lnTo>
                  <a:lnTo>
                    <a:pt x="589" y="2099"/>
                  </a:lnTo>
                  <a:lnTo>
                    <a:pt x="589" y="2099"/>
                  </a:lnTo>
                  <a:lnTo>
                    <a:pt x="587" y="2099"/>
                  </a:lnTo>
                  <a:lnTo>
                    <a:pt x="587" y="2099"/>
                  </a:lnTo>
                  <a:lnTo>
                    <a:pt x="585" y="2104"/>
                  </a:lnTo>
                  <a:lnTo>
                    <a:pt x="583" y="2104"/>
                  </a:lnTo>
                  <a:lnTo>
                    <a:pt x="587" y="2108"/>
                  </a:lnTo>
                  <a:lnTo>
                    <a:pt x="589" y="2110"/>
                  </a:lnTo>
                  <a:lnTo>
                    <a:pt x="589" y="2113"/>
                  </a:lnTo>
                  <a:lnTo>
                    <a:pt x="591" y="2115"/>
                  </a:lnTo>
                  <a:lnTo>
                    <a:pt x="592" y="2117"/>
                  </a:lnTo>
                  <a:lnTo>
                    <a:pt x="594" y="2117"/>
                  </a:lnTo>
                  <a:lnTo>
                    <a:pt x="594" y="2119"/>
                  </a:lnTo>
                  <a:lnTo>
                    <a:pt x="596" y="2119"/>
                  </a:lnTo>
                  <a:lnTo>
                    <a:pt x="596" y="2119"/>
                  </a:lnTo>
                  <a:lnTo>
                    <a:pt x="596" y="2120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600" y="2124"/>
                  </a:lnTo>
                  <a:lnTo>
                    <a:pt x="600" y="2126"/>
                  </a:lnTo>
                  <a:lnTo>
                    <a:pt x="600" y="2128"/>
                  </a:lnTo>
                  <a:lnTo>
                    <a:pt x="598" y="2129"/>
                  </a:lnTo>
                  <a:lnTo>
                    <a:pt x="594" y="2131"/>
                  </a:lnTo>
                  <a:lnTo>
                    <a:pt x="594" y="2131"/>
                  </a:lnTo>
                  <a:lnTo>
                    <a:pt x="596" y="2133"/>
                  </a:lnTo>
                  <a:lnTo>
                    <a:pt x="598" y="2137"/>
                  </a:lnTo>
                  <a:lnTo>
                    <a:pt x="600" y="2140"/>
                  </a:lnTo>
                  <a:lnTo>
                    <a:pt x="600" y="2140"/>
                  </a:lnTo>
                  <a:lnTo>
                    <a:pt x="601" y="2142"/>
                  </a:lnTo>
                  <a:lnTo>
                    <a:pt x="603" y="2144"/>
                  </a:lnTo>
                  <a:lnTo>
                    <a:pt x="601" y="2144"/>
                  </a:lnTo>
                  <a:lnTo>
                    <a:pt x="601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6"/>
                  </a:lnTo>
                  <a:lnTo>
                    <a:pt x="600" y="2146"/>
                  </a:lnTo>
                  <a:lnTo>
                    <a:pt x="598" y="2146"/>
                  </a:lnTo>
                  <a:lnTo>
                    <a:pt x="598" y="2147"/>
                  </a:lnTo>
                  <a:lnTo>
                    <a:pt x="600" y="2147"/>
                  </a:lnTo>
                  <a:lnTo>
                    <a:pt x="600" y="2149"/>
                  </a:lnTo>
                  <a:lnTo>
                    <a:pt x="601" y="2151"/>
                  </a:lnTo>
                  <a:lnTo>
                    <a:pt x="600" y="2153"/>
                  </a:lnTo>
                  <a:lnTo>
                    <a:pt x="600" y="2155"/>
                  </a:lnTo>
                  <a:lnTo>
                    <a:pt x="601" y="2157"/>
                  </a:lnTo>
                  <a:lnTo>
                    <a:pt x="601" y="2157"/>
                  </a:lnTo>
                  <a:lnTo>
                    <a:pt x="601" y="2158"/>
                  </a:lnTo>
                  <a:lnTo>
                    <a:pt x="601" y="2158"/>
                  </a:lnTo>
                  <a:lnTo>
                    <a:pt x="601" y="2160"/>
                  </a:lnTo>
                  <a:lnTo>
                    <a:pt x="601" y="2162"/>
                  </a:lnTo>
                  <a:lnTo>
                    <a:pt x="600" y="2162"/>
                  </a:lnTo>
                  <a:lnTo>
                    <a:pt x="600" y="2162"/>
                  </a:lnTo>
                  <a:lnTo>
                    <a:pt x="601" y="2166"/>
                  </a:lnTo>
                  <a:lnTo>
                    <a:pt x="601" y="2166"/>
                  </a:lnTo>
                  <a:lnTo>
                    <a:pt x="603" y="2166"/>
                  </a:lnTo>
                  <a:lnTo>
                    <a:pt x="603" y="2167"/>
                  </a:lnTo>
                  <a:lnTo>
                    <a:pt x="605" y="2167"/>
                  </a:lnTo>
                  <a:lnTo>
                    <a:pt x="607" y="2167"/>
                  </a:lnTo>
                  <a:lnTo>
                    <a:pt x="605" y="2167"/>
                  </a:lnTo>
                  <a:lnTo>
                    <a:pt x="605" y="2169"/>
                  </a:lnTo>
                  <a:lnTo>
                    <a:pt x="605" y="2171"/>
                  </a:lnTo>
                  <a:lnTo>
                    <a:pt x="605" y="2171"/>
                  </a:lnTo>
                  <a:lnTo>
                    <a:pt x="605" y="2173"/>
                  </a:lnTo>
                  <a:lnTo>
                    <a:pt x="607" y="2173"/>
                  </a:lnTo>
                  <a:lnTo>
                    <a:pt x="609" y="2175"/>
                  </a:lnTo>
                  <a:lnTo>
                    <a:pt x="609" y="2176"/>
                  </a:lnTo>
                  <a:lnTo>
                    <a:pt x="609" y="2176"/>
                  </a:lnTo>
                  <a:lnTo>
                    <a:pt x="609" y="2180"/>
                  </a:lnTo>
                  <a:lnTo>
                    <a:pt x="612" y="2180"/>
                  </a:lnTo>
                  <a:lnTo>
                    <a:pt x="614" y="2180"/>
                  </a:lnTo>
                  <a:lnTo>
                    <a:pt x="616" y="2180"/>
                  </a:lnTo>
                  <a:lnTo>
                    <a:pt x="616" y="2182"/>
                  </a:lnTo>
                  <a:lnTo>
                    <a:pt x="616" y="2184"/>
                  </a:lnTo>
                  <a:lnTo>
                    <a:pt x="616" y="2185"/>
                  </a:lnTo>
                  <a:lnTo>
                    <a:pt x="616" y="2185"/>
                  </a:lnTo>
                  <a:lnTo>
                    <a:pt x="618" y="2185"/>
                  </a:lnTo>
                  <a:lnTo>
                    <a:pt x="620" y="2184"/>
                  </a:lnTo>
                  <a:lnTo>
                    <a:pt x="621" y="2184"/>
                  </a:lnTo>
                  <a:lnTo>
                    <a:pt x="625" y="2185"/>
                  </a:lnTo>
                  <a:lnTo>
                    <a:pt x="627" y="2184"/>
                  </a:lnTo>
                  <a:lnTo>
                    <a:pt x="632" y="2182"/>
                  </a:lnTo>
                  <a:lnTo>
                    <a:pt x="636" y="2180"/>
                  </a:lnTo>
                  <a:lnTo>
                    <a:pt x="636" y="2176"/>
                  </a:lnTo>
                  <a:lnTo>
                    <a:pt x="638" y="2171"/>
                  </a:lnTo>
                  <a:lnTo>
                    <a:pt x="638" y="2169"/>
                  </a:lnTo>
                  <a:lnTo>
                    <a:pt x="638" y="2169"/>
                  </a:lnTo>
                  <a:lnTo>
                    <a:pt x="639" y="2169"/>
                  </a:lnTo>
                  <a:lnTo>
                    <a:pt x="639" y="2169"/>
                  </a:lnTo>
                  <a:lnTo>
                    <a:pt x="639" y="2167"/>
                  </a:lnTo>
                  <a:lnTo>
                    <a:pt x="639" y="2167"/>
                  </a:lnTo>
                  <a:lnTo>
                    <a:pt x="638" y="2166"/>
                  </a:lnTo>
                  <a:lnTo>
                    <a:pt x="638" y="2164"/>
                  </a:lnTo>
                  <a:lnTo>
                    <a:pt x="639" y="2162"/>
                  </a:lnTo>
                  <a:lnTo>
                    <a:pt x="641" y="2162"/>
                  </a:lnTo>
                  <a:lnTo>
                    <a:pt x="645" y="2162"/>
                  </a:lnTo>
                  <a:lnTo>
                    <a:pt x="648" y="2162"/>
                  </a:lnTo>
                  <a:lnTo>
                    <a:pt x="657" y="2167"/>
                  </a:lnTo>
                  <a:lnTo>
                    <a:pt x="659" y="2167"/>
                  </a:lnTo>
                  <a:lnTo>
                    <a:pt x="661" y="2167"/>
                  </a:lnTo>
                  <a:lnTo>
                    <a:pt x="663" y="2167"/>
                  </a:lnTo>
                  <a:lnTo>
                    <a:pt x="665" y="2167"/>
                  </a:lnTo>
                  <a:lnTo>
                    <a:pt x="666" y="2167"/>
                  </a:lnTo>
                  <a:lnTo>
                    <a:pt x="666" y="2167"/>
                  </a:lnTo>
                  <a:lnTo>
                    <a:pt x="668" y="2167"/>
                  </a:lnTo>
                  <a:lnTo>
                    <a:pt x="672" y="2164"/>
                  </a:lnTo>
                  <a:lnTo>
                    <a:pt x="674" y="2162"/>
                  </a:lnTo>
                  <a:lnTo>
                    <a:pt x="674" y="2162"/>
                  </a:lnTo>
                  <a:lnTo>
                    <a:pt x="675" y="2164"/>
                  </a:lnTo>
                  <a:lnTo>
                    <a:pt x="675" y="2164"/>
                  </a:lnTo>
                  <a:lnTo>
                    <a:pt x="675" y="2162"/>
                  </a:lnTo>
                  <a:lnTo>
                    <a:pt x="675" y="2162"/>
                  </a:lnTo>
                  <a:lnTo>
                    <a:pt x="677" y="2162"/>
                  </a:lnTo>
                  <a:lnTo>
                    <a:pt x="677" y="2160"/>
                  </a:lnTo>
                  <a:lnTo>
                    <a:pt x="679" y="2160"/>
                  </a:lnTo>
                  <a:lnTo>
                    <a:pt x="679" y="2158"/>
                  </a:lnTo>
                  <a:lnTo>
                    <a:pt x="681" y="2158"/>
                  </a:lnTo>
                  <a:lnTo>
                    <a:pt x="681" y="2158"/>
                  </a:lnTo>
                  <a:lnTo>
                    <a:pt x="686" y="2158"/>
                  </a:lnTo>
                  <a:lnTo>
                    <a:pt x="690" y="2158"/>
                  </a:lnTo>
                  <a:lnTo>
                    <a:pt x="690" y="2158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4" y="2160"/>
                  </a:lnTo>
                  <a:lnTo>
                    <a:pt x="694" y="2160"/>
                  </a:lnTo>
                  <a:lnTo>
                    <a:pt x="695" y="2158"/>
                  </a:lnTo>
                  <a:lnTo>
                    <a:pt x="695" y="2158"/>
                  </a:lnTo>
                  <a:lnTo>
                    <a:pt x="695" y="2160"/>
                  </a:lnTo>
                  <a:lnTo>
                    <a:pt x="695" y="2164"/>
                  </a:lnTo>
                  <a:lnTo>
                    <a:pt x="697" y="2164"/>
                  </a:lnTo>
                  <a:lnTo>
                    <a:pt x="697" y="2164"/>
                  </a:lnTo>
                  <a:lnTo>
                    <a:pt x="701" y="2160"/>
                  </a:lnTo>
                  <a:lnTo>
                    <a:pt x="706" y="2158"/>
                  </a:lnTo>
                  <a:lnTo>
                    <a:pt x="708" y="2158"/>
                  </a:lnTo>
                  <a:lnTo>
                    <a:pt x="710" y="2158"/>
                  </a:lnTo>
                  <a:lnTo>
                    <a:pt x="712" y="2158"/>
                  </a:lnTo>
                  <a:lnTo>
                    <a:pt x="712" y="2160"/>
                  </a:lnTo>
                  <a:lnTo>
                    <a:pt x="712" y="2160"/>
                  </a:lnTo>
                  <a:lnTo>
                    <a:pt x="713" y="2162"/>
                  </a:lnTo>
                  <a:lnTo>
                    <a:pt x="713" y="2164"/>
                  </a:lnTo>
                  <a:lnTo>
                    <a:pt x="717" y="2164"/>
                  </a:lnTo>
                  <a:lnTo>
                    <a:pt x="717" y="2166"/>
                  </a:lnTo>
                  <a:lnTo>
                    <a:pt x="719" y="2169"/>
                  </a:lnTo>
                  <a:lnTo>
                    <a:pt x="719" y="2169"/>
                  </a:lnTo>
                  <a:lnTo>
                    <a:pt x="722" y="2171"/>
                  </a:lnTo>
                  <a:lnTo>
                    <a:pt x="722" y="2173"/>
                  </a:lnTo>
                  <a:lnTo>
                    <a:pt x="724" y="2175"/>
                  </a:lnTo>
                  <a:lnTo>
                    <a:pt x="724" y="2175"/>
                  </a:lnTo>
                  <a:lnTo>
                    <a:pt x="724" y="2176"/>
                  </a:lnTo>
                  <a:lnTo>
                    <a:pt x="724" y="2176"/>
                  </a:lnTo>
                  <a:lnTo>
                    <a:pt x="724" y="2178"/>
                  </a:lnTo>
                  <a:lnTo>
                    <a:pt x="724" y="2180"/>
                  </a:lnTo>
                  <a:lnTo>
                    <a:pt x="724" y="2180"/>
                  </a:lnTo>
                  <a:lnTo>
                    <a:pt x="724" y="2182"/>
                  </a:lnTo>
                  <a:lnTo>
                    <a:pt x="724" y="2184"/>
                  </a:lnTo>
                  <a:lnTo>
                    <a:pt x="724" y="2185"/>
                  </a:lnTo>
                  <a:lnTo>
                    <a:pt x="726" y="2187"/>
                  </a:lnTo>
                  <a:lnTo>
                    <a:pt x="726" y="2189"/>
                  </a:lnTo>
                  <a:lnTo>
                    <a:pt x="726" y="2189"/>
                  </a:lnTo>
                  <a:lnTo>
                    <a:pt x="726" y="2191"/>
                  </a:lnTo>
                  <a:lnTo>
                    <a:pt x="726" y="2191"/>
                  </a:lnTo>
                  <a:lnTo>
                    <a:pt x="728" y="2191"/>
                  </a:lnTo>
                  <a:lnTo>
                    <a:pt x="730" y="2193"/>
                  </a:lnTo>
                  <a:lnTo>
                    <a:pt x="731" y="2194"/>
                  </a:lnTo>
                  <a:lnTo>
                    <a:pt x="731" y="2194"/>
                  </a:lnTo>
                  <a:lnTo>
                    <a:pt x="731" y="2196"/>
                  </a:lnTo>
                  <a:lnTo>
                    <a:pt x="733" y="2196"/>
                  </a:lnTo>
                  <a:lnTo>
                    <a:pt x="733" y="2196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7" y="2200"/>
                  </a:lnTo>
                  <a:lnTo>
                    <a:pt x="739" y="2200"/>
                  </a:lnTo>
                  <a:lnTo>
                    <a:pt x="741" y="2202"/>
                  </a:lnTo>
                  <a:lnTo>
                    <a:pt x="741" y="2202"/>
                  </a:lnTo>
                  <a:lnTo>
                    <a:pt x="742" y="2205"/>
                  </a:lnTo>
                  <a:lnTo>
                    <a:pt x="742" y="2209"/>
                  </a:lnTo>
                  <a:lnTo>
                    <a:pt x="741" y="2211"/>
                  </a:lnTo>
                  <a:lnTo>
                    <a:pt x="739" y="2213"/>
                  </a:lnTo>
                  <a:lnTo>
                    <a:pt x="737" y="2211"/>
                  </a:lnTo>
                  <a:lnTo>
                    <a:pt x="728" y="2214"/>
                  </a:lnTo>
                  <a:lnTo>
                    <a:pt x="726" y="2214"/>
                  </a:lnTo>
                  <a:lnTo>
                    <a:pt x="726" y="2216"/>
                  </a:lnTo>
                  <a:lnTo>
                    <a:pt x="726" y="2218"/>
                  </a:lnTo>
                  <a:lnTo>
                    <a:pt x="728" y="2218"/>
                  </a:lnTo>
                  <a:lnTo>
                    <a:pt x="728" y="2218"/>
                  </a:lnTo>
                  <a:lnTo>
                    <a:pt x="728" y="2220"/>
                  </a:lnTo>
                  <a:lnTo>
                    <a:pt x="728" y="2222"/>
                  </a:lnTo>
                  <a:lnTo>
                    <a:pt x="730" y="2222"/>
                  </a:lnTo>
                  <a:lnTo>
                    <a:pt x="730" y="2222"/>
                  </a:lnTo>
                  <a:lnTo>
                    <a:pt x="731" y="2225"/>
                  </a:lnTo>
                  <a:lnTo>
                    <a:pt x="731" y="2225"/>
                  </a:lnTo>
                  <a:lnTo>
                    <a:pt x="733" y="2227"/>
                  </a:lnTo>
                  <a:lnTo>
                    <a:pt x="733" y="2229"/>
                  </a:lnTo>
                  <a:lnTo>
                    <a:pt x="733" y="2229"/>
                  </a:lnTo>
                  <a:lnTo>
                    <a:pt x="731" y="2231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4"/>
                  </a:lnTo>
                  <a:lnTo>
                    <a:pt x="731" y="2234"/>
                  </a:lnTo>
                  <a:lnTo>
                    <a:pt x="731" y="2236"/>
                  </a:lnTo>
                  <a:lnTo>
                    <a:pt x="731" y="2236"/>
                  </a:lnTo>
                  <a:lnTo>
                    <a:pt x="730" y="2236"/>
                  </a:lnTo>
                  <a:lnTo>
                    <a:pt x="730" y="2236"/>
                  </a:lnTo>
                  <a:lnTo>
                    <a:pt x="731" y="2238"/>
                  </a:lnTo>
                  <a:lnTo>
                    <a:pt x="731" y="2238"/>
                  </a:lnTo>
                  <a:lnTo>
                    <a:pt x="733" y="2240"/>
                  </a:lnTo>
                  <a:lnTo>
                    <a:pt x="733" y="2240"/>
                  </a:lnTo>
                  <a:lnTo>
                    <a:pt x="735" y="2240"/>
                  </a:lnTo>
                  <a:lnTo>
                    <a:pt x="735" y="2240"/>
                  </a:lnTo>
                  <a:lnTo>
                    <a:pt x="737" y="2238"/>
                  </a:lnTo>
                  <a:lnTo>
                    <a:pt x="737" y="2241"/>
                  </a:lnTo>
                  <a:lnTo>
                    <a:pt x="735" y="2243"/>
                  </a:lnTo>
                  <a:lnTo>
                    <a:pt x="733" y="2247"/>
                  </a:lnTo>
                  <a:lnTo>
                    <a:pt x="730" y="2249"/>
                  </a:lnTo>
                  <a:lnTo>
                    <a:pt x="733" y="2250"/>
                  </a:lnTo>
                  <a:lnTo>
                    <a:pt x="735" y="2250"/>
                  </a:lnTo>
                  <a:lnTo>
                    <a:pt x="737" y="2250"/>
                  </a:lnTo>
                  <a:lnTo>
                    <a:pt x="739" y="2249"/>
                  </a:lnTo>
                  <a:lnTo>
                    <a:pt x="741" y="2247"/>
                  </a:lnTo>
                  <a:lnTo>
                    <a:pt x="742" y="2249"/>
                  </a:lnTo>
                  <a:lnTo>
                    <a:pt x="746" y="2249"/>
                  </a:lnTo>
                  <a:lnTo>
                    <a:pt x="748" y="2250"/>
                  </a:lnTo>
                  <a:lnTo>
                    <a:pt x="750" y="2249"/>
                  </a:lnTo>
                  <a:lnTo>
                    <a:pt x="751" y="2249"/>
                  </a:lnTo>
                  <a:lnTo>
                    <a:pt x="753" y="2250"/>
                  </a:lnTo>
                  <a:lnTo>
                    <a:pt x="753" y="2250"/>
                  </a:lnTo>
                  <a:lnTo>
                    <a:pt x="753" y="2252"/>
                  </a:lnTo>
                  <a:lnTo>
                    <a:pt x="753" y="2254"/>
                  </a:lnTo>
                  <a:lnTo>
                    <a:pt x="755" y="2254"/>
                  </a:lnTo>
                  <a:lnTo>
                    <a:pt x="755" y="2254"/>
                  </a:lnTo>
                  <a:lnTo>
                    <a:pt x="759" y="2254"/>
                  </a:lnTo>
                  <a:lnTo>
                    <a:pt x="762" y="2254"/>
                  </a:lnTo>
                  <a:lnTo>
                    <a:pt x="766" y="2252"/>
                  </a:lnTo>
                  <a:lnTo>
                    <a:pt x="769" y="2250"/>
                  </a:lnTo>
                  <a:lnTo>
                    <a:pt x="769" y="2250"/>
                  </a:lnTo>
                  <a:lnTo>
                    <a:pt x="769" y="2252"/>
                  </a:lnTo>
                  <a:lnTo>
                    <a:pt x="771" y="2252"/>
                  </a:lnTo>
                  <a:lnTo>
                    <a:pt x="773" y="2252"/>
                  </a:lnTo>
                  <a:lnTo>
                    <a:pt x="773" y="2250"/>
                  </a:lnTo>
                  <a:lnTo>
                    <a:pt x="775" y="2250"/>
                  </a:lnTo>
                  <a:lnTo>
                    <a:pt x="775" y="2252"/>
                  </a:lnTo>
                  <a:lnTo>
                    <a:pt x="777" y="2252"/>
                  </a:lnTo>
                  <a:lnTo>
                    <a:pt x="777" y="2254"/>
                  </a:lnTo>
                  <a:lnTo>
                    <a:pt x="777" y="2261"/>
                  </a:lnTo>
                  <a:lnTo>
                    <a:pt x="778" y="2263"/>
                  </a:lnTo>
                  <a:lnTo>
                    <a:pt x="780" y="2265"/>
                  </a:lnTo>
                  <a:lnTo>
                    <a:pt x="782" y="2265"/>
                  </a:lnTo>
                  <a:lnTo>
                    <a:pt x="786" y="2265"/>
                  </a:lnTo>
                  <a:lnTo>
                    <a:pt x="787" y="2265"/>
                  </a:lnTo>
                  <a:lnTo>
                    <a:pt x="787" y="2265"/>
                  </a:lnTo>
                  <a:lnTo>
                    <a:pt x="789" y="2265"/>
                  </a:lnTo>
                  <a:lnTo>
                    <a:pt x="789" y="2267"/>
                  </a:lnTo>
                  <a:lnTo>
                    <a:pt x="789" y="2267"/>
                  </a:lnTo>
                  <a:lnTo>
                    <a:pt x="787" y="2268"/>
                  </a:lnTo>
                  <a:lnTo>
                    <a:pt x="786" y="2268"/>
                  </a:lnTo>
                  <a:lnTo>
                    <a:pt x="786" y="2270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7" y="2274"/>
                  </a:lnTo>
                  <a:lnTo>
                    <a:pt x="787" y="2274"/>
                  </a:lnTo>
                  <a:lnTo>
                    <a:pt x="789" y="2274"/>
                  </a:lnTo>
                  <a:lnTo>
                    <a:pt x="789" y="2276"/>
                  </a:lnTo>
                  <a:lnTo>
                    <a:pt x="787" y="2276"/>
                  </a:lnTo>
                  <a:lnTo>
                    <a:pt x="789" y="2278"/>
                  </a:lnTo>
                  <a:lnTo>
                    <a:pt x="789" y="2279"/>
                  </a:lnTo>
                  <a:lnTo>
                    <a:pt x="789" y="2279"/>
                  </a:lnTo>
                  <a:lnTo>
                    <a:pt x="791" y="2281"/>
                  </a:lnTo>
                  <a:lnTo>
                    <a:pt x="791" y="2283"/>
                  </a:lnTo>
                  <a:lnTo>
                    <a:pt x="791" y="2283"/>
                  </a:lnTo>
                  <a:lnTo>
                    <a:pt x="791" y="2285"/>
                  </a:lnTo>
                  <a:lnTo>
                    <a:pt x="791" y="2285"/>
                  </a:lnTo>
                  <a:lnTo>
                    <a:pt x="793" y="2285"/>
                  </a:lnTo>
                  <a:lnTo>
                    <a:pt x="793" y="2287"/>
                  </a:lnTo>
                  <a:lnTo>
                    <a:pt x="793" y="2287"/>
                  </a:lnTo>
                  <a:lnTo>
                    <a:pt x="793" y="2288"/>
                  </a:lnTo>
                  <a:lnTo>
                    <a:pt x="793" y="2290"/>
                  </a:lnTo>
                  <a:lnTo>
                    <a:pt x="793" y="2292"/>
                  </a:lnTo>
                  <a:lnTo>
                    <a:pt x="795" y="2294"/>
                  </a:lnTo>
                  <a:lnTo>
                    <a:pt x="791" y="2296"/>
                  </a:lnTo>
                  <a:lnTo>
                    <a:pt x="789" y="2297"/>
                  </a:lnTo>
                  <a:lnTo>
                    <a:pt x="791" y="2297"/>
                  </a:lnTo>
                  <a:lnTo>
                    <a:pt x="793" y="2308"/>
                  </a:lnTo>
                  <a:lnTo>
                    <a:pt x="793" y="2310"/>
                  </a:lnTo>
                  <a:lnTo>
                    <a:pt x="795" y="2310"/>
                  </a:lnTo>
                  <a:lnTo>
                    <a:pt x="796" y="2310"/>
                  </a:lnTo>
                  <a:lnTo>
                    <a:pt x="798" y="2310"/>
                  </a:lnTo>
                  <a:lnTo>
                    <a:pt x="798" y="2312"/>
                  </a:lnTo>
                  <a:lnTo>
                    <a:pt x="798" y="2312"/>
                  </a:lnTo>
                  <a:lnTo>
                    <a:pt x="800" y="2315"/>
                  </a:lnTo>
                  <a:lnTo>
                    <a:pt x="800" y="2315"/>
                  </a:lnTo>
                  <a:lnTo>
                    <a:pt x="800" y="2317"/>
                  </a:lnTo>
                  <a:lnTo>
                    <a:pt x="800" y="2319"/>
                  </a:lnTo>
                  <a:lnTo>
                    <a:pt x="802" y="2319"/>
                  </a:lnTo>
                  <a:lnTo>
                    <a:pt x="804" y="2319"/>
                  </a:lnTo>
                  <a:lnTo>
                    <a:pt x="804" y="2319"/>
                  </a:lnTo>
                  <a:lnTo>
                    <a:pt x="806" y="2321"/>
                  </a:lnTo>
                  <a:lnTo>
                    <a:pt x="806" y="2319"/>
                  </a:lnTo>
                  <a:lnTo>
                    <a:pt x="806" y="2319"/>
                  </a:lnTo>
                  <a:lnTo>
                    <a:pt x="807" y="2319"/>
                  </a:lnTo>
                  <a:lnTo>
                    <a:pt x="807" y="2317"/>
                  </a:lnTo>
                  <a:lnTo>
                    <a:pt x="807" y="2317"/>
                  </a:lnTo>
                  <a:lnTo>
                    <a:pt x="809" y="2317"/>
                  </a:lnTo>
                  <a:lnTo>
                    <a:pt x="809" y="2317"/>
                  </a:lnTo>
                  <a:lnTo>
                    <a:pt x="811" y="2315"/>
                  </a:lnTo>
                  <a:lnTo>
                    <a:pt x="811" y="2315"/>
                  </a:lnTo>
                  <a:lnTo>
                    <a:pt x="811" y="2314"/>
                  </a:lnTo>
                  <a:lnTo>
                    <a:pt x="813" y="2314"/>
                  </a:lnTo>
                  <a:lnTo>
                    <a:pt x="813" y="2314"/>
                  </a:lnTo>
                  <a:lnTo>
                    <a:pt x="818" y="2314"/>
                  </a:lnTo>
                  <a:lnTo>
                    <a:pt x="827" y="2314"/>
                  </a:lnTo>
                  <a:lnTo>
                    <a:pt x="827" y="2314"/>
                  </a:lnTo>
                  <a:lnTo>
                    <a:pt x="829" y="2315"/>
                  </a:lnTo>
                  <a:lnTo>
                    <a:pt x="829" y="2317"/>
                  </a:lnTo>
                  <a:lnTo>
                    <a:pt x="834" y="2324"/>
                  </a:lnTo>
                  <a:lnTo>
                    <a:pt x="836" y="2324"/>
                  </a:lnTo>
                  <a:lnTo>
                    <a:pt x="838" y="2324"/>
                  </a:lnTo>
                  <a:lnTo>
                    <a:pt x="838" y="2324"/>
                  </a:lnTo>
                  <a:lnTo>
                    <a:pt x="840" y="2324"/>
                  </a:lnTo>
                  <a:lnTo>
                    <a:pt x="840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3" y="2323"/>
                  </a:lnTo>
                  <a:lnTo>
                    <a:pt x="843" y="2324"/>
                  </a:lnTo>
                  <a:lnTo>
                    <a:pt x="845" y="2324"/>
                  </a:lnTo>
                  <a:lnTo>
                    <a:pt x="847" y="2324"/>
                  </a:lnTo>
                  <a:lnTo>
                    <a:pt x="847" y="2324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8"/>
                  </a:lnTo>
                  <a:lnTo>
                    <a:pt x="847" y="2328"/>
                  </a:lnTo>
                  <a:lnTo>
                    <a:pt x="849" y="2330"/>
                  </a:lnTo>
                  <a:lnTo>
                    <a:pt x="849" y="2330"/>
                  </a:lnTo>
                  <a:lnTo>
                    <a:pt x="851" y="2330"/>
                  </a:lnTo>
                  <a:lnTo>
                    <a:pt x="851" y="2330"/>
                  </a:lnTo>
                  <a:lnTo>
                    <a:pt x="852" y="2330"/>
                  </a:lnTo>
                  <a:lnTo>
                    <a:pt x="852" y="2330"/>
                  </a:lnTo>
                  <a:lnTo>
                    <a:pt x="854" y="2330"/>
                  </a:lnTo>
                  <a:lnTo>
                    <a:pt x="854" y="2328"/>
                  </a:lnTo>
                  <a:lnTo>
                    <a:pt x="854" y="2326"/>
                  </a:lnTo>
                  <a:lnTo>
                    <a:pt x="856" y="2326"/>
                  </a:lnTo>
                  <a:lnTo>
                    <a:pt x="863" y="2321"/>
                  </a:lnTo>
                  <a:lnTo>
                    <a:pt x="867" y="2321"/>
                  </a:lnTo>
                  <a:lnTo>
                    <a:pt x="871" y="2319"/>
                  </a:lnTo>
                  <a:lnTo>
                    <a:pt x="874" y="2321"/>
                  </a:lnTo>
                  <a:lnTo>
                    <a:pt x="881" y="2319"/>
                  </a:lnTo>
                  <a:lnTo>
                    <a:pt x="883" y="2317"/>
                  </a:lnTo>
                  <a:lnTo>
                    <a:pt x="885" y="2314"/>
                  </a:lnTo>
                  <a:lnTo>
                    <a:pt x="887" y="2314"/>
                  </a:lnTo>
                  <a:lnTo>
                    <a:pt x="892" y="2314"/>
                  </a:lnTo>
                  <a:lnTo>
                    <a:pt x="894" y="2314"/>
                  </a:lnTo>
                  <a:lnTo>
                    <a:pt x="894" y="2315"/>
                  </a:lnTo>
                  <a:lnTo>
                    <a:pt x="894" y="2317"/>
                  </a:lnTo>
                  <a:lnTo>
                    <a:pt x="896" y="2321"/>
                  </a:lnTo>
                  <a:lnTo>
                    <a:pt x="899" y="2323"/>
                  </a:lnTo>
                  <a:lnTo>
                    <a:pt x="901" y="2324"/>
                  </a:lnTo>
                  <a:lnTo>
                    <a:pt x="901" y="2326"/>
                  </a:lnTo>
                  <a:lnTo>
                    <a:pt x="901" y="2328"/>
                  </a:lnTo>
                  <a:lnTo>
                    <a:pt x="901" y="2330"/>
                  </a:lnTo>
                  <a:lnTo>
                    <a:pt x="901" y="2330"/>
                  </a:lnTo>
                  <a:lnTo>
                    <a:pt x="901" y="2332"/>
                  </a:lnTo>
                  <a:lnTo>
                    <a:pt x="903" y="2334"/>
                  </a:lnTo>
                  <a:lnTo>
                    <a:pt x="908" y="2341"/>
                  </a:lnTo>
                  <a:lnTo>
                    <a:pt x="910" y="2343"/>
                  </a:lnTo>
                  <a:lnTo>
                    <a:pt x="914" y="2344"/>
                  </a:lnTo>
                  <a:lnTo>
                    <a:pt x="916" y="2344"/>
                  </a:lnTo>
                  <a:lnTo>
                    <a:pt x="917" y="2346"/>
                  </a:lnTo>
                  <a:lnTo>
                    <a:pt x="919" y="2348"/>
                  </a:lnTo>
                  <a:lnTo>
                    <a:pt x="921" y="2352"/>
                  </a:lnTo>
                  <a:lnTo>
                    <a:pt x="921" y="2352"/>
                  </a:lnTo>
                  <a:lnTo>
                    <a:pt x="921" y="2353"/>
                  </a:lnTo>
                  <a:lnTo>
                    <a:pt x="921" y="2353"/>
                  </a:lnTo>
                  <a:lnTo>
                    <a:pt x="921" y="2355"/>
                  </a:lnTo>
                  <a:lnTo>
                    <a:pt x="923" y="2353"/>
                  </a:lnTo>
                  <a:lnTo>
                    <a:pt x="925" y="2352"/>
                  </a:lnTo>
                  <a:lnTo>
                    <a:pt x="925" y="2352"/>
                  </a:lnTo>
                  <a:lnTo>
                    <a:pt x="927" y="2352"/>
                  </a:lnTo>
                  <a:lnTo>
                    <a:pt x="927" y="2353"/>
                  </a:lnTo>
                  <a:lnTo>
                    <a:pt x="927" y="2353"/>
                  </a:lnTo>
                  <a:lnTo>
                    <a:pt x="930" y="2352"/>
                  </a:lnTo>
                  <a:lnTo>
                    <a:pt x="930" y="2348"/>
                  </a:lnTo>
                  <a:lnTo>
                    <a:pt x="930" y="2344"/>
                  </a:lnTo>
                  <a:lnTo>
                    <a:pt x="930" y="2343"/>
                  </a:lnTo>
                  <a:lnTo>
                    <a:pt x="930" y="2341"/>
                  </a:lnTo>
                  <a:lnTo>
                    <a:pt x="934" y="2343"/>
                  </a:lnTo>
                  <a:lnTo>
                    <a:pt x="936" y="2343"/>
                  </a:lnTo>
                  <a:lnTo>
                    <a:pt x="937" y="2343"/>
                  </a:lnTo>
                  <a:lnTo>
                    <a:pt x="937" y="2343"/>
                  </a:lnTo>
                  <a:lnTo>
                    <a:pt x="939" y="2348"/>
                  </a:lnTo>
                  <a:lnTo>
                    <a:pt x="939" y="2348"/>
                  </a:lnTo>
                  <a:lnTo>
                    <a:pt x="941" y="2348"/>
                  </a:lnTo>
                  <a:lnTo>
                    <a:pt x="943" y="2348"/>
                  </a:lnTo>
                  <a:lnTo>
                    <a:pt x="943" y="2350"/>
                  </a:lnTo>
                  <a:lnTo>
                    <a:pt x="945" y="2350"/>
                  </a:lnTo>
                  <a:lnTo>
                    <a:pt x="946" y="2350"/>
                  </a:lnTo>
                  <a:lnTo>
                    <a:pt x="950" y="2350"/>
                  </a:lnTo>
                  <a:lnTo>
                    <a:pt x="952" y="2350"/>
                  </a:lnTo>
                  <a:lnTo>
                    <a:pt x="954" y="2350"/>
                  </a:lnTo>
                  <a:lnTo>
                    <a:pt x="954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2"/>
                  </a:lnTo>
                  <a:lnTo>
                    <a:pt x="955" y="2352"/>
                  </a:lnTo>
                  <a:lnTo>
                    <a:pt x="955" y="2353"/>
                  </a:lnTo>
                  <a:lnTo>
                    <a:pt x="955" y="2353"/>
                  </a:lnTo>
                  <a:lnTo>
                    <a:pt x="959" y="2355"/>
                  </a:lnTo>
                  <a:lnTo>
                    <a:pt x="964" y="2357"/>
                  </a:lnTo>
                  <a:lnTo>
                    <a:pt x="966" y="2359"/>
                  </a:lnTo>
                  <a:lnTo>
                    <a:pt x="966" y="2361"/>
                  </a:lnTo>
                  <a:lnTo>
                    <a:pt x="968" y="2362"/>
                  </a:lnTo>
                  <a:lnTo>
                    <a:pt x="973" y="2361"/>
                  </a:lnTo>
                  <a:lnTo>
                    <a:pt x="973" y="2361"/>
                  </a:lnTo>
                  <a:lnTo>
                    <a:pt x="975" y="2361"/>
                  </a:lnTo>
                  <a:lnTo>
                    <a:pt x="977" y="2359"/>
                  </a:lnTo>
                  <a:lnTo>
                    <a:pt x="977" y="2357"/>
                  </a:lnTo>
                  <a:lnTo>
                    <a:pt x="979" y="2357"/>
                  </a:lnTo>
                  <a:lnTo>
                    <a:pt x="981" y="2357"/>
                  </a:lnTo>
                  <a:lnTo>
                    <a:pt x="981" y="2357"/>
                  </a:lnTo>
                  <a:lnTo>
                    <a:pt x="984" y="2364"/>
                  </a:lnTo>
                  <a:lnTo>
                    <a:pt x="984" y="2366"/>
                  </a:lnTo>
                  <a:lnTo>
                    <a:pt x="986" y="2368"/>
                  </a:lnTo>
                  <a:lnTo>
                    <a:pt x="988" y="2368"/>
                  </a:lnTo>
                  <a:lnTo>
                    <a:pt x="990" y="2368"/>
                  </a:lnTo>
                  <a:lnTo>
                    <a:pt x="992" y="2366"/>
                  </a:lnTo>
                  <a:lnTo>
                    <a:pt x="993" y="2366"/>
                  </a:lnTo>
                  <a:lnTo>
                    <a:pt x="995" y="2368"/>
                  </a:lnTo>
                  <a:lnTo>
                    <a:pt x="997" y="2368"/>
                  </a:lnTo>
                  <a:lnTo>
                    <a:pt x="999" y="2368"/>
                  </a:lnTo>
                  <a:lnTo>
                    <a:pt x="1001" y="2368"/>
                  </a:lnTo>
                  <a:lnTo>
                    <a:pt x="1001" y="2370"/>
                  </a:lnTo>
                  <a:lnTo>
                    <a:pt x="1001" y="2373"/>
                  </a:lnTo>
                  <a:lnTo>
                    <a:pt x="1002" y="2377"/>
                  </a:lnTo>
                  <a:lnTo>
                    <a:pt x="1004" y="2377"/>
                  </a:lnTo>
                  <a:lnTo>
                    <a:pt x="1006" y="2379"/>
                  </a:lnTo>
                  <a:lnTo>
                    <a:pt x="1008" y="2379"/>
                  </a:lnTo>
                  <a:lnTo>
                    <a:pt x="1011" y="2382"/>
                  </a:lnTo>
                  <a:lnTo>
                    <a:pt x="1011" y="2382"/>
                  </a:lnTo>
                  <a:lnTo>
                    <a:pt x="1013" y="2382"/>
                  </a:lnTo>
                  <a:lnTo>
                    <a:pt x="1015" y="2382"/>
                  </a:lnTo>
                  <a:lnTo>
                    <a:pt x="1017" y="2380"/>
                  </a:lnTo>
                  <a:lnTo>
                    <a:pt x="1017" y="2380"/>
                  </a:lnTo>
                  <a:lnTo>
                    <a:pt x="1020" y="2377"/>
                  </a:lnTo>
                  <a:lnTo>
                    <a:pt x="1022" y="2377"/>
                  </a:lnTo>
                  <a:lnTo>
                    <a:pt x="1022" y="2377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80"/>
                  </a:lnTo>
                  <a:lnTo>
                    <a:pt x="1028" y="2382"/>
                  </a:lnTo>
                  <a:lnTo>
                    <a:pt x="1026" y="2382"/>
                  </a:lnTo>
                  <a:lnTo>
                    <a:pt x="1024" y="2384"/>
                  </a:lnTo>
                  <a:lnTo>
                    <a:pt x="1024" y="2386"/>
                  </a:lnTo>
                  <a:lnTo>
                    <a:pt x="1024" y="2388"/>
                  </a:lnTo>
                  <a:lnTo>
                    <a:pt x="1024" y="2391"/>
                  </a:lnTo>
                  <a:lnTo>
                    <a:pt x="1026" y="2393"/>
                  </a:lnTo>
                  <a:lnTo>
                    <a:pt x="1029" y="2397"/>
                  </a:lnTo>
                  <a:lnTo>
                    <a:pt x="1029" y="2399"/>
                  </a:lnTo>
                  <a:lnTo>
                    <a:pt x="1029" y="2399"/>
                  </a:lnTo>
                  <a:lnTo>
                    <a:pt x="1029" y="2402"/>
                  </a:lnTo>
                  <a:lnTo>
                    <a:pt x="1029" y="2404"/>
                  </a:lnTo>
                  <a:lnTo>
                    <a:pt x="1028" y="2406"/>
                  </a:lnTo>
                  <a:lnTo>
                    <a:pt x="1028" y="2406"/>
                  </a:lnTo>
                  <a:lnTo>
                    <a:pt x="1026" y="2408"/>
                  </a:lnTo>
                  <a:lnTo>
                    <a:pt x="1024" y="2409"/>
                  </a:lnTo>
                  <a:lnTo>
                    <a:pt x="1024" y="2411"/>
                  </a:lnTo>
                  <a:lnTo>
                    <a:pt x="1020" y="2413"/>
                  </a:lnTo>
                  <a:lnTo>
                    <a:pt x="1019" y="2415"/>
                  </a:lnTo>
                  <a:lnTo>
                    <a:pt x="1019" y="2417"/>
                  </a:lnTo>
                  <a:lnTo>
                    <a:pt x="1019" y="2417"/>
                  </a:lnTo>
                  <a:lnTo>
                    <a:pt x="1019" y="2418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5" y="2420"/>
                  </a:lnTo>
                  <a:lnTo>
                    <a:pt x="1013" y="2420"/>
                  </a:lnTo>
                  <a:lnTo>
                    <a:pt x="1010" y="2422"/>
                  </a:lnTo>
                  <a:lnTo>
                    <a:pt x="1006" y="2422"/>
                  </a:lnTo>
                  <a:lnTo>
                    <a:pt x="1006" y="2422"/>
                  </a:lnTo>
                  <a:lnTo>
                    <a:pt x="1006" y="2426"/>
                  </a:lnTo>
                  <a:lnTo>
                    <a:pt x="1006" y="2427"/>
                  </a:lnTo>
                  <a:lnTo>
                    <a:pt x="1008" y="2427"/>
                  </a:lnTo>
                  <a:lnTo>
                    <a:pt x="1008" y="2427"/>
                  </a:lnTo>
                  <a:lnTo>
                    <a:pt x="1008" y="2429"/>
                  </a:lnTo>
                  <a:lnTo>
                    <a:pt x="1010" y="2431"/>
                  </a:lnTo>
                  <a:lnTo>
                    <a:pt x="1010" y="2431"/>
                  </a:lnTo>
                  <a:lnTo>
                    <a:pt x="1011" y="2431"/>
                  </a:lnTo>
                  <a:lnTo>
                    <a:pt x="1015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9" y="2435"/>
                  </a:lnTo>
                  <a:lnTo>
                    <a:pt x="1019" y="2435"/>
                  </a:lnTo>
                  <a:lnTo>
                    <a:pt x="1020" y="2435"/>
                  </a:lnTo>
                  <a:lnTo>
                    <a:pt x="1020" y="2433"/>
                  </a:lnTo>
                  <a:lnTo>
                    <a:pt x="1022" y="2431"/>
                  </a:lnTo>
                  <a:lnTo>
                    <a:pt x="1024" y="2433"/>
                  </a:lnTo>
                  <a:lnTo>
                    <a:pt x="1024" y="2433"/>
                  </a:lnTo>
                  <a:lnTo>
                    <a:pt x="1024" y="2435"/>
                  </a:lnTo>
                  <a:lnTo>
                    <a:pt x="1024" y="2436"/>
                  </a:lnTo>
                  <a:lnTo>
                    <a:pt x="1022" y="2438"/>
                  </a:lnTo>
                  <a:lnTo>
                    <a:pt x="1020" y="2440"/>
                  </a:lnTo>
                  <a:lnTo>
                    <a:pt x="1019" y="2440"/>
                  </a:lnTo>
                  <a:lnTo>
                    <a:pt x="1013" y="2438"/>
                  </a:lnTo>
                  <a:lnTo>
                    <a:pt x="1011" y="2438"/>
                  </a:lnTo>
                  <a:lnTo>
                    <a:pt x="1011" y="2438"/>
                  </a:lnTo>
                  <a:lnTo>
                    <a:pt x="1010" y="2438"/>
                  </a:lnTo>
                  <a:lnTo>
                    <a:pt x="1010" y="2440"/>
                  </a:lnTo>
                  <a:lnTo>
                    <a:pt x="1010" y="2440"/>
                  </a:lnTo>
                  <a:lnTo>
                    <a:pt x="1008" y="2442"/>
                  </a:lnTo>
                  <a:lnTo>
                    <a:pt x="1008" y="2442"/>
                  </a:lnTo>
                  <a:lnTo>
                    <a:pt x="1006" y="2442"/>
                  </a:lnTo>
                  <a:lnTo>
                    <a:pt x="1004" y="2453"/>
                  </a:lnTo>
                  <a:lnTo>
                    <a:pt x="1002" y="2455"/>
                  </a:lnTo>
                  <a:lnTo>
                    <a:pt x="1004" y="2455"/>
                  </a:lnTo>
                  <a:lnTo>
                    <a:pt x="1006" y="2455"/>
                  </a:lnTo>
                  <a:lnTo>
                    <a:pt x="1011" y="2455"/>
                  </a:lnTo>
                  <a:lnTo>
                    <a:pt x="1013" y="2456"/>
                  </a:lnTo>
                  <a:lnTo>
                    <a:pt x="1015" y="2456"/>
                  </a:lnTo>
                  <a:lnTo>
                    <a:pt x="1015" y="2458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2"/>
                  </a:lnTo>
                  <a:lnTo>
                    <a:pt x="1015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5" y="2464"/>
                  </a:lnTo>
                  <a:lnTo>
                    <a:pt x="1015" y="2464"/>
                  </a:lnTo>
                  <a:lnTo>
                    <a:pt x="1017" y="2467"/>
                  </a:lnTo>
                  <a:lnTo>
                    <a:pt x="1017" y="2469"/>
                  </a:lnTo>
                  <a:lnTo>
                    <a:pt x="1017" y="2471"/>
                  </a:lnTo>
                  <a:lnTo>
                    <a:pt x="1019" y="2471"/>
                  </a:lnTo>
                  <a:lnTo>
                    <a:pt x="1017" y="2471"/>
                  </a:lnTo>
                  <a:lnTo>
                    <a:pt x="1015" y="2473"/>
                  </a:lnTo>
                  <a:lnTo>
                    <a:pt x="1013" y="2476"/>
                  </a:lnTo>
                  <a:lnTo>
                    <a:pt x="1015" y="2478"/>
                  </a:lnTo>
                  <a:lnTo>
                    <a:pt x="1017" y="2478"/>
                  </a:lnTo>
                  <a:lnTo>
                    <a:pt x="1019" y="2476"/>
                  </a:lnTo>
                  <a:lnTo>
                    <a:pt x="1020" y="2476"/>
                  </a:lnTo>
                  <a:lnTo>
                    <a:pt x="1020" y="2478"/>
                  </a:lnTo>
                  <a:lnTo>
                    <a:pt x="1020" y="2480"/>
                  </a:lnTo>
                  <a:lnTo>
                    <a:pt x="1020" y="2482"/>
                  </a:lnTo>
                  <a:lnTo>
                    <a:pt x="1020" y="2482"/>
                  </a:lnTo>
                  <a:lnTo>
                    <a:pt x="1017" y="2483"/>
                  </a:lnTo>
                  <a:lnTo>
                    <a:pt x="1017" y="2485"/>
                  </a:lnTo>
                  <a:lnTo>
                    <a:pt x="1013" y="2491"/>
                  </a:lnTo>
                  <a:lnTo>
                    <a:pt x="1013" y="2491"/>
                  </a:lnTo>
                  <a:lnTo>
                    <a:pt x="1013" y="2492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1" y="2496"/>
                  </a:lnTo>
                  <a:lnTo>
                    <a:pt x="1010" y="2496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1" y="2500"/>
                  </a:lnTo>
                  <a:lnTo>
                    <a:pt x="1011" y="2502"/>
                  </a:lnTo>
                  <a:lnTo>
                    <a:pt x="1011" y="2502"/>
                  </a:lnTo>
                  <a:lnTo>
                    <a:pt x="1011" y="2503"/>
                  </a:lnTo>
                  <a:lnTo>
                    <a:pt x="1011" y="2503"/>
                  </a:lnTo>
                  <a:lnTo>
                    <a:pt x="1011" y="2505"/>
                  </a:lnTo>
                  <a:lnTo>
                    <a:pt x="1010" y="2505"/>
                  </a:lnTo>
                  <a:lnTo>
                    <a:pt x="1010" y="2505"/>
                  </a:lnTo>
                  <a:lnTo>
                    <a:pt x="1011" y="2507"/>
                  </a:lnTo>
                  <a:lnTo>
                    <a:pt x="1011" y="2507"/>
                  </a:lnTo>
                  <a:lnTo>
                    <a:pt x="1010" y="2509"/>
                  </a:lnTo>
                  <a:lnTo>
                    <a:pt x="1010" y="2511"/>
                  </a:lnTo>
                  <a:lnTo>
                    <a:pt x="1008" y="2512"/>
                  </a:lnTo>
                  <a:lnTo>
                    <a:pt x="1006" y="2512"/>
                  </a:lnTo>
                  <a:lnTo>
                    <a:pt x="1002" y="2511"/>
                  </a:lnTo>
                  <a:lnTo>
                    <a:pt x="1001" y="2511"/>
                  </a:lnTo>
                  <a:lnTo>
                    <a:pt x="997" y="2512"/>
                  </a:lnTo>
                  <a:lnTo>
                    <a:pt x="995" y="2512"/>
                  </a:lnTo>
                  <a:lnTo>
                    <a:pt x="995" y="2511"/>
                  </a:lnTo>
                  <a:lnTo>
                    <a:pt x="992" y="2512"/>
                  </a:lnTo>
                  <a:lnTo>
                    <a:pt x="992" y="2512"/>
                  </a:lnTo>
                  <a:lnTo>
                    <a:pt x="990" y="2512"/>
                  </a:lnTo>
                  <a:lnTo>
                    <a:pt x="988" y="2511"/>
                  </a:lnTo>
                  <a:lnTo>
                    <a:pt x="988" y="2511"/>
                  </a:lnTo>
                  <a:lnTo>
                    <a:pt x="981" y="2511"/>
                  </a:lnTo>
                  <a:lnTo>
                    <a:pt x="979" y="2511"/>
                  </a:lnTo>
                  <a:lnTo>
                    <a:pt x="977" y="2512"/>
                  </a:lnTo>
                  <a:lnTo>
                    <a:pt x="975" y="2511"/>
                  </a:lnTo>
                  <a:lnTo>
                    <a:pt x="973" y="2509"/>
                  </a:lnTo>
                  <a:lnTo>
                    <a:pt x="973" y="2509"/>
                  </a:lnTo>
                  <a:lnTo>
                    <a:pt x="966" y="2509"/>
                  </a:lnTo>
                  <a:lnTo>
                    <a:pt x="963" y="2511"/>
                  </a:lnTo>
                  <a:lnTo>
                    <a:pt x="961" y="2512"/>
                  </a:lnTo>
                  <a:lnTo>
                    <a:pt x="961" y="2516"/>
                  </a:lnTo>
                  <a:lnTo>
                    <a:pt x="959" y="2518"/>
                  </a:lnTo>
                  <a:lnTo>
                    <a:pt x="959" y="2521"/>
                  </a:lnTo>
                  <a:lnTo>
                    <a:pt x="959" y="2523"/>
                  </a:lnTo>
                  <a:lnTo>
                    <a:pt x="957" y="2523"/>
                  </a:lnTo>
                  <a:lnTo>
                    <a:pt x="955" y="2521"/>
                  </a:lnTo>
                  <a:lnTo>
                    <a:pt x="955" y="2523"/>
                  </a:lnTo>
                  <a:lnTo>
                    <a:pt x="954" y="2523"/>
                  </a:lnTo>
                  <a:lnTo>
                    <a:pt x="952" y="2525"/>
                  </a:lnTo>
                  <a:lnTo>
                    <a:pt x="950" y="2527"/>
                  </a:lnTo>
                  <a:lnTo>
                    <a:pt x="950" y="2527"/>
                  </a:lnTo>
                  <a:lnTo>
                    <a:pt x="939" y="2529"/>
                  </a:lnTo>
                  <a:lnTo>
                    <a:pt x="937" y="2529"/>
                  </a:lnTo>
                  <a:lnTo>
                    <a:pt x="936" y="2530"/>
                  </a:lnTo>
                  <a:lnTo>
                    <a:pt x="936" y="2534"/>
                  </a:lnTo>
                  <a:lnTo>
                    <a:pt x="934" y="2536"/>
                  </a:lnTo>
                  <a:lnTo>
                    <a:pt x="936" y="2541"/>
                  </a:lnTo>
                  <a:lnTo>
                    <a:pt x="934" y="2543"/>
                  </a:lnTo>
                  <a:lnTo>
                    <a:pt x="934" y="2547"/>
                  </a:lnTo>
                  <a:lnTo>
                    <a:pt x="932" y="2548"/>
                  </a:lnTo>
                  <a:lnTo>
                    <a:pt x="930" y="2548"/>
                  </a:lnTo>
                  <a:lnTo>
                    <a:pt x="930" y="2550"/>
                  </a:lnTo>
                  <a:lnTo>
                    <a:pt x="932" y="2552"/>
                  </a:lnTo>
                  <a:lnTo>
                    <a:pt x="932" y="2552"/>
                  </a:lnTo>
                  <a:lnTo>
                    <a:pt x="934" y="2550"/>
                  </a:lnTo>
                  <a:lnTo>
                    <a:pt x="936" y="2552"/>
                  </a:lnTo>
                  <a:lnTo>
                    <a:pt x="936" y="2552"/>
                  </a:lnTo>
                  <a:lnTo>
                    <a:pt x="937" y="2552"/>
                  </a:lnTo>
                  <a:lnTo>
                    <a:pt x="936" y="2554"/>
                  </a:lnTo>
                  <a:lnTo>
                    <a:pt x="936" y="2556"/>
                  </a:lnTo>
                  <a:lnTo>
                    <a:pt x="936" y="2556"/>
                  </a:lnTo>
                  <a:lnTo>
                    <a:pt x="934" y="2556"/>
                  </a:lnTo>
                  <a:lnTo>
                    <a:pt x="932" y="2558"/>
                  </a:lnTo>
                  <a:lnTo>
                    <a:pt x="932" y="2559"/>
                  </a:lnTo>
                  <a:lnTo>
                    <a:pt x="932" y="2561"/>
                  </a:lnTo>
                  <a:lnTo>
                    <a:pt x="932" y="2563"/>
                  </a:lnTo>
                  <a:lnTo>
                    <a:pt x="932" y="2565"/>
                  </a:lnTo>
                  <a:lnTo>
                    <a:pt x="932" y="2565"/>
                  </a:lnTo>
                  <a:lnTo>
                    <a:pt x="936" y="2565"/>
                  </a:lnTo>
                  <a:lnTo>
                    <a:pt x="943" y="2563"/>
                  </a:lnTo>
                  <a:lnTo>
                    <a:pt x="945" y="2563"/>
                  </a:lnTo>
                  <a:lnTo>
                    <a:pt x="945" y="2561"/>
                  </a:lnTo>
                  <a:lnTo>
                    <a:pt x="945" y="2561"/>
                  </a:lnTo>
                  <a:lnTo>
                    <a:pt x="945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8" y="2558"/>
                  </a:lnTo>
                  <a:lnTo>
                    <a:pt x="950" y="2556"/>
                  </a:lnTo>
                  <a:lnTo>
                    <a:pt x="952" y="2556"/>
                  </a:lnTo>
                  <a:lnTo>
                    <a:pt x="959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52" y="2556"/>
                  </a:lnTo>
                  <a:lnTo>
                    <a:pt x="950" y="2558"/>
                  </a:lnTo>
                  <a:lnTo>
                    <a:pt x="948" y="2558"/>
                  </a:lnTo>
                  <a:lnTo>
                    <a:pt x="948" y="2559"/>
                  </a:lnTo>
                  <a:lnTo>
                    <a:pt x="948" y="2559"/>
                  </a:lnTo>
                  <a:lnTo>
                    <a:pt x="946" y="2559"/>
                  </a:lnTo>
                  <a:lnTo>
                    <a:pt x="946" y="2561"/>
                  </a:lnTo>
                  <a:lnTo>
                    <a:pt x="945" y="2563"/>
                  </a:lnTo>
                  <a:lnTo>
                    <a:pt x="946" y="2563"/>
                  </a:lnTo>
                  <a:lnTo>
                    <a:pt x="948" y="2565"/>
                  </a:lnTo>
                  <a:lnTo>
                    <a:pt x="948" y="2565"/>
                  </a:lnTo>
                  <a:lnTo>
                    <a:pt x="950" y="2565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4" y="2563"/>
                  </a:lnTo>
                  <a:lnTo>
                    <a:pt x="954" y="2563"/>
                  </a:lnTo>
                  <a:lnTo>
                    <a:pt x="955" y="2561"/>
                  </a:lnTo>
                  <a:lnTo>
                    <a:pt x="957" y="2561"/>
                  </a:lnTo>
                  <a:lnTo>
                    <a:pt x="961" y="2561"/>
                  </a:lnTo>
                  <a:lnTo>
                    <a:pt x="963" y="2561"/>
                  </a:lnTo>
                  <a:lnTo>
                    <a:pt x="964" y="2561"/>
                  </a:lnTo>
                  <a:lnTo>
                    <a:pt x="964" y="2561"/>
                  </a:lnTo>
                  <a:lnTo>
                    <a:pt x="964" y="2559"/>
                  </a:lnTo>
                  <a:lnTo>
                    <a:pt x="966" y="2559"/>
                  </a:lnTo>
                  <a:lnTo>
                    <a:pt x="968" y="2559"/>
                  </a:lnTo>
                  <a:lnTo>
                    <a:pt x="968" y="2559"/>
                  </a:lnTo>
                  <a:lnTo>
                    <a:pt x="968" y="2558"/>
                  </a:lnTo>
                  <a:lnTo>
                    <a:pt x="968" y="2556"/>
                  </a:lnTo>
                  <a:lnTo>
                    <a:pt x="968" y="2554"/>
                  </a:lnTo>
                  <a:lnTo>
                    <a:pt x="970" y="2554"/>
                  </a:lnTo>
                  <a:lnTo>
                    <a:pt x="972" y="2554"/>
                  </a:lnTo>
                  <a:lnTo>
                    <a:pt x="973" y="2554"/>
                  </a:lnTo>
                  <a:lnTo>
                    <a:pt x="973" y="2554"/>
                  </a:lnTo>
                  <a:lnTo>
                    <a:pt x="975" y="2552"/>
                  </a:lnTo>
                  <a:lnTo>
                    <a:pt x="975" y="2552"/>
                  </a:lnTo>
                  <a:lnTo>
                    <a:pt x="977" y="2552"/>
                  </a:lnTo>
                  <a:lnTo>
                    <a:pt x="977" y="2552"/>
                  </a:lnTo>
                  <a:lnTo>
                    <a:pt x="979" y="2552"/>
                  </a:lnTo>
                  <a:lnTo>
                    <a:pt x="979" y="2552"/>
                  </a:lnTo>
                  <a:lnTo>
                    <a:pt x="981" y="2552"/>
                  </a:lnTo>
                  <a:lnTo>
                    <a:pt x="982" y="2554"/>
                  </a:lnTo>
                  <a:lnTo>
                    <a:pt x="984" y="2554"/>
                  </a:lnTo>
                  <a:lnTo>
                    <a:pt x="986" y="2556"/>
                  </a:lnTo>
                  <a:lnTo>
                    <a:pt x="986" y="2558"/>
                  </a:lnTo>
                  <a:lnTo>
                    <a:pt x="986" y="2558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61"/>
                  </a:lnTo>
                  <a:lnTo>
                    <a:pt x="984" y="2563"/>
                  </a:lnTo>
                  <a:lnTo>
                    <a:pt x="984" y="2563"/>
                  </a:lnTo>
                  <a:lnTo>
                    <a:pt x="984" y="2565"/>
                  </a:lnTo>
                  <a:lnTo>
                    <a:pt x="984" y="2565"/>
                  </a:lnTo>
                  <a:lnTo>
                    <a:pt x="986" y="2567"/>
                  </a:lnTo>
                  <a:lnTo>
                    <a:pt x="986" y="2565"/>
                  </a:lnTo>
                  <a:lnTo>
                    <a:pt x="988" y="2563"/>
                  </a:lnTo>
                  <a:lnTo>
                    <a:pt x="990" y="2563"/>
                  </a:lnTo>
                  <a:lnTo>
                    <a:pt x="992" y="2565"/>
                  </a:lnTo>
                  <a:lnTo>
                    <a:pt x="990" y="2565"/>
                  </a:lnTo>
                  <a:lnTo>
                    <a:pt x="988" y="2565"/>
                  </a:lnTo>
                  <a:lnTo>
                    <a:pt x="986" y="2567"/>
                  </a:lnTo>
                  <a:lnTo>
                    <a:pt x="986" y="2568"/>
                  </a:lnTo>
                  <a:lnTo>
                    <a:pt x="986" y="2570"/>
                  </a:lnTo>
                  <a:lnTo>
                    <a:pt x="986" y="2572"/>
                  </a:lnTo>
                  <a:lnTo>
                    <a:pt x="984" y="2572"/>
                  </a:lnTo>
                  <a:lnTo>
                    <a:pt x="979" y="2570"/>
                  </a:lnTo>
                  <a:lnTo>
                    <a:pt x="979" y="2570"/>
                  </a:lnTo>
                  <a:lnTo>
                    <a:pt x="979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3" y="2572"/>
                  </a:lnTo>
                  <a:lnTo>
                    <a:pt x="972" y="2574"/>
                  </a:lnTo>
                  <a:lnTo>
                    <a:pt x="970" y="2576"/>
                  </a:lnTo>
                  <a:lnTo>
                    <a:pt x="968" y="2577"/>
                  </a:lnTo>
                  <a:lnTo>
                    <a:pt x="968" y="2577"/>
                  </a:lnTo>
                  <a:lnTo>
                    <a:pt x="966" y="2577"/>
                  </a:lnTo>
                  <a:lnTo>
                    <a:pt x="964" y="2577"/>
                  </a:lnTo>
                  <a:lnTo>
                    <a:pt x="964" y="2577"/>
                  </a:lnTo>
                  <a:lnTo>
                    <a:pt x="963" y="2579"/>
                  </a:lnTo>
                  <a:lnTo>
                    <a:pt x="961" y="2581"/>
                  </a:lnTo>
                  <a:lnTo>
                    <a:pt x="959" y="2581"/>
                  </a:lnTo>
                  <a:lnTo>
                    <a:pt x="957" y="2583"/>
                  </a:lnTo>
                  <a:lnTo>
                    <a:pt x="955" y="2583"/>
                  </a:lnTo>
                  <a:lnTo>
                    <a:pt x="952" y="2583"/>
                  </a:lnTo>
                  <a:lnTo>
                    <a:pt x="950" y="2583"/>
                  </a:lnTo>
                  <a:lnTo>
                    <a:pt x="950" y="2585"/>
                  </a:lnTo>
                  <a:lnTo>
                    <a:pt x="945" y="2583"/>
                  </a:lnTo>
                  <a:lnTo>
                    <a:pt x="945" y="2583"/>
                  </a:lnTo>
                  <a:lnTo>
                    <a:pt x="943" y="2585"/>
                  </a:lnTo>
                  <a:lnTo>
                    <a:pt x="943" y="2585"/>
                  </a:lnTo>
                  <a:lnTo>
                    <a:pt x="941" y="2586"/>
                  </a:lnTo>
                  <a:lnTo>
                    <a:pt x="941" y="2586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90"/>
                  </a:lnTo>
                  <a:lnTo>
                    <a:pt x="939" y="2590"/>
                  </a:lnTo>
                  <a:lnTo>
                    <a:pt x="939" y="2592"/>
                  </a:lnTo>
                  <a:lnTo>
                    <a:pt x="941" y="2592"/>
                  </a:lnTo>
                  <a:lnTo>
                    <a:pt x="941" y="2594"/>
                  </a:lnTo>
                  <a:lnTo>
                    <a:pt x="941" y="2594"/>
                  </a:lnTo>
                  <a:lnTo>
                    <a:pt x="941" y="2592"/>
                  </a:lnTo>
                  <a:lnTo>
                    <a:pt x="941" y="2592"/>
                  </a:lnTo>
                  <a:lnTo>
                    <a:pt x="943" y="2592"/>
                  </a:lnTo>
                  <a:lnTo>
                    <a:pt x="945" y="2592"/>
                  </a:lnTo>
                  <a:lnTo>
                    <a:pt x="946" y="2592"/>
                  </a:lnTo>
                  <a:lnTo>
                    <a:pt x="950" y="2594"/>
                  </a:lnTo>
                  <a:lnTo>
                    <a:pt x="950" y="2594"/>
                  </a:lnTo>
                  <a:lnTo>
                    <a:pt x="950" y="2595"/>
                  </a:lnTo>
                  <a:lnTo>
                    <a:pt x="952" y="2595"/>
                  </a:lnTo>
                  <a:lnTo>
                    <a:pt x="952" y="2597"/>
                  </a:lnTo>
                  <a:lnTo>
                    <a:pt x="950" y="2597"/>
                  </a:lnTo>
                  <a:lnTo>
                    <a:pt x="945" y="2599"/>
                  </a:lnTo>
                  <a:lnTo>
                    <a:pt x="937" y="2595"/>
                  </a:lnTo>
                  <a:lnTo>
                    <a:pt x="937" y="2595"/>
                  </a:lnTo>
                  <a:lnTo>
                    <a:pt x="936" y="2594"/>
                  </a:lnTo>
                  <a:lnTo>
                    <a:pt x="936" y="2594"/>
                  </a:lnTo>
                  <a:lnTo>
                    <a:pt x="936" y="2592"/>
                  </a:lnTo>
                  <a:lnTo>
                    <a:pt x="936" y="2592"/>
                  </a:lnTo>
                  <a:lnTo>
                    <a:pt x="934" y="2592"/>
                  </a:lnTo>
                  <a:lnTo>
                    <a:pt x="934" y="2594"/>
                  </a:lnTo>
                  <a:lnTo>
                    <a:pt x="932" y="2595"/>
                  </a:lnTo>
                  <a:lnTo>
                    <a:pt x="932" y="2595"/>
                  </a:lnTo>
                  <a:lnTo>
                    <a:pt x="928" y="2595"/>
                  </a:lnTo>
                  <a:lnTo>
                    <a:pt x="928" y="2595"/>
                  </a:lnTo>
                  <a:lnTo>
                    <a:pt x="927" y="2595"/>
                  </a:lnTo>
                  <a:lnTo>
                    <a:pt x="925" y="2599"/>
                  </a:lnTo>
                  <a:lnTo>
                    <a:pt x="923" y="2599"/>
                  </a:lnTo>
                  <a:lnTo>
                    <a:pt x="921" y="2601"/>
                  </a:lnTo>
                  <a:lnTo>
                    <a:pt x="917" y="2601"/>
                  </a:lnTo>
                  <a:lnTo>
                    <a:pt x="916" y="2599"/>
                  </a:lnTo>
                  <a:lnTo>
                    <a:pt x="914" y="2601"/>
                  </a:lnTo>
                  <a:lnTo>
                    <a:pt x="912" y="2599"/>
                  </a:lnTo>
                  <a:lnTo>
                    <a:pt x="910" y="2597"/>
                  </a:lnTo>
                  <a:lnTo>
                    <a:pt x="908" y="2595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9"/>
                  </a:lnTo>
                  <a:lnTo>
                    <a:pt x="910" y="2601"/>
                  </a:lnTo>
                  <a:lnTo>
                    <a:pt x="910" y="2603"/>
                  </a:lnTo>
                  <a:lnTo>
                    <a:pt x="912" y="2606"/>
                  </a:lnTo>
                  <a:lnTo>
                    <a:pt x="912" y="2608"/>
                  </a:lnTo>
                  <a:lnTo>
                    <a:pt x="912" y="2610"/>
                  </a:lnTo>
                  <a:lnTo>
                    <a:pt x="914" y="2612"/>
                  </a:lnTo>
                  <a:lnTo>
                    <a:pt x="914" y="2612"/>
                  </a:lnTo>
                  <a:lnTo>
                    <a:pt x="917" y="2615"/>
                  </a:lnTo>
                  <a:lnTo>
                    <a:pt x="919" y="2619"/>
                  </a:lnTo>
                  <a:lnTo>
                    <a:pt x="921" y="2619"/>
                  </a:lnTo>
                  <a:lnTo>
                    <a:pt x="923" y="2619"/>
                  </a:lnTo>
                  <a:lnTo>
                    <a:pt x="921" y="2619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5"/>
                  </a:lnTo>
                  <a:lnTo>
                    <a:pt x="925" y="2615"/>
                  </a:lnTo>
                  <a:lnTo>
                    <a:pt x="927" y="2617"/>
                  </a:lnTo>
                  <a:lnTo>
                    <a:pt x="928" y="2617"/>
                  </a:lnTo>
                  <a:lnTo>
                    <a:pt x="932" y="2623"/>
                  </a:lnTo>
                  <a:lnTo>
                    <a:pt x="934" y="2624"/>
                  </a:lnTo>
                  <a:lnTo>
                    <a:pt x="936" y="2626"/>
                  </a:lnTo>
                  <a:lnTo>
                    <a:pt x="936" y="2626"/>
                  </a:lnTo>
                  <a:lnTo>
                    <a:pt x="936" y="2628"/>
                  </a:lnTo>
                  <a:lnTo>
                    <a:pt x="937" y="2630"/>
                  </a:lnTo>
                  <a:lnTo>
                    <a:pt x="950" y="2637"/>
                  </a:lnTo>
                  <a:lnTo>
                    <a:pt x="950" y="2637"/>
                  </a:lnTo>
                  <a:lnTo>
                    <a:pt x="950" y="2639"/>
                  </a:lnTo>
                  <a:lnTo>
                    <a:pt x="950" y="2641"/>
                  </a:lnTo>
                  <a:lnTo>
                    <a:pt x="950" y="2642"/>
                  </a:lnTo>
                  <a:lnTo>
                    <a:pt x="950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5" y="2642"/>
                  </a:lnTo>
                  <a:lnTo>
                    <a:pt x="943" y="2642"/>
                  </a:lnTo>
                  <a:lnTo>
                    <a:pt x="943" y="2642"/>
                  </a:lnTo>
                  <a:lnTo>
                    <a:pt x="939" y="2639"/>
                  </a:lnTo>
                  <a:lnTo>
                    <a:pt x="937" y="2639"/>
                  </a:lnTo>
                  <a:lnTo>
                    <a:pt x="936" y="2635"/>
                  </a:lnTo>
                  <a:lnTo>
                    <a:pt x="934" y="2635"/>
                  </a:lnTo>
                  <a:lnTo>
                    <a:pt x="934" y="2635"/>
                  </a:lnTo>
                  <a:lnTo>
                    <a:pt x="932" y="2635"/>
                  </a:lnTo>
                  <a:lnTo>
                    <a:pt x="930" y="2635"/>
                  </a:lnTo>
                  <a:lnTo>
                    <a:pt x="930" y="2637"/>
                  </a:lnTo>
                  <a:lnTo>
                    <a:pt x="930" y="2637"/>
                  </a:lnTo>
                  <a:lnTo>
                    <a:pt x="930" y="2641"/>
                  </a:lnTo>
                  <a:lnTo>
                    <a:pt x="930" y="2642"/>
                  </a:lnTo>
                  <a:lnTo>
                    <a:pt x="928" y="2642"/>
                  </a:lnTo>
                  <a:lnTo>
                    <a:pt x="928" y="2642"/>
                  </a:lnTo>
                  <a:lnTo>
                    <a:pt x="928" y="2646"/>
                  </a:lnTo>
                  <a:lnTo>
                    <a:pt x="928" y="2648"/>
                  </a:lnTo>
                  <a:lnTo>
                    <a:pt x="927" y="2648"/>
                  </a:lnTo>
                  <a:lnTo>
                    <a:pt x="927" y="2648"/>
                  </a:lnTo>
                  <a:lnTo>
                    <a:pt x="927" y="2650"/>
                  </a:lnTo>
                  <a:lnTo>
                    <a:pt x="925" y="2653"/>
                  </a:lnTo>
                  <a:lnTo>
                    <a:pt x="925" y="2655"/>
                  </a:lnTo>
                  <a:lnTo>
                    <a:pt x="923" y="2657"/>
                  </a:lnTo>
                  <a:lnTo>
                    <a:pt x="925" y="2657"/>
                  </a:lnTo>
                  <a:lnTo>
                    <a:pt x="923" y="2659"/>
                  </a:lnTo>
                  <a:lnTo>
                    <a:pt x="923" y="2659"/>
                  </a:lnTo>
                  <a:lnTo>
                    <a:pt x="921" y="2657"/>
                  </a:lnTo>
                  <a:lnTo>
                    <a:pt x="923" y="2655"/>
                  </a:lnTo>
                  <a:lnTo>
                    <a:pt x="925" y="2653"/>
                  </a:lnTo>
                  <a:lnTo>
                    <a:pt x="925" y="2651"/>
                  </a:lnTo>
                  <a:lnTo>
                    <a:pt x="925" y="2650"/>
                  </a:lnTo>
                  <a:lnTo>
                    <a:pt x="925" y="2650"/>
                  </a:lnTo>
                  <a:lnTo>
                    <a:pt x="925" y="2648"/>
                  </a:lnTo>
                  <a:lnTo>
                    <a:pt x="925" y="2648"/>
                  </a:lnTo>
                  <a:lnTo>
                    <a:pt x="923" y="2648"/>
                  </a:lnTo>
                  <a:lnTo>
                    <a:pt x="923" y="2648"/>
                  </a:lnTo>
                  <a:lnTo>
                    <a:pt x="923" y="2646"/>
                  </a:lnTo>
                  <a:lnTo>
                    <a:pt x="925" y="2646"/>
                  </a:lnTo>
                  <a:lnTo>
                    <a:pt x="925" y="2644"/>
                  </a:lnTo>
                  <a:lnTo>
                    <a:pt x="925" y="2644"/>
                  </a:lnTo>
                  <a:lnTo>
                    <a:pt x="925" y="2642"/>
                  </a:lnTo>
                  <a:lnTo>
                    <a:pt x="925" y="2642"/>
                  </a:lnTo>
                  <a:lnTo>
                    <a:pt x="923" y="2644"/>
                  </a:lnTo>
                  <a:lnTo>
                    <a:pt x="923" y="2642"/>
                  </a:lnTo>
                  <a:lnTo>
                    <a:pt x="925" y="2642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3" y="2641"/>
                  </a:lnTo>
                  <a:lnTo>
                    <a:pt x="919" y="2642"/>
                  </a:lnTo>
                  <a:lnTo>
                    <a:pt x="919" y="2644"/>
                  </a:lnTo>
                  <a:lnTo>
                    <a:pt x="917" y="2646"/>
                  </a:lnTo>
                  <a:lnTo>
                    <a:pt x="916" y="2648"/>
                  </a:lnTo>
                  <a:lnTo>
                    <a:pt x="916" y="2657"/>
                  </a:lnTo>
                  <a:lnTo>
                    <a:pt x="914" y="2659"/>
                  </a:lnTo>
                  <a:lnTo>
                    <a:pt x="914" y="2662"/>
                  </a:lnTo>
                  <a:lnTo>
                    <a:pt x="912" y="2662"/>
                  </a:lnTo>
                  <a:lnTo>
                    <a:pt x="912" y="2664"/>
                  </a:lnTo>
                  <a:lnTo>
                    <a:pt x="912" y="2664"/>
                  </a:lnTo>
                  <a:lnTo>
                    <a:pt x="910" y="2664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71"/>
                  </a:lnTo>
                  <a:lnTo>
                    <a:pt x="907" y="2671"/>
                  </a:lnTo>
                  <a:lnTo>
                    <a:pt x="907" y="2671"/>
                  </a:lnTo>
                  <a:lnTo>
                    <a:pt x="907" y="2673"/>
                  </a:lnTo>
                  <a:lnTo>
                    <a:pt x="907" y="2671"/>
                  </a:lnTo>
                  <a:lnTo>
                    <a:pt x="905" y="2671"/>
                  </a:lnTo>
                  <a:lnTo>
                    <a:pt x="905" y="2673"/>
                  </a:lnTo>
                  <a:lnTo>
                    <a:pt x="905" y="2673"/>
                  </a:lnTo>
                  <a:lnTo>
                    <a:pt x="905" y="2671"/>
                  </a:lnTo>
                  <a:lnTo>
                    <a:pt x="903" y="2671"/>
                  </a:lnTo>
                  <a:lnTo>
                    <a:pt x="903" y="2671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1" y="2669"/>
                  </a:lnTo>
                  <a:lnTo>
                    <a:pt x="901" y="2669"/>
                  </a:lnTo>
                  <a:lnTo>
                    <a:pt x="901" y="2671"/>
                  </a:lnTo>
                  <a:lnTo>
                    <a:pt x="901" y="2673"/>
                  </a:lnTo>
                  <a:lnTo>
                    <a:pt x="901" y="2677"/>
                  </a:lnTo>
                  <a:lnTo>
                    <a:pt x="901" y="2680"/>
                  </a:lnTo>
                  <a:lnTo>
                    <a:pt x="901" y="2682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8"/>
                  </a:lnTo>
                  <a:lnTo>
                    <a:pt x="903" y="2688"/>
                  </a:lnTo>
                  <a:lnTo>
                    <a:pt x="903" y="2686"/>
                  </a:lnTo>
                  <a:lnTo>
                    <a:pt x="903" y="2684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7"/>
                  </a:lnTo>
                  <a:lnTo>
                    <a:pt x="903" y="2677"/>
                  </a:lnTo>
                  <a:lnTo>
                    <a:pt x="905" y="2677"/>
                  </a:lnTo>
                  <a:lnTo>
                    <a:pt x="905" y="2677"/>
                  </a:lnTo>
                  <a:lnTo>
                    <a:pt x="903" y="2677"/>
                  </a:lnTo>
                  <a:lnTo>
                    <a:pt x="903" y="2675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7" y="2677"/>
                  </a:lnTo>
                  <a:lnTo>
                    <a:pt x="907" y="2677"/>
                  </a:lnTo>
                  <a:lnTo>
                    <a:pt x="907" y="2679"/>
                  </a:lnTo>
                  <a:lnTo>
                    <a:pt x="907" y="2682"/>
                  </a:lnTo>
                  <a:lnTo>
                    <a:pt x="905" y="2682"/>
                  </a:lnTo>
                  <a:lnTo>
                    <a:pt x="907" y="2682"/>
                  </a:lnTo>
                  <a:lnTo>
                    <a:pt x="908" y="2684"/>
                  </a:lnTo>
                  <a:lnTo>
                    <a:pt x="908" y="2684"/>
                  </a:lnTo>
                  <a:lnTo>
                    <a:pt x="908" y="2686"/>
                  </a:lnTo>
                  <a:lnTo>
                    <a:pt x="908" y="2684"/>
                  </a:lnTo>
                  <a:lnTo>
                    <a:pt x="907" y="2684"/>
                  </a:lnTo>
                  <a:lnTo>
                    <a:pt x="907" y="2684"/>
                  </a:lnTo>
                  <a:lnTo>
                    <a:pt x="907" y="2686"/>
                  </a:lnTo>
                  <a:lnTo>
                    <a:pt x="907" y="2686"/>
                  </a:lnTo>
                  <a:lnTo>
                    <a:pt x="908" y="2688"/>
                  </a:lnTo>
                  <a:lnTo>
                    <a:pt x="907" y="2689"/>
                  </a:lnTo>
                  <a:lnTo>
                    <a:pt x="908" y="2689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7" y="2695"/>
                  </a:lnTo>
                  <a:lnTo>
                    <a:pt x="907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3" y="2695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5"/>
                  </a:lnTo>
                  <a:lnTo>
                    <a:pt x="901" y="2695"/>
                  </a:lnTo>
                  <a:lnTo>
                    <a:pt x="901" y="2697"/>
                  </a:lnTo>
                  <a:lnTo>
                    <a:pt x="899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899" y="2693"/>
                  </a:lnTo>
                  <a:lnTo>
                    <a:pt x="899" y="2691"/>
                  </a:lnTo>
                  <a:lnTo>
                    <a:pt x="899" y="2691"/>
                  </a:lnTo>
                  <a:lnTo>
                    <a:pt x="898" y="2691"/>
                  </a:lnTo>
                  <a:lnTo>
                    <a:pt x="898" y="2693"/>
                  </a:lnTo>
                  <a:lnTo>
                    <a:pt x="896" y="2693"/>
                  </a:lnTo>
                  <a:lnTo>
                    <a:pt x="898" y="2691"/>
                  </a:lnTo>
                  <a:lnTo>
                    <a:pt x="898" y="2689"/>
                  </a:lnTo>
                  <a:lnTo>
                    <a:pt x="896" y="2691"/>
                  </a:lnTo>
                  <a:lnTo>
                    <a:pt x="894" y="2693"/>
                  </a:lnTo>
                  <a:lnTo>
                    <a:pt x="894" y="2693"/>
                  </a:lnTo>
                  <a:lnTo>
                    <a:pt x="892" y="2693"/>
                  </a:lnTo>
                  <a:lnTo>
                    <a:pt x="890" y="2693"/>
                  </a:lnTo>
                  <a:lnTo>
                    <a:pt x="890" y="2695"/>
                  </a:lnTo>
                  <a:lnTo>
                    <a:pt x="890" y="2693"/>
                  </a:lnTo>
                  <a:lnTo>
                    <a:pt x="889" y="2693"/>
                  </a:lnTo>
                  <a:lnTo>
                    <a:pt x="880" y="2693"/>
                  </a:lnTo>
                  <a:lnTo>
                    <a:pt x="880" y="2693"/>
                  </a:lnTo>
                  <a:lnTo>
                    <a:pt x="880" y="2695"/>
                  </a:lnTo>
                  <a:lnTo>
                    <a:pt x="880" y="2695"/>
                  </a:lnTo>
                  <a:lnTo>
                    <a:pt x="881" y="2695"/>
                  </a:lnTo>
                  <a:lnTo>
                    <a:pt x="881" y="2695"/>
                  </a:lnTo>
                  <a:lnTo>
                    <a:pt x="885" y="2695"/>
                  </a:lnTo>
                  <a:lnTo>
                    <a:pt x="887" y="2697"/>
                  </a:lnTo>
                  <a:lnTo>
                    <a:pt x="887" y="2697"/>
                  </a:lnTo>
                  <a:lnTo>
                    <a:pt x="885" y="2697"/>
                  </a:lnTo>
                  <a:lnTo>
                    <a:pt x="883" y="2697"/>
                  </a:lnTo>
                  <a:lnTo>
                    <a:pt x="883" y="2698"/>
                  </a:lnTo>
                  <a:lnTo>
                    <a:pt x="881" y="2698"/>
                  </a:lnTo>
                  <a:lnTo>
                    <a:pt x="880" y="2698"/>
                  </a:lnTo>
                  <a:lnTo>
                    <a:pt x="878" y="2700"/>
                  </a:lnTo>
                  <a:lnTo>
                    <a:pt x="876" y="2700"/>
                  </a:lnTo>
                  <a:lnTo>
                    <a:pt x="876" y="2700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6" y="2693"/>
                  </a:lnTo>
                  <a:lnTo>
                    <a:pt x="874" y="2691"/>
                  </a:lnTo>
                  <a:lnTo>
                    <a:pt x="867" y="2686"/>
                  </a:lnTo>
                  <a:lnTo>
                    <a:pt x="865" y="2686"/>
                  </a:lnTo>
                  <a:lnTo>
                    <a:pt x="865" y="2686"/>
                  </a:lnTo>
                  <a:lnTo>
                    <a:pt x="863" y="2686"/>
                  </a:lnTo>
                  <a:lnTo>
                    <a:pt x="863" y="2686"/>
                  </a:lnTo>
                  <a:lnTo>
                    <a:pt x="856" y="2689"/>
                  </a:lnTo>
                  <a:lnTo>
                    <a:pt x="856" y="2691"/>
                  </a:lnTo>
                  <a:lnTo>
                    <a:pt x="854" y="2693"/>
                  </a:lnTo>
                  <a:lnTo>
                    <a:pt x="854" y="2693"/>
                  </a:lnTo>
                  <a:lnTo>
                    <a:pt x="856" y="2693"/>
                  </a:lnTo>
                  <a:lnTo>
                    <a:pt x="858" y="2689"/>
                  </a:lnTo>
                  <a:lnTo>
                    <a:pt x="858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1" y="2689"/>
                  </a:lnTo>
                  <a:lnTo>
                    <a:pt x="861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1" y="2691"/>
                  </a:lnTo>
                  <a:lnTo>
                    <a:pt x="861" y="2691"/>
                  </a:lnTo>
                  <a:lnTo>
                    <a:pt x="861" y="2693"/>
                  </a:lnTo>
                  <a:lnTo>
                    <a:pt x="861" y="2693"/>
                  </a:lnTo>
                  <a:lnTo>
                    <a:pt x="861" y="2695"/>
                  </a:lnTo>
                  <a:lnTo>
                    <a:pt x="861" y="2695"/>
                  </a:lnTo>
                  <a:lnTo>
                    <a:pt x="861" y="2693"/>
                  </a:lnTo>
                  <a:lnTo>
                    <a:pt x="861" y="2691"/>
                  </a:lnTo>
                  <a:lnTo>
                    <a:pt x="860" y="2691"/>
                  </a:lnTo>
                  <a:lnTo>
                    <a:pt x="860" y="2691"/>
                  </a:lnTo>
                  <a:lnTo>
                    <a:pt x="860" y="2693"/>
                  </a:lnTo>
                  <a:lnTo>
                    <a:pt x="860" y="2693"/>
                  </a:lnTo>
                  <a:lnTo>
                    <a:pt x="860" y="2695"/>
                  </a:lnTo>
                  <a:lnTo>
                    <a:pt x="861" y="2695"/>
                  </a:lnTo>
                  <a:lnTo>
                    <a:pt x="869" y="2695"/>
                  </a:lnTo>
                  <a:lnTo>
                    <a:pt x="869" y="2693"/>
                  </a:lnTo>
                  <a:lnTo>
                    <a:pt x="869" y="2693"/>
                  </a:lnTo>
                  <a:lnTo>
                    <a:pt x="871" y="2695"/>
                  </a:lnTo>
                  <a:lnTo>
                    <a:pt x="871" y="2695"/>
                  </a:lnTo>
                  <a:lnTo>
                    <a:pt x="871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5" y="2698"/>
                  </a:lnTo>
                  <a:lnTo>
                    <a:pt x="863" y="2698"/>
                  </a:lnTo>
                  <a:lnTo>
                    <a:pt x="863" y="2700"/>
                  </a:lnTo>
                  <a:lnTo>
                    <a:pt x="863" y="2700"/>
                  </a:lnTo>
                  <a:lnTo>
                    <a:pt x="861" y="2700"/>
                  </a:lnTo>
                  <a:lnTo>
                    <a:pt x="861" y="2700"/>
                  </a:lnTo>
                  <a:lnTo>
                    <a:pt x="860" y="2700"/>
                  </a:lnTo>
                  <a:lnTo>
                    <a:pt x="858" y="2702"/>
                  </a:lnTo>
                  <a:lnTo>
                    <a:pt x="856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4" y="2707"/>
                  </a:lnTo>
                  <a:lnTo>
                    <a:pt x="856" y="2709"/>
                  </a:lnTo>
                  <a:lnTo>
                    <a:pt x="858" y="2709"/>
                  </a:lnTo>
                  <a:lnTo>
                    <a:pt x="858" y="2709"/>
                  </a:lnTo>
                  <a:lnTo>
                    <a:pt x="860" y="2709"/>
                  </a:lnTo>
                  <a:lnTo>
                    <a:pt x="861" y="2707"/>
                  </a:lnTo>
                  <a:lnTo>
                    <a:pt x="863" y="2709"/>
                  </a:lnTo>
                  <a:lnTo>
                    <a:pt x="869" y="2711"/>
                  </a:lnTo>
                  <a:lnTo>
                    <a:pt x="872" y="2713"/>
                  </a:lnTo>
                  <a:lnTo>
                    <a:pt x="874" y="2715"/>
                  </a:lnTo>
                  <a:lnTo>
                    <a:pt x="876" y="2715"/>
                  </a:lnTo>
                  <a:lnTo>
                    <a:pt x="878" y="2716"/>
                  </a:lnTo>
                  <a:lnTo>
                    <a:pt x="878" y="2716"/>
                  </a:lnTo>
                  <a:lnTo>
                    <a:pt x="880" y="2716"/>
                  </a:lnTo>
                  <a:lnTo>
                    <a:pt x="880" y="2716"/>
                  </a:lnTo>
                  <a:lnTo>
                    <a:pt x="881" y="2716"/>
                  </a:lnTo>
                  <a:lnTo>
                    <a:pt x="885" y="2722"/>
                  </a:lnTo>
                  <a:lnTo>
                    <a:pt x="887" y="2722"/>
                  </a:lnTo>
                  <a:lnTo>
                    <a:pt x="887" y="2724"/>
                  </a:lnTo>
                  <a:lnTo>
                    <a:pt x="887" y="2725"/>
                  </a:lnTo>
                  <a:lnTo>
                    <a:pt x="887" y="2725"/>
                  </a:lnTo>
                  <a:lnTo>
                    <a:pt x="887" y="2727"/>
                  </a:lnTo>
                  <a:lnTo>
                    <a:pt x="889" y="2733"/>
                  </a:lnTo>
                  <a:lnTo>
                    <a:pt x="890" y="2735"/>
                  </a:lnTo>
                  <a:lnTo>
                    <a:pt x="890" y="2735"/>
                  </a:lnTo>
                  <a:lnTo>
                    <a:pt x="894" y="2736"/>
                  </a:lnTo>
                  <a:lnTo>
                    <a:pt x="894" y="2736"/>
                  </a:lnTo>
                  <a:lnTo>
                    <a:pt x="894" y="2738"/>
                  </a:lnTo>
                  <a:lnTo>
                    <a:pt x="896" y="2740"/>
                  </a:lnTo>
                  <a:lnTo>
                    <a:pt x="896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9" y="2740"/>
                  </a:lnTo>
                  <a:lnTo>
                    <a:pt x="899" y="2740"/>
                  </a:lnTo>
                  <a:lnTo>
                    <a:pt x="901" y="2740"/>
                  </a:lnTo>
                  <a:lnTo>
                    <a:pt x="901" y="2740"/>
                  </a:lnTo>
                  <a:lnTo>
                    <a:pt x="903" y="2740"/>
                  </a:lnTo>
                  <a:lnTo>
                    <a:pt x="905" y="2740"/>
                  </a:lnTo>
                  <a:lnTo>
                    <a:pt x="907" y="2742"/>
                  </a:lnTo>
                  <a:lnTo>
                    <a:pt x="908" y="2742"/>
                  </a:lnTo>
                  <a:lnTo>
                    <a:pt x="910" y="2742"/>
                  </a:lnTo>
                  <a:lnTo>
                    <a:pt x="912" y="2742"/>
                  </a:lnTo>
                  <a:lnTo>
                    <a:pt x="912" y="2742"/>
                  </a:lnTo>
                  <a:lnTo>
                    <a:pt x="912" y="2740"/>
                  </a:lnTo>
                  <a:lnTo>
                    <a:pt x="912" y="2738"/>
                  </a:lnTo>
                  <a:lnTo>
                    <a:pt x="910" y="2736"/>
                  </a:lnTo>
                  <a:lnTo>
                    <a:pt x="910" y="2735"/>
                  </a:lnTo>
                  <a:lnTo>
                    <a:pt x="912" y="2736"/>
                  </a:lnTo>
                  <a:lnTo>
                    <a:pt x="914" y="2738"/>
                  </a:lnTo>
                  <a:lnTo>
                    <a:pt x="914" y="2738"/>
                  </a:lnTo>
                  <a:lnTo>
                    <a:pt x="916" y="2738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9" y="2745"/>
                  </a:lnTo>
                  <a:lnTo>
                    <a:pt x="921" y="2747"/>
                  </a:lnTo>
                  <a:lnTo>
                    <a:pt x="921" y="2747"/>
                  </a:lnTo>
                  <a:lnTo>
                    <a:pt x="923" y="2747"/>
                  </a:lnTo>
                  <a:lnTo>
                    <a:pt x="923" y="2747"/>
                  </a:lnTo>
                  <a:lnTo>
                    <a:pt x="925" y="2747"/>
                  </a:lnTo>
                  <a:lnTo>
                    <a:pt x="925" y="2749"/>
                  </a:lnTo>
                  <a:lnTo>
                    <a:pt x="925" y="2751"/>
                  </a:lnTo>
                  <a:lnTo>
                    <a:pt x="927" y="2751"/>
                  </a:lnTo>
                  <a:lnTo>
                    <a:pt x="928" y="2754"/>
                  </a:lnTo>
                  <a:lnTo>
                    <a:pt x="928" y="2756"/>
                  </a:lnTo>
                  <a:lnTo>
                    <a:pt x="930" y="2758"/>
                  </a:lnTo>
                  <a:lnTo>
                    <a:pt x="932" y="2760"/>
                  </a:lnTo>
                  <a:lnTo>
                    <a:pt x="936" y="2760"/>
                  </a:lnTo>
                  <a:lnTo>
                    <a:pt x="936" y="2760"/>
                  </a:lnTo>
                  <a:lnTo>
                    <a:pt x="937" y="2762"/>
                  </a:lnTo>
                  <a:lnTo>
                    <a:pt x="952" y="2763"/>
                  </a:lnTo>
                  <a:lnTo>
                    <a:pt x="957" y="2765"/>
                  </a:lnTo>
                  <a:lnTo>
                    <a:pt x="959" y="2767"/>
                  </a:lnTo>
                  <a:lnTo>
                    <a:pt x="959" y="2767"/>
                  </a:lnTo>
                  <a:lnTo>
                    <a:pt x="961" y="2769"/>
                  </a:lnTo>
                  <a:lnTo>
                    <a:pt x="964" y="2774"/>
                  </a:lnTo>
                  <a:lnTo>
                    <a:pt x="964" y="2774"/>
                  </a:lnTo>
                  <a:lnTo>
                    <a:pt x="966" y="2774"/>
                  </a:lnTo>
                  <a:lnTo>
                    <a:pt x="968" y="2774"/>
                  </a:lnTo>
                  <a:lnTo>
                    <a:pt x="970" y="2776"/>
                  </a:lnTo>
                  <a:lnTo>
                    <a:pt x="970" y="2776"/>
                  </a:lnTo>
                  <a:lnTo>
                    <a:pt x="972" y="2776"/>
                  </a:lnTo>
                  <a:lnTo>
                    <a:pt x="972" y="2780"/>
                  </a:lnTo>
                  <a:lnTo>
                    <a:pt x="973" y="2780"/>
                  </a:lnTo>
                  <a:lnTo>
                    <a:pt x="973" y="2780"/>
                  </a:lnTo>
                  <a:lnTo>
                    <a:pt x="975" y="2781"/>
                  </a:lnTo>
                  <a:lnTo>
                    <a:pt x="975" y="2783"/>
                  </a:lnTo>
                  <a:lnTo>
                    <a:pt x="977" y="2785"/>
                  </a:lnTo>
                  <a:lnTo>
                    <a:pt x="988" y="2794"/>
                  </a:lnTo>
                  <a:lnTo>
                    <a:pt x="992" y="2798"/>
                  </a:lnTo>
                  <a:lnTo>
                    <a:pt x="995" y="2801"/>
                  </a:lnTo>
                  <a:lnTo>
                    <a:pt x="1001" y="2809"/>
                  </a:lnTo>
                  <a:lnTo>
                    <a:pt x="1002" y="2810"/>
                  </a:lnTo>
                  <a:lnTo>
                    <a:pt x="1002" y="2812"/>
                  </a:lnTo>
                  <a:lnTo>
                    <a:pt x="1006" y="2812"/>
                  </a:lnTo>
                  <a:lnTo>
                    <a:pt x="1006" y="2812"/>
                  </a:lnTo>
                  <a:lnTo>
                    <a:pt x="1006" y="2814"/>
                  </a:lnTo>
                  <a:lnTo>
                    <a:pt x="1006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10" y="2818"/>
                  </a:lnTo>
                  <a:lnTo>
                    <a:pt x="1013" y="2819"/>
                  </a:lnTo>
                  <a:lnTo>
                    <a:pt x="1015" y="2821"/>
                  </a:lnTo>
                  <a:lnTo>
                    <a:pt x="1015" y="2823"/>
                  </a:lnTo>
                  <a:lnTo>
                    <a:pt x="1017" y="2825"/>
                  </a:lnTo>
                  <a:lnTo>
                    <a:pt x="1017" y="2827"/>
                  </a:lnTo>
                  <a:lnTo>
                    <a:pt x="1019" y="2827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7"/>
                  </a:lnTo>
                  <a:lnTo>
                    <a:pt x="1024" y="2818"/>
                  </a:lnTo>
                  <a:lnTo>
                    <a:pt x="1026" y="2818"/>
                  </a:lnTo>
                  <a:lnTo>
                    <a:pt x="1026" y="2816"/>
                  </a:lnTo>
                  <a:lnTo>
                    <a:pt x="1029" y="2816"/>
                  </a:lnTo>
                  <a:lnTo>
                    <a:pt x="1033" y="2816"/>
                  </a:lnTo>
                  <a:lnTo>
                    <a:pt x="1046" y="2819"/>
                  </a:lnTo>
                  <a:lnTo>
                    <a:pt x="1047" y="2821"/>
                  </a:lnTo>
                  <a:lnTo>
                    <a:pt x="1049" y="2819"/>
                  </a:lnTo>
                  <a:lnTo>
                    <a:pt x="1053" y="2818"/>
                  </a:lnTo>
                  <a:lnTo>
                    <a:pt x="1055" y="2818"/>
                  </a:lnTo>
                  <a:lnTo>
                    <a:pt x="1057" y="2819"/>
                  </a:lnTo>
                  <a:lnTo>
                    <a:pt x="1057" y="2819"/>
                  </a:lnTo>
                  <a:lnTo>
                    <a:pt x="1058" y="2821"/>
                  </a:lnTo>
                  <a:lnTo>
                    <a:pt x="1064" y="2823"/>
                  </a:lnTo>
                  <a:lnTo>
                    <a:pt x="1066" y="2823"/>
                  </a:lnTo>
                  <a:lnTo>
                    <a:pt x="1073" y="2830"/>
                  </a:lnTo>
                  <a:lnTo>
                    <a:pt x="1075" y="2830"/>
                  </a:lnTo>
                  <a:lnTo>
                    <a:pt x="1078" y="2828"/>
                  </a:lnTo>
                  <a:lnTo>
                    <a:pt x="1080" y="2830"/>
                  </a:lnTo>
                  <a:lnTo>
                    <a:pt x="1082" y="2830"/>
                  </a:lnTo>
                  <a:lnTo>
                    <a:pt x="1084" y="2832"/>
                  </a:lnTo>
                  <a:lnTo>
                    <a:pt x="1085" y="2832"/>
                  </a:lnTo>
                  <a:lnTo>
                    <a:pt x="1089" y="2832"/>
                  </a:lnTo>
                  <a:lnTo>
                    <a:pt x="1091" y="2832"/>
                  </a:lnTo>
                  <a:lnTo>
                    <a:pt x="1091" y="2832"/>
                  </a:lnTo>
                  <a:lnTo>
                    <a:pt x="1093" y="2834"/>
                  </a:lnTo>
                  <a:lnTo>
                    <a:pt x="1093" y="2836"/>
                  </a:lnTo>
                  <a:lnTo>
                    <a:pt x="1093" y="2836"/>
                  </a:lnTo>
                  <a:lnTo>
                    <a:pt x="1096" y="2836"/>
                  </a:lnTo>
                  <a:lnTo>
                    <a:pt x="1096" y="2837"/>
                  </a:lnTo>
                  <a:lnTo>
                    <a:pt x="1100" y="2839"/>
                  </a:lnTo>
                  <a:lnTo>
                    <a:pt x="1100" y="2841"/>
                  </a:lnTo>
                  <a:lnTo>
                    <a:pt x="1102" y="2841"/>
                  </a:lnTo>
                  <a:lnTo>
                    <a:pt x="1105" y="2839"/>
                  </a:lnTo>
                  <a:lnTo>
                    <a:pt x="1107" y="2841"/>
                  </a:lnTo>
                  <a:lnTo>
                    <a:pt x="1111" y="2841"/>
                  </a:lnTo>
                  <a:lnTo>
                    <a:pt x="1113" y="2841"/>
                  </a:lnTo>
                  <a:lnTo>
                    <a:pt x="1116" y="2841"/>
                  </a:lnTo>
                  <a:lnTo>
                    <a:pt x="1118" y="2841"/>
                  </a:lnTo>
                  <a:lnTo>
                    <a:pt x="1120" y="2841"/>
                  </a:lnTo>
                  <a:lnTo>
                    <a:pt x="1122" y="2843"/>
                  </a:lnTo>
                  <a:lnTo>
                    <a:pt x="1122" y="2843"/>
                  </a:lnTo>
                  <a:lnTo>
                    <a:pt x="1123" y="2843"/>
                  </a:lnTo>
                  <a:lnTo>
                    <a:pt x="1125" y="2843"/>
                  </a:lnTo>
                  <a:lnTo>
                    <a:pt x="1129" y="2841"/>
                  </a:lnTo>
                  <a:lnTo>
                    <a:pt x="1131" y="2839"/>
                  </a:lnTo>
                  <a:lnTo>
                    <a:pt x="1131" y="2839"/>
                  </a:lnTo>
                  <a:lnTo>
                    <a:pt x="1140" y="2839"/>
                  </a:lnTo>
                  <a:lnTo>
                    <a:pt x="1140" y="2839"/>
                  </a:lnTo>
                  <a:lnTo>
                    <a:pt x="1143" y="2839"/>
                  </a:lnTo>
                  <a:lnTo>
                    <a:pt x="1145" y="2841"/>
                  </a:lnTo>
                  <a:lnTo>
                    <a:pt x="1147" y="2843"/>
                  </a:lnTo>
                  <a:lnTo>
                    <a:pt x="1149" y="2845"/>
                  </a:lnTo>
                  <a:lnTo>
                    <a:pt x="1152" y="2845"/>
                  </a:lnTo>
                  <a:lnTo>
                    <a:pt x="1152" y="2847"/>
                  </a:lnTo>
                  <a:lnTo>
                    <a:pt x="1154" y="2845"/>
                  </a:lnTo>
                  <a:lnTo>
                    <a:pt x="1154" y="2845"/>
                  </a:lnTo>
                  <a:lnTo>
                    <a:pt x="1156" y="2843"/>
                  </a:lnTo>
                  <a:lnTo>
                    <a:pt x="1158" y="2843"/>
                  </a:lnTo>
                  <a:lnTo>
                    <a:pt x="1159" y="2843"/>
                  </a:lnTo>
                  <a:lnTo>
                    <a:pt x="1161" y="2843"/>
                  </a:lnTo>
                  <a:lnTo>
                    <a:pt x="1163" y="2843"/>
                  </a:lnTo>
                  <a:lnTo>
                    <a:pt x="1165" y="2845"/>
                  </a:lnTo>
                  <a:lnTo>
                    <a:pt x="1167" y="2847"/>
                  </a:lnTo>
                  <a:lnTo>
                    <a:pt x="1167" y="2847"/>
                  </a:lnTo>
                  <a:lnTo>
                    <a:pt x="1172" y="2848"/>
                  </a:lnTo>
                  <a:lnTo>
                    <a:pt x="1172" y="2850"/>
                  </a:lnTo>
                  <a:lnTo>
                    <a:pt x="1172" y="2850"/>
                  </a:lnTo>
                  <a:lnTo>
                    <a:pt x="1172" y="2852"/>
                  </a:lnTo>
                  <a:lnTo>
                    <a:pt x="1172" y="2852"/>
                  </a:lnTo>
                  <a:lnTo>
                    <a:pt x="1174" y="2854"/>
                  </a:lnTo>
                  <a:lnTo>
                    <a:pt x="1179" y="2859"/>
                  </a:lnTo>
                  <a:lnTo>
                    <a:pt x="1181" y="2859"/>
                  </a:lnTo>
                  <a:lnTo>
                    <a:pt x="1181" y="2861"/>
                  </a:lnTo>
                  <a:lnTo>
                    <a:pt x="1190" y="2863"/>
                  </a:lnTo>
                  <a:lnTo>
                    <a:pt x="1196" y="2865"/>
                  </a:lnTo>
                  <a:lnTo>
                    <a:pt x="1197" y="2865"/>
                  </a:lnTo>
                  <a:lnTo>
                    <a:pt x="1201" y="2866"/>
                  </a:lnTo>
                  <a:lnTo>
                    <a:pt x="1203" y="2866"/>
                  </a:lnTo>
                  <a:lnTo>
                    <a:pt x="1205" y="2870"/>
                  </a:lnTo>
                  <a:lnTo>
                    <a:pt x="1205" y="2870"/>
                  </a:lnTo>
                  <a:lnTo>
                    <a:pt x="1210" y="2872"/>
                  </a:lnTo>
                  <a:lnTo>
                    <a:pt x="1210" y="2872"/>
                  </a:lnTo>
                  <a:lnTo>
                    <a:pt x="1212" y="2872"/>
                  </a:lnTo>
                  <a:lnTo>
                    <a:pt x="1212" y="2874"/>
                  </a:lnTo>
                  <a:lnTo>
                    <a:pt x="1212" y="2875"/>
                  </a:lnTo>
                  <a:lnTo>
                    <a:pt x="1210" y="2877"/>
                  </a:lnTo>
                  <a:lnTo>
                    <a:pt x="1208" y="2879"/>
                  </a:lnTo>
                  <a:lnTo>
                    <a:pt x="1208" y="2881"/>
                  </a:lnTo>
                  <a:lnTo>
                    <a:pt x="1210" y="2883"/>
                  </a:lnTo>
                  <a:lnTo>
                    <a:pt x="1212" y="2883"/>
                  </a:lnTo>
                  <a:lnTo>
                    <a:pt x="1214" y="2883"/>
                  </a:lnTo>
                  <a:lnTo>
                    <a:pt x="1215" y="2884"/>
                  </a:lnTo>
                  <a:lnTo>
                    <a:pt x="1217" y="2884"/>
                  </a:lnTo>
                  <a:lnTo>
                    <a:pt x="1217" y="2884"/>
                  </a:lnTo>
                  <a:lnTo>
                    <a:pt x="1219" y="2886"/>
                  </a:lnTo>
                  <a:lnTo>
                    <a:pt x="1219" y="2886"/>
                  </a:lnTo>
                  <a:lnTo>
                    <a:pt x="1221" y="2884"/>
                  </a:lnTo>
                  <a:lnTo>
                    <a:pt x="1221" y="2883"/>
                  </a:lnTo>
                  <a:lnTo>
                    <a:pt x="1223" y="2883"/>
                  </a:lnTo>
                  <a:lnTo>
                    <a:pt x="1224" y="2881"/>
                  </a:lnTo>
                  <a:lnTo>
                    <a:pt x="1230" y="2881"/>
                  </a:lnTo>
                  <a:lnTo>
                    <a:pt x="1232" y="2881"/>
                  </a:lnTo>
                  <a:lnTo>
                    <a:pt x="1232" y="2881"/>
                  </a:lnTo>
                  <a:lnTo>
                    <a:pt x="1232" y="2879"/>
                  </a:lnTo>
                  <a:lnTo>
                    <a:pt x="1234" y="2879"/>
                  </a:lnTo>
                  <a:lnTo>
                    <a:pt x="1234" y="2877"/>
                  </a:lnTo>
                  <a:lnTo>
                    <a:pt x="1235" y="2875"/>
                  </a:lnTo>
                  <a:lnTo>
                    <a:pt x="1241" y="2875"/>
                  </a:lnTo>
                  <a:lnTo>
                    <a:pt x="1243" y="2875"/>
                  </a:lnTo>
                  <a:lnTo>
                    <a:pt x="1246" y="2872"/>
                  </a:lnTo>
                  <a:lnTo>
                    <a:pt x="1248" y="2872"/>
                  </a:lnTo>
                  <a:lnTo>
                    <a:pt x="1250" y="2872"/>
                  </a:lnTo>
                  <a:lnTo>
                    <a:pt x="1252" y="2872"/>
                  </a:lnTo>
                  <a:lnTo>
                    <a:pt x="1253" y="2874"/>
                  </a:lnTo>
                  <a:lnTo>
                    <a:pt x="1253" y="2874"/>
                  </a:lnTo>
                  <a:lnTo>
                    <a:pt x="1255" y="2874"/>
                  </a:lnTo>
                  <a:lnTo>
                    <a:pt x="1257" y="2875"/>
                  </a:lnTo>
                  <a:lnTo>
                    <a:pt x="1259" y="2875"/>
                  </a:lnTo>
                  <a:lnTo>
                    <a:pt x="1259" y="2877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2" y="2877"/>
                  </a:lnTo>
                  <a:lnTo>
                    <a:pt x="1262" y="2874"/>
                  </a:lnTo>
                  <a:lnTo>
                    <a:pt x="1264" y="2874"/>
                  </a:lnTo>
                  <a:lnTo>
                    <a:pt x="1264" y="2872"/>
                  </a:lnTo>
                  <a:lnTo>
                    <a:pt x="1268" y="2872"/>
                  </a:lnTo>
                  <a:lnTo>
                    <a:pt x="1273" y="2875"/>
                  </a:lnTo>
                  <a:lnTo>
                    <a:pt x="1273" y="2875"/>
                  </a:lnTo>
                  <a:lnTo>
                    <a:pt x="1275" y="2877"/>
                  </a:lnTo>
                  <a:lnTo>
                    <a:pt x="1275" y="2875"/>
                  </a:lnTo>
                  <a:lnTo>
                    <a:pt x="1275" y="2875"/>
                  </a:lnTo>
                  <a:lnTo>
                    <a:pt x="1277" y="2875"/>
                  </a:lnTo>
                  <a:lnTo>
                    <a:pt x="1279" y="2875"/>
                  </a:lnTo>
                  <a:lnTo>
                    <a:pt x="1280" y="2875"/>
                  </a:lnTo>
                  <a:lnTo>
                    <a:pt x="1280" y="2877"/>
                  </a:lnTo>
                  <a:lnTo>
                    <a:pt x="1286" y="2883"/>
                  </a:lnTo>
                  <a:lnTo>
                    <a:pt x="1286" y="2884"/>
                  </a:lnTo>
                  <a:lnTo>
                    <a:pt x="1288" y="2884"/>
                  </a:lnTo>
                  <a:lnTo>
                    <a:pt x="1288" y="2886"/>
                  </a:lnTo>
                  <a:lnTo>
                    <a:pt x="1288" y="2886"/>
                  </a:lnTo>
                  <a:lnTo>
                    <a:pt x="1289" y="2888"/>
                  </a:lnTo>
                  <a:lnTo>
                    <a:pt x="1291" y="2888"/>
                  </a:lnTo>
                  <a:lnTo>
                    <a:pt x="1297" y="2886"/>
                  </a:lnTo>
                  <a:lnTo>
                    <a:pt x="1299" y="2886"/>
                  </a:lnTo>
                  <a:lnTo>
                    <a:pt x="1302" y="2886"/>
                  </a:lnTo>
                  <a:lnTo>
                    <a:pt x="1308" y="2888"/>
                  </a:lnTo>
                  <a:lnTo>
                    <a:pt x="1309" y="2892"/>
                  </a:lnTo>
                  <a:lnTo>
                    <a:pt x="1309" y="2892"/>
                  </a:lnTo>
                  <a:lnTo>
                    <a:pt x="1309" y="2893"/>
                  </a:lnTo>
                  <a:lnTo>
                    <a:pt x="1302" y="2908"/>
                  </a:lnTo>
                  <a:lnTo>
                    <a:pt x="1304" y="2910"/>
                  </a:lnTo>
                  <a:lnTo>
                    <a:pt x="1306" y="2910"/>
                  </a:lnTo>
                  <a:lnTo>
                    <a:pt x="1308" y="2912"/>
                  </a:lnTo>
                  <a:lnTo>
                    <a:pt x="1313" y="2915"/>
                  </a:lnTo>
                  <a:lnTo>
                    <a:pt x="1317" y="2915"/>
                  </a:lnTo>
                  <a:lnTo>
                    <a:pt x="1317" y="2917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20" y="2921"/>
                  </a:lnTo>
                  <a:lnTo>
                    <a:pt x="1320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4" y="2922"/>
                  </a:lnTo>
                  <a:lnTo>
                    <a:pt x="1324" y="2922"/>
                  </a:lnTo>
                  <a:lnTo>
                    <a:pt x="1326" y="2921"/>
                  </a:lnTo>
                  <a:lnTo>
                    <a:pt x="1326" y="2922"/>
                  </a:lnTo>
                  <a:lnTo>
                    <a:pt x="1326" y="2922"/>
                  </a:lnTo>
                  <a:lnTo>
                    <a:pt x="1327" y="2924"/>
                  </a:lnTo>
                  <a:lnTo>
                    <a:pt x="1329" y="2924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5" y="2924"/>
                  </a:lnTo>
                  <a:lnTo>
                    <a:pt x="1336" y="2926"/>
                  </a:lnTo>
                  <a:lnTo>
                    <a:pt x="1338" y="2928"/>
                  </a:lnTo>
                  <a:lnTo>
                    <a:pt x="1342" y="2928"/>
                  </a:lnTo>
                  <a:lnTo>
                    <a:pt x="1342" y="2928"/>
                  </a:lnTo>
                  <a:lnTo>
                    <a:pt x="1344" y="2930"/>
                  </a:lnTo>
                  <a:lnTo>
                    <a:pt x="1344" y="2930"/>
                  </a:lnTo>
                  <a:lnTo>
                    <a:pt x="1345" y="2930"/>
                  </a:lnTo>
                  <a:lnTo>
                    <a:pt x="1349" y="2931"/>
                  </a:lnTo>
                  <a:lnTo>
                    <a:pt x="1349" y="2931"/>
                  </a:lnTo>
                  <a:lnTo>
                    <a:pt x="1349" y="2933"/>
                  </a:lnTo>
                  <a:lnTo>
                    <a:pt x="1349" y="2935"/>
                  </a:lnTo>
                  <a:lnTo>
                    <a:pt x="1349" y="2937"/>
                  </a:lnTo>
                  <a:lnTo>
                    <a:pt x="1351" y="2937"/>
                  </a:lnTo>
                  <a:lnTo>
                    <a:pt x="1351" y="2937"/>
                  </a:lnTo>
                  <a:lnTo>
                    <a:pt x="1353" y="2937"/>
                  </a:lnTo>
                  <a:lnTo>
                    <a:pt x="1354" y="2935"/>
                  </a:lnTo>
                  <a:lnTo>
                    <a:pt x="1354" y="2935"/>
                  </a:lnTo>
                  <a:lnTo>
                    <a:pt x="1356" y="2935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60" y="2933"/>
                  </a:lnTo>
                  <a:lnTo>
                    <a:pt x="1360" y="2937"/>
                  </a:lnTo>
                  <a:lnTo>
                    <a:pt x="1360" y="2937"/>
                  </a:lnTo>
                  <a:lnTo>
                    <a:pt x="1360" y="2939"/>
                  </a:lnTo>
                  <a:lnTo>
                    <a:pt x="1364" y="2940"/>
                  </a:lnTo>
                  <a:lnTo>
                    <a:pt x="1365" y="2940"/>
                  </a:lnTo>
                  <a:lnTo>
                    <a:pt x="1365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4"/>
                  </a:lnTo>
                  <a:lnTo>
                    <a:pt x="1367" y="2944"/>
                  </a:lnTo>
                  <a:lnTo>
                    <a:pt x="1369" y="2946"/>
                  </a:lnTo>
                  <a:lnTo>
                    <a:pt x="1371" y="2948"/>
                  </a:lnTo>
                  <a:lnTo>
                    <a:pt x="1373" y="2949"/>
                  </a:lnTo>
                  <a:lnTo>
                    <a:pt x="1373" y="2951"/>
                  </a:lnTo>
                  <a:lnTo>
                    <a:pt x="1373" y="2953"/>
                  </a:lnTo>
                  <a:lnTo>
                    <a:pt x="1373" y="2953"/>
                  </a:lnTo>
                  <a:lnTo>
                    <a:pt x="1376" y="2951"/>
                  </a:lnTo>
                  <a:lnTo>
                    <a:pt x="1376" y="2951"/>
                  </a:lnTo>
                  <a:lnTo>
                    <a:pt x="1378" y="2951"/>
                  </a:lnTo>
                  <a:lnTo>
                    <a:pt x="1378" y="2951"/>
                  </a:lnTo>
                  <a:lnTo>
                    <a:pt x="1380" y="2953"/>
                  </a:lnTo>
                  <a:lnTo>
                    <a:pt x="1380" y="2953"/>
                  </a:lnTo>
                  <a:lnTo>
                    <a:pt x="1380" y="2955"/>
                  </a:lnTo>
                  <a:lnTo>
                    <a:pt x="1380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3" y="2960"/>
                  </a:lnTo>
                  <a:lnTo>
                    <a:pt x="1383" y="2962"/>
                  </a:lnTo>
                  <a:lnTo>
                    <a:pt x="1383" y="2964"/>
                  </a:lnTo>
                  <a:lnTo>
                    <a:pt x="1383" y="2968"/>
                  </a:lnTo>
                  <a:lnTo>
                    <a:pt x="1385" y="2968"/>
                  </a:lnTo>
                  <a:lnTo>
                    <a:pt x="1385" y="2969"/>
                  </a:lnTo>
                  <a:lnTo>
                    <a:pt x="1389" y="2971"/>
                  </a:lnTo>
                  <a:lnTo>
                    <a:pt x="1391" y="2971"/>
                  </a:lnTo>
                  <a:lnTo>
                    <a:pt x="1391" y="2973"/>
                  </a:lnTo>
                  <a:lnTo>
                    <a:pt x="1396" y="2973"/>
                  </a:lnTo>
                  <a:lnTo>
                    <a:pt x="1398" y="2973"/>
                  </a:lnTo>
                  <a:lnTo>
                    <a:pt x="1398" y="2975"/>
                  </a:lnTo>
                  <a:lnTo>
                    <a:pt x="1400" y="2977"/>
                  </a:lnTo>
                  <a:lnTo>
                    <a:pt x="1400" y="2977"/>
                  </a:lnTo>
                  <a:lnTo>
                    <a:pt x="1401" y="2975"/>
                  </a:lnTo>
                  <a:lnTo>
                    <a:pt x="1403" y="2975"/>
                  </a:lnTo>
                  <a:lnTo>
                    <a:pt x="1403" y="2975"/>
                  </a:lnTo>
                  <a:lnTo>
                    <a:pt x="1407" y="2975"/>
                  </a:lnTo>
                  <a:lnTo>
                    <a:pt x="1409" y="2977"/>
                  </a:lnTo>
                  <a:lnTo>
                    <a:pt x="1409" y="2977"/>
                  </a:lnTo>
                  <a:lnTo>
                    <a:pt x="1412" y="2977"/>
                  </a:lnTo>
                  <a:lnTo>
                    <a:pt x="1414" y="2977"/>
                  </a:lnTo>
                  <a:lnTo>
                    <a:pt x="1416" y="2975"/>
                  </a:lnTo>
                  <a:lnTo>
                    <a:pt x="1416" y="2975"/>
                  </a:lnTo>
                  <a:lnTo>
                    <a:pt x="1418" y="2975"/>
                  </a:lnTo>
                  <a:lnTo>
                    <a:pt x="1416" y="2973"/>
                  </a:lnTo>
                  <a:lnTo>
                    <a:pt x="1416" y="2971"/>
                  </a:lnTo>
                  <a:lnTo>
                    <a:pt x="1416" y="2971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20" y="2968"/>
                  </a:lnTo>
                  <a:lnTo>
                    <a:pt x="1420" y="2966"/>
                  </a:lnTo>
                  <a:lnTo>
                    <a:pt x="1420" y="2966"/>
                  </a:lnTo>
                  <a:lnTo>
                    <a:pt x="1421" y="2966"/>
                  </a:lnTo>
                  <a:lnTo>
                    <a:pt x="1421" y="2966"/>
                  </a:lnTo>
                  <a:lnTo>
                    <a:pt x="1423" y="2960"/>
                  </a:lnTo>
                  <a:lnTo>
                    <a:pt x="1425" y="2959"/>
                  </a:lnTo>
                  <a:lnTo>
                    <a:pt x="1427" y="2959"/>
                  </a:lnTo>
                  <a:lnTo>
                    <a:pt x="1432" y="2957"/>
                  </a:lnTo>
                  <a:lnTo>
                    <a:pt x="1434" y="2957"/>
                  </a:lnTo>
                  <a:lnTo>
                    <a:pt x="1436" y="2953"/>
                  </a:lnTo>
                  <a:lnTo>
                    <a:pt x="1441" y="2951"/>
                  </a:lnTo>
                  <a:lnTo>
                    <a:pt x="1441" y="2949"/>
                  </a:lnTo>
                  <a:lnTo>
                    <a:pt x="1443" y="2948"/>
                  </a:lnTo>
                  <a:lnTo>
                    <a:pt x="1445" y="2942"/>
                  </a:lnTo>
                  <a:lnTo>
                    <a:pt x="1445" y="2942"/>
                  </a:lnTo>
                  <a:lnTo>
                    <a:pt x="1448" y="2937"/>
                  </a:lnTo>
                  <a:lnTo>
                    <a:pt x="1450" y="2933"/>
                  </a:lnTo>
                  <a:lnTo>
                    <a:pt x="1450" y="2933"/>
                  </a:lnTo>
                  <a:lnTo>
                    <a:pt x="1450" y="2931"/>
                  </a:lnTo>
                  <a:lnTo>
                    <a:pt x="1448" y="2930"/>
                  </a:lnTo>
                  <a:lnTo>
                    <a:pt x="1445" y="2930"/>
                  </a:lnTo>
                  <a:lnTo>
                    <a:pt x="1443" y="2928"/>
                  </a:lnTo>
                  <a:lnTo>
                    <a:pt x="1441" y="2928"/>
                  </a:lnTo>
                  <a:lnTo>
                    <a:pt x="1438" y="2921"/>
                  </a:lnTo>
                  <a:lnTo>
                    <a:pt x="1438" y="2919"/>
                  </a:lnTo>
                  <a:lnTo>
                    <a:pt x="1438" y="2917"/>
                  </a:lnTo>
                  <a:lnTo>
                    <a:pt x="1438" y="2915"/>
                  </a:lnTo>
                  <a:lnTo>
                    <a:pt x="1436" y="2915"/>
                  </a:lnTo>
                  <a:lnTo>
                    <a:pt x="1434" y="2913"/>
                  </a:lnTo>
                  <a:lnTo>
                    <a:pt x="1434" y="2912"/>
                  </a:lnTo>
                  <a:lnTo>
                    <a:pt x="1427" y="2899"/>
                  </a:lnTo>
                  <a:lnTo>
                    <a:pt x="1427" y="2899"/>
                  </a:lnTo>
                  <a:lnTo>
                    <a:pt x="1423" y="2897"/>
                  </a:lnTo>
                  <a:lnTo>
                    <a:pt x="1421" y="2895"/>
                  </a:lnTo>
                  <a:lnTo>
                    <a:pt x="1420" y="2890"/>
                  </a:lnTo>
                  <a:lnTo>
                    <a:pt x="1416" y="2883"/>
                  </a:lnTo>
                  <a:lnTo>
                    <a:pt x="1414" y="2883"/>
                  </a:lnTo>
                  <a:lnTo>
                    <a:pt x="1410" y="2879"/>
                  </a:lnTo>
                  <a:lnTo>
                    <a:pt x="1409" y="2877"/>
                  </a:lnTo>
                  <a:lnTo>
                    <a:pt x="1409" y="2875"/>
                  </a:lnTo>
                  <a:lnTo>
                    <a:pt x="1407" y="2874"/>
                  </a:lnTo>
                  <a:lnTo>
                    <a:pt x="1409" y="2872"/>
                  </a:lnTo>
                  <a:lnTo>
                    <a:pt x="1409" y="2872"/>
                  </a:lnTo>
                  <a:lnTo>
                    <a:pt x="1407" y="2872"/>
                  </a:lnTo>
                  <a:lnTo>
                    <a:pt x="1409" y="2870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5"/>
                  </a:lnTo>
                  <a:lnTo>
                    <a:pt x="1407" y="2865"/>
                  </a:lnTo>
                  <a:lnTo>
                    <a:pt x="1403" y="2861"/>
                  </a:lnTo>
                  <a:lnTo>
                    <a:pt x="1401" y="2861"/>
                  </a:lnTo>
                  <a:lnTo>
                    <a:pt x="1401" y="2859"/>
                  </a:lnTo>
                  <a:lnTo>
                    <a:pt x="1401" y="2859"/>
                  </a:lnTo>
                  <a:lnTo>
                    <a:pt x="1398" y="2857"/>
                  </a:lnTo>
                  <a:lnTo>
                    <a:pt x="1394" y="2854"/>
                  </a:lnTo>
                  <a:lnTo>
                    <a:pt x="1394" y="2850"/>
                  </a:lnTo>
                  <a:lnTo>
                    <a:pt x="1394" y="2848"/>
                  </a:lnTo>
                  <a:lnTo>
                    <a:pt x="1394" y="2848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5"/>
                  </a:lnTo>
                  <a:lnTo>
                    <a:pt x="1396" y="2845"/>
                  </a:lnTo>
                  <a:lnTo>
                    <a:pt x="1396" y="2843"/>
                  </a:lnTo>
                  <a:lnTo>
                    <a:pt x="1396" y="2843"/>
                  </a:lnTo>
                  <a:lnTo>
                    <a:pt x="1396" y="2841"/>
                  </a:lnTo>
                  <a:lnTo>
                    <a:pt x="1396" y="2841"/>
                  </a:lnTo>
                  <a:lnTo>
                    <a:pt x="1398" y="2839"/>
                  </a:lnTo>
                  <a:lnTo>
                    <a:pt x="1398" y="2839"/>
                  </a:lnTo>
                  <a:lnTo>
                    <a:pt x="1400" y="2837"/>
                  </a:lnTo>
                  <a:lnTo>
                    <a:pt x="1400" y="2837"/>
                  </a:lnTo>
                  <a:lnTo>
                    <a:pt x="1401" y="2836"/>
                  </a:lnTo>
                  <a:lnTo>
                    <a:pt x="1401" y="2836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2"/>
                  </a:lnTo>
                  <a:lnTo>
                    <a:pt x="1400" y="2832"/>
                  </a:lnTo>
                  <a:lnTo>
                    <a:pt x="1400" y="2832"/>
                  </a:lnTo>
                  <a:lnTo>
                    <a:pt x="1398" y="2834"/>
                  </a:lnTo>
                  <a:lnTo>
                    <a:pt x="1398" y="2836"/>
                  </a:lnTo>
                  <a:lnTo>
                    <a:pt x="1396" y="2836"/>
                  </a:lnTo>
                  <a:lnTo>
                    <a:pt x="1396" y="2834"/>
                  </a:lnTo>
                  <a:lnTo>
                    <a:pt x="1396" y="2832"/>
                  </a:lnTo>
                  <a:lnTo>
                    <a:pt x="1396" y="2832"/>
                  </a:lnTo>
                  <a:lnTo>
                    <a:pt x="1396" y="2828"/>
                  </a:lnTo>
                  <a:lnTo>
                    <a:pt x="1396" y="2827"/>
                  </a:lnTo>
                  <a:lnTo>
                    <a:pt x="1396" y="2823"/>
                  </a:lnTo>
                  <a:lnTo>
                    <a:pt x="1398" y="2819"/>
                  </a:lnTo>
                  <a:lnTo>
                    <a:pt x="1400" y="2812"/>
                  </a:lnTo>
                  <a:lnTo>
                    <a:pt x="1401" y="2803"/>
                  </a:lnTo>
                  <a:lnTo>
                    <a:pt x="1405" y="2798"/>
                  </a:lnTo>
                  <a:lnTo>
                    <a:pt x="1407" y="2794"/>
                  </a:lnTo>
                  <a:lnTo>
                    <a:pt x="1405" y="2794"/>
                  </a:lnTo>
                  <a:lnTo>
                    <a:pt x="1405" y="2794"/>
                  </a:lnTo>
                  <a:lnTo>
                    <a:pt x="1403" y="2792"/>
                  </a:lnTo>
                  <a:lnTo>
                    <a:pt x="1401" y="2792"/>
                  </a:lnTo>
                  <a:lnTo>
                    <a:pt x="1401" y="2794"/>
                  </a:lnTo>
                  <a:lnTo>
                    <a:pt x="1400" y="2794"/>
                  </a:lnTo>
                  <a:lnTo>
                    <a:pt x="1400" y="2796"/>
                  </a:lnTo>
                  <a:lnTo>
                    <a:pt x="1400" y="2796"/>
                  </a:lnTo>
                  <a:lnTo>
                    <a:pt x="1400" y="2798"/>
                  </a:lnTo>
                  <a:lnTo>
                    <a:pt x="1400" y="2800"/>
                  </a:lnTo>
                  <a:lnTo>
                    <a:pt x="1398" y="2801"/>
                  </a:lnTo>
                  <a:lnTo>
                    <a:pt x="1398" y="2803"/>
                  </a:lnTo>
                  <a:lnTo>
                    <a:pt x="1398" y="2805"/>
                  </a:lnTo>
                  <a:lnTo>
                    <a:pt x="1398" y="2807"/>
                  </a:lnTo>
                  <a:lnTo>
                    <a:pt x="1398" y="2809"/>
                  </a:lnTo>
                  <a:lnTo>
                    <a:pt x="1398" y="2809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2"/>
                  </a:lnTo>
                  <a:lnTo>
                    <a:pt x="1396" y="2814"/>
                  </a:lnTo>
                  <a:lnTo>
                    <a:pt x="1396" y="2818"/>
                  </a:lnTo>
                  <a:lnTo>
                    <a:pt x="1394" y="2819"/>
                  </a:lnTo>
                  <a:lnTo>
                    <a:pt x="1392" y="2821"/>
                  </a:lnTo>
                  <a:lnTo>
                    <a:pt x="1392" y="2819"/>
                  </a:lnTo>
                  <a:lnTo>
                    <a:pt x="1392" y="2819"/>
                  </a:lnTo>
                  <a:lnTo>
                    <a:pt x="1392" y="2818"/>
                  </a:lnTo>
                  <a:lnTo>
                    <a:pt x="1391" y="2818"/>
                  </a:lnTo>
                  <a:lnTo>
                    <a:pt x="1391" y="2818"/>
                  </a:lnTo>
                  <a:lnTo>
                    <a:pt x="1391" y="2816"/>
                  </a:lnTo>
                  <a:lnTo>
                    <a:pt x="1391" y="2814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2" y="2814"/>
                  </a:lnTo>
                  <a:lnTo>
                    <a:pt x="1392" y="2812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7"/>
                  </a:lnTo>
                  <a:lnTo>
                    <a:pt x="1394" y="2805"/>
                  </a:lnTo>
                  <a:lnTo>
                    <a:pt x="1394" y="2803"/>
                  </a:lnTo>
                  <a:lnTo>
                    <a:pt x="1394" y="2803"/>
                  </a:lnTo>
                  <a:lnTo>
                    <a:pt x="1396" y="2803"/>
                  </a:lnTo>
                  <a:lnTo>
                    <a:pt x="1396" y="2803"/>
                  </a:lnTo>
                  <a:lnTo>
                    <a:pt x="1398" y="2801"/>
                  </a:lnTo>
                  <a:lnTo>
                    <a:pt x="1398" y="2801"/>
                  </a:lnTo>
                  <a:lnTo>
                    <a:pt x="1396" y="2800"/>
                  </a:lnTo>
                  <a:lnTo>
                    <a:pt x="1396" y="2798"/>
                  </a:lnTo>
                  <a:lnTo>
                    <a:pt x="1396" y="2798"/>
                  </a:lnTo>
                  <a:lnTo>
                    <a:pt x="1394" y="2798"/>
                  </a:lnTo>
                  <a:lnTo>
                    <a:pt x="1394" y="2800"/>
                  </a:lnTo>
                  <a:lnTo>
                    <a:pt x="1394" y="2798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4"/>
                  </a:lnTo>
                  <a:lnTo>
                    <a:pt x="1394" y="2794"/>
                  </a:lnTo>
                  <a:lnTo>
                    <a:pt x="1392" y="2792"/>
                  </a:lnTo>
                  <a:lnTo>
                    <a:pt x="1392" y="2792"/>
                  </a:lnTo>
                  <a:lnTo>
                    <a:pt x="1391" y="2789"/>
                  </a:lnTo>
                  <a:lnTo>
                    <a:pt x="1391" y="2785"/>
                  </a:lnTo>
                  <a:lnTo>
                    <a:pt x="1389" y="2783"/>
                  </a:lnTo>
                  <a:lnTo>
                    <a:pt x="1389" y="2783"/>
                  </a:lnTo>
                  <a:lnTo>
                    <a:pt x="1387" y="2781"/>
                  </a:lnTo>
                  <a:lnTo>
                    <a:pt x="1387" y="2780"/>
                  </a:lnTo>
                  <a:lnTo>
                    <a:pt x="1385" y="2774"/>
                  </a:lnTo>
                  <a:lnTo>
                    <a:pt x="1383" y="2772"/>
                  </a:lnTo>
                  <a:lnTo>
                    <a:pt x="1383" y="2771"/>
                  </a:lnTo>
                  <a:lnTo>
                    <a:pt x="1382" y="2771"/>
                  </a:lnTo>
                  <a:lnTo>
                    <a:pt x="1382" y="2772"/>
                  </a:lnTo>
                  <a:lnTo>
                    <a:pt x="1382" y="2772"/>
                  </a:lnTo>
                  <a:lnTo>
                    <a:pt x="1380" y="2772"/>
                  </a:lnTo>
                  <a:lnTo>
                    <a:pt x="1380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6" y="2769"/>
                  </a:lnTo>
                  <a:lnTo>
                    <a:pt x="1376" y="2767"/>
                  </a:lnTo>
                  <a:lnTo>
                    <a:pt x="1376" y="2767"/>
                  </a:lnTo>
                  <a:lnTo>
                    <a:pt x="1374" y="2763"/>
                  </a:lnTo>
                  <a:lnTo>
                    <a:pt x="1374" y="2762"/>
                  </a:lnTo>
                  <a:lnTo>
                    <a:pt x="1373" y="2762"/>
                  </a:lnTo>
                  <a:lnTo>
                    <a:pt x="1373" y="2762"/>
                  </a:lnTo>
                  <a:lnTo>
                    <a:pt x="1365" y="2758"/>
                  </a:lnTo>
                  <a:lnTo>
                    <a:pt x="1364" y="2758"/>
                  </a:lnTo>
                  <a:lnTo>
                    <a:pt x="1364" y="2758"/>
                  </a:lnTo>
                  <a:lnTo>
                    <a:pt x="1360" y="2758"/>
                  </a:lnTo>
                  <a:lnTo>
                    <a:pt x="1360" y="2758"/>
                  </a:lnTo>
                  <a:lnTo>
                    <a:pt x="1358" y="2758"/>
                  </a:lnTo>
                  <a:lnTo>
                    <a:pt x="1358" y="2756"/>
                  </a:lnTo>
                  <a:lnTo>
                    <a:pt x="1356" y="2754"/>
                  </a:lnTo>
                  <a:lnTo>
                    <a:pt x="1356" y="2754"/>
                  </a:lnTo>
                  <a:lnTo>
                    <a:pt x="1356" y="2751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8" y="2749"/>
                  </a:lnTo>
                  <a:lnTo>
                    <a:pt x="1358" y="2749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2"/>
                  </a:lnTo>
                  <a:lnTo>
                    <a:pt x="1358" y="2740"/>
                  </a:lnTo>
                  <a:lnTo>
                    <a:pt x="1360" y="2740"/>
                  </a:lnTo>
                  <a:lnTo>
                    <a:pt x="1360" y="2738"/>
                  </a:lnTo>
                  <a:lnTo>
                    <a:pt x="1362" y="2736"/>
                  </a:lnTo>
                  <a:lnTo>
                    <a:pt x="1364" y="2738"/>
                  </a:lnTo>
                  <a:lnTo>
                    <a:pt x="1364" y="2736"/>
                  </a:lnTo>
                  <a:lnTo>
                    <a:pt x="1365" y="2736"/>
                  </a:lnTo>
                  <a:lnTo>
                    <a:pt x="1365" y="2735"/>
                  </a:lnTo>
                  <a:lnTo>
                    <a:pt x="1367" y="2735"/>
                  </a:lnTo>
                  <a:lnTo>
                    <a:pt x="1369" y="2733"/>
                  </a:lnTo>
                  <a:lnTo>
                    <a:pt x="1369" y="2733"/>
                  </a:lnTo>
                  <a:lnTo>
                    <a:pt x="1371" y="2733"/>
                  </a:lnTo>
                  <a:lnTo>
                    <a:pt x="1371" y="2731"/>
                  </a:lnTo>
                  <a:lnTo>
                    <a:pt x="1373" y="2729"/>
                  </a:lnTo>
                  <a:lnTo>
                    <a:pt x="1373" y="2729"/>
                  </a:lnTo>
                  <a:lnTo>
                    <a:pt x="1373" y="2727"/>
                  </a:lnTo>
                  <a:lnTo>
                    <a:pt x="1371" y="2725"/>
                  </a:lnTo>
                  <a:lnTo>
                    <a:pt x="1371" y="2724"/>
                  </a:lnTo>
                  <a:lnTo>
                    <a:pt x="1371" y="2722"/>
                  </a:lnTo>
                  <a:lnTo>
                    <a:pt x="1373" y="2722"/>
                  </a:lnTo>
                  <a:lnTo>
                    <a:pt x="1373" y="2724"/>
                  </a:lnTo>
                  <a:lnTo>
                    <a:pt x="1373" y="2725"/>
                  </a:lnTo>
                  <a:lnTo>
                    <a:pt x="1373" y="2727"/>
                  </a:lnTo>
                  <a:lnTo>
                    <a:pt x="1374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29"/>
                  </a:lnTo>
                  <a:lnTo>
                    <a:pt x="1378" y="2725"/>
                  </a:lnTo>
                  <a:lnTo>
                    <a:pt x="1376" y="2720"/>
                  </a:lnTo>
                  <a:lnTo>
                    <a:pt x="1376" y="2720"/>
                  </a:lnTo>
                  <a:lnTo>
                    <a:pt x="1378" y="2720"/>
                  </a:lnTo>
                  <a:lnTo>
                    <a:pt x="1378" y="2720"/>
                  </a:lnTo>
                  <a:lnTo>
                    <a:pt x="1380" y="2720"/>
                  </a:lnTo>
                  <a:lnTo>
                    <a:pt x="1380" y="2722"/>
                  </a:lnTo>
                  <a:lnTo>
                    <a:pt x="1380" y="2720"/>
                  </a:lnTo>
                  <a:lnTo>
                    <a:pt x="1380" y="2718"/>
                  </a:lnTo>
                  <a:lnTo>
                    <a:pt x="1382" y="2718"/>
                  </a:lnTo>
                  <a:lnTo>
                    <a:pt x="1382" y="2718"/>
                  </a:lnTo>
                  <a:lnTo>
                    <a:pt x="1383" y="2716"/>
                  </a:lnTo>
                  <a:lnTo>
                    <a:pt x="1383" y="2715"/>
                  </a:lnTo>
                  <a:lnTo>
                    <a:pt x="1385" y="2711"/>
                  </a:lnTo>
                  <a:lnTo>
                    <a:pt x="1385" y="2711"/>
                  </a:lnTo>
                  <a:lnTo>
                    <a:pt x="1385" y="2707"/>
                  </a:lnTo>
                  <a:lnTo>
                    <a:pt x="1387" y="2704"/>
                  </a:lnTo>
                  <a:lnTo>
                    <a:pt x="1387" y="2704"/>
                  </a:lnTo>
                  <a:lnTo>
                    <a:pt x="1387" y="2702"/>
                  </a:lnTo>
                  <a:lnTo>
                    <a:pt x="1389" y="2702"/>
                  </a:lnTo>
                  <a:lnTo>
                    <a:pt x="1391" y="2704"/>
                  </a:lnTo>
                  <a:lnTo>
                    <a:pt x="1391" y="2704"/>
                  </a:lnTo>
                  <a:lnTo>
                    <a:pt x="1391" y="2702"/>
                  </a:lnTo>
                  <a:lnTo>
                    <a:pt x="1391" y="2697"/>
                  </a:lnTo>
                  <a:lnTo>
                    <a:pt x="1391" y="2695"/>
                  </a:lnTo>
                  <a:lnTo>
                    <a:pt x="1392" y="2693"/>
                  </a:lnTo>
                  <a:lnTo>
                    <a:pt x="1392" y="2691"/>
                  </a:lnTo>
                  <a:lnTo>
                    <a:pt x="1392" y="2691"/>
                  </a:lnTo>
                  <a:lnTo>
                    <a:pt x="1394" y="2691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8"/>
                  </a:lnTo>
                  <a:lnTo>
                    <a:pt x="1394" y="2688"/>
                  </a:lnTo>
                  <a:lnTo>
                    <a:pt x="1392" y="2688"/>
                  </a:lnTo>
                  <a:lnTo>
                    <a:pt x="1391" y="2688"/>
                  </a:lnTo>
                  <a:lnTo>
                    <a:pt x="1392" y="2686"/>
                  </a:lnTo>
                  <a:lnTo>
                    <a:pt x="1392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4"/>
                  </a:lnTo>
                  <a:lnTo>
                    <a:pt x="1396" y="2682"/>
                  </a:lnTo>
                  <a:lnTo>
                    <a:pt x="1398" y="2682"/>
                  </a:lnTo>
                  <a:lnTo>
                    <a:pt x="1398" y="2680"/>
                  </a:lnTo>
                  <a:lnTo>
                    <a:pt x="1400" y="2680"/>
                  </a:lnTo>
                  <a:lnTo>
                    <a:pt x="1400" y="2680"/>
                  </a:lnTo>
                  <a:lnTo>
                    <a:pt x="1398" y="2679"/>
                  </a:lnTo>
                  <a:lnTo>
                    <a:pt x="1398" y="2677"/>
                  </a:lnTo>
                  <a:lnTo>
                    <a:pt x="1396" y="2677"/>
                  </a:lnTo>
                  <a:lnTo>
                    <a:pt x="1396" y="2675"/>
                  </a:lnTo>
                  <a:lnTo>
                    <a:pt x="1396" y="2675"/>
                  </a:lnTo>
                  <a:lnTo>
                    <a:pt x="1398" y="2675"/>
                  </a:lnTo>
                  <a:lnTo>
                    <a:pt x="1398" y="2677"/>
                  </a:lnTo>
                  <a:lnTo>
                    <a:pt x="1398" y="2677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7"/>
                  </a:lnTo>
                  <a:lnTo>
                    <a:pt x="1401" y="2677"/>
                  </a:lnTo>
                  <a:lnTo>
                    <a:pt x="1401" y="2677"/>
                  </a:lnTo>
                  <a:lnTo>
                    <a:pt x="1400" y="2675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1"/>
                  </a:lnTo>
                  <a:lnTo>
                    <a:pt x="1398" y="2671"/>
                  </a:lnTo>
                  <a:lnTo>
                    <a:pt x="1398" y="2669"/>
                  </a:lnTo>
                  <a:lnTo>
                    <a:pt x="1396" y="2669"/>
                  </a:lnTo>
                  <a:lnTo>
                    <a:pt x="1396" y="2669"/>
                  </a:lnTo>
                  <a:lnTo>
                    <a:pt x="1394" y="2669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6"/>
                  </a:lnTo>
                  <a:lnTo>
                    <a:pt x="1392" y="2666"/>
                  </a:lnTo>
                  <a:lnTo>
                    <a:pt x="1391" y="2664"/>
                  </a:lnTo>
                  <a:lnTo>
                    <a:pt x="1391" y="2664"/>
                  </a:lnTo>
                  <a:lnTo>
                    <a:pt x="1391" y="2662"/>
                  </a:lnTo>
                  <a:lnTo>
                    <a:pt x="1392" y="2662"/>
                  </a:lnTo>
                  <a:lnTo>
                    <a:pt x="1392" y="2662"/>
                  </a:lnTo>
                  <a:lnTo>
                    <a:pt x="1392" y="2664"/>
                  </a:lnTo>
                  <a:lnTo>
                    <a:pt x="1392" y="2664"/>
                  </a:lnTo>
                  <a:lnTo>
                    <a:pt x="1396" y="2664"/>
                  </a:lnTo>
                  <a:lnTo>
                    <a:pt x="1398" y="2666"/>
                  </a:lnTo>
                  <a:lnTo>
                    <a:pt x="1396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6" y="2668"/>
                  </a:lnTo>
                  <a:lnTo>
                    <a:pt x="1396" y="2669"/>
                  </a:lnTo>
                  <a:lnTo>
                    <a:pt x="1398" y="2669"/>
                  </a:lnTo>
                  <a:lnTo>
                    <a:pt x="1400" y="2669"/>
                  </a:lnTo>
                  <a:lnTo>
                    <a:pt x="1401" y="2671"/>
                  </a:lnTo>
                  <a:lnTo>
                    <a:pt x="1401" y="2673"/>
                  </a:lnTo>
                  <a:lnTo>
                    <a:pt x="1403" y="2677"/>
                  </a:lnTo>
                  <a:lnTo>
                    <a:pt x="1403" y="2677"/>
                  </a:lnTo>
                  <a:lnTo>
                    <a:pt x="1405" y="2677"/>
                  </a:lnTo>
                  <a:lnTo>
                    <a:pt x="1405" y="2675"/>
                  </a:lnTo>
                  <a:lnTo>
                    <a:pt x="1405" y="2675"/>
                  </a:lnTo>
                  <a:lnTo>
                    <a:pt x="1405" y="2673"/>
                  </a:lnTo>
                  <a:lnTo>
                    <a:pt x="1403" y="2671"/>
                  </a:lnTo>
                  <a:lnTo>
                    <a:pt x="1403" y="2671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1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1" y="2666"/>
                  </a:lnTo>
                  <a:lnTo>
                    <a:pt x="1401" y="2666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0" y="2664"/>
                  </a:lnTo>
                  <a:lnTo>
                    <a:pt x="1400" y="2664"/>
                  </a:lnTo>
                  <a:lnTo>
                    <a:pt x="1400" y="2662"/>
                  </a:lnTo>
                  <a:lnTo>
                    <a:pt x="1400" y="2662"/>
                  </a:lnTo>
                  <a:lnTo>
                    <a:pt x="1401" y="2662"/>
                  </a:lnTo>
                  <a:lnTo>
                    <a:pt x="1401" y="2662"/>
                  </a:lnTo>
                  <a:lnTo>
                    <a:pt x="1403" y="2662"/>
                  </a:lnTo>
                  <a:lnTo>
                    <a:pt x="1403" y="2662"/>
                  </a:lnTo>
                  <a:lnTo>
                    <a:pt x="1405" y="2664"/>
                  </a:lnTo>
                  <a:lnTo>
                    <a:pt x="1405" y="2664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9" y="2666"/>
                  </a:lnTo>
                  <a:lnTo>
                    <a:pt x="1409" y="2668"/>
                  </a:lnTo>
                  <a:lnTo>
                    <a:pt x="1410" y="2668"/>
                  </a:lnTo>
                  <a:lnTo>
                    <a:pt x="1410" y="2668"/>
                  </a:lnTo>
                  <a:lnTo>
                    <a:pt x="1410" y="2669"/>
                  </a:lnTo>
                  <a:lnTo>
                    <a:pt x="1410" y="2669"/>
                  </a:lnTo>
                  <a:lnTo>
                    <a:pt x="1412" y="2673"/>
                  </a:lnTo>
                  <a:lnTo>
                    <a:pt x="1414" y="2673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69"/>
                  </a:lnTo>
                  <a:lnTo>
                    <a:pt x="1414" y="2669"/>
                  </a:lnTo>
                  <a:lnTo>
                    <a:pt x="1414" y="2668"/>
                  </a:lnTo>
                  <a:lnTo>
                    <a:pt x="1414" y="2666"/>
                  </a:lnTo>
                  <a:lnTo>
                    <a:pt x="1414" y="2666"/>
                  </a:lnTo>
                  <a:lnTo>
                    <a:pt x="1414" y="2664"/>
                  </a:lnTo>
                  <a:lnTo>
                    <a:pt x="1416" y="2666"/>
                  </a:lnTo>
                  <a:lnTo>
                    <a:pt x="1416" y="2666"/>
                  </a:lnTo>
                  <a:lnTo>
                    <a:pt x="1416" y="2668"/>
                  </a:lnTo>
                  <a:lnTo>
                    <a:pt x="1418" y="2668"/>
                  </a:lnTo>
                  <a:lnTo>
                    <a:pt x="1418" y="2666"/>
                  </a:lnTo>
                  <a:lnTo>
                    <a:pt x="1418" y="2666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5" y="2664"/>
                  </a:lnTo>
                  <a:lnTo>
                    <a:pt x="1425" y="2664"/>
                  </a:lnTo>
                  <a:lnTo>
                    <a:pt x="1427" y="2662"/>
                  </a:lnTo>
                  <a:lnTo>
                    <a:pt x="1427" y="2662"/>
                  </a:lnTo>
                  <a:lnTo>
                    <a:pt x="1429" y="2664"/>
                  </a:lnTo>
                  <a:lnTo>
                    <a:pt x="1429" y="2664"/>
                  </a:lnTo>
                  <a:lnTo>
                    <a:pt x="1430" y="2664"/>
                  </a:lnTo>
                  <a:lnTo>
                    <a:pt x="1432" y="2664"/>
                  </a:lnTo>
                  <a:lnTo>
                    <a:pt x="1434" y="2666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6" y="2660"/>
                  </a:lnTo>
                  <a:lnTo>
                    <a:pt x="1436" y="2660"/>
                  </a:lnTo>
                  <a:lnTo>
                    <a:pt x="1436" y="2659"/>
                  </a:lnTo>
                  <a:lnTo>
                    <a:pt x="1436" y="2659"/>
                  </a:lnTo>
                  <a:lnTo>
                    <a:pt x="1436" y="2657"/>
                  </a:lnTo>
                  <a:lnTo>
                    <a:pt x="1436" y="2657"/>
                  </a:lnTo>
                  <a:lnTo>
                    <a:pt x="1438" y="2657"/>
                  </a:lnTo>
                  <a:lnTo>
                    <a:pt x="1441" y="2657"/>
                  </a:lnTo>
                  <a:lnTo>
                    <a:pt x="1443" y="2657"/>
                  </a:lnTo>
                  <a:lnTo>
                    <a:pt x="1443" y="2655"/>
                  </a:lnTo>
                  <a:lnTo>
                    <a:pt x="1441" y="2655"/>
                  </a:lnTo>
                  <a:lnTo>
                    <a:pt x="1439" y="2655"/>
                  </a:lnTo>
                  <a:lnTo>
                    <a:pt x="1439" y="2655"/>
                  </a:lnTo>
                  <a:lnTo>
                    <a:pt x="1439" y="2653"/>
                  </a:lnTo>
                  <a:lnTo>
                    <a:pt x="1441" y="2653"/>
                  </a:lnTo>
                  <a:lnTo>
                    <a:pt x="1441" y="2655"/>
                  </a:lnTo>
                  <a:lnTo>
                    <a:pt x="1443" y="2653"/>
                  </a:lnTo>
                  <a:lnTo>
                    <a:pt x="1443" y="2651"/>
                  </a:lnTo>
                  <a:lnTo>
                    <a:pt x="1445" y="2650"/>
                  </a:lnTo>
                  <a:lnTo>
                    <a:pt x="1445" y="2650"/>
                  </a:lnTo>
                  <a:lnTo>
                    <a:pt x="1447" y="2650"/>
                  </a:lnTo>
                  <a:lnTo>
                    <a:pt x="1447" y="2650"/>
                  </a:lnTo>
                  <a:lnTo>
                    <a:pt x="1448" y="2650"/>
                  </a:lnTo>
                  <a:lnTo>
                    <a:pt x="1448" y="2650"/>
                  </a:lnTo>
                  <a:lnTo>
                    <a:pt x="1448" y="2648"/>
                  </a:lnTo>
                  <a:lnTo>
                    <a:pt x="1450" y="2648"/>
                  </a:lnTo>
                  <a:lnTo>
                    <a:pt x="1450" y="2648"/>
                  </a:lnTo>
                  <a:lnTo>
                    <a:pt x="1452" y="2648"/>
                  </a:lnTo>
                  <a:lnTo>
                    <a:pt x="1454" y="2650"/>
                  </a:lnTo>
                  <a:lnTo>
                    <a:pt x="1454" y="2650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6" y="2651"/>
                  </a:lnTo>
                  <a:lnTo>
                    <a:pt x="1456" y="2653"/>
                  </a:lnTo>
                  <a:lnTo>
                    <a:pt x="1457" y="2653"/>
                  </a:lnTo>
                  <a:lnTo>
                    <a:pt x="1457" y="2653"/>
                  </a:lnTo>
                  <a:lnTo>
                    <a:pt x="1457" y="2655"/>
                  </a:lnTo>
                  <a:lnTo>
                    <a:pt x="1456" y="2657"/>
                  </a:lnTo>
                  <a:lnTo>
                    <a:pt x="1457" y="2657"/>
                  </a:lnTo>
                  <a:lnTo>
                    <a:pt x="1457" y="2659"/>
                  </a:lnTo>
                  <a:lnTo>
                    <a:pt x="1457" y="2657"/>
                  </a:lnTo>
                  <a:lnTo>
                    <a:pt x="1457" y="2657"/>
                  </a:lnTo>
                  <a:lnTo>
                    <a:pt x="1459" y="2657"/>
                  </a:lnTo>
                  <a:lnTo>
                    <a:pt x="1461" y="2655"/>
                  </a:lnTo>
                  <a:lnTo>
                    <a:pt x="1461" y="2655"/>
                  </a:lnTo>
                  <a:lnTo>
                    <a:pt x="1461" y="2657"/>
                  </a:lnTo>
                  <a:lnTo>
                    <a:pt x="1461" y="2655"/>
                  </a:lnTo>
                  <a:lnTo>
                    <a:pt x="1459" y="2653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0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7" y="2648"/>
                  </a:lnTo>
                  <a:lnTo>
                    <a:pt x="1456" y="2648"/>
                  </a:lnTo>
                  <a:lnTo>
                    <a:pt x="1456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6" y="2646"/>
                  </a:lnTo>
                  <a:lnTo>
                    <a:pt x="1456" y="2646"/>
                  </a:lnTo>
                  <a:lnTo>
                    <a:pt x="1457" y="2646"/>
                  </a:lnTo>
                  <a:lnTo>
                    <a:pt x="1457" y="2646"/>
                  </a:lnTo>
                  <a:lnTo>
                    <a:pt x="1457" y="2644"/>
                  </a:lnTo>
                  <a:lnTo>
                    <a:pt x="1459" y="2644"/>
                  </a:lnTo>
                  <a:lnTo>
                    <a:pt x="1459" y="2644"/>
                  </a:lnTo>
                  <a:lnTo>
                    <a:pt x="1457" y="2642"/>
                  </a:lnTo>
                  <a:lnTo>
                    <a:pt x="1456" y="2641"/>
                  </a:lnTo>
                  <a:lnTo>
                    <a:pt x="1456" y="2641"/>
                  </a:lnTo>
                  <a:lnTo>
                    <a:pt x="1454" y="2639"/>
                  </a:lnTo>
                  <a:lnTo>
                    <a:pt x="1454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7" y="2637"/>
                  </a:lnTo>
                  <a:lnTo>
                    <a:pt x="1457" y="2637"/>
                  </a:lnTo>
                  <a:lnTo>
                    <a:pt x="1457" y="2635"/>
                  </a:lnTo>
                  <a:lnTo>
                    <a:pt x="1459" y="2637"/>
                  </a:lnTo>
                  <a:lnTo>
                    <a:pt x="1461" y="2639"/>
                  </a:lnTo>
                  <a:lnTo>
                    <a:pt x="1461" y="2639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39"/>
                  </a:lnTo>
                  <a:lnTo>
                    <a:pt x="1463" y="2637"/>
                  </a:lnTo>
                  <a:lnTo>
                    <a:pt x="1461" y="2635"/>
                  </a:lnTo>
                  <a:lnTo>
                    <a:pt x="1463" y="2637"/>
                  </a:lnTo>
                  <a:lnTo>
                    <a:pt x="1463" y="2637"/>
                  </a:lnTo>
                  <a:lnTo>
                    <a:pt x="1465" y="2639"/>
                  </a:lnTo>
                  <a:lnTo>
                    <a:pt x="1465" y="2641"/>
                  </a:lnTo>
                  <a:lnTo>
                    <a:pt x="1466" y="2639"/>
                  </a:lnTo>
                  <a:lnTo>
                    <a:pt x="1465" y="2639"/>
                  </a:lnTo>
                  <a:lnTo>
                    <a:pt x="1465" y="2637"/>
                  </a:lnTo>
                  <a:lnTo>
                    <a:pt x="1463" y="2635"/>
                  </a:lnTo>
                  <a:lnTo>
                    <a:pt x="1465" y="2635"/>
                  </a:lnTo>
                  <a:lnTo>
                    <a:pt x="1465" y="2635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5"/>
                  </a:lnTo>
                  <a:lnTo>
                    <a:pt x="1466" y="2633"/>
                  </a:lnTo>
                  <a:lnTo>
                    <a:pt x="1466" y="2635"/>
                  </a:lnTo>
                  <a:lnTo>
                    <a:pt x="1468" y="2635"/>
                  </a:lnTo>
                  <a:lnTo>
                    <a:pt x="1468" y="2637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70" y="2639"/>
                  </a:lnTo>
                  <a:lnTo>
                    <a:pt x="1470" y="2637"/>
                  </a:lnTo>
                  <a:lnTo>
                    <a:pt x="1470" y="2637"/>
                  </a:lnTo>
                  <a:lnTo>
                    <a:pt x="1468" y="2635"/>
                  </a:lnTo>
                  <a:lnTo>
                    <a:pt x="1468" y="2635"/>
                  </a:lnTo>
                  <a:lnTo>
                    <a:pt x="1470" y="2635"/>
                  </a:lnTo>
                  <a:lnTo>
                    <a:pt x="1472" y="2633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5" y="2632"/>
                  </a:lnTo>
                  <a:lnTo>
                    <a:pt x="1475" y="2632"/>
                  </a:lnTo>
                  <a:lnTo>
                    <a:pt x="1475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0"/>
                  </a:lnTo>
                  <a:lnTo>
                    <a:pt x="1477" y="2628"/>
                  </a:lnTo>
                  <a:lnTo>
                    <a:pt x="1477" y="2628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4"/>
                  </a:lnTo>
                  <a:lnTo>
                    <a:pt x="1477" y="2624"/>
                  </a:lnTo>
                  <a:lnTo>
                    <a:pt x="1477" y="2623"/>
                  </a:lnTo>
                  <a:lnTo>
                    <a:pt x="1479" y="2621"/>
                  </a:lnTo>
                  <a:lnTo>
                    <a:pt x="1479" y="2621"/>
                  </a:lnTo>
                  <a:lnTo>
                    <a:pt x="1481" y="2621"/>
                  </a:lnTo>
                  <a:lnTo>
                    <a:pt x="1479" y="2623"/>
                  </a:lnTo>
                  <a:lnTo>
                    <a:pt x="1481" y="2624"/>
                  </a:lnTo>
                  <a:lnTo>
                    <a:pt x="1483" y="2624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6" y="2628"/>
                  </a:lnTo>
                  <a:lnTo>
                    <a:pt x="1486" y="2626"/>
                  </a:lnTo>
                  <a:lnTo>
                    <a:pt x="1488" y="2626"/>
                  </a:lnTo>
                  <a:lnTo>
                    <a:pt x="1486" y="2626"/>
                  </a:lnTo>
                  <a:lnTo>
                    <a:pt x="1485" y="2624"/>
                  </a:lnTo>
                  <a:lnTo>
                    <a:pt x="1483" y="2621"/>
                  </a:lnTo>
                  <a:lnTo>
                    <a:pt x="1483" y="2621"/>
                  </a:lnTo>
                  <a:lnTo>
                    <a:pt x="1474" y="2615"/>
                  </a:lnTo>
                  <a:lnTo>
                    <a:pt x="1470" y="2614"/>
                  </a:lnTo>
                  <a:lnTo>
                    <a:pt x="1468" y="2612"/>
                  </a:lnTo>
                  <a:lnTo>
                    <a:pt x="1466" y="2610"/>
                  </a:lnTo>
                  <a:lnTo>
                    <a:pt x="1465" y="2610"/>
                  </a:lnTo>
                  <a:lnTo>
                    <a:pt x="1465" y="2610"/>
                  </a:lnTo>
                  <a:lnTo>
                    <a:pt x="1463" y="2610"/>
                  </a:lnTo>
                  <a:lnTo>
                    <a:pt x="1459" y="2608"/>
                  </a:lnTo>
                  <a:lnTo>
                    <a:pt x="1459" y="2606"/>
                  </a:lnTo>
                  <a:lnTo>
                    <a:pt x="1457" y="2606"/>
                  </a:lnTo>
                  <a:lnTo>
                    <a:pt x="1456" y="2604"/>
                  </a:lnTo>
                  <a:lnTo>
                    <a:pt x="1450" y="2604"/>
                  </a:lnTo>
                  <a:lnTo>
                    <a:pt x="1448" y="2604"/>
                  </a:lnTo>
                  <a:lnTo>
                    <a:pt x="1450" y="2603"/>
                  </a:lnTo>
                  <a:lnTo>
                    <a:pt x="1450" y="2603"/>
                  </a:lnTo>
                  <a:lnTo>
                    <a:pt x="1448" y="2601"/>
                  </a:lnTo>
                  <a:lnTo>
                    <a:pt x="1448" y="2599"/>
                  </a:lnTo>
                  <a:lnTo>
                    <a:pt x="1448" y="2599"/>
                  </a:lnTo>
                  <a:lnTo>
                    <a:pt x="1447" y="2597"/>
                  </a:lnTo>
                  <a:lnTo>
                    <a:pt x="1447" y="2597"/>
                  </a:lnTo>
                  <a:lnTo>
                    <a:pt x="1445" y="2597"/>
                  </a:lnTo>
                  <a:lnTo>
                    <a:pt x="1447" y="2595"/>
                  </a:lnTo>
                  <a:lnTo>
                    <a:pt x="1447" y="2592"/>
                  </a:lnTo>
                  <a:lnTo>
                    <a:pt x="1450" y="2590"/>
                  </a:lnTo>
                  <a:lnTo>
                    <a:pt x="1454" y="2590"/>
                  </a:lnTo>
                  <a:lnTo>
                    <a:pt x="1456" y="2590"/>
                  </a:lnTo>
                  <a:lnTo>
                    <a:pt x="1457" y="2592"/>
                  </a:lnTo>
                  <a:lnTo>
                    <a:pt x="1457" y="2592"/>
                  </a:lnTo>
                  <a:lnTo>
                    <a:pt x="1459" y="2595"/>
                  </a:lnTo>
                  <a:lnTo>
                    <a:pt x="1461" y="2595"/>
                  </a:lnTo>
                  <a:lnTo>
                    <a:pt x="1468" y="2594"/>
                  </a:lnTo>
                  <a:lnTo>
                    <a:pt x="1470" y="2594"/>
                  </a:lnTo>
                  <a:lnTo>
                    <a:pt x="1472" y="2590"/>
                  </a:lnTo>
                  <a:lnTo>
                    <a:pt x="1457" y="2565"/>
                  </a:lnTo>
                  <a:lnTo>
                    <a:pt x="1450" y="2545"/>
                  </a:lnTo>
                  <a:lnTo>
                    <a:pt x="1448" y="2543"/>
                  </a:lnTo>
                  <a:lnTo>
                    <a:pt x="1448" y="2543"/>
                  </a:lnTo>
                  <a:lnTo>
                    <a:pt x="1448" y="2541"/>
                  </a:lnTo>
                  <a:lnTo>
                    <a:pt x="1447" y="2541"/>
                  </a:lnTo>
                  <a:lnTo>
                    <a:pt x="1445" y="2541"/>
                  </a:lnTo>
                  <a:lnTo>
                    <a:pt x="1443" y="2539"/>
                  </a:lnTo>
                  <a:lnTo>
                    <a:pt x="1439" y="2536"/>
                  </a:lnTo>
                  <a:lnTo>
                    <a:pt x="1439" y="2536"/>
                  </a:lnTo>
                  <a:lnTo>
                    <a:pt x="1430" y="2520"/>
                  </a:lnTo>
                  <a:lnTo>
                    <a:pt x="1429" y="2518"/>
                  </a:lnTo>
                  <a:lnTo>
                    <a:pt x="1425" y="2516"/>
                  </a:lnTo>
                  <a:lnTo>
                    <a:pt x="1405" y="2516"/>
                  </a:lnTo>
                  <a:lnTo>
                    <a:pt x="1394" y="2511"/>
                  </a:lnTo>
                  <a:lnTo>
                    <a:pt x="1392" y="2511"/>
                  </a:lnTo>
                  <a:lnTo>
                    <a:pt x="1392" y="2512"/>
                  </a:lnTo>
                  <a:lnTo>
                    <a:pt x="1391" y="2512"/>
                  </a:lnTo>
                  <a:lnTo>
                    <a:pt x="1391" y="2518"/>
                  </a:lnTo>
                  <a:lnTo>
                    <a:pt x="1391" y="2521"/>
                  </a:lnTo>
                  <a:lnTo>
                    <a:pt x="1391" y="2521"/>
                  </a:lnTo>
                  <a:lnTo>
                    <a:pt x="1391" y="2523"/>
                  </a:lnTo>
                  <a:lnTo>
                    <a:pt x="1382" y="2516"/>
                  </a:lnTo>
                  <a:lnTo>
                    <a:pt x="1380" y="2514"/>
                  </a:lnTo>
                  <a:lnTo>
                    <a:pt x="1378" y="2512"/>
                  </a:lnTo>
                  <a:lnTo>
                    <a:pt x="1378" y="2512"/>
                  </a:lnTo>
                  <a:lnTo>
                    <a:pt x="1378" y="2511"/>
                  </a:lnTo>
                  <a:lnTo>
                    <a:pt x="1378" y="2511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78" y="2505"/>
                  </a:lnTo>
                  <a:lnTo>
                    <a:pt x="1374" y="2502"/>
                  </a:lnTo>
                  <a:lnTo>
                    <a:pt x="1374" y="2500"/>
                  </a:lnTo>
                  <a:lnTo>
                    <a:pt x="1374" y="2500"/>
                  </a:lnTo>
                  <a:lnTo>
                    <a:pt x="1378" y="2496"/>
                  </a:lnTo>
                  <a:lnTo>
                    <a:pt x="1382" y="2494"/>
                  </a:lnTo>
                  <a:lnTo>
                    <a:pt x="1382" y="2494"/>
                  </a:lnTo>
                  <a:lnTo>
                    <a:pt x="1380" y="2492"/>
                  </a:lnTo>
                  <a:lnTo>
                    <a:pt x="1378" y="2492"/>
                  </a:lnTo>
                  <a:lnTo>
                    <a:pt x="1378" y="2491"/>
                  </a:lnTo>
                  <a:lnTo>
                    <a:pt x="1378" y="2491"/>
                  </a:lnTo>
                  <a:lnTo>
                    <a:pt x="1378" y="2489"/>
                  </a:lnTo>
                  <a:lnTo>
                    <a:pt x="1378" y="2487"/>
                  </a:lnTo>
                  <a:lnTo>
                    <a:pt x="1378" y="2485"/>
                  </a:lnTo>
                  <a:lnTo>
                    <a:pt x="1378" y="2485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2"/>
                  </a:lnTo>
                  <a:lnTo>
                    <a:pt x="1376" y="2482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1" y="2476"/>
                  </a:lnTo>
                  <a:lnTo>
                    <a:pt x="1358" y="2473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53" y="2449"/>
                  </a:lnTo>
                  <a:lnTo>
                    <a:pt x="1360" y="2429"/>
                  </a:lnTo>
                  <a:lnTo>
                    <a:pt x="1362" y="2427"/>
                  </a:lnTo>
                  <a:lnTo>
                    <a:pt x="1362" y="2427"/>
                  </a:lnTo>
                  <a:lnTo>
                    <a:pt x="1367" y="2426"/>
                  </a:lnTo>
                  <a:lnTo>
                    <a:pt x="1367" y="2424"/>
                  </a:lnTo>
                  <a:lnTo>
                    <a:pt x="1369" y="2424"/>
                  </a:lnTo>
                  <a:lnTo>
                    <a:pt x="1371" y="2420"/>
                  </a:lnTo>
                  <a:lnTo>
                    <a:pt x="1373" y="2417"/>
                  </a:lnTo>
                  <a:lnTo>
                    <a:pt x="1374" y="2411"/>
                  </a:lnTo>
                  <a:lnTo>
                    <a:pt x="1373" y="2408"/>
                  </a:lnTo>
                  <a:lnTo>
                    <a:pt x="1371" y="2404"/>
                  </a:lnTo>
                  <a:lnTo>
                    <a:pt x="1364" y="2399"/>
                  </a:lnTo>
                  <a:lnTo>
                    <a:pt x="1360" y="2399"/>
                  </a:lnTo>
                  <a:lnTo>
                    <a:pt x="1364" y="2379"/>
                  </a:lnTo>
                  <a:lnTo>
                    <a:pt x="1367" y="2361"/>
                  </a:lnTo>
                  <a:lnTo>
                    <a:pt x="1369" y="2357"/>
                  </a:lnTo>
                  <a:lnTo>
                    <a:pt x="1371" y="2355"/>
                  </a:lnTo>
                  <a:lnTo>
                    <a:pt x="1382" y="2350"/>
                  </a:lnTo>
                  <a:lnTo>
                    <a:pt x="1383" y="2348"/>
                  </a:lnTo>
                  <a:lnTo>
                    <a:pt x="1387" y="2343"/>
                  </a:lnTo>
                  <a:lnTo>
                    <a:pt x="1389" y="2341"/>
                  </a:lnTo>
                  <a:lnTo>
                    <a:pt x="1389" y="2337"/>
                  </a:lnTo>
                  <a:lnTo>
                    <a:pt x="1385" y="2334"/>
                  </a:lnTo>
                  <a:lnTo>
                    <a:pt x="1385" y="2332"/>
                  </a:lnTo>
                  <a:lnTo>
                    <a:pt x="1385" y="2332"/>
                  </a:lnTo>
                  <a:lnTo>
                    <a:pt x="1387" y="2330"/>
                  </a:lnTo>
                  <a:lnTo>
                    <a:pt x="1389" y="2328"/>
                  </a:lnTo>
                  <a:lnTo>
                    <a:pt x="1387" y="2326"/>
                  </a:lnTo>
                  <a:lnTo>
                    <a:pt x="1387" y="2326"/>
                  </a:lnTo>
                  <a:lnTo>
                    <a:pt x="1387" y="2324"/>
                  </a:lnTo>
                  <a:lnTo>
                    <a:pt x="1387" y="2323"/>
                  </a:lnTo>
                  <a:lnTo>
                    <a:pt x="1389" y="2323"/>
                  </a:lnTo>
                  <a:lnTo>
                    <a:pt x="1392" y="2321"/>
                  </a:lnTo>
                  <a:lnTo>
                    <a:pt x="1392" y="2321"/>
                  </a:lnTo>
                  <a:lnTo>
                    <a:pt x="1394" y="2317"/>
                  </a:lnTo>
                  <a:lnTo>
                    <a:pt x="1394" y="2317"/>
                  </a:lnTo>
                  <a:lnTo>
                    <a:pt x="1396" y="2314"/>
                  </a:lnTo>
                  <a:lnTo>
                    <a:pt x="1398" y="2312"/>
                  </a:lnTo>
                  <a:lnTo>
                    <a:pt x="1400" y="2312"/>
                  </a:lnTo>
                  <a:lnTo>
                    <a:pt x="1401" y="2312"/>
                  </a:lnTo>
                  <a:lnTo>
                    <a:pt x="1403" y="2312"/>
                  </a:lnTo>
                  <a:lnTo>
                    <a:pt x="1407" y="2317"/>
                  </a:lnTo>
                  <a:lnTo>
                    <a:pt x="1409" y="2317"/>
                  </a:lnTo>
                  <a:lnTo>
                    <a:pt x="1409" y="2319"/>
                  </a:lnTo>
                  <a:lnTo>
                    <a:pt x="1410" y="2319"/>
                  </a:lnTo>
                  <a:lnTo>
                    <a:pt x="1410" y="2321"/>
                  </a:lnTo>
                  <a:lnTo>
                    <a:pt x="1410" y="2321"/>
                  </a:lnTo>
                  <a:lnTo>
                    <a:pt x="1412" y="2321"/>
                  </a:lnTo>
                  <a:lnTo>
                    <a:pt x="1412" y="2321"/>
                  </a:lnTo>
                  <a:lnTo>
                    <a:pt x="1414" y="2324"/>
                  </a:lnTo>
                  <a:lnTo>
                    <a:pt x="1416" y="2326"/>
                  </a:lnTo>
                  <a:lnTo>
                    <a:pt x="1418" y="2328"/>
                  </a:lnTo>
                  <a:lnTo>
                    <a:pt x="1420" y="2330"/>
                  </a:lnTo>
                  <a:lnTo>
                    <a:pt x="1421" y="2332"/>
                  </a:lnTo>
                  <a:lnTo>
                    <a:pt x="1421" y="2334"/>
                  </a:lnTo>
                  <a:lnTo>
                    <a:pt x="1423" y="2334"/>
                  </a:lnTo>
                  <a:lnTo>
                    <a:pt x="1423" y="2335"/>
                  </a:lnTo>
                  <a:lnTo>
                    <a:pt x="1423" y="2337"/>
                  </a:lnTo>
                  <a:lnTo>
                    <a:pt x="1425" y="2339"/>
                  </a:lnTo>
                  <a:lnTo>
                    <a:pt x="1427" y="2341"/>
                  </a:lnTo>
                  <a:lnTo>
                    <a:pt x="1427" y="2343"/>
                  </a:lnTo>
                  <a:lnTo>
                    <a:pt x="1429" y="2344"/>
                  </a:lnTo>
                  <a:lnTo>
                    <a:pt x="1429" y="2346"/>
                  </a:lnTo>
                  <a:lnTo>
                    <a:pt x="1429" y="2348"/>
                  </a:lnTo>
                  <a:lnTo>
                    <a:pt x="1429" y="2350"/>
                  </a:lnTo>
                  <a:lnTo>
                    <a:pt x="1430" y="2350"/>
                  </a:lnTo>
                  <a:lnTo>
                    <a:pt x="1430" y="2350"/>
                  </a:lnTo>
                  <a:lnTo>
                    <a:pt x="1432" y="2352"/>
                  </a:lnTo>
                  <a:lnTo>
                    <a:pt x="1432" y="2353"/>
                  </a:lnTo>
                  <a:lnTo>
                    <a:pt x="1434" y="2355"/>
                  </a:lnTo>
                  <a:lnTo>
                    <a:pt x="1434" y="2357"/>
                  </a:lnTo>
                  <a:lnTo>
                    <a:pt x="1436" y="2357"/>
                  </a:lnTo>
                  <a:lnTo>
                    <a:pt x="1438" y="2357"/>
                  </a:lnTo>
                  <a:lnTo>
                    <a:pt x="1438" y="2357"/>
                  </a:lnTo>
                  <a:lnTo>
                    <a:pt x="1439" y="2359"/>
                  </a:lnTo>
                  <a:lnTo>
                    <a:pt x="1443" y="2361"/>
                  </a:lnTo>
                  <a:lnTo>
                    <a:pt x="1443" y="2361"/>
                  </a:lnTo>
                  <a:lnTo>
                    <a:pt x="1445" y="2361"/>
                  </a:lnTo>
                  <a:lnTo>
                    <a:pt x="1445" y="2359"/>
                  </a:lnTo>
                  <a:lnTo>
                    <a:pt x="1447" y="2359"/>
                  </a:lnTo>
                  <a:lnTo>
                    <a:pt x="1456" y="2355"/>
                  </a:lnTo>
                  <a:lnTo>
                    <a:pt x="1461" y="2352"/>
                  </a:lnTo>
                  <a:lnTo>
                    <a:pt x="1465" y="2348"/>
                  </a:lnTo>
                  <a:lnTo>
                    <a:pt x="1466" y="2346"/>
                  </a:lnTo>
                  <a:lnTo>
                    <a:pt x="1466" y="2344"/>
                  </a:lnTo>
                  <a:lnTo>
                    <a:pt x="1466" y="2344"/>
                  </a:lnTo>
                  <a:lnTo>
                    <a:pt x="1466" y="2341"/>
                  </a:lnTo>
                  <a:lnTo>
                    <a:pt x="1465" y="2339"/>
                  </a:lnTo>
                  <a:lnTo>
                    <a:pt x="1465" y="2339"/>
                  </a:lnTo>
                  <a:lnTo>
                    <a:pt x="1461" y="2337"/>
                  </a:lnTo>
                  <a:lnTo>
                    <a:pt x="1461" y="2335"/>
                  </a:lnTo>
                  <a:lnTo>
                    <a:pt x="1461" y="2334"/>
                  </a:lnTo>
                  <a:lnTo>
                    <a:pt x="1461" y="2330"/>
                  </a:lnTo>
                  <a:lnTo>
                    <a:pt x="1459" y="2326"/>
                  </a:lnTo>
                  <a:lnTo>
                    <a:pt x="1457" y="2321"/>
                  </a:lnTo>
                  <a:lnTo>
                    <a:pt x="1456" y="2310"/>
                  </a:lnTo>
                  <a:lnTo>
                    <a:pt x="1456" y="2303"/>
                  </a:lnTo>
                  <a:lnTo>
                    <a:pt x="1456" y="2301"/>
                  </a:lnTo>
                  <a:lnTo>
                    <a:pt x="1454" y="2299"/>
                  </a:lnTo>
                  <a:lnTo>
                    <a:pt x="1452" y="2299"/>
                  </a:lnTo>
                  <a:lnTo>
                    <a:pt x="1450" y="2297"/>
                  </a:lnTo>
                  <a:lnTo>
                    <a:pt x="1450" y="2297"/>
                  </a:lnTo>
                  <a:lnTo>
                    <a:pt x="1452" y="2296"/>
                  </a:lnTo>
                  <a:lnTo>
                    <a:pt x="1452" y="2296"/>
                  </a:lnTo>
                  <a:lnTo>
                    <a:pt x="1459" y="2299"/>
                  </a:lnTo>
                  <a:lnTo>
                    <a:pt x="1461" y="2301"/>
                  </a:lnTo>
                  <a:lnTo>
                    <a:pt x="1463" y="2299"/>
                  </a:lnTo>
                  <a:lnTo>
                    <a:pt x="1472" y="2294"/>
                  </a:lnTo>
                  <a:lnTo>
                    <a:pt x="1477" y="2287"/>
                  </a:lnTo>
                  <a:lnTo>
                    <a:pt x="1479" y="2285"/>
                  </a:lnTo>
                  <a:lnTo>
                    <a:pt x="1486" y="2283"/>
                  </a:lnTo>
                  <a:lnTo>
                    <a:pt x="1490" y="2281"/>
                  </a:lnTo>
                  <a:lnTo>
                    <a:pt x="1492" y="2279"/>
                  </a:lnTo>
                  <a:lnTo>
                    <a:pt x="1494" y="2278"/>
                  </a:lnTo>
                  <a:lnTo>
                    <a:pt x="1492" y="2276"/>
                  </a:lnTo>
                  <a:lnTo>
                    <a:pt x="1490" y="2272"/>
                  </a:lnTo>
                  <a:lnTo>
                    <a:pt x="1490" y="2270"/>
                  </a:lnTo>
                  <a:lnTo>
                    <a:pt x="1490" y="2268"/>
                  </a:lnTo>
                  <a:lnTo>
                    <a:pt x="1492" y="2267"/>
                  </a:lnTo>
                  <a:lnTo>
                    <a:pt x="1492" y="2265"/>
                  </a:lnTo>
                  <a:lnTo>
                    <a:pt x="1492" y="2263"/>
                  </a:lnTo>
                  <a:lnTo>
                    <a:pt x="1492" y="2261"/>
                  </a:lnTo>
                  <a:lnTo>
                    <a:pt x="1494" y="2259"/>
                  </a:lnTo>
                  <a:lnTo>
                    <a:pt x="1494" y="2259"/>
                  </a:lnTo>
                  <a:lnTo>
                    <a:pt x="1495" y="2259"/>
                  </a:lnTo>
                  <a:lnTo>
                    <a:pt x="1499" y="2259"/>
                  </a:lnTo>
                  <a:lnTo>
                    <a:pt x="1512" y="2259"/>
                  </a:lnTo>
                  <a:lnTo>
                    <a:pt x="1512" y="2259"/>
                  </a:lnTo>
                  <a:lnTo>
                    <a:pt x="1513" y="2256"/>
                  </a:lnTo>
                  <a:lnTo>
                    <a:pt x="1521" y="2250"/>
                  </a:lnTo>
                  <a:lnTo>
                    <a:pt x="1524" y="2249"/>
                  </a:lnTo>
                  <a:lnTo>
                    <a:pt x="1533" y="2247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1"/>
                  </a:lnTo>
                  <a:lnTo>
                    <a:pt x="1539" y="2240"/>
                  </a:lnTo>
                  <a:lnTo>
                    <a:pt x="1539" y="2238"/>
                  </a:lnTo>
                  <a:lnTo>
                    <a:pt x="1539" y="2238"/>
                  </a:lnTo>
                  <a:lnTo>
                    <a:pt x="1540" y="2238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4" y="2234"/>
                  </a:lnTo>
                  <a:lnTo>
                    <a:pt x="1546" y="2234"/>
                  </a:lnTo>
                  <a:lnTo>
                    <a:pt x="1546" y="2232"/>
                  </a:lnTo>
                  <a:lnTo>
                    <a:pt x="1546" y="2232"/>
                  </a:lnTo>
                  <a:lnTo>
                    <a:pt x="1548" y="2232"/>
                  </a:lnTo>
                  <a:lnTo>
                    <a:pt x="1548" y="2231"/>
                  </a:lnTo>
                  <a:lnTo>
                    <a:pt x="1548" y="2231"/>
                  </a:lnTo>
                  <a:lnTo>
                    <a:pt x="1550" y="2229"/>
                  </a:lnTo>
                  <a:lnTo>
                    <a:pt x="1548" y="2223"/>
                  </a:lnTo>
                  <a:lnTo>
                    <a:pt x="1548" y="2223"/>
                  </a:lnTo>
                  <a:lnTo>
                    <a:pt x="1550" y="2222"/>
                  </a:lnTo>
                  <a:lnTo>
                    <a:pt x="1550" y="2222"/>
                  </a:lnTo>
                  <a:lnTo>
                    <a:pt x="1551" y="2222"/>
                  </a:lnTo>
                  <a:lnTo>
                    <a:pt x="1551" y="2220"/>
                  </a:lnTo>
                  <a:lnTo>
                    <a:pt x="1551" y="2218"/>
                  </a:lnTo>
                  <a:lnTo>
                    <a:pt x="1551" y="2218"/>
                  </a:lnTo>
                  <a:lnTo>
                    <a:pt x="1555" y="2218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5" y="2222"/>
                  </a:lnTo>
                  <a:lnTo>
                    <a:pt x="1555" y="2223"/>
                  </a:lnTo>
                  <a:lnTo>
                    <a:pt x="1557" y="2223"/>
                  </a:lnTo>
                  <a:lnTo>
                    <a:pt x="1559" y="2223"/>
                  </a:lnTo>
                  <a:lnTo>
                    <a:pt x="1560" y="2222"/>
                  </a:lnTo>
                  <a:lnTo>
                    <a:pt x="1562" y="2220"/>
                  </a:lnTo>
                  <a:lnTo>
                    <a:pt x="1562" y="2218"/>
                  </a:lnTo>
                  <a:lnTo>
                    <a:pt x="1560" y="2211"/>
                  </a:lnTo>
                  <a:lnTo>
                    <a:pt x="1559" y="2209"/>
                  </a:lnTo>
                  <a:lnTo>
                    <a:pt x="1560" y="2207"/>
                  </a:lnTo>
                  <a:lnTo>
                    <a:pt x="1564" y="2207"/>
                  </a:lnTo>
                  <a:lnTo>
                    <a:pt x="1564" y="2209"/>
                  </a:lnTo>
                  <a:lnTo>
                    <a:pt x="1566" y="2209"/>
                  </a:lnTo>
                  <a:lnTo>
                    <a:pt x="1566" y="2211"/>
                  </a:lnTo>
                  <a:lnTo>
                    <a:pt x="1566" y="2213"/>
                  </a:lnTo>
                  <a:lnTo>
                    <a:pt x="1568" y="2213"/>
                  </a:lnTo>
                  <a:lnTo>
                    <a:pt x="1568" y="2214"/>
                  </a:lnTo>
                  <a:lnTo>
                    <a:pt x="1580" y="2214"/>
                  </a:lnTo>
                  <a:lnTo>
                    <a:pt x="1582" y="2214"/>
                  </a:lnTo>
                  <a:lnTo>
                    <a:pt x="1582" y="2214"/>
                  </a:lnTo>
                  <a:lnTo>
                    <a:pt x="1584" y="2213"/>
                  </a:lnTo>
                  <a:lnTo>
                    <a:pt x="1586" y="2214"/>
                  </a:lnTo>
                  <a:lnTo>
                    <a:pt x="1586" y="2216"/>
                  </a:lnTo>
                  <a:lnTo>
                    <a:pt x="1587" y="2216"/>
                  </a:lnTo>
                  <a:lnTo>
                    <a:pt x="1587" y="2218"/>
                  </a:lnTo>
                  <a:lnTo>
                    <a:pt x="1589" y="2218"/>
                  </a:lnTo>
                  <a:lnTo>
                    <a:pt x="1591" y="2218"/>
                  </a:lnTo>
                  <a:lnTo>
                    <a:pt x="1591" y="2220"/>
                  </a:lnTo>
                  <a:lnTo>
                    <a:pt x="1591" y="2222"/>
                  </a:lnTo>
                  <a:lnTo>
                    <a:pt x="1591" y="2222"/>
                  </a:lnTo>
                  <a:lnTo>
                    <a:pt x="1589" y="2223"/>
                  </a:lnTo>
                  <a:lnTo>
                    <a:pt x="1589" y="2223"/>
                  </a:lnTo>
                  <a:lnTo>
                    <a:pt x="1584" y="2225"/>
                  </a:lnTo>
                  <a:lnTo>
                    <a:pt x="1584" y="2225"/>
                  </a:lnTo>
                  <a:lnTo>
                    <a:pt x="1584" y="2227"/>
                  </a:lnTo>
                  <a:lnTo>
                    <a:pt x="1586" y="2227"/>
                  </a:lnTo>
                  <a:lnTo>
                    <a:pt x="1586" y="2229"/>
                  </a:lnTo>
                  <a:lnTo>
                    <a:pt x="1586" y="2229"/>
                  </a:lnTo>
                  <a:lnTo>
                    <a:pt x="1587" y="2231"/>
                  </a:lnTo>
                  <a:lnTo>
                    <a:pt x="1591" y="2231"/>
                  </a:lnTo>
                  <a:lnTo>
                    <a:pt x="1595" y="2231"/>
                  </a:lnTo>
                  <a:lnTo>
                    <a:pt x="1598" y="2229"/>
                  </a:lnTo>
                  <a:lnTo>
                    <a:pt x="1598" y="2227"/>
                  </a:lnTo>
                  <a:lnTo>
                    <a:pt x="1600" y="2227"/>
                  </a:lnTo>
                  <a:lnTo>
                    <a:pt x="1600" y="2225"/>
                  </a:lnTo>
                  <a:lnTo>
                    <a:pt x="1602" y="2225"/>
                  </a:lnTo>
                  <a:lnTo>
                    <a:pt x="1602" y="2225"/>
                  </a:lnTo>
                  <a:lnTo>
                    <a:pt x="1604" y="2227"/>
                  </a:lnTo>
                  <a:lnTo>
                    <a:pt x="1604" y="2227"/>
                  </a:lnTo>
                  <a:lnTo>
                    <a:pt x="1604" y="2229"/>
                  </a:lnTo>
                  <a:lnTo>
                    <a:pt x="1604" y="2232"/>
                  </a:lnTo>
                  <a:lnTo>
                    <a:pt x="1607" y="2232"/>
                  </a:lnTo>
                  <a:lnTo>
                    <a:pt x="1609" y="2231"/>
                  </a:lnTo>
                  <a:lnTo>
                    <a:pt x="1611" y="2229"/>
                  </a:lnTo>
                  <a:lnTo>
                    <a:pt x="1611" y="2225"/>
                  </a:lnTo>
                  <a:lnTo>
                    <a:pt x="1611" y="2223"/>
                  </a:lnTo>
                  <a:lnTo>
                    <a:pt x="1611" y="2222"/>
                  </a:lnTo>
                  <a:lnTo>
                    <a:pt x="1613" y="2218"/>
                  </a:lnTo>
                  <a:lnTo>
                    <a:pt x="1615" y="2214"/>
                  </a:lnTo>
                  <a:lnTo>
                    <a:pt x="1616" y="2214"/>
                  </a:lnTo>
                  <a:lnTo>
                    <a:pt x="1616" y="2214"/>
                  </a:lnTo>
                  <a:lnTo>
                    <a:pt x="1618" y="2214"/>
                  </a:lnTo>
                  <a:lnTo>
                    <a:pt x="1620" y="2214"/>
                  </a:lnTo>
                  <a:lnTo>
                    <a:pt x="1622" y="2216"/>
                  </a:lnTo>
                  <a:lnTo>
                    <a:pt x="1622" y="2216"/>
                  </a:lnTo>
                  <a:lnTo>
                    <a:pt x="1624" y="2216"/>
                  </a:lnTo>
                  <a:lnTo>
                    <a:pt x="1625" y="2216"/>
                  </a:lnTo>
                  <a:lnTo>
                    <a:pt x="1627" y="2216"/>
                  </a:lnTo>
                  <a:lnTo>
                    <a:pt x="1627" y="2214"/>
                  </a:lnTo>
                  <a:lnTo>
                    <a:pt x="1629" y="2213"/>
                  </a:lnTo>
                  <a:lnTo>
                    <a:pt x="1629" y="2211"/>
                  </a:lnTo>
                  <a:lnTo>
                    <a:pt x="1631" y="2211"/>
                  </a:lnTo>
                  <a:lnTo>
                    <a:pt x="1634" y="2211"/>
                  </a:lnTo>
                  <a:lnTo>
                    <a:pt x="1634" y="2211"/>
                  </a:lnTo>
                  <a:lnTo>
                    <a:pt x="1636" y="2209"/>
                  </a:lnTo>
                  <a:lnTo>
                    <a:pt x="1636" y="2207"/>
                  </a:lnTo>
                  <a:lnTo>
                    <a:pt x="1638" y="2205"/>
                  </a:lnTo>
                  <a:lnTo>
                    <a:pt x="1640" y="2207"/>
                  </a:lnTo>
                  <a:lnTo>
                    <a:pt x="1640" y="2209"/>
                  </a:lnTo>
                  <a:lnTo>
                    <a:pt x="1640" y="2213"/>
                  </a:lnTo>
                  <a:lnTo>
                    <a:pt x="1642" y="2216"/>
                  </a:lnTo>
                  <a:lnTo>
                    <a:pt x="1645" y="2222"/>
                  </a:lnTo>
                  <a:lnTo>
                    <a:pt x="1645" y="2227"/>
                  </a:lnTo>
                  <a:lnTo>
                    <a:pt x="1647" y="2227"/>
                  </a:lnTo>
                  <a:lnTo>
                    <a:pt x="1647" y="2229"/>
                  </a:lnTo>
                  <a:lnTo>
                    <a:pt x="1647" y="2231"/>
                  </a:lnTo>
                  <a:lnTo>
                    <a:pt x="1649" y="2231"/>
                  </a:lnTo>
                  <a:lnTo>
                    <a:pt x="1649" y="2231"/>
                  </a:lnTo>
                  <a:lnTo>
                    <a:pt x="1651" y="2232"/>
                  </a:lnTo>
                  <a:lnTo>
                    <a:pt x="1651" y="2231"/>
                  </a:lnTo>
                  <a:lnTo>
                    <a:pt x="1656" y="2231"/>
                  </a:lnTo>
                  <a:lnTo>
                    <a:pt x="1656" y="2232"/>
                  </a:lnTo>
                  <a:lnTo>
                    <a:pt x="1656" y="2231"/>
                  </a:lnTo>
                  <a:lnTo>
                    <a:pt x="1656" y="2231"/>
                  </a:lnTo>
                  <a:lnTo>
                    <a:pt x="1658" y="2231"/>
                  </a:lnTo>
                  <a:lnTo>
                    <a:pt x="1658" y="2229"/>
                  </a:lnTo>
                  <a:lnTo>
                    <a:pt x="1658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7"/>
                  </a:lnTo>
                  <a:lnTo>
                    <a:pt x="1661" y="2227"/>
                  </a:lnTo>
                  <a:lnTo>
                    <a:pt x="1661" y="2227"/>
                  </a:lnTo>
                  <a:lnTo>
                    <a:pt x="1663" y="2229"/>
                  </a:lnTo>
                  <a:lnTo>
                    <a:pt x="1663" y="2229"/>
                  </a:lnTo>
                  <a:lnTo>
                    <a:pt x="1667" y="2229"/>
                  </a:lnTo>
                  <a:lnTo>
                    <a:pt x="1667" y="2229"/>
                  </a:lnTo>
                  <a:lnTo>
                    <a:pt x="1667" y="2231"/>
                  </a:lnTo>
                  <a:lnTo>
                    <a:pt x="1667" y="2231"/>
                  </a:lnTo>
                  <a:lnTo>
                    <a:pt x="1669" y="2232"/>
                  </a:lnTo>
                  <a:lnTo>
                    <a:pt x="1669" y="2232"/>
                  </a:lnTo>
                  <a:lnTo>
                    <a:pt x="1671" y="2232"/>
                  </a:lnTo>
                  <a:lnTo>
                    <a:pt x="1671" y="2231"/>
                  </a:lnTo>
                  <a:lnTo>
                    <a:pt x="1672" y="2231"/>
                  </a:lnTo>
                  <a:lnTo>
                    <a:pt x="1672" y="2231"/>
                  </a:lnTo>
                  <a:lnTo>
                    <a:pt x="1674" y="2229"/>
                  </a:lnTo>
                  <a:lnTo>
                    <a:pt x="1680" y="2229"/>
                  </a:lnTo>
                  <a:lnTo>
                    <a:pt x="1680" y="2227"/>
                  </a:lnTo>
                  <a:lnTo>
                    <a:pt x="1680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7" y="2229"/>
                  </a:lnTo>
                  <a:lnTo>
                    <a:pt x="1689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2" y="2229"/>
                  </a:lnTo>
                  <a:lnTo>
                    <a:pt x="1694" y="2231"/>
                  </a:lnTo>
                  <a:lnTo>
                    <a:pt x="1694" y="2232"/>
                  </a:lnTo>
                  <a:lnTo>
                    <a:pt x="1696" y="2232"/>
                  </a:lnTo>
                  <a:lnTo>
                    <a:pt x="1699" y="2234"/>
                  </a:lnTo>
                  <a:lnTo>
                    <a:pt x="1703" y="2236"/>
                  </a:lnTo>
                  <a:lnTo>
                    <a:pt x="1703" y="2238"/>
                  </a:lnTo>
                  <a:lnTo>
                    <a:pt x="1703" y="2238"/>
                  </a:lnTo>
                  <a:lnTo>
                    <a:pt x="1703" y="2240"/>
                  </a:lnTo>
                  <a:lnTo>
                    <a:pt x="1701" y="2240"/>
                  </a:lnTo>
                  <a:lnTo>
                    <a:pt x="1701" y="2241"/>
                  </a:lnTo>
                  <a:lnTo>
                    <a:pt x="1701" y="2243"/>
                  </a:lnTo>
                  <a:lnTo>
                    <a:pt x="1701" y="2243"/>
                  </a:lnTo>
                  <a:lnTo>
                    <a:pt x="1701" y="2245"/>
                  </a:lnTo>
                  <a:lnTo>
                    <a:pt x="1703" y="2247"/>
                  </a:lnTo>
                  <a:lnTo>
                    <a:pt x="1705" y="2247"/>
                  </a:lnTo>
                  <a:lnTo>
                    <a:pt x="1705" y="2249"/>
                  </a:lnTo>
                  <a:lnTo>
                    <a:pt x="1707" y="2250"/>
                  </a:lnTo>
                  <a:lnTo>
                    <a:pt x="1716" y="2254"/>
                  </a:lnTo>
                  <a:lnTo>
                    <a:pt x="1717" y="2252"/>
                  </a:lnTo>
                  <a:lnTo>
                    <a:pt x="1719" y="2254"/>
                  </a:lnTo>
                  <a:lnTo>
                    <a:pt x="1721" y="2254"/>
                  </a:lnTo>
                  <a:lnTo>
                    <a:pt x="1723" y="2256"/>
                  </a:lnTo>
                  <a:lnTo>
                    <a:pt x="1723" y="2258"/>
                  </a:lnTo>
                  <a:lnTo>
                    <a:pt x="1725" y="2259"/>
                  </a:lnTo>
                  <a:lnTo>
                    <a:pt x="1726" y="2259"/>
                  </a:lnTo>
                  <a:lnTo>
                    <a:pt x="1728" y="2261"/>
                  </a:lnTo>
                  <a:lnTo>
                    <a:pt x="1728" y="2261"/>
                  </a:lnTo>
                  <a:lnTo>
                    <a:pt x="1728" y="2265"/>
                  </a:lnTo>
                  <a:lnTo>
                    <a:pt x="1730" y="2265"/>
                  </a:lnTo>
                  <a:lnTo>
                    <a:pt x="1730" y="2267"/>
                  </a:lnTo>
                  <a:lnTo>
                    <a:pt x="1730" y="2267"/>
                  </a:lnTo>
                  <a:lnTo>
                    <a:pt x="1730" y="2268"/>
                  </a:lnTo>
                  <a:lnTo>
                    <a:pt x="1732" y="2270"/>
                  </a:lnTo>
                  <a:lnTo>
                    <a:pt x="1732" y="2272"/>
                  </a:lnTo>
                  <a:lnTo>
                    <a:pt x="1734" y="2272"/>
                  </a:lnTo>
                  <a:lnTo>
                    <a:pt x="1736" y="2274"/>
                  </a:lnTo>
                  <a:lnTo>
                    <a:pt x="1736" y="2274"/>
                  </a:lnTo>
                  <a:lnTo>
                    <a:pt x="1736" y="2276"/>
                  </a:lnTo>
                  <a:lnTo>
                    <a:pt x="1737" y="2276"/>
                  </a:lnTo>
                  <a:lnTo>
                    <a:pt x="1741" y="2278"/>
                  </a:lnTo>
                  <a:lnTo>
                    <a:pt x="1743" y="2278"/>
                  </a:lnTo>
                  <a:lnTo>
                    <a:pt x="1743" y="2278"/>
                  </a:lnTo>
                  <a:lnTo>
                    <a:pt x="1743" y="2279"/>
                  </a:lnTo>
                  <a:lnTo>
                    <a:pt x="1746" y="2279"/>
                  </a:lnTo>
                  <a:lnTo>
                    <a:pt x="1746" y="2279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3"/>
                  </a:lnTo>
                  <a:lnTo>
                    <a:pt x="1743" y="2287"/>
                  </a:lnTo>
                  <a:lnTo>
                    <a:pt x="1743" y="2288"/>
                  </a:lnTo>
                  <a:lnTo>
                    <a:pt x="1743" y="2292"/>
                  </a:lnTo>
                  <a:lnTo>
                    <a:pt x="1743" y="2294"/>
                  </a:lnTo>
                  <a:lnTo>
                    <a:pt x="1741" y="2297"/>
                  </a:lnTo>
                  <a:lnTo>
                    <a:pt x="1741" y="2297"/>
                  </a:lnTo>
                  <a:lnTo>
                    <a:pt x="1741" y="2299"/>
                  </a:lnTo>
                  <a:lnTo>
                    <a:pt x="1743" y="2301"/>
                  </a:lnTo>
                  <a:lnTo>
                    <a:pt x="1745" y="2305"/>
                  </a:lnTo>
                  <a:lnTo>
                    <a:pt x="1745" y="2305"/>
                  </a:lnTo>
                  <a:lnTo>
                    <a:pt x="1746" y="2305"/>
                  </a:lnTo>
                  <a:lnTo>
                    <a:pt x="1748" y="2306"/>
                  </a:lnTo>
                  <a:lnTo>
                    <a:pt x="1750" y="2305"/>
                  </a:lnTo>
                  <a:lnTo>
                    <a:pt x="1750" y="2305"/>
                  </a:lnTo>
                  <a:lnTo>
                    <a:pt x="1752" y="2305"/>
                  </a:lnTo>
                  <a:lnTo>
                    <a:pt x="1755" y="2301"/>
                  </a:lnTo>
                  <a:lnTo>
                    <a:pt x="1755" y="2299"/>
                  </a:lnTo>
                  <a:lnTo>
                    <a:pt x="1755" y="2297"/>
                  </a:lnTo>
                  <a:lnTo>
                    <a:pt x="1754" y="2292"/>
                  </a:lnTo>
                  <a:lnTo>
                    <a:pt x="1754" y="2290"/>
                  </a:lnTo>
                  <a:lnTo>
                    <a:pt x="1755" y="2287"/>
                  </a:lnTo>
                  <a:lnTo>
                    <a:pt x="1755" y="2285"/>
                  </a:lnTo>
                  <a:lnTo>
                    <a:pt x="1755" y="2285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5" y="2281"/>
                  </a:lnTo>
                  <a:lnTo>
                    <a:pt x="1755" y="2279"/>
                  </a:lnTo>
                  <a:lnTo>
                    <a:pt x="1754" y="2278"/>
                  </a:lnTo>
                  <a:lnTo>
                    <a:pt x="1752" y="2276"/>
                  </a:lnTo>
                  <a:lnTo>
                    <a:pt x="1748" y="2274"/>
                  </a:lnTo>
                  <a:lnTo>
                    <a:pt x="1748" y="2274"/>
                  </a:lnTo>
                  <a:lnTo>
                    <a:pt x="1748" y="2272"/>
                  </a:lnTo>
                  <a:lnTo>
                    <a:pt x="1750" y="2272"/>
                  </a:lnTo>
                  <a:lnTo>
                    <a:pt x="1750" y="2272"/>
                  </a:lnTo>
                  <a:lnTo>
                    <a:pt x="1748" y="2268"/>
                  </a:lnTo>
                  <a:lnTo>
                    <a:pt x="1748" y="2268"/>
                  </a:lnTo>
                  <a:lnTo>
                    <a:pt x="1750" y="2267"/>
                  </a:lnTo>
                  <a:lnTo>
                    <a:pt x="1754" y="2267"/>
                  </a:lnTo>
                  <a:lnTo>
                    <a:pt x="1755" y="2267"/>
                  </a:lnTo>
                  <a:lnTo>
                    <a:pt x="1757" y="2267"/>
                  </a:lnTo>
                  <a:lnTo>
                    <a:pt x="1757" y="2267"/>
                  </a:lnTo>
                  <a:lnTo>
                    <a:pt x="1759" y="2268"/>
                  </a:lnTo>
                  <a:lnTo>
                    <a:pt x="1763" y="2270"/>
                  </a:lnTo>
                  <a:lnTo>
                    <a:pt x="1764" y="2272"/>
                  </a:lnTo>
                  <a:lnTo>
                    <a:pt x="1766" y="2274"/>
                  </a:lnTo>
                  <a:lnTo>
                    <a:pt x="1766" y="2276"/>
                  </a:lnTo>
                  <a:lnTo>
                    <a:pt x="1775" y="2278"/>
                  </a:lnTo>
                  <a:lnTo>
                    <a:pt x="1775" y="2279"/>
                  </a:lnTo>
                  <a:lnTo>
                    <a:pt x="1775" y="2283"/>
                  </a:lnTo>
                  <a:lnTo>
                    <a:pt x="1777" y="2285"/>
                  </a:lnTo>
                  <a:lnTo>
                    <a:pt x="1788" y="2294"/>
                  </a:lnTo>
                  <a:lnTo>
                    <a:pt x="1790" y="2296"/>
                  </a:lnTo>
                  <a:lnTo>
                    <a:pt x="1790" y="2296"/>
                  </a:lnTo>
                  <a:lnTo>
                    <a:pt x="1792" y="2296"/>
                  </a:lnTo>
                  <a:lnTo>
                    <a:pt x="1793" y="2296"/>
                  </a:lnTo>
                  <a:lnTo>
                    <a:pt x="1795" y="2296"/>
                  </a:lnTo>
                  <a:lnTo>
                    <a:pt x="1795" y="2296"/>
                  </a:lnTo>
                  <a:lnTo>
                    <a:pt x="1797" y="2296"/>
                  </a:lnTo>
                  <a:lnTo>
                    <a:pt x="1797" y="2297"/>
                  </a:lnTo>
                  <a:lnTo>
                    <a:pt x="1799" y="2299"/>
                  </a:lnTo>
                  <a:lnTo>
                    <a:pt x="1799" y="2299"/>
                  </a:lnTo>
                  <a:lnTo>
                    <a:pt x="1801" y="2301"/>
                  </a:lnTo>
                  <a:lnTo>
                    <a:pt x="1802" y="2301"/>
                  </a:lnTo>
                  <a:lnTo>
                    <a:pt x="1804" y="2303"/>
                  </a:lnTo>
                  <a:lnTo>
                    <a:pt x="1806" y="2305"/>
                  </a:lnTo>
                  <a:lnTo>
                    <a:pt x="1808" y="2305"/>
                  </a:lnTo>
                  <a:lnTo>
                    <a:pt x="1811" y="2301"/>
                  </a:lnTo>
                  <a:lnTo>
                    <a:pt x="1819" y="2296"/>
                  </a:lnTo>
                  <a:lnTo>
                    <a:pt x="1826" y="2290"/>
                  </a:lnTo>
                  <a:lnTo>
                    <a:pt x="1828" y="2288"/>
                  </a:lnTo>
                  <a:lnTo>
                    <a:pt x="1829" y="2278"/>
                  </a:lnTo>
                  <a:lnTo>
                    <a:pt x="1829" y="2276"/>
                  </a:lnTo>
                  <a:lnTo>
                    <a:pt x="1831" y="2276"/>
                  </a:lnTo>
                  <a:lnTo>
                    <a:pt x="1831" y="2276"/>
                  </a:lnTo>
                  <a:lnTo>
                    <a:pt x="1835" y="2278"/>
                  </a:lnTo>
                  <a:lnTo>
                    <a:pt x="1837" y="2278"/>
                  </a:lnTo>
                  <a:lnTo>
                    <a:pt x="1838" y="2278"/>
                  </a:lnTo>
                  <a:lnTo>
                    <a:pt x="1838" y="2276"/>
                  </a:lnTo>
                  <a:lnTo>
                    <a:pt x="1840" y="2276"/>
                  </a:lnTo>
                  <a:lnTo>
                    <a:pt x="1840" y="2272"/>
                  </a:lnTo>
                  <a:lnTo>
                    <a:pt x="1840" y="2272"/>
                  </a:lnTo>
                  <a:lnTo>
                    <a:pt x="1844" y="2270"/>
                  </a:lnTo>
                  <a:lnTo>
                    <a:pt x="1844" y="2270"/>
                  </a:lnTo>
                  <a:lnTo>
                    <a:pt x="1844" y="2268"/>
                  </a:lnTo>
                  <a:lnTo>
                    <a:pt x="1844" y="2267"/>
                  </a:lnTo>
                  <a:lnTo>
                    <a:pt x="1844" y="2265"/>
                  </a:lnTo>
                  <a:lnTo>
                    <a:pt x="1844" y="2265"/>
                  </a:lnTo>
                  <a:lnTo>
                    <a:pt x="1846" y="2263"/>
                  </a:lnTo>
                  <a:lnTo>
                    <a:pt x="1846" y="2263"/>
                  </a:lnTo>
                  <a:lnTo>
                    <a:pt x="1847" y="2263"/>
                  </a:lnTo>
                  <a:lnTo>
                    <a:pt x="1853" y="2268"/>
                  </a:lnTo>
                  <a:lnTo>
                    <a:pt x="1853" y="2270"/>
                  </a:lnTo>
                  <a:lnTo>
                    <a:pt x="1857" y="2270"/>
                  </a:lnTo>
                  <a:lnTo>
                    <a:pt x="1858" y="2270"/>
                  </a:lnTo>
                  <a:lnTo>
                    <a:pt x="1858" y="2270"/>
                  </a:lnTo>
                  <a:lnTo>
                    <a:pt x="1858" y="2268"/>
                  </a:lnTo>
                  <a:lnTo>
                    <a:pt x="1857" y="2265"/>
                  </a:lnTo>
                  <a:lnTo>
                    <a:pt x="1857" y="2265"/>
                  </a:lnTo>
                  <a:lnTo>
                    <a:pt x="1857" y="2263"/>
                  </a:lnTo>
                  <a:lnTo>
                    <a:pt x="1858" y="2263"/>
                  </a:lnTo>
                  <a:lnTo>
                    <a:pt x="1860" y="2261"/>
                  </a:lnTo>
                  <a:lnTo>
                    <a:pt x="1860" y="2261"/>
                  </a:lnTo>
                  <a:lnTo>
                    <a:pt x="1862" y="2261"/>
                  </a:lnTo>
                  <a:lnTo>
                    <a:pt x="1864" y="2263"/>
                  </a:lnTo>
                  <a:lnTo>
                    <a:pt x="1864" y="2263"/>
                  </a:lnTo>
                  <a:lnTo>
                    <a:pt x="1866" y="2263"/>
                  </a:lnTo>
                  <a:lnTo>
                    <a:pt x="1867" y="2263"/>
                  </a:lnTo>
                  <a:lnTo>
                    <a:pt x="1869" y="2263"/>
                  </a:lnTo>
                  <a:lnTo>
                    <a:pt x="1869" y="2263"/>
                  </a:lnTo>
                  <a:lnTo>
                    <a:pt x="1875" y="2263"/>
                  </a:lnTo>
                  <a:lnTo>
                    <a:pt x="1876" y="2263"/>
                  </a:lnTo>
                  <a:lnTo>
                    <a:pt x="1880" y="2261"/>
                  </a:lnTo>
                  <a:lnTo>
                    <a:pt x="1880" y="2259"/>
                  </a:lnTo>
                  <a:lnTo>
                    <a:pt x="1882" y="2261"/>
                  </a:lnTo>
                  <a:lnTo>
                    <a:pt x="1882" y="2263"/>
                  </a:lnTo>
                  <a:lnTo>
                    <a:pt x="1882" y="2265"/>
                  </a:lnTo>
                  <a:lnTo>
                    <a:pt x="1882" y="2267"/>
                  </a:lnTo>
                  <a:lnTo>
                    <a:pt x="1884" y="2267"/>
                  </a:lnTo>
                  <a:lnTo>
                    <a:pt x="1884" y="2267"/>
                  </a:lnTo>
                  <a:lnTo>
                    <a:pt x="1885" y="2267"/>
                  </a:lnTo>
                  <a:lnTo>
                    <a:pt x="1885" y="2268"/>
                  </a:lnTo>
                  <a:lnTo>
                    <a:pt x="1887" y="2270"/>
                  </a:lnTo>
                  <a:lnTo>
                    <a:pt x="1887" y="2270"/>
                  </a:lnTo>
                  <a:lnTo>
                    <a:pt x="1887" y="2274"/>
                  </a:lnTo>
                  <a:lnTo>
                    <a:pt x="1889" y="2276"/>
                  </a:lnTo>
                  <a:lnTo>
                    <a:pt x="1889" y="2276"/>
                  </a:lnTo>
                  <a:lnTo>
                    <a:pt x="1891" y="2278"/>
                  </a:lnTo>
                  <a:lnTo>
                    <a:pt x="1893" y="2279"/>
                  </a:lnTo>
                  <a:lnTo>
                    <a:pt x="1894" y="2279"/>
                  </a:lnTo>
                  <a:lnTo>
                    <a:pt x="1896" y="2279"/>
                  </a:lnTo>
                  <a:lnTo>
                    <a:pt x="1896" y="2279"/>
                  </a:lnTo>
                  <a:lnTo>
                    <a:pt x="1898" y="2278"/>
                  </a:lnTo>
                  <a:lnTo>
                    <a:pt x="1898" y="2276"/>
                  </a:lnTo>
                  <a:lnTo>
                    <a:pt x="1900" y="2276"/>
                  </a:lnTo>
                  <a:lnTo>
                    <a:pt x="1900" y="2274"/>
                  </a:lnTo>
                  <a:lnTo>
                    <a:pt x="1902" y="2274"/>
                  </a:lnTo>
                  <a:lnTo>
                    <a:pt x="1907" y="2276"/>
                  </a:lnTo>
                  <a:lnTo>
                    <a:pt x="1909" y="2276"/>
                  </a:lnTo>
                  <a:lnTo>
                    <a:pt x="1909" y="2272"/>
                  </a:lnTo>
                  <a:lnTo>
                    <a:pt x="1909" y="2270"/>
                  </a:lnTo>
                  <a:lnTo>
                    <a:pt x="1909" y="2265"/>
                  </a:lnTo>
                  <a:lnTo>
                    <a:pt x="1909" y="2261"/>
                  </a:lnTo>
                  <a:lnTo>
                    <a:pt x="1911" y="2259"/>
                  </a:lnTo>
                  <a:lnTo>
                    <a:pt x="1911" y="2258"/>
                  </a:lnTo>
                  <a:lnTo>
                    <a:pt x="1912" y="2258"/>
                  </a:lnTo>
                  <a:lnTo>
                    <a:pt x="1914" y="2259"/>
                  </a:lnTo>
                  <a:lnTo>
                    <a:pt x="1916" y="2259"/>
                  </a:lnTo>
                  <a:lnTo>
                    <a:pt x="1918" y="2259"/>
                  </a:lnTo>
                  <a:lnTo>
                    <a:pt x="1918" y="2259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2" y="2261"/>
                  </a:lnTo>
                  <a:lnTo>
                    <a:pt x="1923" y="2261"/>
                  </a:lnTo>
                  <a:lnTo>
                    <a:pt x="1927" y="2259"/>
                  </a:lnTo>
                  <a:lnTo>
                    <a:pt x="1927" y="2259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9" y="2263"/>
                  </a:lnTo>
                  <a:lnTo>
                    <a:pt x="1929" y="2263"/>
                  </a:lnTo>
                  <a:lnTo>
                    <a:pt x="1931" y="2263"/>
                  </a:lnTo>
                  <a:lnTo>
                    <a:pt x="1932" y="2263"/>
                  </a:lnTo>
                  <a:lnTo>
                    <a:pt x="1932" y="2261"/>
                  </a:lnTo>
                  <a:lnTo>
                    <a:pt x="1932" y="2259"/>
                  </a:lnTo>
                  <a:lnTo>
                    <a:pt x="1934" y="2258"/>
                  </a:lnTo>
                  <a:lnTo>
                    <a:pt x="1934" y="2258"/>
                  </a:lnTo>
                  <a:lnTo>
                    <a:pt x="1936" y="2258"/>
                  </a:lnTo>
                  <a:lnTo>
                    <a:pt x="1938" y="2256"/>
                  </a:lnTo>
                  <a:lnTo>
                    <a:pt x="1940" y="2256"/>
                  </a:lnTo>
                  <a:lnTo>
                    <a:pt x="1940" y="2258"/>
                  </a:lnTo>
                  <a:lnTo>
                    <a:pt x="1941" y="2259"/>
                  </a:lnTo>
                  <a:lnTo>
                    <a:pt x="1941" y="2261"/>
                  </a:lnTo>
                  <a:lnTo>
                    <a:pt x="1941" y="2261"/>
                  </a:lnTo>
                  <a:lnTo>
                    <a:pt x="1941" y="2263"/>
                  </a:lnTo>
                  <a:lnTo>
                    <a:pt x="1943" y="2263"/>
                  </a:lnTo>
                  <a:lnTo>
                    <a:pt x="1949" y="2263"/>
                  </a:lnTo>
                  <a:lnTo>
                    <a:pt x="1950" y="2265"/>
                  </a:lnTo>
                  <a:lnTo>
                    <a:pt x="1952" y="2267"/>
                  </a:lnTo>
                  <a:lnTo>
                    <a:pt x="1952" y="2270"/>
                  </a:lnTo>
                  <a:lnTo>
                    <a:pt x="1952" y="2270"/>
                  </a:lnTo>
                  <a:lnTo>
                    <a:pt x="1952" y="2272"/>
                  </a:lnTo>
                  <a:lnTo>
                    <a:pt x="1950" y="2274"/>
                  </a:lnTo>
                  <a:lnTo>
                    <a:pt x="1950" y="2274"/>
                  </a:lnTo>
                  <a:lnTo>
                    <a:pt x="1950" y="2276"/>
                  </a:lnTo>
                  <a:lnTo>
                    <a:pt x="1950" y="2276"/>
                  </a:lnTo>
                  <a:lnTo>
                    <a:pt x="1950" y="2278"/>
                  </a:lnTo>
                  <a:lnTo>
                    <a:pt x="1950" y="2279"/>
                  </a:lnTo>
                  <a:lnTo>
                    <a:pt x="1952" y="2279"/>
                  </a:lnTo>
                  <a:lnTo>
                    <a:pt x="1954" y="2279"/>
                  </a:lnTo>
                  <a:lnTo>
                    <a:pt x="1956" y="2279"/>
                  </a:lnTo>
                  <a:lnTo>
                    <a:pt x="1954" y="2283"/>
                  </a:lnTo>
                  <a:lnTo>
                    <a:pt x="1954" y="2283"/>
                  </a:lnTo>
                  <a:lnTo>
                    <a:pt x="1956" y="2285"/>
                  </a:lnTo>
                  <a:lnTo>
                    <a:pt x="1958" y="2285"/>
                  </a:lnTo>
                  <a:lnTo>
                    <a:pt x="1959" y="2285"/>
                  </a:lnTo>
                  <a:lnTo>
                    <a:pt x="1959" y="2285"/>
                  </a:lnTo>
                  <a:lnTo>
                    <a:pt x="1961" y="2285"/>
                  </a:lnTo>
                  <a:lnTo>
                    <a:pt x="1961" y="2288"/>
                  </a:lnTo>
                  <a:lnTo>
                    <a:pt x="1963" y="2288"/>
                  </a:lnTo>
                  <a:lnTo>
                    <a:pt x="1963" y="2290"/>
                  </a:lnTo>
                  <a:lnTo>
                    <a:pt x="1967" y="2292"/>
                  </a:lnTo>
                  <a:lnTo>
                    <a:pt x="1968" y="2294"/>
                  </a:lnTo>
                  <a:lnTo>
                    <a:pt x="1983" y="2294"/>
                  </a:lnTo>
                  <a:lnTo>
                    <a:pt x="1983" y="2296"/>
                  </a:lnTo>
                  <a:lnTo>
                    <a:pt x="1985" y="2296"/>
                  </a:lnTo>
                  <a:lnTo>
                    <a:pt x="1985" y="2297"/>
                  </a:lnTo>
                  <a:lnTo>
                    <a:pt x="1985" y="2297"/>
                  </a:lnTo>
                  <a:lnTo>
                    <a:pt x="1987" y="2299"/>
                  </a:lnTo>
                  <a:lnTo>
                    <a:pt x="1987" y="2299"/>
                  </a:lnTo>
                  <a:lnTo>
                    <a:pt x="1992" y="2297"/>
                  </a:lnTo>
                  <a:lnTo>
                    <a:pt x="1994" y="2297"/>
                  </a:lnTo>
                  <a:lnTo>
                    <a:pt x="1997" y="2299"/>
                  </a:lnTo>
                  <a:lnTo>
                    <a:pt x="1997" y="2299"/>
                  </a:lnTo>
                  <a:lnTo>
                    <a:pt x="2001" y="2301"/>
                  </a:lnTo>
                  <a:lnTo>
                    <a:pt x="2001" y="2301"/>
                  </a:lnTo>
                  <a:lnTo>
                    <a:pt x="2001" y="2303"/>
                  </a:lnTo>
                  <a:lnTo>
                    <a:pt x="1999" y="2305"/>
                  </a:lnTo>
                  <a:lnTo>
                    <a:pt x="1997" y="2303"/>
                  </a:lnTo>
                  <a:lnTo>
                    <a:pt x="1996" y="2305"/>
                  </a:lnTo>
                  <a:lnTo>
                    <a:pt x="1996" y="2306"/>
                  </a:lnTo>
                  <a:lnTo>
                    <a:pt x="1996" y="2306"/>
                  </a:lnTo>
                  <a:lnTo>
                    <a:pt x="1999" y="2310"/>
                  </a:lnTo>
                  <a:lnTo>
                    <a:pt x="2001" y="2308"/>
                  </a:lnTo>
                  <a:lnTo>
                    <a:pt x="2003" y="2306"/>
                  </a:lnTo>
                  <a:lnTo>
                    <a:pt x="2005" y="2306"/>
                  </a:lnTo>
                  <a:lnTo>
                    <a:pt x="2006" y="2305"/>
                  </a:lnTo>
                  <a:lnTo>
                    <a:pt x="2008" y="2305"/>
                  </a:lnTo>
                  <a:lnTo>
                    <a:pt x="2012" y="2305"/>
                  </a:lnTo>
                  <a:lnTo>
                    <a:pt x="2014" y="2303"/>
                  </a:lnTo>
                  <a:lnTo>
                    <a:pt x="2015" y="2297"/>
                  </a:lnTo>
                  <a:lnTo>
                    <a:pt x="2015" y="2297"/>
                  </a:lnTo>
                  <a:lnTo>
                    <a:pt x="2017" y="2296"/>
                  </a:lnTo>
                  <a:lnTo>
                    <a:pt x="2019" y="2294"/>
                  </a:lnTo>
                  <a:lnTo>
                    <a:pt x="2019" y="2292"/>
                  </a:lnTo>
                  <a:lnTo>
                    <a:pt x="2019" y="2290"/>
                  </a:lnTo>
                  <a:lnTo>
                    <a:pt x="2019" y="2288"/>
                  </a:lnTo>
                  <a:lnTo>
                    <a:pt x="2019" y="2287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4" y="2279"/>
                  </a:lnTo>
                  <a:lnTo>
                    <a:pt x="2026" y="2279"/>
                  </a:lnTo>
                  <a:lnTo>
                    <a:pt x="2030" y="2281"/>
                  </a:lnTo>
                  <a:lnTo>
                    <a:pt x="2030" y="2283"/>
                  </a:lnTo>
                  <a:lnTo>
                    <a:pt x="2030" y="2287"/>
                  </a:lnTo>
                  <a:lnTo>
                    <a:pt x="2032" y="2288"/>
                  </a:lnTo>
                  <a:lnTo>
                    <a:pt x="2033" y="2290"/>
                  </a:lnTo>
                  <a:lnTo>
                    <a:pt x="2035" y="2292"/>
                  </a:lnTo>
                  <a:lnTo>
                    <a:pt x="2037" y="2294"/>
                  </a:lnTo>
                  <a:lnTo>
                    <a:pt x="2059" y="2296"/>
                  </a:lnTo>
                  <a:lnTo>
                    <a:pt x="2064" y="2294"/>
                  </a:lnTo>
                  <a:lnTo>
                    <a:pt x="2077" y="2290"/>
                  </a:lnTo>
                  <a:lnTo>
                    <a:pt x="2091" y="2285"/>
                  </a:lnTo>
                  <a:lnTo>
                    <a:pt x="2093" y="2283"/>
                  </a:lnTo>
                  <a:lnTo>
                    <a:pt x="2095" y="2281"/>
                  </a:lnTo>
                  <a:lnTo>
                    <a:pt x="2095" y="2278"/>
                  </a:lnTo>
                  <a:lnTo>
                    <a:pt x="2095" y="2270"/>
                  </a:lnTo>
                  <a:lnTo>
                    <a:pt x="2097" y="2268"/>
                  </a:lnTo>
                  <a:lnTo>
                    <a:pt x="2098" y="2256"/>
                  </a:lnTo>
                  <a:lnTo>
                    <a:pt x="2100" y="2252"/>
                  </a:lnTo>
                  <a:lnTo>
                    <a:pt x="2100" y="2249"/>
                  </a:lnTo>
                  <a:lnTo>
                    <a:pt x="2104" y="2249"/>
                  </a:lnTo>
                  <a:lnTo>
                    <a:pt x="2106" y="2247"/>
                  </a:lnTo>
                  <a:lnTo>
                    <a:pt x="2106" y="2247"/>
                  </a:lnTo>
                  <a:lnTo>
                    <a:pt x="2102" y="2245"/>
                  </a:lnTo>
                  <a:lnTo>
                    <a:pt x="2100" y="2245"/>
                  </a:lnTo>
                  <a:lnTo>
                    <a:pt x="2100" y="2241"/>
                  </a:lnTo>
                  <a:lnTo>
                    <a:pt x="2098" y="2236"/>
                  </a:lnTo>
                  <a:lnTo>
                    <a:pt x="2097" y="2234"/>
                  </a:lnTo>
                  <a:lnTo>
                    <a:pt x="2097" y="2234"/>
                  </a:lnTo>
                  <a:lnTo>
                    <a:pt x="2095" y="2234"/>
                  </a:lnTo>
                  <a:lnTo>
                    <a:pt x="2093" y="2232"/>
                  </a:lnTo>
                  <a:lnTo>
                    <a:pt x="2091" y="2231"/>
                  </a:lnTo>
                  <a:lnTo>
                    <a:pt x="2089" y="2231"/>
                  </a:lnTo>
                  <a:lnTo>
                    <a:pt x="2089" y="2232"/>
                  </a:lnTo>
                  <a:lnTo>
                    <a:pt x="2088" y="2232"/>
                  </a:lnTo>
                  <a:lnTo>
                    <a:pt x="2088" y="2232"/>
                  </a:lnTo>
                  <a:lnTo>
                    <a:pt x="2086" y="2231"/>
                  </a:lnTo>
                  <a:lnTo>
                    <a:pt x="2084" y="2231"/>
                  </a:lnTo>
                  <a:lnTo>
                    <a:pt x="2080" y="2231"/>
                  </a:lnTo>
                  <a:lnTo>
                    <a:pt x="2080" y="2231"/>
                  </a:lnTo>
                  <a:lnTo>
                    <a:pt x="2079" y="2231"/>
                  </a:lnTo>
                  <a:lnTo>
                    <a:pt x="2077" y="2231"/>
                  </a:lnTo>
                  <a:lnTo>
                    <a:pt x="2075" y="2231"/>
                  </a:lnTo>
                  <a:lnTo>
                    <a:pt x="2075" y="2231"/>
                  </a:lnTo>
                  <a:lnTo>
                    <a:pt x="2075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1" y="2227"/>
                  </a:lnTo>
                  <a:lnTo>
                    <a:pt x="2071" y="2227"/>
                  </a:lnTo>
                  <a:lnTo>
                    <a:pt x="2070" y="2225"/>
                  </a:lnTo>
                  <a:lnTo>
                    <a:pt x="2070" y="2223"/>
                  </a:lnTo>
                  <a:lnTo>
                    <a:pt x="2070" y="2223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6"/>
                  </a:lnTo>
                  <a:lnTo>
                    <a:pt x="2046" y="2216"/>
                  </a:lnTo>
                  <a:lnTo>
                    <a:pt x="2041" y="2214"/>
                  </a:lnTo>
                  <a:lnTo>
                    <a:pt x="2041" y="2214"/>
                  </a:lnTo>
                  <a:lnTo>
                    <a:pt x="2041" y="2213"/>
                  </a:lnTo>
                  <a:lnTo>
                    <a:pt x="2041" y="2213"/>
                  </a:lnTo>
                  <a:lnTo>
                    <a:pt x="2044" y="2211"/>
                  </a:lnTo>
                  <a:lnTo>
                    <a:pt x="2044" y="2209"/>
                  </a:lnTo>
                  <a:lnTo>
                    <a:pt x="2044" y="2209"/>
                  </a:lnTo>
                  <a:lnTo>
                    <a:pt x="2044" y="2207"/>
                  </a:lnTo>
                  <a:lnTo>
                    <a:pt x="2044" y="2207"/>
                  </a:lnTo>
                  <a:lnTo>
                    <a:pt x="2046" y="2207"/>
                  </a:lnTo>
                  <a:lnTo>
                    <a:pt x="2046" y="2205"/>
                  </a:lnTo>
                  <a:lnTo>
                    <a:pt x="2046" y="2205"/>
                  </a:lnTo>
                  <a:lnTo>
                    <a:pt x="2046" y="2203"/>
                  </a:lnTo>
                  <a:lnTo>
                    <a:pt x="2037" y="2202"/>
                  </a:lnTo>
                  <a:lnTo>
                    <a:pt x="2032" y="2198"/>
                  </a:lnTo>
                  <a:lnTo>
                    <a:pt x="2030" y="2196"/>
                  </a:lnTo>
                  <a:lnTo>
                    <a:pt x="2030" y="2198"/>
                  </a:lnTo>
                  <a:lnTo>
                    <a:pt x="2028" y="2198"/>
                  </a:lnTo>
                  <a:lnTo>
                    <a:pt x="2028" y="2200"/>
                  </a:lnTo>
                  <a:lnTo>
                    <a:pt x="2026" y="2200"/>
                  </a:lnTo>
                  <a:lnTo>
                    <a:pt x="2024" y="2198"/>
                  </a:lnTo>
                  <a:lnTo>
                    <a:pt x="2023" y="2193"/>
                  </a:lnTo>
                  <a:lnTo>
                    <a:pt x="2023" y="2191"/>
                  </a:lnTo>
                  <a:lnTo>
                    <a:pt x="2023" y="2191"/>
                  </a:lnTo>
                  <a:lnTo>
                    <a:pt x="2023" y="2189"/>
                  </a:lnTo>
                  <a:lnTo>
                    <a:pt x="2023" y="2189"/>
                  </a:lnTo>
                  <a:lnTo>
                    <a:pt x="2024" y="2189"/>
                  </a:lnTo>
                  <a:lnTo>
                    <a:pt x="2033" y="2189"/>
                  </a:lnTo>
                  <a:lnTo>
                    <a:pt x="2041" y="2180"/>
                  </a:lnTo>
                  <a:lnTo>
                    <a:pt x="2044" y="2176"/>
                  </a:lnTo>
                  <a:lnTo>
                    <a:pt x="2048" y="2176"/>
                  </a:lnTo>
                  <a:lnTo>
                    <a:pt x="2052" y="2176"/>
                  </a:lnTo>
                  <a:lnTo>
                    <a:pt x="2053" y="2176"/>
                  </a:lnTo>
                  <a:lnTo>
                    <a:pt x="2057" y="2176"/>
                  </a:lnTo>
                  <a:lnTo>
                    <a:pt x="2059" y="2175"/>
                  </a:lnTo>
                  <a:lnTo>
                    <a:pt x="2061" y="2171"/>
                  </a:lnTo>
                  <a:lnTo>
                    <a:pt x="2062" y="2169"/>
                  </a:lnTo>
                  <a:lnTo>
                    <a:pt x="2066" y="2167"/>
                  </a:lnTo>
                  <a:lnTo>
                    <a:pt x="2068" y="2167"/>
                  </a:lnTo>
                  <a:lnTo>
                    <a:pt x="2070" y="2164"/>
                  </a:lnTo>
                  <a:lnTo>
                    <a:pt x="2071" y="2164"/>
                  </a:lnTo>
                  <a:lnTo>
                    <a:pt x="2073" y="2162"/>
                  </a:lnTo>
                  <a:lnTo>
                    <a:pt x="2075" y="2160"/>
                  </a:lnTo>
                  <a:lnTo>
                    <a:pt x="2071" y="2157"/>
                  </a:lnTo>
                  <a:lnTo>
                    <a:pt x="2071" y="2155"/>
                  </a:lnTo>
                  <a:lnTo>
                    <a:pt x="2071" y="2153"/>
                  </a:lnTo>
                  <a:lnTo>
                    <a:pt x="2070" y="2151"/>
                  </a:lnTo>
                  <a:lnTo>
                    <a:pt x="2070" y="2149"/>
                  </a:lnTo>
                  <a:lnTo>
                    <a:pt x="2070" y="2147"/>
                  </a:lnTo>
                  <a:lnTo>
                    <a:pt x="2070" y="2147"/>
                  </a:lnTo>
                  <a:lnTo>
                    <a:pt x="2064" y="2146"/>
                  </a:lnTo>
                  <a:lnTo>
                    <a:pt x="2064" y="2146"/>
                  </a:lnTo>
                  <a:lnTo>
                    <a:pt x="2062" y="2144"/>
                  </a:lnTo>
                  <a:lnTo>
                    <a:pt x="2064" y="2140"/>
                  </a:lnTo>
                  <a:lnTo>
                    <a:pt x="2064" y="2138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1" y="2137"/>
                  </a:lnTo>
                  <a:lnTo>
                    <a:pt x="2059" y="2137"/>
                  </a:lnTo>
                  <a:lnTo>
                    <a:pt x="2059" y="2137"/>
                  </a:lnTo>
                  <a:lnTo>
                    <a:pt x="2059" y="2135"/>
                  </a:lnTo>
                  <a:lnTo>
                    <a:pt x="2059" y="2135"/>
                  </a:lnTo>
                  <a:lnTo>
                    <a:pt x="2057" y="2135"/>
                  </a:lnTo>
                  <a:lnTo>
                    <a:pt x="2057" y="2135"/>
                  </a:lnTo>
                  <a:lnTo>
                    <a:pt x="2057" y="2133"/>
                  </a:lnTo>
                  <a:lnTo>
                    <a:pt x="2057" y="2133"/>
                  </a:lnTo>
                  <a:lnTo>
                    <a:pt x="2057" y="2131"/>
                  </a:lnTo>
                  <a:lnTo>
                    <a:pt x="2057" y="2131"/>
                  </a:lnTo>
                  <a:lnTo>
                    <a:pt x="2057" y="2128"/>
                  </a:lnTo>
                  <a:lnTo>
                    <a:pt x="2059" y="2126"/>
                  </a:lnTo>
                  <a:lnTo>
                    <a:pt x="2062" y="2126"/>
                  </a:lnTo>
                  <a:lnTo>
                    <a:pt x="2064" y="2124"/>
                  </a:lnTo>
                  <a:lnTo>
                    <a:pt x="2064" y="2124"/>
                  </a:lnTo>
                  <a:lnTo>
                    <a:pt x="2066" y="2122"/>
                  </a:lnTo>
                  <a:lnTo>
                    <a:pt x="2068" y="2120"/>
                  </a:lnTo>
                  <a:lnTo>
                    <a:pt x="2075" y="2111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5" y="2108"/>
                  </a:lnTo>
                  <a:lnTo>
                    <a:pt x="2077" y="2108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80" y="2104"/>
                  </a:lnTo>
                  <a:lnTo>
                    <a:pt x="2082" y="2104"/>
                  </a:lnTo>
                  <a:lnTo>
                    <a:pt x="2084" y="2106"/>
                  </a:lnTo>
                  <a:lnTo>
                    <a:pt x="2086" y="2106"/>
                  </a:lnTo>
                  <a:lnTo>
                    <a:pt x="2088" y="2108"/>
                  </a:lnTo>
                  <a:lnTo>
                    <a:pt x="2089" y="2108"/>
                  </a:lnTo>
                  <a:lnTo>
                    <a:pt x="2089" y="2108"/>
                  </a:lnTo>
                  <a:lnTo>
                    <a:pt x="2091" y="2106"/>
                  </a:lnTo>
                  <a:lnTo>
                    <a:pt x="2093" y="2104"/>
                  </a:lnTo>
                  <a:lnTo>
                    <a:pt x="2095" y="2104"/>
                  </a:lnTo>
                  <a:lnTo>
                    <a:pt x="2097" y="2104"/>
                  </a:lnTo>
                  <a:lnTo>
                    <a:pt x="2098" y="2106"/>
                  </a:lnTo>
                  <a:lnTo>
                    <a:pt x="2102" y="2110"/>
                  </a:lnTo>
                  <a:lnTo>
                    <a:pt x="2104" y="2110"/>
                  </a:lnTo>
                  <a:lnTo>
                    <a:pt x="2104" y="2110"/>
                  </a:lnTo>
                  <a:lnTo>
                    <a:pt x="2106" y="2108"/>
                  </a:lnTo>
                  <a:lnTo>
                    <a:pt x="2106" y="2108"/>
                  </a:lnTo>
                  <a:lnTo>
                    <a:pt x="2109" y="2108"/>
                  </a:lnTo>
                  <a:lnTo>
                    <a:pt x="2113" y="2108"/>
                  </a:lnTo>
                  <a:lnTo>
                    <a:pt x="2115" y="2108"/>
                  </a:lnTo>
                  <a:lnTo>
                    <a:pt x="2118" y="2110"/>
                  </a:lnTo>
                  <a:lnTo>
                    <a:pt x="2118" y="2093"/>
                  </a:lnTo>
                  <a:lnTo>
                    <a:pt x="2115" y="2093"/>
                  </a:lnTo>
                  <a:lnTo>
                    <a:pt x="2111" y="2091"/>
                  </a:lnTo>
                  <a:lnTo>
                    <a:pt x="2108" y="2090"/>
                  </a:lnTo>
                  <a:lnTo>
                    <a:pt x="2106" y="2086"/>
                  </a:lnTo>
                  <a:lnTo>
                    <a:pt x="2106" y="2086"/>
                  </a:lnTo>
                  <a:lnTo>
                    <a:pt x="2100" y="2088"/>
                  </a:lnTo>
                  <a:lnTo>
                    <a:pt x="2098" y="2088"/>
                  </a:lnTo>
                  <a:lnTo>
                    <a:pt x="2097" y="2088"/>
                  </a:lnTo>
                  <a:lnTo>
                    <a:pt x="2091" y="2084"/>
                  </a:lnTo>
                  <a:lnTo>
                    <a:pt x="2089" y="2082"/>
                  </a:lnTo>
                  <a:lnTo>
                    <a:pt x="2086" y="2082"/>
                  </a:lnTo>
                  <a:lnTo>
                    <a:pt x="2082" y="2082"/>
                  </a:lnTo>
                  <a:lnTo>
                    <a:pt x="2080" y="2081"/>
                  </a:lnTo>
                  <a:lnTo>
                    <a:pt x="2080" y="2079"/>
                  </a:lnTo>
                  <a:lnTo>
                    <a:pt x="2079" y="2077"/>
                  </a:lnTo>
                  <a:lnTo>
                    <a:pt x="2080" y="2075"/>
                  </a:lnTo>
                  <a:lnTo>
                    <a:pt x="2080" y="2073"/>
                  </a:lnTo>
                  <a:lnTo>
                    <a:pt x="2082" y="2070"/>
                  </a:lnTo>
                  <a:lnTo>
                    <a:pt x="2084" y="2068"/>
                  </a:lnTo>
                  <a:lnTo>
                    <a:pt x="2084" y="2068"/>
                  </a:lnTo>
                  <a:lnTo>
                    <a:pt x="2084" y="2064"/>
                  </a:lnTo>
                  <a:lnTo>
                    <a:pt x="2084" y="2064"/>
                  </a:lnTo>
                  <a:lnTo>
                    <a:pt x="2086" y="2063"/>
                  </a:lnTo>
                  <a:lnTo>
                    <a:pt x="2088" y="2064"/>
                  </a:lnTo>
                  <a:lnTo>
                    <a:pt x="2088" y="2064"/>
                  </a:lnTo>
                  <a:lnTo>
                    <a:pt x="2089" y="2066"/>
                  </a:lnTo>
                  <a:lnTo>
                    <a:pt x="2091" y="2068"/>
                  </a:lnTo>
                  <a:lnTo>
                    <a:pt x="2091" y="2070"/>
                  </a:lnTo>
                  <a:lnTo>
                    <a:pt x="2093" y="2070"/>
                  </a:lnTo>
                  <a:lnTo>
                    <a:pt x="2095" y="2068"/>
                  </a:lnTo>
                  <a:lnTo>
                    <a:pt x="2097" y="2066"/>
                  </a:lnTo>
                  <a:lnTo>
                    <a:pt x="2098" y="2064"/>
                  </a:lnTo>
                  <a:lnTo>
                    <a:pt x="2100" y="2064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3" y="2057"/>
                  </a:lnTo>
                  <a:lnTo>
                    <a:pt x="2091" y="2057"/>
                  </a:lnTo>
                  <a:lnTo>
                    <a:pt x="2088" y="2061"/>
                  </a:lnTo>
                  <a:lnTo>
                    <a:pt x="2088" y="2061"/>
                  </a:lnTo>
                  <a:lnTo>
                    <a:pt x="2080" y="2059"/>
                  </a:lnTo>
                  <a:lnTo>
                    <a:pt x="2079" y="2059"/>
                  </a:lnTo>
                  <a:lnTo>
                    <a:pt x="2079" y="2057"/>
                  </a:lnTo>
                  <a:lnTo>
                    <a:pt x="2079" y="2055"/>
                  </a:lnTo>
                  <a:lnTo>
                    <a:pt x="2077" y="2055"/>
                  </a:lnTo>
                  <a:lnTo>
                    <a:pt x="2075" y="2055"/>
                  </a:lnTo>
                  <a:lnTo>
                    <a:pt x="2068" y="2055"/>
                  </a:lnTo>
                  <a:lnTo>
                    <a:pt x="2066" y="2054"/>
                  </a:lnTo>
                  <a:lnTo>
                    <a:pt x="2068" y="2050"/>
                  </a:lnTo>
                  <a:lnTo>
                    <a:pt x="2073" y="2052"/>
                  </a:lnTo>
                  <a:lnTo>
                    <a:pt x="2075" y="2052"/>
                  </a:lnTo>
                  <a:lnTo>
                    <a:pt x="2075" y="2050"/>
                  </a:lnTo>
                  <a:lnTo>
                    <a:pt x="2075" y="2048"/>
                  </a:lnTo>
                  <a:lnTo>
                    <a:pt x="2075" y="2048"/>
                  </a:lnTo>
                  <a:lnTo>
                    <a:pt x="2075" y="2046"/>
                  </a:lnTo>
                  <a:lnTo>
                    <a:pt x="2077" y="2046"/>
                  </a:lnTo>
                  <a:lnTo>
                    <a:pt x="2079" y="2046"/>
                  </a:lnTo>
                  <a:lnTo>
                    <a:pt x="2079" y="2045"/>
                  </a:lnTo>
                  <a:lnTo>
                    <a:pt x="2079" y="2043"/>
                  </a:lnTo>
                  <a:lnTo>
                    <a:pt x="2080" y="2041"/>
                  </a:lnTo>
                  <a:lnTo>
                    <a:pt x="2082" y="2041"/>
                  </a:lnTo>
                  <a:lnTo>
                    <a:pt x="2082" y="2039"/>
                  </a:lnTo>
                  <a:lnTo>
                    <a:pt x="2082" y="2037"/>
                  </a:lnTo>
                  <a:lnTo>
                    <a:pt x="2082" y="2035"/>
                  </a:lnTo>
                  <a:lnTo>
                    <a:pt x="2080" y="2035"/>
                  </a:lnTo>
                  <a:lnTo>
                    <a:pt x="2079" y="2034"/>
                  </a:lnTo>
                  <a:lnTo>
                    <a:pt x="2077" y="2034"/>
                  </a:lnTo>
                  <a:lnTo>
                    <a:pt x="2077" y="2032"/>
                  </a:lnTo>
                  <a:lnTo>
                    <a:pt x="2077" y="2032"/>
                  </a:lnTo>
                  <a:lnTo>
                    <a:pt x="2073" y="2032"/>
                  </a:lnTo>
                  <a:lnTo>
                    <a:pt x="2071" y="2032"/>
                  </a:lnTo>
                  <a:lnTo>
                    <a:pt x="2071" y="2030"/>
                  </a:lnTo>
                  <a:lnTo>
                    <a:pt x="2071" y="2030"/>
                  </a:lnTo>
                  <a:lnTo>
                    <a:pt x="2071" y="2028"/>
                  </a:lnTo>
                  <a:lnTo>
                    <a:pt x="2071" y="2028"/>
                  </a:lnTo>
                  <a:lnTo>
                    <a:pt x="2073" y="2026"/>
                  </a:lnTo>
                  <a:lnTo>
                    <a:pt x="2073" y="2026"/>
                  </a:lnTo>
                  <a:lnTo>
                    <a:pt x="2075" y="2026"/>
                  </a:lnTo>
                  <a:lnTo>
                    <a:pt x="2077" y="2025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8"/>
                  </a:lnTo>
                  <a:lnTo>
                    <a:pt x="2082" y="2028"/>
                  </a:lnTo>
                  <a:lnTo>
                    <a:pt x="2082" y="2030"/>
                  </a:lnTo>
                  <a:lnTo>
                    <a:pt x="2084" y="2030"/>
                  </a:lnTo>
                  <a:lnTo>
                    <a:pt x="2084" y="2028"/>
                  </a:lnTo>
                  <a:lnTo>
                    <a:pt x="2084" y="2026"/>
                  </a:lnTo>
                  <a:lnTo>
                    <a:pt x="2084" y="2025"/>
                  </a:lnTo>
                  <a:lnTo>
                    <a:pt x="2082" y="2023"/>
                  </a:lnTo>
                  <a:lnTo>
                    <a:pt x="2082" y="2021"/>
                  </a:lnTo>
                  <a:lnTo>
                    <a:pt x="2082" y="2021"/>
                  </a:lnTo>
                  <a:lnTo>
                    <a:pt x="2086" y="2019"/>
                  </a:lnTo>
                  <a:lnTo>
                    <a:pt x="2086" y="2019"/>
                  </a:lnTo>
                  <a:close/>
                  <a:moveTo>
                    <a:pt x="1743" y="444"/>
                  </a:moveTo>
                  <a:lnTo>
                    <a:pt x="1741" y="442"/>
                  </a:lnTo>
                  <a:lnTo>
                    <a:pt x="1736" y="439"/>
                  </a:lnTo>
                  <a:lnTo>
                    <a:pt x="1734" y="439"/>
                  </a:lnTo>
                  <a:lnTo>
                    <a:pt x="1734" y="439"/>
                  </a:lnTo>
                  <a:lnTo>
                    <a:pt x="1732" y="439"/>
                  </a:lnTo>
                  <a:lnTo>
                    <a:pt x="1732" y="439"/>
                  </a:lnTo>
                  <a:lnTo>
                    <a:pt x="1732" y="441"/>
                  </a:lnTo>
                  <a:lnTo>
                    <a:pt x="1734" y="441"/>
                  </a:lnTo>
                  <a:lnTo>
                    <a:pt x="1734" y="442"/>
                  </a:lnTo>
                  <a:lnTo>
                    <a:pt x="1741" y="444"/>
                  </a:lnTo>
                  <a:lnTo>
                    <a:pt x="1743" y="444"/>
                  </a:lnTo>
                  <a:close/>
                  <a:moveTo>
                    <a:pt x="1020" y="957"/>
                  </a:moveTo>
                  <a:lnTo>
                    <a:pt x="1019" y="957"/>
                  </a:lnTo>
                  <a:lnTo>
                    <a:pt x="1019" y="959"/>
                  </a:lnTo>
                  <a:lnTo>
                    <a:pt x="1020" y="959"/>
                  </a:lnTo>
                  <a:lnTo>
                    <a:pt x="1022" y="957"/>
                  </a:lnTo>
                  <a:lnTo>
                    <a:pt x="1020" y="957"/>
                  </a:lnTo>
                  <a:close/>
                  <a:moveTo>
                    <a:pt x="1029" y="959"/>
                  </a:moveTo>
                  <a:lnTo>
                    <a:pt x="1031" y="959"/>
                  </a:lnTo>
                  <a:lnTo>
                    <a:pt x="1031" y="961"/>
                  </a:lnTo>
                  <a:lnTo>
                    <a:pt x="1035" y="963"/>
                  </a:lnTo>
                  <a:lnTo>
                    <a:pt x="1037" y="966"/>
                  </a:lnTo>
                  <a:lnTo>
                    <a:pt x="1037" y="968"/>
                  </a:lnTo>
                  <a:lnTo>
                    <a:pt x="1038" y="970"/>
                  </a:lnTo>
                  <a:lnTo>
                    <a:pt x="1040" y="972"/>
                  </a:lnTo>
                  <a:lnTo>
                    <a:pt x="1042" y="970"/>
                  </a:lnTo>
                  <a:lnTo>
                    <a:pt x="1042" y="970"/>
                  </a:lnTo>
                  <a:lnTo>
                    <a:pt x="1042" y="968"/>
                  </a:lnTo>
                  <a:lnTo>
                    <a:pt x="1042" y="966"/>
                  </a:lnTo>
                  <a:lnTo>
                    <a:pt x="1042" y="961"/>
                  </a:lnTo>
                  <a:lnTo>
                    <a:pt x="1040" y="959"/>
                  </a:lnTo>
                  <a:lnTo>
                    <a:pt x="1040" y="955"/>
                  </a:lnTo>
                  <a:lnTo>
                    <a:pt x="1038" y="954"/>
                  </a:lnTo>
                  <a:lnTo>
                    <a:pt x="1033" y="952"/>
                  </a:lnTo>
                  <a:lnTo>
                    <a:pt x="1028" y="954"/>
                  </a:lnTo>
                  <a:lnTo>
                    <a:pt x="1024" y="954"/>
                  </a:lnTo>
                  <a:lnTo>
                    <a:pt x="1024" y="955"/>
                  </a:lnTo>
                  <a:lnTo>
                    <a:pt x="1026" y="955"/>
                  </a:lnTo>
                  <a:lnTo>
                    <a:pt x="1029" y="959"/>
                  </a:lnTo>
                  <a:close/>
                  <a:moveTo>
                    <a:pt x="1716" y="502"/>
                  </a:moveTo>
                  <a:lnTo>
                    <a:pt x="1716" y="504"/>
                  </a:lnTo>
                  <a:lnTo>
                    <a:pt x="1716" y="504"/>
                  </a:lnTo>
                  <a:lnTo>
                    <a:pt x="1716" y="506"/>
                  </a:lnTo>
                  <a:lnTo>
                    <a:pt x="1716" y="506"/>
                  </a:lnTo>
                  <a:lnTo>
                    <a:pt x="1716" y="507"/>
                  </a:lnTo>
                  <a:lnTo>
                    <a:pt x="1716" y="509"/>
                  </a:lnTo>
                  <a:lnTo>
                    <a:pt x="1717" y="511"/>
                  </a:lnTo>
                  <a:lnTo>
                    <a:pt x="1717" y="511"/>
                  </a:lnTo>
                  <a:lnTo>
                    <a:pt x="1721" y="511"/>
                  </a:lnTo>
                  <a:lnTo>
                    <a:pt x="1721" y="507"/>
                  </a:lnTo>
                  <a:lnTo>
                    <a:pt x="1721" y="504"/>
                  </a:lnTo>
                  <a:lnTo>
                    <a:pt x="1721" y="502"/>
                  </a:lnTo>
                  <a:lnTo>
                    <a:pt x="1717" y="502"/>
                  </a:lnTo>
                  <a:lnTo>
                    <a:pt x="1716" y="502"/>
                  </a:lnTo>
                  <a:close/>
                  <a:moveTo>
                    <a:pt x="415" y="1470"/>
                  </a:moveTo>
                  <a:lnTo>
                    <a:pt x="415" y="1470"/>
                  </a:lnTo>
                  <a:lnTo>
                    <a:pt x="415" y="1470"/>
                  </a:lnTo>
                  <a:lnTo>
                    <a:pt x="415" y="1468"/>
                  </a:lnTo>
                  <a:lnTo>
                    <a:pt x="414" y="1468"/>
                  </a:lnTo>
                  <a:lnTo>
                    <a:pt x="414" y="1466"/>
                  </a:lnTo>
                  <a:lnTo>
                    <a:pt x="412" y="1466"/>
                  </a:lnTo>
                  <a:lnTo>
                    <a:pt x="412" y="1468"/>
                  </a:lnTo>
                  <a:lnTo>
                    <a:pt x="412" y="1468"/>
                  </a:lnTo>
                  <a:lnTo>
                    <a:pt x="412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5" y="1470"/>
                  </a:lnTo>
                  <a:close/>
                  <a:moveTo>
                    <a:pt x="1414" y="2787"/>
                  </a:moveTo>
                  <a:lnTo>
                    <a:pt x="1412" y="2787"/>
                  </a:lnTo>
                  <a:lnTo>
                    <a:pt x="1410" y="2787"/>
                  </a:lnTo>
                  <a:lnTo>
                    <a:pt x="1405" y="2787"/>
                  </a:lnTo>
                  <a:lnTo>
                    <a:pt x="1403" y="2787"/>
                  </a:lnTo>
                  <a:lnTo>
                    <a:pt x="1403" y="2789"/>
                  </a:lnTo>
                  <a:lnTo>
                    <a:pt x="1403" y="2789"/>
                  </a:lnTo>
                  <a:lnTo>
                    <a:pt x="1403" y="2791"/>
                  </a:lnTo>
                  <a:lnTo>
                    <a:pt x="1405" y="2791"/>
                  </a:lnTo>
                  <a:lnTo>
                    <a:pt x="1405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9" y="2791"/>
                  </a:lnTo>
                  <a:lnTo>
                    <a:pt x="1410" y="2791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4" y="2787"/>
                  </a:lnTo>
                  <a:lnTo>
                    <a:pt x="1414" y="2787"/>
                  </a:lnTo>
                  <a:close/>
                  <a:moveTo>
                    <a:pt x="1418" y="2675"/>
                  </a:moveTo>
                  <a:lnTo>
                    <a:pt x="1418" y="2677"/>
                  </a:lnTo>
                  <a:lnTo>
                    <a:pt x="1418" y="2679"/>
                  </a:lnTo>
                  <a:lnTo>
                    <a:pt x="1420" y="2680"/>
                  </a:lnTo>
                  <a:lnTo>
                    <a:pt x="1420" y="2682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0"/>
                  </a:lnTo>
                  <a:lnTo>
                    <a:pt x="1421" y="2679"/>
                  </a:lnTo>
                  <a:lnTo>
                    <a:pt x="1421" y="2677"/>
                  </a:lnTo>
                  <a:lnTo>
                    <a:pt x="1421" y="2677"/>
                  </a:lnTo>
                  <a:lnTo>
                    <a:pt x="1421" y="2675"/>
                  </a:lnTo>
                  <a:lnTo>
                    <a:pt x="1420" y="2673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20" y="2669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3"/>
                  </a:lnTo>
                  <a:lnTo>
                    <a:pt x="1418" y="2675"/>
                  </a:lnTo>
                  <a:lnTo>
                    <a:pt x="1418" y="2675"/>
                  </a:lnTo>
                  <a:close/>
                  <a:moveTo>
                    <a:pt x="807" y="926"/>
                  </a:moveTo>
                  <a:lnTo>
                    <a:pt x="807" y="928"/>
                  </a:lnTo>
                  <a:lnTo>
                    <a:pt x="807" y="930"/>
                  </a:lnTo>
                  <a:lnTo>
                    <a:pt x="809" y="932"/>
                  </a:lnTo>
                  <a:lnTo>
                    <a:pt x="809" y="932"/>
                  </a:lnTo>
                  <a:lnTo>
                    <a:pt x="811" y="930"/>
                  </a:lnTo>
                  <a:lnTo>
                    <a:pt x="813" y="928"/>
                  </a:lnTo>
                  <a:lnTo>
                    <a:pt x="813" y="928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3"/>
                  </a:lnTo>
                  <a:lnTo>
                    <a:pt x="815" y="921"/>
                  </a:lnTo>
                  <a:lnTo>
                    <a:pt x="813" y="921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7"/>
                  </a:lnTo>
                  <a:lnTo>
                    <a:pt x="811" y="916"/>
                  </a:lnTo>
                  <a:lnTo>
                    <a:pt x="811" y="914"/>
                  </a:lnTo>
                  <a:lnTo>
                    <a:pt x="811" y="914"/>
                  </a:lnTo>
                  <a:lnTo>
                    <a:pt x="813" y="916"/>
                  </a:lnTo>
                  <a:lnTo>
                    <a:pt x="813" y="916"/>
                  </a:lnTo>
                  <a:lnTo>
                    <a:pt x="813" y="919"/>
                  </a:lnTo>
                  <a:lnTo>
                    <a:pt x="815" y="919"/>
                  </a:lnTo>
                  <a:lnTo>
                    <a:pt x="815" y="917"/>
                  </a:lnTo>
                  <a:lnTo>
                    <a:pt x="815" y="917"/>
                  </a:lnTo>
                  <a:lnTo>
                    <a:pt x="813" y="912"/>
                  </a:lnTo>
                  <a:lnTo>
                    <a:pt x="813" y="908"/>
                  </a:lnTo>
                  <a:lnTo>
                    <a:pt x="811" y="907"/>
                  </a:lnTo>
                  <a:lnTo>
                    <a:pt x="807" y="907"/>
                  </a:lnTo>
                  <a:lnTo>
                    <a:pt x="806" y="907"/>
                  </a:lnTo>
                  <a:lnTo>
                    <a:pt x="804" y="907"/>
                  </a:lnTo>
                  <a:lnTo>
                    <a:pt x="804" y="908"/>
                  </a:lnTo>
                  <a:lnTo>
                    <a:pt x="802" y="908"/>
                  </a:lnTo>
                  <a:lnTo>
                    <a:pt x="800" y="910"/>
                  </a:lnTo>
                  <a:lnTo>
                    <a:pt x="798" y="910"/>
                  </a:lnTo>
                  <a:lnTo>
                    <a:pt x="796" y="912"/>
                  </a:lnTo>
                  <a:lnTo>
                    <a:pt x="796" y="916"/>
                  </a:lnTo>
                  <a:lnTo>
                    <a:pt x="798" y="917"/>
                  </a:lnTo>
                  <a:lnTo>
                    <a:pt x="800" y="921"/>
                  </a:lnTo>
                  <a:lnTo>
                    <a:pt x="802" y="923"/>
                  </a:lnTo>
                  <a:lnTo>
                    <a:pt x="804" y="923"/>
                  </a:lnTo>
                  <a:lnTo>
                    <a:pt x="806" y="923"/>
                  </a:lnTo>
                  <a:lnTo>
                    <a:pt x="807" y="923"/>
                  </a:lnTo>
                  <a:lnTo>
                    <a:pt x="807" y="925"/>
                  </a:lnTo>
                  <a:lnTo>
                    <a:pt x="807" y="925"/>
                  </a:lnTo>
                  <a:lnTo>
                    <a:pt x="807" y="926"/>
                  </a:lnTo>
                  <a:close/>
                  <a:moveTo>
                    <a:pt x="444" y="1436"/>
                  </a:moveTo>
                  <a:lnTo>
                    <a:pt x="444" y="1436"/>
                  </a:lnTo>
                  <a:lnTo>
                    <a:pt x="444" y="1436"/>
                  </a:lnTo>
                  <a:lnTo>
                    <a:pt x="444" y="1436"/>
                  </a:lnTo>
                  <a:lnTo>
                    <a:pt x="444" y="1438"/>
                  </a:lnTo>
                  <a:lnTo>
                    <a:pt x="446" y="1439"/>
                  </a:lnTo>
                  <a:lnTo>
                    <a:pt x="446" y="1438"/>
                  </a:lnTo>
                  <a:lnTo>
                    <a:pt x="448" y="1438"/>
                  </a:lnTo>
                  <a:lnTo>
                    <a:pt x="448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4"/>
                  </a:lnTo>
                  <a:lnTo>
                    <a:pt x="444" y="1434"/>
                  </a:lnTo>
                  <a:lnTo>
                    <a:pt x="444" y="1432"/>
                  </a:lnTo>
                  <a:lnTo>
                    <a:pt x="444" y="1432"/>
                  </a:lnTo>
                  <a:lnTo>
                    <a:pt x="443" y="1432"/>
                  </a:lnTo>
                  <a:lnTo>
                    <a:pt x="443" y="1434"/>
                  </a:lnTo>
                  <a:lnTo>
                    <a:pt x="443" y="1436"/>
                  </a:lnTo>
                  <a:lnTo>
                    <a:pt x="444" y="1436"/>
                  </a:lnTo>
                  <a:close/>
                  <a:moveTo>
                    <a:pt x="452" y="1412"/>
                  </a:moveTo>
                  <a:lnTo>
                    <a:pt x="453" y="1409"/>
                  </a:lnTo>
                  <a:lnTo>
                    <a:pt x="453" y="1407"/>
                  </a:lnTo>
                  <a:lnTo>
                    <a:pt x="452" y="1407"/>
                  </a:lnTo>
                  <a:lnTo>
                    <a:pt x="452" y="1405"/>
                  </a:lnTo>
                  <a:lnTo>
                    <a:pt x="452" y="1405"/>
                  </a:lnTo>
                  <a:lnTo>
                    <a:pt x="450" y="1405"/>
                  </a:lnTo>
                  <a:lnTo>
                    <a:pt x="450" y="1405"/>
                  </a:lnTo>
                  <a:lnTo>
                    <a:pt x="450" y="1407"/>
                  </a:lnTo>
                  <a:lnTo>
                    <a:pt x="448" y="1409"/>
                  </a:lnTo>
                  <a:lnTo>
                    <a:pt x="450" y="1410"/>
                  </a:lnTo>
                  <a:lnTo>
                    <a:pt x="450" y="1410"/>
                  </a:lnTo>
                  <a:lnTo>
                    <a:pt x="452" y="1412"/>
                  </a:lnTo>
                  <a:close/>
                  <a:moveTo>
                    <a:pt x="508" y="1470"/>
                  </a:moveTo>
                  <a:lnTo>
                    <a:pt x="508" y="1470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08" y="1468"/>
                  </a:lnTo>
                  <a:lnTo>
                    <a:pt x="504" y="1466"/>
                  </a:lnTo>
                  <a:lnTo>
                    <a:pt x="504" y="1466"/>
                  </a:lnTo>
                  <a:lnTo>
                    <a:pt x="506" y="1468"/>
                  </a:lnTo>
                  <a:lnTo>
                    <a:pt x="508" y="1470"/>
                  </a:lnTo>
                  <a:lnTo>
                    <a:pt x="508" y="1470"/>
                  </a:lnTo>
                  <a:close/>
                  <a:moveTo>
                    <a:pt x="457" y="1441"/>
                  </a:moveTo>
                  <a:lnTo>
                    <a:pt x="457" y="1441"/>
                  </a:lnTo>
                  <a:lnTo>
                    <a:pt x="457" y="1441"/>
                  </a:lnTo>
                  <a:lnTo>
                    <a:pt x="457" y="1439"/>
                  </a:lnTo>
                  <a:lnTo>
                    <a:pt x="455" y="1439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0" y="1436"/>
                  </a:lnTo>
                  <a:lnTo>
                    <a:pt x="450" y="1436"/>
                  </a:lnTo>
                  <a:lnTo>
                    <a:pt x="450" y="1434"/>
                  </a:lnTo>
                  <a:lnTo>
                    <a:pt x="450" y="1434"/>
                  </a:lnTo>
                  <a:lnTo>
                    <a:pt x="450" y="1436"/>
                  </a:lnTo>
                  <a:lnTo>
                    <a:pt x="448" y="1436"/>
                  </a:lnTo>
                  <a:lnTo>
                    <a:pt x="448" y="1434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8"/>
                  </a:lnTo>
                  <a:lnTo>
                    <a:pt x="448" y="1438"/>
                  </a:lnTo>
                  <a:lnTo>
                    <a:pt x="448" y="1439"/>
                  </a:lnTo>
                  <a:lnTo>
                    <a:pt x="450" y="1441"/>
                  </a:lnTo>
                  <a:lnTo>
                    <a:pt x="452" y="1443"/>
                  </a:lnTo>
                  <a:lnTo>
                    <a:pt x="453" y="1443"/>
                  </a:lnTo>
                  <a:lnTo>
                    <a:pt x="453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7" y="1441"/>
                  </a:lnTo>
                  <a:lnTo>
                    <a:pt x="457" y="144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3098B91-5A46-411E-BD0D-173ABBEE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4214813"/>
              <a:ext cx="750888" cy="527050"/>
            </a:xfrm>
            <a:custGeom>
              <a:avLst/>
              <a:gdLst>
                <a:gd name="T0" fmla="*/ 467 w 473"/>
                <a:gd name="T1" fmla="*/ 210 h 332"/>
                <a:gd name="T2" fmla="*/ 446 w 473"/>
                <a:gd name="T3" fmla="*/ 211 h 332"/>
                <a:gd name="T4" fmla="*/ 429 w 473"/>
                <a:gd name="T5" fmla="*/ 215 h 332"/>
                <a:gd name="T6" fmla="*/ 404 w 473"/>
                <a:gd name="T7" fmla="*/ 215 h 332"/>
                <a:gd name="T8" fmla="*/ 393 w 473"/>
                <a:gd name="T9" fmla="*/ 195 h 332"/>
                <a:gd name="T10" fmla="*/ 393 w 473"/>
                <a:gd name="T11" fmla="*/ 173 h 332"/>
                <a:gd name="T12" fmla="*/ 395 w 473"/>
                <a:gd name="T13" fmla="*/ 154 h 332"/>
                <a:gd name="T14" fmla="*/ 397 w 473"/>
                <a:gd name="T15" fmla="*/ 143 h 332"/>
                <a:gd name="T16" fmla="*/ 399 w 473"/>
                <a:gd name="T17" fmla="*/ 128 h 332"/>
                <a:gd name="T18" fmla="*/ 393 w 473"/>
                <a:gd name="T19" fmla="*/ 103 h 332"/>
                <a:gd name="T20" fmla="*/ 381 w 473"/>
                <a:gd name="T21" fmla="*/ 87 h 332"/>
                <a:gd name="T22" fmla="*/ 372 w 473"/>
                <a:gd name="T23" fmla="*/ 74 h 332"/>
                <a:gd name="T24" fmla="*/ 364 w 473"/>
                <a:gd name="T25" fmla="*/ 60 h 332"/>
                <a:gd name="T26" fmla="*/ 359 w 473"/>
                <a:gd name="T27" fmla="*/ 52 h 332"/>
                <a:gd name="T28" fmla="*/ 350 w 473"/>
                <a:gd name="T29" fmla="*/ 34 h 332"/>
                <a:gd name="T30" fmla="*/ 345 w 473"/>
                <a:gd name="T31" fmla="*/ 22 h 332"/>
                <a:gd name="T32" fmla="*/ 339 w 473"/>
                <a:gd name="T33" fmla="*/ 11 h 332"/>
                <a:gd name="T34" fmla="*/ 330 w 473"/>
                <a:gd name="T35" fmla="*/ 4 h 332"/>
                <a:gd name="T36" fmla="*/ 303 w 473"/>
                <a:gd name="T37" fmla="*/ 5 h 332"/>
                <a:gd name="T38" fmla="*/ 276 w 473"/>
                <a:gd name="T39" fmla="*/ 25 h 332"/>
                <a:gd name="T40" fmla="*/ 220 w 473"/>
                <a:gd name="T41" fmla="*/ 31 h 332"/>
                <a:gd name="T42" fmla="*/ 193 w 473"/>
                <a:gd name="T43" fmla="*/ 25 h 332"/>
                <a:gd name="T44" fmla="*/ 162 w 473"/>
                <a:gd name="T45" fmla="*/ 22 h 332"/>
                <a:gd name="T46" fmla="*/ 144 w 473"/>
                <a:gd name="T47" fmla="*/ 13 h 332"/>
                <a:gd name="T48" fmla="*/ 128 w 473"/>
                <a:gd name="T49" fmla="*/ 29 h 332"/>
                <a:gd name="T50" fmla="*/ 108 w 473"/>
                <a:gd name="T51" fmla="*/ 40 h 332"/>
                <a:gd name="T52" fmla="*/ 95 w 473"/>
                <a:gd name="T53" fmla="*/ 51 h 332"/>
                <a:gd name="T54" fmla="*/ 79 w 473"/>
                <a:gd name="T55" fmla="*/ 78 h 332"/>
                <a:gd name="T56" fmla="*/ 70 w 473"/>
                <a:gd name="T57" fmla="*/ 94 h 332"/>
                <a:gd name="T58" fmla="*/ 63 w 473"/>
                <a:gd name="T59" fmla="*/ 108 h 332"/>
                <a:gd name="T60" fmla="*/ 54 w 473"/>
                <a:gd name="T61" fmla="*/ 123 h 332"/>
                <a:gd name="T62" fmla="*/ 45 w 473"/>
                <a:gd name="T63" fmla="*/ 146 h 332"/>
                <a:gd name="T64" fmla="*/ 29 w 473"/>
                <a:gd name="T65" fmla="*/ 148 h 332"/>
                <a:gd name="T66" fmla="*/ 18 w 473"/>
                <a:gd name="T67" fmla="*/ 157 h 332"/>
                <a:gd name="T68" fmla="*/ 14 w 473"/>
                <a:gd name="T69" fmla="*/ 173 h 332"/>
                <a:gd name="T70" fmla="*/ 25 w 473"/>
                <a:gd name="T71" fmla="*/ 184 h 332"/>
                <a:gd name="T72" fmla="*/ 27 w 473"/>
                <a:gd name="T73" fmla="*/ 204 h 332"/>
                <a:gd name="T74" fmla="*/ 48 w 473"/>
                <a:gd name="T75" fmla="*/ 220 h 332"/>
                <a:gd name="T76" fmla="*/ 59 w 473"/>
                <a:gd name="T77" fmla="*/ 233 h 332"/>
                <a:gd name="T78" fmla="*/ 57 w 473"/>
                <a:gd name="T79" fmla="*/ 242 h 332"/>
                <a:gd name="T80" fmla="*/ 57 w 473"/>
                <a:gd name="T81" fmla="*/ 253 h 332"/>
                <a:gd name="T82" fmla="*/ 90 w 473"/>
                <a:gd name="T83" fmla="*/ 266 h 332"/>
                <a:gd name="T84" fmla="*/ 108 w 473"/>
                <a:gd name="T85" fmla="*/ 258 h 332"/>
                <a:gd name="T86" fmla="*/ 117 w 473"/>
                <a:gd name="T87" fmla="*/ 269 h 332"/>
                <a:gd name="T88" fmla="*/ 115 w 473"/>
                <a:gd name="T89" fmla="*/ 284 h 332"/>
                <a:gd name="T90" fmla="*/ 133 w 473"/>
                <a:gd name="T91" fmla="*/ 309 h 332"/>
                <a:gd name="T92" fmla="*/ 175 w 473"/>
                <a:gd name="T93" fmla="*/ 320 h 332"/>
                <a:gd name="T94" fmla="*/ 254 w 473"/>
                <a:gd name="T95" fmla="*/ 331 h 332"/>
                <a:gd name="T96" fmla="*/ 278 w 473"/>
                <a:gd name="T97" fmla="*/ 325 h 332"/>
                <a:gd name="T98" fmla="*/ 323 w 473"/>
                <a:gd name="T99" fmla="*/ 302 h 332"/>
                <a:gd name="T100" fmla="*/ 366 w 473"/>
                <a:gd name="T101" fmla="*/ 307 h 332"/>
                <a:gd name="T102" fmla="*/ 417 w 473"/>
                <a:gd name="T103" fmla="*/ 323 h 332"/>
                <a:gd name="T104" fmla="*/ 420 w 473"/>
                <a:gd name="T105" fmla="*/ 296 h 332"/>
                <a:gd name="T106" fmla="*/ 433 w 473"/>
                <a:gd name="T107" fmla="*/ 267 h 332"/>
                <a:gd name="T108" fmla="*/ 426 w 473"/>
                <a:gd name="T109" fmla="*/ 269 h 332"/>
                <a:gd name="T110" fmla="*/ 426 w 473"/>
                <a:gd name="T111" fmla="*/ 266 h 332"/>
                <a:gd name="T112" fmla="*/ 437 w 473"/>
                <a:gd name="T113" fmla="*/ 264 h 332"/>
                <a:gd name="T114" fmla="*/ 428 w 473"/>
                <a:gd name="T115" fmla="*/ 258 h 332"/>
                <a:gd name="T116" fmla="*/ 431 w 473"/>
                <a:gd name="T117" fmla="*/ 247 h 332"/>
                <a:gd name="T118" fmla="*/ 437 w 473"/>
                <a:gd name="T119" fmla="*/ 237 h 332"/>
                <a:gd name="T120" fmla="*/ 446 w 473"/>
                <a:gd name="T121" fmla="*/ 249 h 332"/>
                <a:gd name="T122" fmla="*/ 464 w 473"/>
                <a:gd name="T123" fmla="*/ 251 h 332"/>
                <a:gd name="T124" fmla="*/ 471 w 473"/>
                <a:gd name="T125" fmla="*/ 22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332">
                  <a:moveTo>
                    <a:pt x="471" y="228"/>
                  </a:moveTo>
                  <a:lnTo>
                    <a:pt x="471" y="226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0"/>
                  </a:lnTo>
                  <a:lnTo>
                    <a:pt x="471" y="219"/>
                  </a:lnTo>
                  <a:lnTo>
                    <a:pt x="471" y="217"/>
                  </a:lnTo>
                  <a:lnTo>
                    <a:pt x="471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7" y="210"/>
                  </a:lnTo>
                  <a:lnTo>
                    <a:pt x="460" y="208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08"/>
                  </a:lnTo>
                  <a:lnTo>
                    <a:pt x="451" y="208"/>
                  </a:lnTo>
                  <a:lnTo>
                    <a:pt x="449" y="208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1"/>
                  </a:lnTo>
                  <a:lnTo>
                    <a:pt x="447" y="211"/>
                  </a:lnTo>
                  <a:lnTo>
                    <a:pt x="446" y="211"/>
                  </a:lnTo>
                  <a:lnTo>
                    <a:pt x="446" y="211"/>
                  </a:lnTo>
                  <a:lnTo>
                    <a:pt x="444" y="211"/>
                  </a:lnTo>
                  <a:lnTo>
                    <a:pt x="444" y="211"/>
                  </a:lnTo>
                  <a:lnTo>
                    <a:pt x="442" y="213"/>
                  </a:lnTo>
                  <a:lnTo>
                    <a:pt x="438" y="215"/>
                  </a:lnTo>
                  <a:lnTo>
                    <a:pt x="438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7"/>
                  </a:lnTo>
                  <a:lnTo>
                    <a:pt x="437" y="217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3" y="217"/>
                  </a:lnTo>
                  <a:lnTo>
                    <a:pt x="431" y="217"/>
                  </a:lnTo>
                  <a:lnTo>
                    <a:pt x="431" y="217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428" y="215"/>
                  </a:lnTo>
                  <a:lnTo>
                    <a:pt x="428" y="217"/>
                  </a:lnTo>
                  <a:lnTo>
                    <a:pt x="428" y="217"/>
                  </a:lnTo>
                  <a:lnTo>
                    <a:pt x="426" y="219"/>
                  </a:lnTo>
                  <a:lnTo>
                    <a:pt x="426" y="219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6" y="222"/>
                  </a:lnTo>
                  <a:lnTo>
                    <a:pt x="424" y="222"/>
                  </a:lnTo>
                  <a:lnTo>
                    <a:pt x="417" y="220"/>
                  </a:lnTo>
                  <a:lnTo>
                    <a:pt x="413" y="219"/>
                  </a:lnTo>
                  <a:lnTo>
                    <a:pt x="408" y="217"/>
                  </a:lnTo>
                  <a:lnTo>
                    <a:pt x="406" y="217"/>
                  </a:lnTo>
                  <a:lnTo>
                    <a:pt x="406" y="217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2" y="210"/>
                  </a:lnTo>
                  <a:lnTo>
                    <a:pt x="402" y="208"/>
                  </a:lnTo>
                  <a:lnTo>
                    <a:pt x="401" y="208"/>
                  </a:lnTo>
                  <a:lnTo>
                    <a:pt x="401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7" y="204"/>
                  </a:lnTo>
                  <a:lnTo>
                    <a:pt x="397" y="204"/>
                  </a:lnTo>
                  <a:lnTo>
                    <a:pt x="397" y="201"/>
                  </a:lnTo>
                  <a:lnTo>
                    <a:pt x="397" y="20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5" y="199"/>
                  </a:lnTo>
                  <a:lnTo>
                    <a:pt x="393" y="197"/>
                  </a:lnTo>
                  <a:lnTo>
                    <a:pt x="391" y="197"/>
                  </a:lnTo>
                  <a:lnTo>
                    <a:pt x="391" y="195"/>
                  </a:lnTo>
                  <a:lnTo>
                    <a:pt x="393" y="195"/>
                  </a:lnTo>
                  <a:lnTo>
                    <a:pt x="393" y="193"/>
                  </a:lnTo>
                  <a:lnTo>
                    <a:pt x="393" y="193"/>
                  </a:lnTo>
                  <a:lnTo>
                    <a:pt x="395" y="193"/>
                  </a:lnTo>
                  <a:lnTo>
                    <a:pt x="397" y="193"/>
                  </a:lnTo>
                  <a:lnTo>
                    <a:pt x="395" y="193"/>
                  </a:lnTo>
                  <a:lnTo>
                    <a:pt x="397" y="191"/>
                  </a:lnTo>
                  <a:lnTo>
                    <a:pt x="395" y="184"/>
                  </a:lnTo>
                  <a:lnTo>
                    <a:pt x="395" y="184"/>
                  </a:lnTo>
                  <a:lnTo>
                    <a:pt x="395" y="182"/>
                  </a:lnTo>
                  <a:lnTo>
                    <a:pt x="393" y="179"/>
                  </a:lnTo>
                  <a:lnTo>
                    <a:pt x="393" y="177"/>
                  </a:lnTo>
                  <a:lnTo>
                    <a:pt x="393" y="177"/>
                  </a:lnTo>
                  <a:lnTo>
                    <a:pt x="395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0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59"/>
                  </a:lnTo>
                  <a:lnTo>
                    <a:pt x="395" y="157"/>
                  </a:lnTo>
                  <a:lnTo>
                    <a:pt x="395" y="155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2"/>
                  </a:lnTo>
                  <a:lnTo>
                    <a:pt x="393" y="152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95" y="150"/>
                  </a:lnTo>
                  <a:lnTo>
                    <a:pt x="395" y="150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7" y="146"/>
                  </a:lnTo>
                  <a:lnTo>
                    <a:pt x="397" y="146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3"/>
                  </a:lnTo>
                  <a:lnTo>
                    <a:pt x="397" y="143"/>
                  </a:lnTo>
                  <a:lnTo>
                    <a:pt x="399" y="141"/>
                  </a:lnTo>
                  <a:lnTo>
                    <a:pt x="399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1" y="137"/>
                  </a:lnTo>
                  <a:lnTo>
                    <a:pt x="401" y="136"/>
                  </a:lnTo>
                  <a:lnTo>
                    <a:pt x="401" y="136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2"/>
                  </a:lnTo>
                  <a:lnTo>
                    <a:pt x="401" y="134"/>
                  </a:lnTo>
                  <a:lnTo>
                    <a:pt x="399" y="132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5"/>
                  </a:lnTo>
                  <a:lnTo>
                    <a:pt x="401" y="125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399" y="119"/>
                  </a:lnTo>
                  <a:lnTo>
                    <a:pt x="397" y="114"/>
                  </a:lnTo>
                  <a:lnTo>
                    <a:pt x="397" y="112"/>
                  </a:lnTo>
                  <a:lnTo>
                    <a:pt x="395" y="108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3"/>
                  </a:lnTo>
                  <a:lnTo>
                    <a:pt x="393" y="103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1" y="98"/>
                  </a:lnTo>
                  <a:lnTo>
                    <a:pt x="391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2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2" y="89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1"/>
                  </a:lnTo>
                  <a:lnTo>
                    <a:pt x="377" y="81"/>
                  </a:lnTo>
                  <a:lnTo>
                    <a:pt x="377" y="80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6"/>
                  </a:lnTo>
                  <a:lnTo>
                    <a:pt x="375" y="74"/>
                  </a:lnTo>
                  <a:lnTo>
                    <a:pt x="373" y="74"/>
                  </a:lnTo>
                  <a:lnTo>
                    <a:pt x="373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2" y="72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0" y="70"/>
                  </a:lnTo>
                  <a:lnTo>
                    <a:pt x="368" y="69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66" y="67"/>
                  </a:lnTo>
                  <a:lnTo>
                    <a:pt x="366" y="65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61" y="58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4" y="45"/>
                  </a:lnTo>
                  <a:lnTo>
                    <a:pt x="352" y="43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50" y="36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48" y="33"/>
                  </a:lnTo>
                  <a:lnTo>
                    <a:pt x="348" y="33"/>
                  </a:lnTo>
                  <a:lnTo>
                    <a:pt x="348" y="31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5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5" y="22"/>
                  </a:lnTo>
                  <a:lnTo>
                    <a:pt x="345" y="20"/>
                  </a:lnTo>
                  <a:lnTo>
                    <a:pt x="345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1" y="16"/>
                  </a:lnTo>
                  <a:lnTo>
                    <a:pt x="339" y="14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41" y="13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6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6" y="7"/>
                  </a:lnTo>
                  <a:lnTo>
                    <a:pt x="336" y="7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4" y="7"/>
                  </a:lnTo>
                  <a:lnTo>
                    <a:pt x="334" y="7"/>
                  </a:lnTo>
                  <a:lnTo>
                    <a:pt x="334" y="5"/>
                  </a:lnTo>
                  <a:lnTo>
                    <a:pt x="332" y="5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1" y="0"/>
                  </a:lnTo>
                  <a:lnTo>
                    <a:pt x="319" y="2"/>
                  </a:lnTo>
                  <a:lnTo>
                    <a:pt x="317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8" y="4"/>
                  </a:lnTo>
                  <a:lnTo>
                    <a:pt x="307" y="4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3" y="5"/>
                  </a:lnTo>
                  <a:lnTo>
                    <a:pt x="303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1"/>
                  </a:lnTo>
                  <a:lnTo>
                    <a:pt x="301" y="14"/>
                  </a:lnTo>
                  <a:lnTo>
                    <a:pt x="301" y="14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298" y="18"/>
                  </a:lnTo>
                  <a:lnTo>
                    <a:pt x="298" y="20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7" y="24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4"/>
                  </a:lnTo>
                  <a:lnTo>
                    <a:pt x="280" y="24"/>
                  </a:lnTo>
                  <a:lnTo>
                    <a:pt x="276" y="25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3" y="38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2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31" y="40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4" y="34"/>
                  </a:lnTo>
                  <a:lnTo>
                    <a:pt x="222" y="33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09" y="24"/>
                  </a:lnTo>
                  <a:lnTo>
                    <a:pt x="207" y="24"/>
                  </a:lnTo>
                  <a:lnTo>
                    <a:pt x="207" y="25"/>
                  </a:lnTo>
                  <a:lnTo>
                    <a:pt x="205" y="27"/>
                  </a:lnTo>
                  <a:lnTo>
                    <a:pt x="202" y="27"/>
                  </a:lnTo>
                  <a:lnTo>
                    <a:pt x="200" y="29"/>
                  </a:lnTo>
                  <a:lnTo>
                    <a:pt x="198" y="29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25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64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5" y="22"/>
                  </a:lnTo>
                  <a:lnTo>
                    <a:pt x="155" y="20"/>
                  </a:lnTo>
                  <a:lnTo>
                    <a:pt x="151" y="18"/>
                  </a:lnTo>
                  <a:lnTo>
                    <a:pt x="149" y="16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4" y="13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22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0" y="27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3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103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7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1" y="72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5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4" y="155"/>
                  </a:lnTo>
                  <a:lnTo>
                    <a:pt x="12" y="155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" y="157"/>
                  </a:lnTo>
                  <a:lnTo>
                    <a:pt x="0" y="159"/>
                  </a:lnTo>
                  <a:lnTo>
                    <a:pt x="3" y="163"/>
                  </a:lnTo>
                  <a:lnTo>
                    <a:pt x="3" y="164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9" y="172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4" y="173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7" y="199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5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0" y="210"/>
                  </a:lnTo>
                  <a:lnTo>
                    <a:pt x="34" y="211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8" y="215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7" y="224"/>
                  </a:lnTo>
                  <a:lnTo>
                    <a:pt x="59" y="226"/>
                  </a:lnTo>
                  <a:lnTo>
                    <a:pt x="61" y="226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3" y="229"/>
                  </a:lnTo>
                  <a:lnTo>
                    <a:pt x="63" y="229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9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3" y="244"/>
                  </a:lnTo>
                  <a:lnTo>
                    <a:pt x="65" y="244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3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57" y="247"/>
                  </a:lnTo>
                  <a:lnTo>
                    <a:pt x="56" y="247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7" y="253"/>
                  </a:lnTo>
                  <a:lnTo>
                    <a:pt x="57" y="253"/>
                  </a:lnTo>
                  <a:lnTo>
                    <a:pt x="63" y="255"/>
                  </a:lnTo>
                  <a:lnTo>
                    <a:pt x="65" y="253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4" y="262"/>
                  </a:lnTo>
                  <a:lnTo>
                    <a:pt x="75" y="262"/>
                  </a:lnTo>
                  <a:lnTo>
                    <a:pt x="77" y="260"/>
                  </a:lnTo>
                  <a:lnTo>
                    <a:pt x="79" y="260"/>
                  </a:lnTo>
                  <a:lnTo>
                    <a:pt x="81" y="260"/>
                  </a:lnTo>
                  <a:lnTo>
                    <a:pt x="81" y="260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7" y="273"/>
                  </a:lnTo>
                  <a:lnTo>
                    <a:pt x="103" y="262"/>
                  </a:lnTo>
                  <a:lnTo>
                    <a:pt x="103" y="262"/>
                  </a:lnTo>
                  <a:lnTo>
                    <a:pt x="104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58"/>
                  </a:lnTo>
                  <a:lnTo>
                    <a:pt x="110" y="257"/>
                  </a:lnTo>
                  <a:lnTo>
                    <a:pt x="110" y="257"/>
                  </a:lnTo>
                  <a:lnTo>
                    <a:pt x="112" y="257"/>
                  </a:lnTo>
                  <a:lnTo>
                    <a:pt x="112" y="258"/>
                  </a:lnTo>
                  <a:lnTo>
                    <a:pt x="115" y="262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2" y="264"/>
                  </a:lnTo>
                  <a:lnTo>
                    <a:pt x="124" y="266"/>
                  </a:lnTo>
                  <a:lnTo>
                    <a:pt x="126" y="267"/>
                  </a:lnTo>
                  <a:lnTo>
                    <a:pt x="126" y="269"/>
                  </a:lnTo>
                  <a:lnTo>
                    <a:pt x="124" y="269"/>
                  </a:lnTo>
                  <a:lnTo>
                    <a:pt x="124" y="271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5" y="269"/>
                  </a:lnTo>
                  <a:lnTo>
                    <a:pt x="115" y="271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3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5"/>
                  </a:lnTo>
                  <a:lnTo>
                    <a:pt x="112" y="27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80"/>
                  </a:lnTo>
                  <a:lnTo>
                    <a:pt x="113" y="280"/>
                  </a:lnTo>
                  <a:lnTo>
                    <a:pt x="113" y="282"/>
                  </a:lnTo>
                  <a:lnTo>
                    <a:pt x="115" y="284"/>
                  </a:lnTo>
                  <a:lnTo>
                    <a:pt x="117" y="285"/>
                  </a:lnTo>
                  <a:lnTo>
                    <a:pt x="119" y="287"/>
                  </a:lnTo>
                  <a:lnTo>
                    <a:pt x="121" y="287"/>
                  </a:lnTo>
                  <a:lnTo>
                    <a:pt x="122" y="287"/>
                  </a:lnTo>
                  <a:lnTo>
                    <a:pt x="122" y="287"/>
                  </a:lnTo>
                  <a:lnTo>
                    <a:pt x="122" y="291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7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0" y="303"/>
                  </a:lnTo>
                  <a:lnTo>
                    <a:pt x="139" y="305"/>
                  </a:lnTo>
                  <a:lnTo>
                    <a:pt x="137" y="307"/>
                  </a:lnTo>
                  <a:lnTo>
                    <a:pt x="135" y="307"/>
                  </a:lnTo>
                  <a:lnTo>
                    <a:pt x="133" y="307"/>
                  </a:lnTo>
                  <a:lnTo>
                    <a:pt x="133" y="309"/>
                  </a:lnTo>
                  <a:lnTo>
                    <a:pt x="131" y="309"/>
                  </a:lnTo>
                  <a:lnTo>
                    <a:pt x="131" y="311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1" y="318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40" y="320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49" y="316"/>
                  </a:lnTo>
                  <a:lnTo>
                    <a:pt x="153" y="316"/>
                  </a:lnTo>
                  <a:lnTo>
                    <a:pt x="162" y="316"/>
                  </a:lnTo>
                  <a:lnTo>
                    <a:pt x="168" y="320"/>
                  </a:lnTo>
                  <a:lnTo>
                    <a:pt x="169" y="320"/>
                  </a:lnTo>
                  <a:lnTo>
                    <a:pt x="169" y="320"/>
                  </a:lnTo>
                  <a:lnTo>
                    <a:pt x="173" y="320"/>
                  </a:lnTo>
                  <a:lnTo>
                    <a:pt x="175" y="320"/>
                  </a:lnTo>
                  <a:lnTo>
                    <a:pt x="178" y="322"/>
                  </a:lnTo>
                  <a:lnTo>
                    <a:pt x="195" y="325"/>
                  </a:lnTo>
                  <a:lnTo>
                    <a:pt x="196" y="325"/>
                  </a:lnTo>
                  <a:lnTo>
                    <a:pt x="204" y="325"/>
                  </a:lnTo>
                  <a:lnTo>
                    <a:pt x="205" y="325"/>
                  </a:lnTo>
                  <a:lnTo>
                    <a:pt x="207" y="325"/>
                  </a:lnTo>
                  <a:lnTo>
                    <a:pt x="209" y="323"/>
                  </a:lnTo>
                  <a:lnTo>
                    <a:pt x="211" y="322"/>
                  </a:lnTo>
                  <a:lnTo>
                    <a:pt x="213" y="322"/>
                  </a:lnTo>
                  <a:lnTo>
                    <a:pt x="220" y="325"/>
                  </a:lnTo>
                  <a:lnTo>
                    <a:pt x="224" y="325"/>
                  </a:lnTo>
                  <a:lnTo>
                    <a:pt x="225" y="327"/>
                  </a:lnTo>
                  <a:lnTo>
                    <a:pt x="236" y="325"/>
                  </a:lnTo>
                  <a:lnTo>
                    <a:pt x="242" y="327"/>
                  </a:lnTo>
                  <a:lnTo>
                    <a:pt x="249" y="329"/>
                  </a:lnTo>
                  <a:lnTo>
                    <a:pt x="251" y="329"/>
                  </a:lnTo>
                  <a:lnTo>
                    <a:pt x="252" y="331"/>
                  </a:lnTo>
                  <a:lnTo>
                    <a:pt x="252" y="331"/>
                  </a:lnTo>
                  <a:lnTo>
                    <a:pt x="254" y="331"/>
                  </a:lnTo>
                  <a:lnTo>
                    <a:pt x="256" y="332"/>
                  </a:lnTo>
                  <a:lnTo>
                    <a:pt x="258" y="332"/>
                  </a:lnTo>
                  <a:lnTo>
                    <a:pt x="260" y="332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7" y="331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7"/>
                  </a:lnTo>
                  <a:lnTo>
                    <a:pt x="278" y="327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80" y="323"/>
                  </a:lnTo>
                  <a:lnTo>
                    <a:pt x="281" y="322"/>
                  </a:lnTo>
                  <a:lnTo>
                    <a:pt x="283" y="320"/>
                  </a:lnTo>
                  <a:lnTo>
                    <a:pt x="283" y="318"/>
                  </a:lnTo>
                  <a:lnTo>
                    <a:pt x="285" y="318"/>
                  </a:lnTo>
                  <a:lnTo>
                    <a:pt x="290" y="313"/>
                  </a:lnTo>
                  <a:lnTo>
                    <a:pt x="290" y="313"/>
                  </a:lnTo>
                  <a:lnTo>
                    <a:pt x="292" y="311"/>
                  </a:lnTo>
                  <a:lnTo>
                    <a:pt x="294" y="309"/>
                  </a:lnTo>
                  <a:lnTo>
                    <a:pt x="296" y="307"/>
                  </a:lnTo>
                  <a:lnTo>
                    <a:pt x="299" y="307"/>
                  </a:lnTo>
                  <a:lnTo>
                    <a:pt x="303" y="305"/>
                  </a:lnTo>
                  <a:lnTo>
                    <a:pt x="305" y="305"/>
                  </a:lnTo>
                  <a:lnTo>
                    <a:pt x="308" y="303"/>
                  </a:lnTo>
                  <a:lnTo>
                    <a:pt x="319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3" y="302"/>
                  </a:lnTo>
                  <a:lnTo>
                    <a:pt x="323" y="302"/>
                  </a:lnTo>
                  <a:lnTo>
                    <a:pt x="325" y="302"/>
                  </a:lnTo>
                  <a:lnTo>
                    <a:pt x="326" y="300"/>
                  </a:lnTo>
                  <a:lnTo>
                    <a:pt x="332" y="298"/>
                  </a:lnTo>
                  <a:lnTo>
                    <a:pt x="337" y="296"/>
                  </a:lnTo>
                  <a:lnTo>
                    <a:pt x="339" y="296"/>
                  </a:lnTo>
                  <a:lnTo>
                    <a:pt x="343" y="298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2" y="300"/>
                  </a:lnTo>
                  <a:lnTo>
                    <a:pt x="352" y="302"/>
                  </a:lnTo>
                  <a:lnTo>
                    <a:pt x="352" y="303"/>
                  </a:lnTo>
                  <a:lnTo>
                    <a:pt x="355" y="305"/>
                  </a:lnTo>
                  <a:lnTo>
                    <a:pt x="355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6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7" y="311"/>
                  </a:lnTo>
                  <a:lnTo>
                    <a:pt x="381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11"/>
                  </a:lnTo>
                  <a:lnTo>
                    <a:pt x="386" y="318"/>
                  </a:lnTo>
                  <a:lnTo>
                    <a:pt x="388" y="320"/>
                  </a:lnTo>
                  <a:lnTo>
                    <a:pt x="399" y="325"/>
                  </a:lnTo>
                  <a:lnTo>
                    <a:pt x="410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5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9" y="316"/>
                  </a:lnTo>
                  <a:lnTo>
                    <a:pt x="419" y="316"/>
                  </a:lnTo>
                  <a:lnTo>
                    <a:pt x="420" y="314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20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0" y="305"/>
                  </a:lnTo>
                  <a:lnTo>
                    <a:pt x="420" y="298"/>
                  </a:lnTo>
                  <a:lnTo>
                    <a:pt x="419" y="298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4"/>
                  </a:lnTo>
                  <a:lnTo>
                    <a:pt x="420" y="293"/>
                  </a:lnTo>
                  <a:lnTo>
                    <a:pt x="420" y="291"/>
                  </a:lnTo>
                  <a:lnTo>
                    <a:pt x="420" y="289"/>
                  </a:lnTo>
                  <a:lnTo>
                    <a:pt x="420" y="287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4" y="282"/>
                  </a:lnTo>
                  <a:lnTo>
                    <a:pt x="428" y="276"/>
                  </a:lnTo>
                  <a:lnTo>
                    <a:pt x="429" y="275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5" y="266"/>
                  </a:lnTo>
                  <a:lnTo>
                    <a:pt x="433" y="266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1" y="269"/>
                  </a:lnTo>
                  <a:lnTo>
                    <a:pt x="431" y="269"/>
                  </a:lnTo>
                  <a:lnTo>
                    <a:pt x="429" y="269"/>
                  </a:lnTo>
                  <a:lnTo>
                    <a:pt x="428" y="271"/>
                  </a:lnTo>
                  <a:lnTo>
                    <a:pt x="428" y="273"/>
                  </a:lnTo>
                  <a:lnTo>
                    <a:pt x="428" y="273"/>
                  </a:lnTo>
                  <a:lnTo>
                    <a:pt x="426" y="275"/>
                  </a:lnTo>
                  <a:lnTo>
                    <a:pt x="426" y="275"/>
                  </a:lnTo>
                  <a:lnTo>
                    <a:pt x="426" y="276"/>
                  </a:lnTo>
                  <a:lnTo>
                    <a:pt x="426" y="276"/>
                  </a:lnTo>
                  <a:lnTo>
                    <a:pt x="426" y="275"/>
                  </a:lnTo>
                  <a:lnTo>
                    <a:pt x="426" y="273"/>
                  </a:lnTo>
                  <a:lnTo>
                    <a:pt x="426" y="271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6" y="267"/>
                  </a:lnTo>
                  <a:lnTo>
                    <a:pt x="428" y="267"/>
                  </a:lnTo>
                  <a:lnTo>
                    <a:pt x="426" y="267"/>
                  </a:lnTo>
                  <a:lnTo>
                    <a:pt x="426" y="267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6"/>
                  </a:lnTo>
                  <a:lnTo>
                    <a:pt x="426" y="266"/>
                  </a:lnTo>
                  <a:lnTo>
                    <a:pt x="428" y="266"/>
                  </a:lnTo>
                  <a:lnTo>
                    <a:pt x="429" y="264"/>
                  </a:lnTo>
                  <a:lnTo>
                    <a:pt x="431" y="264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0"/>
                  </a:lnTo>
                  <a:lnTo>
                    <a:pt x="433" y="260"/>
                  </a:lnTo>
                  <a:lnTo>
                    <a:pt x="435" y="260"/>
                  </a:lnTo>
                  <a:lnTo>
                    <a:pt x="435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7" y="260"/>
                  </a:lnTo>
                  <a:lnTo>
                    <a:pt x="437" y="262"/>
                  </a:lnTo>
                  <a:lnTo>
                    <a:pt x="437" y="264"/>
                  </a:lnTo>
                  <a:lnTo>
                    <a:pt x="435" y="264"/>
                  </a:lnTo>
                  <a:lnTo>
                    <a:pt x="437" y="264"/>
                  </a:lnTo>
                  <a:lnTo>
                    <a:pt x="437" y="262"/>
                  </a:lnTo>
                  <a:lnTo>
                    <a:pt x="437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3" y="258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1" y="262"/>
                  </a:lnTo>
                  <a:lnTo>
                    <a:pt x="429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1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3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2"/>
                  </a:lnTo>
                  <a:lnTo>
                    <a:pt x="431" y="242"/>
                  </a:lnTo>
                  <a:lnTo>
                    <a:pt x="433" y="240"/>
                  </a:lnTo>
                  <a:lnTo>
                    <a:pt x="435" y="240"/>
                  </a:lnTo>
                  <a:lnTo>
                    <a:pt x="435" y="240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7"/>
                  </a:lnTo>
                  <a:lnTo>
                    <a:pt x="438" y="238"/>
                  </a:lnTo>
                  <a:lnTo>
                    <a:pt x="440" y="238"/>
                  </a:lnTo>
                  <a:lnTo>
                    <a:pt x="440" y="238"/>
                  </a:lnTo>
                  <a:lnTo>
                    <a:pt x="444" y="240"/>
                  </a:lnTo>
                  <a:lnTo>
                    <a:pt x="444" y="240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40" y="244"/>
                  </a:lnTo>
                  <a:lnTo>
                    <a:pt x="440" y="247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4" y="247"/>
                  </a:lnTo>
                  <a:lnTo>
                    <a:pt x="442" y="247"/>
                  </a:lnTo>
                  <a:lnTo>
                    <a:pt x="444" y="249"/>
                  </a:lnTo>
                  <a:lnTo>
                    <a:pt x="446" y="249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38" y="255"/>
                  </a:lnTo>
                  <a:lnTo>
                    <a:pt x="438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8" y="258"/>
                  </a:lnTo>
                  <a:lnTo>
                    <a:pt x="438" y="260"/>
                  </a:lnTo>
                  <a:lnTo>
                    <a:pt x="438" y="260"/>
                  </a:lnTo>
                  <a:lnTo>
                    <a:pt x="438" y="258"/>
                  </a:lnTo>
                  <a:lnTo>
                    <a:pt x="440" y="257"/>
                  </a:lnTo>
                  <a:lnTo>
                    <a:pt x="446" y="253"/>
                  </a:lnTo>
                  <a:lnTo>
                    <a:pt x="447" y="253"/>
                  </a:lnTo>
                  <a:lnTo>
                    <a:pt x="453" y="253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7" y="251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9" y="249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6"/>
                  </a:lnTo>
                  <a:lnTo>
                    <a:pt x="469" y="244"/>
                  </a:lnTo>
                  <a:lnTo>
                    <a:pt x="469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40"/>
                  </a:lnTo>
                  <a:lnTo>
                    <a:pt x="471" y="237"/>
                  </a:lnTo>
                  <a:lnTo>
                    <a:pt x="471" y="237"/>
                  </a:lnTo>
                  <a:lnTo>
                    <a:pt x="471" y="229"/>
                  </a:lnTo>
                  <a:lnTo>
                    <a:pt x="471" y="228"/>
                  </a:lnTo>
                  <a:lnTo>
                    <a:pt x="473" y="228"/>
                  </a:lnTo>
                  <a:lnTo>
                    <a:pt x="471" y="22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23E627A-45D5-4213-9F1C-DABD4603F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675" y="4903788"/>
              <a:ext cx="1992313" cy="1192213"/>
            </a:xfrm>
            <a:custGeom>
              <a:avLst/>
              <a:gdLst>
                <a:gd name="T0" fmla="*/ 737 w 1255"/>
                <a:gd name="T1" fmla="*/ 603 h 751"/>
                <a:gd name="T2" fmla="*/ 715 w 1255"/>
                <a:gd name="T3" fmla="*/ 588 h 751"/>
                <a:gd name="T4" fmla="*/ 702 w 1255"/>
                <a:gd name="T5" fmla="*/ 590 h 751"/>
                <a:gd name="T6" fmla="*/ 749 w 1255"/>
                <a:gd name="T7" fmla="*/ 570 h 751"/>
                <a:gd name="T8" fmla="*/ 1170 w 1255"/>
                <a:gd name="T9" fmla="*/ 336 h 751"/>
                <a:gd name="T10" fmla="*/ 305 w 1255"/>
                <a:gd name="T11" fmla="*/ 336 h 751"/>
                <a:gd name="T12" fmla="*/ 289 w 1255"/>
                <a:gd name="T13" fmla="*/ 281 h 751"/>
                <a:gd name="T14" fmla="*/ 289 w 1255"/>
                <a:gd name="T15" fmla="*/ 289 h 751"/>
                <a:gd name="T16" fmla="*/ 137 w 1255"/>
                <a:gd name="T17" fmla="*/ 238 h 751"/>
                <a:gd name="T18" fmla="*/ 128 w 1255"/>
                <a:gd name="T19" fmla="*/ 231 h 751"/>
                <a:gd name="T20" fmla="*/ 132 w 1255"/>
                <a:gd name="T21" fmla="*/ 238 h 751"/>
                <a:gd name="T22" fmla="*/ 152 w 1255"/>
                <a:gd name="T23" fmla="*/ 227 h 751"/>
                <a:gd name="T24" fmla="*/ 168 w 1255"/>
                <a:gd name="T25" fmla="*/ 236 h 751"/>
                <a:gd name="T26" fmla="*/ 195 w 1255"/>
                <a:gd name="T27" fmla="*/ 225 h 751"/>
                <a:gd name="T28" fmla="*/ 213 w 1255"/>
                <a:gd name="T29" fmla="*/ 227 h 751"/>
                <a:gd name="T30" fmla="*/ 166 w 1255"/>
                <a:gd name="T31" fmla="*/ 205 h 751"/>
                <a:gd name="T32" fmla="*/ 3 w 1255"/>
                <a:gd name="T33" fmla="*/ 175 h 751"/>
                <a:gd name="T34" fmla="*/ 7 w 1255"/>
                <a:gd name="T35" fmla="*/ 182 h 751"/>
                <a:gd name="T36" fmla="*/ 1246 w 1255"/>
                <a:gd name="T37" fmla="*/ 34 h 751"/>
                <a:gd name="T38" fmla="*/ 1237 w 1255"/>
                <a:gd name="T39" fmla="*/ 19 h 751"/>
                <a:gd name="T40" fmla="*/ 1213 w 1255"/>
                <a:gd name="T41" fmla="*/ 14 h 751"/>
                <a:gd name="T42" fmla="*/ 1194 w 1255"/>
                <a:gd name="T43" fmla="*/ 23 h 751"/>
                <a:gd name="T44" fmla="*/ 1183 w 1255"/>
                <a:gd name="T45" fmla="*/ 19 h 751"/>
                <a:gd name="T46" fmla="*/ 1165 w 1255"/>
                <a:gd name="T47" fmla="*/ 19 h 751"/>
                <a:gd name="T48" fmla="*/ 1161 w 1255"/>
                <a:gd name="T49" fmla="*/ 9 h 751"/>
                <a:gd name="T50" fmla="*/ 1139 w 1255"/>
                <a:gd name="T51" fmla="*/ 5 h 751"/>
                <a:gd name="T52" fmla="*/ 1121 w 1255"/>
                <a:gd name="T53" fmla="*/ 28 h 751"/>
                <a:gd name="T54" fmla="*/ 1125 w 1255"/>
                <a:gd name="T55" fmla="*/ 45 h 751"/>
                <a:gd name="T56" fmla="*/ 1132 w 1255"/>
                <a:gd name="T57" fmla="*/ 68 h 751"/>
                <a:gd name="T58" fmla="*/ 1130 w 1255"/>
                <a:gd name="T59" fmla="*/ 93 h 751"/>
                <a:gd name="T60" fmla="*/ 1130 w 1255"/>
                <a:gd name="T61" fmla="*/ 99 h 751"/>
                <a:gd name="T62" fmla="*/ 1119 w 1255"/>
                <a:gd name="T63" fmla="*/ 128 h 751"/>
                <a:gd name="T64" fmla="*/ 1109 w 1255"/>
                <a:gd name="T65" fmla="*/ 173 h 751"/>
                <a:gd name="T66" fmla="*/ 1098 w 1255"/>
                <a:gd name="T67" fmla="*/ 187 h 751"/>
                <a:gd name="T68" fmla="*/ 1094 w 1255"/>
                <a:gd name="T69" fmla="*/ 227 h 751"/>
                <a:gd name="T70" fmla="*/ 1123 w 1255"/>
                <a:gd name="T71" fmla="*/ 204 h 751"/>
                <a:gd name="T72" fmla="*/ 1118 w 1255"/>
                <a:gd name="T73" fmla="*/ 222 h 751"/>
                <a:gd name="T74" fmla="*/ 1105 w 1255"/>
                <a:gd name="T75" fmla="*/ 233 h 751"/>
                <a:gd name="T76" fmla="*/ 1121 w 1255"/>
                <a:gd name="T77" fmla="*/ 240 h 751"/>
                <a:gd name="T78" fmla="*/ 1127 w 1255"/>
                <a:gd name="T79" fmla="*/ 242 h 751"/>
                <a:gd name="T80" fmla="*/ 1125 w 1255"/>
                <a:gd name="T81" fmla="*/ 252 h 751"/>
                <a:gd name="T82" fmla="*/ 1127 w 1255"/>
                <a:gd name="T83" fmla="*/ 289 h 751"/>
                <a:gd name="T84" fmla="*/ 1121 w 1255"/>
                <a:gd name="T85" fmla="*/ 317 h 751"/>
                <a:gd name="T86" fmla="*/ 1121 w 1255"/>
                <a:gd name="T87" fmla="*/ 332 h 751"/>
                <a:gd name="T88" fmla="*/ 1154 w 1255"/>
                <a:gd name="T89" fmla="*/ 328 h 751"/>
                <a:gd name="T90" fmla="*/ 1183 w 1255"/>
                <a:gd name="T91" fmla="*/ 328 h 751"/>
                <a:gd name="T92" fmla="*/ 1194 w 1255"/>
                <a:gd name="T93" fmla="*/ 310 h 751"/>
                <a:gd name="T94" fmla="*/ 1190 w 1255"/>
                <a:gd name="T95" fmla="*/ 298 h 751"/>
                <a:gd name="T96" fmla="*/ 1204 w 1255"/>
                <a:gd name="T97" fmla="*/ 272 h 751"/>
                <a:gd name="T98" fmla="*/ 1217 w 1255"/>
                <a:gd name="T99" fmla="*/ 258 h 751"/>
                <a:gd name="T100" fmla="*/ 1197 w 1255"/>
                <a:gd name="T101" fmla="*/ 243 h 751"/>
                <a:gd name="T102" fmla="*/ 1201 w 1255"/>
                <a:gd name="T103" fmla="*/ 224 h 751"/>
                <a:gd name="T104" fmla="*/ 1217 w 1255"/>
                <a:gd name="T105" fmla="*/ 207 h 751"/>
                <a:gd name="T106" fmla="*/ 1204 w 1255"/>
                <a:gd name="T107" fmla="*/ 196 h 751"/>
                <a:gd name="T108" fmla="*/ 1194 w 1255"/>
                <a:gd name="T109" fmla="*/ 173 h 751"/>
                <a:gd name="T110" fmla="*/ 1213 w 1255"/>
                <a:gd name="T111" fmla="*/ 160 h 751"/>
                <a:gd name="T112" fmla="*/ 1219 w 1255"/>
                <a:gd name="T113" fmla="*/ 148 h 751"/>
                <a:gd name="T114" fmla="*/ 1215 w 1255"/>
                <a:gd name="T115" fmla="*/ 128 h 751"/>
                <a:gd name="T116" fmla="*/ 1224 w 1255"/>
                <a:gd name="T117" fmla="*/ 110 h 751"/>
                <a:gd name="T118" fmla="*/ 1222 w 1255"/>
                <a:gd name="T119" fmla="*/ 88 h 751"/>
                <a:gd name="T120" fmla="*/ 1226 w 1255"/>
                <a:gd name="T121" fmla="*/ 70 h 751"/>
                <a:gd name="T122" fmla="*/ 1246 w 1255"/>
                <a:gd name="T123" fmla="*/ 5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5" h="751">
                  <a:moveTo>
                    <a:pt x="764" y="751"/>
                  </a:move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close/>
                  <a:moveTo>
                    <a:pt x="771" y="744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4"/>
                  </a:lnTo>
                  <a:lnTo>
                    <a:pt x="771" y="744"/>
                  </a:lnTo>
                  <a:close/>
                  <a:moveTo>
                    <a:pt x="738" y="605"/>
                  </a:moveTo>
                  <a:lnTo>
                    <a:pt x="738" y="603"/>
                  </a:lnTo>
                  <a:lnTo>
                    <a:pt x="737" y="603"/>
                  </a:lnTo>
                  <a:lnTo>
                    <a:pt x="737" y="603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40" y="608"/>
                  </a:lnTo>
                  <a:lnTo>
                    <a:pt x="740" y="606"/>
                  </a:lnTo>
                  <a:lnTo>
                    <a:pt x="738" y="605"/>
                  </a:lnTo>
                  <a:close/>
                  <a:moveTo>
                    <a:pt x="729" y="592"/>
                  </a:moveTo>
                  <a:lnTo>
                    <a:pt x="729" y="592"/>
                  </a:lnTo>
                  <a:lnTo>
                    <a:pt x="729" y="592"/>
                  </a:lnTo>
                  <a:lnTo>
                    <a:pt x="728" y="592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4" y="590"/>
                  </a:lnTo>
                  <a:lnTo>
                    <a:pt x="724" y="590"/>
                  </a:lnTo>
                  <a:lnTo>
                    <a:pt x="722" y="588"/>
                  </a:lnTo>
                  <a:lnTo>
                    <a:pt x="720" y="588"/>
                  </a:lnTo>
                  <a:lnTo>
                    <a:pt x="719" y="587"/>
                  </a:lnTo>
                  <a:lnTo>
                    <a:pt x="719" y="587"/>
                  </a:lnTo>
                  <a:lnTo>
                    <a:pt x="717" y="587"/>
                  </a:lnTo>
                  <a:lnTo>
                    <a:pt x="715" y="588"/>
                  </a:lnTo>
                  <a:lnTo>
                    <a:pt x="715" y="588"/>
                  </a:lnTo>
                  <a:lnTo>
                    <a:pt x="713" y="588"/>
                  </a:lnTo>
                  <a:lnTo>
                    <a:pt x="713" y="588"/>
                  </a:lnTo>
                  <a:lnTo>
                    <a:pt x="711" y="588"/>
                  </a:lnTo>
                  <a:lnTo>
                    <a:pt x="710" y="588"/>
                  </a:lnTo>
                  <a:lnTo>
                    <a:pt x="708" y="588"/>
                  </a:lnTo>
                  <a:lnTo>
                    <a:pt x="708" y="587"/>
                  </a:lnTo>
                  <a:lnTo>
                    <a:pt x="708" y="587"/>
                  </a:lnTo>
                  <a:lnTo>
                    <a:pt x="706" y="587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4" y="585"/>
                  </a:lnTo>
                  <a:lnTo>
                    <a:pt x="704" y="585"/>
                  </a:lnTo>
                  <a:lnTo>
                    <a:pt x="702" y="587"/>
                  </a:lnTo>
                  <a:lnTo>
                    <a:pt x="702" y="587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02" y="590"/>
                  </a:lnTo>
                  <a:lnTo>
                    <a:pt x="702" y="590"/>
                  </a:lnTo>
                  <a:lnTo>
                    <a:pt x="704" y="592"/>
                  </a:lnTo>
                  <a:lnTo>
                    <a:pt x="706" y="594"/>
                  </a:lnTo>
                  <a:lnTo>
                    <a:pt x="708" y="596"/>
                  </a:lnTo>
                  <a:lnTo>
                    <a:pt x="715" y="599"/>
                  </a:lnTo>
                  <a:lnTo>
                    <a:pt x="720" y="599"/>
                  </a:lnTo>
                  <a:lnTo>
                    <a:pt x="722" y="599"/>
                  </a:lnTo>
                  <a:lnTo>
                    <a:pt x="724" y="597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9" y="592"/>
                  </a:lnTo>
                  <a:lnTo>
                    <a:pt x="731" y="592"/>
                  </a:lnTo>
                  <a:lnTo>
                    <a:pt x="729" y="592"/>
                  </a:lnTo>
                  <a:lnTo>
                    <a:pt x="729" y="592"/>
                  </a:lnTo>
                  <a:close/>
                  <a:moveTo>
                    <a:pt x="749" y="572"/>
                  </a:moveTo>
                  <a:lnTo>
                    <a:pt x="749" y="570"/>
                  </a:lnTo>
                  <a:lnTo>
                    <a:pt x="749" y="572"/>
                  </a:lnTo>
                  <a:lnTo>
                    <a:pt x="749" y="570"/>
                  </a:lnTo>
                  <a:lnTo>
                    <a:pt x="747" y="572"/>
                  </a:lnTo>
                  <a:lnTo>
                    <a:pt x="746" y="572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4" y="574"/>
                  </a:lnTo>
                  <a:lnTo>
                    <a:pt x="744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7" y="576"/>
                  </a:lnTo>
                  <a:lnTo>
                    <a:pt x="747" y="574"/>
                  </a:lnTo>
                  <a:lnTo>
                    <a:pt x="747" y="574"/>
                  </a:lnTo>
                  <a:lnTo>
                    <a:pt x="749" y="574"/>
                  </a:lnTo>
                  <a:lnTo>
                    <a:pt x="751" y="574"/>
                  </a:lnTo>
                  <a:lnTo>
                    <a:pt x="749" y="574"/>
                  </a:lnTo>
                  <a:lnTo>
                    <a:pt x="749" y="572"/>
                  </a:lnTo>
                  <a:close/>
                  <a:moveTo>
                    <a:pt x="1172" y="334"/>
                  </a:moveTo>
                  <a:lnTo>
                    <a:pt x="1172" y="334"/>
                  </a:lnTo>
                  <a:lnTo>
                    <a:pt x="1170" y="336"/>
                  </a:lnTo>
                  <a:lnTo>
                    <a:pt x="1170" y="336"/>
                  </a:lnTo>
                  <a:lnTo>
                    <a:pt x="1166" y="336"/>
                  </a:lnTo>
                  <a:lnTo>
                    <a:pt x="1166" y="336"/>
                  </a:lnTo>
                  <a:lnTo>
                    <a:pt x="1168" y="336"/>
                  </a:lnTo>
                  <a:lnTo>
                    <a:pt x="1170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4"/>
                  </a:lnTo>
                  <a:lnTo>
                    <a:pt x="1172" y="334"/>
                  </a:lnTo>
                  <a:close/>
                  <a:moveTo>
                    <a:pt x="312" y="334"/>
                  </a:moveTo>
                  <a:lnTo>
                    <a:pt x="312" y="334"/>
                  </a:lnTo>
                  <a:lnTo>
                    <a:pt x="310" y="332"/>
                  </a:lnTo>
                  <a:lnTo>
                    <a:pt x="309" y="332"/>
                  </a:lnTo>
                  <a:lnTo>
                    <a:pt x="307" y="332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3" y="336"/>
                  </a:lnTo>
                  <a:lnTo>
                    <a:pt x="305" y="336"/>
                  </a:lnTo>
                  <a:lnTo>
                    <a:pt x="305" y="336"/>
                  </a:lnTo>
                  <a:lnTo>
                    <a:pt x="305" y="337"/>
                  </a:lnTo>
                  <a:lnTo>
                    <a:pt x="305" y="337"/>
                  </a:lnTo>
                  <a:lnTo>
                    <a:pt x="307" y="337"/>
                  </a:lnTo>
                  <a:lnTo>
                    <a:pt x="309" y="337"/>
                  </a:lnTo>
                  <a:lnTo>
                    <a:pt x="310" y="337"/>
                  </a:lnTo>
                  <a:lnTo>
                    <a:pt x="312" y="339"/>
                  </a:lnTo>
                  <a:lnTo>
                    <a:pt x="314" y="337"/>
                  </a:lnTo>
                  <a:lnTo>
                    <a:pt x="312" y="336"/>
                  </a:lnTo>
                  <a:lnTo>
                    <a:pt x="312" y="334"/>
                  </a:lnTo>
                  <a:close/>
                  <a:moveTo>
                    <a:pt x="307" y="287"/>
                  </a:moveTo>
                  <a:lnTo>
                    <a:pt x="307" y="285"/>
                  </a:lnTo>
                  <a:lnTo>
                    <a:pt x="307" y="283"/>
                  </a:lnTo>
                  <a:lnTo>
                    <a:pt x="307" y="281"/>
                  </a:lnTo>
                  <a:lnTo>
                    <a:pt x="303" y="280"/>
                  </a:lnTo>
                  <a:lnTo>
                    <a:pt x="298" y="280"/>
                  </a:lnTo>
                  <a:lnTo>
                    <a:pt x="292" y="281"/>
                  </a:lnTo>
                  <a:lnTo>
                    <a:pt x="291" y="281"/>
                  </a:lnTo>
                  <a:lnTo>
                    <a:pt x="291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7" y="281"/>
                  </a:lnTo>
                  <a:lnTo>
                    <a:pt x="287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0"/>
                  </a:lnTo>
                  <a:lnTo>
                    <a:pt x="280" y="280"/>
                  </a:lnTo>
                  <a:lnTo>
                    <a:pt x="278" y="280"/>
                  </a:lnTo>
                  <a:lnTo>
                    <a:pt x="276" y="278"/>
                  </a:lnTo>
                  <a:lnTo>
                    <a:pt x="276" y="278"/>
                  </a:lnTo>
                  <a:lnTo>
                    <a:pt x="273" y="278"/>
                  </a:lnTo>
                  <a:lnTo>
                    <a:pt x="271" y="281"/>
                  </a:lnTo>
                  <a:lnTo>
                    <a:pt x="273" y="283"/>
                  </a:lnTo>
                  <a:lnTo>
                    <a:pt x="278" y="287"/>
                  </a:lnTo>
                  <a:lnTo>
                    <a:pt x="283" y="287"/>
                  </a:lnTo>
                  <a:lnTo>
                    <a:pt x="285" y="289"/>
                  </a:lnTo>
                  <a:lnTo>
                    <a:pt x="287" y="289"/>
                  </a:lnTo>
                  <a:lnTo>
                    <a:pt x="289" y="290"/>
                  </a:lnTo>
                  <a:lnTo>
                    <a:pt x="289" y="289"/>
                  </a:lnTo>
                  <a:lnTo>
                    <a:pt x="291" y="289"/>
                  </a:lnTo>
                  <a:lnTo>
                    <a:pt x="292" y="289"/>
                  </a:lnTo>
                  <a:lnTo>
                    <a:pt x="296" y="289"/>
                  </a:lnTo>
                  <a:lnTo>
                    <a:pt x="298" y="289"/>
                  </a:lnTo>
                  <a:lnTo>
                    <a:pt x="305" y="289"/>
                  </a:lnTo>
                  <a:lnTo>
                    <a:pt x="307" y="287"/>
                  </a:lnTo>
                  <a:close/>
                  <a:moveTo>
                    <a:pt x="161" y="243"/>
                  </a:moveTo>
                  <a:lnTo>
                    <a:pt x="159" y="243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53" y="242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3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7" y="240"/>
                  </a:lnTo>
                  <a:lnTo>
                    <a:pt x="137" y="242"/>
                  </a:lnTo>
                  <a:lnTo>
                    <a:pt x="141" y="245"/>
                  </a:lnTo>
                  <a:lnTo>
                    <a:pt x="143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45"/>
                  </a:lnTo>
                  <a:lnTo>
                    <a:pt x="155" y="245"/>
                  </a:lnTo>
                  <a:lnTo>
                    <a:pt x="155" y="245"/>
                  </a:lnTo>
                  <a:lnTo>
                    <a:pt x="159" y="245"/>
                  </a:lnTo>
                  <a:lnTo>
                    <a:pt x="161" y="245"/>
                  </a:lnTo>
                  <a:lnTo>
                    <a:pt x="162" y="245"/>
                  </a:lnTo>
                  <a:lnTo>
                    <a:pt x="161" y="243"/>
                  </a:lnTo>
                  <a:lnTo>
                    <a:pt x="161" y="243"/>
                  </a:lnTo>
                  <a:close/>
                  <a:moveTo>
                    <a:pt x="132" y="233"/>
                  </a:moveTo>
                  <a:lnTo>
                    <a:pt x="128" y="231"/>
                  </a:lnTo>
                  <a:lnTo>
                    <a:pt x="128" y="231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4" y="233"/>
                  </a:lnTo>
                  <a:lnTo>
                    <a:pt x="123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4" y="234"/>
                  </a:lnTo>
                  <a:lnTo>
                    <a:pt x="124" y="236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4" y="233"/>
                  </a:lnTo>
                  <a:lnTo>
                    <a:pt x="132" y="233"/>
                  </a:lnTo>
                  <a:close/>
                  <a:moveTo>
                    <a:pt x="173" y="234"/>
                  </a:moveTo>
                  <a:lnTo>
                    <a:pt x="170" y="233"/>
                  </a:lnTo>
                  <a:lnTo>
                    <a:pt x="162" y="229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5"/>
                  </a:lnTo>
                  <a:lnTo>
                    <a:pt x="150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3" y="229"/>
                  </a:lnTo>
                  <a:lnTo>
                    <a:pt x="155" y="231"/>
                  </a:lnTo>
                  <a:lnTo>
                    <a:pt x="161" y="233"/>
                  </a:lnTo>
                  <a:lnTo>
                    <a:pt x="161" y="233"/>
                  </a:lnTo>
                  <a:lnTo>
                    <a:pt x="162" y="234"/>
                  </a:lnTo>
                  <a:lnTo>
                    <a:pt x="162" y="234"/>
                  </a:lnTo>
                  <a:lnTo>
                    <a:pt x="162" y="233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70" y="236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close/>
                  <a:moveTo>
                    <a:pt x="213" y="225"/>
                  </a:moveTo>
                  <a:lnTo>
                    <a:pt x="211" y="225"/>
                  </a:lnTo>
                  <a:lnTo>
                    <a:pt x="211" y="225"/>
                  </a:lnTo>
                  <a:lnTo>
                    <a:pt x="211" y="224"/>
                  </a:lnTo>
                  <a:lnTo>
                    <a:pt x="209" y="222"/>
                  </a:lnTo>
                  <a:lnTo>
                    <a:pt x="208" y="222"/>
                  </a:lnTo>
                  <a:lnTo>
                    <a:pt x="206" y="220"/>
                  </a:lnTo>
                  <a:lnTo>
                    <a:pt x="199" y="220"/>
                  </a:lnTo>
                  <a:lnTo>
                    <a:pt x="197" y="220"/>
                  </a:lnTo>
                  <a:lnTo>
                    <a:pt x="195" y="222"/>
                  </a:lnTo>
                  <a:lnTo>
                    <a:pt x="195" y="224"/>
                  </a:lnTo>
                  <a:lnTo>
                    <a:pt x="195" y="225"/>
                  </a:lnTo>
                  <a:lnTo>
                    <a:pt x="195" y="227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9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4" y="231"/>
                  </a:lnTo>
                  <a:lnTo>
                    <a:pt x="208" y="231"/>
                  </a:lnTo>
                  <a:lnTo>
                    <a:pt x="209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5"/>
                  </a:lnTo>
                  <a:close/>
                  <a:moveTo>
                    <a:pt x="1112" y="218"/>
                  </a:move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0" y="218"/>
                  </a:lnTo>
                  <a:lnTo>
                    <a:pt x="1110" y="220"/>
                  </a:lnTo>
                  <a:lnTo>
                    <a:pt x="1110" y="220"/>
                  </a:lnTo>
                  <a:lnTo>
                    <a:pt x="1112" y="218"/>
                  </a:lnTo>
                  <a:lnTo>
                    <a:pt x="1112" y="218"/>
                  </a:lnTo>
                  <a:close/>
                  <a:moveTo>
                    <a:pt x="162" y="205"/>
                  </a:moveTo>
                  <a:lnTo>
                    <a:pt x="162" y="205"/>
                  </a:lnTo>
                  <a:lnTo>
                    <a:pt x="164" y="207"/>
                  </a:lnTo>
                  <a:lnTo>
                    <a:pt x="164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8" y="205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5"/>
                  </a:lnTo>
                  <a:lnTo>
                    <a:pt x="162" y="205"/>
                  </a:lnTo>
                  <a:close/>
                  <a:moveTo>
                    <a:pt x="7" y="177"/>
                  </a:moveTo>
                  <a:lnTo>
                    <a:pt x="5" y="175"/>
                  </a:lnTo>
                  <a:lnTo>
                    <a:pt x="5" y="177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5" y="186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7" y="177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7" y="160"/>
                  </a:lnTo>
                  <a:close/>
                  <a:moveTo>
                    <a:pt x="1255" y="39"/>
                  </a:moveTo>
                  <a:lnTo>
                    <a:pt x="1253" y="37"/>
                  </a:lnTo>
                  <a:lnTo>
                    <a:pt x="1251" y="36"/>
                  </a:lnTo>
                  <a:lnTo>
                    <a:pt x="1250" y="34"/>
                  </a:lnTo>
                  <a:lnTo>
                    <a:pt x="1246" y="34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39" y="34"/>
                  </a:lnTo>
                  <a:lnTo>
                    <a:pt x="1239" y="34"/>
                  </a:lnTo>
                  <a:lnTo>
                    <a:pt x="1237" y="32"/>
                  </a:lnTo>
                  <a:lnTo>
                    <a:pt x="1237" y="32"/>
                  </a:lnTo>
                  <a:lnTo>
                    <a:pt x="1237" y="30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7"/>
                  </a:lnTo>
                  <a:lnTo>
                    <a:pt x="1237" y="27"/>
                  </a:lnTo>
                  <a:lnTo>
                    <a:pt x="1239" y="21"/>
                  </a:lnTo>
                  <a:lnTo>
                    <a:pt x="1239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6"/>
                  </a:lnTo>
                  <a:lnTo>
                    <a:pt x="1237" y="14"/>
                  </a:lnTo>
                  <a:lnTo>
                    <a:pt x="1235" y="14"/>
                  </a:lnTo>
                  <a:lnTo>
                    <a:pt x="1235" y="14"/>
                  </a:lnTo>
                  <a:lnTo>
                    <a:pt x="1233" y="14"/>
                  </a:lnTo>
                  <a:lnTo>
                    <a:pt x="1231" y="16"/>
                  </a:lnTo>
                  <a:lnTo>
                    <a:pt x="1228" y="16"/>
                  </a:lnTo>
                  <a:lnTo>
                    <a:pt x="1228" y="16"/>
                  </a:lnTo>
                  <a:lnTo>
                    <a:pt x="1226" y="12"/>
                  </a:lnTo>
                  <a:lnTo>
                    <a:pt x="1224" y="12"/>
                  </a:lnTo>
                  <a:lnTo>
                    <a:pt x="1224" y="14"/>
                  </a:lnTo>
                  <a:lnTo>
                    <a:pt x="1222" y="14"/>
                  </a:lnTo>
                  <a:lnTo>
                    <a:pt x="1219" y="14"/>
                  </a:lnTo>
                  <a:lnTo>
                    <a:pt x="1217" y="14"/>
                  </a:lnTo>
                  <a:lnTo>
                    <a:pt x="1217" y="14"/>
                  </a:lnTo>
                  <a:lnTo>
                    <a:pt x="1215" y="14"/>
                  </a:lnTo>
                  <a:lnTo>
                    <a:pt x="1215" y="12"/>
                  </a:lnTo>
                  <a:lnTo>
                    <a:pt x="1213" y="14"/>
                  </a:lnTo>
                  <a:lnTo>
                    <a:pt x="1212" y="14"/>
                  </a:lnTo>
                  <a:lnTo>
                    <a:pt x="1212" y="14"/>
                  </a:lnTo>
                  <a:lnTo>
                    <a:pt x="1210" y="12"/>
                  </a:lnTo>
                  <a:lnTo>
                    <a:pt x="1208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6"/>
                  </a:lnTo>
                  <a:lnTo>
                    <a:pt x="1204" y="18"/>
                  </a:lnTo>
                  <a:lnTo>
                    <a:pt x="1204" y="18"/>
                  </a:lnTo>
                  <a:lnTo>
                    <a:pt x="1204" y="19"/>
                  </a:lnTo>
                  <a:lnTo>
                    <a:pt x="1203" y="19"/>
                  </a:lnTo>
                  <a:lnTo>
                    <a:pt x="1199" y="21"/>
                  </a:lnTo>
                  <a:lnTo>
                    <a:pt x="1197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4" y="23"/>
                  </a:lnTo>
                  <a:lnTo>
                    <a:pt x="1194" y="23"/>
                  </a:lnTo>
                  <a:lnTo>
                    <a:pt x="1192" y="23"/>
                  </a:lnTo>
                  <a:lnTo>
                    <a:pt x="1192" y="21"/>
                  </a:lnTo>
                  <a:lnTo>
                    <a:pt x="1192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90" y="19"/>
                  </a:lnTo>
                  <a:lnTo>
                    <a:pt x="1190" y="19"/>
                  </a:lnTo>
                  <a:lnTo>
                    <a:pt x="1188" y="19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6" y="23"/>
                  </a:lnTo>
                  <a:lnTo>
                    <a:pt x="1186" y="23"/>
                  </a:lnTo>
                  <a:lnTo>
                    <a:pt x="1185" y="23"/>
                  </a:lnTo>
                  <a:lnTo>
                    <a:pt x="1185" y="21"/>
                  </a:lnTo>
                  <a:lnTo>
                    <a:pt x="1185" y="21"/>
                  </a:lnTo>
                  <a:lnTo>
                    <a:pt x="1185" y="19"/>
                  </a:lnTo>
                  <a:lnTo>
                    <a:pt x="1183" y="19"/>
                  </a:lnTo>
                  <a:lnTo>
                    <a:pt x="1181" y="19"/>
                  </a:lnTo>
                  <a:lnTo>
                    <a:pt x="1179" y="18"/>
                  </a:lnTo>
                  <a:lnTo>
                    <a:pt x="1179" y="18"/>
                  </a:lnTo>
                  <a:lnTo>
                    <a:pt x="1177" y="18"/>
                  </a:lnTo>
                  <a:lnTo>
                    <a:pt x="1174" y="19"/>
                  </a:lnTo>
                  <a:lnTo>
                    <a:pt x="1174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0" y="19"/>
                  </a:lnTo>
                  <a:lnTo>
                    <a:pt x="1170" y="18"/>
                  </a:lnTo>
                  <a:lnTo>
                    <a:pt x="1170" y="16"/>
                  </a:lnTo>
                  <a:lnTo>
                    <a:pt x="1168" y="18"/>
                  </a:lnTo>
                  <a:lnTo>
                    <a:pt x="1168" y="18"/>
                  </a:lnTo>
                  <a:lnTo>
                    <a:pt x="1168" y="19"/>
                  </a:lnTo>
                  <a:lnTo>
                    <a:pt x="1168" y="19"/>
                  </a:lnTo>
                  <a:lnTo>
                    <a:pt x="1166" y="19"/>
                  </a:lnTo>
                  <a:lnTo>
                    <a:pt x="1166" y="19"/>
                  </a:lnTo>
                  <a:lnTo>
                    <a:pt x="1165" y="19"/>
                  </a:lnTo>
                  <a:lnTo>
                    <a:pt x="1165" y="21"/>
                  </a:lnTo>
                  <a:lnTo>
                    <a:pt x="1165" y="21"/>
                  </a:lnTo>
                  <a:lnTo>
                    <a:pt x="1163" y="23"/>
                  </a:lnTo>
                  <a:lnTo>
                    <a:pt x="1163" y="23"/>
                  </a:lnTo>
                  <a:lnTo>
                    <a:pt x="1161" y="23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6" y="21"/>
                  </a:lnTo>
                  <a:lnTo>
                    <a:pt x="1156" y="21"/>
                  </a:lnTo>
                  <a:lnTo>
                    <a:pt x="1156" y="19"/>
                  </a:lnTo>
                  <a:lnTo>
                    <a:pt x="1154" y="19"/>
                  </a:lnTo>
                  <a:lnTo>
                    <a:pt x="1154" y="18"/>
                  </a:lnTo>
                  <a:lnTo>
                    <a:pt x="1154" y="18"/>
                  </a:lnTo>
                  <a:lnTo>
                    <a:pt x="1154" y="16"/>
                  </a:lnTo>
                  <a:lnTo>
                    <a:pt x="1156" y="12"/>
                  </a:lnTo>
                  <a:lnTo>
                    <a:pt x="1157" y="12"/>
                  </a:lnTo>
                  <a:lnTo>
                    <a:pt x="1159" y="10"/>
                  </a:lnTo>
                  <a:lnTo>
                    <a:pt x="1159" y="10"/>
                  </a:lnTo>
                  <a:lnTo>
                    <a:pt x="1159" y="9"/>
                  </a:lnTo>
                  <a:lnTo>
                    <a:pt x="1161" y="9"/>
                  </a:lnTo>
                  <a:lnTo>
                    <a:pt x="1159" y="7"/>
                  </a:lnTo>
                  <a:lnTo>
                    <a:pt x="1159" y="7"/>
                  </a:lnTo>
                  <a:lnTo>
                    <a:pt x="1157" y="5"/>
                  </a:lnTo>
                  <a:lnTo>
                    <a:pt x="1157" y="7"/>
                  </a:lnTo>
                  <a:lnTo>
                    <a:pt x="1156" y="7"/>
                  </a:lnTo>
                  <a:lnTo>
                    <a:pt x="1156" y="7"/>
                  </a:lnTo>
                  <a:lnTo>
                    <a:pt x="1154" y="7"/>
                  </a:lnTo>
                  <a:lnTo>
                    <a:pt x="1154" y="5"/>
                  </a:lnTo>
                  <a:lnTo>
                    <a:pt x="1154" y="1"/>
                  </a:lnTo>
                  <a:lnTo>
                    <a:pt x="1154" y="1"/>
                  </a:lnTo>
                  <a:lnTo>
                    <a:pt x="1154" y="0"/>
                  </a:lnTo>
                  <a:lnTo>
                    <a:pt x="1152" y="1"/>
                  </a:lnTo>
                  <a:lnTo>
                    <a:pt x="1152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150" y="3"/>
                  </a:lnTo>
                  <a:lnTo>
                    <a:pt x="1148" y="3"/>
                  </a:lnTo>
                  <a:lnTo>
                    <a:pt x="1148" y="3"/>
                  </a:lnTo>
                  <a:lnTo>
                    <a:pt x="1139" y="5"/>
                  </a:lnTo>
                  <a:lnTo>
                    <a:pt x="1139" y="5"/>
                  </a:lnTo>
                  <a:lnTo>
                    <a:pt x="1138" y="7"/>
                  </a:lnTo>
                  <a:lnTo>
                    <a:pt x="1136" y="7"/>
                  </a:lnTo>
                  <a:lnTo>
                    <a:pt x="1134" y="7"/>
                  </a:lnTo>
                  <a:lnTo>
                    <a:pt x="1134" y="7"/>
                  </a:lnTo>
                  <a:lnTo>
                    <a:pt x="1132" y="9"/>
                  </a:lnTo>
                  <a:lnTo>
                    <a:pt x="1132" y="9"/>
                  </a:lnTo>
                  <a:lnTo>
                    <a:pt x="1132" y="10"/>
                  </a:lnTo>
                  <a:lnTo>
                    <a:pt x="1132" y="10"/>
                  </a:lnTo>
                  <a:lnTo>
                    <a:pt x="1130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7" y="12"/>
                  </a:lnTo>
                  <a:lnTo>
                    <a:pt x="1127" y="16"/>
                  </a:lnTo>
                  <a:lnTo>
                    <a:pt x="1125" y="18"/>
                  </a:lnTo>
                  <a:lnTo>
                    <a:pt x="1121" y="19"/>
                  </a:lnTo>
                  <a:lnTo>
                    <a:pt x="1121" y="21"/>
                  </a:lnTo>
                  <a:lnTo>
                    <a:pt x="1121" y="21"/>
                  </a:lnTo>
                  <a:lnTo>
                    <a:pt x="1121" y="23"/>
                  </a:lnTo>
                  <a:lnTo>
                    <a:pt x="1121" y="27"/>
                  </a:lnTo>
                  <a:lnTo>
                    <a:pt x="1121" y="28"/>
                  </a:lnTo>
                  <a:lnTo>
                    <a:pt x="1121" y="30"/>
                  </a:lnTo>
                  <a:lnTo>
                    <a:pt x="1123" y="30"/>
                  </a:lnTo>
                  <a:lnTo>
                    <a:pt x="1123" y="32"/>
                  </a:lnTo>
                  <a:lnTo>
                    <a:pt x="1125" y="30"/>
                  </a:lnTo>
                  <a:lnTo>
                    <a:pt x="1130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5" y="32"/>
                  </a:lnTo>
                  <a:lnTo>
                    <a:pt x="1123" y="32"/>
                  </a:lnTo>
                  <a:lnTo>
                    <a:pt x="1123" y="32"/>
                  </a:lnTo>
                  <a:lnTo>
                    <a:pt x="1123" y="34"/>
                  </a:lnTo>
                  <a:lnTo>
                    <a:pt x="1123" y="36"/>
                  </a:lnTo>
                  <a:lnTo>
                    <a:pt x="1123" y="37"/>
                  </a:lnTo>
                  <a:lnTo>
                    <a:pt x="1125" y="37"/>
                  </a:lnTo>
                  <a:lnTo>
                    <a:pt x="1125" y="39"/>
                  </a:lnTo>
                  <a:lnTo>
                    <a:pt x="1125" y="41"/>
                  </a:lnTo>
                  <a:lnTo>
                    <a:pt x="1125" y="43"/>
                  </a:lnTo>
                  <a:lnTo>
                    <a:pt x="1125" y="43"/>
                  </a:lnTo>
                  <a:lnTo>
                    <a:pt x="1125" y="45"/>
                  </a:lnTo>
                  <a:lnTo>
                    <a:pt x="1127" y="47"/>
                  </a:lnTo>
                  <a:lnTo>
                    <a:pt x="1125" y="48"/>
                  </a:lnTo>
                  <a:lnTo>
                    <a:pt x="1125" y="50"/>
                  </a:lnTo>
                  <a:lnTo>
                    <a:pt x="1125" y="52"/>
                  </a:lnTo>
                  <a:lnTo>
                    <a:pt x="1127" y="52"/>
                  </a:lnTo>
                  <a:lnTo>
                    <a:pt x="1127" y="54"/>
                  </a:lnTo>
                  <a:lnTo>
                    <a:pt x="1127" y="54"/>
                  </a:lnTo>
                  <a:lnTo>
                    <a:pt x="1127" y="56"/>
                  </a:lnTo>
                  <a:lnTo>
                    <a:pt x="1127" y="56"/>
                  </a:lnTo>
                  <a:lnTo>
                    <a:pt x="1129" y="56"/>
                  </a:lnTo>
                  <a:lnTo>
                    <a:pt x="1127" y="57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61"/>
                  </a:lnTo>
                  <a:lnTo>
                    <a:pt x="1129" y="63"/>
                  </a:lnTo>
                  <a:lnTo>
                    <a:pt x="1130" y="65"/>
                  </a:lnTo>
                  <a:lnTo>
                    <a:pt x="1130" y="66"/>
                  </a:lnTo>
                  <a:lnTo>
                    <a:pt x="1132" y="66"/>
                  </a:lnTo>
                  <a:lnTo>
                    <a:pt x="1132" y="68"/>
                  </a:lnTo>
                  <a:lnTo>
                    <a:pt x="1132" y="68"/>
                  </a:lnTo>
                  <a:lnTo>
                    <a:pt x="1132" y="72"/>
                  </a:lnTo>
                  <a:lnTo>
                    <a:pt x="1132" y="75"/>
                  </a:lnTo>
                  <a:lnTo>
                    <a:pt x="1132" y="77"/>
                  </a:lnTo>
                  <a:lnTo>
                    <a:pt x="1127" y="101"/>
                  </a:lnTo>
                  <a:lnTo>
                    <a:pt x="1129" y="99"/>
                  </a:lnTo>
                  <a:lnTo>
                    <a:pt x="1129" y="99"/>
                  </a:lnTo>
                  <a:lnTo>
                    <a:pt x="1129" y="97"/>
                  </a:lnTo>
                  <a:lnTo>
                    <a:pt x="1129" y="95"/>
                  </a:lnTo>
                  <a:lnTo>
                    <a:pt x="1130" y="93"/>
                  </a:lnTo>
                  <a:lnTo>
                    <a:pt x="1130" y="92"/>
                  </a:lnTo>
                  <a:lnTo>
                    <a:pt x="1130" y="90"/>
                  </a:lnTo>
                  <a:lnTo>
                    <a:pt x="1130" y="88"/>
                  </a:lnTo>
                  <a:lnTo>
                    <a:pt x="1132" y="90"/>
                  </a:lnTo>
                  <a:lnTo>
                    <a:pt x="1132" y="90"/>
                  </a:lnTo>
                  <a:lnTo>
                    <a:pt x="1132" y="88"/>
                  </a:lnTo>
                  <a:lnTo>
                    <a:pt x="1132" y="88"/>
                  </a:lnTo>
                  <a:lnTo>
                    <a:pt x="1132" y="90"/>
                  </a:lnTo>
                  <a:lnTo>
                    <a:pt x="1130" y="92"/>
                  </a:lnTo>
                  <a:lnTo>
                    <a:pt x="1130" y="93"/>
                  </a:lnTo>
                  <a:lnTo>
                    <a:pt x="1132" y="93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4" y="95"/>
                  </a:lnTo>
                  <a:lnTo>
                    <a:pt x="1134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4" y="95"/>
                  </a:lnTo>
                  <a:lnTo>
                    <a:pt x="1134" y="95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9" y="101"/>
                  </a:lnTo>
                  <a:lnTo>
                    <a:pt x="1127" y="103"/>
                  </a:lnTo>
                  <a:lnTo>
                    <a:pt x="1129" y="103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4"/>
                  </a:lnTo>
                  <a:lnTo>
                    <a:pt x="1125" y="108"/>
                  </a:lnTo>
                  <a:lnTo>
                    <a:pt x="1125" y="112"/>
                  </a:lnTo>
                  <a:lnTo>
                    <a:pt x="1121" y="124"/>
                  </a:lnTo>
                  <a:lnTo>
                    <a:pt x="1119" y="128"/>
                  </a:lnTo>
                  <a:lnTo>
                    <a:pt x="1119" y="130"/>
                  </a:lnTo>
                  <a:lnTo>
                    <a:pt x="1119" y="131"/>
                  </a:lnTo>
                  <a:lnTo>
                    <a:pt x="1119" y="131"/>
                  </a:lnTo>
                  <a:lnTo>
                    <a:pt x="1121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3" y="135"/>
                  </a:lnTo>
                  <a:lnTo>
                    <a:pt x="1123" y="135"/>
                  </a:lnTo>
                  <a:lnTo>
                    <a:pt x="1121" y="133"/>
                  </a:lnTo>
                  <a:lnTo>
                    <a:pt x="1121" y="135"/>
                  </a:lnTo>
                  <a:lnTo>
                    <a:pt x="1116" y="153"/>
                  </a:lnTo>
                  <a:lnTo>
                    <a:pt x="1110" y="164"/>
                  </a:lnTo>
                  <a:lnTo>
                    <a:pt x="1110" y="166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0" y="171"/>
                  </a:lnTo>
                  <a:lnTo>
                    <a:pt x="1109" y="173"/>
                  </a:lnTo>
                  <a:lnTo>
                    <a:pt x="1109" y="173"/>
                  </a:lnTo>
                  <a:lnTo>
                    <a:pt x="1109" y="175"/>
                  </a:lnTo>
                  <a:lnTo>
                    <a:pt x="1107" y="175"/>
                  </a:lnTo>
                  <a:lnTo>
                    <a:pt x="1105" y="177"/>
                  </a:lnTo>
                  <a:lnTo>
                    <a:pt x="1105" y="177"/>
                  </a:lnTo>
                  <a:lnTo>
                    <a:pt x="1103" y="178"/>
                  </a:lnTo>
                  <a:lnTo>
                    <a:pt x="1103" y="178"/>
                  </a:lnTo>
                  <a:lnTo>
                    <a:pt x="1105" y="180"/>
                  </a:lnTo>
                  <a:lnTo>
                    <a:pt x="1105" y="180"/>
                  </a:lnTo>
                  <a:lnTo>
                    <a:pt x="1103" y="182"/>
                  </a:lnTo>
                  <a:lnTo>
                    <a:pt x="1103" y="182"/>
                  </a:lnTo>
                  <a:lnTo>
                    <a:pt x="1103" y="180"/>
                  </a:lnTo>
                  <a:lnTo>
                    <a:pt x="1101" y="180"/>
                  </a:lnTo>
                  <a:lnTo>
                    <a:pt x="1101" y="182"/>
                  </a:lnTo>
                  <a:lnTo>
                    <a:pt x="1098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6" y="186"/>
                  </a:lnTo>
                  <a:lnTo>
                    <a:pt x="1098" y="187"/>
                  </a:lnTo>
                  <a:lnTo>
                    <a:pt x="1098" y="191"/>
                  </a:lnTo>
                  <a:lnTo>
                    <a:pt x="1098" y="193"/>
                  </a:lnTo>
                  <a:lnTo>
                    <a:pt x="1098" y="195"/>
                  </a:lnTo>
                  <a:lnTo>
                    <a:pt x="1096" y="196"/>
                  </a:lnTo>
                  <a:lnTo>
                    <a:pt x="1096" y="198"/>
                  </a:lnTo>
                  <a:lnTo>
                    <a:pt x="1094" y="202"/>
                  </a:lnTo>
                  <a:lnTo>
                    <a:pt x="1094" y="204"/>
                  </a:lnTo>
                  <a:lnTo>
                    <a:pt x="1092" y="205"/>
                  </a:lnTo>
                  <a:lnTo>
                    <a:pt x="1094" y="207"/>
                  </a:lnTo>
                  <a:lnTo>
                    <a:pt x="1094" y="213"/>
                  </a:lnTo>
                  <a:lnTo>
                    <a:pt x="1092" y="216"/>
                  </a:lnTo>
                  <a:lnTo>
                    <a:pt x="1091" y="218"/>
                  </a:lnTo>
                  <a:lnTo>
                    <a:pt x="1091" y="220"/>
                  </a:lnTo>
                  <a:lnTo>
                    <a:pt x="1091" y="220"/>
                  </a:lnTo>
                  <a:lnTo>
                    <a:pt x="1091" y="222"/>
                  </a:lnTo>
                  <a:lnTo>
                    <a:pt x="1091" y="224"/>
                  </a:lnTo>
                  <a:lnTo>
                    <a:pt x="1091" y="225"/>
                  </a:lnTo>
                  <a:lnTo>
                    <a:pt x="1091" y="227"/>
                  </a:lnTo>
                  <a:lnTo>
                    <a:pt x="1091" y="227"/>
                  </a:lnTo>
                  <a:lnTo>
                    <a:pt x="1094" y="227"/>
                  </a:lnTo>
                  <a:lnTo>
                    <a:pt x="1094" y="227"/>
                  </a:lnTo>
                  <a:lnTo>
                    <a:pt x="1096" y="227"/>
                  </a:lnTo>
                  <a:lnTo>
                    <a:pt x="1100" y="229"/>
                  </a:lnTo>
                  <a:lnTo>
                    <a:pt x="1100" y="227"/>
                  </a:lnTo>
                  <a:lnTo>
                    <a:pt x="1101" y="227"/>
                  </a:lnTo>
                  <a:lnTo>
                    <a:pt x="1103" y="227"/>
                  </a:lnTo>
                  <a:lnTo>
                    <a:pt x="1107" y="227"/>
                  </a:lnTo>
                  <a:lnTo>
                    <a:pt x="1109" y="225"/>
                  </a:lnTo>
                  <a:lnTo>
                    <a:pt x="1110" y="224"/>
                  </a:lnTo>
                  <a:lnTo>
                    <a:pt x="1110" y="224"/>
                  </a:lnTo>
                  <a:lnTo>
                    <a:pt x="1110" y="220"/>
                  </a:lnTo>
                  <a:lnTo>
                    <a:pt x="1109" y="220"/>
                  </a:lnTo>
                  <a:lnTo>
                    <a:pt x="1110" y="218"/>
                  </a:lnTo>
                  <a:lnTo>
                    <a:pt x="1110" y="218"/>
                  </a:lnTo>
                  <a:lnTo>
                    <a:pt x="1112" y="216"/>
                  </a:lnTo>
                  <a:lnTo>
                    <a:pt x="1114" y="211"/>
                  </a:lnTo>
                  <a:lnTo>
                    <a:pt x="1118" y="207"/>
                  </a:lnTo>
                  <a:lnTo>
                    <a:pt x="1118" y="205"/>
                  </a:lnTo>
                  <a:lnTo>
                    <a:pt x="1119" y="204"/>
                  </a:lnTo>
                  <a:lnTo>
                    <a:pt x="1123" y="204"/>
                  </a:lnTo>
                  <a:lnTo>
                    <a:pt x="1125" y="202"/>
                  </a:lnTo>
                  <a:lnTo>
                    <a:pt x="1127" y="202"/>
                  </a:lnTo>
                  <a:lnTo>
                    <a:pt x="1127" y="202"/>
                  </a:lnTo>
                  <a:lnTo>
                    <a:pt x="1125" y="204"/>
                  </a:lnTo>
                  <a:lnTo>
                    <a:pt x="1123" y="204"/>
                  </a:lnTo>
                  <a:lnTo>
                    <a:pt x="1123" y="205"/>
                  </a:lnTo>
                  <a:lnTo>
                    <a:pt x="1121" y="205"/>
                  </a:lnTo>
                  <a:lnTo>
                    <a:pt x="1119" y="205"/>
                  </a:lnTo>
                  <a:lnTo>
                    <a:pt x="1118" y="207"/>
                  </a:lnTo>
                  <a:lnTo>
                    <a:pt x="1116" y="209"/>
                  </a:lnTo>
                  <a:lnTo>
                    <a:pt x="1114" y="213"/>
                  </a:lnTo>
                  <a:lnTo>
                    <a:pt x="1114" y="214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20"/>
                  </a:lnTo>
                  <a:lnTo>
                    <a:pt x="1118" y="220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6" y="224"/>
                  </a:lnTo>
                  <a:lnTo>
                    <a:pt x="1114" y="225"/>
                  </a:lnTo>
                  <a:lnTo>
                    <a:pt x="1112" y="225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0" y="227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7" y="227"/>
                  </a:lnTo>
                  <a:lnTo>
                    <a:pt x="1105" y="229"/>
                  </a:lnTo>
                  <a:lnTo>
                    <a:pt x="1103" y="229"/>
                  </a:lnTo>
                  <a:lnTo>
                    <a:pt x="1101" y="229"/>
                  </a:lnTo>
                  <a:lnTo>
                    <a:pt x="1103" y="231"/>
                  </a:lnTo>
                  <a:lnTo>
                    <a:pt x="1105" y="233"/>
                  </a:lnTo>
                  <a:lnTo>
                    <a:pt x="1105" y="236"/>
                  </a:lnTo>
                  <a:lnTo>
                    <a:pt x="1105" y="240"/>
                  </a:lnTo>
                  <a:lnTo>
                    <a:pt x="1105" y="242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5" y="245"/>
                  </a:lnTo>
                  <a:lnTo>
                    <a:pt x="1105" y="245"/>
                  </a:lnTo>
                  <a:lnTo>
                    <a:pt x="1107" y="245"/>
                  </a:lnTo>
                  <a:lnTo>
                    <a:pt x="1107" y="243"/>
                  </a:lnTo>
                  <a:lnTo>
                    <a:pt x="1112" y="243"/>
                  </a:lnTo>
                  <a:lnTo>
                    <a:pt x="1116" y="242"/>
                  </a:lnTo>
                  <a:lnTo>
                    <a:pt x="1114" y="242"/>
                  </a:lnTo>
                  <a:lnTo>
                    <a:pt x="1118" y="240"/>
                  </a:lnTo>
                  <a:lnTo>
                    <a:pt x="1119" y="238"/>
                  </a:lnTo>
                  <a:lnTo>
                    <a:pt x="1121" y="240"/>
                  </a:lnTo>
                  <a:lnTo>
                    <a:pt x="1123" y="240"/>
                  </a:lnTo>
                  <a:lnTo>
                    <a:pt x="1125" y="240"/>
                  </a:lnTo>
                  <a:lnTo>
                    <a:pt x="1125" y="242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8"/>
                  </a:lnTo>
                  <a:lnTo>
                    <a:pt x="1127" y="238"/>
                  </a:lnTo>
                  <a:lnTo>
                    <a:pt x="1129" y="238"/>
                  </a:lnTo>
                  <a:lnTo>
                    <a:pt x="1129" y="238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2"/>
                  </a:lnTo>
                  <a:lnTo>
                    <a:pt x="1127" y="242"/>
                  </a:lnTo>
                  <a:lnTo>
                    <a:pt x="1129" y="243"/>
                  </a:lnTo>
                  <a:lnTo>
                    <a:pt x="1132" y="245"/>
                  </a:lnTo>
                  <a:lnTo>
                    <a:pt x="1132" y="245"/>
                  </a:lnTo>
                  <a:lnTo>
                    <a:pt x="1134" y="245"/>
                  </a:lnTo>
                  <a:lnTo>
                    <a:pt x="1132" y="245"/>
                  </a:lnTo>
                  <a:lnTo>
                    <a:pt x="1127" y="243"/>
                  </a:lnTo>
                  <a:lnTo>
                    <a:pt x="1125" y="243"/>
                  </a:lnTo>
                  <a:lnTo>
                    <a:pt x="1125" y="243"/>
                  </a:lnTo>
                  <a:lnTo>
                    <a:pt x="1123" y="243"/>
                  </a:lnTo>
                  <a:lnTo>
                    <a:pt x="1121" y="242"/>
                  </a:lnTo>
                  <a:lnTo>
                    <a:pt x="1119" y="240"/>
                  </a:lnTo>
                  <a:lnTo>
                    <a:pt x="1118" y="240"/>
                  </a:lnTo>
                  <a:lnTo>
                    <a:pt x="1118" y="242"/>
                  </a:lnTo>
                  <a:lnTo>
                    <a:pt x="1119" y="242"/>
                  </a:lnTo>
                  <a:lnTo>
                    <a:pt x="1121" y="243"/>
                  </a:lnTo>
                  <a:lnTo>
                    <a:pt x="1123" y="245"/>
                  </a:lnTo>
                  <a:lnTo>
                    <a:pt x="1123" y="245"/>
                  </a:lnTo>
                  <a:lnTo>
                    <a:pt x="1125" y="249"/>
                  </a:lnTo>
                  <a:lnTo>
                    <a:pt x="1125" y="252"/>
                  </a:lnTo>
                  <a:lnTo>
                    <a:pt x="1127" y="256"/>
                  </a:lnTo>
                  <a:lnTo>
                    <a:pt x="1127" y="260"/>
                  </a:lnTo>
                  <a:lnTo>
                    <a:pt x="1125" y="263"/>
                  </a:lnTo>
                  <a:lnTo>
                    <a:pt x="1125" y="267"/>
                  </a:lnTo>
                  <a:lnTo>
                    <a:pt x="1121" y="272"/>
                  </a:lnTo>
                  <a:lnTo>
                    <a:pt x="1121" y="274"/>
                  </a:lnTo>
                  <a:lnTo>
                    <a:pt x="1121" y="274"/>
                  </a:lnTo>
                  <a:lnTo>
                    <a:pt x="1119" y="274"/>
                  </a:lnTo>
                  <a:lnTo>
                    <a:pt x="1119" y="274"/>
                  </a:lnTo>
                  <a:lnTo>
                    <a:pt x="1121" y="276"/>
                  </a:lnTo>
                  <a:lnTo>
                    <a:pt x="1123" y="276"/>
                  </a:lnTo>
                  <a:lnTo>
                    <a:pt x="1125" y="278"/>
                  </a:lnTo>
                  <a:lnTo>
                    <a:pt x="1125" y="280"/>
                  </a:lnTo>
                  <a:lnTo>
                    <a:pt x="1125" y="281"/>
                  </a:lnTo>
                  <a:lnTo>
                    <a:pt x="1125" y="285"/>
                  </a:lnTo>
                  <a:lnTo>
                    <a:pt x="1123" y="289"/>
                  </a:lnTo>
                  <a:lnTo>
                    <a:pt x="1125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90"/>
                  </a:lnTo>
                  <a:lnTo>
                    <a:pt x="1125" y="290"/>
                  </a:lnTo>
                  <a:lnTo>
                    <a:pt x="1125" y="290"/>
                  </a:lnTo>
                  <a:lnTo>
                    <a:pt x="1125" y="292"/>
                  </a:lnTo>
                  <a:lnTo>
                    <a:pt x="1125" y="294"/>
                  </a:lnTo>
                  <a:lnTo>
                    <a:pt x="1123" y="296"/>
                  </a:lnTo>
                  <a:lnTo>
                    <a:pt x="1123" y="298"/>
                  </a:lnTo>
                  <a:lnTo>
                    <a:pt x="1125" y="298"/>
                  </a:lnTo>
                  <a:lnTo>
                    <a:pt x="1125" y="299"/>
                  </a:lnTo>
                  <a:lnTo>
                    <a:pt x="1125" y="301"/>
                  </a:lnTo>
                  <a:lnTo>
                    <a:pt x="1125" y="303"/>
                  </a:lnTo>
                  <a:lnTo>
                    <a:pt x="1125" y="305"/>
                  </a:lnTo>
                  <a:lnTo>
                    <a:pt x="1125" y="308"/>
                  </a:lnTo>
                  <a:lnTo>
                    <a:pt x="1123" y="310"/>
                  </a:lnTo>
                  <a:lnTo>
                    <a:pt x="1123" y="312"/>
                  </a:lnTo>
                  <a:lnTo>
                    <a:pt x="1121" y="314"/>
                  </a:lnTo>
                  <a:lnTo>
                    <a:pt x="1121" y="314"/>
                  </a:lnTo>
                  <a:lnTo>
                    <a:pt x="1121" y="316"/>
                  </a:lnTo>
                  <a:lnTo>
                    <a:pt x="1121" y="317"/>
                  </a:lnTo>
                  <a:lnTo>
                    <a:pt x="1121" y="319"/>
                  </a:lnTo>
                  <a:lnTo>
                    <a:pt x="1119" y="321"/>
                  </a:lnTo>
                  <a:lnTo>
                    <a:pt x="1119" y="321"/>
                  </a:lnTo>
                  <a:lnTo>
                    <a:pt x="1119" y="323"/>
                  </a:lnTo>
                  <a:lnTo>
                    <a:pt x="1118" y="325"/>
                  </a:lnTo>
                  <a:lnTo>
                    <a:pt x="1118" y="326"/>
                  </a:lnTo>
                  <a:lnTo>
                    <a:pt x="1116" y="330"/>
                  </a:lnTo>
                  <a:lnTo>
                    <a:pt x="1116" y="330"/>
                  </a:lnTo>
                  <a:lnTo>
                    <a:pt x="1116" y="332"/>
                  </a:lnTo>
                  <a:lnTo>
                    <a:pt x="1114" y="332"/>
                  </a:lnTo>
                  <a:lnTo>
                    <a:pt x="1116" y="332"/>
                  </a:lnTo>
                  <a:lnTo>
                    <a:pt x="1116" y="332"/>
                  </a:lnTo>
                  <a:lnTo>
                    <a:pt x="1116" y="334"/>
                  </a:lnTo>
                  <a:lnTo>
                    <a:pt x="1118" y="334"/>
                  </a:lnTo>
                  <a:lnTo>
                    <a:pt x="1118" y="334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21" y="332"/>
                  </a:lnTo>
                  <a:lnTo>
                    <a:pt x="1121" y="332"/>
                  </a:lnTo>
                  <a:lnTo>
                    <a:pt x="1123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7" y="328"/>
                  </a:lnTo>
                  <a:lnTo>
                    <a:pt x="1127" y="328"/>
                  </a:lnTo>
                  <a:lnTo>
                    <a:pt x="1130" y="328"/>
                  </a:lnTo>
                  <a:lnTo>
                    <a:pt x="1132" y="326"/>
                  </a:lnTo>
                  <a:lnTo>
                    <a:pt x="1132" y="326"/>
                  </a:lnTo>
                  <a:lnTo>
                    <a:pt x="1134" y="326"/>
                  </a:lnTo>
                  <a:lnTo>
                    <a:pt x="1136" y="326"/>
                  </a:lnTo>
                  <a:lnTo>
                    <a:pt x="1138" y="326"/>
                  </a:lnTo>
                  <a:lnTo>
                    <a:pt x="1141" y="328"/>
                  </a:lnTo>
                  <a:lnTo>
                    <a:pt x="1141" y="328"/>
                  </a:lnTo>
                  <a:lnTo>
                    <a:pt x="1143" y="328"/>
                  </a:lnTo>
                  <a:lnTo>
                    <a:pt x="1145" y="328"/>
                  </a:lnTo>
                  <a:lnTo>
                    <a:pt x="1147" y="328"/>
                  </a:lnTo>
                  <a:lnTo>
                    <a:pt x="1148" y="328"/>
                  </a:lnTo>
                  <a:lnTo>
                    <a:pt x="1150" y="330"/>
                  </a:lnTo>
                  <a:lnTo>
                    <a:pt x="1154" y="328"/>
                  </a:lnTo>
                  <a:lnTo>
                    <a:pt x="1156" y="328"/>
                  </a:lnTo>
                  <a:lnTo>
                    <a:pt x="1157" y="330"/>
                  </a:lnTo>
                  <a:lnTo>
                    <a:pt x="1159" y="330"/>
                  </a:lnTo>
                  <a:lnTo>
                    <a:pt x="1163" y="332"/>
                  </a:lnTo>
                  <a:lnTo>
                    <a:pt x="1165" y="334"/>
                  </a:lnTo>
                  <a:lnTo>
                    <a:pt x="1166" y="336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5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8" y="334"/>
                  </a:lnTo>
                  <a:lnTo>
                    <a:pt x="1168" y="334"/>
                  </a:lnTo>
                  <a:lnTo>
                    <a:pt x="1172" y="334"/>
                  </a:lnTo>
                  <a:lnTo>
                    <a:pt x="1172" y="334"/>
                  </a:lnTo>
                  <a:lnTo>
                    <a:pt x="1174" y="334"/>
                  </a:lnTo>
                  <a:lnTo>
                    <a:pt x="1174" y="334"/>
                  </a:lnTo>
                  <a:lnTo>
                    <a:pt x="1175" y="332"/>
                  </a:lnTo>
                  <a:lnTo>
                    <a:pt x="1183" y="328"/>
                  </a:lnTo>
                  <a:lnTo>
                    <a:pt x="1183" y="326"/>
                  </a:lnTo>
                  <a:lnTo>
                    <a:pt x="1186" y="325"/>
                  </a:lnTo>
                  <a:lnTo>
                    <a:pt x="1188" y="325"/>
                  </a:lnTo>
                  <a:lnTo>
                    <a:pt x="1190" y="323"/>
                  </a:lnTo>
                  <a:lnTo>
                    <a:pt x="1190" y="323"/>
                  </a:lnTo>
                  <a:lnTo>
                    <a:pt x="1192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5" y="325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4" y="319"/>
                  </a:lnTo>
                  <a:lnTo>
                    <a:pt x="1194" y="317"/>
                  </a:lnTo>
                  <a:lnTo>
                    <a:pt x="1194" y="317"/>
                  </a:lnTo>
                  <a:lnTo>
                    <a:pt x="1194" y="316"/>
                  </a:lnTo>
                  <a:lnTo>
                    <a:pt x="1194" y="310"/>
                  </a:lnTo>
                  <a:lnTo>
                    <a:pt x="1192" y="308"/>
                  </a:lnTo>
                  <a:lnTo>
                    <a:pt x="1192" y="307"/>
                  </a:lnTo>
                  <a:lnTo>
                    <a:pt x="1192" y="307"/>
                  </a:lnTo>
                  <a:lnTo>
                    <a:pt x="1192" y="305"/>
                  </a:lnTo>
                  <a:lnTo>
                    <a:pt x="1192" y="303"/>
                  </a:lnTo>
                  <a:lnTo>
                    <a:pt x="1192" y="303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6"/>
                  </a:lnTo>
                  <a:lnTo>
                    <a:pt x="1190" y="296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0"/>
                  </a:lnTo>
                  <a:lnTo>
                    <a:pt x="1194" y="289"/>
                  </a:lnTo>
                  <a:lnTo>
                    <a:pt x="1194" y="287"/>
                  </a:lnTo>
                  <a:lnTo>
                    <a:pt x="1199" y="283"/>
                  </a:lnTo>
                  <a:lnTo>
                    <a:pt x="1199" y="281"/>
                  </a:lnTo>
                  <a:lnTo>
                    <a:pt x="1201" y="278"/>
                  </a:lnTo>
                  <a:lnTo>
                    <a:pt x="1201" y="276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2"/>
                  </a:lnTo>
                  <a:lnTo>
                    <a:pt x="1201" y="272"/>
                  </a:lnTo>
                  <a:lnTo>
                    <a:pt x="1203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8" y="270"/>
                  </a:lnTo>
                  <a:lnTo>
                    <a:pt x="1208" y="270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10" y="269"/>
                  </a:lnTo>
                  <a:lnTo>
                    <a:pt x="1212" y="270"/>
                  </a:lnTo>
                  <a:lnTo>
                    <a:pt x="1213" y="270"/>
                  </a:lnTo>
                  <a:lnTo>
                    <a:pt x="1213" y="269"/>
                  </a:lnTo>
                  <a:lnTo>
                    <a:pt x="1215" y="267"/>
                  </a:lnTo>
                  <a:lnTo>
                    <a:pt x="1215" y="265"/>
                  </a:lnTo>
                  <a:lnTo>
                    <a:pt x="1215" y="263"/>
                  </a:lnTo>
                  <a:lnTo>
                    <a:pt x="1217" y="261"/>
                  </a:lnTo>
                  <a:lnTo>
                    <a:pt x="1217" y="261"/>
                  </a:lnTo>
                  <a:lnTo>
                    <a:pt x="1217" y="260"/>
                  </a:lnTo>
                  <a:lnTo>
                    <a:pt x="1217" y="258"/>
                  </a:lnTo>
                  <a:lnTo>
                    <a:pt x="1217" y="258"/>
                  </a:lnTo>
                  <a:lnTo>
                    <a:pt x="1215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60"/>
                  </a:lnTo>
                  <a:lnTo>
                    <a:pt x="1212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08" y="260"/>
                  </a:lnTo>
                  <a:lnTo>
                    <a:pt x="1206" y="254"/>
                  </a:lnTo>
                  <a:lnTo>
                    <a:pt x="1206" y="254"/>
                  </a:lnTo>
                  <a:lnTo>
                    <a:pt x="1206" y="252"/>
                  </a:lnTo>
                  <a:lnTo>
                    <a:pt x="1204" y="252"/>
                  </a:lnTo>
                  <a:lnTo>
                    <a:pt x="1204" y="252"/>
                  </a:lnTo>
                  <a:lnTo>
                    <a:pt x="1204" y="251"/>
                  </a:lnTo>
                  <a:lnTo>
                    <a:pt x="1204" y="251"/>
                  </a:lnTo>
                  <a:lnTo>
                    <a:pt x="1199" y="245"/>
                  </a:lnTo>
                  <a:lnTo>
                    <a:pt x="1197" y="243"/>
                  </a:lnTo>
                  <a:lnTo>
                    <a:pt x="1197" y="243"/>
                  </a:lnTo>
                  <a:lnTo>
                    <a:pt x="1197" y="242"/>
                  </a:lnTo>
                  <a:lnTo>
                    <a:pt x="1199" y="242"/>
                  </a:lnTo>
                  <a:lnTo>
                    <a:pt x="1199" y="242"/>
                  </a:lnTo>
                  <a:lnTo>
                    <a:pt x="1197" y="240"/>
                  </a:lnTo>
                  <a:lnTo>
                    <a:pt x="1199" y="240"/>
                  </a:lnTo>
                  <a:lnTo>
                    <a:pt x="1199" y="236"/>
                  </a:lnTo>
                  <a:lnTo>
                    <a:pt x="1201" y="233"/>
                  </a:lnTo>
                  <a:lnTo>
                    <a:pt x="1201" y="233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29"/>
                  </a:lnTo>
                  <a:lnTo>
                    <a:pt x="1201" y="229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4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6" y="222"/>
                  </a:lnTo>
                  <a:lnTo>
                    <a:pt x="1206" y="220"/>
                  </a:lnTo>
                  <a:lnTo>
                    <a:pt x="1206" y="220"/>
                  </a:lnTo>
                  <a:lnTo>
                    <a:pt x="1208" y="220"/>
                  </a:lnTo>
                  <a:lnTo>
                    <a:pt x="1210" y="218"/>
                  </a:lnTo>
                  <a:lnTo>
                    <a:pt x="1210" y="218"/>
                  </a:lnTo>
                  <a:lnTo>
                    <a:pt x="1212" y="218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3" y="213"/>
                  </a:lnTo>
                  <a:lnTo>
                    <a:pt x="1213" y="211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7" y="207"/>
                  </a:lnTo>
                  <a:lnTo>
                    <a:pt x="1217" y="205"/>
                  </a:lnTo>
                  <a:lnTo>
                    <a:pt x="1215" y="205"/>
                  </a:lnTo>
                  <a:lnTo>
                    <a:pt x="1215" y="204"/>
                  </a:lnTo>
                  <a:lnTo>
                    <a:pt x="1215" y="204"/>
                  </a:lnTo>
                  <a:lnTo>
                    <a:pt x="1215" y="202"/>
                  </a:lnTo>
                  <a:lnTo>
                    <a:pt x="1213" y="202"/>
                  </a:lnTo>
                  <a:lnTo>
                    <a:pt x="1213" y="200"/>
                  </a:lnTo>
                  <a:lnTo>
                    <a:pt x="1212" y="200"/>
                  </a:lnTo>
                  <a:lnTo>
                    <a:pt x="1210" y="200"/>
                  </a:lnTo>
                  <a:lnTo>
                    <a:pt x="1210" y="202"/>
                  </a:lnTo>
                  <a:lnTo>
                    <a:pt x="1208" y="202"/>
                  </a:lnTo>
                  <a:lnTo>
                    <a:pt x="1208" y="202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198"/>
                  </a:lnTo>
                  <a:lnTo>
                    <a:pt x="1208" y="198"/>
                  </a:lnTo>
                  <a:lnTo>
                    <a:pt x="1206" y="196"/>
                  </a:lnTo>
                  <a:lnTo>
                    <a:pt x="1206" y="196"/>
                  </a:lnTo>
                  <a:lnTo>
                    <a:pt x="1204" y="196"/>
                  </a:lnTo>
                  <a:lnTo>
                    <a:pt x="1203" y="195"/>
                  </a:lnTo>
                  <a:lnTo>
                    <a:pt x="1203" y="195"/>
                  </a:lnTo>
                  <a:lnTo>
                    <a:pt x="1201" y="193"/>
                  </a:lnTo>
                  <a:lnTo>
                    <a:pt x="1203" y="191"/>
                  </a:lnTo>
                  <a:lnTo>
                    <a:pt x="1203" y="191"/>
                  </a:lnTo>
                  <a:lnTo>
                    <a:pt x="1201" y="187"/>
                  </a:lnTo>
                  <a:lnTo>
                    <a:pt x="1199" y="186"/>
                  </a:lnTo>
                  <a:lnTo>
                    <a:pt x="1199" y="186"/>
                  </a:lnTo>
                  <a:lnTo>
                    <a:pt x="1199" y="184"/>
                  </a:lnTo>
                  <a:lnTo>
                    <a:pt x="1199" y="182"/>
                  </a:lnTo>
                  <a:lnTo>
                    <a:pt x="1199" y="182"/>
                  </a:lnTo>
                  <a:lnTo>
                    <a:pt x="1199" y="180"/>
                  </a:lnTo>
                  <a:lnTo>
                    <a:pt x="1199" y="180"/>
                  </a:lnTo>
                  <a:lnTo>
                    <a:pt x="1199" y="178"/>
                  </a:lnTo>
                  <a:lnTo>
                    <a:pt x="1199" y="178"/>
                  </a:lnTo>
                  <a:lnTo>
                    <a:pt x="1197" y="177"/>
                  </a:lnTo>
                  <a:lnTo>
                    <a:pt x="1195" y="177"/>
                  </a:lnTo>
                  <a:lnTo>
                    <a:pt x="1195" y="177"/>
                  </a:lnTo>
                  <a:lnTo>
                    <a:pt x="1195" y="175"/>
                  </a:lnTo>
                  <a:lnTo>
                    <a:pt x="1194" y="173"/>
                  </a:lnTo>
                  <a:lnTo>
                    <a:pt x="1192" y="173"/>
                  </a:lnTo>
                  <a:lnTo>
                    <a:pt x="1192" y="173"/>
                  </a:lnTo>
                  <a:lnTo>
                    <a:pt x="1190" y="169"/>
                  </a:lnTo>
                  <a:lnTo>
                    <a:pt x="1190" y="169"/>
                  </a:lnTo>
                  <a:lnTo>
                    <a:pt x="1188" y="164"/>
                  </a:lnTo>
                  <a:lnTo>
                    <a:pt x="1186" y="164"/>
                  </a:lnTo>
                  <a:lnTo>
                    <a:pt x="1186" y="164"/>
                  </a:lnTo>
                  <a:lnTo>
                    <a:pt x="1197" y="164"/>
                  </a:lnTo>
                  <a:lnTo>
                    <a:pt x="1199" y="164"/>
                  </a:lnTo>
                  <a:lnTo>
                    <a:pt x="1199" y="164"/>
                  </a:lnTo>
                  <a:lnTo>
                    <a:pt x="1201" y="164"/>
                  </a:lnTo>
                  <a:lnTo>
                    <a:pt x="1203" y="164"/>
                  </a:lnTo>
                  <a:lnTo>
                    <a:pt x="1203" y="164"/>
                  </a:lnTo>
                  <a:lnTo>
                    <a:pt x="1204" y="164"/>
                  </a:lnTo>
                  <a:lnTo>
                    <a:pt x="1206" y="164"/>
                  </a:lnTo>
                  <a:lnTo>
                    <a:pt x="1213" y="164"/>
                  </a:lnTo>
                  <a:lnTo>
                    <a:pt x="1213" y="162"/>
                  </a:lnTo>
                  <a:lnTo>
                    <a:pt x="1215" y="162"/>
                  </a:lnTo>
                  <a:lnTo>
                    <a:pt x="1215" y="160"/>
                  </a:lnTo>
                  <a:lnTo>
                    <a:pt x="1213" y="160"/>
                  </a:lnTo>
                  <a:lnTo>
                    <a:pt x="1213" y="160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7"/>
                  </a:lnTo>
                  <a:lnTo>
                    <a:pt x="1215" y="157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7" y="155"/>
                  </a:lnTo>
                  <a:lnTo>
                    <a:pt x="1217" y="153"/>
                  </a:lnTo>
                  <a:lnTo>
                    <a:pt x="1219" y="151"/>
                  </a:lnTo>
                  <a:lnTo>
                    <a:pt x="1219" y="151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21" y="146"/>
                  </a:lnTo>
                  <a:lnTo>
                    <a:pt x="1221" y="146"/>
                  </a:lnTo>
                  <a:lnTo>
                    <a:pt x="1221" y="144"/>
                  </a:lnTo>
                  <a:lnTo>
                    <a:pt x="1221" y="144"/>
                  </a:lnTo>
                  <a:lnTo>
                    <a:pt x="1221" y="142"/>
                  </a:lnTo>
                  <a:lnTo>
                    <a:pt x="1219" y="139"/>
                  </a:lnTo>
                  <a:lnTo>
                    <a:pt x="1217" y="137"/>
                  </a:lnTo>
                  <a:lnTo>
                    <a:pt x="1217" y="137"/>
                  </a:lnTo>
                  <a:lnTo>
                    <a:pt x="1217" y="135"/>
                  </a:lnTo>
                  <a:lnTo>
                    <a:pt x="1215" y="135"/>
                  </a:lnTo>
                  <a:lnTo>
                    <a:pt x="1215" y="135"/>
                  </a:lnTo>
                  <a:lnTo>
                    <a:pt x="1213" y="135"/>
                  </a:lnTo>
                  <a:lnTo>
                    <a:pt x="1213" y="135"/>
                  </a:lnTo>
                  <a:lnTo>
                    <a:pt x="1213" y="131"/>
                  </a:lnTo>
                  <a:lnTo>
                    <a:pt x="1213" y="131"/>
                  </a:lnTo>
                  <a:lnTo>
                    <a:pt x="1213" y="130"/>
                  </a:lnTo>
                  <a:lnTo>
                    <a:pt x="1213" y="130"/>
                  </a:lnTo>
                  <a:lnTo>
                    <a:pt x="1213" y="128"/>
                  </a:lnTo>
                  <a:lnTo>
                    <a:pt x="1215" y="128"/>
                  </a:lnTo>
                  <a:lnTo>
                    <a:pt x="1217" y="126"/>
                  </a:lnTo>
                  <a:lnTo>
                    <a:pt x="1217" y="126"/>
                  </a:lnTo>
                  <a:lnTo>
                    <a:pt x="1219" y="126"/>
                  </a:lnTo>
                  <a:lnTo>
                    <a:pt x="1219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2" y="124"/>
                  </a:lnTo>
                  <a:lnTo>
                    <a:pt x="1224" y="122"/>
                  </a:lnTo>
                  <a:lnTo>
                    <a:pt x="1224" y="121"/>
                  </a:lnTo>
                  <a:lnTo>
                    <a:pt x="1226" y="121"/>
                  </a:lnTo>
                  <a:lnTo>
                    <a:pt x="1224" y="119"/>
                  </a:lnTo>
                  <a:lnTo>
                    <a:pt x="1222" y="117"/>
                  </a:lnTo>
                  <a:lnTo>
                    <a:pt x="1222" y="113"/>
                  </a:lnTo>
                  <a:lnTo>
                    <a:pt x="1222" y="112"/>
                  </a:lnTo>
                  <a:lnTo>
                    <a:pt x="1224" y="110"/>
                  </a:lnTo>
                  <a:lnTo>
                    <a:pt x="1224" y="110"/>
                  </a:lnTo>
                  <a:lnTo>
                    <a:pt x="1224" y="108"/>
                  </a:lnTo>
                  <a:lnTo>
                    <a:pt x="1224" y="108"/>
                  </a:lnTo>
                  <a:lnTo>
                    <a:pt x="1222" y="106"/>
                  </a:lnTo>
                  <a:lnTo>
                    <a:pt x="1222" y="106"/>
                  </a:lnTo>
                  <a:lnTo>
                    <a:pt x="1222" y="104"/>
                  </a:lnTo>
                  <a:lnTo>
                    <a:pt x="1222" y="104"/>
                  </a:lnTo>
                  <a:lnTo>
                    <a:pt x="1224" y="103"/>
                  </a:lnTo>
                  <a:lnTo>
                    <a:pt x="1224" y="101"/>
                  </a:lnTo>
                  <a:lnTo>
                    <a:pt x="1224" y="101"/>
                  </a:lnTo>
                  <a:lnTo>
                    <a:pt x="1224" y="99"/>
                  </a:lnTo>
                  <a:lnTo>
                    <a:pt x="1224" y="97"/>
                  </a:lnTo>
                  <a:lnTo>
                    <a:pt x="1222" y="93"/>
                  </a:lnTo>
                  <a:lnTo>
                    <a:pt x="1222" y="93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2" y="86"/>
                  </a:lnTo>
                  <a:lnTo>
                    <a:pt x="1222" y="84"/>
                  </a:lnTo>
                  <a:lnTo>
                    <a:pt x="1222" y="83"/>
                  </a:lnTo>
                  <a:lnTo>
                    <a:pt x="1221" y="81"/>
                  </a:lnTo>
                  <a:lnTo>
                    <a:pt x="1221" y="79"/>
                  </a:lnTo>
                  <a:lnTo>
                    <a:pt x="1219" y="77"/>
                  </a:lnTo>
                  <a:lnTo>
                    <a:pt x="1219" y="77"/>
                  </a:lnTo>
                  <a:lnTo>
                    <a:pt x="1217" y="75"/>
                  </a:lnTo>
                  <a:lnTo>
                    <a:pt x="1219" y="75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22" y="74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226" y="70"/>
                  </a:lnTo>
                  <a:lnTo>
                    <a:pt x="1228" y="68"/>
                  </a:lnTo>
                  <a:lnTo>
                    <a:pt x="1228" y="68"/>
                  </a:lnTo>
                  <a:lnTo>
                    <a:pt x="1228" y="66"/>
                  </a:lnTo>
                  <a:lnTo>
                    <a:pt x="1228" y="66"/>
                  </a:lnTo>
                  <a:lnTo>
                    <a:pt x="1230" y="65"/>
                  </a:lnTo>
                  <a:lnTo>
                    <a:pt x="1230" y="65"/>
                  </a:lnTo>
                  <a:lnTo>
                    <a:pt x="1230" y="63"/>
                  </a:lnTo>
                  <a:lnTo>
                    <a:pt x="1231" y="61"/>
                  </a:lnTo>
                  <a:lnTo>
                    <a:pt x="1233" y="59"/>
                  </a:lnTo>
                  <a:lnTo>
                    <a:pt x="1233" y="59"/>
                  </a:lnTo>
                  <a:lnTo>
                    <a:pt x="1237" y="59"/>
                  </a:lnTo>
                  <a:lnTo>
                    <a:pt x="1237" y="59"/>
                  </a:lnTo>
                  <a:lnTo>
                    <a:pt x="1240" y="57"/>
                  </a:lnTo>
                  <a:lnTo>
                    <a:pt x="1242" y="57"/>
                  </a:lnTo>
                  <a:lnTo>
                    <a:pt x="1244" y="56"/>
                  </a:lnTo>
                  <a:lnTo>
                    <a:pt x="1244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0"/>
                  </a:lnTo>
                  <a:lnTo>
                    <a:pt x="1246" y="50"/>
                  </a:lnTo>
                  <a:lnTo>
                    <a:pt x="1248" y="50"/>
                  </a:lnTo>
                  <a:lnTo>
                    <a:pt x="1250" y="50"/>
                  </a:lnTo>
                  <a:lnTo>
                    <a:pt x="1250" y="50"/>
                  </a:lnTo>
                  <a:lnTo>
                    <a:pt x="1251" y="47"/>
                  </a:lnTo>
                  <a:lnTo>
                    <a:pt x="1251" y="47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3" y="43"/>
                  </a:lnTo>
                  <a:lnTo>
                    <a:pt x="1255" y="39"/>
                  </a:lnTo>
                  <a:lnTo>
                    <a:pt x="1255" y="3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0A69C09-D617-43EF-A7E7-D4318DB1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3378201"/>
              <a:ext cx="796925" cy="750888"/>
            </a:xfrm>
            <a:custGeom>
              <a:avLst/>
              <a:gdLst>
                <a:gd name="T0" fmla="*/ 489 w 502"/>
                <a:gd name="T1" fmla="*/ 312 h 473"/>
                <a:gd name="T2" fmla="*/ 478 w 502"/>
                <a:gd name="T3" fmla="*/ 285 h 473"/>
                <a:gd name="T4" fmla="*/ 471 w 502"/>
                <a:gd name="T5" fmla="*/ 265 h 473"/>
                <a:gd name="T6" fmla="*/ 475 w 502"/>
                <a:gd name="T7" fmla="*/ 251 h 473"/>
                <a:gd name="T8" fmla="*/ 475 w 502"/>
                <a:gd name="T9" fmla="*/ 229 h 473"/>
                <a:gd name="T10" fmla="*/ 464 w 502"/>
                <a:gd name="T11" fmla="*/ 222 h 473"/>
                <a:gd name="T12" fmla="*/ 489 w 502"/>
                <a:gd name="T13" fmla="*/ 182 h 473"/>
                <a:gd name="T14" fmla="*/ 489 w 502"/>
                <a:gd name="T15" fmla="*/ 146 h 473"/>
                <a:gd name="T16" fmla="*/ 471 w 502"/>
                <a:gd name="T17" fmla="*/ 90 h 473"/>
                <a:gd name="T18" fmla="*/ 467 w 502"/>
                <a:gd name="T19" fmla="*/ 59 h 473"/>
                <a:gd name="T20" fmla="*/ 447 w 502"/>
                <a:gd name="T21" fmla="*/ 41 h 473"/>
                <a:gd name="T22" fmla="*/ 359 w 502"/>
                <a:gd name="T23" fmla="*/ 38 h 473"/>
                <a:gd name="T24" fmla="*/ 229 w 502"/>
                <a:gd name="T25" fmla="*/ 36 h 473"/>
                <a:gd name="T26" fmla="*/ 218 w 502"/>
                <a:gd name="T27" fmla="*/ 12 h 473"/>
                <a:gd name="T28" fmla="*/ 229 w 502"/>
                <a:gd name="T29" fmla="*/ 10 h 473"/>
                <a:gd name="T30" fmla="*/ 180 w 502"/>
                <a:gd name="T31" fmla="*/ 3 h 473"/>
                <a:gd name="T32" fmla="*/ 108 w 502"/>
                <a:gd name="T33" fmla="*/ 39 h 473"/>
                <a:gd name="T34" fmla="*/ 104 w 502"/>
                <a:gd name="T35" fmla="*/ 47 h 473"/>
                <a:gd name="T36" fmla="*/ 12 w 502"/>
                <a:gd name="T37" fmla="*/ 77 h 473"/>
                <a:gd name="T38" fmla="*/ 10 w 502"/>
                <a:gd name="T39" fmla="*/ 84 h 473"/>
                <a:gd name="T40" fmla="*/ 16 w 502"/>
                <a:gd name="T41" fmla="*/ 79 h 473"/>
                <a:gd name="T42" fmla="*/ 25 w 502"/>
                <a:gd name="T43" fmla="*/ 88 h 473"/>
                <a:gd name="T44" fmla="*/ 21 w 502"/>
                <a:gd name="T45" fmla="*/ 101 h 473"/>
                <a:gd name="T46" fmla="*/ 9 w 502"/>
                <a:gd name="T47" fmla="*/ 95 h 473"/>
                <a:gd name="T48" fmla="*/ 14 w 502"/>
                <a:gd name="T49" fmla="*/ 131 h 473"/>
                <a:gd name="T50" fmla="*/ 1 w 502"/>
                <a:gd name="T51" fmla="*/ 159 h 473"/>
                <a:gd name="T52" fmla="*/ 25 w 502"/>
                <a:gd name="T53" fmla="*/ 189 h 473"/>
                <a:gd name="T54" fmla="*/ 30 w 502"/>
                <a:gd name="T55" fmla="*/ 222 h 473"/>
                <a:gd name="T56" fmla="*/ 25 w 502"/>
                <a:gd name="T57" fmla="*/ 254 h 473"/>
                <a:gd name="T58" fmla="*/ 41 w 502"/>
                <a:gd name="T59" fmla="*/ 280 h 473"/>
                <a:gd name="T60" fmla="*/ 43 w 502"/>
                <a:gd name="T61" fmla="*/ 308 h 473"/>
                <a:gd name="T62" fmla="*/ 45 w 502"/>
                <a:gd name="T63" fmla="*/ 321 h 473"/>
                <a:gd name="T64" fmla="*/ 52 w 502"/>
                <a:gd name="T65" fmla="*/ 316 h 473"/>
                <a:gd name="T66" fmla="*/ 63 w 502"/>
                <a:gd name="T67" fmla="*/ 336 h 473"/>
                <a:gd name="T68" fmla="*/ 94 w 502"/>
                <a:gd name="T69" fmla="*/ 343 h 473"/>
                <a:gd name="T70" fmla="*/ 110 w 502"/>
                <a:gd name="T71" fmla="*/ 345 h 473"/>
                <a:gd name="T72" fmla="*/ 106 w 502"/>
                <a:gd name="T73" fmla="*/ 359 h 473"/>
                <a:gd name="T74" fmla="*/ 112 w 502"/>
                <a:gd name="T75" fmla="*/ 368 h 473"/>
                <a:gd name="T76" fmla="*/ 133 w 502"/>
                <a:gd name="T77" fmla="*/ 383 h 473"/>
                <a:gd name="T78" fmla="*/ 144 w 502"/>
                <a:gd name="T79" fmla="*/ 377 h 473"/>
                <a:gd name="T80" fmla="*/ 151 w 502"/>
                <a:gd name="T81" fmla="*/ 366 h 473"/>
                <a:gd name="T82" fmla="*/ 162 w 502"/>
                <a:gd name="T83" fmla="*/ 373 h 473"/>
                <a:gd name="T84" fmla="*/ 180 w 502"/>
                <a:gd name="T85" fmla="*/ 373 h 473"/>
                <a:gd name="T86" fmla="*/ 178 w 502"/>
                <a:gd name="T87" fmla="*/ 388 h 473"/>
                <a:gd name="T88" fmla="*/ 195 w 502"/>
                <a:gd name="T89" fmla="*/ 395 h 473"/>
                <a:gd name="T90" fmla="*/ 207 w 502"/>
                <a:gd name="T91" fmla="*/ 401 h 473"/>
                <a:gd name="T92" fmla="*/ 224 w 502"/>
                <a:gd name="T93" fmla="*/ 413 h 473"/>
                <a:gd name="T94" fmla="*/ 236 w 502"/>
                <a:gd name="T95" fmla="*/ 433 h 473"/>
                <a:gd name="T96" fmla="*/ 254 w 502"/>
                <a:gd name="T97" fmla="*/ 439 h 473"/>
                <a:gd name="T98" fmla="*/ 267 w 502"/>
                <a:gd name="T99" fmla="*/ 426 h 473"/>
                <a:gd name="T100" fmla="*/ 283 w 502"/>
                <a:gd name="T101" fmla="*/ 442 h 473"/>
                <a:gd name="T102" fmla="*/ 281 w 502"/>
                <a:gd name="T103" fmla="*/ 457 h 473"/>
                <a:gd name="T104" fmla="*/ 301 w 502"/>
                <a:gd name="T105" fmla="*/ 449 h 473"/>
                <a:gd name="T106" fmla="*/ 325 w 502"/>
                <a:gd name="T107" fmla="*/ 442 h 473"/>
                <a:gd name="T108" fmla="*/ 348 w 502"/>
                <a:gd name="T109" fmla="*/ 446 h 473"/>
                <a:gd name="T110" fmla="*/ 370 w 502"/>
                <a:gd name="T111" fmla="*/ 440 h 473"/>
                <a:gd name="T112" fmla="*/ 393 w 502"/>
                <a:gd name="T113" fmla="*/ 449 h 473"/>
                <a:gd name="T114" fmla="*/ 420 w 502"/>
                <a:gd name="T115" fmla="*/ 466 h 473"/>
                <a:gd name="T116" fmla="*/ 437 w 502"/>
                <a:gd name="T117" fmla="*/ 469 h 473"/>
                <a:gd name="T118" fmla="*/ 431 w 502"/>
                <a:gd name="T119" fmla="*/ 444 h 473"/>
                <a:gd name="T120" fmla="*/ 442 w 502"/>
                <a:gd name="T121" fmla="*/ 411 h 473"/>
                <a:gd name="T122" fmla="*/ 480 w 502"/>
                <a:gd name="T123" fmla="*/ 366 h 473"/>
                <a:gd name="T124" fmla="*/ 498 w 502"/>
                <a:gd name="T125" fmla="*/ 3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473">
                  <a:moveTo>
                    <a:pt x="494" y="330"/>
                  </a:moveTo>
                  <a:lnTo>
                    <a:pt x="496" y="330"/>
                  </a:lnTo>
                  <a:lnTo>
                    <a:pt x="496" y="330"/>
                  </a:lnTo>
                  <a:lnTo>
                    <a:pt x="498" y="330"/>
                  </a:lnTo>
                  <a:lnTo>
                    <a:pt x="500" y="330"/>
                  </a:lnTo>
                  <a:lnTo>
                    <a:pt x="502" y="330"/>
                  </a:lnTo>
                  <a:lnTo>
                    <a:pt x="502" y="328"/>
                  </a:lnTo>
                  <a:lnTo>
                    <a:pt x="502" y="327"/>
                  </a:lnTo>
                  <a:lnTo>
                    <a:pt x="496" y="325"/>
                  </a:lnTo>
                  <a:lnTo>
                    <a:pt x="494" y="321"/>
                  </a:lnTo>
                  <a:lnTo>
                    <a:pt x="493" y="321"/>
                  </a:lnTo>
                  <a:lnTo>
                    <a:pt x="493" y="319"/>
                  </a:lnTo>
                  <a:lnTo>
                    <a:pt x="493" y="319"/>
                  </a:lnTo>
                  <a:lnTo>
                    <a:pt x="493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89" y="312"/>
                  </a:lnTo>
                  <a:lnTo>
                    <a:pt x="489" y="310"/>
                  </a:lnTo>
                  <a:lnTo>
                    <a:pt x="489" y="308"/>
                  </a:lnTo>
                  <a:lnTo>
                    <a:pt x="487" y="307"/>
                  </a:lnTo>
                  <a:lnTo>
                    <a:pt x="487" y="307"/>
                  </a:lnTo>
                  <a:lnTo>
                    <a:pt x="489" y="307"/>
                  </a:lnTo>
                  <a:lnTo>
                    <a:pt x="487" y="305"/>
                  </a:lnTo>
                  <a:lnTo>
                    <a:pt x="485" y="303"/>
                  </a:lnTo>
                  <a:lnTo>
                    <a:pt x="484" y="301"/>
                  </a:lnTo>
                  <a:lnTo>
                    <a:pt x="482" y="299"/>
                  </a:lnTo>
                  <a:lnTo>
                    <a:pt x="478" y="294"/>
                  </a:lnTo>
                  <a:lnTo>
                    <a:pt x="478" y="294"/>
                  </a:lnTo>
                  <a:lnTo>
                    <a:pt x="476" y="294"/>
                  </a:lnTo>
                  <a:lnTo>
                    <a:pt x="476" y="292"/>
                  </a:lnTo>
                  <a:lnTo>
                    <a:pt x="476" y="290"/>
                  </a:lnTo>
                  <a:lnTo>
                    <a:pt x="476" y="290"/>
                  </a:lnTo>
                  <a:lnTo>
                    <a:pt x="476" y="289"/>
                  </a:lnTo>
                  <a:lnTo>
                    <a:pt x="478" y="289"/>
                  </a:lnTo>
                  <a:lnTo>
                    <a:pt x="478" y="287"/>
                  </a:lnTo>
                  <a:lnTo>
                    <a:pt x="478" y="287"/>
                  </a:lnTo>
                  <a:lnTo>
                    <a:pt x="478" y="285"/>
                  </a:lnTo>
                  <a:lnTo>
                    <a:pt x="478" y="285"/>
                  </a:lnTo>
                  <a:lnTo>
                    <a:pt x="480" y="285"/>
                  </a:lnTo>
                  <a:lnTo>
                    <a:pt x="480" y="283"/>
                  </a:lnTo>
                  <a:lnTo>
                    <a:pt x="476" y="281"/>
                  </a:lnTo>
                  <a:lnTo>
                    <a:pt x="476" y="280"/>
                  </a:lnTo>
                  <a:lnTo>
                    <a:pt x="478" y="280"/>
                  </a:lnTo>
                  <a:lnTo>
                    <a:pt x="476" y="278"/>
                  </a:lnTo>
                  <a:lnTo>
                    <a:pt x="476" y="278"/>
                  </a:lnTo>
                  <a:lnTo>
                    <a:pt x="475" y="278"/>
                  </a:lnTo>
                  <a:lnTo>
                    <a:pt x="475" y="276"/>
                  </a:lnTo>
                  <a:lnTo>
                    <a:pt x="475" y="276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3" y="274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1"/>
                  </a:lnTo>
                  <a:lnTo>
                    <a:pt x="471" y="271"/>
                  </a:lnTo>
                  <a:lnTo>
                    <a:pt x="471" y="269"/>
                  </a:lnTo>
                  <a:lnTo>
                    <a:pt x="473" y="267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60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5" y="254"/>
                  </a:lnTo>
                  <a:lnTo>
                    <a:pt x="476" y="254"/>
                  </a:lnTo>
                  <a:lnTo>
                    <a:pt x="476" y="252"/>
                  </a:lnTo>
                  <a:lnTo>
                    <a:pt x="475" y="251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5" y="247"/>
                  </a:lnTo>
                  <a:lnTo>
                    <a:pt x="476" y="245"/>
                  </a:lnTo>
                  <a:lnTo>
                    <a:pt x="476" y="243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78" y="236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7"/>
                  </a:lnTo>
                  <a:lnTo>
                    <a:pt x="473" y="227"/>
                  </a:lnTo>
                  <a:lnTo>
                    <a:pt x="471" y="227"/>
                  </a:lnTo>
                  <a:lnTo>
                    <a:pt x="471" y="227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69" y="222"/>
                  </a:lnTo>
                  <a:lnTo>
                    <a:pt x="467" y="224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0"/>
                  </a:lnTo>
                  <a:lnTo>
                    <a:pt x="464" y="220"/>
                  </a:lnTo>
                  <a:lnTo>
                    <a:pt x="460" y="220"/>
                  </a:lnTo>
                  <a:lnTo>
                    <a:pt x="460" y="218"/>
                  </a:lnTo>
                  <a:lnTo>
                    <a:pt x="458" y="218"/>
                  </a:lnTo>
                  <a:lnTo>
                    <a:pt x="455" y="218"/>
                  </a:lnTo>
                  <a:lnTo>
                    <a:pt x="455" y="216"/>
                  </a:lnTo>
                  <a:lnTo>
                    <a:pt x="455" y="216"/>
                  </a:lnTo>
                  <a:lnTo>
                    <a:pt x="455" y="215"/>
                  </a:lnTo>
                  <a:lnTo>
                    <a:pt x="455" y="215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5" y="209"/>
                  </a:lnTo>
                  <a:lnTo>
                    <a:pt x="456" y="207"/>
                  </a:lnTo>
                  <a:lnTo>
                    <a:pt x="458" y="204"/>
                  </a:lnTo>
                  <a:lnTo>
                    <a:pt x="464" y="195"/>
                  </a:lnTo>
                  <a:lnTo>
                    <a:pt x="469" y="191"/>
                  </a:lnTo>
                  <a:lnTo>
                    <a:pt x="473" y="189"/>
                  </a:lnTo>
                  <a:lnTo>
                    <a:pt x="482" y="187"/>
                  </a:lnTo>
                  <a:lnTo>
                    <a:pt x="489" y="182"/>
                  </a:lnTo>
                  <a:lnTo>
                    <a:pt x="491" y="180"/>
                  </a:lnTo>
                  <a:lnTo>
                    <a:pt x="491" y="177"/>
                  </a:lnTo>
                  <a:lnTo>
                    <a:pt x="491" y="173"/>
                  </a:lnTo>
                  <a:lnTo>
                    <a:pt x="491" y="164"/>
                  </a:lnTo>
                  <a:lnTo>
                    <a:pt x="491" y="162"/>
                  </a:lnTo>
                  <a:lnTo>
                    <a:pt x="491" y="162"/>
                  </a:lnTo>
                  <a:lnTo>
                    <a:pt x="489" y="162"/>
                  </a:lnTo>
                  <a:lnTo>
                    <a:pt x="489" y="160"/>
                  </a:lnTo>
                  <a:lnTo>
                    <a:pt x="489" y="160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7"/>
                  </a:lnTo>
                  <a:lnTo>
                    <a:pt x="491" y="155"/>
                  </a:lnTo>
                  <a:lnTo>
                    <a:pt x="491" y="155"/>
                  </a:lnTo>
                  <a:lnTo>
                    <a:pt x="491" y="153"/>
                  </a:lnTo>
                  <a:lnTo>
                    <a:pt x="489" y="153"/>
                  </a:lnTo>
                  <a:lnTo>
                    <a:pt x="487" y="151"/>
                  </a:lnTo>
                  <a:lnTo>
                    <a:pt x="487" y="150"/>
                  </a:lnTo>
                  <a:lnTo>
                    <a:pt x="487" y="148"/>
                  </a:lnTo>
                  <a:lnTo>
                    <a:pt x="489" y="146"/>
                  </a:lnTo>
                  <a:lnTo>
                    <a:pt x="489" y="146"/>
                  </a:lnTo>
                  <a:lnTo>
                    <a:pt x="489" y="144"/>
                  </a:lnTo>
                  <a:lnTo>
                    <a:pt x="489" y="142"/>
                  </a:lnTo>
                  <a:lnTo>
                    <a:pt x="489" y="140"/>
                  </a:lnTo>
                  <a:lnTo>
                    <a:pt x="487" y="140"/>
                  </a:lnTo>
                  <a:lnTo>
                    <a:pt x="487" y="139"/>
                  </a:lnTo>
                  <a:lnTo>
                    <a:pt x="487" y="139"/>
                  </a:lnTo>
                  <a:lnTo>
                    <a:pt x="485" y="137"/>
                  </a:lnTo>
                  <a:lnTo>
                    <a:pt x="485" y="135"/>
                  </a:lnTo>
                  <a:lnTo>
                    <a:pt x="485" y="135"/>
                  </a:lnTo>
                  <a:lnTo>
                    <a:pt x="484" y="131"/>
                  </a:lnTo>
                  <a:lnTo>
                    <a:pt x="482" y="124"/>
                  </a:lnTo>
                  <a:lnTo>
                    <a:pt x="480" y="122"/>
                  </a:lnTo>
                  <a:lnTo>
                    <a:pt x="478" y="117"/>
                  </a:lnTo>
                  <a:lnTo>
                    <a:pt x="475" y="104"/>
                  </a:lnTo>
                  <a:lnTo>
                    <a:pt x="473" y="97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71" y="84"/>
                  </a:lnTo>
                  <a:lnTo>
                    <a:pt x="471" y="83"/>
                  </a:lnTo>
                  <a:lnTo>
                    <a:pt x="469" y="81"/>
                  </a:lnTo>
                  <a:lnTo>
                    <a:pt x="469" y="79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4"/>
                  </a:lnTo>
                  <a:lnTo>
                    <a:pt x="469" y="74"/>
                  </a:lnTo>
                  <a:lnTo>
                    <a:pt x="467" y="74"/>
                  </a:lnTo>
                  <a:lnTo>
                    <a:pt x="467" y="74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0"/>
                  </a:lnTo>
                  <a:lnTo>
                    <a:pt x="469" y="70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9" y="63"/>
                  </a:lnTo>
                  <a:lnTo>
                    <a:pt x="469" y="61"/>
                  </a:lnTo>
                  <a:lnTo>
                    <a:pt x="467" y="59"/>
                  </a:lnTo>
                  <a:lnTo>
                    <a:pt x="467" y="57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4" y="56"/>
                  </a:lnTo>
                  <a:lnTo>
                    <a:pt x="464" y="56"/>
                  </a:lnTo>
                  <a:lnTo>
                    <a:pt x="464" y="54"/>
                  </a:lnTo>
                  <a:lnTo>
                    <a:pt x="462" y="52"/>
                  </a:lnTo>
                  <a:lnTo>
                    <a:pt x="462" y="52"/>
                  </a:lnTo>
                  <a:lnTo>
                    <a:pt x="460" y="50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1" y="45"/>
                  </a:lnTo>
                  <a:lnTo>
                    <a:pt x="451" y="45"/>
                  </a:lnTo>
                  <a:lnTo>
                    <a:pt x="449" y="45"/>
                  </a:lnTo>
                  <a:lnTo>
                    <a:pt x="447" y="45"/>
                  </a:lnTo>
                  <a:lnTo>
                    <a:pt x="447" y="45"/>
                  </a:lnTo>
                  <a:lnTo>
                    <a:pt x="446" y="45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4" y="41"/>
                  </a:lnTo>
                  <a:lnTo>
                    <a:pt x="444" y="41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0" y="38"/>
                  </a:lnTo>
                  <a:lnTo>
                    <a:pt x="440" y="38"/>
                  </a:lnTo>
                  <a:lnTo>
                    <a:pt x="438" y="38"/>
                  </a:lnTo>
                  <a:lnTo>
                    <a:pt x="437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29" y="41"/>
                  </a:lnTo>
                  <a:lnTo>
                    <a:pt x="420" y="41"/>
                  </a:lnTo>
                  <a:lnTo>
                    <a:pt x="408" y="41"/>
                  </a:lnTo>
                  <a:lnTo>
                    <a:pt x="381" y="39"/>
                  </a:lnTo>
                  <a:lnTo>
                    <a:pt x="359" y="38"/>
                  </a:lnTo>
                  <a:lnTo>
                    <a:pt x="341" y="38"/>
                  </a:lnTo>
                  <a:lnTo>
                    <a:pt x="312" y="36"/>
                  </a:lnTo>
                  <a:lnTo>
                    <a:pt x="292" y="34"/>
                  </a:lnTo>
                  <a:lnTo>
                    <a:pt x="283" y="34"/>
                  </a:lnTo>
                  <a:lnTo>
                    <a:pt x="278" y="34"/>
                  </a:lnTo>
                  <a:lnTo>
                    <a:pt x="276" y="3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70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3" y="39"/>
                  </a:lnTo>
                  <a:lnTo>
                    <a:pt x="245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2" y="39"/>
                  </a:lnTo>
                  <a:lnTo>
                    <a:pt x="240" y="41"/>
                  </a:lnTo>
                  <a:lnTo>
                    <a:pt x="238" y="41"/>
                  </a:lnTo>
                  <a:lnTo>
                    <a:pt x="231" y="38"/>
                  </a:lnTo>
                  <a:lnTo>
                    <a:pt x="229" y="38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25" y="34"/>
                  </a:lnTo>
                  <a:lnTo>
                    <a:pt x="224" y="34"/>
                  </a:lnTo>
                  <a:lnTo>
                    <a:pt x="224" y="32"/>
                  </a:lnTo>
                  <a:lnTo>
                    <a:pt x="224" y="28"/>
                  </a:lnTo>
                  <a:lnTo>
                    <a:pt x="224" y="25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2" y="19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0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2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33" y="14"/>
                  </a:lnTo>
                  <a:lnTo>
                    <a:pt x="233" y="16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18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3" y="12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80" y="3"/>
                  </a:lnTo>
                  <a:lnTo>
                    <a:pt x="160" y="7"/>
                  </a:lnTo>
                  <a:lnTo>
                    <a:pt x="146" y="14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3" y="21"/>
                  </a:lnTo>
                  <a:lnTo>
                    <a:pt x="122" y="23"/>
                  </a:lnTo>
                  <a:lnTo>
                    <a:pt x="119" y="25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0" y="36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8" y="41"/>
                  </a:lnTo>
                  <a:lnTo>
                    <a:pt x="108" y="39"/>
                  </a:lnTo>
                  <a:lnTo>
                    <a:pt x="104" y="43"/>
                  </a:lnTo>
                  <a:lnTo>
                    <a:pt x="103" y="45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5" y="48"/>
                  </a:lnTo>
                  <a:lnTo>
                    <a:pt x="86" y="50"/>
                  </a:lnTo>
                  <a:lnTo>
                    <a:pt x="77" y="54"/>
                  </a:lnTo>
                  <a:lnTo>
                    <a:pt x="68" y="57"/>
                  </a:lnTo>
                  <a:lnTo>
                    <a:pt x="59" y="59"/>
                  </a:lnTo>
                  <a:lnTo>
                    <a:pt x="45" y="65"/>
                  </a:lnTo>
                  <a:lnTo>
                    <a:pt x="34" y="68"/>
                  </a:lnTo>
                  <a:lnTo>
                    <a:pt x="19" y="74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9" y="106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12" y="117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62"/>
                  </a:lnTo>
                  <a:lnTo>
                    <a:pt x="3" y="164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7" y="171"/>
                  </a:lnTo>
                  <a:lnTo>
                    <a:pt x="9" y="173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7" y="189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5" y="198"/>
                  </a:lnTo>
                  <a:lnTo>
                    <a:pt x="23" y="200"/>
                  </a:lnTo>
                  <a:lnTo>
                    <a:pt x="21" y="202"/>
                  </a:lnTo>
                  <a:lnTo>
                    <a:pt x="21" y="206"/>
                  </a:lnTo>
                  <a:lnTo>
                    <a:pt x="23" y="209"/>
                  </a:lnTo>
                  <a:lnTo>
                    <a:pt x="23" y="211"/>
                  </a:lnTo>
                  <a:lnTo>
                    <a:pt x="23" y="213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29" y="224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29" y="229"/>
                  </a:lnTo>
                  <a:lnTo>
                    <a:pt x="32" y="231"/>
                  </a:lnTo>
                  <a:lnTo>
                    <a:pt x="32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9" y="242"/>
                  </a:lnTo>
                  <a:lnTo>
                    <a:pt x="29" y="243"/>
                  </a:lnTo>
                  <a:lnTo>
                    <a:pt x="29" y="245"/>
                  </a:lnTo>
                  <a:lnTo>
                    <a:pt x="27" y="247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3" y="252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7" y="256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9" y="262"/>
                  </a:lnTo>
                  <a:lnTo>
                    <a:pt x="30" y="263"/>
                  </a:lnTo>
                  <a:lnTo>
                    <a:pt x="30" y="265"/>
                  </a:lnTo>
                  <a:lnTo>
                    <a:pt x="32" y="267"/>
                  </a:lnTo>
                  <a:lnTo>
                    <a:pt x="32" y="269"/>
                  </a:lnTo>
                  <a:lnTo>
                    <a:pt x="30" y="271"/>
                  </a:lnTo>
                  <a:lnTo>
                    <a:pt x="30" y="272"/>
                  </a:lnTo>
                  <a:lnTo>
                    <a:pt x="29" y="274"/>
                  </a:lnTo>
                  <a:lnTo>
                    <a:pt x="30" y="274"/>
                  </a:lnTo>
                  <a:lnTo>
                    <a:pt x="30" y="274"/>
                  </a:lnTo>
                  <a:lnTo>
                    <a:pt x="30" y="276"/>
                  </a:lnTo>
                  <a:lnTo>
                    <a:pt x="34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9" y="280"/>
                  </a:lnTo>
                  <a:lnTo>
                    <a:pt x="39" y="280"/>
                  </a:lnTo>
                  <a:lnTo>
                    <a:pt x="41" y="280"/>
                  </a:lnTo>
                  <a:lnTo>
                    <a:pt x="41" y="281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1" y="285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43" y="292"/>
                  </a:lnTo>
                  <a:lnTo>
                    <a:pt x="45" y="294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3" y="301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1" y="312"/>
                  </a:lnTo>
                  <a:lnTo>
                    <a:pt x="39" y="317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8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1"/>
                  </a:lnTo>
                  <a:lnTo>
                    <a:pt x="43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7" y="321"/>
                  </a:lnTo>
                  <a:lnTo>
                    <a:pt x="57" y="321"/>
                  </a:lnTo>
                  <a:lnTo>
                    <a:pt x="57" y="323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57" y="327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30"/>
                  </a:lnTo>
                  <a:lnTo>
                    <a:pt x="61" y="330"/>
                  </a:lnTo>
                  <a:lnTo>
                    <a:pt x="61" y="330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6" y="332"/>
                  </a:lnTo>
                  <a:lnTo>
                    <a:pt x="75" y="336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9" y="337"/>
                  </a:lnTo>
                  <a:lnTo>
                    <a:pt x="83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4" y="339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8" y="343"/>
                  </a:lnTo>
                  <a:lnTo>
                    <a:pt x="92" y="341"/>
                  </a:lnTo>
                  <a:lnTo>
                    <a:pt x="92" y="341"/>
                  </a:lnTo>
                  <a:lnTo>
                    <a:pt x="94" y="343"/>
                  </a:lnTo>
                  <a:lnTo>
                    <a:pt x="94" y="343"/>
                  </a:lnTo>
                  <a:lnTo>
                    <a:pt x="94" y="345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5" y="348"/>
                  </a:lnTo>
                  <a:lnTo>
                    <a:pt x="99" y="345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4" y="345"/>
                  </a:lnTo>
                  <a:lnTo>
                    <a:pt x="104" y="345"/>
                  </a:lnTo>
                  <a:lnTo>
                    <a:pt x="106" y="345"/>
                  </a:lnTo>
                  <a:lnTo>
                    <a:pt x="108" y="345"/>
                  </a:lnTo>
                  <a:lnTo>
                    <a:pt x="110" y="345"/>
                  </a:lnTo>
                  <a:lnTo>
                    <a:pt x="112" y="345"/>
                  </a:lnTo>
                  <a:lnTo>
                    <a:pt x="115" y="350"/>
                  </a:lnTo>
                  <a:lnTo>
                    <a:pt x="115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0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9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3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70"/>
                  </a:lnTo>
                  <a:lnTo>
                    <a:pt x="113" y="370"/>
                  </a:lnTo>
                  <a:lnTo>
                    <a:pt x="115" y="372"/>
                  </a:lnTo>
                  <a:lnTo>
                    <a:pt x="117" y="372"/>
                  </a:lnTo>
                  <a:lnTo>
                    <a:pt x="117" y="373"/>
                  </a:lnTo>
                  <a:lnTo>
                    <a:pt x="119" y="375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21" y="379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22" y="384"/>
                  </a:lnTo>
                  <a:lnTo>
                    <a:pt x="124" y="386"/>
                  </a:lnTo>
                  <a:lnTo>
                    <a:pt x="126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1" y="386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3" y="383"/>
                  </a:lnTo>
                  <a:lnTo>
                    <a:pt x="133" y="383"/>
                  </a:lnTo>
                  <a:lnTo>
                    <a:pt x="135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4" y="377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6" y="379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4" y="375"/>
                  </a:lnTo>
                  <a:lnTo>
                    <a:pt x="144" y="373"/>
                  </a:lnTo>
                  <a:lnTo>
                    <a:pt x="142" y="372"/>
                  </a:lnTo>
                  <a:lnTo>
                    <a:pt x="142" y="372"/>
                  </a:lnTo>
                  <a:lnTo>
                    <a:pt x="140" y="370"/>
                  </a:lnTo>
                  <a:lnTo>
                    <a:pt x="140" y="370"/>
                  </a:lnTo>
                  <a:lnTo>
                    <a:pt x="140" y="368"/>
                  </a:lnTo>
                  <a:lnTo>
                    <a:pt x="139" y="366"/>
                  </a:lnTo>
                  <a:lnTo>
                    <a:pt x="137" y="364"/>
                  </a:lnTo>
                  <a:lnTo>
                    <a:pt x="137" y="363"/>
                  </a:lnTo>
                  <a:lnTo>
                    <a:pt x="139" y="361"/>
                  </a:lnTo>
                  <a:lnTo>
                    <a:pt x="140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4" y="363"/>
                  </a:lnTo>
                  <a:lnTo>
                    <a:pt x="148" y="364"/>
                  </a:lnTo>
                  <a:lnTo>
                    <a:pt x="150" y="364"/>
                  </a:lnTo>
                  <a:lnTo>
                    <a:pt x="150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5" y="368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7" y="370"/>
                  </a:lnTo>
                  <a:lnTo>
                    <a:pt x="159" y="370"/>
                  </a:lnTo>
                  <a:lnTo>
                    <a:pt x="160" y="370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3"/>
                  </a:lnTo>
                  <a:lnTo>
                    <a:pt x="160" y="375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75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75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80" y="372"/>
                  </a:lnTo>
                  <a:lnTo>
                    <a:pt x="180" y="372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2" y="379"/>
                  </a:lnTo>
                  <a:lnTo>
                    <a:pt x="182" y="379"/>
                  </a:lnTo>
                  <a:lnTo>
                    <a:pt x="180" y="381"/>
                  </a:lnTo>
                  <a:lnTo>
                    <a:pt x="178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3"/>
                  </a:lnTo>
                  <a:lnTo>
                    <a:pt x="182" y="393"/>
                  </a:lnTo>
                  <a:lnTo>
                    <a:pt x="184" y="395"/>
                  </a:lnTo>
                  <a:lnTo>
                    <a:pt x="186" y="397"/>
                  </a:lnTo>
                  <a:lnTo>
                    <a:pt x="187" y="399"/>
                  </a:lnTo>
                  <a:lnTo>
                    <a:pt x="189" y="397"/>
                  </a:lnTo>
                  <a:lnTo>
                    <a:pt x="191" y="397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2"/>
                  </a:lnTo>
                  <a:lnTo>
                    <a:pt x="195" y="392"/>
                  </a:lnTo>
                  <a:lnTo>
                    <a:pt x="196" y="392"/>
                  </a:lnTo>
                  <a:lnTo>
                    <a:pt x="198" y="393"/>
                  </a:lnTo>
                  <a:lnTo>
                    <a:pt x="198" y="395"/>
                  </a:lnTo>
                  <a:lnTo>
                    <a:pt x="200" y="397"/>
                  </a:lnTo>
                  <a:lnTo>
                    <a:pt x="202" y="397"/>
                  </a:lnTo>
                  <a:lnTo>
                    <a:pt x="204" y="397"/>
                  </a:lnTo>
                  <a:lnTo>
                    <a:pt x="205" y="399"/>
                  </a:lnTo>
                  <a:lnTo>
                    <a:pt x="205" y="399"/>
                  </a:lnTo>
                  <a:lnTo>
                    <a:pt x="207" y="399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2"/>
                  </a:lnTo>
                  <a:lnTo>
                    <a:pt x="209" y="402"/>
                  </a:lnTo>
                  <a:lnTo>
                    <a:pt x="209" y="402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3" y="401"/>
                  </a:lnTo>
                  <a:lnTo>
                    <a:pt x="215" y="401"/>
                  </a:lnTo>
                  <a:lnTo>
                    <a:pt x="218" y="404"/>
                  </a:lnTo>
                  <a:lnTo>
                    <a:pt x="220" y="404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4"/>
                  </a:lnTo>
                  <a:lnTo>
                    <a:pt x="222" y="406"/>
                  </a:lnTo>
                  <a:lnTo>
                    <a:pt x="224" y="406"/>
                  </a:lnTo>
                  <a:lnTo>
                    <a:pt x="224" y="408"/>
                  </a:lnTo>
                  <a:lnTo>
                    <a:pt x="224" y="408"/>
                  </a:lnTo>
                  <a:lnTo>
                    <a:pt x="224" y="411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5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3" y="420"/>
                  </a:lnTo>
                  <a:lnTo>
                    <a:pt x="233" y="420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4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6" y="428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36" y="433"/>
                  </a:lnTo>
                  <a:lnTo>
                    <a:pt x="242" y="433"/>
                  </a:lnTo>
                  <a:lnTo>
                    <a:pt x="242" y="435"/>
                  </a:lnTo>
                  <a:lnTo>
                    <a:pt x="242" y="437"/>
                  </a:lnTo>
                  <a:lnTo>
                    <a:pt x="242" y="437"/>
                  </a:lnTo>
                  <a:lnTo>
                    <a:pt x="242" y="439"/>
                  </a:lnTo>
                  <a:lnTo>
                    <a:pt x="242" y="43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3" y="442"/>
                  </a:lnTo>
                  <a:lnTo>
                    <a:pt x="245" y="442"/>
                  </a:lnTo>
                  <a:lnTo>
                    <a:pt x="247" y="442"/>
                  </a:lnTo>
                  <a:lnTo>
                    <a:pt x="247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2" y="442"/>
                  </a:lnTo>
                  <a:lnTo>
                    <a:pt x="254" y="440"/>
                  </a:lnTo>
                  <a:lnTo>
                    <a:pt x="254" y="440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6" y="435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8" y="433"/>
                  </a:lnTo>
                  <a:lnTo>
                    <a:pt x="258" y="433"/>
                  </a:lnTo>
                  <a:lnTo>
                    <a:pt x="260" y="433"/>
                  </a:lnTo>
                  <a:lnTo>
                    <a:pt x="261" y="433"/>
                  </a:lnTo>
                  <a:lnTo>
                    <a:pt x="261" y="431"/>
                  </a:lnTo>
                  <a:lnTo>
                    <a:pt x="261" y="431"/>
                  </a:lnTo>
                  <a:lnTo>
                    <a:pt x="267" y="428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9" y="428"/>
                  </a:lnTo>
                  <a:lnTo>
                    <a:pt x="269" y="428"/>
                  </a:lnTo>
                  <a:lnTo>
                    <a:pt x="270" y="429"/>
                  </a:lnTo>
                  <a:lnTo>
                    <a:pt x="270" y="431"/>
                  </a:lnTo>
                  <a:lnTo>
                    <a:pt x="270" y="435"/>
                  </a:lnTo>
                  <a:lnTo>
                    <a:pt x="272" y="437"/>
                  </a:lnTo>
                  <a:lnTo>
                    <a:pt x="272" y="439"/>
                  </a:lnTo>
                  <a:lnTo>
                    <a:pt x="272" y="439"/>
                  </a:lnTo>
                  <a:lnTo>
                    <a:pt x="274" y="439"/>
                  </a:lnTo>
                  <a:lnTo>
                    <a:pt x="276" y="439"/>
                  </a:lnTo>
                  <a:lnTo>
                    <a:pt x="276" y="439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80" y="442"/>
                  </a:lnTo>
                  <a:lnTo>
                    <a:pt x="280" y="442"/>
                  </a:lnTo>
                  <a:lnTo>
                    <a:pt x="281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4"/>
                  </a:lnTo>
                  <a:lnTo>
                    <a:pt x="283" y="446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7" y="458"/>
                  </a:lnTo>
                  <a:lnTo>
                    <a:pt x="287" y="458"/>
                  </a:lnTo>
                  <a:lnTo>
                    <a:pt x="289" y="457"/>
                  </a:lnTo>
                  <a:lnTo>
                    <a:pt x="289" y="457"/>
                  </a:lnTo>
                  <a:lnTo>
                    <a:pt x="290" y="455"/>
                  </a:lnTo>
                  <a:lnTo>
                    <a:pt x="292" y="455"/>
                  </a:lnTo>
                  <a:lnTo>
                    <a:pt x="292" y="457"/>
                  </a:lnTo>
                  <a:lnTo>
                    <a:pt x="296" y="458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8" y="457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1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3" y="449"/>
                  </a:lnTo>
                  <a:lnTo>
                    <a:pt x="303" y="449"/>
                  </a:lnTo>
                  <a:lnTo>
                    <a:pt x="305" y="448"/>
                  </a:lnTo>
                  <a:lnTo>
                    <a:pt x="305" y="448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10" y="444"/>
                  </a:lnTo>
                  <a:lnTo>
                    <a:pt x="310" y="444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4" y="444"/>
                  </a:lnTo>
                  <a:lnTo>
                    <a:pt x="316" y="444"/>
                  </a:lnTo>
                  <a:lnTo>
                    <a:pt x="316" y="442"/>
                  </a:lnTo>
                  <a:lnTo>
                    <a:pt x="316" y="442"/>
                  </a:lnTo>
                  <a:lnTo>
                    <a:pt x="321" y="444"/>
                  </a:lnTo>
                  <a:lnTo>
                    <a:pt x="321" y="444"/>
                  </a:lnTo>
                  <a:lnTo>
                    <a:pt x="323" y="444"/>
                  </a:lnTo>
                  <a:lnTo>
                    <a:pt x="323" y="444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34" y="448"/>
                  </a:lnTo>
                  <a:lnTo>
                    <a:pt x="334" y="448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7" y="448"/>
                  </a:lnTo>
                  <a:lnTo>
                    <a:pt x="337" y="449"/>
                  </a:lnTo>
                  <a:lnTo>
                    <a:pt x="339" y="449"/>
                  </a:lnTo>
                  <a:lnTo>
                    <a:pt x="339" y="449"/>
                  </a:lnTo>
                  <a:lnTo>
                    <a:pt x="341" y="449"/>
                  </a:lnTo>
                  <a:lnTo>
                    <a:pt x="341" y="449"/>
                  </a:lnTo>
                  <a:lnTo>
                    <a:pt x="343" y="449"/>
                  </a:lnTo>
                  <a:lnTo>
                    <a:pt x="345" y="446"/>
                  </a:lnTo>
                  <a:lnTo>
                    <a:pt x="345" y="446"/>
                  </a:lnTo>
                  <a:lnTo>
                    <a:pt x="346" y="446"/>
                  </a:lnTo>
                  <a:lnTo>
                    <a:pt x="346" y="446"/>
                  </a:lnTo>
                  <a:lnTo>
                    <a:pt x="348" y="446"/>
                  </a:lnTo>
                  <a:lnTo>
                    <a:pt x="348" y="444"/>
                  </a:lnTo>
                  <a:lnTo>
                    <a:pt x="348" y="444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50" y="440"/>
                  </a:lnTo>
                  <a:lnTo>
                    <a:pt x="352" y="440"/>
                  </a:lnTo>
                  <a:lnTo>
                    <a:pt x="352" y="442"/>
                  </a:lnTo>
                  <a:lnTo>
                    <a:pt x="354" y="442"/>
                  </a:lnTo>
                  <a:lnTo>
                    <a:pt x="354" y="442"/>
                  </a:lnTo>
                  <a:lnTo>
                    <a:pt x="355" y="440"/>
                  </a:lnTo>
                  <a:lnTo>
                    <a:pt x="357" y="439"/>
                  </a:lnTo>
                  <a:lnTo>
                    <a:pt x="357" y="439"/>
                  </a:lnTo>
                  <a:lnTo>
                    <a:pt x="359" y="439"/>
                  </a:lnTo>
                  <a:lnTo>
                    <a:pt x="361" y="440"/>
                  </a:lnTo>
                  <a:lnTo>
                    <a:pt x="366" y="440"/>
                  </a:lnTo>
                  <a:lnTo>
                    <a:pt x="366" y="440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1" y="442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4"/>
                  </a:lnTo>
                  <a:lnTo>
                    <a:pt x="384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8" y="446"/>
                  </a:lnTo>
                  <a:lnTo>
                    <a:pt x="391" y="448"/>
                  </a:lnTo>
                  <a:lnTo>
                    <a:pt x="393" y="449"/>
                  </a:lnTo>
                  <a:lnTo>
                    <a:pt x="395" y="451"/>
                  </a:lnTo>
                  <a:lnTo>
                    <a:pt x="395" y="455"/>
                  </a:lnTo>
                  <a:lnTo>
                    <a:pt x="395" y="457"/>
                  </a:lnTo>
                  <a:lnTo>
                    <a:pt x="397" y="457"/>
                  </a:lnTo>
                  <a:lnTo>
                    <a:pt x="401" y="458"/>
                  </a:lnTo>
                  <a:lnTo>
                    <a:pt x="402" y="458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4" y="458"/>
                  </a:lnTo>
                  <a:lnTo>
                    <a:pt x="404" y="458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2"/>
                  </a:lnTo>
                  <a:lnTo>
                    <a:pt x="406" y="462"/>
                  </a:lnTo>
                  <a:lnTo>
                    <a:pt x="408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20" y="466"/>
                  </a:lnTo>
                  <a:lnTo>
                    <a:pt x="422" y="467"/>
                  </a:lnTo>
                  <a:lnTo>
                    <a:pt x="422" y="466"/>
                  </a:lnTo>
                  <a:lnTo>
                    <a:pt x="424" y="466"/>
                  </a:lnTo>
                  <a:lnTo>
                    <a:pt x="426" y="467"/>
                  </a:lnTo>
                  <a:lnTo>
                    <a:pt x="428" y="469"/>
                  </a:lnTo>
                  <a:lnTo>
                    <a:pt x="428" y="469"/>
                  </a:lnTo>
                  <a:lnTo>
                    <a:pt x="429" y="469"/>
                  </a:lnTo>
                  <a:lnTo>
                    <a:pt x="431" y="469"/>
                  </a:lnTo>
                  <a:lnTo>
                    <a:pt x="431" y="469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7" y="469"/>
                  </a:lnTo>
                  <a:lnTo>
                    <a:pt x="437" y="469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6"/>
                  </a:lnTo>
                  <a:lnTo>
                    <a:pt x="437" y="466"/>
                  </a:lnTo>
                  <a:lnTo>
                    <a:pt x="435" y="464"/>
                  </a:lnTo>
                  <a:lnTo>
                    <a:pt x="433" y="464"/>
                  </a:lnTo>
                  <a:lnTo>
                    <a:pt x="431" y="462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58"/>
                  </a:lnTo>
                  <a:lnTo>
                    <a:pt x="429" y="458"/>
                  </a:lnTo>
                  <a:lnTo>
                    <a:pt x="431" y="455"/>
                  </a:lnTo>
                  <a:lnTo>
                    <a:pt x="431" y="453"/>
                  </a:lnTo>
                  <a:lnTo>
                    <a:pt x="431" y="451"/>
                  </a:lnTo>
                  <a:lnTo>
                    <a:pt x="431" y="444"/>
                  </a:lnTo>
                  <a:lnTo>
                    <a:pt x="431" y="444"/>
                  </a:lnTo>
                  <a:lnTo>
                    <a:pt x="429" y="442"/>
                  </a:lnTo>
                  <a:lnTo>
                    <a:pt x="429" y="442"/>
                  </a:lnTo>
                  <a:lnTo>
                    <a:pt x="429" y="440"/>
                  </a:lnTo>
                  <a:lnTo>
                    <a:pt x="428" y="440"/>
                  </a:lnTo>
                  <a:lnTo>
                    <a:pt x="428" y="439"/>
                  </a:lnTo>
                  <a:lnTo>
                    <a:pt x="428" y="437"/>
                  </a:lnTo>
                  <a:lnTo>
                    <a:pt x="428" y="435"/>
                  </a:lnTo>
                  <a:lnTo>
                    <a:pt x="426" y="431"/>
                  </a:lnTo>
                  <a:lnTo>
                    <a:pt x="428" y="429"/>
                  </a:lnTo>
                  <a:lnTo>
                    <a:pt x="431" y="424"/>
                  </a:lnTo>
                  <a:lnTo>
                    <a:pt x="433" y="422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7" y="419"/>
                  </a:lnTo>
                  <a:lnTo>
                    <a:pt x="438" y="413"/>
                  </a:lnTo>
                  <a:lnTo>
                    <a:pt x="440" y="413"/>
                  </a:lnTo>
                  <a:lnTo>
                    <a:pt x="440" y="413"/>
                  </a:lnTo>
                  <a:lnTo>
                    <a:pt x="440" y="411"/>
                  </a:lnTo>
                  <a:lnTo>
                    <a:pt x="442" y="411"/>
                  </a:lnTo>
                  <a:lnTo>
                    <a:pt x="442" y="411"/>
                  </a:lnTo>
                  <a:lnTo>
                    <a:pt x="442" y="410"/>
                  </a:lnTo>
                  <a:lnTo>
                    <a:pt x="442" y="410"/>
                  </a:lnTo>
                  <a:lnTo>
                    <a:pt x="444" y="406"/>
                  </a:lnTo>
                  <a:lnTo>
                    <a:pt x="449" y="399"/>
                  </a:lnTo>
                  <a:lnTo>
                    <a:pt x="451" y="397"/>
                  </a:lnTo>
                  <a:lnTo>
                    <a:pt x="453" y="395"/>
                  </a:lnTo>
                  <a:lnTo>
                    <a:pt x="455" y="393"/>
                  </a:lnTo>
                  <a:lnTo>
                    <a:pt x="467" y="381"/>
                  </a:lnTo>
                  <a:lnTo>
                    <a:pt x="469" y="379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6" y="372"/>
                  </a:lnTo>
                  <a:lnTo>
                    <a:pt x="478" y="370"/>
                  </a:lnTo>
                  <a:lnTo>
                    <a:pt x="478" y="370"/>
                  </a:lnTo>
                  <a:lnTo>
                    <a:pt x="478" y="368"/>
                  </a:lnTo>
                  <a:lnTo>
                    <a:pt x="478" y="366"/>
                  </a:lnTo>
                  <a:lnTo>
                    <a:pt x="480" y="366"/>
                  </a:lnTo>
                  <a:lnTo>
                    <a:pt x="480" y="366"/>
                  </a:lnTo>
                  <a:lnTo>
                    <a:pt x="482" y="364"/>
                  </a:lnTo>
                  <a:lnTo>
                    <a:pt x="491" y="364"/>
                  </a:lnTo>
                  <a:lnTo>
                    <a:pt x="494" y="364"/>
                  </a:lnTo>
                  <a:lnTo>
                    <a:pt x="494" y="361"/>
                  </a:lnTo>
                  <a:lnTo>
                    <a:pt x="494" y="361"/>
                  </a:lnTo>
                  <a:lnTo>
                    <a:pt x="494" y="359"/>
                  </a:lnTo>
                  <a:lnTo>
                    <a:pt x="494" y="357"/>
                  </a:lnTo>
                  <a:lnTo>
                    <a:pt x="494" y="357"/>
                  </a:lnTo>
                  <a:lnTo>
                    <a:pt x="498" y="355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2"/>
                  </a:lnTo>
                  <a:lnTo>
                    <a:pt x="498" y="348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8" y="343"/>
                  </a:lnTo>
                  <a:lnTo>
                    <a:pt x="498" y="341"/>
                  </a:lnTo>
                  <a:lnTo>
                    <a:pt x="498" y="339"/>
                  </a:lnTo>
                  <a:lnTo>
                    <a:pt x="498" y="339"/>
                  </a:lnTo>
                  <a:lnTo>
                    <a:pt x="496" y="339"/>
                  </a:lnTo>
                  <a:lnTo>
                    <a:pt x="494" y="337"/>
                  </a:lnTo>
                  <a:lnTo>
                    <a:pt x="496" y="336"/>
                  </a:lnTo>
                  <a:lnTo>
                    <a:pt x="496" y="336"/>
                  </a:lnTo>
                  <a:lnTo>
                    <a:pt x="494" y="336"/>
                  </a:lnTo>
                  <a:lnTo>
                    <a:pt x="493" y="336"/>
                  </a:lnTo>
                  <a:lnTo>
                    <a:pt x="493" y="334"/>
                  </a:lnTo>
                  <a:lnTo>
                    <a:pt x="493" y="332"/>
                  </a:lnTo>
                  <a:lnTo>
                    <a:pt x="493" y="330"/>
                  </a:lnTo>
                  <a:lnTo>
                    <a:pt x="494" y="330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FFFFFF"/>
              </a:solidFill>
            </a:ln>
            <a:effectLst>
              <a:outerShdw blurRad="4191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B947F0A-A2D0-47DC-AE09-3BB69BD63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3549651"/>
              <a:ext cx="304800" cy="363538"/>
            </a:xfrm>
            <a:custGeom>
              <a:avLst/>
              <a:gdLst>
                <a:gd name="T0" fmla="*/ 33 w 192"/>
                <a:gd name="T1" fmla="*/ 177 h 229"/>
                <a:gd name="T2" fmla="*/ 10 w 192"/>
                <a:gd name="T3" fmla="*/ 175 h 229"/>
                <a:gd name="T4" fmla="*/ 8 w 192"/>
                <a:gd name="T5" fmla="*/ 190 h 229"/>
                <a:gd name="T6" fmla="*/ 22 w 192"/>
                <a:gd name="T7" fmla="*/ 191 h 229"/>
                <a:gd name="T8" fmla="*/ 42 w 192"/>
                <a:gd name="T9" fmla="*/ 179 h 229"/>
                <a:gd name="T10" fmla="*/ 29 w 192"/>
                <a:gd name="T11" fmla="*/ 159 h 229"/>
                <a:gd name="T12" fmla="*/ 31 w 192"/>
                <a:gd name="T13" fmla="*/ 150 h 229"/>
                <a:gd name="T14" fmla="*/ 73 w 192"/>
                <a:gd name="T15" fmla="*/ 47 h 229"/>
                <a:gd name="T16" fmla="*/ 76 w 192"/>
                <a:gd name="T17" fmla="*/ 32 h 229"/>
                <a:gd name="T18" fmla="*/ 80 w 192"/>
                <a:gd name="T19" fmla="*/ 27 h 229"/>
                <a:gd name="T20" fmla="*/ 100 w 192"/>
                <a:gd name="T21" fmla="*/ 14 h 229"/>
                <a:gd name="T22" fmla="*/ 103 w 192"/>
                <a:gd name="T23" fmla="*/ 11 h 229"/>
                <a:gd name="T24" fmla="*/ 192 w 192"/>
                <a:gd name="T25" fmla="*/ 27 h 229"/>
                <a:gd name="T26" fmla="*/ 185 w 192"/>
                <a:gd name="T27" fmla="*/ 22 h 229"/>
                <a:gd name="T28" fmla="*/ 168 w 192"/>
                <a:gd name="T29" fmla="*/ 9 h 229"/>
                <a:gd name="T30" fmla="*/ 125 w 192"/>
                <a:gd name="T31" fmla="*/ 16 h 229"/>
                <a:gd name="T32" fmla="*/ 102 w 192"/>
                <a:gd name="T33" fmla="*/ 38 h 229"/>
                <a:gd name="T34" fmla="*/ 73 w 192"/>
                <a:gd name="T35" fmla="*/ 52 h 229"/>
                <a:gd name="T36" fmla="*/ 64 w 192"/>
                <a:gd name="T37" fmla="*/ 72 h 229"/>
                <a:gd name="T38" fmla="*/ 33 w 192"/>
                <a:gd name="T39" fmla="*/ 130 h 229"/>
                <a:gd name="T40" fmla="*/ 37 w 192"/>
                <a:gd name="T41" fmla="*/ 143 h 229"/>
                <a:gd name="T42" fmla="*/ 28 w 192"/>
                <a:gd name="T43" fmla="*/ 146 h 229"/>
                <a:gd name="T44" fmla="*/ 40 w 192"/>
                <a:gd name="T45" fmla="*/ 154 h 229"/>
                <a:gd name="T46" fmla="*/ 44 w 192"/>
                <a:gd name="T47" fmla="*/ 163 h 229"/>
                <a:gd name="T48" fmla="*/ 44 w 192"/>
                <a:gd name="T49" fmla="*/ 168 h 229"/>
                <a:gd name="T50" fmla="*/ 37 w 192"/>
                <a:gd name="T51" fmla="*/ 173 h 229"/>
                <a:gd name="T52" fmla="*/ 26 w 192"/>
                <a:gd name="T53" fmla="*/ 161 h 229"/>
                <a:gd name="T54" fmla="*/ 15 w 192"/>
                <a:gd name="T55" fmla="*/ 173 h 229"/>
                <a:gd name="T56" fmla="*/ 31 w 192"/>
                <a:gd name="T57" fmla="*/ 173 h 229"/>
                <a:gd name="T58" fmla="*/ 46 w 192"/>
                <a:gd name="T59" fmla="*/ 179 h 229"/>
                <a:gd name="T60" fmla="*/ 51 w 192"/>
                <a:gd name="T61" fmla="*/ 175 h 229"/>
                <a:gd name="T62" fmla="*/ 62 w 192"/>
                <a:gd name="T63" fmla="*/ 175 h 229"/>
                <a:gd name="T64" fmla="*/ 73 w 192"/>
                <a:gd name="T65" fmla="*/ 175 h 229"/>
                <a:gd name="T66" fmla="*/ 84 w 192"/>
                <a:gd name="T67" fmla="*/ 172 h 229"/>
                <a:gd name="T68" fmla="*/ 89 w 192"/>
                <a:gd name="T69" fmla="*/ 184 h 229"/>
                <a:gd name="T70" fmla="*/ 107 w 192"/>
                <a:gd name="T71" fmla="*/ 186 h 229"/>
                <a:gd name="T72" fmla="*/ 118 w 192"/>
                <a:gd name="T73" fmla="*/ 195 h 229"/>
                <a:gd name="T74" fmla="*/ 123 w 192"/>
                <a:gd name="T75" fmla="*/ 200 h 229"/>
                <a:gd name="T76" fmla="*/ 121 w 192"/>
                <a:gd name="T77" fmla="*/ 208 h 229"/>
                <a:gd name="T78" fmla="*/ 114 w 192"/>
                <a:gd name="T79" fmla="*/ 222 h 229"/>
                <a:gd name="T80" fmla="*/ 120 w 192"/>
                <a:gd name="T81" fmla="*/ 228 h 229"/>
                <a:gd name="T82" fmla="*/ 130 w 192"/>
                <a:gd name="T83" fmla="*/ 226 h 229"/>
                <a:gd name="T84" fmla="*/ 136 w 192"/>
                <a:gd name="T85" fmla="*/ 217 h 229"/>
                <a:gd name="T86" fmla="*/ 130 w 192"/>
                <a:gd name="T87" fmla="*/ 211 h 229"/>
                <a:gd name="T88" fmla="*/ 130 w 192"/>
                <a:gd name="T89" fmla="*/ 206 h 229"/>
                <a:gd name="T90" fmla="*/ 136 w 192"/>
                <a:gd name="T91" fmla="*/ 191 h 229"/>
                <a:gd name="T92" fmla="*/ 143 w 192"/>
                <a:gd name="T93" fmla="*/ 173 h 229"/>
                <a:gd name="T94" fmla="*/ 132 w 192"/>
                <a:gd name="T95" fmla="*/ 152 h 229"/>
                <a:gd name="T96" fmla="*/ 132 w 192"/>
                <a:gd name="T97" fmla="*/ 143 h 229"/>
                <a:gd name="T98" fmla="*/ 143 w 192"/>
                <a:gd name="T99" fmla="*/ 139 h 229"/>
                <a:gd name="T100" fmla="*/ 156 w 192"/>
                <a:gd name="T101" fmla="*/ 141 h 229"/>
                <a:gd name="T102" fmla="*/ 172 w 192"/>
                <a:gd name="T103" fmla="*/ 130 h 229"/>
                <a:gd name="T104" fmla="*/ 170 w 192"/>
                <a:gd name="T105" fmla="*/ 121 h 229"/>
                <a:gd name="T106" fmla="*/ 185 w 192"/>
                <a:gd name="T107" fmla="*/ 110 h 229"/>
                <a:gd name="T108" fmla="*/ 177 w 192"/>
                <a:gd name="T109" fmla="*/ 94 h 229"/>
                <a:gd name="T110" fmla="*/ 168 w 192"/>
                <a:gd name="T111" fmla="*/ 81 h 229"/>
                <a:gd name="T112" fmla="*/ 185 w 192"/>
                <a:gd name="T113" fmla="*/ 76 h 229"/>
                <a:gd name="T114" fmla="*/ 192 w 192"/>
                <a:gd name="T115" fmla="*/ 36 h 229"/>
                <a:gd name="T116" fmla="*/ 114 w 192"/>
                <a:gd name="T117" fmla="*/ 9 h 229"/>
                <a:gd name="T118" fmla="*/ 140 w 192"/>
                <a:gd name="T119" fmla="*/ 5 h 229"/>
                <a:gd name="T120" fmla="*/ 156 w 192"/>
                <a:gd name="T12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29">
                  <a:moveTo>
                    <a:pt x="42" y="179"/>
                  </a:moveTo>
                  <a:lnTo>
                    <a:pt x="42" y="179"/>
                  </a:lnTo>
                  <a:lnTo>
                    <a:pt x="40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5" y="179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2" y="181"/>
                  </a:lnTo>
                  <a:lnTo>
                    <a:pt x="20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13" y="177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8" y="17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3" y="186"/>
                  </a:lnTo>
                  <a:lnTo>
                    <a:pt x="15" y="186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33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2" y="179"/>
                  </a:lnTo>
                  <a:lnTo>
                    <a:pt x="42" y="179"/>
                  </a:lnTo>
                  <a:close/>
                  <a:moveTo>
                    <a:pt x="19" y="155"/>
                  </a:moveTo>
                  <a:lnTo>
                    <a:pt x="20" y="155"/>
                  </a:lnTo>
                  <a:lnTo>
                    <a:pt x="20" y="155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29" y="159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35" y="159"/>
                  </a:lnTo>
                  <a:lnTo>
                    <a:pt x="37" y="159"/>
                  </a:lnTo>
                  <a:lnTo>
                    <a:pt x="37" y="157"/>
                  </a:lnTo>
                  <a:lnTo>
                    <a:pt x="38" y="157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2" y="150"/>
                  </a:lnTo>
                  <a:lnTo>
                    <a:pt x="19" y="150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9" y="155"/>
                  </a:lnTo>
                  <a:close/>
                  <a:moveTo>
                    <a:pt x="71" y="47"/>
                  </a:moveTo>
                  <a:lnTo>
                    <a:pt x="73" y="47"/>
                  </a:lnTo>
                  <a:lnTo>
                    <a:pt x="73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38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7" y="45"/>
                  </a:lnTo>
                  <a:lnTo>
                    <a:pt x="69" y="47"/>
                  </a:lnTo>
                  <a:lnTo>
                    <a:pt x="71" y="47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80" y="27"/>
                  </a:lnTo>
                  <a:close/>
                  <a:moveTo>
                    <a:pt x="93" y="18"/>
                  </a:moveTo>
                  <a:lnTo>
                    <a:pt x="100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9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3" y="18"/>
                  </a:lnTo>
                  <a:close/>
                  <a:moveTo>
                    <a:pt x="192" y="32"/>
                  </a:move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81" y="20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6" y="11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68" y="9"/>
                  </a:lnTo>
                  <a:lnTo>
                    <a:pt x="158" y="11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1" y="13"/>
                  </a:lnTo>
                  <a:lnTo>
                    <a:pt x="136" y="13"/>
                  </a:lnTo>
                  <a:lnTo>
                    <a:pt x="132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5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7" y="25"/>
                  </a:lnTo>
                  <a:lnTo>
                    <a:pt x="107" y="27"/>
                  </a:lnTo>
                  <a:lnTo>
                    <a:pt x="105" y="29"/>
                  </a:lnTo>
                  <a:lnTo>
                    <a:pt x="103" y="31"/>
                  </a:lnTo>
                  <a:lnTo>
                    <a:pt x="103" y="36"/>
                  </a:lnTo>
                  <a:lnTo>
                    <a:pt x="102" y="38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5" y="51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7" y="58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4" y="72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58" y="101"/>
                  </a:lnTo>
                  <a:lnTo>
                    <a:pt x="53" y="110"/>
                  </a:lnTo>
                  <a:lnTo>
                    <a:pt x="47" y="119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4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3" y="144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5" y="150"/>
                  </a:lnTo>
                  <a:lnTo>
                    <a:pt x="37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2" y="163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1" y="163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7" y="170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46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5" y="168"/>
                  </a:lnTo>
                  <a:lnTo>
                    <a:pt x="33" y="166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3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11" y="161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0" y="173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22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5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7" y="175"/>
                  </a:lnTo>
                  <a:lnTo>
                    <a:pt x="37" y="177"/>
                  </a:lnTo>
                  <a:lnTo>
                    <a:pt x="38" y="177"/>
                  </a:lnTo>
                  <a:lnTo>
                    <a:pt x="42" y="177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179"/>
                  </a:lnTo>
                  <a:lnTo>
                    <a:pt x="53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53" y="175"/>
                  </a:lnTo>
                  <a:lnTo>
                    <a:pt x="51" y="173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8" y="175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75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9" y="17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5" y="177"/>
                  </a:lnTo>
                  <a:lnTo>
                    <a:pt x="76" y="177"/>
                  </a:lnTo>
                  <a:lnTo>
                    <a:pt x="78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4"/>
                  </a:lnTo>
                  <a:lnTo>
                    <a:pt x="93" y="184"/>
                  </a:lnTo>
                  <a:lnTo>
                    <a:pt x="93" y="186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102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3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3" y="199"/>
                  </a:lnTo>
                  <a:lnTo>
                    <a:pt x="123" y="200"/>
                  </a:lnTo>
                  <a:lnTo>
                    <a:pt x="125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9"/>
                  </a:lnTo>
                  <a:lnTo>
                    <a:pt x="120" y="213"/>
                  </a:lnTo>
                  <a:lnTo>
                    <a:pt x="120" y="211"/>
                  </a:lnTo>
                  <a:lnTo>
                    <a:pt x="120" y="211"/>
                  </a:lnTo>
                  <a:lnTo>
                    <a:pt x="121" y="213"/>
                  </a:lnTo>
                  <a:lnTo>
                    <a:pt x="120" y="213"/>
                  </a:lnTo>
                  <a:lnTo>
                    <a:pt x="120" y="215"/>
                  </a:lnTo>
                  <a:lnTo>
                    <a:pt x="120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4" y="220"/>
                  </a:lnTo>
                  <a:lnTo>
                    <a:pt x="114" y="222"/>
                  </a:lnTo>
                  <a:lnTo>
                    <a:pt x="114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8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20" y="229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30" y="229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19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4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9" y="211"/>
                  </a:lnTo>
                  <a:lnTo>
                    <a:pt x="129" y="211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7" y="204"/>
                  </a:lnTo>
                  <a:lnTo>
                    <a:pt x="127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6" y="199"/>
                  </a:lnTo>
                  <a:lnTo>
                    <a:pt x="140" y="199"/>
                  </a:lnTo>
                  <a:lnTo>
                    <a:pt x="140" y="197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38" y="197"/>
                  </a:lnTo>
                  <a:lnTo>
                    <a:pt x="136" y="195"/>
                  </a:lnTo>
                  <a:lnTo>
                    <a:pt x="136" y="193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6" y="190"/>
                  </a:lnTo>
                  <a:lnTo>
                    <a:pt x="138" y="188"/>
                  </a:lnTo>
                  <a:lnTo>
                    <a:pt x="140" y="184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43" y="182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2"/>
                  </a:lnTo>
                  <a:lnTo>
                    <a:pt x="143" y="172"/>
                  </a:lnTo>
                  <a:lnTo>
                    <a:pt x="143" y="168"/>
                  </a:lnTo>
                  <a:lnTo>
                    <a:pt x="140" y="166"/>
                  </a:lnTo>
                  <a:lnTo>
                    <a:pt x="138" y="161"/>
                  </a:lnTo>
                  <a:lnTo>
                    <a:pt x="136" y="161"/>
                  </a:lnTo>
                  <a:lnTo>
                    <a:pt x="138" y="159"/>
                  </a:lnTo>
                  <a:lnTo>
                    <a:pt x="138" y="157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48"/>
                  </a:lnTo>
                  <a:lnTo>
                    <a:pt x="130" y="146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30" y="143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40" y="141"/>
                  </a:lnTo>
                  <a:lnTo>
                    <a:pt x="141" y="141"/>
                  </a:lnTo>
                  <a:lnTo>
                    <a:pt x="140" y="141"/>
                  </a:lnTo>
                  <a:lnTo>
                    <a:pt x="138" y="139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5" y="139"/>
                  </a:lnTo>
                  <a:lnTo>
                    <a:pt x="147" y="139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9" y="141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9" y="139"/>
                  </a:lnTo>
                  <a:lnTo>
                    <a:pt x="165" y="137"/>
                  </a:lnTo>
                  <a:lnTo>
                    <a:pt x="168" y="137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2" y="134"/>
                  </a:lnTo>
                  <a:lnTo>
                    <a:pt x="172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68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4" y="119"/>
                  </a:lnTo>
                  <a:lnTo>
                    <a:pt x="176" y="119"/>
                  </a:lnTo>
                  <a:lnTo>
                    <a:pt x="176" y="117"/>
                  </a:lnTo>
                  <a:lnTo>
                    <a:pt x="177" y="116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3" y="108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5" y="103"/>
                  </a:lnTo>
                  <a:lnTo>
                    <a:pt x="185" y="99"/>
                  </a:lnTo>
                  <a:lnTo>
                    <a:pt x="185" y="98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4"/>
                  </a:lnTo>
                  <a:lnTo>
                    <a:pt x="179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4" y="92"/>
                  </a:lnTo>
                  <a:lnTo>
                    <a:pt x="170" y="92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70" y="83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76" y="76"/>
                  </a:lnTo>
                  <a:lnTo>
                    <a:pt x="179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3" y="78"/>
                  </a:lnTo>
                  <a:lnTo>
                    <a:pt x="185" y="76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86" y="61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90" y="52"/>
                  </a:lnTo>
                  <a:lnTo>
                    <a:pt x="192" y="49"/>
                  </a:lnTo>
                  <a:lnTo>
                    <a:pt x="192" y="47"/>
                  </a:lnTo>
                  <a:lnTo>
                    <a:pt x="192" y="43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4"/>
                  </a:lnTo>
                  <a:lnTo>
                    <a:pt x="192" y="32"/>
                  </a:lnTo>
                  <a:close/>
                  <a:moveTo>
                    <a:pt x="116" y="11"/>
                  </a:moveTo>
                  <a:lnTo>
                    <a:pt x="120" y="9"/>
                  </a:lnTo>
                  <a:lnTo>
                    <a:pt x="120" y="9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2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11"/>
                  </a:lnTo>
                  <a:lnTo>
                    <a:pt x="116" y="11"/>
                  </a:lnTo>
                  <a:close/>
                  <a:moveTo>
                    <a:pt x="140" y="9"/>
                  </a:moveTo>
                  <a:lnTo>
                    <a:pt x="140" y="9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3" y="4"/>
                  </a:lnTo>
                  <a:lnTo>
                    <a:pt x="141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9"/>
                  </a:lnTo>
                  <a:close/>
                  <a:moveTo>
                    <a:pt x="156" y="2"/>
                  </a:move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F2380E-B54F-4963-9BB9-BE03839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4754563"/>
              <a:ext cx="152400" cy="182563"/>
            </a:xfrm>
            <a:custGeom>
              <a:avLst/>
              <a:gdLst>
                <a:gd name="T0" fmla="*/ 85 w 96"/>
                <a:gd name="T1" fmla="*/ 39 h 115"/>
                <a:gd name="T2" fmla="*/ 76 w 96"/>
                <a:gd name="T3" fmla="*/ 32 h 115"/>
                <a:gd name="T4" fmla="*/ 74 w 96"/>
                <a:gd name="T5" fmla="*/ 29 h 115"/>
                <a:gd name="T6" fmla="*/ 67 w 96"/>
                <a:gd name="T7" fmla="*/ 30 h 115"/>
                <a:gd name="T8" fmla="*/ 62 w 96"/>
                <a:gd name="T9" fmla="*/ 27 h 115"/>
                <a:gd name="T10" fmla="*/ 54 w 96"/>
                <a:gd name="T11" fmla="*/ 21 h 115"/>
                <a:gd name="T12" fmla="*/ 45 w 96"/>
                <a:gd name="T13" fmla="*/ 10 h 115"/>
                <a:gd name="T14" fmla="*/ 36 w 96"/>
                <a:gd name="T15" fmla="*/ 0 h 115"/>
                <a:gd name="T16" fmla="*/ 29 w 96"/>
                <a:gd name="T17" fmla="*/ 1 h 115"/>
                <a:gd name="T18" fmla="*/ 24 w 96"/>
                <a:gd name="T19" fmla="*/ 1 h 115"/>
                <a:gd name="T20" fmla="*/ 26 w 96"/>
                <a:gd name="T21" fmla="*/ 5 h 115"/>
                <a:gd name="T22" fmla="*/ 27 w 96"/>
                <a:gd name="T23" fmla="*/ 7 h 115"/>
                <a:gd name="T24" fmla="*/ 29 w 96"/>
                <a:gd name="T25" fmla="*/ 16 h 115"/>
                <a:gd name="T26" fmla="*/ 27 w 96"/>
                <a:gd name="T27" fmla="*/ 18 h 115"/>
                <a:gd name="T28" fmla="*/ 26 w 96"/>
                <a:gd name="T29" fmla="*/ 14 h 115"/>
                <a:gd name="T30" fmla="*/ 20 w 96"/>
                <a:gd name="T31" fmla="*/ 14 h 115"/>
                <a:gd name="T32" fmla="*/ 13 w 96"/>
                <a:gd name="T33" fmla="*/ 21 h 115"/>
                <a:gd name="T34" fmla="*/ 11 w 96"/>
                <a:gd name="T35" fmla="*/ 36 h 115"/>
                <a:gd name="T36" fmla="*/ 0 w 96"/>
                <a:gd name="T37" fmla="*/ 41 h 115"/>
                <a:gd name="T38" fmla="*/ 0 w 96"/>
                <a:gd name="T39" fmla="*/ 48 h 115"/>
                <a:gd name="T40" fmla="*/ 6 w 96"/>
                <a:gd name="T41" fmla="*/ 57 h 115"/>
                <a:gd name="T42" fmla="*/ 4 w 96"/>
                <a:gd name="T43" fmla="*/ 65 h 115"/>
                <a:gd name="T44" fmla="*/ 2 w 96"/>
                <a:gd name="T45" fmla="*/ 66 h 115"/>
                <a:gd name="T46" fmla="*/ 0 w 96"/>
                <a:gd name="T47" fmla="*/ 72 h 115"/>
                <a:gd name="T48" fmla="*/ 4 w 96"/>
                <a:gd name="T49" fmla="*/ 75 h 115"/>
                <a:gd name="T50" fmla="*/ 4 w 96"/>
                <a:gd name="T51" fmla="*/ 74 h 115"/>
                <a:gd name="T52" fmla="*/ 13 w 96"/>
                <a:gd name="T53" fmla="*/ 74 h 115"/>
                <a:gd name="T54" fmla="*/ 11 w 96"/>
                <a:gd name="T55" fmla="*/ 77 h 115"/>
                <a:gd name="T56" fmla="*/ 8 w 96"/>
                <a:gd name="T57" fmla="*/ 77 h 115"/>
                <a:gd name="T58" fmla="*/ 9 w 96"/>
                <a:gd name="T59" fmla="*/ 79 h 115"/>
                <a:gd name="T60" fmla="*/ 11 w 96"/>
                <a:gd name="T61" fmla="*/ 79 h 115"/>
                <a:gd name="T62" fmla="*/ 13 w 96"/>
                <a:gd name="T63" fmla="*/ 81 h 115"/>
                <a:gd name="T64" fmla="*/ 17 w 96"/>
                <a:gd name="T65" fmla="*/ 86 h 115"/>
                <a:gd name="T66" fmla="*/ 20 w 96"/>
                <a:gd name="T67" fmla="*/ 86 h 115"/>
                <a:gd name="T68" fmla="*/ 22 w 96"/>
                <a:gd name="T69" fmla="*/ 86 h 115"/>
                <a:gd name="T70" fmla="*/ 27 w 96"/>
                <a:gd name="T71" fmla="*/ 94 h 115"/>
                <a:gd name="T72" fmla="*/ 31 w 96"/>
                <a:gd name="T73" fmla="*/ 95 h 115"/>
                <a:gd name="T74" fmla="*/ 35 w 96"/>
                <a:gd name="T75" fmla="*/ 103 h 115"/>
                <a:gd name="T76" fmla="*/ 36 w 96"/>
                <a:gd name="T77" fmla="*/ 106 h 115"/>
                <a:gd name="T78" fmla="*/ 38 w 96"/>
                <a:gd name="T79" fmla="*/ 110 h 115"/>
                <a:gd name="T80" fmla="*/ 47 w 96"/>
                <a:gd name="T81" fmla="*/ 115 h 115"/>
                <a:gd name="T82" fmla="*/ 45 w 96"/>
                <a:gd name="T83" fmla="*/ 110 h 115"/>
                <a:gd name="T84" fmla="*/ 45 w 96"/>
                <a:gd name="T85" fmla="*/ 106 h 115"/>
                <a:gd name="T86" fmla="*/ 45 w 96"/>
                <a:gd name="T87" fmla="*/ 104 h 115"/>
                <a:gd name="T88" fmla="*/ 47 w 96"/>
                <a:gd name="T89" fmla="*/ 97 h 115"/>
                <a:gd name="T90" fmla="*/ 42 w 96"/>
                <a:gd name="T91" fmla="*/ 92 h 115"/>
                <a:gd name="T92" fmla="*/ 49 w 96"/>
                <a:gd name="T93" fmla="*/ 79 h 115"/>
                <a:gd name="T94" fmla="*/ 54 w 96"/>
                <a:gd name="T95" fmla="*/ 72 h 115"/>
                <a:gd name="T96" fmla="*/ 58 w 96"/>
                <a:gd name="T97" fmla="*/ 68 h 115"/>
                <a:gd name="T98" fmla="*/ 62 w 96"/>
                <a:gd name="T99" fmla="*/ 63 h 115"/>
                <a:gd name="T100" fmla="*/ 65 w 96"/>
                <a:gd name="T101" fmla="*/ 65 h 115"/>
                <a:gd name="T102" fmla="*/ 65 w 96"/>
                <a:gd name="T103" fmla="*/ 68 h 115"/>
                <a:gd name="T104" fmla="*/ 69 w 96"/>
                <a:gd name="T105" fmla="*/ 74 h 115"/>
                <a:gd name="T106" fmla="*/ 73 w 96"/>
                <a:gd name="T107" fmla="*/ 72 h 115"/>
                <a:gd name="T108" fmla="*/ 82 w 96"/>
                <a:gd name="T109" fmla="*/ 68 h 115"/>
                <a:gd name="T110" fmla="*/ 83 w 96"/>
                <a:gd name="T111" fmla="*/ 63 h 115"/>
                <a:gd name="T112" fmla="*/ 80 w 96"/>
                <a:gd name="T113" fmla="*/ 56 h 115"/>
                <a:gd name="T114" fmla="*/ 83 w 96"/>
                <a:gd name="T115" fmla="*/ 54 h 115"/>
                <a:gd name="T116" fmla="*/ 89 w 96"/>
                <a:gd name="T117" fmla="*/ 52 h 115"/>
                <a:gd name="T118" fmla="*/ 96 w 96"/>
                <a:gd name="T11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115">
                  <a:moveTo>
                    <a:pt x="96" y="45"/>
                  </a:moveTo>
                  <a:lnTo>
                    <a:pt x="96" y="43"/>
                  </a:lnTo>
                  <a:lnTo>
                    <a:pt x="92" y="41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5" y="29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5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5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3" y="77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2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683F8F09-5A99-4098-BA1A-DC060556F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72711112-887A-4A00-80BA-C22D53B51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487409A4-6DFE-461B-9BBF-A1C201DE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44C5BF8-98FD-4805-8946-B05CFD8F2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D0C6736-DFD1-4765-9BDE-4246A63BD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238" y="5526088"/>
              <a:ext cx="31750" cy="25400"/>
            </a:xfrm>
            <a:custGeom>
              <a:avLst/>
              <a:gdLst>
                <a:gd name="T0" fmla="*/ 20 w 20"/>
                <a:gd name="T1" fmla="*/ 12 h 16"/>
                <a:gd name="T2" fmla="*/ 18 w 20"/>
                <a:gd name="T3" fmla="*/ 10 h 16"/>
                <a:gd name="T4" fmla="*/ 16 w 20"/>
                <a:gd name="T5" fmla="*/ 10 h 16"/>
                <a:gd name="T6" fmla="*/ 16 w 20"/>
                <a:gd name="T7" fmla="*/ 10 h 16"/>
                <a:gd name="T8" fmla="*/ 16 w 20"/>
                <a:gd name="T9" fmla="*/ 10 h 16"/>
                <a:gd name="T10" fmla="*/ 16 w 20"/>
                <a:gd name="T11" fmla="*/ 9 h 16"/>
                <a:gd name="T12" fmla="*/ 16 w 20"/>
                <a:gd name="T13" fmla="*/ 9 h 16"/>
                <a:gd name="T14" fmla="*/ 15 w 20"/>
                <a:gd name="T15" fmla="*/ 9 h 16"/>
                <a:gd name="T16" fmla="*/ 13 w 20"/>
                <a:gd name="T17" fmla="*/ 7 h 16"/>
                <a:gd name="T18" fmla="*/ 13 w 20"/>
                <a:gd name="T19" fmla="*/ 7 h 16"/>
                <a:gd name="T20" fmla="*/ 9 w 20"/>
                <a:gd name="T21" fmla="*/ 5 h 16"/>
                <a:gd name="T22" fmla="*/ 9 w 20"/>
                <a:gd name="T23" fmla="*/ 5 h 16"/>
                <a:gd name="T24" fmla="*/ 9 w 20"/>
                <a:gd name="T25" fmla="*/ 5 h 16"/>
                <a:gd name="T26" fmla="*/ 9 w 20"/>
                <a:gd name="T27" fmla="*/ 5 h 16"/>
                <a:gd name="T28" fmla="*/ 9 w 20"/>
                <a:gd name="T29" fmla="*/ 5 h 16"/>
                <a:gd name="T30" fmla="*/ 9 w 20"/>
                <a:gd name="T31" fmla="*/ 5 h 16"/>
                <a:gd name="T32" fmla="*/ 9 w 20"/>
                <a:gd name="T33" fmla="*/ 5 h 16"/>
                <a:gd name="T34" fmla="*/ 7 w 20"/>
                <a:gd name="T35" fmla="*/ 5 h 16"/>
                <a:gd name="T36" fmla="*/ 7 w 20"/>
                <a:gd name="T37" fmla="*/ 5 h 16"/>
                <a:gd name="T38" fmla="*/ 7 w 20"/>
                <a:gd name="T39" fmla="*/ 7 h 16"/>
                <a:gd name="T40" fmla="*/ 7 w 20"/>
                <a:gd name="T41" fmla="*/ 7 h 16"/>
                <a:gd name="T42" fmla="*/ 7 w 20"/>
                <a:gd name="T43" fmla="*/ 10 h 16"/>
                <a:gd name="T44" fmla="*/ 7 w 20"/>
                <a:gd name="T45" fmla="*/ 12 h 16"/>
                <a:gd name="T46" fmla="*/ 9 w 20"/>
                <a:gd name="T47" fmla="*/ 12 h 16"/>
                <a:gd name="T48" fmla="*/ 9 w 20"/>
                <a:gd name="T49" fmla="*/ 12 h 16"/>
                <a:gd name="T50" fmla="*/ 9 w 20"/>
                <a:gd name="T51" fmla="*/ 12 h 16"/>
                <a:gd name="T52" fmla="*/ 11 w 20"/>
                <a:gd name="T53" fmla="*/ 14 h 16"/>
                <a:gd name="T54" fmla="*/ 13 w 20"/>
                <a:gd name="T55" fmla="*/ 16 h 16"/>
                <a:gd name="T56" fmla="*/ 15 w 20"/>
                <a:gd name="T57" fmla="*/ 16 h 16"/>
                <a:gd name="T58" fmla="*/ 16 w 20"/>
                <a:gd name="T59" fmla="*/ 16 h 16"/>
                <a:gd name="T60" fmla="*/ 16 w 20"/>
                <a:gd name="T61" fmla="*/ 16 h 16"/>
                <a:gd name="T62" fmla="*/ 18 w 20"/>
                <a:gd name="T63" fmla="*/ 16 h 16"/>
                <a:gd name="T64" fmla="*/ 18 w 20"/>
                <a:gd name="T65" fmla="*/ 16 h 16"/>
                <a:gd name="T66" fmla="*/ 18 w 20"/>
                <a:gd name="T67" fmla="*/ 16 h 16"/>
                <a:gd name="T68" fmla="*/ 18 w 20"/>
                <a:gd name="T69" fmla="*/ 14 h 16"/>
                <a:gd name="T70" fmla="*/ 20 w 20"/>
                <a:gd name="T71" fmla="*/ 14 h 16"/>
                <a:gd name="T72" fmla="*/ 20 w 20"/>
                <a:gd name="T73" fmla="*/ 14 h 16"/>
                <a:gd name="T74" fmla="*/ 20 w 20"/>
                <a:gd name="T75" fmla="*/ 12 h 16"/>
                <a:gd name="T76" fmla="*/ 7 w 20"/>
                <a:gd name="T77" fmla="*/ 1 h 16"/>
                <a:gd name="T78" fmla="*/ 7 w 20"/>
                <a:gd name="T79" fmla="*/ 1 h 16"/>
                <a:gd name="T80" fmla="*/ 6 w 20"/>
                <a:gd name="T81" fmla="*/ 0 h 16"/>
                <a:gd name="T82" fmla="*/ 4 w 20"/>
                <a:gd name="T83" fmla="*/ 0 h 16"/>
                <a:gd name="T84" fmla="*/ 0 w 20"/>
                <a:gd name="T85" fmla="*/ 0 h 16"/>
                <a:gd name="T86" fmla="*/ 0 w 20"/>
                <a:gd name="T87" fmla="*/ 0 h 16"/>
                <a:gd name="T88" fmla="*/ 0 w 20"/>
                <a:gd name="T89" fmla="*/ 1 h 16"/>
                <a:gd name="T90" fmla="*/ 0 w 20"/>
                <a:gd name="T91" fmla="*/ 1 h 16"/>
                <a:gd name="T92" fmla="*/ 0 w 20"/>
                <a:gd name="T93" fmla="*/ 1 h 16"/>
                <a:gd name="T94" fmla="*/ 2 w 20"/>
                <a:gd name="T95" fmla="*/ 3 h 16"/>
                <a:gd name="T96" fmla="*/ 2 w 20"/>
                <a:gd name="T97" fmla="*/ 3 h 16"/>
                <a:gd name="T98" fmla="*/ 4 w 20"/>
                <a:gd name="T99" fmla="*/ 3 h 16"/>
                <a:gd name="T100" fmla="*/ 4 w 20"/>
                <a:gd name="T101" fmla="*/ 3 h 16"/>
                <a:gd name="T102" fmla="*/ 6 w 20"/>
                <a:gd name="T103" fmla="*/ 3 h 16"/>
                <a:gd name="T104" fmla="*/ 6 w 20"/>
                <a:gd name="T105" fmla="*/ 3 h 16"/>
                <a:gd name="T106" fmla="*/ 7 w 20"/>
                <a:gd name="T107" fmla="*/ 3 h 16"/>
                <a:gd name="T108" fmla="*/ 7 w 20"/>
                <a:gd name="T10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D8D932E-98C0-45A5-B7F0-2DEB7DFCA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4879976"/>
              <a:ext cx="204788" cy="163513"/>
            </a:xfrm>
            <a:custGeom>
              <a:avLst/>
              <a:gdLst>
                <a:gd name="T0" fmla="*/ 125 w 129"/>
                <a:gd name="T1" fmla="*/ 40 h 103"/>
                <a:gd name="T2" fmla="*/ 121 w 129"/>
                <a:gd name="T3" fmla="*/ 34 h 103"/>
                <a:gd name="T4" fmla="*/ 121 w 129"/>
                <a:gd name="T5" fmla="*/ 29 h 103"/>
                <a:gd name="T6" fmla="*/ 120 w 129"/>
                <a:gd name="T7" fmla="*/ 25 h 103"/>
                <a:gd name="T8" fmla="*/ 118 w 129"/>
                <a:gd name="T9" fmla="*/ 24 h 103"/>
                <a:gd name="T10" fmla="*/ 114 w 129"/>
                <a:gd name="T11" fmla="*/ 24 h 103"/>
                <a:gd name="T12" fmla="*/ 109 w 129"/>
                <a:gd name="T13" fmla="*/ 20 h 103"/>
                <a:gd name="T14" fmla="*/ 102 w 129"/>
                <a:gd name="T15" fmla="*/ 13 h 103"/>
                <a:gd name="T16" fmla="*/ 91 w 129"/>
                <a:gd name="T17" fmla="*/ 2 h 103"/>
                <a:gd name="T18" fmla="*/ 82 w 129"/>
                <a:gd name="T19" fmla="*/ 6 h 103"/>
                <a:gd name="T20" fmla="*/ 74 w 129"/>
                <a:gd name="T21" fmla="*/ 4 h 103"/>
                <a:gd name="T22" fmla="*/ 64 w 129"/>
                <a:gd name="T23" fmla="*/ 7 h 103"/>
                <a:gd name="T24" fmla="*/ 58 w 129"/>
                <a:gd name="T25" fmla="*/ 9 h 103"/>
                <a:gd name="T26" fmla="*/ 51 w 129"/>
                <a:gd name="T27" fmla="*/ 9 h 103"/>
                <a:gd name="T28" fmla="*/ 49 w 129"/>
                <a:gd name="T29" fmla="*/ 9 h 103"/>
                <a:gd name="T30" fmla="*/ 46 w 129"/>
                <a:gd name="T31" fmla="*/ 11 h 103"/>
                <a:gd name="T32" fmla="*/ 42 w 129"/>
                <a:gd name="T33" fmla="*/ 16 h 103"/>
                <a:gd name="T34" fmla="*/ 40 w 129"/>
                <a:gd name="T35" fmla="*/ 20 h 103"/>
                <a:gd name="T36" fmla="*/ 37 w 129"/>
                <a:gd name="T37" fmla="*/ 15 h 103"/>
                <a:gd name="T38" fmla="*/ 29 w 129"/>
                <a:gd name="T39" fmla="*/ 15 h 103"/>
                <a:gd name="T40" fmla="*/ 17 w 129"/>
                <a:gd name="T41" fmla="*/ 20 h 103"/>
                <a:gd name="T42" fmla="*/ 15 w 129"/>
                <a:gd name="T43" fmla="*/ 31 h 103"/>
                <a:gd name="T44" fmla="*/ 13 w 129"/>
                <a:gd name="T45" fmla="*/ 36 h 103"/>
                <a:gd name="T46" fmla="*/ 9 w 129"/>
                <a:gd name="T47" fmla="*/ 36 h 103"/>
                <a:gd name="T48" fmla="*/ 4 w 129"/>
                <a:gd name="T49" fmla="*/ 36 h 103"/>
                <a:gd name="T50" fmla="*/ 4 w 129"/>
                <a:gd name="T51" fmla="*/ 42 h 103"/>
                <a:gd name="T52" fmla="*/ 4 w 129"/>
                <a:gd name="T53" fmla="*/ 52 h 103"/>
                <a:gd name="T54" fmla="*/ 2 w 129"/>
                <a:gd name="T55" fmla="*/ 56 h 103"/>
                <a:gd name="T56" fmla="*/ 0 w 129"/>
                <a:gd name="T57" fmla="*/ 60 h 103"/>
                <a:gd name="T58" fmla="*/ 2 w 129"/>
                <a:gd name="T59" fmla="*/ 63 h 103"/>
                <a:gd name="T60" fmla="*/ 4 w 129"/>
                <a:gd name="T61" fmla="*/ 67 h 103"/>
                <a:gd name="T62" fmla="*/ 2 w 129"/>
                <a:gd name="T63" fmla="*/ 71 h 103"/>
                <a:gd name="T64" fmla="*/ 6 w 129"/>
                <a:gd name="T65" fmla="*/ 83 h 103"/>
                <a:gd name="T66" fmla="*/ 8 w 129"/>
                <a:gd name="T67" fmla="*/ 87 h 103"/>
                <a:gd name="T68" fmla="*/ 11 w 129"/>
                <a:gd name="T69" fmla="*/ 92 h 103"/>
                <a:gd name="T70" fmla="*/ 17 w 129"/>
                <a:gd name="T71" fmla="*/ 99 h 103"/>
                <a:gd name="T72" fmla="*/ 26 w 129"/>
                <a:gd name="T73" fmla="*/ 99 h 103"/>
                <a:gd name="T74" fmla="*/ 40 w 129"/>
                <a:gd name="T75" fmla="*/ 101 h 103"/>
                <a:gd name="T76" fmla="*/ 47 w 129"/>
                <a:gd name="T77" fmla="*/ 98 h 103"/>
                <a:gd name="T78" fmla="*/ 56 w 129"/>
                <a:gd name="T79" fmla="*/ 101 h 103"/>
                <a:gd name="T80" fmla="*/ 60 w 129"/>
                <a:gd name="T81" fmla="*/ 99 h 103"/>
                <a:gd name="T82" fmla="*/ 65 w 129"/>
                <a:gd name="T83" fmla="*/ 98 h 103"/>
                <a:gd name="T84" fmla="*/ 69 w 129"/>
                <a:gd name="T85" fmla="*/ 92 h 103"/>
                <a:gd name="T86" fmla="*/ 73 w 129"/>
                <a:gd name="T87" fmla="*/ 89 h 103"/>
                <a:gd name="T88" fmla="*/ 74 w 129"/>
                <a:gd name="T89" fmla="*/ 85 h 103"/>
                <a:gd name="T90" fmla="*/ 80 w 129"/>
                <a:gd name="T91" fmla="*/ 83 h 103"/>
                <a:gd name="T92" fmla="*/ 84 w 129"/>
                <a:gd name="T93" fmla="*/ 85 h 103"/>
                <a:gd name="T94" fmla="*/ 89 w 129"/>
                <a:gd name="T95" fmla="*/ 81 h 103"/>
                <a:gd name="T96" fmla="*/ 93 w 129"/>
                <a:gd name="T97" fmla="*/ 83 h 103"/>
                <a:gd name="T98" fmla="*/ 96 w 129"/>
                <a:gd name="T99" fmla="*/ 83 h 103"/>
                <a:gd name="T100" fmla="*/ 103 w 129"/>
                <a:gd name="T101" fmla="*/ 85 h 103"/>
                <a:gd name="T102" fmla="*/ 109 w 129"/>
                <a:gd name="T103" fmla="*/ 83 h 103"/>
                <a:gd name="T104" fmla="*/ 111 w 129"/>
                <a:gd name="T105" fmla="*/ 81 h 103"/>
                <a:gd name="T106" fmla="*/ 112 w 129"/>
                <a:gd name="T107" fmla="*/ 83 h 103"/>
                <a:gd name="T108" fmla="*/ 116 w 129"/>
                <a:gd name="T109" fmla="*/ 72 h 103"/>
                <a:gd name="T110" fmla="*/ 125 w 129"/>
                <a:gd name="T111" fmla="*/ 69 h 103"/>
                <a:gd name="T112" fmla="*/ 125 w 129"/>
                <a:gd name="T113" fmla="*/ 63 h 103"/>
                <a:gd name="T114" fmla="*/ 125 w 129"/>
                <a:gd name="T115" fmla="*/ 56 h 103"/>
                <a:gd name="T116" fmla="*/ 125 w 129"/>
                <a:gd name="T117" fmla="*/ 52 h 103"/>
                <a:gd name="T118" fmla="*/ 127 w 129"/>
                <a:gd name="T119" fmla="*/ 4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3">
                  <a:moveTo>
                    <a:pt x="129" y="43"/>
                  </a:moveTo>
                  <a:lnTo>
                    <a:pt x="127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1"/>
                  </a:lnTo>
                  <a:lnTo>
                    <a:pt x="121" y="29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2" y="15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4" y="98"/>
                  </a:lnTo>
                  <a:lnTo>
                    <a:pt x="26" y="99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33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91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5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11" y="80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9" y="45"/>
                  </a:lnTo>
                  <a:lnTo>
                    <a:pt x="129" y="4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31C7487-10E7-406C-95E9-76EBF3A1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986213"/>
              <a:ext cx="63500" cy="88900"/>
            </a:xfrm>
            <a:custGeom>
              <a:avLst/>
              <a:gdLst>
                <a:gd name="T0" fmla="*/ 36 w 40"/>
                <a:gd name="T1" fmla="*/ 28 h 56"/>
                <a:gd name="T2" fmla="*/ 31 w 40"/>
                <a:gd name="T3" fmla="*/ 25 h 56"/>
                <a:gd name="T4" fmla="*/ 31 w 40"/>
                <a:gd name="T5" fmla="*/ 25 h 56"/>
                <a:gd name="T6" fmla="*/ 29 w 40"/>
                <a:gd name="T7" fmla="*/ 23 h 56"/>
                <a:gd name="T8" fmla="*/ 23 w 40"/>
                <a:gd name="T9" fmla="*/ 16 h 56"/>
                <a:gd name="T10" fmla="*/ 22 w 40"/>
                <a:gd name="T11" fmla="*/ 12 h 56"/>
                <a:gd name="T12" fmla="*/ 20 w 40"/>
                <a:gd name="T13" fmla="*/ 9 h 56"/>
                <a:gd name="T14" fmla="*/ 20 w 40"/>
                <a:gd name="T15" fmla="*/ 7 h 56"/>
                <a:gd name="T16" fmla="*/ 20 w 40"/>
                <a:gd name="T17" fmla="*/ 5 h 56"/>
                <a:gd name="T18" fmla="*/ 20 w 40"/>
                <a:gd name="T19" fmla="*/ 1 h 56"/>
                <a:gd name="T20" fmla="*/ 18 w 40"/>
                <a:gd name="T21" fmla="*/ 1 h 56"/>
                <a:gd name="T22" fmla="*/ 16 w 40"/>
                <a:gd name="T23" fmla="*/ 1 h 56"/>
                <a:gd name="T24" fmla="*/ 14 w 40"/>
                <a:gd name="T25" fmla="*/ 0 h 56"/>
                <a:gd name="T26" fmla="*/ 12 w 40"/>
                <a:gd name="T27" fmla="*/ 1 h 56"/>
                <a:gd name="T28" fmla="*/ 9 w 40"/>
                <a:gd name="T29" fmla="*/ 5 h 56"/>
                <a:gd name="T30" fmla="*/ 7 w 40"/>
                <a:gd name="T31" fmla="*/ 9 h 56"/>
                <a:gd name="T32" fmla="*/ 7 w 40"/>
                <a:gd name="T33" fmla="*/ 10 h 56"/>
                <a:gd name="T34" fmla="*/ 5 w 40"/>
                <a:gd name="T35" fmla="*/ 12 h 56"/>
                <a:gd name="T36" fmla="*/ 5 w 40"/>
                <a:gd name="T37" fmla="*/ 16 h 56"/>
                <a:gd name="T38" fmla="*/ 3 w 40"/>
                <a:gd name="T39" fmla="*/ 16 h 56"/>
                <a:gd name="T40" fmla="*/ 0 w 40"/>
                <a:gd name="T41" fmla="*/ 21 h 56"/>
                <a:gd name="T42" fmla="*/ 2 w 40"/>
                <a:gd name="T43" fmla="*/ 23 h 56"/>
                <a:gd name="T44" fmla="*/ 2 w 40"/>
                <a:gd name="T45" fmla="*/ 25 h 56"/>
                <a:gd name="T46" fmla="*/ 0 w 40"/>
                <a:gd name="T47" fmla="*/ 27 h 56"/>
                <a:gd name="T48" fmla="*/ 2 w 40"/>
                <a:gd name="T49" fmla="*/ 28 h 56"/>
                <a:gd name="T50" fmla="*/ 5 w 40"/>
                <a:gd name="T51" fmla="*/ 32 h 56"/>
                <a:gd name="T52" fmla="*/ 5 w 40"/>
                <a:gd name="T53" fmla="*/ 34 h 56"/>
                <a:gd name="T54" fmla="*/ 7 w 40"/>
                <a:gd name="T55" fmla="*/ 34 h 56"/>
                <a:gd name="T56" fmla="*/ 7 w 40"/>
                <a:gd name="T57" fmla="*/ 36 h 56"/>
                <a:gd name="T58" fmla="*/ 7 w 40"/>
                <a:gd name="T59" fmla="*/ 37 h 56"/>
                <a:gd name="T60" fmla="*/ 7 w 40"/>
                <a:gd name="T61" fmla="*/ 39 h 56"/>
                <a:gd name="T62" fmla="*/ 9 w 40"/>
                <a:gd name="T63" fmla="*/ 41 h 56"/>
                <a:gd name="T64" fmla="*/ 7 w 40"/>
                <a:gd name="T65" fmla="*/ 45 h 56"/>
                <a:gd name="T66" fmla="*/ 5 w 40"/>
                <a:gd name="T67" fmla="*/ 48 h 56"/>
                <a:gd name="T68" fmla="*/ 7 w 40"/>
                <a:gd name="T69" fmla="*/ 52 h 56"/>
                <a:gd name="T70" fmla="*/ 14 w 40"/>
                <a:gd name="T71" fmla="*/ 56 h 56"/>
                <a:gd name="T72" fmla="*/ 20 w 40"/>
                <a:gd name="T73" fmla="*/ 54 h 56"/>
                <a:gd name="T74" fmla="*/ 20 w 40"/>
                <a:gd name="T75" fmla="*/ 52 h 56"/>
                <a:gd name="T76" fmla="*/ 25 w 40"/>
                <a:gd name="T77" fmla="*/ 52 h 56"/>
                <a:gd name="T78" fmla="*/ 31 w 40"/>
                <a:gd name="T79" fmla="*/ 54 h 56"/>
                <a:gd name="T80" fmla="*/ 32 w 40"/>
                <a:gd name="T81" fmla="*/ 50 h 56"/>
                <a:gd name="T82" fmla="*/ 32 w 40"/>
                <a:gd name="T83" fmla="*/ 45 h 56"/>
                <a:gd name="T84" fmla="*/ 36 w 40"/>
                <a:gd name="T85" fmla="*/ 41 h 56"/>
                <a:gd name="T86" fmla="*/ 34 w 40"/>
                <a:gd name="T87" fmla="*/ 39 h 56"/>
                <a:gd name="T88" fmla="*/ 40 w 40"/>
                <a:gd name="T89" fmla="*/ 36 h 56"/>
                <a:gd name="T90" fmla="*/ 40 w 40"/>
                <a:gd name="T91" fmla="*/ 34 h 56"/>
                <a:gd name="T92" fmla="*/ 40 w 40"/>
                <a:gd name="T93" fmla="*/ 32 h 56"/>
                <a:gd name="T94" fmla="*/ 40 w 40"/>
                <a:gd name="T95" fmla="*/ 28 h 56"/>
                <a:gd name="T96" fmla="*/ 40 w 40"/>
                <a:gd name="T9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56">
                  <a:moveTo>
                    <a:pt x="40" y="28"/>
                  </a:moveTo>
                  <a:lnTo>
                    <a:pt x="40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F34B8D6-EFA6-4701-A35D-F285EB0EC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2813" y="3151188"/>
              <a:ext cx="466725" cy="355600"/>
            </a:xfrm>
            <a:custGeom>
              <a:avLst/>
              <a:gdLst>
                <a:gd name="T0" fmla="*/ 7 w 294"/>
                <a:gd name="T1" fmla="*/ 85 h 224"/>
                <a:gd name="T2" fmla="*/ 7 w 294"/>
                <a:gd name="T3" fmla="*/ 96 h 224"/>
                <a:gd name="T4" fmla="*/ 9 w 294"/>
                <a:gd name="T5" fmla="*/ 81 h 224"/>
                <a:gd name="T6" fmla="*/ 282 w 294"/>
                <a:gd name="T7" fmla="*/ 101 h 224"/>
                <a:gd name="T8" fmla="*/ 280 w 294"/>
                <a:gd name="T9" fmla="*/ 88 h 224"/>
                <a:gd name="T10" fmla="*/ 283 w 294"/>
                <a:gd name="T11" fmla="*/ 74 h 224"/>
                <a:gd name="T12" fmla="*/ 264 w 294"/>
                <a:gd name="T13" fmla="*/ 52 h 224"/>
                <a:gd name="T14" fmla="*/ 238 w 294"/>
                <a:gd name="T15" fmla="*/ 31 h 224"/>
                <a:gd name="T16" fmla="*/ 209 w 294"/>
                <a:gd name="T17" fmla="*/ 23 h 224"/>
                <a:gd name="T18" fmla="*/ 199 w 294"/>
                <a:gd name="T19" fmla="*/ 2 h 224"/>
                <a:gd name="T20" fmla="*/ 193 w 294"/>
                <a:gd name="T21" fmla="*/ 4 h 224"/>
                <a:gd name="T22" fmla="*/ 171 w 294"/>
                <a:gd name="T23" fmla="*/ 13 h 224"/>
                <a:gd name="T24" fmla="*/ 148 w 294"/>
                <a:gd name="T25" fmla="*/ 9 h 224"/>
                <a:gd name="T26" fmla="*/ 139 w 294"/>
                <a:gd name="T27" fmla="*/ 7 h 224"/>
                <a:gd name="T28" fmla="*/ 112 w 294"/>
                <a:gd name="T29" fmla="*/ 7 h 224"/>
                <a:gd name="T30" fmla="*/ 97 w 294"/>
                <a:gd name="T31" fmla="*/ 4 h 224"/>
                <a:gd name="T32" fmla="*/ 79 w 294"/>
                <a:gd name="T33" fmla="*/ 4 h 224"/>
                <a:gd name="T34" fmla="*/ 34 w 294"/>
                <a:gd name="T35" fmla="*/ 13 h 224"/>
                <a:gd name="T36" fmla="*/ 14 w 294"/>
                <a:gd name="T37" fmla="*/ 27 h 224"/>
                <a:gd name="T38" fmla="*/ 5 w 294"/>
                <a:gd name="T39" fmla="*/ 45 h 224"/>
                <a:gd name="T40" fmla="*/ 11 w 294"/>
                <a:gd name="T41" fmla="*/ 67 h 224"/>
                <a:gd name="T42" fmla="*/ 14 w 294"/>
                <a:gd name="T43" fmla="*/ 81 h 224"/>
                <a:gd name="T44" fmla="*/ 14 w 294"/>
                <a:gd name="T45" fmla="*/ 92 h 224"/>
                <a:gd name="T46" fmla="*/ 16 w 294"/>
                <a:gd name="T47" fmla="*/ 99 h 224"/>
                <a:gd name="T48" fmla="*/ 16 w 294"/>
                <a:gd name="T49" fmla="*/ 103 h 224"/>
                <a:gd name="T50" fmla="*/ 34 w 294"/>
                <a:gd name="T51" fmla="*/ 110 h 224"/>
                <a:gd name="T52" fmla="*/ 50 w 294"/>
                <a:gd name="T53" fmla="*/ 121 h 224"/>
                <a:gd name="T54" fmla="*/ 56 w 294"/>
                <a:gd name="T55" fmla="*/ 125 h 224"/>
                <a:gd name="T56" fmla="*/ 81 w 294"/>
                <a:gd name="T57" fmla="*/ 121 h 224"/>
                <a:gd name="T58" fmla="*/ 88 w 294"/>
                <a:gd name="T59" fmla="*/ 132 h 224"/>
                <a:gd name="T60" fmla="*/ 94 w 294"/>
                <a:gd name="T61" fmla="*/ 137 h 224"/>
                <a:gd name="T62" fmla="*/ 92 w 294"/>
                <a:gd name="T63" fmla="*/ 150 h 224"/>
                <a:gd name="T64" fmla="*/ 88 w 294"/>
                <a:gd name="T65" fmla="*/ 155 h 224"/>
                <a:gd name="T66" fmla="*/ 88 w 294"/>
                <a:gd name="T67" fmla="*/ 179 h 224"/>
                <a:gd name="T68" fmla="*/ 101 w 294"/>
                <a:gd name="T69" fmla="*/ 181 h 224"/>
                <a:gd name="T70" fmla="*/ 105 w 294"/>
                <a:gd name="T71" fmla="*/ 186 h 224"/>
                <a:gd name="T72" fmla="*/ 115 w 294"/>
                <a:gd name="T73" fmla="*/ 191 h 224"/>
                <a:gd name="T74" fmla="*/ 125 w 294"/>
                <a:gd name="T75" fmla="*/ 199 h 224"/>
                <a:gd name="T76" fmla="*/ 126 w 294"/>
                <a:gd name="T77" fmla="*/ 215 h 224"/>
                <a:gd name="T78" fmla="*/ 128 w 294"/>
                <a:gd name="T79" fmla="*/ 218 h 224"/>
                <a:gd name="T80" fmla="*/ 143 w 294"/>
                <a:gd name="T81" fmla="*/ 220 h 224"/>
                <a:gd name="T82" fmla="*/ 155 w 294"/>
                <a:gd name="T83" fmla="*/ 220 h 224"/>
                <a:gd name="T84" fmla="*/ 170 w 294"/>
                <a:gd name="T85" fmla="*/ 222 h 224"/>
                <a:gd name="T86" fmla="*/ 188 w 294"/>
                <a:gd name="T87" fmla="*/ 215 h 224"/>
                <a:gd name="T88" fmla="*/ 195 w 294"/>
                <a:gd name="T89" fmla="*/ 215 h 224"/>
                <a:gd name="T90" fmla="*/ 195 w 294"/>
                <a:gd name="T91" fmla="*/ 204 h 224"/>
                <a:gd name="T92" fmla="*/ 206 w 294"/>
                <a:gd name="T93" fmla="*/ 202 h 224"/>
                <a:gd name="T94" fmla="*/ 222 w 294"/>
                <a:gd name="T95" fmla="*/ 193 h 224"/>
                <a:gd name="T96" fmla="*/ 229 w 294"/>
                <a:gd name="T97" fmla="*/ 195 h 224"/>
                <a:gd name="T98" fmla="*/ 229 w 294"/>
                <a:gd name="T99" fmla="*/ 202 h 224"/>
                <a:gd name="T100" fmla="*/ 242 w 294"/>
                <a:gd name="T101" fmla="*/ 200 h 224"/>
                <a:gd name="T102" fmla="*/ 242 w 294"/>
                <a:gd name="T103" fmla="*/ 193 h 224"/>
                <a:gd name="T104" fmla="*/ 238 w 294"/>
                <a:gd name="T105" fmla="*/ 188 h 224"/>
                <a:gd name="T106" fmla="*/ 231 w 294"/>
                <a:gd name="T107" fmla="*/ 184 h 224"/>
                <a:gd name="T108" fmla="*/ 238 w 294"/>
                <a:gd name="T109" fmla="*/ 168 h 224"/>
                <a:gd name="T110" fmla="*/ 240 w 294"/>
                <a:gd name="T111" fmla="*/ 153 h 224"/>
                <a:gd name="T112" fmla="*/ 242 w 294"/>
                <a:gd name="T113" fmla="*/ 144 h 224"/>
                <a:gd name="T114" fmla="*/ 247 w 294"/>
                <a:gd name="T115" fmla="*/ 135 h 224"/>
                <a:gd name="T116" fmla="*/ 260 w 294"/>
                <a:gd name="T117" fmla="*/ 130 h 224"/>
                <a:gd name="T118" fmla="*/ 267 w 294"/>
                <a:gd name="T119" fmla="*/ 115 h 224"/>
                <a:gd name="T120" fmla="*/ 283 w 294"/>
                <a:gd name="T121" fmla="*/ 117 h 224"/>
                <a:gd name="T122" fmla="*/ 291 w 294"/>
                <a:gd name="T123" fmla="*/ 1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224">
                  <a:moveTo>
                    <a:pt x="9" y="67"/>
                  </a:moveTo>
                  <a:lnTo>
                    <a:pt x="7" y="65"/>
                  </a:lnTo>
                  <a:lnTo>
                    <a:pt x="9" y="67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7" y="85"/>
                  </a:lnTo>
                  <a:lnTo>
                    <a:pt x="5" y="92"/>
                  </a:lnTo>
                  <a:lnTo>
                    <a:pt x="4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9" y="67"/>
                  </a:lnTo>
                  <a:close/>
                  <a:moveTo>
                    <a:pt x="294" y="103"/>
                  </a:moveTo>
                  <a:lnTo>
                    <a:pt x="292" y="101"/>
                  </a:lnTo>
                  <a:lnTo>
                    <a:pt x="283" y="99"/>
                  </a:lnTo>
                  <a:lnTo>
                    <a:pt x="282" y="101"/>
                  </a:lnTo>
                  <a:lnTo>
                    <a:pt x="280" y="101"/>
                  </a:lnTo>
                  <a:lnTo>
                    <a:pt x="276" y="99"/>
                  </a:lnTo>
                  <a:lnTo>
                    <a:pt x="276" y="99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0"/>
                  </a:lnTo>
                  <a:lnTo>
                    <a:pt x="280" y="88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2" y="81"/>
                  </a:lnTo>
                  <a:lnTo>
                    <a:pt x="283" y="79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3" y="74"/>
                  </a:lnTo>
                  <a:lnTo>
                    <a:pt x="283" y="72"/>
                  </a:lnTo>
                  <a:lnTo>
                    <a:pt x="283" y="69"/>
                  </a:lnTo>
                  <a:lnTo>
                    <a:pt x="280" y="69"/>
                  </a:lnTo>
                  <a:lnTo>
                    <a:pt x="278" y="69"/>
                  </a:lnTo>
                  <a:lnTo>
                    <a:pt x="271" y="65"/>
                  </a:lnTo>
                  <a:lnTo>
                    <a:pt x="267" y="63"/>
                  </a:lnTo>
                  <a:lnTo>
                    <a:pt x="265" y="58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58" y="49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40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3" y="27"/>
                  </a:lnTo>
                  <a:lnTo>
                    <a:pt x="233" y="27"/>
                  </a:lnTo>
                  <a:lnTo>
                    <a:pt x="229" y="25"/>
                  </a:lnTo>
                  <a:lnTo>
                    <a:pt x="226" y="27"/>
                  </a:lnTo>
                  <a:lnTo>
                    <a:pt x="222" y="25"/>
                  </a:lnTo>
                  <a:lnTo>
                    <a:pt x="209" y="23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4"/>
                  </a:lnTo>
                  <a:lnTo>
                    <a:pt x="202" y="13"/>
                  </a:lnTo>
                  <a:lnTo>
                    <a:pt x="202" y="11"/>
                  </a:lnTo>
                  <a:lnTo>
                    <a:pt x="200" y="5"/>
                  </a:lnTo>
                  <a:lnTo>
                    <a:pt x="199" y="2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3" y="4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6" y="7"/>
                  </a:lnTo>
                  <a:lnTo>
                    <a:pt x="182" y="13"/>
                  </a:lnTo>
                  <a:lnTo>
                    <a:pt x="181" y="14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5" y="16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59" y="16"/>
                  </a:lnTo>
                  <a:lnTo>
                    <a:pt x="157" y="14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39" y="9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7" y="7"/>
                  </a:lnTo>
                  <a:lnTo>
                    <a:pt x="134" y="7"/>
                  </a:lnTo>
                  <a:lnTo>
                    <a:pt x="132" y="9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7" y="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9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1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5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79" y="4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3" y="105"/>
                  </a:lnTo>
                  <a:lnTo>
                    <a:pt x="27" y="110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1" y="117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76" y="123"/>
                  </a:lnTo>
                  <a:lnTo>
                    <a:pt x="81" y="121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6" y="139"/>
                  </a:lnTo>
                  <a:lnTo>
                    <a:pt x="96" y="143"/>
                  </a:lnTo>
                  <a:lnTo>
                    <a:pt x="96" y="144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61"/>
                  </a:lnTo>
                  <a:lnTo>
                    <a:pt x="88" y="164"/>
                  </a:lnTo>
                  <a:lnTo>
                    <a:pt x="87" y="171"/>
                  </a:lnTo>
                  <a:lnTo>
                    <a:pt x="88" y="175"/>
                  </a:lnTo>
                  <a:lnTo>
                    <a:pt x="88" y="179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5" y="188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3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8" y="204"/>
                  </a:lnTo>
                  <a:lnTo>
                    <a:pt x="128" y="206"/>
                  </a:lnTo>
                  <a:lnTo>
                    <a:pt x="128" y="209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6" y="213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30" y="220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9" y="222"/>
                  </a:lnTo>
                  <a:lnTo>
                    <a:pt x="141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0"/>
                  </a:lnTo>
                  <a:lnTo>
                    <a:pt x="153" y="220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8"/>
                  </a:lnTo>
                  <a:lnTo>
                    <a:pt x="164" y="220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8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5" y="222"/>
                  </a:lnTo>
                  <a:lnTo>
                    <a:pt x="181" y="217"/>
                  </a:lnTo>
                  <a:lnTo>
                    <a:pt x="182" y="217"/>
                  </a:lnTo>
                  <a:lnTo>
                    <a:pt x="186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90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1"/>
                  </a:lnTo>
                  <a:lnTo>
                    <a:pt x="195" y="211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7" y="202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200" y="202"/>
                  </a:lnTo>
                  <a:lnTo>
                    <a:pt x="206" y="202"/>
                  </a:lnTo>
                  <a:lnTo>
                    <a:pt x="208" y="202"/>
                  </a:lnTo>
                  <a:lnTo>
                    <a:pt x="209" y="200"/>
                  </a:lnTo>
                  <a:lnTo>
                    <a:pt x="211" y="199"/>
                  </a:lnTo>
                  <a:lnTo>
                    <a:pt x="213" y="197"/>
                  </a:lnTo>
                  <a:lnTo>
                    <a:pt x="213" y="193"/>
                  </a:lnTo>
                  <a:lnTo>
                    <a:pt x="215" y="191"/>
                  </a:lnTo>
                  <a:lnTo>
                    <a:pt x="215" y="191"/>
                  </a:lnTo>
                  <a:lnTo>
                    <a:pt x="218" y="193"/>
                  </a:lnTo>
                  <a:lnTo>
                    <a:pt x="222" y="193"/>
                  </a:lnTo>
                  <a:lnTo>
                    <a:pt x="224" y="191"/>
                  </a:lnTo>
                  <a:lnTo>
                    <a:pt x="226" y="190"/>
                  </a:lnTo>
                  <a:lnTo>
                    <a:pt x="227" y="188"/>
                  </a:lnTo>
                  <a:lnTo>
                    <a:pt x="227" y="188"/>
                  </a:lnTo>
                  <a:lnTo>
                    <a:pt x="227" y="190"/>
                  </a:lnTo>
                  <a:lnTo>
                    <a:pt x="227" y="190"/>
                  </a:lnTo>
                  <a:lnTo>
                    <a:pt x="231" y="193"/>
                  </a:lnTo>
                  <a:lnTo>
                    <a:pt x="231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7"/>
                  </a:lnTo>
                  <a:lnTo>
                    <a:pt x="231" y="197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7" y="199"/>
                  </a:lnTo>
                  <a:lnTo>
                    <a:pt x="229" y="200"/>
                  </a:lnTo>
                  <a:lnTo>
                    <a:pt x="229" y="202"/>
                  </a:lnTo>
                  <a:lnTo>
                    <a:pt x="231" y="202"/>
                  </a:lnTo>
                  <a:lnTo>
                    <a:pt x="235" y="202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8" y="200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2" y="200"/>
                  </a:lnTo>
                  <a:lnTo>
                    <a:pt x="242" y="199"/>
                  </a:lnTo>
                  <a:lnTo>
                    <a:pt x="242" y="195"/>
                  </a:lnTo>
                  <a:lnTo>
                    <a:pt x="242" y="195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2" y="193"/>
                  </a:lnTo>
                  <a:lnTo>
                    <a:pt x="242" y="193"/>
                  </a:lnTo>
                  <a:lnTo>
                    <a:pt x="242" y="191"/>
                  </a:lnTo>
                  <a:lnTo>
                    <a:pt x="242" y="191"/>
                  </a:lnTo>
                  <a:lnTo>
                    <a:pt x="242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6" y="186"/>
                  </a:lnTo>
                  <a:lnTo>
                    <a:pt x="235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1" y="186"/>
                  </a:lnTo>
                  <a:lnTo>
                    <a:pt x="231" y="184"/>
                  </a:lnTo>
                  <a:lnTo>
                    <a:pt x="231" y="182"/>
                  </a:lnTo>
                  <a:lnTo>
                    <a:pt x="233" y="179"/>
                  </a:lnTo>
                  <a:lnTo>
                    <a:pt x="235" y="177"/>
                  </a:lnTo>
                  <a:lnTo>
                    <a:pt x="235" y="177"/>
                  </a:lnTo>
                  <a:lnTo>
                    <a:pt x="235" y="175"/>
                  </a:lnTo>
                  <a:lnTo>
                    <a:pt x="235" y="171"/>
                  </a:lnTo>
                  <a:lnTo>
                    <a:pt x="235" y="170"/>
                  </a:lnTo>
                  <a:lnTo>
                    <a:pt x="236" y="170"/>
                  </a:lnTo>
                  <a:lnTo>
                    <a:pt x="238" y="168"/>
                  </a:lnTo>
                  <a:lnTo>
                    <a:pt x="240" y="166"/>
                  </a:lnTo>
                  <a:lnTo>
                    <a:pt x="240" y="164"/>
                  </a:lnTo>
                  <a:lnTo>
                    <a:pt x="242" y="164"/>
                  </a:lnTo>
                  <a:lnTo>
                    <a:pt x="240" y="162"/>
                  </a:lnTo>
                  <a:lnTo>
                    <a:pt x="240" y="159"/>
                  </a:lnTo>
                  <a:lnTo>
                    <a:pt x="238" y="157"/>
                  </a:lnTo>
                  <a:lnTo>
                    <a:pt x="240" y="155"/>
                  </a:lnTo>
                  <a:lnTo>
                    <a:pt x="240" y="155"/>
                  </a:lnTo>
                  <a:lnTo>
                    <a:pt x="240" y="153"/>
                  </a:lnTo>
                  <a:lnTo>
                    <a:pt x="240" y="153"/>
                  </a:lnTo>
                  <a:lnTo>
                    <a:pt x="240" y="152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42" y="141"/>
                  </a:lnTo>
                  <a:lnTo>
                    <a:pt x="242" y="141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6" y="137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9" y="132"/>
                  </a:lnTo>
                  <a:lnTo>
                    <a:pt x="251" y="132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5" y="121"/>
                  </a:lnTo>
                  <a:lnTo>
                    <a:pt x="265" y="119"/>
                  </a:lnTo>
                  <a:lnTo>
                    <a:pt x="265" y="117"/>
                  </a:lnTo>
                  <a:lnTo>
                    <a:pt x="267" y="115"/>
                  </a:lnTo>
                  <a:lnTo>
                    <a:pt x="269" y="115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5" y="115"/>
                  </a:lnTo>
                  <a:lnTo>
                    <a:pt x="285" y="114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7" y="108"/>
                  </a:lnTo>
                  <a:lnTo>
                    <a:pt x="289" y="108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92" y="106"/>
                  </a:lnTo>
                  <a:lnTo>
                    <a:pt x="292" y="105"/>
                  </a:lnTo>
                  <a:lnTo>
                    <a:pt x="294" y="105"/>
                  </a:lnTo>
                  <a:lnTo>
                    <a:pt x="294" y="10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0244928-C77A-4A97-ABFC-1EA2F01C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6D4B034-5B0A-4AF2-A507-230F6557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AD19A4C-8D1A-443E-9310-9FBCB563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2909888"/>
              <a:ext cx="576263" cy="350838"/>
            </a:xfrm>
            <a:custGeom>
              <a:avLst/>
              <a:gdLst>
                <a:gd name="T0" fmla="*/ 357 w 363"/>
                <a:gd name="T1" fmla="*/ 146 h 221"/>
                <a:gd name="T2" fmla="*/ 352 w 363"/>
                <a:gd name="T3" fmla="*/ 137 h 221"/>
                <a:gd name="T4" fmla="*/ 348 w 363"/>
                <a:gd name="T5" fmla="*/ 118 h 221"/>
                <a:gd name="T6" fmla="*/ 334 w 363"/>
                <a:gd name="T7" fmla="*/ 112 h 221"/>
                <a:gd name="T8" fmla="*/ 337 w 363"/>
                <a:gd name="T9" fmla="*/ 94 h 221"/>
                <a:gd name="T10" fmla="*/ 345 w 363"/>
                <a:gd name="T11" fmla="*/ 74 h 221"/>
                <a:gd name="T12" fmla="*/ 328 w 363"/>
                <a:gd name="T13" fmla="*/ 58 h 221"/>
                <a:gd name="T14" fmla="*/ 301 w 363"/>
                <a:gd name="T15" fmla="*/ 45 h 221"/>
                <a:gd name="T16" fmla="*/ 294 w 363"/>
                <a:gd name="T17" fmla="*/ 45 h 221"/>
                <a:gd name="T18" fmla="*/ 281 w 363"/>
                <a:gd name="T19" fmla="*/ 53 h 221"/>
                <a:gd name="T20" fmla="*/ 276 w 363"/>
                <a:gd name="T21" fmla="*/ 53 h 221"/>
                <a:gd name="T22" fmla="*/ 260 w 363"/>
                <a:gd name="T23" fmla="*/ 36 h 221"/>
                <a:gd name="T24" fmla="*/ 253 w 363"/>
                <a:gd name="T25" fmla="*/ 24 h 221"/>
                <a:gd name="T26" fmla="*/ 234 w 363"/>
                <a:gd name="T27" fmla="*/ 16 h 221"/>
                <a:gd name="T28" fmla="*/ 229 w 363"/>
                <a:gd name="T29" fmla="*/ 11 h 221"/>
                <a:gd name="T30" fmla="*/ 218 w 363"/>
                <a:gd name="T31" fmla="*/ 6 h 221"/>
                <a:gd name="T32" fmla="*/ 216 w 363"/>
                <a:gd name="T33" fmla="*/ 7 h 221"/>
                <a:gd name="T34" fmla="*/ 206 w 363"/>
                <a:gd name="T35" fmla="*/ 2 h 221"/>
                <a:gd name="T36" fmla="*/ 193 w 363"/>
                <a:gd name="T37" fmla="*/ 11 h 221"/>
                <a:gd name="T38" fmla="*/ 179 w 363"/>
                <a:gd name="T39" fmla="*/ 13 h 221"/>
                <a:gd name="T40" fmla="*/ 166 w 363"/>
                <a:gd name="T41" fmla="*/ 22 h 221"/>
                <a:gd name="T42" fmla="*/ 171 w 363"/>
                <a:gd name="T43" fmla="*/ 44 h 221"/>
                <a:gd name="T44" fmla="*/ 171 w 363"/>
                <a:gd name="T45" fmla="*/ 78 h 221"/>
                <a:gd name="T46" fmla="*/ 162 w 363"/>
                <a:gd name="T47" fmla="*/ 90 h 221"/>
                <a:gd name="T48" fmla="*/ 144 w 363"/>
                <a:gd name="T49" fmla="*/ 101 h 221"/>
                <a:gd name="T50" fmla="*/ 119 w 363"/>
                <a:gd name="T51" fmla="*/ 96 h 221"/>
                <a:gd name="T52" fmla="*/ 110 w 363"/>
                <a:gd name="T53" fmla="*/ 76 h 221"/>
                <a:gd name="T54" fmla="*/ 106 w 363"/>
                <a:gd name="T55" fmla="*/ 67 h 221"/>
                <a:gd name="T56" fmla="*/ 81 w 363"/>
                <a:gd name="T57" fmla="*/ 33 h 221"/>
                <a:gd name="T58" fmla="*/ 77 w 363"/>
                <a:gd name="T59" fmla="*/ 31 h 221"/>
                <a:gd name="T60" fmla="*/ 27 w 363"/>
                <a:gd name="T61" fmla="*/ 65 h 221"/>
                <a:gd name="T62" fmla="*/ 21 w 363"/>
                <a:gd name="T63" fmla="*/ 85 h 221"/>
                <a:gd name="T64" fmla="*/ 18 w 363"/>
                <a:gd name="T65" fmla="*/ 103 h 221"/>
                <a:gd name="T66" fmla="*/ 3 w 363"/>
                <a:gd name="T67" fmla="*/ 116 h 221"/>
                <a:gd name="T68" fmla="*/ 2 w 363"/>
                <a:gd name="T69" fmla="*/ 143 h 221"/>
                <a:gd name="T70" fmla="*/ 5 w 363"/>
                <a:gd name="T71" fmla="*/ 146 h 221"/>
                <a:gd name="T72" fmla="*/ 5 w 363"/>
                <a:gd name="T73" fmla="*/ 157 h 221"/>
                <a:gd name="T74" fmla="*/ 3 w 363"/>
                <a:gd name="T75" fmla="*/ 146 h 221"/>
                <a:gd name="T76" fmla="*/ 2 w 363"/>
                <a:gd name="T77" fmla="*/ 154 h 221"/>
                <a:gd name="T78" fmla="*/ 0 w 363"/>
                <a:gd name="T79" fmla="*/ 166 h 221"/>
                <a:gd name="T80" fmla="*/ 3 w 363"/>
                <a:gd name="T81" fmla="*/ 184 h 221"/>
                <a:gd name="T82" fmla="*/ 18 w 363"/>
                <a:gd name="T83" fmla="*/ 172 h 221"/>
                <a:gd name="T84" fmla="*/ 56 w 363"/>
                <a:gd name="T85" fmla="*/ 154 h 221"/>
                <a:gd name="T86" fmla="*/ 85 w 363"/>
                <a:gd name="T87" fmla="*/ 159 h 221"/>
                <a:gd name="T88" fmla="*/ 103 w 363"/>
                <a:gd name="T89" fmla="*/ 163 h 221"/>
                <a:gd name="T90" fmla="*/ 126 w 363"/>
                <a:gd name="T91" fmla="*/ 163 h 221"/>
                <a:gd name="T92" fmla="*/ 137 w 363"/>
                <a:gd name="T93" fmla="*/ 161 h 221"/>
                <a:gd name="T94" fmla="*/ 159 w 363"/>
                <a:gd name="T95" fmla="*/ 168 h 221"/>
                <a:gd name="T96" fmla="*/ 179 w 363"/>
                <a:gd name="T97" fmla="*/ 166 h 221"/>
                <a:gd name="T98" fmla="*/ 195 w 363"/>
                <a:gd name="T99" fmla="*/ 154 h 221"/>
                <a:gd name="T100" fmla="*/ 200 w 363"/>
                <a:gd name="T101" fmla="*/ 166 h 221"/>
                <a:gd name="T102" fmla="*/ 231 w 363"/>
                <a:gd name="T103" fmla="*/ 179 h 221"/>
                <a:gd name="T104" fmla="*/ 242 w 363"/>
                <a:gd name="T105" fmla="*/ 188 h 221"/>
                <a:gd name="T106" fmla="*/ 269 w 363"/>
                <a:gd name="T107" fmla="*/ 217 h 221"/>
                <a:gd name="T108" fmla="*/ 292 w 363"/>
                <a:gd name="T109" fmla="*/ 217 h 221"/>
                <a:gd name="T110" fmla="*/ 314 w 363"/>
                <a:gd name="T111" fmla="*/ 210 h 221"/>
                <a:gd name="T112" fmla="*/ 332 w 363"/>
                <a:gd name="T113" fmla="*/ 210 h 221"/>
                <a:gd name="T114" fmla="*/ 346 w 363"/>
                <a:gd name="T115" fmla="*/ 186 h 221"/>
                <a:gd name="T116" fmla="*/ 355 w 363"/>
                <a:gd name="T117" fmla="*/ 179 h 221"/>
                <a:gd name="T118" fmla="*/ 363 w 363"/>
                <a:gd name="T119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221">
                  <a:moveTo>
                    <a:pt x="363" y="166"/>
                  </a:moveTo>
                  <a:lnTo>
                    <a:pt x="361" y="161"/>
                  </a:lnTo>
                  <a:lnTo>
                    <a:pt x="361" y="159"/>
                  </a:lnTo>
                  <a:lnTo>
                    <a:pt x="361" y="156"/>
                  </a:lnTo>
                  <a:lnTo>
                    <a:pt x="361" y="154"/>
                  </a:lnTo>
                  <a:lnTo>
                    <a:pt x="361" y="152"/>
                  </a:lnTo>
                  <a:lnTo>
                    <a:pt x="359" y="152"/>
                  </a:lnTo>
                  <a:lnTo>
                    <a:pt x="357" y="148"/>
                  </a:lnTo>
                  <a:lnTo>
                    <a:pt x="357" y="146"/>
                  </a:lnTo>
                  <a:lnTo>
                    <a:pt x="357" y="146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7" y="141"/>
                  </a:lnTo>
                  <a:lnTo>
                    <a:pt x="354" y="139"/>
                  </a:lnTo>
                  <a:lnTo>
                    <a:pt x="352" y="139"/>
                  </a:lnTo>
                  <a:lnTo>
                    <a:pt x="352" y="137"/>
                  </a:lnTo>
                  <a:lnTo>
                    <a:pt x="352" y="136"/>
                  </a:lnTo>
                  <a:lnTo>
                    <a:pt x="352" y="132"/>
                  </a:lnTo>
                  <a:lnTo>
                    <a:pt x="350" y="130"/>
                  </a:lnTo>
                  <a:lnTo>
                    <a:pt x="346" y="127"/>
                  </a:lnTo>
                  <a:lnTo>
                    <a:pt x="345" y="125"/>
                  </a:lnTo>
                  <a:lnTo>
                    <a:pt x="346" y="123"/>
                  </a:lnTo>
                  <a:lnTo>
                    <a:pt x="346" y="121"/>
                  </a:lnTo>
                  <a:lnTo>
                    <a:pt x="348" y="119"/>
                  </a:lnTo>
                  <a:lnTo>
                    <a:pt x="348" y="118"/>
                  </a:lnTo>
                  <a:lnTo>
                    <a:pt x="346" y="116"/>
                  </a:lnTo>
                  <a:lnTo>
                    <a:pt x="345" y="114"/>
                  </a:lnTo>
                  <a:lnTo>
                    <a:pt x="343" y="114"/>
                  </a:lnTo>
                  <a:lnTo>
                    <a:pt x="341" y="112"/>
                  </a:lnTo>
                  <a:lnTo>
                    <a:pt x="339" y="114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2"/>
                  </a:lnTo>
                  <a:lnTo>
                    <a:pt x="337" y="105"/>
                  </a:lnTo>
                  <a:lnTo>
                    <a:pt x="337" y="103"/>
                  </a:lnTo>
                  <a:lnTo>
                    <a:pt x="337" y="101"/>
                  </a:lnTo>
                  <a:lnTo>
                    <a:pt x="337" y="101"/>
                  </a:lnTo>
                  <a:lnTo>
                    <a:pt x="339" y="100"/>
                  </a:lnTo>
                  <a:lnTo>
                    <a:pt x="339" y="98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7" y="92"/>
                  </a:lnTo>
                  <a:lnTo>
                    <a:pt x="336" y="92"/>
                  </a:lnTo>
                  <a:lnTo>
                    <a:pt x="337" y="90"/>
                  </a:lnTo>
                  <a:lnTo>
                    <a:pt x="341" y="89"/>
                  </a:lnTo>
                  <a:lnTo>
                    <a:pt x="343" y="87"/>
                  </a:lnTo>
                  <a:lnTo>
                    <a:pt x="343" y="85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37" y="69"/>
                  </a:lnTo>
                  <a:lnTo>
                    <a:pt x="337" y="69"/>
                  </a:lnTo>
                  <a:lnTo>
                    <a:pt x="334" y="65"/>
                  </a:lnTo>
                  <a:lnTo>
                    <a:pt x="328" y="63"/>
                  </a:lnTo>
                  <a:lnTo>
                    <a:pt x="327" y="62"/>
                  </a:lnTo>
                  <a:lnTo>
                    <a:pt x="328" y="60"/>
                  </a:lnTo>
                  <a:lnTo>
                    <a:pt x="328" y="58"/>
                  </a:lnTo>
                  <a:lnTo>
                    <a:pt x="328" y="56"/>
                  </a:lnTo>
                  <a:lnTo>
                    <a:pt x="328" y="53"/>
                  </a:lnTo>
                  <a:lnTo>
                    <a:pt x="319" y="53"/>
                  </a:lnTo>
                  <a:lnTo>
                    <a:pt x="318" y="53"/>
                  </a:lnTo>
                  <a:lnTo>
                    <a:pt x="310" y="51"/>
                  </a:lnTo>
                  <a:lnTo>
                    <a:pt x="307" y="51"/>
                  </a:lnTo>
                  <a:lnTo>
                    <a:pt x="305" y="49"/>
                  </a:lnTo>
                  <a:lnTo>
                    <a:pt x="303" y="49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4" y="45"/>
                  </a:lnTo>
                  <a:lnTo>
                    <a:pt x="294" y="45"/>
                  </a:lnTo>
                  <a:lnTo>
                    <a:pt x="292" y="47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1" y="51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78" y="53"/>
                  </a:lnTo>
                  <a:lnTo>
                    <a:pt x="278" y="53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4" y="51"/>
                  </a:lnTo>
                  <a:lnTo>
                    <a:pt x="274" y="49"/>
                  </a:lnTo>
                  <a:lnTo>
                    <a:pt x="274" y="49"/>
                  </a:lnTo>
                  <a:lnTo>
                    <a:pt x="269" y="47"/>
                  </a:lnTo>
                  <a:lnTo>
                    <a:pt x="269" y="47"/>
                  </a:lnTo>
                  <a:lnTo>
                    <a:pt x="267" y="45"/>
                  </a:lnTo>
                  <a:lnTo>
                    <a:pt x="265" y="44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53" y="29"/>
                  </a:lnTo>
                  <a:lnTo>
                    <a:pt x="253" y="27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42" y="22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4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1" y="16"/>
                  </a:lnTo>
                  <a:lnTo>
                    <a:pt x="229" y="15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7" y="11"/>
                  </a:lnTo>
                  <a:lnTo>
                    <a:pt x="225" y="9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2"/>
                  </a:lnTo>
                  <a:lnTo>
                    <a:pt x="215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5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11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4" y="4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1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2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5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6" y="25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71" y="44"/>
                  </a:lnTo>
                  <a:lnTo>
                    <a:pt x="169" y="47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1" y="58"/>
                  </a:lnTo>
                  <a:lnTo>
                    <a:pt x="171" y="69"/>
                  </a:lnTo>
                  <a:lnTo>
                    <a:pt x="171" y="74"/>
                  </a:lnTo>
                  <a:lnTo>
                    <a:pt x="171" y="78"/>
                  </a:lnTo>
                  <a:lnTo>
                    <a:pt x="171" y="80"/>
                  </a:lnTo>
                  <a:lnTo>
                    <a:pt x="168" y="83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7"/>
                  </a:lnTo>
                  <a:lnTo>
                    <a:pt x="164" y="87"/>
                  </a:lnTo>
                  <a:lnTo>
                    <a:pt x="164" y="87"/>
                  </a:lnTo>
                  <a:lnTo>
                    <a:pt x="162" y="89"/>
                  </a:lnTo>
                  <a:lnTo>
                    <a:pt x="162" y="90"/>
                  </a:lnTo>
                  <a:lnTo>
                    <a:pt x="157" y="92"/>
                  </a:lnTo>
                  <a:lnTo>
                    <a:pt x="155" y="94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0" y="100"/>
                  </a:lnTo>
                  <a:lnTo>
                    <a:pt x="148" y="101"/>
                  </a:lnTo>
                  <a:lnTo>
                    <a:pt x="144" y="101"/>
                  </a:lnTo>
                  <a:lnTo>
                    <a:pt x="137" y="103"/>
                  </a:lnTo>
                  <a:lnTo>
                    <a:pt x="133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28" y="100"/>
                  </a:lnTo>
                  <a:lnTo>
                    <a:pt x="128" y="98"/>
                  </a:lnTo>
                  <a:lnTo>
                    <a:pt x="123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5" y="92"/>
                  </a:lnTo>
                  <a:lnTo>
                    <a:pt x="115" y="92"/>
                  </a:lnTo>
                  <a:lnTo>
                    <a:pt x="113" y="90"/>
                  </a:lnTo>
                  <a:lnTo>
                    <a:pt x="113" y="81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2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3" y="65"/>
                  </a:lnTo>
                  <a:lnTo>
                    <a:pt x="99" y="62"/>
                  </a:lnTo>
                  <a:lnTo>
                    <a:pt x="95" y="56"/>
                  </a:lnTo>
                  <a:lnTo>
                    <a:pt x="85" y="47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76" y="33"/>
                  </a:lnTo>
                  <a:lnTo>
                    <a:pt x="61" y="40"/>
                  </a:lnTo>
                  <a:lnTo>
                    <a:pt x="52" y="45"/>
                  </a:lnTo>
                  <a:lnTo>
                    <a:pt x="48" y="45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0" y="60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4" y="109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5" y="116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2" y="137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0"/>
                  </a:lnTo>
                  <a:lnTo>
                    <a:pt x="3" y="148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3" y="179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7" y="184"/>
                  </a:lnTo>
                  <a:lnTo>
                    <a:pt x="9" y="184"/>
                  </a:lnTo>
                  <a:lnTo>
                    <a:pt x="11" y="184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12" y="177"/>
                  </a:lnTo>
                  <a:lnTo>
                    <a:pt x="14" y="175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2" y="165"/>
                  </a:lnTo>
                  <a:lnTo>
                    <a:pt x="36" y="165"/>
                  </a:lnTo>
                  <a:lnTo>
                    <a:pt x="50" y="157"/>
                  </a:lnTo>
                  <a:lnTo>
                    <a:pt x="50" y="157"/>
                  </a:lnTo>
                  <a:lnTo>
                    <a:pt x="56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61" y="156"/>
                  </a:lnTo>
                  <a:lnTo>
                    <a:pt x="63" y="157"/>
                  </a:lnTo>
                  <a:lnTo>
                    <a:pt x="77" y="156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94" y="157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54"/>
                  </a:lnTo>
                  <a:lnTo>
                    <a:pt x="99" y="156"/>
                  </a:lnTo>
                  <a:lnTo>
                    <a:pt x="101" y="157"/>
                  </a:lnTo>
                  <a:lnTo>
                    <a:pt x="103" y="163"/>
                  </a:lnTo>
                  <a:lnTo>
                    <a:pt x="104" y="165"/>
                  </a:lnTo>
                  <a:lnTo>
                    <a:pt x="108" y="165"/>
                  </a:lnTo>
                  <a:lnTo>
                    <a:pt x="110" y="161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1"/>
                  </a:lnTo>
                  <a:lnTo>
                    <a:pt x="132" y="159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2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51" y="163"/>
                  </a:lnTo>
                  <a:lnTo>
                    <a:pt x="155" y="166"/>
                  </a:lnTo>
                  <a:lnTo>
                    <a:pt x="157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0" y="168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69" y="165"/>
                  </a:lnTo>
                  <a:lnTo>
                    <a:pt x="173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9" y="166"/>
                  </a:lnTo>
                  <a:lnTo>
                    <a:pt x="180" y="165"/>
                  </a:lnTo>
                  <a:lnTo>
                    <a:pt x="184" y="159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6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5" y="156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7" y="152"/>
                  </a:lnTo>
                  <a:lnTo>
                    <a:pt x="197" y="154"/>
                  </a:lnTo>
                  <a:lnTo>
                    <a:pt x="198" y="157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0" y="166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72"/>
                  </a:lnTo>
                  <a:lnTo>
                    <a:pt x="206" y="174"/>
                  </a:lnTo>
                  <a:lnTo>
                    <a:pt x="207" y="175"/>
                  </a:lnTo>
                  <a:lnTo>
                    <a:pt x="220" y="177"/>
                  </a:lnTo>
                  <a:lnTo>
                    <a:pt x="224" y="179"/>
                  </a:lnTo>
                  <a:lnTo>
                    <a:pt x="227" y="177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8" y="184"/>
                  </a:lnTo>
                  <a:lnTo>
                    <a:pt x="240" y="186"/>
                  </a:lnTo>
                  <a:lnTo>
                    <a:pt x="242" y="188"/>
                  </a:lnTo>
                  <a:lnTo>
                    <a:pt x="245" y="192"/>
                  </a:lnTo>
                  <a:lnTo>
                    <a:pt x="249" y="195"/>
                  </a:lnTo>
                  <a:lnTo>
                    <a:pt x="253" y="197"/>
                  </a:lnTo>
                  <a:lnTo>
                    <a:pt x="256" y="201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3" y="210"/>
                  </a:lnTo>
                  <a:lnTo>
                    <a:pt x="265" y="215"/>
                  </a:lnTo>
                  <a:lnTo>
                    <a:pt x="269" y="217"/>
                  </a:lnTo>
                  <a:lnTo>
                    <a:pt x="276" y="221"/>
                  </a:lnTo>
                  <a:lnTo>
                    <a:pt x="278" y="221"/>
                  </a:lnTo>
                  <a:lnTo>
                    <a:pt x="281" y="221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85" y="219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92" y="217"/>
                  </a:lnTo>
                  <a:lnTo>
                    <a:pt x="294" y="217"/>
                  </a:lnTo>
                  <a:lnTo>
                    <a:pt x="298" y="211"/>
                  </a:lnTo>
                  <a:lnTo>
                    <a:pt x="300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10" y="208"/>
                  </a:lnTo>
                  <a:lnTo>
                    <a:pt x="314" y="210"/>
                  </a:lnTo>
                  <a:lnTo>
                    <a:pt x="316" y="210"/>
                  </a:lnTo>
                  <a:lnTo>
                    <a:pt x="316" y="210"/>
                  </a:lnTo>
                  <a:lnTo>
                    <a:pt x="318" y="208"/>
                  </a:lnTo>
                  <a:lnTo>
                    <a:pt x="319" y="206"/>
                  </a:lnTo>
                  <a:lnTo>
                    <a:pt x="32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2" y="208"/>
                  </a:lnTo>
                  <a:lnTo>
                    <a:pt x="332" y="206"/>
                  </a:lnTo>
                  <a:lnTo>
                    <a:pt x="332" y="202"/>
                  </a:lnTo>
                  <a:lnTo>
                    <a:pt x="334" y="199"/>
                  </a:lnTo>
                  <a:lnTo>
                    <a:pt x="339" y="195"/>
                  </a:lnTo>
                  <a:lnTo>
                    <a:pt x="341" y="192"/>
                  </a:lnTo>
                  <a:lnTo>
                    <a:pt x="341" y="190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48" y="181"/>
                  </a:lnTo>
                  <a:lnTo>
                    <a:pt x="350" y="181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7" y="177"/>
                  </a:lnTo>
                  <a:lnTo>
                    <a:pt x="359" y="179"/>
                  </a:lnTo>
                  <a:lnTo>
                    <a:pt x="361" y="177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68"/>
                  </a:lnTo>
                  <a:lnTo>
                    <a:pt x="363" y="168"/>
                  </a:lnTo>
                  <a:lnTo>
                    <a:pt x="363" y="16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6555522-3011-424D-90ED-623F55E7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7E5825F3-3FCA-47DC-9FD1-C967D9CA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D49CD2F-1309-49C6-A219-52933BC71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4356101"/>
              <a:ext cx="946150" cy="1227138"/>
            </a:xfrm>
            <a:custGeom>
              <a:avLst/>
              <a:gdLst>
                <a:gd name="T0" fmla="*/ 177 w 596"/>
                <a:gd name="T1" fmla="*/ 307 h 773"/>
                <a:gd name="T2" fmla="*/ 285 w 596"/>
                <a:gd name="T3" fmla="*/ 619 h 773"/>
                <a:gd name="T4" fmla="*/ 83 w 596"/>
                <a:gd name="T5" fmla="*/ 545 h 773"/>
                <a:gd name="T6" fmla="*/ 154 w 596"/>
                <a:gd name="T7" fmla="*/ 435 h 773"/>
                <a:gd name="T8" fmla="*/ 148 w 596"/>
                <a:gd name="T9" fmla="*/ 422 h 773"/>
                <a:gd name="T10" fmla="*/ 141 w 596"/>
                <a:gd name="T11" fmla="*/ 411 h 773"/>
                <a:gd name="T12" fmla="*/ 116 w 596"/>
                <a:gd name="T13" fmla="*/ 419 h 773"/>
                <a:gd name="T14" fmla="*/ 79 w 596"/>
                <a:gd name="T15" fmla="*/ 444 h 773"/>
                <a:gd name="T16" fmla="*/ 90 w 596"/>
                <a:gd name="T17" fmla="*/ 487 h 773"/>
                <a:gd name="T18" fmla="*/ 92 w 596"/>
                <a:gd name="T19" fmla="*/ 505 h 773"/>
                <a:gd name="T20" fmla="*/ 96 w 596"/>
                <a:gd name="T21" fmla="*/ 547 h 773"/>
                <a:gd name="T22" fmla="*/ 121 w 596"/>
                <a:gd name="T23" fmla="*/ 541 h 773"/>
                <a:gd name="T24" fmla="*/ 146 w 596"/>
                <a:gd name="T25" fmla="*/ 545 h 773"/>
                <a:gd name="T26" fmla="*/ 155 w 596"/>
                <a:gd name="T27" fmla="*/ 493 h 773"/>
                <a:gd name="T28" fmla="*/ 90 w 596"/>
                <a:gd name="T29" fmla="*/ 554 h 773"/>
                <a:gd name="T30" fmla="*/ 144 w 596"/>
                <a:gd name="T31" fmla="*/ 408 h 773"/>
                <a:gd name="T32" fmla="*/ 432 w 596"/>
                <a:gd name="T33" fmla="*/ 565 h 773"/>
                <a:gd name="T34" fmla="*/ 571 w 596"/>
                <a:gd name="T35" fmla="*/ 446 h 773"/>
                <a:gd name="T36" fmla="*/ 479 w 596"/>
                <a:gd name="T37" fmla="*/ 370 h 773"/>
                <a:gd name="T38" fmla="*/ 365 w 596"/>
                <a:gd name="T39" fmla="*/ 294 h 773"/>
                <a:gd name="T40" fmla="*/ 289 w 596"/>
                <a:gd name="T41" fmla="*/ 204 h 773"/>
                <a:gd name="T42" fmla="*/ 294 w 596"/>
                <a:gd name="T43" fmla="*/ 158 h 773"/>
                <a:gd name="T44" fmla="*/ 285 w 596"/>
                <a:gd name="T45" fmla="*/ 142 h 773"/>
                <a:gd name="T46" fmla="*/ 284 w 596"/>
                <a:gd name="T47" fmla="*/ 119 h 773"/>
                <a:gd name="T48" fmla="*/ 293 w 596"/>
                <a:gd name="T49" fmla="*/ 115 h 773"/>
                <a:gd name="T50" fmla="*/ 341 w 596"/>
                <a:gd name="T51" fmla="*/ 99 h 773"/>
                <a:gd name="T52" fmla="*/ 349 w 596"/>
                <a:gd name="T53" fmla="*/ 92 h 773"/>
                <a:gd name="T54" fmla="*/ 341 w 596"/>
                <a:gd name="T55" fmla="*/ 56 h 773"/>
                <a:gd name="T56" fmla="*/ 289 w 596"/>
                <a:gd name="T57" fmla="*/ 27 h 773"/>
                <a:gd name="T58" fmla="*/ 253 w 596"/>
                <a:gd name="T59" fmla="*/ 7 h 773"/>
                <a:gd name="T60" fmla="*/ 206 w 596"/>
                <a:gd name="T61" fmla="*/ 21 h 773"/>
                <a:gd name="T62" fmla="*/ 173 w 596"/>
                <a:gd name="T63" fmla="*/ 36 h 773"/>
                <a:gd name="T64" fmla="*/ 154 w 596"/>
                <a:gd name="T65" fmla="*/ 57 h 773"/>
                <a:gd name="T66" fmla="*/ 119 w 596"/>
                <a:gd name="T67" fmla="*/ 75 h 773"/>
                <a:gd name="T68" fmla="*/ 99 w 596"/>
                <a:gd name="T69" fmla="*/ 70 h 773"/>
                <a:gd name="T70" fmla="*/ 65 w 596"/>
                <a:gd name="T71" fmla="*/ 79 h 773"/>
                <a:gd name="T72" fmla="*/ 13 w 596"/>
                <a:gd name="T73" fmla="*/ 90 h 773"/>
                <a:gd name="T74" fmla="*/ 14 w 596"/>
                <a:gd name="T75" fmla="*/ 137 h 773"/>
                <a:gd name="T76" fmla="*/ 22 w 596"/>
                <a:gd name="T77" fmla="*/ 171 h 773"/>
                <a:gd name="T78" fmla="*/ 52 w 596"/>
                <a:gd name="T79" fmla="*/ 209 h 773"/>
                <a:gd name="T80" fmla="*/ 90 w 596"/>
                <a:gd name="T81" fmla="*/ 205 h 773"/>
                <a:gd name="T82" fmla="*/ 144 w 596"/>
                <a:gd name="T83" fmla="*/ 204 h 773"/>
                <a:gd name="T84" fmla="*/ 182 w 596"/>
                <a:gd name="T85" fmla="*/ 233 h 773"/>
                <a:gd name="T86" fmla="*/ 226 w 596"/>
                <a:gd name="T87" fmla="*/ 317 h 773"/>
                <a:gd name="T88" fmla="*/ 262 w 596"/>
                <a:gd name="T89" fmla="*/ 354 h 773"/>
                <a:gd name="T90" fmla="*/ 330 w 596"/>
                <a:gd name="T91" fmla="*/ 404 h 773"/>
                <a:gd name="T92" fmla="*/ 390 w 596"/>
                <a:gd name="T93" fmla="*/ 437 h 773"/>
                <a:gd name="T94" fmla="*/ 417 w 596"/>
                <a:gd name="T95" fmla="*/ 473 h 773"/>
                <a:gd name="T96" fmla="*/ 462 w 596"/>
                <a:gd name="T97" fmla="*/ 513 h 773"/>
                <a:gd name="T98" fmla="*/ 453 w 596"/>
                <a:gd name="T99" fmla="*/ 606 h 773"/>
                <a:gd name="T100" fmla="*/ 516 w 596"/>
                <a:gd name="T101" fmla="*/ 556 h 773"/>
                <a:gd name="T102" fmla="*/ 498 w 596"/>
                <a:gd name="T103" fmla="*/ 511 h 773"/>
                <a:gd name="T104" fmla="*/ 531 w 596"/>
                <a:gd name="T105" fmla="*/ 462 h 773"/>
                <a:gd name="T106" fmla="*/ 589 w 596"/>
                <a:gd name="T107" fmla="*/ 500 h 773"/>
                <a:gd name="T108" fmla="*/ 287 w 596"/>
                <a:gd name="T109" fmla="*/ 121 h 773"/>
                <a:gd name="T110" fmla="*/ 446 w 596"/>
                <a:gd name="T111" fmla="*/ 597 h 773"/>
                <a:gd name="T112" fmla="*/ 376 w 596"/>
                <a:gd name="T113" fmla="*/ 615 h 773"/>
                <a:gd name="T114" fmla="*/ 325 w 596"/>
                <a:gd name="T115" fmla="*/ 606 h 773"/>
                <a:gd name="T116" fmla="*/ 293 w 596"/>
                <a:gd name="T117" fmla="*/ 628 h 773"/>
                <a:gd name="T118" fmla="*/ 350 w 596"/>
                <a:gd name="T119" fmla="*/ 662 h 773"/>
                <a:gd name="T120" fmla="*/ 430 w 596"/>
                <a:gd name="T121" fmla="*/ 682 h 773"/>
                <a:gd name="T122" fmla="*/ 424 w 596"/>
                <a:gd name="T123" fmla="*/ 657 h 773"/>
                <a:gd name="T124" fmla="*/ 367 w 596"/>
                <a:gd name="T125" fmla="*/ 44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" h="773">
                  <a:moveTo>
                    <a:pt x="175" y="316"/>
                  </a:moveTo>
                  <a:lnTo>
                    <a:pt x="175" y="316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2" y="316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close/>
                  <a:moveTo>
                    <a:pt x="191" y="299"/>
                  </a:moveTo>
                  <a:lnTo>
                    <a:pt x="191" y="299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0" y="299"/>
                  </a:lnTo>
                  <a:lnTo>
                    <a:pt x="188" y="299"/>
                  </a:lnTo>
                  <a:lnTo>
                    <a:pt x="188" y="299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299"/>
                  </a:lnTo>
                  <a:lnTo>
                    <a:pt x="184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7" y="301"/>
                  </a:lnTo>
                  <a:lnTo>
                    <a:pt x="177" y="301"/>
                  </a:lnTo>
                  <a:lnTo>
                    <a:pt x="175" y="301"/>
                  </a:lnTo>
                  <a:lnTo>
                    <a:pt x="175" y="303"/>
                  </a:lnTo>
                  <a:lnTo>
                    <a:pt x="175" y="305"/>
                  </a:lnTo>
                  <a:lnTo>
                    <a:pt x="177" y="305"/>
                  </a:lnTo>
                  <a:lnTo>
                    <a:pt x="177" y="307"/>
                  </a:lnTo>
                  <a:lnTo>
                    <a:pt x="181" y="307"/>
                  </a:lnTo>
                  <a:lnTo>
                    <a:pt x="182" y="307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1" y="308"/>
                  </a:lnTo>
                  <a:lnTo>
                    <a:pt x="191" y="307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1" y="303"/>
                  </a:lnTo>
                  <a:lnTo>
                    <a:pt x="191" y="303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9"/>
                  </a:lnTo>
                  <a:close/>
                  <a:moveTo>
                    <a:pt x="184" y="332"/>
                  </a:moveTo>
                  <a:lnTo>
                    <a:pt x="184" y="334"/>
                  </a:lnTo>
                  <a:lnTo>
                    <a:pt x="186" y="334"/>
                  </a:lnTo>
                  <a:lnTo>
                    <a:pt x="186" y="334"/>
                  </a:lnTo>
                  <a:lnTo>
                    <a:pt x="186" y="332"/>
                  </a:lnTo>
                  <a:lnTo>
                    <a:pt x="184" y="332"/>
                  </a:lnTo>
                  <a:close/>
                  <a:moveTo>
                    <a:pt x="217" y="332"/>
                  </a:moveTo>
                  <a:lnTo>
                    <a:pt x="215" y="330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2"/>
                  </a:lnTo>
                  <a:lnTo>
                    <a:pt x="213" y="332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2"/>
                  </a:lnTo>
                  <a:close/>
                  <a:moveTo>
                    <a:pt x="287" y="621"/>
                  </a:moveTo>
                  <a:lnTo>
                    <a:pt x="285" y="621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5" y="621"/>
                  </a:lnTo>
                  <a:lnTo>
                    <a:pt x="285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9" y="621"/>
                  </a:lnTo>
                  <a:lnTo>
                    <a:pt x="287" y="621"/>
                  </a:lnTo>
                  <a:lnTo>
                    <a:pt x="287" y="621"/>
                  </a:lnTo>
                  <a:close/>
                  <a:moveTo>
                    <a:pt x="274" y="619"/>
                  </a:moveTo>
                  <a:lnTo>
                    <a:pt x="273" y="617"/>
                  </a:lnTo>
                  <a:lnTo>
                    <a:pt x="273" y="617"/>
                  </a:lnTo>
                  <a:lnTo>
                    <a:pt x="273" y="617"/>
                  </a:lnTo>
                  <a:lnTo>
                    <a:pt x="271" y="617"/>
                  </a:lnTo>
                  <a:lnTo>
                    <a:pt x="273" y="617"/>
                  </a:lnTo>
                  <a:lnTo>
                    <a:pt x="273" y="619"/>
                  </a:lnTo>
                  <a:lnTo>
                    <a:pt x="273" y="619"/>
                  </a:lnTo>
                  <a:lnTo>
                    <a:pt x="274" y="619"/>
                  </a:lnTo>
                  <a:lnTo>
                    <a:pt x="274" y="619"/>
                  </a:lnTo>
                  <a:lnTo>
                    <a:pt x="274" y="619"/>
                  </a:lnTo>
                  <a:close/>
                  <a:moveTo>
                    <a:pt x="273" y="691"/>
                  </a:move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5" y="690"/>
                  </a:lnTo>
                  <a:lnTo>
                    <a:pt x="265" y="691"/>
                  </a:lnTo>
                  <a:lnTo>
                    <a:pt x="267" y="691"/>
                  </a:lnTo>
                  <a:lnTo>
                    <a:pt x="267" y="693"/>
                  </a:lnTo>
                  <a:lnTo>
                    <a:pt x="267" y="693"/>
                  </a:lnTo>
                  <a:lnTo>
                    <a:pt x="269" y="695"/>
                  </a:lnTo>
                  <a:lnTo>
                    <a:pt x="271" y="695"/>
                  </a:lnTo>
                  <a:lnTo>
                    <a:pt x="273" y="693"/>
                  </a:lnTo>
                  <a:lnTo>
                    <a:pt x="273" y="691"/>
                  </a:lnTo>
                  <a:lnTo>
                    <a:pt x="273" y="691"/>
                  </a:lnTo>
                  <a:close/>
                  <a:moveTo>
                    <a:pt x="85" y="540"/>
                  </a:moveTo>
                  <a:lnTo>
                    <a:pt x="85" y="540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81" y="543"/>
                  </a:lnTo>
                  <a:lnTo>
                    <a:pt x="81" y="543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7"/>
                  </a:lnTo>
                  <a:lnTo>
                    <a:pt x="85" y="547"/>
                  </a:lnTo>
                  <a:lnTo>
                    <a:pt x="85" y="545"/>
                  </a:lnTo>
                  <a:lnTo>
                    <a:pt x="85" y="545"/>
                  </a:lnTo>
                  <a:lnTo>
                    <a:pt x="85" y="541"/>
                  </a:lnTo>
                  <a:lnTo>
                    <a:pt x="85" y="540"/>
                  </a:lnTo>
                  <a:close/>
                  <a:moveTo>
                    <a:pt x="163" y="283"/>
                  </a:moveTo>
                  <a:lnTo>
                    <a:pt x="163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3" y="285"/>
                  </a:lnTo>
                  <a:lnTo>
                    <a:pt x="163" y="285"/>
                  </a:lnTo>
                  <a:lnTo>
                    <a:pt x="163" y="283"/>
                  </a:lnTo>
                  <a:close/>
                  <a:moveTo>
                    <a:pt x="302" y="771"/>
                  </a:moveTo>
                  <a:lnTo>
                    <a:pt x="302" y="771"/>
                  </a:lnTo>
                  <a:lnTo>
                    <a:pt x="302" y="771"/>
                  </a:lnTo>
                  <a:lnTo>
                    <a:pt x="300" y="771"/>
                  </a:lnTo>
                  <a:lnTo>
                    <a:pt x="298" y="771"/>
                  </a:lnTo>
                  <a:lnTo>
                    <a:pt x="298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8" y="771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2" y="773"/>
                  </a:lnTo>
                  <a:lnTo>
                    <a:pt x="302" y="773"/>
                  </a:lnTo>
                  <a:lnTo>
                    <a:pt x="302" y="771"/>
                  </a:lnTo>
                  <a:lnTo>
                    <a:pt x="302" y="771"/>
                  </a:lnTo>
                  <a:close/>
                  <a:moveTo>
                    <a:pt x="161" y="453"/>
                  </a:moveTo>
                  <a:lnTo>
                    <a:pt x="159" y="451"/>
                  </a:lnTo>
                  <a:lnTo>
                    <a:pt x="159" y="451"/>
                  </a:lnTo>
                  <a:lnTo>
                    <a:pt x="159" y="451"/>
                  </a:lnTo>
                  <a:lnTo>
                    <a:pt x="159" y="449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49"/>
                  </a:lnTo>
                  <a:lnTo>
                    <a:pt x="157" y="448"/>
                  </a:lnTo>
                  <a:lnTo>
                    <a:pt x="157" y="444"/>
                  </a:lnTo>
                  <a:lnTo>
                    <a:pt x="157" y="444"/>
                  </a:lnTo>
                  <a:lnTo>
                    <a:pt x="155" y="440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2" y="429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2" y="429"/>
                  </a:lnTo>
                  <a:lnTo>
                    <a:pt x="152" y="429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0" y="428"/>
                  </a:lnTo>
                  <a:lnTo>
                    <a:pt x="150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4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6"/>
                  </a:lnTo>
                  <a:lnTo>
                    <a:pt x="148" y="42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50" y="424"/>
                  </a:lnTo>
                  <a:lnTo>
                    <a:pt x="150" y="422"/>
                  </a:lnTo>
                  <a:lnTo>
                    <a:pt x="150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2" y="422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3" y="415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1" y="413"/>
                  </a:lnTo>
                  <a:lnTo>
                    <a:pt x="143" y="413"/>
                  </a:lnTo>
                  <a:lnTo>
                    <a:pt x="141" y="413"/>
                  </a:lnTo>
                  <a:lnTo>
                    <a:pt x="141" y="413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7" y="408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4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28" y="406"/>
                  </a:lnTo>
                  <a:lnTo>
                    <a:pt x="128" y="408"/>
                  </a:lnTo>
                  <a:lnTo>
                    <a:pt x="128" y="410"/>
                  </a:lnTo>
                  <a:lnTo>
                    <a:pt x="128" y="411"/>
                  </a:lnTo>
                  <a:lnTo>
                    <a:pt x="126" y="411"/>
                  </a:lnTo>
                  <a:lnTo>
                    <a:pt x="126" y="411"/>
                  </a:lnTo>
                  <a:lnTo>
                    <a:pt x="125" y="413"/>
                  </a:lnTo>
                  <a:lnTo>
                    <a:pt x="125" y="413"/>
                  </a:lnTo>
                  <a:lnTo>
                    <a:pt x="121" y="413"/>
                  </a:lnTo>
                  <a:lnTo>
                    <a:pt x="121" y="415"/>
                  </a:lnTo>
                  <a:lnTo>
                    <a:pt x="119" y="417"/>
                  </a:lnTo>
                  <a:lnTo>
                    <a:pt x="119" y="417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6" y="419"/>
                  </a:lnTo>
                  <a:lnTo>
                    <a:pt x="116" y="420"/>
                  </a:lnTo>
                  <a:lnTo>
                    <a:pt x="116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2"/>
                  </a:lnTo>
                  <a:lnTo>
                    <a:pt x="112" y="424"/>
                  </a:lnTo>
                  <a:lnTo>
                    <a:pt x="110" y="426"/>
                  </a:lnTo>
                  <a:lnTo>
                    <a:pt x="108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5" y="428"/>
                  </a:lnTo>
                  <a:lnTo>
                    <a:pt x="101" y="429"/>
                  </a:lnTo>
                  <a:lnTo>
                    <a:pt x="101" y="429"/>
                  </a:lnTo>
                  <a:lnTo>
                    <a:pt x="101" y="431"/>
                  </a:lnTo>
                  <a:lnTo>
                    <a:pt x="99" y="431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0" y="433"/>
                  </a:lnTo>
                  <a:lnTo>
                    <a:pt x="85" y="433"/>
                  </a:lnTo>
                  <a:lnTo>
                    <a:pt x="83" y="431"/>
                  </a:lnTo>
                  <a:lnTo>
                    <a:pt x="81" y="428"/>
                  </a:lnTo>
                  <a:lnTo>
                    <a:pt x="81" y="428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6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81" y="429"/>
                  </a:lnTo>
                  <a:lnTo>
                    <a:pt x="81" y="429"/>
                  </a:lnTo>
                  <a:lnTo>
                    <a:pt x="79" y="431"/>
                  </a:lnTo>
                  <a:lnTo>
                    <a:pt x="76" y="440"/>
                  </a:lnTo>
                  <a:lnTo>
                    <a:pt x="78" y="440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78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8" y="446"/>
                  </a:lnTo>
                  <a:lnTo>
                    <a:pt x="78" y="446"/>
                  </a:lnTo>
                  <a:lnTo>
                    <a:pt x="78" y="448"/>
                  </a:lnTo>
                  <a:lnTo>
                    <a:pt x="78" y="448"/>
                  </a:lnTo>
                  <a:lnTo>
                    <a:pt x="78" y="449"/>
                  </a:lnTo>
                  <a:lnTo>
                    <a:pt x="78" y="449"/>
                  </a:lnTo>
                  <a:lnTo>
                    <a:pt x="78" y="451"/>
                  </a:lnTo>
                  <a:lnTo>
                    <a:pt x="78" y="449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79" y="449"/>
                  </a:lnTo>
                  <a:lnTo>
                    <a:pt x="79" y="449"/>
                  </a:lnTo>
                  <a:lnTo>
                    <a:pt x="81" y="451"/>
                  </a:lnTo>
                  <a:lnTo>
                    <a:pt x="83" y="449"/>
                  </a:lnTo>
                  <a:lnTo>
                    <a:pt x="85" y="449"/>
                  </a:lnTo>
                  <a:lnTo>
                    <a:pt x="85" y="449"/>
                  </a:lnTo>
                  <a:lnTo>
                    <a:pt x="85" y="451"/>
                  </a:lnTo>
                  <a:lnTo>
                    <a:pt x="87" y="453"/>
                  </a:lnTo>
                  <a:lnTo>
                    <a:pt x="87" y="455"/>
                  </a:lnTo>
                  <a:lnTo>
                    <a:pt x="87" y="455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8" y="458"/>
                  </a:lnTo>
                  <a:lnTo>
                    <a:pt x="90" y="460"/>
                  </a:lnTo>
                  <a:lnTo>
                    <a:pt x="88" y="464"/>
                  </a:lnTo>
                  <a:lnTo>
                    <a:pt x="88" y="466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2" y="467"/>
                  </a:lnTo>
                  <a:lnTo>
                    <a:pt x="94" y="469"/>
                  </a:lnTo>
                  <a:lnTo>
                    <a:pt x="94" y="471"/>
                  </a:lnTo>
                  <a:lnTo>
                    <a:pt x="92" y="475"/>
                  </a:lnTo>
                  <a:lnTo>
                    <a:pt x="92" y="476"/>
                  </a:lnTo>
                  <a:lnTo>
                    <a:pt x="94" y="478"/>
                  </a:lnTo>
                  <a:lnTo>
                    <a:pt x="94" y="480"/>
                  </a:lnTo>
                  <a:lnTo>
                    <a:pt x="94" y="482"/>
                  </a:lnTo>
                  <a:lnTo>
                    <a:pt x="94" y="482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92" y="485"/>
                  </a:lnTo>
                  <a:lnTo>
                    <a:pt x="90" y="485"/>
                  </a:lnTo>
                  <a:lnTo>
                    <a:pt x="90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90" y="485"/>
                  </a:lnTo>
                  <a:lnTo>
                    <a:pt x="90" y="487"/>
                  </a:lnTo>
                  <a:lnTo>
                    <a:pt x="90" y="487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3"/>
                  </a:lnTo>
                  <a:lnTo>
                    <a:pt x="94" y="494"/>
                  </a:lnTo>
                  <a:lnTo>
                    <a:pt x="96" y="494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500"/>
                  </a:lnTo>
                  <a:lnTo>
                    <a:pt x="98" y="500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2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6" y="505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5"/>
                  </a:lnTo>
                  <a:lnTo>
                    <a:pt x="92" y="505"/>
                  </a:lnTo>
                  <a:lnTo>
                    <a:pt x="92" y="507"/>
                  </a:lnTo>
                  <a:lnTo>
                    <a:pt x="92" y="507"/>
                  </a:lnTo>
                  <a:lnTo>
                    <a:pt x="92" y="511"/>
                  </a:lnTo>
                  <a:lnTo>
                    <a:pt x="92" y="513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8"/>
                  </a:lnTo>
                  <a:lnTo>
                    <a:pt x="90" y="520"/>
                  </a:lnTo>
                  <a:lnTo>
                    <a:pt x="90" y="522"/>
                  </a:lnTo>
                  <a:lnTo>
                    <a:pt x="88" y="52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7"/>
                  </a:lnTo>
                  <a:lnTo>
                    <a:pt x="88" y="527"/>
                  </a:lnTo>
                  <a:lnTo>
                    <a:pt x="88" y="529"/>
                  </a:lnTo>
                  <a:lnTo>
                    <a:pt x="88" y="529"/>
                  </a:lnTo>
                  <a:lnTo>
                    <a:pt x="90" y="531"/>
                  </a:lnTo>
                  <a:lnTo>
                    <a:pt x="90" y="532"/>
                  </a:lnTo>
                  <a:lnTo>
                    <a:pt x="92" y="532"/>
                  </a:lnTo>
                  <a:lnTo>
                    <a:pt x="90" y="534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40"/>
                  </a:lnTo>
                  <a:lnTo>
                    <a:pt x="88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2" y="541"/>
                  </a:lnTo>
                  <a:lnTo>
                    <a:pt x="92" y="541"/>
                  </a:lnTo>
                  <a:lnTo>
                    <a:pt x="92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4" y="545"/>
                  </a:lnTo>
                  <a:lnTo>
                    <a:pt x="94" y="545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6" y="547"/>
                  </a:lnTo>
                  <a:lnTo>
                    <a:pt x="96" y="547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52"/>
                  </a:lnTo>
                  <a:lnTo>
                    <a:pt x="99" y="556"/>
                  </a:lnTo>
                  <a:lnTo>
                    <a:pt x="99" y="554"/>
                  </a:lnTo>
                  <a:lnTo>
                    <a:pt x="101" y="556"/>
                  </a:lnTo>
                  <a:lnTo>
                    <a:pt x="101" y="558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3" y="561"/>
                  </a:lnTo>
                  <a:lnTo>
                    <a:pt x="103" y="559"/>
                  </a:lnTo>
                  <a:lnTo>
                    <a:pt x="103" y="558"/>
                  </a:lnTo>
                  <a:lnTo>
                    <a:pt x="105" y="558"/>
                  </a:lnTo>
                  <a:lnTo>
                    <a:pt x="105" y="558"/>
                  </a:lnTo>
                  <a:lnTo>
                    <a:pt x="107" y="558"/>
                  </a:lnTo>
                  <a:lnTo>
                    <a:pt x="108" y="558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1" y="554"/>
                  </a:lnTo>
                  <a:lnTo>
                    <a:pt x="121" y="552"/>
                  </a:lnTo>
                  <a:lnTo>
                    <a:pt x="121" y="552"/>
                  </a:lnTo>
                  <a:lnTo>
                    <a:pt x="121" y="550"/>
                  </a:lnTo>
                  <a:lnTo>
                    <a:pt x="123" y="549"/>
                  </a:lnTo>
                  <a:lnTo>
                    <a:pt x="123" y="549"/>
                  </a:lnTo>
                  <a:lnTo>
                    <a:pt x="121" y="549"/>
                  </a:lnTo>
                  <a:lnTo>
                    <a:pt x="121" y="549"/>
                  </a:lnTo>
                  <a:lnTo>
                    <a:pt x="121" y="547"/>
                  </a:lnTo>
                  <a:lnTo>
                    <a:pt x="121" y="545"/>
                  </a:lnTo>
                  <a:lnTo>
                    <a:pt x="121" y="545"/>
                  </a:lnTo>
                  <a:lnTo>
                    <a:pt x="121" y="543"/>
                  </a:lnTo>
                  <a:lnTo>
                    <a:pt x="121" y="541"/>
                  </a:lnTo>
                  <a:lnTo>
                    <a:pt x="121" y="541"/>
                  </a:lnTo>
                  <a:lnTo>
                    <a:pt x="125" y="540"/>
                  </a:lnTo>
                  <a:lnTo>
                    <a:pt x="125" y="538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3" y="536"/>
                  </a:lnTo>
                  <a:lnTo>
                    <a:pt x="123" y="536"/>
                  </a:lnTo>
                  <a:lnTo>
                    <a:pt x="123" y="538"/>
                  </a:lnTo>
                  <a:lnTo>
                    <a:pt x="123" y="536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8" y="541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30" y="538"/>
                  </a:lnTo>
                  <a:lnTo>
                    <a:pt x="130" y="538"/>
                  </a:lnTo>
                  <a:lnTo>
                    <a:pt x="132" y="538"/>
                  </a:lnTo>
                  <a:lnTo>
                    <a:pt x="134" y="538"/>
                  </a:lnTo>
                  <a:lnTo>
                    <a:pt x="134" y="540"/>
                  </a:lnTo>
                  <a:lnTo>
                    <a:pt x="134" y="538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7" y="540"/>
                  </a:lnTo>
                  <a:lnTo>
                    <a:pt x="137" y="540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3" y="545"/>
                  </a:lnTo>
                  <a:lnTo>
                    <a:pt x="143" y="545"/>
                  </a:lnTo>
                  <a:lnTo>
                    <a:pt x="143" y="543"/>
                  </a:lnTo>
                  <a:lnTo>
                    <a:pt x="144" y="543"/>
                  </a:lnTo>
                  <a:lnTo>
                    <a:pt x="144" y="543"/>
                  </a:lnTo>
                  <a:lnTo>
                    <a:pt x="146" y="545"/>
                  </a:lnTo>
                  <a:lnTo>
                    <a:pt x="144" y="545"/>
                  </a:lnTo>
                  <a:lnTo>
                    <a:pt x="144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3"/>
                  </a:lnTo>
                  <a:lnTo>
                    <a:pt x="148" y="543"/>
                  </a:lnTo>
                  <a:lnTo>
                    <a:pt x="148" y="543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38"/>
                  </a:lnTo>
                  <a:lnTo>
                    <a:pt x="148" y="536"/>
                  </a:lnTo>
                  <a:lnTo>
                    <a:pt x="150" y="534"/>
                  </a:lnTo>
                  <a:lnTo>
                    <a:pt x="152" y="534"/>
                  </a:lnTo>
                  <a:lnTo>
                    <a:pt x="152" y="532"/>
                  </a:lnTo>
                  <a:lnTo>
                    <a:pt x="150" y="532"/>
                  </a:lnTo>
                  <a:lnTo>
                    <a:pt x="150" y="532"/>
                  </a:lnTo>
                  <a:lnTo>
                    <a:pt x="150" y="531"/>
                  </a:lnTo>
                  <a:lnTo>
                    <a:pt x="150" y="531"/>
                  </a:lnTo>
                  <a:lnTo>
                    <a:pt x="150" y="527"/>
                  </a:lnTo>
                  <a:lnTo>
                    <a:pt x="152" y="523"/>
                  </a:lnTo>
                  <a:lnTo>
                    <a:pt x="152" y="522"/>
                  </a:lnTo>
                  <a:lnTo>
                    <a:pt x="152" y="520"/>
                  </a:lnTo>
                  <a:lnTo>
                    <a:pt x="152" y="516"/>
                  </a:lnTo>
                  <a:lnTo>
                    <a:pt x="154" y="514"/>
                  </a:lnTo>
                  <a:lnTo>
                    <a:pt x="152" y="511"/>
                  </a:lnTo>
                  <a:lnTo>
                    <a:pt x="152" y="511"/>
                  </a:lnTo>
                  <a:lnTo>
                    <a:pt x="154" y="511"/>
                  </a:lnTo>
                  <a:lnTo>
                    <a:pt x="154" y="509"/>
                  </a:lnTo>
                  <a:lnTo>
                    <a:pt x="154" y="509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4" y="503"/>
                  </a:lnTo>
                  <a:lnTo>
                    <a:pt x="154" y="503"/>
                  </a:lnTo>
                  <a:lnTo>
                    <a:pt x="154" y="502"/>
                  </a:lnTo>
                  <a:lnTo>
                    <a:pt x="154" y="500"/>
                  </a:lnTo>
                  <a:lnTo>
                    <a:pt x="154" y="498"/>
                  </a:lnTo>
                  <a:lnTo>
                    <a:pt x="155" y="498"/>
                  </a:lnTo>
                  <a:lnTo>
                    <a:pt x="155" y="496"/>
                  </a:lnTo>
                  <a:lnTo>
                    <a:pt x="155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4" y="491"/>
                  </a:lnTo>
                  <a:lnTo>
                    <a:pt x="155" y="489"/>
                  </a:lnTo>
                  <a:lnTo>
                    <a:pt x="157" y="484"/>
                  </a:lnTo>
                  <a:lnTo>
                    <a:pt x="157" y="482"/>
                  </a:lnTo>
                  <a:lnTo>
                    <a:pt x="155" y="482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2" y="475"/>
                  </a:lnTo>
                  <a:lnTo>
                    <a:pt x="152" y="475"/>
                  </a:lnTo>
                  <a:lnTo>
                    <a:pt x="152" y="471"/>
                  </a:lnTo>
                  <a:lnTo>
                    <a:pt x="152" y="471"/>
                  </a:lnTo>
                  <a:lnTo>
                    <a:pt x="152" y="469"/>
                  </a:lnTo>
                  <a:lnTo>
                    <a:pt x="152" y="469"/>
                  </a:lnTo>
                  <a:lnTo>
                    <a:pt x="154" y="467"/>
                  </a:lnTo>
                  <a:lnTo>
                    <a:pt x="154" y="467"/>
                  </a:lnTo>
                  <a:lnTo>
                    <a:pt x="155" y="466"/>
                  </a:lnTo>
                  <a:lnTo>
                    <a:pt x="155" y="464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57" y="462"/>
                  </a:lnTo>
                  <a:lnTo>
                    <a:pt x="159" y="460"/>
                  </a:lnTo>
                  <a:lnTo>
                    <a:pt x="161" y="458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1" y="455"/>
                  </a:lnTo>
                  <a:lnTo>
                    <a:pt x="161" y="455"/>
                  </a:lnTo>
                  <a:lnTo>
                    <a:pt x="161" y="453"/>
                  </a:lnTo>
                  <a:lnTo>
                    <a:pt x="161" y="453"/>
                  </a:lnTo>
                  <a:close/>
                  <a:moveTo>
                    <a:pt x="94" y="549"/>
                  </a:moveTo>
                  <a:lnTo>
                    <a:pt x="94" y="549"/>
                  </a:lnTo>
                  <a:lnTo>
                    <a:pt x="94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7"/>
                  </a:lnTo>
                  <a:lnTo>
                    <a:pt x="90" y="545"/>
                  </a:lnTo>
                  <a:lnTo>
                    <a:pt x="88" y="545"/>
                  </a:lnTo>
                  <a:lnTo>
                    <a:pt x="88" y="545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9"/>
                  </a:lnTo>
                  <a:lnTo>
                    <a:pt x="88" y="550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6"/>
                  </a:lnTo>
                  <a:lnTo>
                    <a:pt x="90" y="556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4" y="549"/>
                  </a:lnTo>
                  <a:lnTo>
                    <a:pt x="94" y="549"/>
                  </a:lnTo>
                  <a:lnTo>
                    <a:pt x="94" y="549"/>
                  </a:lnTo>
                  <a:close/>
                  <a:moveTo>
                    <a:pt x="83" y="419"/>
                  </a:moveTo>
                  <a:lnTo>
                    <a:pt x="81" y="419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79" y="422"/>
                  </a:lnTo>
                  <a:lnTo>
                    <a:pt x="81" y="422"/>
                  </a:lnTo>
                  <a:lnTo>
                    <a:pt x="83" y="420"/>
                  </a:lnTo>
                  <a:lnTo>
                    <a:pt x="83" y="419"/>
                  </a:lnTo>
                  <a:lnTo>
                    <a:pt x="83" y="419"/>
                  </a:lnTo>
                  <a:lnTo>
                    <a:pt x="87" y="419"/>
                  </a:lnTo>
                  <a:lnTo>
                    <a:pt x="87" y="417"/>
                  </a:lnTo>
                  <a:lnTo>
                    <a:pt x="87" y="417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3" y="415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9"/>
                  </a:lnTo>
                  <a:lnTo>
                    <a:pt x="83" y="419"/>
                  </a:lnTo>
                  <a:close/>
                  <a:moveTo>
                    <a:pt x="143" y="410"/>
                  </a:moveTo>
                  <a:lnTo>
                    <a:pt x="143" y="410"/>
                  </a:lnTo>
                  <a:lnTo>
                    <a:pt x="143" y="410"/>
                  </a:lnTo>
                  <a:lnTo>
                    <a:pt x="143" y="411"/>
                  </a:lnTo>
                  <a:lnTo>
                    <a:pt x="143" y="411"/>
                  </a:lnTo>
                  <a:lnTo>
                    <a:pt x="144" y="411"/>
                  </a:lnTo>
                  <a:lnTo>
                    <a:pt x="144" y="410"/>
                  </a:lnTo>
                  <a:lnTo>
                    <a:pt x="143" y="410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8"/>
                  </a:lnTo>
                  <a:lnTo>
                    <a:pt x="143" y="408"/>
                  </a:lnTo>
                  <a:lnTo>
                    <a:pt x="143" y="410"/>
                  </a:lnTo>
                  <a:lnTo>
                    <a:pt x="141" y="410"/>
                  </a:lnTo>
                  <a:lnTo>
                    <a:pt x="143" y="410"/>
                  </a:lnTo>
                  <a:close/>
                  <a:moveTo>
                    <a:pt x="141" y="406"/>
                  </a:moveTo>
                  <a:lnTo>
                    <a:pt x="141" y="406"/>
                  </a:lnTo>
                  <a:lnTo>
                    <a:pt x="141" y="406"/>
                  </a:lnTo>
                  <a:lnTo>
                    <a:pt x="141" y="404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6"/>
                  </a:lnTo>
                  <a:lnTo>
                    <a:pt x="141" y="406"/>
                  </a:lnTo>
                  <a:close/>
                  <a:moveTo>
                    <a:pt x="419" y="588"/>
                  </a:moveTo>
                  <a:lnTo>
                    <a:pt x="417" y="590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19" y="594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88"/>
                  </a:lnTo>
                  <a:lnTo>
                    <a:pt x="419" y="588"/>
                  </a:lnTo>
                  <a:close/>
                  <a:moveTo>
                    <a:pt x="432" y="567"/>
                  </a:moveTo>
                  <a:lnTo>
                    <a:pt x="432" y="567"/>
                  </a:lnTo>
                  <a:lnTo>
                    <a:pt x="432" y="567"/>
                  </a:lnTo>
                  <a:lnTo>
                    <a:pt x="432" y="567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2" y="567"/>
                  </a:lnTo>
                  <a:close/>
                  <a:moveTo>
                    <a:pt x="417" y="583"/>
                  </a:moveTo>
                  <a:lnTo>
                    <a:pt x="417" y="583"/>
                  </a:lnTo>
                  <a:lnTo>
                    <a:pt x="415" y="583"/>
                  </a:lnTo>
                  <a:lnTo>
                    <a:pt x="415" y="585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7" y="587"/>
                  </a:lnTo>
                  <a:lnTo>
                    <a:pt x="417" y="588"/>
                  </a:lnTo>
                  <a:lnTo>
                    <a:pt x="419" y="588"/>
                  </a:lnTo>
                  <a:lnTo>
                    <a:pt x="419" y="587"/>
                  </a:lnTo>
                  <a:lnTo>
                    <a:pt x="419" y="587"/>
                  </a:lnTo>
                  <a:lnTo>
                    <a:pt x="417" y="587"/>
                  </a:lnTo>
                  <a:lnTo>
                    <a:pt x="417" y="587"/>
                  </a:lnTo>
                  <a:lnTo>
                    <a:pt x="419" y="587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3"/>
                  </a:lnTo>
                  <a:lnTo>
                    <a:pt x="417" y="583"/>
                  </a:lnTo>
                  <a:close/>
                  <a:moveTo>
                    <a:pt x="596" y="480"/>
                  </a:moveTo>
                  <a:lnTo>
                    <a:pt x="596" y="480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2" y="471"/>
                  </a:lnTo>
                  <a:lnTo>
                    <a:pt x="589" y="466"/>
                  </a:lnTo>
                  <a:lnTo>
                    <a:pt x="589" y="466"/>
                  </a:lnTo>
                  <a:lnTo>
                    <a:pt x="587" y="466"/>
                  </a:lnTo>
                  <a:lnTo>
                    <a:pt x="587" y="464"/>
                  </a:lnTo>
                  <a:lnTo>
                    <a:pt x="585" y="462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6" y="455"/>
                  </a:lnTo>
                  <a:lnTo>
                    <a:pt x="572" y="451"/>
                  </a:lnTo>
                  <a:lnTo>
                    <a:pt x="572" y="449"/>
                  </a:lnTo>
                  <a:lnTo>
                    <a:pt x="572" y="448"/>
                  </a:lnTo>
                  <a:lnTo>
                    <a:pt x="571" y="448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7" y="444"/>
                  </a:lnTo>
                  <a:lnTo>
                    <a:pt x="562" y="442"/>
                  </a:lnTo>
                  <a:lnTo>
                    <a:pt x="558" y="438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47" y="435"/>
                  </a:lnTo>
                  <a:lnTo>
                    <a:pt x="545" y="435"/>
                  </a:lnTo>
                  <a:lnTo>
                    <a:pt x="545" y="433"/>
                  </a:lnTo>
                  <a:lnTo>
                    <a:pt x="544" y="433"/>
                  </a:lnTo>
                  <a:lnTo>
                    <a:pt x="542" y="429"/>
                  </a:lnTo>
                  <a:lnTo>
                    <a:pt x="540" y="429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36" y="426"/>
                  </a:lnTo>
                  <a:lnTo>
                    <a:pt x="535" y="424"/>
                  </a:lnTo>
                  <a:lnTo>
                    <a:pt x="531" y="420"/>
                  </a:lnTo>
                  <a:lnTo>
                    <a:pt x="524" y="417"/>
                  </a:lnTo>
                  <a:lnTo>
                    <a:pt x="515" y="415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1" y="413"/>
                  </a:lnTo>
                  <a:lnTo>
                    <a:pt x="500" y="408"/>
                  </a:lnTo>
                  <a:lnTo>
                    <a:pt x="498" y="408"/>
                  </a:lnTo>
                  <a:lnTo>
                    <a:pt x="497" y="406"/>
                  </a:lnTo>
                  <a:lnTo>
                    <a:pt x="497" y="406"/>
                  </a:lnTo>
                  <a:lnTo>
                    <a:pt x="493" y="404"/>
                  </a:lnTo>
                  <a:lnTo>
                    <a:pt x="486" y="401"/>
                  </a:lnTo>
                  <a:lnTo>
                    <a:pt x="477" y="397"/>
                  </a:lnTo>
                  <a:lnTo>
                    <a:pt x="475" y="395"/>
                  </a:lnTo>
                  <a:lnTo>
                    <a:pt x="475" y="395"/>
                  </a:lnTo>
                  <a:lnTo>
                    <a:pt x="471" y="393"/>
                  </a:lnTo>
                  <a:lnTo>
                    <a:pt x="468" y="392"/>
                  </a:lnTo>
                  <a:lnTo>
                    <a:pt x="468" y="390"/>
                  </a:lnTo>
                  <a:lnTo>
                    <a:pt x="466" y="390"/>
                  </a:lnTo>
                  <a:lnTo>
                    <a:pt x="466" y="386"/>
                  </a:lnTo>
                  <a:lnTo>
                    <a:pt x="464" y="384"/>
                  </a:lnTo>
                  <a:lnTo>
                    <a:pt x="466" y="381"/>
                  </a:lnTo>
                  <a:lnTo>
                    <a:pt x="466" y="381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5" y="373"/>
                  </a:lnTo>
                  <a:lnTo>
                    <a:pt x="475" y="373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9" y="372"/>
                  </a:lnTo>
                  <a:lnTo>
                    <a:pt x="479" y="370"/>
                  </a:lnTo>
                  <a:lnTo>
                    <a:pt x="480" y="370"/>
                  </a:lnTo>
                  <a:lnTo>
                    <a:pt x="480" y="368"/>
                  </a:lnTo>
                  <a:lnTo>
                    <a:pt x="480" y="368"/>
                  </a:lnTo>
                  <a:lnTo>
                    <a:pt x="479" y="364"/>
                  </a:lnTo>
                  <a:lnTo>
                    <a:pt x="479" y="364"/>
                  </a:lnTo>
                  <a:lnTo>
                    <a:pt x="479" y="363"/>
                  </a:lnTo>
                  <a:lnTo>
                    <a:pt x="479" y="363"/>
                  </a:lnTo>
                  <a:lnTo>
                    <a:pt x="477" y="361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59" y="361"/>
                  </a:lnTo>
                  <a:lnTo>
                    <a:pt x="451" y="361"/>
                  </a:lnTo>
                  <a:lnTo>
                    <a:pt x="442" y="363"/>
                  </a:lnTo>
                  <a:lnTo>
                    <a:pt x="441" y="363"/>
                  </a:lnTo>
                  <a:lnTo>
                    <a:pt x="433" y="361"/>
                  </a:lnTo>
                  <a:lnTo>
                    <a:pt x="428" y="361"/>
                  </a:lnTo>
                  <a:lnTo>
                    <a:pt x="428" y="361"/>
                  </a:lnTo>
                  <a:lnTo>
                    <a:pt x="426" y="361"/>
                  </a:lnTo>
                  <a:lnTo>
                    <a:pt x="426" y="359"/>
                  </a:lnTo>
                  <a:lnTo>
                    <a:pt x="423" y="359"/>
                  </a:lnTo>
                  <a:lnTo>
                    <a:pt x="423" y="357"/>
                  </a:lnTo>
                  <a:lnTo>
                    <a:pt x="423" y="357"/>
                  </a:lnTo>
                  <a:lnTo>
                    <a:pt x="421" y="355"/>
                  </a:lnTo>
                  <a:lnTo>
                    <a:pt x="419" y="355"/>
                  </a:lnTo>
                  <a:lnTo>
                    <a:pt x="417" y="354"/>
                  </a:lnTo>
                  <a:lnTo>
                    <a:pt x="414" y="354"/>
                  </a:lnTo>
                  <a:lnTo>
                    <a:pt x="412" y="354"/>
                  </a:lnTo>
                  <a:lnTo>
                    <a:pt x="410" y="352"/>
                  </a:lnTo>
                  <a:lnTo>
                    <a:pt x="410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406" y="350"/>
                  </a:lnTo>
                  <a:lnTo>
                    <a:pt x="406" y="350"/>
                  </a:lnTo>
                  <a:lnTo>
                    <a:pt x="406" y="348"/>
                  </a:lnTo>
                  <a:lnTo>
                    <a:pt x="406" y="345"/>
                  </a:lnTo>
                  <a:lnTo>
                    <a:pt x="406" y="345"/>
                  </a:lnTo>
                  <a:lnTo>
                    <a:pt x="405" y="343"/>
                  </a:lnTo>
                  <a:lnTo>
                    <a:pt x="403" y="343"/>
                  </a:lnTo>
                  <a:lnTo>
                    <a:pt x="399" y="341"/>
                  </a:lnTo>
                  <a:lnTo>
                    <a:pt x="397" y="341"/>
                  </a:lnTo>
                  <a:lnTo>
                    <a:pt x="392" y="334"/>
                  </a:lnTo>
                  <a:lnTo>
                    <a:pt x="390" y="330"/>
                  </a:lnTo>
                  <a:lnTo>
                    <a:pt x="388" y="330"/>
                  </a:lnTo>
                  <a:lnTo>
                    <a:pt x="385" y="326"/>
                  </a:lnTo>
                  <a:lnTo>
                    <a:pt x="381" y="325"/>
                  </a:lnTo>
                  <a:lnTo>
                    <a:pt x="374" y="316"/>
                  </a:lnTo>
                  <a:lnTo>
                    <a:pt x="374" y="314"/>
                  </a:lnTo>
                  <a:lnTo>
                    <a:pt x="374" y="314"/>
                  </a:lnTo>
                  <a:lnTo>
                    <a:pt x="370" y="308"/>
                  </a:lnTo>
                  <a:lnTo>
                    <a:pt x="368" y="307"/>
                  </a:lnTo>
                  <a:lnTo>
                    <a:pt x="367" y="301"/>
                  </a:lnTo>
                  <a:lnTo>
                    <a:pt x="365" y="294"/>
                  </a:lnTo>
                  <a:lnTo>
                    <a:pt x="363" y="287"/>
                  </a:lnTo>
                  <a:lnTo>
                    <a:pt x="363" y="281"/>
                  </a:lnTo>
                  <a:lnTo>
                    <a:pt x="361" y="280"/>
                  </a:lnTo>
                  <a:lnTo>
                    <a:pt x="359" y="276"/>
                  </a:lnTo>
                  <a:lnTo>
                    <a:pt x="359" y="274"/>
                  </a:lnTo>
                  <a:lnTo>
                    <a:pt x="359" y="274"/>
                  </a:lnTo>
                  <a:lnTo>
                    <a:pt x="359" y="272"/>
                  </a:lnTo>
                  <a:lnTo>
                    <a:pt x="359" y="272"/>
                  </a:lnTo>
                  <a:lnTo>
                    <a:pt x="358" y="270"/>
                  </a:lnTo>
                  <a:lnTo>
                    <a:pt x="350" y="252"/>
                  </a:lnTo>
                  <a:lnTo>
                    <a:pt x="352" y="251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9" y="247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3" y="247"/>
                  </a:lnTo>
                  <a:lnTo>
                    <a:pt x="343" y="245"/>
                  </a:lnTo>
                  <a:lnTo>
                    <a:pt x="340" y="245"/>
                  </a:lnTo>
                  <a:lnTo>
                    <a:pt x="340" y="243"/>
                  </a:lnTo>
                  <a:lnTo>
                    <a:pt x="338" y="243"/>
                  </a:lnTo>
                  <a:lnTo>
                    <a:pt x="332" y="240"/>
                  </a:lnTo>
                  <a:lnTo>
                    <a:pt x="318" y="227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2" y="224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07" y="222"/>
                  </a:lnTo>
                  <a:lnTo>
                    <a:pt x="307" y="222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3" y="218"/>
                  </a:lnTo>
                  <a:lnTo>
                    <a:pt x="302" y="218"/>
                  </a:lnTo>
                  <a:lnTo>
                    <a:pt x="298" y="213"/>
                  </a:lnTo>
                  <a:lnTo>
                    <a:pt x="298" y="213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3" y="207"/>
                  </a:lnTo>
                  <a:lnTo>
                    <a:pt x="291" y="205"/>
                  </a:lnTo>
                  <a:lnTo>
                    <a:pt x="289" y="204"/>
                  </a:lnTo>
                  <a:lnTo>
                    <a:pt x="289" y="202"/>
                  </a:lnTo>
                  <a:lnTo>
                    <a:pt x="287" y="200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5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85" y="193"/>
                  </a:lnTo>
                  <a:lnTo>
                    <a:pt x="284" y="186"/>
                  </a:lnTo>
                  <a:lnTo>
                    <a:pt x="284" y="182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5"/>
                  </a:lnTo>
                  <a:lnTo>
                    <a:pt x="284" y="173"/>
                  </a:lnTo>
                  <a:lnTo>
                    <a:pt x="282" y="169"/>
                  </a:lnTo>
                  <a:lnTo>
                    <a:pt x="284" y="168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7" y="162"/>
                  </a:lnTo>
                  <a:lnTo>
                    <a:pt x="287" y="164"/>
                  </a:lnTo>
                  <a:lnTo>
                    <a:pt x="289" y="164"/>
                  </a:lnTo>
                  <a:lnTo>
                    <a:pt x="291" y="164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3" y="158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3" y="160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4" y="155"/>
                  </a:lnTo>
                  <a:lnTo>
                    <a:pt x="294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49"/>
                  </a:lnTo>
                  <a:lnTo>
                    <a:pt x="294" y="149"/>
                  </a:lnTo>
                  <a:lnTo>
                    <a:pt x="294" y="149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3" y="148"/>
                  </a:lnTo>
                  <a:lnTo>
                    <a:pt x="291" y="148"/>
                  </a:lnTo>
                  <a:lnTo>
                    <a:pt x="291" y="148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46"/>
                  </a:lnTo>
                  <a:lnTo>
                    <a:pt x="289" y="144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9" y="148"/>
                  </a:lnTo>
                  <a:lnTo>
                    <a:pt x="289" y="149"/>
                  </a:lnTo>
                  <a:lnTo>
                    <a:pt x="287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4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7" y="142"/>
                  </a:lnTo>
                  <a:lnTo>
                    <a:pt x="285" y="140"/>
                  </a:lnTo>
                  <a:lnTo>
                    <a:pt x="285" y="137"/>
                  </a:lnTo>
                  <a:lnTo>
                    <a:pt x="285" y="137"/>
                  </a:lnTo>
                  <a:lnTo>
                    <a:pt x="285" y="135"/>
                  </a:lnTo>
                  <a:lnTo>
                    <a:pt x="285" y="135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133"/>
                  </a:lnTo>
                  <a:lnTo>
                    <a:pt x="282" y="133"/>
                  </a:lnTo>
                  <a:lnTo>
                    <a:pt x="280" y="133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82" y="131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0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28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4" y="121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2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5" y="115"/>
                  </a:lnTo>
                  <a:lnTo>
                    <a:pt x="287" y="113"/>
                  </a:lnTo>
                  <a:lnTo>
                    <a:pt x="289" y="113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89" y="113"/>
                  </a:lnTo>
                  <a:lnTo>
                    <a:pt x="289" y="112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2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2"/>
                  </a:lnTo>
                  <a:lnTo>
                    <a:pt x="293" y="110"/>
                  </a:lnTo>
                  <a:lnTo>
                    <a:pt x="294" y="110"/>
                  </a:lnTo>
                  <a:lnTo>
                    <a:pt x="296" y="108"/>
                  </a:lnTo>
                  <a:lnTo>
                    <a:pt x="296" y="110"/>
                  </a:lnTo>
                  <a:lnTo>
                    <a:pt x="296" y="110"/>
                  </a:lnTo>
                  <a:lnTo>
                    <a:pt x="296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15"/>
                  </a:lnTo>
                  <a:lnTo>
                    <a:pt x="294" y="115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3" y="113"/>
                  </a:lnTo>
                  <a:lnTo>
                    <a:pt x="294" y="115"/>
                  </a:lnTo>
                  <a:lnTo>
                    <a:pt x="294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93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96" y="115"/>
                  </a:lnTo>
                  <a:lnTo>
                    <a:pt x="300" y="113"/>
                  </a:lnTo>
                  <a:lnTo>
                    <a:pt x="309" y="110"/>
                  </a:lnTo>
                  <a:lnTo>
                    <a:pt x="318" y="104"/>
                  </a:lnTo>
                  <a:lnTo>
                    <a:pt x="320" y="104"/>
                  </a:lnTo>
                  <a:lnTo>
                    <a:pt x="323" y="104"/>
                  </a:lnTo>
                  <a:lnTo>
                    <a:pt x="325" y="104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7" y="101"/>
                  </a:lnTo>
                  <a:lnTo>
                    <a:pt x="327" y="99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3" y="101"/>
                  </a:lnTo>
                  <a:lnTo>
                    <a:pt x="323" y="99"/>
                  </a:lnTo>
                  <a:lnTo>
                    <a:pt x="323" y="97"/>
                  </a:lnTo>
                  <a:lnTo>
                    <a:pt x="325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2" y="95"/>
                  </a:lnTo>
                  <a:lnTo>
                    <a:pt x="332" y="95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40" y="97"/>
                  </a:lnTo>
                  <a:lnTo>
                    <a:pt x="341" y="97"/>
                  </a:lnTo>
                  <a:lnTo>
                    <a:pt x="341" y="99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1" y="101"/>
                  </a:lnTo>
                  <a:lnTo>
                    <a:pt x="343" y="101"/>
                  </a:lnTo>
                  <a:lnTo>
                    <a:pt x="343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9" y="97"/>
                  </a:lnTo>
                  <a:lnTo>
                    <a:pt x="347" y="97"/>
                  </a:lnTo>
                  <a:lnTo>
                    <a:pt x="347" y="95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6" y="99"/>
                  </a:lnTo>
                  <a:lnTo>
                    <a:pt x="358" y="101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61" y="106"/>
                  </a:lnTo>
                  <a:lnTo>
                    <a:pt x="359" y="106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9" y="108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5" y="106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59" y="97"/>
                  </a:lnTo>
                  <a:lnTo>
                    <a:pt x="356" y="95"/>
                  </a:lnTo>
                  <a:lnTo>
                    <a:pt x="356" y="95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0"/>
                  </a:lnTo>
                  <a:lnTo>
                    <a:pt x="349" y="88"/>
                  </a:lnTo>
                  <a:lnTo>
                    <a:pt x="350" y="84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50" y="81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49" y="79"/>
                  </a:lnTo>
                  <a:lnTo>
                    <a:pt x="347" y="81"/>
                  </a:lnTo>
                  <a:lnTo>
                    <a:pt x="345" y="81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3" y="79"/>
                  </a:lnTo>
                  <a:lnTo>
                    <a:pt x="343" y="77"/>
                  </a:lnTo>
                  <a:lnTo>
                    <a:pt x="343" y="77"/>
                  </a:lnTo>
                  <a:lnTo>
                    <a:pt x="345" y="77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4"/>
                  </a:lnTo>
                  <a:lnTo>
                    <a:pt x="347" y="74"/>
                  </a:lnTo>
                  <a:lnTo>
                    <a:pt x="350" y="70"/>
                  </a:lnTo>
                  <a:lnTo>
                    <a:pt x="352" y="66"/>
                  </a:lnTo>
                  <a:lnTo>
                    <a:pt x="352" y="66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0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7" y="63"/>
                  </a:lnTo>
                  <a:lnTo>
                    <a:pt x="345" y="63"/>
                  </a:lnTo>
                  <a:lnTo>
                    <a:pt x="345" y="63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0" y="63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59"/>
                  </a:lnTo>
                  <a:lnTo>
                    <a:pt x="340" y="57"/>
                  </a:lnTo>
                  <a:lnTo>
                    <a:pt x="338" y="57"/>
                  </a:lnTo>
                  <a:lnTo>
                    <a:pt x="340" y="56"/>
                  </a:lnTo>
                  <a:lnTo>
                    <a:pt x="340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1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5" y="52"/>
                  </a:lnTo>
                  <a:lnTo>
                    <a:pt x="347" y="50"/>
                  </a:lnTo>
                  <a:lnTo>
                    <a:pt x="349" y="48"/>
                  </a:lnTo>
                  <a:lnTo>
                    <a:pt x="349" y="47"/>
                  </a:lnTo>
                  <a:lnTo>
                    <a:pt x="350" y="47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6" y="43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47" y="39"/>
                  </a:lnTo>
                  <a:lnTo>
                    <a:pt x="345" y="39"/>
                  </a:lnTo>
                  <a:lnTo>
                    <a:pt x="345" y="39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41" y="37"/>
                  </a:lnTo>
                  <a:lnTo>
                    <a:pt x="340" y="37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7" y="36"/>
                  </a:lnTo>
                  <a:lnTo>
                    <a:pt x="323" y="36"/>
                  </a:lnTo>
                  <a:lnTo>
                    <a:pt x="312" y="34"/>
                  </a:lnTo>
                  <a:lnTo>
                    <a:pt x="309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2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27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287" y="23"/>
                  </a:lnTo>
                  <a:lnTo>
                    <a:pt x="285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76" y="5"/>
                  </a:lnTo>
                  <a:lnTo>
                    <a:pt x="280" y="3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1" y="3"/>
                  </a:lnTo>
                  <a:lnTo>
                    <a:pt x="267" y="3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2" y="7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6" y="7"/>
                  </a:lnTo>
                  <a:lnTo>
                    <a:pt x="256" y="9"/>
                  </a:lnTo>
                  <a:lnTo>
                    <a:pt x="256" y="7"/>
                  </a:lnTo>
                  <a:lnTo>
                    <a:pt x="255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0" y="9"/>
                  </a:lnTo>
                  <a:lnTo>
                    <a:pt x="238" y="9"/>
                  </a:lnTo>
                  <a:lnTo>
                    <a:pt x="237" y="7"/>
                  </a:lnTo>
                  <a:lnTo>
                    <a:pt x="235" y="7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8" y="9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0" y="21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5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7" y="18"/>
                  </a:lnTo>
                  <a:lnTo>
                    <a:pt x="195" y="18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0" y="25"/>
                  </a:lnTo>
                  <a:lnTo>
                    <a:pt x="190" y="25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3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88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2" y="37"/>
                  </a:lnTo>
                  <a:lnTo>
                    <a:pt x="181" y="36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1" y="32"/>
                  </a:lnTo>
                  <a:lnTo>
                    <a:pt x="179" y="32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3" y="48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7" y="50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63"/>
                  </a:lnTo>
                  <a:lnTo>
                    <a:pt x="172" y="63"/>
                  </a:lnTo>
                  <a:lnTo>
                    <a:pt x="172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3" y="52"/>
                  </a:lnTo>
                  <a:lnTo>
                    <a:pt x="159" y="54"/>
                  </a:lnTo>
                  <a:lnTo>
                    <a:pt x="159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6"/>
                  </a:lnTo>
                  <a:lnTo>
                    <a:pt x="155" y="56"/>
                  </a:lnTo>
                  <a:lnTo>
                    <a:pt x="155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1" y="79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19" y="90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2" y="81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3" y="72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99" y="70"/>
                  </a:lnTo>
                  <a:lnTo>
                    <a:pt x="98" y="65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6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1" y="52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3" y="81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3" y="86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4" y="101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1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0" y="133"/>
                  </a:lnTo>
                  <a:lnTo>
                    <a:pt x="18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3" y="137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3" y="139"/>
                  </a:lnTo>
                  <a:lnTo>
                    <a:pt x="13" y="140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51"/>
                  </a:lnTo>
                  <a:lnTo>
                    <a:pt x="5" y="155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13" y="158"/>
                  </a:lnTo>
                  <a:lnTo>
                    <a:pt x="13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0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6" y="175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4" y="178"/>
                  </a:lnTo>
                  <a:lnTo>
                    <a:pt x="13" y="182"/>
                  </a:lnTo>
                  <a:lnTo>
                    <a:pt x="11" y="182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4" y="187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5" y="204"/>
                  </a:lnTo>
                  <a:lnTo>
                    <a:pt x="27" y="205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47" y="209"/>
                  </a:lnTo>
                  <a:lnTo>
                    <a:pt x="49" y="207"/>
                  </a:lnTo>
                  <a:lnTo>
                    <a:pt x="51" y="207"/>
                  </a:lnTo>
                  <a:lnTo>
                    <a:pt x="52" y="207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2" y="216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47" y="224"/>
                  </a:lnTo>
                  <a:lnTo>
                    <a:pt x="47" y="225"/>
                  </a:lnTo>
                  <a:lnTo>
                    <a:pt x="45" y="227"/>
                  </a:lnTo>
                  <a:lnTo>
                    <a:pt x="43" y="229"/>
                  </a:lnTo>
                  <a:lnTo>
                    <a:pt x="43" y="231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9" y="234"/>
                  </a:lnTo>
                  <a:lnTo>
                    <a:pt x="54" y="234"/>
                  </a:lnTo>
                  <a:lnTo>
                    <a:pt x="56" y="233"/>
                  </a:lnTo>
                  <a:lnTo>
                    <a:pt x="60" y="231"/>
                  </a:lnTo>
                  <a:lnTo>
                    <a:pt x="69" y="229"/>
                  </a:lnTo>
                  <a:lnTo>
                    <a:pt x="72" y="227"/>
                  </a:lnTo>
                  <a:lnTo>
                    <a:pt x="72" y="227"/>
                  </a:lnTo>
                  <a:lnTo>
                    <a:pt x="74" y="227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6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81" y="216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3" y="209"/>
                  </a:lnTo>
                  <a:lnTo>
                    <a:pt x="85" y="209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2" y="204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8" y="196"/>
                  </a:lnTo>
                  <a:lnTo>
                    <a:pt x="98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8" y="189"/>
                  </a:lnTo>
                  <a:lnTo>
                    <a:pt x="112" y="189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7" y="191"/>
                  </a:lnTo>
                  <a:lnTo>
                    <a:pt x="119" y="193"/>
                  </a:lnTo>
                  <a:lnTo>
                    <a:pt x="125" y="193"/>
                  </a:lnTo>
                  <a:lnTo>
                    <a:pt x="126" y="195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5"/>
                  </a:lnTo>
                  <a:lnTo>
                    <a:pt x="132" y="195"/>
                  </a:lnTo>
                  <a:lnTo>
                    <a:pt x="134" y="196"/>
                  </a:lnTo>
                  <a:lnTo>
                    <a:pt x="139" y="198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6" y="204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8" y="207"/>
                  </a:lnTo>
                  <a:lnTo>
                    <a:pt x="150" y="207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9" y="214"/>
                  </a:lnTo>
                  <a:lnTo>
                    <a:pt x="161" y="214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1" y="216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1" y="214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3" y="211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6" y="214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6"/>
                  </a:lnTo>
                  <a:lnTo>
                    <a:pt x="172" y="216"/>
                  </a:lnTo>
                  <a:lnTo>
                    <a:pt x="173" y="218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7" y="220"/>
                  </a:lnTo>
                  <a:lnTo>
                    <a:pt x="179" y="222"/>
                  </a:lnTo>
                  <a:lnTo>
                    <a:pt x="181" y="225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4" y="249"/>
                  </a:lnTo>
                  <a:lnTo>
                    <a:pt x="186" y="254"/>
                  </a:lnTo>
                  <a:lnTo>
                    <a:pt x="186" y="256"/>
                  </a:lnTo>
                  <a:lnTo>
                    <a:pt x="188" y="256"/>
                  </a:lnTo>
                  <a:lnTo>
                    <a:pt x="188" y="258"/>
                  </a:lnTo>
                  <a:lnTo>
                    <a:pt x="191" y="261"/>
                  </a:lnTo>
                  <a:lnTo>
                    <a:pt x="195" y="270"/>
                  </a:lnTo>
                  <a:lnTo>
                    <a:pt x="197" y="270"/>
                  </a:lnTo>
                  <a:lnTo>
                    <a:pt x="197" y="272"/>
                  </a:lnTo>
                  <a:lnTo>
                    <a:pt x="197" y="276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1"/>
                  </a:lnTo>
                  <a:lnTo>
                    <a:pt x="197" y="283"/>
                  </a:lnTo>
                  <a:lnTo>
                    <a:pt x="195" y="287"/>
                  </a:lnTo>
                  <a:lnTo>
                    <a:pt x="195" y="289"/>
                  </a:lnTo>
                  <a:lnTo>
                    <a:pt x="193" y="289"/>
                  </a:lnTo>
                  <a:lnTo>
                    <a:pt x="195" y="292"/>
                  </a:lnTo>
                  <a:lnTo>
                    <a:pt x="195" y="294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9" y="290"/>
                  </a:lnTo>
                  <a:lnTo>
                    <a:pt x="202" y="290"/>
                  </a:lnTo>
                  <a:lnTo>
                    <a:pt x="204" y="292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8" y="296"/>
                  </a:lnTo>
                  <a:lnTo>
                    <a:pt x="208" y="296"/>
                  </a:lnTo>
                  <a:lnTo>
                    <a:pt x="208" y="298"/>
                  </a:lnTo>
                  <a:lnTo>
                    <a:pt x="208" y="299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15" y="305"/>
                  </a:lnTo>
                  <a:lnTo>
                    <a:pt x="217" y="305"/>
                  </a:lnTo>
                  <a:lnTo>
                    <a:pt x="219" y="307"/>
                  </a:lnTo>
                  <a:lnTo>
                    <a:pt x="219" y="307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2" y="312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6" y="316"/>
                  </a:lnTo>
                  <a:lnTo>
                    <a:pt x="226" y="317"/>
                  </a:lnTo>
                  <a:lnTo>
                    <a:pt x="226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9"/>
                  </a:lnTo>
                  <a:lnTo>
                    <a:pt x="229" y="321"/>
                  </a:lnTo>
                  <a:lnTo>
                    <a:pt x="229" y="321"/>
                  </a:lnTo>
                  <a:lnTo>
                    <a:pt x="229" y="323"/>
                  </a:lnTo>
                  <a:lnTo>
                    <a:pt x="229" y="325"/>
                  </a:lnTo>
                  <a:lnTo>
                    <a:pt x="228" y="326"/>
                  </a:lnTo>
                  <a:lnTo>
                    <a:pt x="228" y="326"/>
                  </a:lnTo>
                  <a:lnTo>
                    <a:pt x="226" y="326"/>
                  </a:lnTo>
                  <a:lnTo>
                    <a:pt x="226" y="326"/>
                  </a:lnTo>
                  <a:lnTo>
                    <a:pt x="224" y="326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6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31" y="328"/>
                  </a:lnTo>
                  <a:lnTo>
                    <a:pt x="231" y="326"/>
                  </a:lnTo>
                  <a:lnTo>
                    <a:pt x="233" y="326"/>
                  </a:lnTo>
                  <a:lnTo>
                    <a:pt x="233" y="328"/>
                  </a:lnTo>
                  <a:lnTo>
                    <a:pt x="237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4" y="332"/>
                  </a:lnTo>
                  <a:lnTo>
                    <a:pt x="247" y="332"/>
                  </a:lnTo>
                  <a:lnTo>
                    <a:pt x="253" y="337"/>
                  </a:lnTo>
                  <a:lnTo>
                    <a:pt x="255" y="339"/>
                  </a:lnTo>
                  <a:lnTo>
                    <a:pt x="256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8" y="346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7" y="354"/>
                  </a:lnTo>
                  <a:lnTo>
                    <a:pt x="267" y="354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71" y="355"/>
                  </a:lnTo>
                  <a:lnTo>
                    <a:pt x="271" y="357"/>
                  </a:lnTo>
                  <a:lnTo>
                    <a:pt x="271" y="357"/>
                  </a:lnTo>
                  <a:lnTo>
                    <a:pt x="273" y="357"/>
                  </a:lnTo>
                  <a:lnTo>
                    <a:pt x="273" y="359"/>
                  </a:lnTo>
                  <a:lnTo>
                    <a:pt x="278" y="363"/>
                  </a:lnTo>
                  <a:lnTo>
                    <a:pt x="278" y="364"/>
                  </a:lnTo>
                  <a:lnTo>
                    <a:pt x="280" y="36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80" y="370"/>
                  </a:lnTo>
                  <a:lnTo>
                    <a:pt x="280" y="372"/>
                  </a:lnTo>
                  <a:lnTo>
                    <a:pt x="282" y="372"/>
                  </a:lnTo>
                  <a:lnTo>
                    <a:pt x="282" y="373"/>
                  </a:lnTo>
                  <a:lnTo>
                    <a:pt x="282" y="373"/>
                  </a:lnTo>
                  <a:lnTo>
                    <a:pt x="284" y="373"/>
                  </a:lnTo>
                  <a:lnTo>
                    <a:pt x="284" y="373"/>
                  </a:lnTo>
                  <a:lnTo>
                    <a:pt x="285" y="375"/>
                  </a:lnTo>
                  <a:lnTo>
                    <a:pt x="287" y="375"/>
                  </a:lnTo>
                  <a:lnTo>
                    <a:pt x="287" y="375"/>
                  </a:lnTo>
                  <a:lnTo>
                    <a:pt x="293" y="381"/>
                  </a:lnTo>
                  <a:lnTo>
                    <a:pt x="298" y="386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2" y="392"/>
                  </a:lnTo>
                  <a:lnTo>
                    <a:pt x="303" y="392"/>
                  </a:lnTo>
                  <a:lnTo>
                    <a:pt x="303" y="392"/>
                  </a:lnTo>
                  <a:lnTo>
                    <a:pt x="307" y="395"/>
                  </a:lnTo>
                  <a:lnTo>
                    <a:pt x="309" y="395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6" y="397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25" y="408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9" y="404"/>
                  </a:lnTo>
                  <a:lnTo>
                    <a:pt x="330" y="404"/>
                  </a:lnTo>
                  <a:lnTo>
                    <a:pt x="334" y="402"/>
                  </a:lnTo>
                  <a:lnTo>
                    <a:pt x="336" y="402"/>
                  </a:lnTo>
                  <a:lnTo>
                    <a:pt x="345" y="406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10"/>
                  </a:lnTo>
                  <a:lnTo>
                    <a:pt x="349" y="408"/>
                  </a:lnTo>
                  <a:lnTo>
                    <a:pt x="349" y="406"/>
                  </a:lnTo>
                  <a:lnTo>
                    <a:pt x="350" y="406"/>
                  </a:lnTo>
                  <a:lnTo>
                    <a:pt x="352" y="406"/>
                  </a:lnTo>
                  <a:lnTo>
                    <a:pt x="354" y="406"/>
                  </a:lnTo>
                  <a:lnTo>
                    <a:pt x="354" y="406"/>
                  </a:lnTo>
                  <a:lnTo>
                    <a:pt x="356" y="406"/>
                  </a:lnTo>
                  <a:lnTo>
                    <a:pt x="356" y="406"/>
                  </a:lnTo>
                  <a:lnTo>
                    <a:pt x="359" y="410"/>
                  </a:lnTo>
                  <a:lnTo>
                    <a:pt x="363" y="413"/>
                  </a:lnTo>
                  <a:lnTo>
                    <a:pt x="365" y="415"/>
                  </a:lnTo>
                  <a:lnTo>
                    <a:pt x="365" y="419"/>
                  </a:lnTo>
                  <a:lnTo>
                    <a:pt x="367" y="419"/>
                  </a:lnTo>
                  <a:lnTo>
                    <a:pt x="367" y="420"/>
                  </a:lnTo>
                  <a:lnTo>
                    <a:pt x="367" y="420"/>
                  </a:lnTo>
                  <a:lnTo>
                    <a:pt x="367" y="422"/>
                  </a:lnTo>
                  <a:lnTo>
                    <a:pt x="368" y="422"/>
                  </a:lnTo>
                  <a:lnTo>
                    <a:pt x="372" y="428"/>
                  </a:lnTo>
                  <a:lnTo>
                    <a:pt x="372" y="431"/>
                  </a:lnTo>
                  <a:lnTo>
                    <a:pt x="372" y="433"/>
                  </a:lnTo>
                  <a:lnTo>
                    <a:pt x="372" y="437"/>
                  </a:lnTo>
                  <a:lnTo>
                    <a:pt x="372" y="437"/>
                  </a:lnTo>
                  <a:lnTo>
                    <a:pt x="374" y="437"/>
                  </a:lnTo>
                  <a:lnTo>
                    <a:pt x="374" y="437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7" y="435"/>
                  </a:lnTo>
                  <a:lnTo>
                    <a:pt x="379" y="435"/>
                  </a:lnTo>
                  <a:lnTo>
                    <a:pt x="379" y="435"/>
                  </a:lnTo>
                  <a:lnTo>
                    <a:pt x="381" y="435"/>
                  </a:lnTo>
                  <a:lnTo>
                    <a:pt x="381" y="435"/>
                  </a:lnTo>
                  <a:lnTo>
                    <a:pt x="381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6" y="433"/>
                  </a:lnTo>
                  <a:lnTo>
                    <a:pt x="388" y="435"/>
                  </a:lnTo>
                  <a:lnTo>
                    <a:pt x="388" y="437"/>
                  </a:lnTo>
                  <a:lnTo>
                    <a:pt x="390" y="437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4" y="442"/>
                  </a:lnTo>
                  <a:lnTo>
                    <a:pt x="394" y="442"/>
                  </a:lnTo>
                  <a:lnTo>
                    <a:pt x="392" y="444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8" y="446"/>
                  </a:lnTo>
                  <a:lnTo>
                    <a:pt x="386" y="448"/>
                  </a:lnTo>
                  <a:lnTo>
                    <a:pt x="386" y="448"/>
                  </a:lnTo>
                  <a:lnTo>
                    <a:pt x="386" y="449"/>
                  </a:lnTo>
                  <a:lnTo>
                    <a:pt x="386" y="451"/>
                  </a:lnTo>
                  <a:lnTo>
                    <a:pt x="388" y="449"/>
                  </a:lnTo>
                  <a:lnTo>
                    <a:pt x="390" y="449"/>
                  </a:lnTo>
                  <a:lnTo>
                    <a:pt x="392" y="448"/>
                  </a:lnTo>
                  <a:lnTo>
                    <a:pt x="394" y="448"/>
                  </a:lnTo>
                  <a:lnTo>
                    <a:pt x="394" y="446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9" y="448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5" y="446"/>
                  </a:lnTo>
                  <a:lnTo>
                    <a:pt x="405" y="446"/>
                  </a:lnTo>
                  <a:lnTo>
                    <a:pt x="406" y="444"/>
                  </a:lnTo>
                  <a:lnTo>
                    <a:pt x="408" y="444"/>
                  </a:lnTo>
                  <a:lnTo>
                    <a:pt x="410" y="444"/>
                  </a:lnTo>
                  <a:lnTo>
                    <a:pt x="410" y="446"/>
                  </a:lnTo>
                  <a:lnTo>
                    <a:pt x="412" y="446"/>
                  </a:lnTo>
                  <a:lnTo>
                    <a:pt x="414" y="448"/>
                  </a:lnTo>
                  <a:lnTo>
                    <a:pt x="415" y="451"/>
                  </a:lnTo>
                  <a:lnTo>
                    <a:pt x="419" y="460"/>
                  </a:lnTo>
                  <a:lnTo>
                    <a:pt x="421" y="462"/>
                  </a:lnTo>
                  <a:lnTo>
                    <a:pt x="421" y="464"/>
                  </a:lnTo>
                  <a:lnTo>
                    <a:pt x="421" y="464"/>
                  </a:lnTo>
                  <a:lnTo>
                    <a:pt x="419" y="466"/>
                  </a:lnTo>
                  <a:lnTo>
                    <a:pt x="419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5" y="471"/>
                  </a:lnTo>
                  <a:lnTo>
                    <a:pt x="415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9" y="473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1" y="475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4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2" y="482"/>
                  </a:lnTo>
                  <a:lnTo>
                    <a:pt x="433" y="484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7" y="487"/>
                  </a:lnTo>
                  <a:lnTo>
                    <a:pt x="439" y="487"/>
                  </a:lnTo>
                  <a:lnTo>
                    <a:pt x="441" y="489"/>
                  </a:lnTo>
                  <a:lnTo>
                    <a:pt x="442" y="487"/>
                  </a:lnTo>
                  <a:lnTo>
                    <a:pt x="442" y="485"/>
                  </a:lnTo>
                  <a:lnTo>
                    <a:pt x="444" y="485"/>
                  </a:lnTo>
                  <a:lnTo>
                    <a:pt x="446" y="484"/>
                  </a:lnTo>
                  <a:lnTo>
                    <a:pt x="446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3" y="485"/>
                  </a:lnTo>
                  <a:lnTo>
                    <a:pt x="453" y="487"/>
                  </a:lnTo>
                  <a:lnTo>
                    <a:pt x="455" y="489"/>
                  </a:lnTo>
                  <a:lnTo>
                    <a:pt x="457" y="491"/>
                  </a:lnTo>
                  <a:lnTo>
                    <a:pt x="457" y="491"/>
                  </a:lnTo>
                  <a:lnTo>
                    <a:pt x="457" y="493"/>
                  </a:lnTo>
                  <a:lnTo>
                    <a:pt x="459" y="494"/>
                  </a:lnTo>
                  <a:lnTo>
                    <a:pt x="459" y="496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0" y="507"/>
                  </a:lnTo>
                  <a:lnTo>
                    <a:pt x="460" y="509"/>
                  </a:lnTo>
                  <a:lnTo>
                    <a:pt x="462" y="511"/>
                  </a:lnTo>
                  <a:lnTo>
                    <a:pt x="462" y="513"/>
                  </a:lnTo>
                  <a:lnTo>
                    <a:pt x="462" y="514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6" y="518"/>
                  </a:lnTo>
                  <a:lnTo>
                    <a:pt x="468" y="520"/>
                  </a:lnTo>
                  <a:lnTo>
                    <a:pt x="468" y="522"/>
                  </a:lnTo>
                  <a:lnTo>
                    <a:pt x="470" y="525"/>
                  </a:lnTo>
                  <a:lnTo>
                    <a:pt x="471" y="531"/>
                  </a:lnTo>
                  <a:lnTo>
                    <a:pt x="473" y="532"/>
                  </a:lnTo>
                  <a:lnTo>
                    <a:pt x="475" y="547"/>
                  </a:lnTo>
                  <a:lnTo>
                    <a:pt x="477" y="554"/>
                  </a:lnTo>
                  <a:lnTo>
                    <a:pt x="479" y="556"/>
                  </a:lnTo>
                  <a:lnTo>
                    <a:pt x="479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58"/>
                  </a:lnTo>
                  <a:lnTo>
                    <a:pt x="480" y="559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7"/>
                  </a:lnTo>
                  <a:lnTo>
                    <a:pt x="479" y="569"/>
                  </a:lnTo>
                  <a:lnTo>
                    <a:pt x="479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3" y="570"/>
                  </a:lnTo>
                  <a:lnTo>
                    <a:pt x="470" y="570"/>
                  </a:lnTo>
                  <a:lnTo>
                    <a:pt x="468" y="570"/>
                  </a:lnTo>
                  <a:lnTo>
                    <a:pt x="466" y="574"/>
                  </a:lnTo>
                  <a:lnTo>
                    <a:pt x="464" y="574"/>
                  </a:lnTo>
                  <a:lnTo>
                    <a:pt x="462" y="574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8"/>
                  </a:lnTo>
                  <a:lnTo>
                    <a:pt x="462" y="578"/>
                  </a:lnTo>
                  <a:lnTo>
                    <a:pt x="464" y="578"/>
                  </a:lnTo>
                  <a:lnTo>
                    <a:pt x="464" y="578"/>
                  </a:lnTo>
                  <a:lnTo>
                    <a:pt x="466" y="579"/>
                  </a:lnTo>
                  <a:lnTo>
                    <a:pt x="466" y="581"/>
                  </a:lnTo>
                  <a:lnTo>
                    <a:pt x="466" y="583"/>
                  </a:lnTo>
                  <a:lnTo>
                    <a:pt x="466" y="587"/>
                  </a:lnTo>
                  <a:lnTo>
                    <a:pt x="462" y="594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59" y="599"/>
                  </a:lnTo>
                  <a:lnTo>
                    <a:pt x="455" y="601"/>
                  </a:lnTo>
                  <a:lnTo>
                    <a:pt x="453" y="601"/>
                  </a:lnTo>
                  <a:lnTo>
                    <a:pt x="451" y="603"/>
                  </a:lnTo>
                  <a:lnTo>
                    <a:pt x="451" y="605"/>
                  </a:lnTo>
                  <a:lnTo>
                    <a:pt x="453" y="606"/>
                  </a:lnTo>
                  <a:lnTo>
                    <a:pt x="453" y="606"/>
                  </a:lnTo>
                  <a:lnTo>
                    <a:pt x="451" y="608"/>
                  </a:lnTo>
                  <a:lnTo>
                    <a:pt x="451" y="610"/>
                  </a:lnTo>
                  <a:lnTo>
                    <a:pt x="451" y="610"/>
                  </a:lnTo>
                  <a:lnTo>
                    <a:pt x="451" y="612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5"/>
                  </a:lnTo>
                  <a:lnTo>
                    <a:pt x="453" y="617"/>
                  </a:lnTo>
                  <a:lnTo>
                    <a:pt x="453" y="619"/>
                  </a:lnTo>
                  <a:lnTo>
                    <a:pt x="455" y="619"/>
                  </a:lnTo>
                  <a:lnTo>
                    <a:pt x="455" y="621"/>
                  </a:lnTo>
                  <a:lnTo>
                    <a:pt x="457" y="621"/>
                  </a:lnTo>
                  <a:lnTo>
                    <a:pt x="459" y="621"/>
                  </a:lnTo>
                  <a:lnTo>
                    <a:pt x="468" y="621"/>
                  </a:lnTo>
                  <a:lnTo>
                    <a:pt x="470" y="621"/>
                  </a:lnTo>
                  <a:lnTo>
                    <a:pt x="471" y="621"/>
                  </a:lnTo>
                  <a:lnTo>
                    <a:pt x="473" y="621"/>
                  </a:lnTo>
                  <a:lnTo>
                    <a:pt x="475" y="621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7"/>
                  </a:lnTo>
                  <a:lnTo>
                    <a:pt x="477" y="615"/>
                  </a:lnTo>
                  <a:lnTo>
                    <a:pt x="479" y="610"/>
                  </a:lnTo>
                  <a:lnTo>
                    <a:pt x="479" y="606"/>
                  </a:lnTo>
                  <a:lnTo>
                    <a:pt x="486" y="599"/>
                  </a:lnTo>
                  <a:lnTo>
                    <a:pt x="488" y="597"/>
                  </a:lnTo>
                  <a:lnTo>
                    <a:pt x="491" y="596"/>
                  </a:lnTo>
                  <a:lnTo>
                    <a:pt x="493" y="594"/>
                  </a:lnTo>
                  <a:lnTo>
                    <a:pt x="495" y="592"/>
                  </a:lnTo>
                  <a:lnTo>
                    <a:pt x="495" y="592"/>
                  </a:lnTo>
                  <a:lnTo>
                    <a:pt x="497" y="592"/>
                  </a:lnTo>
                  <a:lnTo>
                    <a:pt x="498" y="590"/>
                  </a:lnTo>
                  <a:lnTo>
                    <a:pt x="498" y="588"/>
                  </a:lnTo>
                  <a:lnTo>
                    <a:pt x="498" y="585"/>
                  </a:lnTo>
                  <a:lnTo>
                    <a:pt x="498" y="583"/>
                  </a:lnTo>
                  <a:lnTo>
                    <a:pt x="498" y="578"/>
                  </a:lnTo>
                  <a:lnTo>
                    <a:pt x="498" y="574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497" y="572"/>
                  </a:lnTo>
                  <a:lnTo>
                    <a:pt x="497" y="570"/>
                  </a:lnTo>
                  <a:lnTo>
                    <a:pt x="498" y="569"/>
                  </a:lnTo>
                  <a:lnTo>
                    <a:pt x="498" y="569"/>
                  </a:lnTo>
                  <a:lnTo>
                    <a:pt x="498" y="567"/>
                  </a:lnTo>
                  <a:lnTo>
                    <a:pt x="500" y="565"/>
                  </a:lnTo>
                  <a:lnTo>
                    <a:pt x="500" y="565"/>
                  </a:lnTo>
                  <a:lnTo>
                    <a:pt x="504" y="563"/>
                  </a:lnTo>
                  <a:lnTo>
                    <a:pt x="504" y="563"/>
                  </a:lnTo>
                  <a:lnTo>
                    <a:pt x="504" y="561"/>
                  </a:lnTo>
                  <a:lnTo>
                    <a:pt x="507" y="559"/>
                  </a:lnTo>
                  <a:lnTo>
                    <a:pt x="513" y="558"/>
                  </a:lnTo>
                  <a:lnTo>
                    <a:pt x="516" y="556"/>
                  </a:lnTo>
                  <a:lnTo>
                    <a:pt x="518" y="556"/>
                  </a:lnTo>
                  <a:lnTo>
                    <a:pt x="520" y="556"/>
                  </a:lnTo>
                  <a:lnTo>
                    <a:pt x="520" y="558"/>
                  </a:lnTo>
                  <a:lnTo>
                    <a:pt x="522" y="559"/>
                  </a:lnTo>
                  <a:lnTo>
                    <a:pt x="522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9"/>
                  </a:lnTo>
                  <a:lnTo>
                    <a:pt x="526" y="558"/>
                  </a:lnTo>
                  <a:lnTo>
                    <a:pt x="527" y="558"/>
                  </a:lnTo>
                  <a:lnTo>
                    <a:pt x="527" y="558"/>
                  </a:lnTo>
                  <a:lnTo>
                    <a:pt x="527" y="556"/>
                  </a:lnTo>
                  <a:lnTo>
                    <a:pt x="529" y="556"/>
                  </a:lnTo>
                  <a:lnTo>
                    <a:pt x="529" y="554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29" y="550"/>
                  </a:lnTo>
                  <a:lnTo>
                    <a:pt x="531" y="550"/>
                  </a:lnTo>
                  <a:lnTo>
                    <a:pt x="529" y="550"/>
                  </a:lnTo>
                  <a:lnTo>
                    <a:pt x="527" y="550"/>
                  </a:lnTo>
                  <a:lnTo>
                    <a:pt x="527" y="550"/>
                  </a:lnTo>
                  <a:lnTo>
                    <a:pt x="527" y="549"/>
                  </a:lnTo>
                  <a:lnTo>
                    <a:pt x="527" y="547"/>
                  </a:lnTo>
                  <a:lnTo>
                    <a:pt x="526" y="545"/>
                  </a:lnTo>
                  <a:lnTo>
                    <a:pt x="527" y="541"/>
                  </a:lnTo>
                  <a:lnTo>
                    <a:pt x="527" y="540"/>
                  </a:lnTo>
                  <a:lnTo>
                    <a:pt x="527" y="538"/>
                  </a:lnTo>
                  <a:lnTo>
                    <a:pt x="527" y="536"/>
                  </a:lnTo>
                  <a:lnTo>
                    <a:pt x="526" y="536"/>
                  </a:lnTo>
                  <a:lnTo>
                    <a:pt x="526" y="536"/>
                  </a:lnTo>
                  <a:lnTo>
                    <a:pt x="526" y="534"/>
                  </a:lnTo>
                  <a:lnTo>
                    <a:pt x="526" y="531"/>
                  </a:lnTo>
                  <a:lnTo>
                    <a:pt x="529" y="527"/>
                  </a:lnTo>
                  <a:lnTo>
                    <a:pt x="527" y="527"/>
                  </a:lnTo>
                  <a:lnTo>
                    <a:pt x="526" y="525"/>
                  </a:lnTo>
                  <a:lnTo>
                    <a:pt x="524" y="523"/>
                  </a:lnTo>
                  <a:lnTo>
                    <a:pt x="522" y="523"/>
                  </a:lnTo>
                  <a:lnTo>
                    <a:pt x="522" y="522"/>
                  </a:lnTo>
                  <a:lnTo>
                    <a:pt x="520" y="522"/>
                  </a:lnTo>
                  <a:lnTo>
                    <a:pt x="520" y="522"/>
                  </a:lnTo>
                  <a:lnTo>
                    <a:pt x="518" y="522"/>
                  </a:lnTo>
                  <a:lnTo>
                    <a:pt x="518" y="520"/>
                  </a:lnTo>
                  <a:lnTo>
                    <a:pt x="515" y="518"/>
                  </a:lnTo>
                  <a:lnTo>
                    <a:pt x="513" y="516"/>
                  </a:lnTo>
                  <a:lnTo>
                    <a:pt x="513" y="516"/>
                  </a:lnTo>
                  <a:lnTo>
                    <a:pt x="511" y="516"/>
                  </a:lnTo>
                  <a:lnTo>
                    <a:pt x="511" y="514"/>
                  </a:lnTo>
                  <a:lnTo>
                    <a:pt x="511" y="514"/>
                  </a:lnTo>
                  <a:lnTo>
                    <a:pt x="509" y="513"/>
                  </a:lnTo>
                  <a:lnTo>
                    <a:pt x="507" y="513"/>
                  </a:lnTo>
                  <a:lnTo>
                    <a:pt x="502" y="513"/>
                  </a:lnTo>
                  <a:lnTo>
                    <a:pt x="500" y="511"/>
                  </a:lnTo>
                  <a:lnTo>
                    <a:pt x="498" y="511"/>
                  </a:lnTo>
                  <a:lnTo>
                    <a:pt x="497" y="509"/>
                  </a:lnTo>
                  <a:lnTo>
                    <a:pt x="497" y="507"/>
                  </a:lnTo>
                  <a:lnTo>
                    <a:pt x="497" y="505"/>
                  </a:lnTo>
                  <a:lnTo>
                    <a:pt x="495" y="503"/>
                  </a:lnTo>
                  <a:lnTo>
                    <a:pt x="495" y="502"/>
                  </a:lnTo>
                  <a:lnTo>
                    <a:pt x="495" y="500"/>
                  </a:lnTo>
                  <a:lnTo>
                    <a:pt x="495" y="498"/>
                  </a:lnTo>
                  <a:lnTo>
                    <a:pt x="497" y="496"/>
                  </a:lnTo>
                  <a:lnTo>
                    <a:pt x="500" y="493"/>
                  </a:lnTo>
                  <a:lnTo>
                    <a:pt x="500" y="491"/>
                  </a:lnTo>
                  <a:lnTo>
                    <a:pt x="502" y="491"/>
                  </a:lnTo>
                  <a:lnTo>
                    <a:pt x="502" y="491"/>
                  </a:lnTo>
                  <a:lnTo>
                    <a:pt x="500" y="489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00" y="482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4" y="478"/>
                  </a:lnTo>
                  <a:lnTo>
                    <a:pt x="506" y="475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1"/>
                  </a:lnTo>
                  <a:lnTo>
                    <a:pt x="509" y="467"/>
                  </a:lnTo>
                  <a:lnTo>
                    <a:pt x="513" y="462"/>
                  </a:lnTo>
                  <a:lnTo>
                    <a:pt x="516" y="458"/>
                  </a:lnTo>
                  <a:lnTo>
                    <a:pt x="518" y="457"/>
                  </a:lnTo>
                  <a:lnTo>
                    <a:pt x="522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9" y="455"/>
                  </a:lnTo>
                  <a:lnTo>
                    <a:pt x="529" y="455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31" y="457"/>
                  </a:lnTo>
                  <a:lnTo>
                    <a:pt x="531" y="455"/>
                  </a:lnTo>
                  <a:lnTo>
                    <a:pt x="533" y="455"/>
                  </a:lnTo>
                  <a:lnTo>
                    <a:pt x="535" y="455"/>
                  </a:lnTo>
                  <a:lnTo>
                    <a:pt x="533" y="457"/>
                  </a:lnTo>
                  <a:lnTo>
                    <a:pt x="533" y="457"/>
                  </a:lnTo>
                  <a:lnTo>
                    <a:pt x="536" y="455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5" y="457"/>
                  </a:lnTo>
                  <a:lnTo>
                    <a:pt x="533" y="457"/>
                  </a:lnTo>
                  <a:lnTo>
                    <a:pt x="531" y="457"/>
                  </a:lnTo>
                  <a:lnTo>
                    <a:pt x="533" y="458"/>
                  </a:lnTo>
                  <a:lnTo>
                    <a:pt x="533" y="458"/>
                  </a:lnTo>
                  <a:lnTo>
                    <a:pt x="531" y="460"/>
                  </a:lnTo>
                  <a:lnTo>
                    <a:pt x="531" y="460"/>
                  </a:lnTo>
                  <a:lnTo>
                    <a:pt x="531" y="462"/>
                  </a:lnTo>
                  <a:lnTo>
                    <a:pt x="533" y="462"/>
                  </a:lnTo>
                  <a:lnTo>
                    <a:pt x="535" y="464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2" y="466"/>
                  </a:lnTo>
                  <a:lnTo>
                    <a:pt x="542" y="466"/>
                  </a:lnTo>
                  <a:lnTo>
                    <a:pt x="545" y="467"/>
                  </a:lnTo>
                  <a:lnTo>
                    <a:pt x="545" y="467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3"/>
                  </a:lnTo>
                  <a:lnTo>
                    <a:pt x="567" y="473"/>
                  </a:lnTo>
                  <a:lnTo>
                    <a:pt x="567" y="475"/>
                  </a:lnTo>
                  <a:lnTo>
                    <a:pt x="567" y="476"/>
                  </a:lnTo>
                  <a:lnTo>
                    <a:pt x="567" y="476"/>
                  </a:lnTo>
                  <a:lnTo>
                    <a:pt x="567" y="478"/>
                  </a:lnTo>
                  <a:lnTo>
                    <a:pt x="569" y="478"/>
                  </a:lnTo>
                  <a:lnTo>
                    <a:pt x="571" y="480"/>
                  </a:lnTo>
                  <a:lnTo>
                    <a:pt x="571" y="482"/>
                  </a:lnTo>
                  <a:lnTo>
                    <a:pt x="571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71" y="485"/>
                  </a:lnTo>
                  <a:lnTo>
                    <a:pt x="571" y="485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9"/>
                  </a:lnTo>
                  <a:lnTo>
                    <a:pt x="571" y="489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6" y="496"/>
                  </a:lnTo>
                  <a:lnTo>
                    <a:pt x="578" y="496"/>
                  </a:lnTo>
                  <a:lnTo>
                    <a:pt x="580" y="498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83" y="498"/>
                  </a:lnTo>
                  <a:lnTo>
                    <a:pt x="585" y="498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500"/>
                  </a:lnTo>
                  <a:lnTo>
                    <a:pt x="591" y="500"/>
                  </a:lnTo>
                  <a:lnTo>
                    <a:pt x="591" y="500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3"/>
                  </a:lnTo>
                  <a:lnTo>
                    <a:pt x="591" y="493"/>
                  </a:lnTo>
                  <a:lnTo>
                    <a:pt x="591" y="491"/>
                  </a:lnTo>
                  <a:lnTo>
                    <a:pt x="591" y="491"/>
                  </a:lnTo>
                  <a:lnTo>
                    <a:pt x="591" y="489"/>
                  </a:lnTo>
                  <a:lnTo>
                    <a:pt x="592" y="487"/>
                  </a:lnTo>
                  <a:lnTo>
                    <a:pt x="594" y="485"/>
                  </a:lnTo>
                  <a:lnTo>
                    <a:pt x="594" y="484"/>
                  </a:lnTo>
                  <a:lnTo>
                    <a:pt x="594" y="482"/>
                  </a:lnTo>
                  <a:lnTo>
                    <a:pt x="596" y="482"/>
                  </a:lnTo>
                  <a:lnTo>
                    <a:pt x="596" y="482"/>
                  </a:lnTo>
                  <a:lnTo>
                    <a:pt x="596" y="480"/>
                  </a:lnTo>
                  <a:lnTo>
                    <a:pt x="596" y="480"/>
                  </a:lnTo>
                  <a:close/>
                  <a:moveTo>
                    <a:pt x="294" y="224"/>
                  </a:moveTo>
                  <a:lnTo>
                    <a:pt x="294" y="224"/>
                  </a:lnTo>
                  <a:lnTo>
                    <a:pt x="294" y="224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3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89" y="225"/>
                  </a:lnTo>
                  <a:lnTo>
                    <a:pt x="289" y="224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3" y="220"/>
                  </a:lnTo>
                  <a:lnTo>
                    <a:pt x="294" y="220"/>
                  </a:lnTo>
                  <a:lnTo>
                    <a:pt x="294" y="222"/>
                  </a:lnTo>
                  <a:lnTo>
                    <a:pt x="294" y="222"/>
                  </a:lnTo>
                  <a:lnTo>
                    <a:pt x="294" y="224"/>
                  </a:lnTo>
                  <a:close/>
                  <a:moveTo>
                    <a:pt x="287" y="119"/>
                  </a:moveTo>
                  <a:lnTo>
                    <a:pt x="289" y="119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9"/>
                  </a:lnTo>
                  <a:lnTo>
                    <a:pt x="285" y="119"/>
                  </a:lnTo>
                  <a:lnTo>
                    <a:pt x="287" y="119"/>
                  </a:lnTo>
                  <a:lnTo>
                    <a:pt x="287" y="119"/>
                  </a:lnTo>
                  <a:close/>
                  <a:moveTo>
                    <a:pt x="289" y="119"/>
                  </a:moveTo>
                  <a:lnTo>
                    <a:pt x="291" y="119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91" y="119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87" y="121"/>
                  </a:lnTo>
                  <a:lnTo>
                    <a:pt x="287" y="122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9" y="119"/>
                  </a:lnTo>
                  <a:close/>
                  <a:moveTo>
                    <a:pt x="414" y="581"/>
                  </a:moveTo>
                  <a:lnTo>
                    <a:pt x="414" y="581"/>
                  </a:lnTo>
                  <a:lnTo>
                    <a:pt x="414" y="581"/>
                  </a:lnTo>
                  <a:lnTo>
                    <a:pt x="414" y="581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2" y="579"/>
                  </a:lnTo>
                  <a:lnTo>
                    <a:pt x="410" y="579"/>
                  </a:lnTo>
                  <a:lnTo>
                    <a:pt x="412" y="581"/>
                  </a:lnTo>
                  <a:lnTo>
                    <a:pt x="414" y="581"/>
                  </a:lnTo>
                  <a:close/>
                  <a:moveTo>
                    <a:pt x="341" y="435"/>
                  </a:moveTo>
                  <a:lnTo>
                    <a:pt x="341" y="437"/>
                  </a:lnTo>
                  <a:lnTo>
                    <a:pt x="341" y="437"/>
                  </a:lnTo>
                  <a:lnTo>
                    <a:pt x="341" y="437"/>
                  </a:lnTo>
                  <a:lnTo>
                    <a:pt x="341" y="435"/>
                  </a:lnTo>
                  <a:lnTo>
                    <a:pt x="341" y="435"/>
                  </a:lnTo>
                  <a:close/>
                  <a:moveTo>
                    <a:pt x="329" y="572"/>
                  </a:moveTo>
                  <a:lnTo>
                    <a:pt x="330" y="572"/>
                  </a:lnTo>
                  <a:lnTo>
                    <a:pt x="330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7" y="572"/>
                  </a:lnTo>
                  <a:lnTo>
                    <a:pt x="327" y="572"/>
                  </a:lnTo>
                  <a:lnTo>
                    <a:pt x="329" y="572"/>
                  </a:lnTo>
                  <a:lnTo>
                    <a:pt x="329" y="572"/>
                  </a:lnTo>
                  <a:close/>
                  <a:moveTo>
                    <a:pt x="399" y="581"/>
                  </a:moveTo>
                  <a:lnTo>
                    <a:pt x="399" y="581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9" y="579"/>
                  </a:lnTo>
                  <a:lnTo>
                    <a:pt x="399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81"/>
                  </a:lnTo>
                  <a:lnTo>
                    <a:pt x="399" y="581"/>
                  </a:lnTo>
                  <a:close/>
                  <a:moveTo>
                    <a:pt x="448" y="601"/>
                  </a:moveTo>
                  <a:lnTo>
                    <a:pt x="450" y="601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7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44" y="599"/>
                  </a:lnTo>
                  <a:lnTo>
                    <a:pt x="442" y="601"/>
                  </a:lnTo>
                  <a:lnTo>
                    <a:pt x="441" y="601"/>
                  </a:lnTo>
                  <a:lnTo>
                    <a:pt x="441" y="601"/>
                  </a:lnTo>
                  <a:lnTo>
                    <a:pt x="437" y="603"/>
                  </a:lnTo>
                  <a:lnTo>
                    <a:pt x="435" y="603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2" y="603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0" y="605"/>
                  </a:lnTo>
                  <a:lnTo>
                    <a:pt x="430" y="606"/>
                  </a:lnTo>
                  <a:lnTo>
                    <a:pt x="426" y="606"/>
                  </a:lnTo>
                  <a:lnTo>
                    <a:pt x="426" y="608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3" y="608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7" y="605"/>
                  </a:lnTo>
                  <a:lnTo>
                    <a:pt x="417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4" y="605"/>
                  </a:lnTo>
                  <a:lnTo>
                    <a:pt x="410" y="606"/>
                  </a:lnTo>
                  <a:lnTo>
                    <a:pt x="410" y="606"/>
                  </a:lnTo>
                  <a:lnTo>
                    <a:pt x="408" y="606"/>
                  </a:lnTo>
                  <a:lnTo>
                    <a:pt x="406" y="606"/>
                  </a:lnTo>
                  <a:lnTo>
                    <a:pt x="405" y="608"/>
                  </a:lnTo>
                  <a:lnTo>
                    <a:pt x="403" y="610"/>
                  </a:lnTo>
                  <a:lnTo>
                    <a:pt x="403" y="612"/>
                  </a:lnTo>
                  <a:lnTo>
                    <a:pt x="395" y="614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0" y="614"/>
                  </a:lnTo>
                  <a:lnTo>
                    <a:pt x="386" y="615"/>
                  </a:lnTo>
                  <a:lnTo>
                    <a:pt x="385" y="615"/>
                  </a:lnTo>
                  <a:lnTo>
                    <a:pt x="377" y="614"/>
                  </a:lnTo>
                  <a:lnTo>
                    <a:pt x="376" y="615"/>
                  </a:lnTo>
                  <a:lnTo>
                    <a:pt x="376" y="615"/>
                  </a:lnTo>
                  <a:lnTo>
                    <a:pt x="374" y="615"/>
                  </a:lnTo>
                  <a:lnTo>
                    <a:pt x="374" y="614"/>
                  </a:lnTo>
                  <a:lnTo>
                    <a:pt x="372" y="614"/>
                  </a:lnTo>
                  <a:lnTo>
                    <a:pt x="370" y="614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7" y="615"/>
                  </a:lnTo>
                  <a:lnTo>
                    <a:pt x="365" y="615"/>
                  </a:lnTo>
                  <a:lnTo>
                    <a:pt x="363" y="617"/>
                  </a:lnTo>
                  <a:lnTo>
                    <a:pt x="361" y="617"/>
                  </a:lnTo>
                  <a:lnTo>
                    <a:pt x="359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2" y="615"/>
                  </a:lnTo>
                  <a:lnTo>
                    <a:pt x="350" y="615"/>
                  </a:lnTo>
                  <a:lnTo>
                    <a:pt x="350" y="614"/>
                  </a:lnTo>
                  <a:lnTo>
                    <a:pt x="349" y="614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0"/>
                  </a:lnTo>
                  <a:lnTo>
                    <a:pt x="345" y="610"/>
                  </a:lnTo>
                  <a:lnTo>
                    <a:pt x="340" y="610"/>
                  </a:lnTo>
                  <a:lnTo>
                    <a:pt x="340" y="608"/>
                  </a:lnTo>
                  <a:lnTo>
                    <a:pt x="340" y="608"/>
                  </a:lnTo>
                  <a:lnTo>
                    <a:pt x="340" y="605"/>
                  </a:lnTo>
                  <a:lnTo>
                    <a:pt x="338" y="605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2" y="603"/>
                  </a:lnTo>
                  <a:lnTo>
                    <a:pt x="332" y="603"/>
                  </a:lnTo>
                  <a:lnTo>
                    <a:pt x="332" y="605"/>
                  </a:lnTo>
                  <a:lnTo>
                    <a:pt x="330" y="605"/>
                  </a:lnTo>
                  <a:lnTo>
                    <a:pt x="329" y="605"/>
                  </a:lnTo>
                  <a:lnTo>
                    <a:pt x="329" y="605"/>
                  </a:lnTo>
                  <a:lnTo>
                    <a:pt x="327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6"/>
                  </a:lnTo>
                  <a:lnTo>
                    <a:pt x="323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8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2" y="612"/>
                  </a:lnTo>
                  <a:lnTo>
                    <a:pt x="311" y="612"/>
                  </a:lnTo>
                  <a:lnTo>
                    <a:pt x="311" y="612"/>
                  </a:lnTo>
                  <a:lnTo>
                    <a:pt x="309" y="608"/>
                  </a:lnTo>
                  <a:lnTo>
                    <a:pt x="309" y="606"/>
                  </a:lnTo>
                  <a:lnTo>
                    <a:pt x="309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5" y="605"/>
                  </a:lnTo>
                  <a:lnTo>
                    <a:pt x="307" y="606"/>
                  </a:lnTo>
                  <a:lnTo>
                    <a:pt x="307" y="608"/>
                  </a:lnTo>
                  <a:lnTo>
                    <a:pt x="305" y="610"/>
                  </a:lnTo>
                  <a:lnTo>
                    <a:pt x="305" y="610"/>
                  </a:lnTo>
                  <a:lnTo>
                    <a:pt x="303" y="608"/>
                  </a:lnTo>
                  <a:lnTo>
                    <a:pt x="303" y="608"/>
                  </a:lnTo>
                  <a:lnTo>
                    <a:pt x="303" y="610"/>
                  </a:lnTo>
                  <a:lnTo>
                    <a:pt x="303" y="610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6" y="614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7"/>
                  </a:lnTo>
                  <a:lnTo>
                    <a:pt x="294" y="617"/>
                  </a:lnTo>
                  <a:lnTo>
                    <a:pt x="294" y="619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3"/>
                  </a:lnTo>
                  <a:lnTo>
                    <a:pt x="293" y="623"/>
                  </a:lnTo>
                  <a:lnTo>
                    <a:pt x="294" y="623"/>
                  </a:lnTo>
                  <a:lnTo>
                    <a:pt x="294" y="625"/>
                  </a:lnTo>
                  <a:lnTo>
                    <a:pt x="294" y="62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1" y="628"/>
                  </a:lnTo>
                  <a:lnTo>
                    <a:pt x="291" y="630"/>
                  </a:lnTo>
                  <a:lnTo>
                    <a:pt x="293" y="630"/>
                  </a:lnTo>
                  <a:lnTo>
                    <a:pt x="293" y="630"/>
                  </a:lnTo>
                  <a:lnTo>
                    <a:pt x="293" y="632"/>
                  </a:lnTo>
                  <a:lnTo>
                    <a:pt x="293" y="632"/>
                  </a:lnTo>
                  <a:lnTo>
                    <a:pt x="293" y="634"/>
                  </a:lnTo>
                  <a:lnTo>
                    <a:pt x="293" y="634"/>
                  </a:lnTo>
                  <a:lnTo>
                    <a:pt x="294" y="635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298" y="637"/>
                  </a:lnTo>
                  <a:lnTo>
                    <a:pt x="300" y="639"/>
                  </a:lnTo>
                  <a:lnTo>
                    <a:pt x="300" y="639"/>
                  </a:lnTo>
                  <a:lnTo>
                    <a:pt x="302" y="643"/>
                  </a:lnTo>
                  <a:lnTo>
                    <a:pt x="303" y="644"/>
                  </a:lnTo>
                  <a:lnTo>
                    <a:pt x="305" y="644"/>
                  </a:lnTo>
                  <a:lnTo>
                    <a:pt x="309" y="643"/>
                  </a:lnTo>
                  <a:lnTo>
                    <a:pt x="312" y="643"/>
                  </a:lnTo>
                  <a:lnTo>
                    <a:pt x="318" y="644"/>
                  </a:lnTo>
                  <a:lnTo>
                    <a:pt x="320" y="644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3" y="648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2"/>
                  </a:lnTo>
                  <a:lnTo>
                    <a:pt x="332" y="652"/>
                  </a:lnTo>
                  <a:lnTo>
                    <a:pt x="332" y="652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7"/>
                  </a:lnTo>
                  <a:lnTo>
                    <a:pt x="340" y="657"/>
                  </a:lnTo>
                  <a:lnTo>
                    <a:pt x="341" y="659"/>
                  </a:lnTo>
                  <a:lnTo>
                    <a:pt x="343" y="661"/>
                  </a:lnTo>
                  <a:lnTo>
                    <a:pt x="345" y="661"/>
                  </a:lnTo>
                  <a:lnTo>
                    <a:pt x="347" y="661"/>
                  </a:lnTo>
                  <a:lnTo>
                    <a:pt x="349" y="662"/>
                  </a:lnTo>
                  <a:lnTo>
                    <a:pt x="350" y="662"/>
                  </a:lnTo>
                  <a:lnTo>
                    <a:pt x="354" y="668"/>
                  </a:lnTo>
                  <a:lnTo>
                    <a:pt x="356" y="668"/>
                  </a:lnTo>
                  <a:lnTo>
                    <a:pt x="358" y="670"/>
                  </a:lnTo>
                  <a:lnTo>
                    <a:pt x="359" y="670"/>
                  </a:lnTo>
                  <a:lnTo>
                    <a:pt x="361" y="670"/>
                  </a:lnTo>
                  <a:lnTo>
                    <a:pt x="365" y="673"/>
                  </a:lnTo>
                  <a:lnTo>
                    <a:pt x="367" y="673"/>
                  </a:lnTo>
                  <a:lnTo>
                    <a:pt x="368" y="673"/>
                  </a:lnTo>
                  <a:lnTo>
                    <a:pt x="368" y="671"/>
                  </a:lnTo>
                  <a:lnTo>
                    <a:pt x="368" y="671"/>
                  </a:lnTo>
                  <a:lnTo>
                    <a:pt x="374" y="671"/>
                  </a:lnTo>
                  <a:lnTo>
                    <a:pt x="376" y="671"/>
                  </a:lnTo>
                  <a:lnTo>
                    <a:pt x="381" y="673"/>
                  </a:lnTo>
                  <a:lnTo>
                    <a:pt x="385" y="677"/>
                  </a:lnTo>
                  <a:lnTo>
                    <a:pt x="388" y="681"/>
                  </a:lnTo>
                  <a:lnTo>
                    <a:pt x="390" y="682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9" y="693"/>
                  </a:lnTo>
                  <a:lnTo>
                    <a:pt x="399" y="693"/>
                  </a:lnTo>
                  <a:lnTo>
                    <a:pt x="401" y="693"/>
                  </a:lnTo>
                  <a:lnTo>
                    <a:pt x="403" y="695"/>
                  </a:lnTo>
                  <a:lnTo>
                    <a:pt x="405" y="695"/>
                  </a:lnTo>
                  <a:lnTo>
                    <a:pt x="405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10" y="699"/>
                  </a:lnTo>
                  <a:lnTo>
                    <a:pt x="412" y="697"/>
                  </a:lnTo>
                  <a:lnTo>
                    <a:pt x="414" y="697"/>
                  </a:lnTo>
                  <a:lnTo>
                    <a:pt x="415" y="697"/>
                  </a:lnTo>
                  <a:lnTo>
                    <a:pt x="417" y="699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9"/>
                  </a:lnTo>
                  <a:lnTo>
                    <a:pt x="421" y="697"/>
                  </a:lnTo>
                  <a:lnTo>
                    <a:pt x="421" y="699"/>
                  </a:lnTo>
                  <a:lnTo>
                    <a:pt x="423" y="699"/>
                  </a:lnTo>
                  <a:lnTo>
                    <a:pt x="423" y="699"/>
                  </a:lnTo>
                  <a:lnTo>
                    <a:pt x="423" y="700"/>
                  </a:lnTo>
                  <a:lnTo>
                    <a:pt x="424" y="700"/>
                  </a:lnTo>
                  <a:lnTo>
                    <a:pt x="424" y="700"/>
                  </a:lnTo>
                  <a:lnTo>
                    <a:pt x="426" y="700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6" y="695"/>
                  </a:lnTo>
                  <a:lnTo>
                    <a:pt x="424" y="693"/>
                  </a:lnTo>
                  <a:lnTo>
                    <a:pt x="424" y="691"/>
                  </a:lnTo>
                  <a:lnTo>
                    <a:pt x="426" y="691"/>
                  </a:lnTo>
                  <a:lnTo>
                    <a:pt x="426" y="690"/>
                  </a:lnTo>
                  <a:lnTo>
                    <a:pt x="428" y="684"/>
                  </a:lnTo>
                  <a:lnTo>
                    <a:pt x="430" y="682"/>
                  </a:lnTo>
                  <a:lnTo>
                    <a:pt x="430" y="682"/>
                  </a:lnTo>
                  <a:lnTo>
                    <a:pt x="432" y="682"/>
                  </a:lnTo>
                  <a:lnTo>
                    <a:pt x="432" y="681"/>
                  </a:lnTo>
                  <a:lnTo>
                    <a:pt x="432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7" y="679"/>
                  </a:lnTo>
                  <a:lnTo>
                    <a:pt x="437" y="679"/>
                  </a:lnTo>
                  <a:lnTo>
                    <a:pt x="437" y="677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3" y="675"/>
                  </a:lnTo>
                  <a:lnTo>
                    <a:pt x="435" y="675"/>
                  </a:lnTo>
                  <a:lnTo>
                    <a:pt x="435" y="675"/>
                  </a:lnTo>
                  <a:lnTo>
                    <a:pt x="435" y="673"/>
                  </a:lnTo>
                  <a:lnTo>
                    <a:pt x="435" y="673"/>
                  </a:lnTo>
                  <a:lnTo>
                    <a:pt x="435" y="671"/>
                  </a:lnTo>
                  <a:lnTo>
                    <a:pt x="433" y="671"/>
                  </a:lnTo>
                  <a:lnTo>
                    <a:pt x="433" y="671"/>
                  </a:lnTo>
                  <a:lnTo>
                    <a:pt x="432" y="671"/>
                  </a:lnTo>
                  <a:lnTo>
                    <a:pt x="432" y="670"/>
                  </a:lnTo>
                  <a:lnTo>
                    <a:pt x="433" y="670"/>
                  </a:lnTo>
                  <a:lnTo>
                    <a:pt x="433" y="670"/>
                  </a:lnTo>
                  <a:lnTo>
                    <a:pt x="432" y="670"/>
                  </a:lnTo>
                  <a:lnTo>
                    <a:pt x="432" y="670"/>
                  </a:lnTo>
                  <a:lnTo>
                    <a:pt x="430" y="668"/>
                  </a:lnTo>
                  <a:lnTo>
                    <a:pt x="430" y="666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6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3" y="664"/>
                  </a:lnTo>
                  <a:lnTo>
                    <a:pt x="433" y="662"/>
                  </a:lnTo>
                  <a:lnTo>
                    <a:pt x="432" y="662"/>
                  </a:lnTo>
                  <a:lnTo>
                    <a:pt x="432" y="661"/>
                  </a:lnTo>
                  <a:lnTo>
                    <a:pt x="430" y="661"/>
                  </a:lnTo>
                  <a:lnTo>
                    <a:pt x="426" y="659"/>
                  </a:lnTo>
                  <a:lnTo>
                    <a:pt x="426" y="659"/>
                  </a:lnTo>
                  <a:lnTo>
                    <a:pt x="424" y="657"/>
                  </a:lnTo>
                  <a:lnTo>
                    <a:pt x="424" y="657"/>
                  </a:lnTo>
                  <a:lnTo>
                    <a:pt x="424" y="650"/>
                  </a:lnTo>
                  <a:lnTo>
                    <a:pt x="424" y="650"/>
                  </a:lnTo>
                  <a:lnTo>
                    <a:pt x="424" y="648"/>
                  </a:lnTo>
                  <a:lnTo>
                    <a:pt x="426" y="646"/>
                  </a:lnTo>
                  <a:lnTo>
                    <a:pt x="428" y="644"/>
                  </a:lnTo>
                  <a:lnTo>
                    <a:pt x="430" y="641"/>
                  </a:lnTo>
                  <a:lnTo>
                    <a:pt x="430" y="641"/>
                  </a:lnTo>
                  <a:lnTo>
                    <a:pt x="430" y="637"/>
                  </a:lnTo>
                  <a:lnTo>
                    <a:pt x="430" y="637"/>
                  </a:lnTo>
                  <a:lnTo>
                    <a:pt x="430" y="635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32" y="634"/>
                  </a:lnTo>
                  <a:lnTo>
                    <a:pt x="430" y="634"/>
                  </a:lnTo>
                  <a:lnTo>
                    <a:pt x="430" y="632"/>
                  </a:lnTo>
                  <a:lnTo>
                    <a:pt x="432" y="632"/>
                  </a:lnTo>
                  <a:lnTo>
                    <a:pt x="432" y="630"/>
                  </a:lnTo>
                  <a:lnTo>
                    <a:pt x="433" y="628"/>
                  </a:lnTo>
                  <a:lnTo>
                    <a:pt x="435" y="626"/>
                  </a:lnTo>
                  <a:lnTo>
                    <a:pt x="435" y="625"/>
                  </a:lnTo>
                  <a:lnTo>
                    <a:pt x="441" y="617"/>
                  </a:lnTo>
                  <a:lnTo>
                    <a:pt x="446" y="610"/>
                  </a:lnTo>
                  <a:lnTo>
                    <a:pt x="446" y="608"/>
                  </a:lnTo>
                  <a:lnTo>
                    <a:pt x="450" y="603"/>
                  </a:lnTo>
                  <a:lnTo>
                    <a:pt x="448" y="603"/>
                  </a:lnTo>
                  <a:lnTo>
                    <a:pt x="448" y="603"/>
                  </a:lnTo>
                  <a:lnTo>
                    <a:pt x="448" y="601"/>
                  </a:lnTo>
                  <a:close/>
                  <a:moveTo>
                    <a:pt x="314" y="749"/>
                  </a:move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51"/>
                  </a:lnTo>
                  <a:lnTo>
                    <a:pt x="314" y="751"/>
                  </a:lnTo>
                  <a:lnTo>
                    <a:pt x="314" y="749"/>
                  </a:lnTo>
                  <a:lnTo>
                    <a:pt x="314" y="749"/>
                  </a:lnTo>
                  <a:lnTo>
                    <a:pt x="314" y="749"/>
                  </a:lnTo>
                  <a:close/>
                  <a:moveTo>
                    <a:pt x="388" y="581"/>
                  </a:moveTo>
                  <a:lnTo>
                    <a:pt x="386" y="581"/>
                  </a:lnTo>
                  <a:lnTo>
                    <a:pt x="388" y="583"/>
                  </a:lnTo>
                  <a:lnTo>
                    <a:pt x="388" y="581"/>
                  </a:lnTo>
                  <a:lnTo>
                    <a:pt x="388" y="581"/>
                  </a:lnTo>
                  <a:close/>
                  <a:moveTo>
                    <a:pt x="363" y="440"/>
                  </a:moveTo>
                  <a:lnTo>
                    <a:pt x="363" y="440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7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4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A95307FD-2F02-4B7C-B62F-5B1EAF566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5" y="3300413"/>
              <a:ext cx="358775" cy="523875"/>
            </a:xfrm>
            <a:custGeom>
              <a:avLst/>
              <a:gdLst>
                <a:gd name="T0" fmla="*/ 43 w 226"/>
                <a:gd name="T1" fmla="*/ 197 h 330"/>
                <a:gd name="T2" fmla="*/ 25 w 226"/>
                <a:gd name="T3" fmla="*/ 130 h 330"/>
                <a:gd name="T4" fmla="*/ 101 w 226"/>
                <a:gd name="T5" fmla="*/ 34 h 330"/>
                <a:gd name="T6" fmla="*/ 220 w 226"/>
                <a:gd name="T7" fmla="*/ 186 h 330"/>
                <a:gd name="T8" fmla="*/ 217 w 226"/>
                <a:gd name="T9" fmla="*/ 164 h 330"/>
                <a:gd name="T10" fmla="*/ 206 w 226"/>
                <a:gd name="T11" fmla="*/ 121 h 330"/>
                <a:gd name="T12" fmla="*/ 204 w 226"/>
                <a:gd name="T13" fmla="*/ 115 h 330"/>
                <a:gd name="T14" fmla="*/ 182 w 226"/>
                <a:gd name="T15" fmla="*/ 99 h 330"/>
                <a:gd name="T16" fmla="*/ 166 w 226"/>
                <a:gd name="T17" fmla="*/ 99 h 330"/>
                <a:gd name="T18" fmla="*/ 154 w 226"/>
                <a:gd name="T19" fmla="*/ 106 h 330"/>
                <a:gd name="T20" fmla="*/ 123 w 226"/>
                <a:gd name="T21" fmla="*/ 76 h 330"/>
                <a:gd name="T22" fmla="*/ 145 w 226"/>
                <a:gd name="T23" fmla="*/ 56 h 330"/>
                <a:gd name="T24" fmla="*/ 166 w 226"/>
                <a:gd name="T25" fmla="*/ 20 h 330"/>
                <a:gd name="T26" fmla="*/ 157 w 226"/>
                <a:gd name="T27" fmla="*/ 7 h 330"/>
                <a:gd name="T28" fmla="*/ 143 w 226"/>
                <a:gd name="T29" fmla="*/ 38 h 330"/>
                <a:gd name="T30" fmla="*/ 137 w 226"/>
                <a:gd name="T31" fmla="*/ 12 h 330"/>
                <a:gd name="T32" fmla="*/ 134 w 226"/>
                <a:gd name="T33" fmla="*/ 18 h 330"/>
                <a:gd name="T34" fmla="*/ 128 w 226"/>
                <a:gd name="T35" fmla="*/ 16 h 330"/>
                <a:gd name="T36" fmla="*/ 105 w 226"/>
                <a:gd name="T37" fmla="*/ 32 h 330"/>
                <a:gd name="T38" fmla="*/ 108 w 226"/>
                <a:gd name="T39" fmla="*/ 49 h 330"/>
                <a:gd name="T40" fmla="*/ 85 w 226"/>
                <a:gd name="T41" fmla="*/ 61 h 330"/>
                <a:gd name="T42" fmla="*/ 105 w 226"/>
                <a:gd name="T43" fmla="*/ 68 h 330"/>
                <a:gd name="T44" fmla="*/ 114 w 226"/>
                <a:gd name="T45" fmla="*/ 77 h 330"/>
                <a:gd name="T46" fmla="*/ 99 w 226"/>
                <a:gd name="T47" fmla="*/ 94 h 330"/>
                <a:gd name="T48" fmla="*/ 79 w 226"/>
                <a:gd name="T49" fmla="*/ 96 h 330"/>
                <a:gd name="T50" fmla="*/ 58 w 226"/>
                <a:gd name="T51" fmla="*/ 92 h 330"/>
                <a:gd name="T52" fmla="*/ 31 w 226"/>
                <a:gd name="T53" fmla="*/ 101 h 330"/>
                <a:gd name="T54" fmla="*/ 20 w 226"/>
                <a:gd name="T55" fmla="*/ 101 h 330"/>
                <a:gd name="T56" fmla="*/ 27 w 226"/>
                <a:gd name="T57" fmla="*/ 105 h 330"/>
                <a:gd name="T58" fmla="*/ 31 w 226"/>
                <a:gd name="T59" fmla="*/ 119 h 330"/>
                <a:gd name="T60" fmla="*/ 29 w 226"/>
                <a:gd name="T61" fmla="*/ 132 h 330"/>
                <a:gd name="T62" fmla="*/ 29 w 226"/>
                <a:gd name="T63" fmla="*/ 144 h 330"/>
                <a:gd name="T64" fmla="*/ 18 w 226"/>
                <a:gd name="T65" fmla="*/ 161 h 330"/>
                <a:gd name="T66" fmla="*/ 29 w 226"/>
                <a:gd name="T67" fmla="*/ 171 h 330"/>
                <a:gd name="T68" fmla="*/ 34 w 226"/>
                <a:gd name="T69" fmla="*/ 177 h 330"/>
                <a:gd name="T70" fmla="*/ 43 w 226"/>
                <a:gd name="T71" fmla="*/ 182 h 330"/>
                <a:gd name="T72" fmla="*/ 78 w 226"/>
                <a:gd name="T73" fmla="*/ 189 h 330"/>
                <a:gd name="T74" fmla="*/ 56 w 226"/>
                <a:gd name="T75" fmla="*/ 204 h 330"/>
                <a:gd name="T76" fmla="*/ 43 w 226"/>
                <a:gd name="T77" fmla="*/ 227 h 330"/>
                <a:gd name="T78" fmla="*/ 58 w 226"/>
                <a:gd name="T79" fmla="*/ 236 h 330"/>
                <a:gd name="T80" fmla="*/ 74 w 226"/>
                <a:gd name="T81" fmla="*/ 235 h 330"/>
                <a:gd name="T82" fmla="*/ 42 w 226"/>
                <a:gd name="T83" fmla="*/ 245 h 330"/>
                <a:gd name="T84" fmla="*/ 38 w 226"/>
                <a:gd name="T85" fmla="*/ 265 h 330"/>
                <a:gd name="T86" fmla="*/ 5 w 226"/>
                <a:gd name="T87" fmla="*/ 269 h 330"/>
                <a:gd name="T88" fmla="*/ 14 w 226"/>
                <a:gd name="T89" fmla="*/ 274 h 330"/>
                <a:gd name="T90" fmla="*/ 11 w 226"/>
                <a:gd name="T91" fmla="*/ 289 h 330"/>
                <a:gd name="T92" fmla="*/ 13 w 226"/>
                <a:gd name="T93" fmla="*/ 298 h 330"/>
                <a:gd name="T94" fmla="*/ 38 w 226"/>
                <a:gd name="T95" fmla="*/ 300 h 330"/>
                <a:gd name="T96" fmla="*/ 22 w 226"/>
                <a:gd name="T97" fmla="*/ 316 h 330"/>
                <a:gd name="T98" fmla="*/ 47 w 226"/>
                <a:gd name="T99" fmla="*/ 305 h 330"/>
                <a:gd name="T100" fmla="*/ 38 w 226"/>
                <a:gd name="T101" fmla="*/ 323 h 330"/>
                <a:gd name="T102" fmla="*/ 54 w 226"/>
                <a:gd name="T103" fmla="*/ 321 h 330"/>
                <a:gd name="T104" fmla="*/ 61 w 226"/>
                <a:gd name="T105" fmla="*/ 327 h 330"/>
                <a:gd name="T106" fmla="*/ 83 w 226"/>
                <a:gd name="T107" fmla="*/ 320 h 330"/>
                <a:gd name="T108" fmla="*/ 99 w 226"/>
                <a:gd name="T109" fmla="*/ 311 h 330"/>
                <a:gd name="T110" fmla="*/ 110 w 226"/>
                <a:gd name="T111" fmla="*/ 300 h 330"/>
                <a:gd name="T112" fmla="*/ 112 w 226"/>
                <a:gd name="T113" fmla="*/ 301 h 330"/>
                <a:gd name="T114" fmla="*/ 146 w 226"/>
                <a:gd name="T115" fmla="*/ 285 h 330"/>
                <a:gd name="T116" fmla="*/ 170 w 226"/>
                <a:gd name="T117" fmla="*/ 273 h 330"/>
                <a:gd name="T118" fmla="*/ 179 w 226"/>
                <a:gd name="T119" fmla="*/ 274 h 330"/>
                <a:gd name="T120" fmla="*/ 200 w 226"/>
                <a:gd name="T121" fmla="*/ 269 h 330"/>
                <a:gd name="T122" fmla="*/ 200 w 226"/>
                <a:gd name="T123" fmla="*/ 256 h 330"/>
                <a:gd name="T124" fmla="*/ 224 w 226"/>
                <a:gd name="T125" fmla="*/ 2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30">
                  <a:moveTo>
                    <a:pt x="34" y="316"/>
                  </a:moveTo>
                  <a:lnTo>
                    <a:pt x="34" y="316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3" y="314"/>
                  </a:lnTo>
                  <a:lnTo>
                    <a:pt x="31" y="314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8"/>
                  </a:lnTo>
                  <a:lnTo>
                    <a:pt x="31" y="318"/>
                  </a:lnTo>
                  <a:lnTo>
                    <a:pt x="34" y="316"/>
                  </a:lnTo>
                  <a:lnTo>
                    <a:pt x="34" y="316"/>
                  </a:lnTo>
                  <a:close/>
                  <a:moveTo>
                    <a:pt x="9" y="294"/>
                  </a:move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2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5" y="294"/>
                  </a:lnTo>
                  <a:lnTo>
                    <a:pt x="7" y="294"/>
                  </a:lnTo>
                  <a:lnTo>
                    <a:pt x="9" y="294"/>
                  </a:lnTo>
                  <a:close/>
                  <a:moveTo>
                    <a:pt x="38" y="193"/>
                  </a:moveTo>
                  <a:lnTo>
                    <a:pt x="36" y="191"/>
                  </a:lnTo>
                  <a:lnTo>
                    <a:pt x="34" y="191"/>
                  </a:lnTo>
                  <a:lnTo>
                    <a:pt x="34" y="193"/>
                  </a:lnTo>
                  <a:lnTo>
                    <a:pt x="36" y="193"/>
                  </a:lnTo>
                  <a:lnTo>
                    <a:pt x="42" y="197"/>
                  </a:lnTo>
                  <a:lnTo>
                    <a:pt x="43" y="197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8" y="193"/>
                  </a:lnTo>
                  <a:close/>
                  <a:moveTo>
                    <a:pt x="40" y="184"/>
                  </a:moveTo>
                  <a:lnTo>
                    <a:pt x="40" y="184"/>
                  </a:lnTo>
                  <a:lnTo>
                    <a:pt x="42" y="184"/>
                  </a:lnTo>
                  <a:lnTo>
                    <a:pt x="43" y="182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4"/>
                  </a:lnTo>
                  <a:close/>
                  <a:moveTo>
                    <a:pt x="14" y="123"/>
                  </a:moveTo>
                  <a:lnTo>
                    <a:pt x="16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4" y="126"/>
                  </a:lnTo>
                  <a:lnTo>
                    <a:pt x="24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5" y="117"/>
                  </a:lnTo>
                  <a:lnTo>
                    <a:pt x="22" y="117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4" y="123"/>
                  </a:lnTo>
                  <a:close/>
                  <a:moveTo>
                    <a:pt x="99" y="36"/>
                  </a:moveTo>
                  <a:lnTo>
                    <a:pt x="101" y="36"/>
                  </a:lnTo>
                  <a:lnTo>
                    <a:pt x="10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9" y="36"/>
                  </a:lnTo>
                  <a:close/>
                  <a:moveTo>
                    <a:pt x="226" y="208"/>
                  </a:moveTo>
                  <a:lnTo>
                    <a:pt x="224" y="20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2" y="200"/>
                  </a:lnTo>
                  <a:lnTo>
                    <a:pt x="224" y="199"/>
                  </a:lnTo>
                  <a:lnTo>
                    <a:pt x="224" y="197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2" y="191"/>
                  </a:lnTo>
                  <a:lnTo>
                    <a:pt x="220" y="189"/>
                  </a:lnTo>
                  <a:lnTo>
                    <a:pt x="222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9" y="180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20" y="173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68"/>
                  </a:lnTo>
                  <a:lnTo>
                    <a:pt x="219" y="166"/>
                  </a:lnTo>
                  <a:lnTo>
                    <a:pt x="215" y="166"/>
                  </a:lnTo>
                  <a:lnTo>
                    <a:pt x="217" y="164"/>
                  </a:lnTo>
                  <a:lnTo>
                    <a:pt x="217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19" y="164"/>
                  </a:lnTo>
                  <a:lnTo>
                    <a:pt x="219" y="162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1"/>
                  </a:lnTo>
                  <a:lnTo>
                    <a:pt x="220" y="161"/>
                  </a:lnTo>
                  <a:lnTo>
                    <a:pt x="220" y="159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5"/>
                  </a:lnTo>
                  <a:lnTo>
                    <a:pt x="219" y="155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48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3"/>
                  </a:lnTo>
                  <a:lnTo>
                    <a:pt x="206" y="121"/>
                  </a:lnTo>
                  <a:lnTo>
                    <a:pt x="208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10" y="119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7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0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08" y="112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2" y="115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0" y="114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3" y="117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4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5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1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1" y="92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2" y="85"/>
                  </a:lnTo>
                  <a:lnTo>
                    <a:pt x="172" y="87"/>
                  </a:lnTo>
                  <a:lnTo>
                    <a:pt x="168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6" y="96"/>
                  </a:lnTo>
                  <a:lnTo>
                    <a:pt x="166" y="97"/>
                  </a:lnTo>
                  <a:lnTo>
                    <a:pt x="168" y="99"/>
                  </a:lnTo>
                  <a:lnTo>
                    <a:pt x="166" y="99"/>
                  </a:lnTo>
                  <a:lnTo>
                    <a:pt x="168" y="101"/>
                  </a:lnTo>
                  <a:lnTo>
                    <a:pt x="166" y="101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10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6"/>
                  </a:lnTo>
                  <a:lnTo>
                    <a:pt x="152" y="108"/>
                  </a:lnTo>
                  <a:lnTo>
                    <a:pt x="150" y="110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5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35" y="103"/>
                  </a:lnTo>
                  <a:lnTo>
                    <a:pt x="134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2"/>
                  </a:lnTo>
                  <a:lnTo>
                    <a:pt x="125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1" y="87"/>
                  </a:lnTo>
                  <a:lnTo>
                    <a:pt x="119" y="85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6" y="79"/>
                  </a:lnTo>
                  <a:lnTo>
                    <a:pt x="117" y="79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32" y="74"/>
                  </a:lnTo>
                  <a:lnTo>
                    <a:pt x="137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5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59"/>
                  </a:lnTo>
                  <a:lnTo>
                    <a:pt x="130" y="59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7" y="59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3" y="56"/>
                  </a:lnTo>
                  <a:lnTo>
                    <a:pt x="145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52" y="47"/>
                  </a:lnTo>
                  <a:lnTo>
                    <a:pt x="152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2" y="41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4" y="36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5"/>
                  </a:lnTo>
                  <a:lnTo>
                    <a:pt x="164" y="25"/>
                  </a:lnTo>
                  <a:lnTo>
                    <a:pt x="166" y="21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6"/>
                  </a:lnTo>
                  <a:lnTo>
                    <a:pt x="177" y="14"/>
                  </a:lnTo>
                  <a:lnTo>
                    <a:pt x="179" y="12"/>
                  </a:lnTo>
                  <a:lnTo>
                    <a:pt x="177" y="11"/>
                  </a:lnTo>
                  <a:lnTo>
                    <a:pt x="177" y="12"/>
                  </a:lnTo>
                  <a:lnTo>
                    <a:pt x="175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5"/>
                  </a:lnTo>
                  <a:lnTo>
                    <a:pt x="159" y="7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6"/>
                  </a:lnTo>
                  <a:lnTo>
                    <a:pt x="143" y="34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6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4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7" y="11"/>
                  </a:lnTo>
                  <a:lnTo>
                    <a:pt x="137" y="12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6"/>
                  </a:lnTo>
                  <a:lnTo>
                    <a:pt x="137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0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1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26" y="14"/>
                  </a:lnTo>
                  <a:lnTo>
                    <a:pt x="125" y="14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19" y="20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4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7" y="38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1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8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67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3" y="70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67"/>
                  </a:lnTo>
                  <a:lnTo>
                    <a:pt x="114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9" y="83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9" y="97"/>
                  </a:lnTo>
                  <a:lnTo>
                    <a:pt x="87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7" y="101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5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1"/>
                  </a:lnTo>
                  <a:lnTo>
                    <a:pt x="25" y="101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7" y="130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6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3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33" y="152"/>
                  </a:lnTo>
                  <a:lnTo>
                    <a:pt x="36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4" y="155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1" y="168"/>
                  </a:lnTo>
                  <a:lnTo>
                    <a:pt x="31" y="170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0"/>
                  </a:lnTo>
                  <a:lnTo>
                    <a:pt x="36" y="171"/>
                  </a:lnTo>
                  <a:lnTo>
                    <a:pt x="34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31" y="177"/>
                  </a:lnTo>
                  <a:lnTo>
                    <a:pt x="33" y="177"/>
                  </a:lnTo>
                  <a:lnTo>
                    <a:pt x="34" y="177"/>
                  </a:lnTo>
                  <a:lnTo>
                    <a:pt x="34" y="179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40" y="175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2" y="173"/>
                  </a:lnTo>
                  <a:lnTo>
                    <a:pt x="42" y="175"/>
                  </a:lnTo>
                  <a:lnTo>
                    <a:pt x="43" y="177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5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47" y="179"/>
                  </a:lnTo>
                  <a:lnTo>
                    <a:pt x="47" y="180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2" y="189"/>
                  </a:lnTo>
                  <a:lnTo>
                    <a:pt x="70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9" y="193"/>
                  </a:lnTo>
                  <a:lnTo>
                    <a:pt x="69" y="195"/>
                  </a:lnTo>
                  <a:lnTo>
                    <a:pt x="67" y="195"/>
                  </a:lnTo>
                  <a:lnTo>
                    <a:pt x="65" y="195"/>
                  </a:lnTo>
                  <a:lnTo>
                    <a:pt x="63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4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1" y="209"/>
                  </a:lnTo>
                  <a:lnTo>
                    <a:pt x="52" y="209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6" y="211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49" y="226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3" y="226"/>
                  </a:lnTo>
                  <a:lnTo>
                    <a:pt x="43" y="226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40"/>
                  </a:lnTo>
                  <a:lnTo>
                    <a:pt x="27" y="240"/>
                  </a:lnTo>
                  <a:lnTo>
                    <a:pt x="27" y="240"/>
                  </a:lnTo>
                  <a:lnTo>
                    <a:pt x="36" y="238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3" y="235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5" y="233"/>
                  </a:lnTo>
                  <a:lnTo>
                    <a:pt x="45" y="231"/>
                  </a:lnTo>
                  <a:lnTo>
                    <a:pt x="47" y="231"/>
                  </a:lnTo>
                  <a:lnTo>
                    <a:pt x="49" y="231"/>
                  </a:lnTo>
                  <a:lnTo>
                    <a:pt x="47" y="233"/>
                  </a:lnTo>
                  <a:lnTo>
                    <a:pt x="49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6" y="236"/>
                  </a:lnTo>
                  <a:lnTo>
                    <a:pt x="60" y="235"/>
                  </a:lnTo>
                  <a:lnTo>
                    <a:pt x="61" y="233"/>
                  </a:lnTo>
                  <a:lnTo>
                    <a:pt x="61" y="235"/>
                  </a:lnTo>
                  <a:lnTo>
                    <a:pt x="60" y="235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72" y="229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6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81" y="229"/>
                  </a:lnTo>
                  <a:lnTo>
                    <a:pt x="83" y="229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4" y="235"/>
                  </a:lnTo>
                  <a:lnTo>
                    <a:pt x="74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0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8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45" y="240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0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45"/>
                  </a:lnTo>
                  <a:lnTo>
                    <a:pt x="43" y="247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0" y="245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3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7" y="253"/>
                  </a:lnTo>
                  <a:lnTo>
                    <a:pt x="29" y="253"/>
                  </a:lnTo>
                  <a:lnTo>
                    <a:pt x="29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60"/>
                  </a:lnTo>
                  <a:lnTo>
                    <a:pt x="34" y="260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3" y="265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0" y="265"/>
                  </a:lnTo>
                  <a:lnTo>
                    <a:pt x="16" y="267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0" y="273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9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9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4" y="27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24" y="274"/>
                  </a:lnTo>
                  <a:lnTo>
                    <a:pt x="25" y="274"/>
                  </a:lnTo>
                  <a:lnTo>
                    <a:pt x="25" y="274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4"/>
                  </a:lnTo>
                  <a:lnTo>
                    <a:pt x="36" y="273"/>
                  </a:lnTo>
                  <a:lnTo>
                    <a:pt x="34" y="274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33" y="276"/>
                  </a:lnTo>
                  <a:lnTo>
                    <a:pt x="31" y="276"/>
                  </a:lnTo>
                  <a:lnTo>
                    <a:pt x="29" y="274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78"/>
                  </a:lnTo>
                  <a:lnTo>
                    <a:pt x="27" y="278"/>
                  </a:lnTo>
                  <a:lnTo>
                    <a:pt x="25" y="282"/>
                  </a:lnTo>
                  <a:lnTo>
                    <a:pt x="24" y="282"/>
                  </a:lnTo>
                  <a:lnTo>
                    <a:pt x="18" y="283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3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9" y="289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7" y="294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300"/>
                  </a:lnTo>
                  <a:lnTo>
                    <a:pt x="7" y="301"/>
                  </a:lnTo>
                  <a:lnTo>
                    <a:pt x="7" y="303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3" y="298"/>
                  </a:lnTo>
                  <a:lnTo>
                    <a:pt x="13" y="298"/>
                  </a:lnTo>
                  <a:lnTo>
                    <a:pt x="14" y="300"/>
                  </a:lnTo>
                  <a:lnTo>
                    <a:pt x="16" y="301"/>
                  </a:lnTo>
                  <a:lnTo>
                    <a:pt x="16" y="303"/>
                  </a:lnTo>
                  <a:lnTo>
                    <a:pt x="13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22" y="305"/>
                  </a:lnTo>
                  <a:lnTo>
                    <a:pt x="24" y="303"/>
                  </a:lnTo>
                  <a:lnTo>
                    <a:pt x="24" y="303"/>
                  </a:lnTo>
                  <a:lnTo>
                    <a:pt x="25" y="303"/>
                  </a:lnTo>
                  <a:lnTo>
                    <a:pt x="27" y="301"/>
                  </a:lnTo>
                  <a:lnTo>
                    <a:pt x="27" y="301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1" y="301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3" y="301"/>
                  </a:lnTo>
                  <a:lnTo>
                    <a:pt x="33" y="300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42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3" y="296"/>
                  </a:lnTo>
                  <a:lnTo>
                    <a:pt x="42" y="298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6" y="301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3" y="305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5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5" y="307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2"/>
                  </a:lnTo>
                  <a:lnTo>
                    <a:pt x="24" y="312"/>
                  </a:lnTo>
                  <a:lnTo>
                    <a:pt x="22" y="312"/>
                  </a:lnTo>
                  <a:lnTo>
                    <a:pt x="20" y="312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5" y="318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4"/>
                  </a:lnTo>
                  <a:lnTo>
                    <a:pt x="31" y="314"/>
                  </a:lnTo>
                  <a:lnTo>
                    <a:pt x="38" y="312"/>
                  </a:lnTo>
                  <a:lnTo>
                    <a:pt x="40" y="312"/>
                  </a:lnTo>
                  <a:lnTo>
                    <a:pt x="42" y="312"/>
                  </a:lnTo>
                  <a:lnTo>
                    <a:pt x="43" y="311"/>
                  </a:lnTo>
                  <a:lnTo>
                    <a:pt x="45" y="311"/>
                  </a:lnTo>
                  <a:lnTo>
                    <a:pt x="45" y="309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9" y="305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51" y="309"/>
                  </a:lnTo>
                  <a:lnTo>
                    <a:pt x="51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1" y="312"/>
                  </a:lnTo>
                  <a:lnTo>
                    <a:pt x="49" y="312"/>
                  </a:lnTo>
                  <a:lnTo>
                    <a:pt x="47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38" y="318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3" y="321"/>
                  </a:lnTo>
                  <a:lnTo>
                    <a:pt x="36" y="321"/>
                  </a:lnTo>
                  <a:lnTo>
                    <a:pt x="45" y="318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3" y="320"/>
                  </a:lnTo>
                  <a:lnTo>
                    <a:pt x="42" y="321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3" y="327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30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2" y="325"/>
                  </a:lnTo>
                  <a:lnTo>
                    <a:pt x="42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45" y="327"/>
                  </a:lnTo>
                  <a:lnTo>
                    <a:pt x="45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51" y="323"/>
                  </a:lnTo>
                  <a:lnTo>
                    <a:pt x="52" y="323"/>
                  </a:lnTo>
                  <a:lnTo>
                    <a:pt x="52" y="321"/>
                  </a:lnTo>
                  <a:lnTo>
                    <a:pt x="52" y="321"/>
                  </a:lnTo>
                  <a:lnTo>
                    <a:pt x="54" y="321"/>
                  </a:lnTo>
                  <a:lnTo>
                    <a:pt x="54" y="321"/>
                  </a:lnTo>
                  <a:lnTo>
                    <a:pt x="54" y="323"/>
                  </a:lnTo>
                  <a:lnTo>
                    <a:pt x="54" y="323"/>
                  </a:lnTo>
                  <a:lnTo>
                    <a:pt x="54" y="325"/>
                  </a:lnTo>
                  <a:lnTo>
                    <a:pt x="54" y="325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60" y="323"/>
                  </a:lnTo>
                  <a:lnTo>
                    <a:pt x="58" y="323"/>
                  </a:lnTo>
                  <a:lnTo>
                    <a:pt x="58" y="325"/>
                  </a:lnTo>
                  <a:lnTo>
                    <a:pt x="56" y="325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8" y="327"/>
                  </a:lnTo>
                  <a:lnTo>
                    <a:pt x="58" y="327"/>
                  </a:lnTo>
                  <a:lnTo>
                    <a:pt x="56" y="327"/>
                  </a:lnTo>
                  <a:lnTo>
                    <a:pt x="56" y="329"/>
                  </a:lnTo>
                  <a:lnTo>
                    <a:pt x="56" y="329"/>
                  </a:lnTo>
                  <a:lnTo>
                    <a:pt x="58" y="329"/>
                  </a:lnTo>
                  <a:lnTo>
                    <a:pt x="58" y="329"/>
                  </a:lnTo>
                  <a:lnTo>
                    <a:pt x="58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1" y="325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7" y="325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21"/>
                  </a:lnTo>
                  <a:lnTo>
                    <a:pt x="74" y="321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9" y="323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9" y="320"/>
                  </a:lnTo>
                  <a:lnTo>
                    <a:pt x="89" y="320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7" y="314"/>
                  </a:lnTo>
                  <a:lnTo>
                    <a:pt x="92" y="316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09"/>
                  </a:lnTo>
                  <a:lnTo>
                    <a:pt x="99" y="309"/>
                  </a:lnTo>
                  <a:lnTo>
                    <a:pt x="101" y="311"/>
                  </a:lnTo>
                  <a:lnTo>
                    <a:pt x="101" y="312"/>
                  </a:lnTo>
                  <a:lnTo>
                    <a:pt x="101" y="311"/>
                  </a:lnTo>
                  <a:lnTo>
                    <a:pt x="101" y="311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5" y="309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1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8" y="300"/>
                  </a:lnTo>
                  <a:lnTo>
                    <a:pt x="108" y="298"/>
                  </a:lnTo>
                  <a:lnTo>
                    <a:pt x="107" y="296"/>
                  </a:lnTo>
                  <a:lnTo>
                    <a:pt x="105" y="296"/>
                  </a:lnTo>
                  <a:lnTo>
                    <a:pt x="103" y="296"/>
                  </a:lnTo>
                  <a:lnTo>
                    <a:pt x="105" y="294"/>
                  </a:lnTo>
                  <a:lnTo>
                    <a:pt x="105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2" y="294"/>
                  </a:lnTo>
                  <a:lnTo>
                    <a:pt x="114" y="294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2" y="300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6" y="301"/>
                  </a:lnTo>
                  <a:lnTo>
                    <a:pt x="117" y="301"/>
                  </a:lnTo>
                  <a:lnTo>
                    <a:pt x="119" y="301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23" y="298"/>
                  </a:lnTo>
                  <a:lnTo>
                    <a:pt x="125" y="298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9" y="291"/>
                  </a:lnTo>
                  <a:lnTo>
                    <a:pt x="139" y="291"/>
                  </a:lnTo>
                  <a:lnTo>
                    <a:pt x="139" y="289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6" y="285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3" y="282"/>
                  </a:lnTo>
                  <a:lnTo>
                    <a:pt x="143" y="280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50" y="278"/>
                  </a:lnTo>
                  <a:lnTo>
                    <a:pt x="154" y="276"/>
                  </a:lnTo>
                  <a:lnTo>
                    <a:pt x="163" y="274"/>
                  </a:lnTo>
                  <a:lnTo>
                    <a:pt x="164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4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2" y="273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3" y="274"/>
                  </a:lnTo>
                  <a:lnTo>
                    <a:pt x="173" y="274"/>
                  </a:lnTo>
                  <a:lnTo>
                    <a:pt x="175" y="274"/>
                  </a:lnTo>
                  <a:lnTo>
                    <a:pt x="177" y="273"/>
                  </a:lnTo>
                  <a:lnTo>
                    <a:pt x="177" y="271"/>
                  </a:lnTo>
                  <a:lnTo>
                    <a:pt x="177" y="271"/>
                  </a:lnTo>
                  <a:lnTo>
                    <a:pt x="175" y="271"/>
                  </a:lnTo>
                  <a:lnTo>
                    <a:pt x="175" y="271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9" y="267"/>
                  </a:lnTo>
                  <a:lnTo>
                    <a:pt x="179" y="267"/>
                  </a:lnTo>
                  <a:lnTo>
                    <a:pt x="179" y="269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79" y="273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79" y="276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81" y="273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2" y="269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90" y="269"/>
                  </a:lnTo>
                  <a:lnTo>
                    <a:pt x="193" y="269"/>
                  </a:lnTo>
                  <a:lnTo>
                    <a:pt x="193" y="269"/>
                  </a:lnTo>
                  <a:lnTo>
                    <a:pt x="195" y="271"/>
                  </a:lnTo>
                  <a:lnTo>
                    <a:pt x="197" y="271"/>
                  </a:lnTo>
                  <a:lnTo>
                    <a:pt x="199" y="271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8" y="271"/>
                  </a:lnTo>
                  <a:lnTo>
                    <a:pt x="208" y="269"/>
                  </a:lnTo>
                  <a:lnTo>
                    <a:pt x="210" y="265"/>
                  </a:lnTo>
                  <a:lnTo>
                    <a:pt x="206" y="264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8"/>
                  </a:lnTo>
                  <a:lnTo>
                    <a:pt x="206" y="256"/>
                  </a:lnTo>
                  <a:lnTo>
                    <a:pt x="206" y="255"/>
                  </a:lnTo>
                  <a:lnTo>
                    <a:pt x="206" y="255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1" y="247"/>
                  </a:lnTo>
                  <a:lnTo>
                    <a:pt x="213" y="242"/>
                  </a:lnTo>
                  <a:lnTo>
                    <a:pt x="215" y="242"/>
                  </a:lnTo>
                  <a:lnTo>
                    <a:pt x="215" y="238"/>
                  </a:lnTo>
                  <a:lnTo>
                    <a:pt x="215" y="236"/>
                  </a:lnTo>
                  <a:lnTo>
                    <a:pt x="213" y="235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7" y="227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0" y="217"/>
                  </a:lnTo>
                  <a:lnTo>
                    <a:pt x="222" y="215"/>
                  </a:lnTo>
                  <a:lnTo>
                    <a:pt x="222" y="215"/>
                  </a:lnTo>
                  <a:lnTo>
                    <a:pt x="224" y="211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8"/>
                  </a:lnTo>
                  <a:lnTo>
                    <a:pt x="226" y="20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2449D584-0300-4402-B657-8F873D8E6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1450976"/>
              <a:ext cx="876300" cy="593725"/>
            </a:xfrm>
            <a:custGeom>
              <a:avLst/>
              <a:gdLst>
                <a:gd name="T0" fmla="*/ 550 w 552"/>
                <a:gd name="T1" fmla="*/ 179 h 374"/>
                <a:gd name="T2" fmla="*/ 543 w 552"/>
                <a:gd name="T3" fmla="*/ 153 h 374"/>
                <a:gd name="T4" fmla="*/ 536 w 552"/>
                <a:gd name="T5" fmla="*/ 123 h 374"/>
                <a:gd name="T6" fmla="*/ 493 w 552"/>
                <a:gd name="T7" fmla="*/ 99 h 374"/>
                <a:gd name="T8" fmla="*/ 467 w 552"/>
                <a:gd name="T9" fmla="*/ 56 h 374"/>
                <a:gd name="T10" fmla="*/ 458 w 552"/>
                <a:gd name="T11" fmla="*/ 50 h 374"/>
                <a:gd name="T12" fmla="*/ 429 w 552"/>
                <a:gd name="T13" fmla="*/ 12 h 374"/>
                <a:gd name="T14" fmla="*/ 402 w 552"/>
                <a:gd name="T15" fmla="*/ 9 h 374"/>
                <a:gd name="T16" fmla="*/ 406 w 552"/>
                <a:gd name="T17" fmla="*/ 52 h 374"/>
                <a:gd name="T18" fmla="*/ 377 w 552"/>
                <a:gd name="T19" fmla="*/ 47 h 374"/>
                <a:gd name="T20" fmla="*/ 348 w 552"/>
                <a:gd name="T21" fmla="*/ 81 h 374"/>
                <a:gd name="T22" fmla="*/ 317 w 552"/>
                <a:gd name="T23" fmla="*/ 79 h 374"/>
                <a:gd name="T24" fmla="*/ 316 w 552"/>
                <a:gd name="T25" fmla="*/ 86 h 374"/>
                <a:gd name="T26" fmla="*/ 283 w 552"/>
                <a:gd name="T27" fmla="*/ 47 h 374"/>
                <a:gd name="T28" fmla="*/ 251 w 552"/>
                <a:gd name="T29" fmla="*/ 74 h 374"/>
                <a:gd name="T30" fmla="*/ 231 w 552"/>
                <a:gd name="T31" fmla="*/ 77 h 374"/>
                <a:gd name="T32" fmla="*/ 209 w 552"/>
                <a:gd name="T33" fmla="*/ 92 h 374"/>
                <a:gd name="T34" fmla="*/ 200 w 552"/>
                <a:gd name="T35" fmla="*/ 130 h 374"/>
                <a:gd name="T36" fmla="*/ 177 w 552"/>
                <a:gd name="T37" fmla="*/ 133 h 374"/>
                <a:gd name="T38" fmla="*/ 166 w 552"/>
                <a:gd name="T39" fmla="*/ 144 h 374"/>
                <a:gd name="T40" fmla="*/ 140 w 552"/>
                <a:gd name="T41" fmla="*/ 97 h 374"/>
                <a:gd name="T42" fmla="*/ 148 w 552"/>
                <a:gd name="T43" fmla="*/ 65 h 374"/>
                <a:gd name="T44" fmla="*/ 130 w 552"/>
                <a:gd name="T45" fmla="*/ 43 h 374"/>
                <a:gd name="T46" fmla="*/ 102 w 552"/>
                <a:gd name="T47" fmla="*/ 12 h 374"/>
                <a:gd name="T48" fmla="*/ 68 w 552"/>
                <a:gd name="T49" fmla="*/ 29 h 374"/>
                <a:gd name="T50" fmla="*/ 99 w 552"/>
                <a:gd name="T51" fmla="*/ 39 h 374"/>
                <a:gd name="T52" fmla="*/ 104 w 552"/>
                <a:gd name="T53" fmla="*/ 79 h 374"/>
                <a:gd name="T54" fmla="*/ 84 w 552"/>
                <a:gd name="T55" fmla="*/ 76 h 374"/>
                <a:gd name="T56" fmla="*/ 68 w 552"/>
                <a:gd name="T57" fmla="*/ 50 h 374"/>
                <a:gd name="T58" fmla="*/ 41 w 552"/>
                <a:gd name="T59" fmla="*/ 74 h 374"/>
                <a:gd name="T60" fmla="*/ 54 w 552"/>
                <a:gd name="T61" fmla="*/ 103 h 374"/>
                <a:gd name="T62" fmla="*/ 32 w 552"/>
                <a:gd name="T63" fmla="*/ 112 h 374"/>
                <a:gd name="T64" fmla="*/ 27 w 552"/>
                <a:gd name="T65" fmla="*/ 133 h 374"/>
                <a:gd name="T66" fmla="*/ 74 w 552"/>
                <a:gd name="T67" fmla="*/ 124 h 374"/>
                <a:gd name="T68" fmla="*/ 90 w 552"/>
                <a:gd name="T69" fmla="*/ 121 h 374"/>
                <a:gd name="T70" fmla="*/ 121 w 552"/>
                <a:gd name="T71" fmla="*/ 119 h 374"/>
                <a:gd name="T72" fmla="*/ 137 w 552"/>
                <a:gd name="T73" fmla="*/ 137 h 374"/>
                <a:gd name="T74" fmla="*/ 128 w 552"/>
                <a:gd name="T75" fmla="*/ 175 h 374"/>
                <a:gd name="T76" fmla="*/ 90 w 552"/>
                <a:gd name="T77" fmla="*/ 188 h 374"/>
                <a:gd name="T78" fmla="*/ 66 w 552"/>
                <a:gd name="T79" fmla="*/ 188 h 374"/>
                <a:gd name="T80" fmla="*/ 28 w 552"/>
                <a:gd name="T81" fmla="*/ 218 h 374"/>
                <a:gd name="T82" fmla="*/ 97 w 552"/>
                <a:gd name="T83" fmla="*/ 215 h 374"/>
                <a:gd name="T84" fmla="*/ 108 w 552"/>
                <a:gd name="T85" fmla="*/ 233 h 374"/>
                <a:gd name="T86" fmla="*/ 122 w 552"/>
                <a:gd name="T87" fmla="*/ 249 h 374"/>
                <a:gd name="T88" fmla="*/ 151 w 552"/>
                <a:gd name="T89" fmla="*/ 240 h 374"/>
                <a:gd name="T90" fmla="*/ 128 w 552"/>
                <a:gd name="T91" fmla="*/ 272 h 374"/>
                <a:gd name="T92" fmla="*/ 131 w 552"/>
                <a:gd name="T93" fmla="*/ 280 h 374"/>
                <a:gd name="T94" fmla="*/ 128 w 552"/>
                <a:gd name="T95" fmla="*/ 292 h 374"/>
                <a:gd name="T96" fmla="*/ 90 w 552"/>
                <a:gd name="T97" fmla="*/ 303 h 374"/>
                <a:gd name="T98" fmla="*/ 140 w 552"/>
                <a:gd name="T99" fmla="*/ 323 h 374"/>
                <a:gd name="T100" fmla="*/ 193 w 552"/>
                <a:gd name="T101" fmla="*/ 321 h 374"/>
                <a:gd name="T102" fmla="*/ 205 w 552"/>
                <a:gd name="T103" fmla="*/ 332 h 374"/>
                <a:gd name="T104" fmla="*/ 223 w 552"/>
                <a:gd name="T105" fmla="*/ 357 h 374"/>
                <a:gd name="T106" fmla="*/ 316 w 552"/>
                <a:gd name="T107" fmla="*/ 359 h 374"/>
                <a:gd name="T108" fmla="*/ 332 w 552"/>
                <a:gd name="T109" fmla="*/ 338 h 374"/>
                <a:gd name="T110" fmla="*/ 375 w 552"/>
                <a:gd name="T111" fmla="*/ 325 h 374"/>
                <a:gd name="T112" fmla="*/ 386 w 552"/>
                <a:gd name="T113" fmla="*/ 325 h 374"/>
                <a:gd name="T114" fmla="*/ 424 w 552"/>
                <a:gd name="T115" fmla="*/ 296 h 374"/>
                <a:gd name="T116" fmla="*/ 460 w 552"/>
                <a:gd name="T117" fmla="*/ 271 h 374"/>
                <a:gd name="T118" fmla="*/ 482 w 552"/>
                <a:gd name="T119" fmla="*/ 265 h 374"/>
                <a:gd name="T120" fmla="*/ 503 w 552"/>
                <a:gd name="T121" fmla="*/ 242 h 374"/>
                <a:gd name="T122" fmla="*/ 527 w 552"/>
                <a:gd name="T123" fmla="*/ 220 h 374"/>
                <a:gd name="T124" fmla="*/ 529 w 552"/>
                <a:gd name="T125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2" h="374">
                  <a:moveTo>
                    <a:pt x="213" y="368"/>
                  </a:move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1" y="368"/>
                  </a:lnTo>
                  <a:lnTo>
                    <a:pt x="211" y="370"/>
                  </a:lnTo>
                  <a:lnTo>
                    <a:pt x="211" y="372"/>
                  </a:lnTo>
                  <a:lnTo>
                    <a:pt x="211" y="372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2"/>
                  </a:lnTo>
                  <a:lnTo>
                    <a:pt x="214" y="370"/>
                  </a:lnTo>
                  <a:lnTo>
                    <a:pt x="213" y="370"/>
                  </a:lnTo>
                  <a:lnTo>
                    <a:pt x="213" y="368"/>
                  </a:lnTo>
                  <a:close/>
                  <a:moveTo>
                    <a:pt x="339" y="338"/>
                  </a:moveTo>
                  <a:lnTo>
                    <a:pt x="337" y="338"/>
                  </a:lnTo>
                  <a:lnTo>
                    <a:pt x="337" y="338"/>
                  </a:lnTo>
                  <a:lnTo>
                    <a:pt x="337" y="339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7" y="341"/>
                  </a:lnTo>
                  <a:lnTo>
                    <a:pt x="337" y="341"/>
                  </a:lnTo>
                  <a:lnTo>
                    <a:pt x="339" y="341"/>
                  </a:lnTo>
                  <a:lnTo>
                    <a:pt x="339" y="341"/>
                  </a:lnTo>
                  <a:lnTo>
                    <a:pt x="337" y="341"/>
                  </a:lnTo>
                  <a:lnTo>
                    <a:pt x="337" y="343"/>
                  </a:lnTo>
                  <a:lnTo>
                    <a:pt x="337" y="343"/>
                  </a:lnTo>
                  <a:lnTo>
                    <a:pt x="339" y="341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38"/>
                  </a:lnTo>
                  <a:close/>
                  <a:moveTo>
                    <a:pt x="307" y="70"/>
                  </a:moveTo>
                  <a:lnTo>
                    <a:pt x="307" y="70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08" y="70"/>
                  </a:lnTo>
                  <a:lnTo>
                    <a:pt x="308" y="68"/>
                  </a:lnTo>
                  <a:lnTo>
                    <a:pt x="307" y="68"/>
                  </a:lnTo>
                  <a:lnTo>
                    <a:pt x="307" y="67"/>
                  </a:lnTo>
                  <a:lnTo>
                    <a:pt x="307" y="67"/>
                  </a:lnTo>
                  <a:lnTo>
                    <a:pt x="305" y="67"/>
                  </a:lnTo>
                  <a:lnTo>
                    <a:pt x="307" y="68"/>
                  </a:lnTo>
                  <a:lnTo>
                    <a:pt x="307" y="70"/>
                  </a:lnTo>
                  <a:close/>
                  <a:moveTo>
                    <a:pt x="550" y="179"/>
                  </a:moveTo>
                  <a:lnTo>
                    <a:pt x="550" y="179"/>
                  </a:lnTo>
                  <a:lnTo>
                    <a:pt x="550" y="179"/>
                  </a:lnTo>
                  <a:lnTo>
                    <a:pt x="550" y="177"/>
                  </a:lnTo>
                  <a:lnTo>
                    <a:pt x="550" y="173"/>
                  </a:lnTo>
                  <a:lnTo>
                    <a:pt x="550" y="171"/>
                  </a:lnTo>
                  <a:lnTo>
                    <a:pt x="550" y="170"/>
                  </a:lnTo>
                  <a:lnTo>
                    <a:pt x="549" y="171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5" y="177"/>
                  </a:lnTo>
                  <a:lnTo>
                    <a:pt x="545" y="179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3" y="177"/>
                  </a:lnTo>
                  <a:lnTo>
                    <a:pt x="543" y="177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41" y="171"/>
                  </a:lnTo>
                  <a:lnTo>
                    <a:pt x="543" y="171"/>
                  </a:lnTo>
                  <a:lnTo>
                    <a:pt x="545" y="171"/>
                  </a:lnTo>
                  <a:lnTo>
                    <a:pt x="545" y="171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5" y="166"/>
                  </a:lnTo>
                  <a:lnTo>
                    <a:pt x="543" y="166"/>
                  </a:lnTo>
                  <a:lnTo>
                    <a:pt x="540" y="168"/>
                  </a:lnTo>
                  <a:lnTo>
                    <a:pt x="532" y="166"/>
                  </a:lnTo>
                  <a:lnTo>
                    <a:pt x="527" y="168"/>
                  </a:lnTo>
                  <a:lnTo>
                    <a:pt x="525" y="166"/>
                  </a:lnTo>
                  <a:lnTo>
                    <a:pt x="529" y="166"/>
                  </a:lnTo>
                  <a:lnTo>
                    <a:pt x="530" y="166"/>
                  </a:lnTo>
                  <a:lnTo>
                    <a:pt x="538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7" y="161"/>
                  </a:lnTo>
                  <a:lnTo>
                    <a:pt x="549" y="159"/>
                  </a:lnTo>
                  <a:lnTo>
                    <a:pt x="549" y="159"/>
                  </a:lnTo>
                  <a:lnTo>
                    <a:pt x="547" y="157"/>
                  </a:lnTo>
                  <a:lnTo>
                    <a:pt x="547" y="155"/>
                  </a:lnTo>
                  <a:lnTo>
                    <a:pt x="543" y="153"/>
                  </a:lnTo>
                  <a:lnTo>
                    <a:pt x="541" y="153"/>
                  </a:lnTo>
                  <a:lnTo>
                    <a:pt x="538" y="155"/>
                  </a:lnTo>
                  <a:lnTo>
                    <a:pt x="534" y="155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55"/>
                  </a:lnTo>
                  <a:lnTo>
                    <a:pt x="532" y="155"/>
                  </a:lnTo>
                  <a:lnTo>
                    <a:pt x="534" y="153"/>
                  </a:lnTo>
                  <a:lnTo>
                    <a:pt x="534" y="153"/>
                  </a:lnTo>
                  <a:lnTo>
                    <a:pt x="538" y="153"/>
                  </a:lnTo>
                  <a:lnTo>
                    <a:pt x="540" y="153"/>
                  </a:lnTo>
                  <a:lnTo>
                    <a:pt x="540" y="151"/>
                  </a:lnTo>
                  <a:lnTo>
                    <a:pt x="540" y="150"/>
                  </a:lnTo>
                  <a:lnTo>
                    <a:pt x="536" y="148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41" y="146"/>
                  </a:lnTo>
                  <a:lnTo>
                    <a:pt x="543" y="144"/>
                  </a:lnTo>
                  <a:lnTo>
                    <a:pt x="543" y="144"/>
                  </a:lnTo>
                  <a:lnTo>
                    <a:pt x="543" y="142"/>
                  </a:lnTo>
                  <a:lnTo>
                    <a:pt x="543" y="142"/>
                  </a:lnTo>
                  <a:lnTo>
                    <a:pt x="543" y="141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5"/>
                  </a:lnTo>
                  <a:lnTo>
                    <a:pt x="543" y="135"/>
                  </a:lnTo>
                  <a:lnTo>
                    <a:pt x="545" y="133"/>
                  </a:lnTo>
                  <a:lnTo>
                    <a:pt x="545" y="133"/>
                  </a:lnTo>
                  <a:lnTo>
                    <a:pt x="547" y="132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1" y="123"/>
                  </a:lnTo>
                  <a:lnTo>
                    <a:pt x="540" y="124"/>
                  </a:lnTo>
                  <a:lnTo>
                    <a:pt x="538" y="128"/>
                  </a:lnTo>
                  <a:lnTo>
                    <a:pt x="536" y="126"/>
                  </a:lnTo>
                  <a:lnTo>
                    <a:pt x="536" y="126"/>
                  </a:lnTo>
                  <a:lnTo>
                    <a:pt x="536" y="124"/>
                  </a:lnTo>
                  <a:lnTo>
                    <a:pt x="536" y="124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1"/>
                  </a:lnTo>
                  <a:lnTo>
                    <a:pt x="534" y="121"/>
                  </a:lnTo>
                  <a:lnTo>
                    <a:pt x="532" y="121"/>
                  </a:lnTo>
                  <a:lnTo>
                    <a:pt x="532" y="121"/>
                  </a:lnTo>
                  <a:lnTo>
                    <a:pt x="534" y="121"/>
                  </a:lnTo>
                  <a:lnTo>
                    <a:pt x="534" y="119"/>
                  </a:lnTo>
                  <a:lnTo>
                    <a:pt x="534" y="117"/>
                  </a:lnTo>
                  <a:lnTo>
                    <a:pt x="534" y="117"/>
                  </a:lnTo>
                  <a:lnTo>
                    <a:pt x="532" y="115"/>
                  </a:lnTo>
                  <a:lnTo>
                    <a:pt x="532" y="115"/>
                  </a:lnTo>
                  <a:lnTo>
                    <a:pt x="527" y="117"/>
                  </a:lnTo>
                  <a:lnTo>
                    <a:pt x="525" y="117"/>
                  </a:lnTo>
                  <a:lnTo>
                    <a:pt x="514" y="110"/>
                  </a:lnTo>
                  <a:lnTo>
                    <a:pt x="514" y="112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2" y="112"/>
                  </a:lnTo>
                  <a:lnTo>
                    <a:pt x="512" y="112"/>
                  </a:lnTo>
                  <a:lnTo>
                    <a:pt x="511" y="112"/>
                  </a:lnTo>
                  <a:lnTo>
                    <a:pt x="505" y="121"/>
                  </a:lnTo>
                  <a:lnTo>
                    <a:pt x="503" y="123"/>
                  </a:lnTo>
                  <a:lnTo>
                    <a:pt x="503" y="124"/>
                  </a:lnTo>
                  <a:lnTo>
                    <a:pt x="502" y="126"/>
                  </a:lnTo>
                  <a:lnTo>
                    <a:pt x="500" y="126"/>
                  </a:lnTo>
                  <a:lnTo>
                    <a:pt x="500" y="126"/>
                  </a:lnTo>
                  <a:lnTo>
                    <a:pt x="500" y="130"/>
                  </a:lnTo>
                  <a:lnTo>
                    <a:pt x="498" y="130"/>
                  </a:lnTo>
                  <a:lnTo>
                    <a:pt x="498" y="128"/>
                  </a:lnTo>
                  <a:lnTo>
                    <a:pt x="500" y="126"/>
                  </a:lnTo>
                  <a:lnTo>
                    <a:pt x="500" y="124"/>
                  </a:lnTo>
                  <a:lnTo>
                    <a:pt x="503" y="121"/>
                  </a:lnTo>
                  <a:lnTo>
                    <a:pt x="505" y="117"/>
                  </a:lnTo>
                  <a:lnTo>
                    <a:pt x="507" y="115"/>
                  </a:lnTo>
                  <a:lnTo>
                    <a:pt x="509" y="112"/>
                  </a:lnTo>
                  <a:lnTo>
                    <a:pt x="511" y="110"/>
                  </a:lnTo>
                  <a:lnTo>
                    <a:pt x="512" y="110"/>
                  </a:lnTo>
                  <a:lnTo>
                    <a:pt x="512" y="108"/>
                  </a:lnTo>
                  <a:lnTo>
                    <a:pt x="509" y="106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3"/>
                  </a:lnTo>
                  <a:lnTo>
                    <a:pt x="507" y="103"/>
                  </a:lnTo>
                  <a:lnTo>
                    <a:pt x="507" y="101"/>
                  </a:lnTo>
                  <a:lnTo>
                    <a:pt x="511" y="95"/>
                  </a:lnTo>
                  <a:lnTo>
                    <a:pt x="509" y="94"/>
                  </a:lnTo>
                  <a:lnTo>
                    <a:pt x="507" y="95"/>
                  </a:lnTo>
                  <a:lnTo>
                    <a:pt x="503" y="97"/>
                  </a:lnTo>
                  <a:lnTo>
                    <a:pt x="493" y="99"/>
                  </a:lnTo>
                  <a:lnTo>
                    <a:pt x="487" y="103"/>
                  </a:lnTo>
                  <a:lnTo>
                    <a:pt x="485" y="103"/>
                  </a:lnTo>
                  <a:lnTo>
                    <a:pt x="484" y="101"/>
                  </a:lnTo>
                  <a:lnTo>
                    <a:pt x="485" y="99"/>
                  </a:lnTo>
                  <a:lnTo>
                    <a:pt x="487" y="97"/>
                  </a:lnTo>
                  <a:lnTo>
                    <a:pt x="487" y="94"/>
                  </a:lnTo>
                  <a:lnTo>
                    <a:pt x="485" y="97"/>
                  </a:lnTo>
                  <a:lnTo>
                    <a:pt x="484" y="99"/>
                  </a:lnTo>
                  <a:lnTo>
                    <a:pt x="482" y="99"/>
                  </a:lnTo>
                  <a:lnTo>
                    <a:pt x="485" y="95"/>
                  </a:lnTo>
                  <a:lnTo>
                    <a:pt x="485" y="94"/>
                  </a:lnTo>
                  <a:lnTo>
                    <a:pt x="485" y="92"/>
                  </a:lnTo>
                  <a:lnTo>
                    <a:pt x="487" y="90"/>
                  </a:lnTo>
                  <a:lnTo>
                    <a:pt x="491" y="88"/>
                  </a:lnTo>
                  <a:lnTo>
                    <a:pt x="493" y="83"/>
                  </a:lnTo>
                  <a:lnTo>
                    <a:pt x="494" y="83"/>
                  </a:lnTo>
                  <a:lnTo>
                    <a:pt x="494" y="83"/>
                  </a:lnTo>
                  <a:lnTo>
                    <a:pt x="496" y="79"/>
                  </a:lnTo>
                  <a:lnTo>
                    <a:pt x="496" y="79"/>
                  </a:lnTo>
                  <a:lnTo>
                    <a:pt x="496" y="77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4"/>
                  </a:lnTo>
                  <a:lnTo>
                    <a:pt x="496" y="70"/>
                  </a:lnTo>
                  <a:lnTo>
                    <a:pt x="496" y="70"/>
                  </a:lnTo>
                  <a:lnTo>
                    <a:pt x="496" y="68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4" y="67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1"/>
                  </a:lnTo>
                  <a:lnTo>
                    <a:pt x="491" y="61"/>
                  </a:lnTo>
                  <a:lnTo>
                    <a:pt x="487" y="61"/>
                  </a:lnTo>
                  <a:lnTo>
                    <a:pt x="484" y="65"/>
                  </a:lnTo>
                  <a:lnTo>
                    <a:pt x="482" y="65"/>
                  </a:lnTo>
                  <a:lnTo>
                    <a:pt x="478" y="63"/>
                  </a:lnTo>
                  <a:lnTo>
                    <a:pt x="473" y="63"/>
                  </a:lnTo>
                  <a:lnTo>
                    <a:pt x="471" y="63"/>
                  </a:lnTo>
                  <a:lnTo>
                    <a:pt x="473" y="61"/>
                  </a:lnTo>
                  <a:lnTo>
                    <a:pt x="473" y="61"/>
                  </a:lnTo>
                  <a:lnTo>
                    <a:pt x="474" y="61"/>
                  </a:lnTo>
                  <a:lnTo>
                    <a:pt x="473" y="58"/>
                  </a:lnTo>
                  <a:lnTo>
                    <a:pt x="473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7" y="56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3" y="52"/>
                  </a:lnTo>
                  <a:lnTo>
                    <a:pt x="474" y="50"/>
                  </a:lnTo>
                  <a:lnTo>
                    <a:pt x="478" y="47"/>
                  </a:lnTo>
                  <a:lnTo>
                    <a:pt x="478" y="45"/>
                  </a:lnTo>
                  <a:lnTo>
                    <a:pt x="480" y="43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6" y="36"/>
                  </a:lnTo>
                  <a:lnTo>
                    <a:pt x="476" y="36"/>
                  </a:lnTo>
                  <a:lnTo>
                    <a:pt x="476" y="34"/>
                  </a:lnTo>
                  <a:lnTo>
                    <a:pt x="478" y="32"/>
                  </a:lnTo>
                  <a:lnTo>
                    <a:pt x="484" y="32"/>
                  </a:lnTo>
                  <a:lnTo>
                    <a:pt x="487" y="29"/>
                  </a:lnTo>
                  <a:lnTo>
                    <a:pt x="496" y="25"/>
                  </a:lnTo>
                  <a:lnTo>
                    <a:pt x="498" y="21"/>
                  </a:lnTo>
                  <a:lnTo>
                    <a:pt x="489" y="23"/>
                  </a:lnTo>
                  <a:lnTo>
                    <a:pt x="487" y="23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0" y="21"/>
                  </a:lnTo>
                  <a:lnTo>
                    <a:pt x="478" y="23"/>
                  </a:lnTo>
                  <a:lnTo>
                    <a:pt x="476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74" y="30"/>
                  </a:lnTo>
                  <a:lnTo>
                    <a:pt x="471" y="32"/>
                  </a:lnTo>
                  <a:lnTo>
                    <a:pt x="471" y="32"/>
                  </a:lnTo>
                  <a:lnTo>
                    <a:pt x="471" y="34"/>
                  </a:lnTo>
                  <a:lnTo>
                    <a:pt x="471" y="36"/>
                  </a:lnTo>
                  <a:lnTo>
                    <a:pt x="467" y="36"/>
                  </a:lnTo>
                  <a:lnTo>
                    <a:pt x="462" y="36"/>
                  </a:lnTo>
                  <a:lnTo>
                    <a:pt x="460" y="38"/>
                  </a:lnTo>
                  <a:lnTo>
                    <a:pt x="460" y="38"/>
                  </a:lnTo>
                  <a:lnTo>
                    <a:pt x="460" y="39"/>
                  </a:lnTo>
                  <a:lnTo>
                    <a:pt x="460" y="43"/>
                  </a:lnTo>
                  <a:lnTo>
                    <a:pt x="460" y="45"/>
                  </a:lnTo>
                  <a:lnTo>
                    <a:pt x="460" y="47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6" y="50"/>
                  </a:lnTo>
                  <a:lnTo>
                    <a:pt x="455" y="49"/>
                  </a:lnTo>
                  <a:lnTo>
                    <a:pt x="455" y="47"/>
                  </a:lnTo>
                  <a:lnTo>
                    <a:pt x="453" y="45"/>
                  </a:lnTo>
                  <a:lnTo>
                    <a:pt x="451" y="45"/>
                  </a:lnTo>
                  <a:lnTo>
                    <a:pt x="451" y="43"/>
                  </a:lnTo>
                  <a:lnTo>
                    <a:pt x="451" y="43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7" y="41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8"/>
                  </a:lnTo>
                  <a:lnTo>
                    <a:pt x="442" y="36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8" y="34"/>
                  </a:lnTo>
                  <a:lnTo>
                    <a:pt x="438" y="36"/>
                  </a:lnTo>
                  <a:lnTo>
                    <a:pt x="438" y="34"/>
                  </a:lnTo>
                  <a:lnTo>
                    <a:pt x="438" y="32"/>
                  </a:lnTo>
                  <a:lnTo>
                    <a:pt x="440" y="30"/>
                  </a:lnTo>
                  <a:lnTo>
                    <a:pt x="442" y="27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20"/>
                  </a:lnTo>
                  <a:lnTo>
                    <a:pt x="440" y="20"/>
                  </a:lnTo>
                  <a:lnTo>
                    <a:pt x="440" y="20"/>
                  </a:lnTo>
                  <a:lnTo>
                    <a:pt x="435" y="20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35" y="16"/>
                  </a:lnTo>
                  <a:lnTo>
                    <a:pt x="435" y="18"/>
                  </a:lnTo>
                  <a:lnTo>
                    <a:pt x="431" y="16"/>
                  </a:lnTo>
                  <a:lnTo>
                    <a:pt x="429" y="18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4"/>
                  </a:lnTo>
                  <a:lnTo>
                    <a:pt x="429" y="14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1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29" y="7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20" y="3"/>
                  </a:lnTo>
                  <a:lnTo>
                    <a:pt x="419" y="3"/>
                  </a:lnTo>
                  <a:lnTo>
                    <a:pt x="417" y="3"/>
                  </a:lnTo>
                  <a:lnTo>
                    <a:pt x="417" y="3"/>
                  </a:lnTo>
                  <a:lnTo>
                    <a:pt x="417" y="7"/>
                  </a:lnTo>
                  <a:lnTo>
                    <a:pt x="415" y="7"/>
                  </a:lnTo>
                  <a:lnTo>
                    <a:pt x="415" y="7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3" y="7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1" y="9"/>
                  </a:lnTo>
                  <a:lnTo>
                    <a:pt x="411" y="9"/>
                  </a:lnTo>
                  <a:lnTo>
                    <a:pt x="409" y="9"/>
                  </a:lnTo>
                  <a:lnTo>
                    <a:pt x="409" y="9"/>
                  </a:lnTo>
                  <a:lnTo>
                    <a:pt x="411" y="9"/>
                  </a:lnTo>
                  <a:lnTo>
                    <a:pt x="409" y="7"/>
                  </a:lnTo>
                  <a:lnTo>
                    <a:pt x="409" y="7"/>
                  </a:lnTo>
                  <a:lnTo>
                    <a:pt x="409" y="5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4" y="9"/>
                  </a:lnTo>
                  <a:lnTo>
                    <a:pt x="404" y="7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2" y="5"/>
                  </a:lnTo>
                  <a:lnTo>
                    <a:pt x="402" y="5"/>
                  </a:lnTo>
                  <a:lnTo>
                    <a:pt x="402" y="7"/>
                  </a:lnTo>
                  <a:lnTo>
                    <a:pt x="402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7"/>
                  </a:lnTo>
                  <a:lnTo>
                    <a:pt x="400" y="7"/>
                  </a:lnTo>
                  <a:lnTo>
                    <a:pt x="399" y="7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1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3"/>
                  </a:lnTo>
                  <a:lnTo>
                    <a:pt x="400" y="25"/>
                  </a:lnTo>
                  <a:lnTo>
                    <a:pt x="402" y="27"/>
                  </a:lnTo>
                  <a:lnTo>
                    <a:pt x="402" y="27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4" y="29"/>
                  </a:lnTo>
                  <a:lnTo>
                    <a:pt x="404" y="30"/>
                  </a:lnTo>
                  <a:lnTo>
                    <a:pt x="404" y="30"/>
                  </a:lnTo>
                  <a:lnTo>
                    <a:pt x="404" y="32"/>
                  </a:lnTo>
                  <a:lnTo>
                    <a:pt x="406" y="32"/>
                  </a:lnTo>
                  <a:lnTo>
                    <a:pt x="406" y="34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41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2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404" y="49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4" y="52"/>
                  </a:lnTo>
                  <a:lnTo>
                    <a:pt x="402" y="49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395" y="49"/>
                  </a:lnTo>
                  <a:lnTo>
                    <a:pt x="397" y="47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1" y="49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5" y="54"/>
                  </a:lnTo>
                  <a:lnTo>
                    <a:pt x="395" y="56"/>
                  </a:lnTo>
                  <a:lnTo>
                    <a:pt x="397" y="56"/>
                  </a:lnTo>
                  <a:lnTo>
                    <a:pt x="397" y="58"/>
                  </a:lnTo>
                  <a:lnTo>
                    <a:pt x="395" y="58"/>
                  </a:lnTo>
                  <a:lnTo>
                    <a:pt x="393" y="56"/>
                  </a:lnTo>
                  <a:lnTo>
                    <a:pt x="393" y="52"/>
                  </a:lnTo>
                  <a:lnTo>
                    <a:pt x="391" y="52"/>
                  </a:lnTo>
                  <a:lnTo>
                    <a:pt x="391" y="52"/>
                  </a:lnTo>
                  <a:lnTo>
                    <a:pt x="390" y="52"/>
                  </a:lnTo>
                  <a:lnTo>
                    <a:pt x="390" y="56"/>
                  </a:lnTo>
                  <a:lnTo>
                    <a:pt x="390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88" y="50"/>
                  </a:lnTo>
                  <a:lnTo>
                    <a:pt x="382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79" y="56"/>
                  </a:lnTo>
                  <a:lnTo>
                    <a:pt x="379" y="56"/>
                  </a:lnTo>
                  <a:lnTo>
                    <a:pt x="379" y="54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79" y="54"/>
                  </a:lnTo>
                  <a:lnTo>
                    <a:pt x="379" y="52"/>
                  </a:lnTo>
                  <a:lnTo>
                    <a:pt x="381" y="52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5" y="43"/>
                  </a:lnTo>
                  <a:lnTo>
                    <a:pt x="370" y="43"/>
                  </a:lnTo>
                  <a:lnTo>
                    <a:pt x="370" y="41"/>
                  </a:lnTo>
                  <a:lnTo>
                    <a:pt x="368" y="45"/>
                  </a:lnTo>
                  <a:lnTo>
                    <a:pt x="366" y="45"/>
                  </a:lnTo>
                  <a:lnTo>
                    <a:pt x="364" y="47"/>
                  </a:lnTo>
                  <a:lnTo>
                    <a:pt x="363" y="49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4" y="50"/>
                  </a:lnTo>
                  <a:lnTo>
                    <a:pt x="364" y="52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59"/>
                  </a:lnTo>
                  <a:lnTo>
                    <a:pt x="359" y="61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8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2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46" y="70"/>
                  </a:lnTo>
                  <a:lnTo>
                    <a:pt x="346" y="72"/>
                  </a:lnTo>
                  <a:lnTo>
                    <a:pt x="352" y="70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48" y="74"/>
                  </a:lnTo>
                  <a:lnTo>
                    <a:pt x="348" y="76"/>
                  </a:lnTo>
                  <a:lnTo>
                    <a:pt x="350" y="77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4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3" y="68"/>
                  </a:lnTo>
                  <a:lnTo>
                    <a:pt x="343" y="67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39" y="59"/>
                  </a:lnTo>
                  <a:lnTo>
                    <a:pt x="337" y="58"/>
                  </a:lnTo>
                  <a:lnTo>
                    <a:pt x="337" y="58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4"/>
                  </a:lnTo>
                  <a:lnTo>
                    <a:pt x="332" y="52"/>
                  </a:lnTo>
                  <a:lnTo>
                    <a:pt x="330" y="50"/>
                  </a:lnTo>
                  <a:lnTo>
                    <a:pt x="328" y="50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1" y="49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7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0" y="50"/>
                  </a:lnTo>
                  <a:lnTo>
                    <a:pt x="310" y="56"/>
                  </a:lnTo>
                  <a:lnTo>
                    <a:pt x="310" y="63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8"/>
                  </a:lnTo>
                  <a:lnTo>
                    <a:pt x="312" y="68"/>
                  </a:lnTo>
                  <a:lnTo>
                    <a:pt x="314" y="72"/>
                  </a:lnTo>
                  <a:lnTo>
                    <a:pt x="314" y="72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7" y="79"/>
                  </a:lnTo>
                  <a:lnTo>
                    <a:pt x="317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1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3" y="94"/>
                  </a:lnTo>
                  <a:lnTo>
                    <a:pt x="323" y="95"/>
                  </a:lnTo>
                  <a:lnTo>
                    <a:pt x="321" y="95"/>
                  </a:lnTo>
                  <a:lnTo>
                    <a:pt x="321" y="95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21" y="99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1" y="103"/>
                  </a:lnTo>
                  <a:lnTo>
                    <a:pt x="321" y="105"/>
                  </a:lnTo>
                  <a:lnTo>
                    <a:pt x="323" y="105"/>
                  </a:lnTo>
                  <a:lnTo>
                    <a:pt x="323" y="105"/>
                  </a:lnTo>
                  <a:lnTo>
                    <a:pt x="323" y="106"/>
                  </a:lnTo>
                  <a:lnTo>
                    <a:pt x="325" y="108"/>
                  </a:lnTo>
                  <a:lnTo>
                    <a:pt x="325" y="112"/>
                  </a:lnTo>
                  <a:lnTo>
                    <a:pt x="323" y="114"/>
                  </a:lnTo>
                  <a:lnTo>
                    <a:pt x="323" y="112"/>
                  </a:lnTo>
                  <a:lnTo>
                    <a:pt x="321" y="110"/>
                  </a:lnTo>
                  <a:lnTo>
                    <a:pt x="321" y="108"/>
                  </a:lnTo>
                  <a:lnTo>
                    <a:pt x="321" y="106"/>
                  </a:lnTo>
                  <a:lnTo>
                    <a:pt x="319" y="105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1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6" y="94"/>
                  </a:lnTo>
                  <a:lnTo>
                    <a:pt x="316" y="92"/>
                  </a:lnTo>
                  <a:lnTo>
                    <a:pt x="316" y="88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2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0" y="79"/>
                  </a:lnTo>
                  <a:lnTo>
                    <a:pt x="310" y="77"/>
                  </a:lnTo>
                  <a:lnTo>
                    <a:pt x="310" y="76"/>
                  </a:lnTo>
                  <a:lnTo>
                    <a:pt x="308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299" y="72"/>
                  </a:lnTo>
                  <a:lnTo>
                    <a:pt x="299" y="72"/>
                  </a:lnTo>
                  <a:lnTo>
                    <a:pt x="299" y="70"/>
                  </a:lnTo>
                  <a:lnTo>
                    <a:pt x="301" y="67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6" y="54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0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87" y="50"/>
                  </a:lnTo>
                  <a:lnTo>
                    <a:pt x="287" y="47"/>
                  </a:lnTo>
                  <a:lnTo>
                    <a:pt x="287" y="45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7"/>
                  </a:lnTo>
                  <a:lnTo>
                    <a:pt x="281" y="49"/>
                  </a:lnTo>
                  <a:lnTo>
                    <a:pt x="281" y="50"/>
                  </a:lnTo>
                  <a:lnTo>
                    <a:pt x="279" y="50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4" y="47"/>
                  </a:lnTo>
                  <a:lnTo>
                    <a:pt x="272" y="49"/>
                  </a:lnTo>
                  <a:lnTo>
                    <a:pt x="272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4" y="61"/>
                  </a:lnTo>
                  <a:lnTo>
                    <a:pt x="272" y="61"/>
                  </a:lnTo>
                  <a:lnTo>
                    <a:pt x="270" y="59"/>
                  </a:lnTo>
                  <a:lnTo>
                    <a:pt x="270" y="58"/>
                  </a:lnTo>
                  <a:lnTo>
                    <a:pt x="270" y="58"/>
                  </a:lnTo>
                  <a:lnTo>
                    <a:pt x="270" y="56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69" y="59"/>
                  </a:lnTo>
                  <a:lnTo>
                    <a:pt x="267" y="59"/>
                  </a:lnTo>
                  <a:lnTo>
                    <a:pt x="265" y="58"/>
                  </a:lnTo>
                  <a:lnTo>
                    <a:pt x="258" y="59"/>
                  </a:lnTo>
                  <a:lnTo>
                    <a:pt x="256" y="59"/>
                  </a:lnTo>
                  <a:lnTo>
                    <a:pt x="254" y="61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7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2" y="72"/>
                  </a:lnTo>
                  <a:lnTo>
                    <a:pt x="252" y="72"/>
                  </a:lnTo>
                  <a:lnTo>
                    <a:pt x="251" y="72"/>
                  </a:lnTo>
                  <a:lnTo>
                    <a:pt x="251" y="74"/>
                  </a:lnTo>
                  <a:lnTo>
                    <a:pt x="251" y="74"/>
                  </a:lnTo>
                  <a:lnTo>
                    <a:pt x="251" y="76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6" y="83"/>
                  </a:lnTo>
                  <a:lnTo>
                    <a:pt x="256" y="86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5"/>
                  </a:lnTo>
                  <a:lnTo>
                    <a:pt x="256" y="99"/>
                  </a:lnTo>
                  <a:lnTo>
                    <a:pt x="254" y="101"/>
                  </a:lnTo>
                  <a:lnTo>
                    <a:pt x="254" y="103"/>
                  </a:lnTo>
                  <a:lnTo>
                    <a:pt x="254" y="103"/>
                  </a:lnTo>
                  <a:lnTo>
                    <a:pt x="252" y="103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49" y="103"/>
                  </a:lnTo>
                  <a:lnTo>
                    <a:pt x="247" y="101"/>
                  </a:lnTo>
                  <a:lnTo>
                    <a:pt x="245" y="99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4"/>
                  </a:lnTo>
                  <a:lnTo>
                    <a:pt x="243" y="92"/>
                  </a:lnTo>
                  <a:lnTo>
                    <a:pt x="243" y="92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7"/>
                  </a:lnTo>
                  <a:lnTo>
                    <a:pt x="231" y="76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27" y="65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5" y="59"/>
                  </a:lnTo>
                  <a:lnTo>
                    <a:pt x="223" y="58"/>
                  </a:lnTo>
                  <a:lnTo>
                    <a:pt x="222" y="58"/>
                  </a:lnTo>
                  <a:lnTo>
                    <a:pt x="222" y="56"/>
                  </a:lnTo>
                  <a:lnTo>
                    <a:pt x="222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4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07" y="58"/>
                  </a:lnTo>
                  <a:lnTo>
                    <a:pt x="205" y="58"/>
                  </a:lnTo>
                  <a:lnTo>
                    <a:pt x="205" y="59"/>
                  </a:lnTo>
                  <a:lnTo>
                    <a:pt x="205" y="61"/>
                  </a:lnTo>
                  <a:lnTo>
                    <a:pt x="205" y="63"/>
                  </a:lnTo>
                  <a:lnTo>
                    <a:pt x="204" y="65"/>
                  </a:lnTo>
                  <a:lnTo>
                    <a:pt x="204" y="67"/>
                  </a:lnTo>
                  <a:lnTo>
                    <a:pt x="205" y="67"/>
                  </a:lnTo>
                  <a:lnTo>
                    <a:pt x="205" y="68"/>
                  </a:lnTo>
                  <a:lnTo>
                    <a:pt x="205" y="70"/>
                  </a:lnTo>
                  <a:lnTo>
                    <a:pt x="205" y="72"/>
                  </a:lnTo>
                  <a:lnTo>
                    <a:pt x="207" y="76"/>
                  </a:lnTo>
                  <a:lnTo>
                    <a:pt x="207" y="77"/>
                  </a:lnTo>
                  <a:lnTo>
                    <a:pt x="209" y="81"/>
                  </a:lnTo>
                  <a:lnTo>
                    <a:pt x="211" y="85"/>
                  </a:lnTo>
                  <a:lnTo>
                    <a:pt x="211" y="88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11" y="92"/>
                  </a:lnTo>
                  <a:lnTo>
                    <a:pt x="211" y="95"/>
                  </a:lnTo>
                  <a:lnTo>
                    <a:pt x="213" y="97"/>
                  </a:lnTo>
                  <a:lnTo>
                    <a:pt x="213" y="101"/>
                  </a:lnTo>
                  <a:lnTo>
                    <a:pt x="213" y="103"/>
                  </a:lnTo>
                  <a:lnTo>
                    <a:pt x="213" y="105"/>
                  </a:lnTo>
                  <a:lnTo>
                    <a:pt x="213" y="106"/>
                  </a:lnTo>
                  <a:lnTo>
                    <a:pt x="211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4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7" y="124"/>
                  </a:lnTo>
                  <a:lnTo>
                    <a:pt x="207" y="126"/>
                  </a:lnTo>
                  <a:lnTo>
                    <a:pt x="205" y="124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0" y="121"/>
                  </a:lnTo>
                  <a:lnTo>
                    <a:pt x="200" y="123"/>
                  </a:lnTo>
                  <a:lnTo>
                    <a:pt x="202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4"/>
                  </a:lnTo>
                  <a:lnTo>
                    <a:pt x="205" y="124"/>
                  </a:lnTo>
                  <a:lnTo>
                    <a:pt x="204" y="126"/>
                  </a:lnTo>
                  <a:lnTo>
                    <a:pt x="204" y="128"/>
                  </a:lnTo>
                  <a:lnTo>
                    <a:pt x="204" y="130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28"/>
                  </a:lnTo>
                  <a:lnTo>
                    <a:pt x="198" y="128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5" y="121"/>
                  </a:lnTo>
                  <a:lnTo>
                    <a:pt x="195" y="123"/>
                  </a:lnTo>
                  <a:lnTo>
                    <a:pt x="196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5" y="119"/>
                  </a:lnTo>
                  <a:lnTo>
                    <a:pt x="195" y="117"/>
                  </a:lnTo>
                  <a:lnTo>
                    <a:pt x="195" y="115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1" y="106"/>
                  </a:lnTo>
                  <a:lnTo>
                    <a:pt x="191" y="108"/>
                  </a:lnTo>
                  <a:lnTo>
                    <a:pt x="191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6" y="114"/>
                  </a:lnTo>
                  <a:lnTo>
                    <a:pt x="180" y="117"/>
                  </a:lnTo>
                  <a:lnTo>
                    <a:pt x="178" y="121"/>
                  </a:lnTo>
                  <a:lnTo>
                    <a:pt x="178" y="123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7" y="126"/>
                  </a:lnTo>
                  <a:lnTo>
                    <a:pt x="177" y="128"/>
                  </a:lnTo>
                  <a:lnTo>
                    <a:pt x="177" y="130"/>
                  </a:lnTo>
                  <a:lnTo>
                    <a:pt x="177" y="132"/>
                  </a:lnTo>
                  <a:lnTo>
                    <a:pt x="177" y="133"/>
                  </a:lnTo>
                  <a:lnTo>
                    <a:pt x="177" y="137"/>
                  </a:lnTo>
                  <a:lnTo>
                    <a:pt x="178" y="142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2"/>
                  </a:lnTo>
                  <a:lnTo>
                    <a:pt x="175" y="139"/>
                  </a:lnTo>
                  <a:lnTo>
                    <a:pt x="173" y="135"/>
                  </a:lnTo>
                  <a:lnTo>
                    <a:pt x="171" y="135"/>
                  </a:lnTo>
                  <a:lnTo>
                    <a:pt x="171" y="137"/>
                  </a:lnTo>
                  <a:lnTo>
                    <a:pt x="171" y="141"/>
                  </a:lnTo>
                  <a:lnTo>
                    <a:pt x="173" y="150"/>
                  </a:lnTo>
                  <a:lnTo>
                    <a:pt x="173" y="151"/>
                  </a:lnTo>
                  <a:lnTo>
                    <a:pt x="173" y="153"/>
                  </a:lnTo>
                  <a:lnTo>
                    <a:pt x="171" y="153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7"/>
                  </a:lnTo>
                  <a:lnTo>
                    <a:pt x="171" y="157"/>
                  </a:lnTo>
                  <a:lnTo>
                    <a:pt x="169" y="159"/>
                  </a:lnTo>
                  <a:lnTo>
                    <a:pt x="171" y="159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66"/>
                  </a:lnTo>
                  <a:lnTo>
                    <a:pt x="171" y="164"/>
                  </a:lnTo>
                  <a:lnTo>
                    <a:pt x="169" y="162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59"/>
                  </a:lnTo>
                  <a:lnTo>
                    <a:pt x="166" y="153"/>
                  </a:lnTo>
                  <a:lnTo>
                    <a:pt x="166" y="151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5"/>
                  </a:lnTo>
                  <a:lnTo>
                    <a:pt x="162" y="133"/>
                  </a:lnTo>
                  <a:lnTo>
                    <a:pt x="162" y="133"/>
                  </a:lnTo>
                  <a:lnTo>
                    <a:pt x="160" y="133"/>
                  </a:lnTo>
                  <a:lnTo>
                    <a:pt x="158" y="133"/>
                  </a:lnTo>
                  <a:lnTo>
                    <a:pt x="157" y="135"/>
                  </a:lnTo>
                  <a:lnTo>
                    <a:pt x="153" y="137"/>
                  </a:lnTo>
                  <a:lnTo>
                    <a:pt x="153" y="135"/>
                  </a:lnTo>
                  <a:lnTo>
                    <a:pt x="155" y="135"/>
                  </a:lnTo>
                  <a:lnTo>
                    <a:pt x="158" y="132"/>
                  </a:lnTo>
                  <a:lnTo>
                    <a:pt x="160" y="128"/>
                  </a:lnTo>
                  <a:lnTo>
                    <a:pt x="162" y="123"/>
                  </a:lnTo>
                  <a:lnTo>
                    <a:pt x="160" y="117"/>
                  </a:lnTo>
                  <a:lnTo>
                    <a:pt x="157" y="119"/>
                  </a:lnTo>
                  <a:lnTo>
                    <a:pt x="155" y="121"/>
                  </a:lnTo>
                  <a:lnTo>
                    <a:pt x="151" y="123"/>
                  </a:lnTo>
                  <a:lnTo>
                    <a:pt x="151" y="123"/>
                  </a:lnTo>
                  <a:lnTo>
                    <a:pt x="153" y="121"/>
                  </a:lnTo>
                  <a:lnTo>
                    <a:pt x="155" y="117"/>
                  </a:lnTo>
                  <a:lnTo>
                    <a:pt x="157" y="115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46" y="114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99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40" y="97"/>
                  </a:lnTo>
                  <a:lnTo>
                    <a:pt x="142" y="97"/>
                  </a:lnTo>
                  <a:lnTo>
                    <a:pt x="142" y="99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4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6" y="106"/>
                  </a:lnTo>
                  <a:lnTo>
                    <a:pt x="148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60" y="101"/>
                  </a:lnTo>
                  <a:lnTo>
                    <a:pt x="158" y="101"/>
                  </a:lnTo>
                  <a:lnTo>
                    <a:pt x="157" y="99"/>
                  </a:lnTo>
                  <a:lnTo>
                    <a:pt x="155" y="99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3" y="97"/>
                  </a:lnTo>
                  <a:lnTo>
                    <a:pt x="157" y="95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0" y="85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2" y="79"/>
                  </a:lnTo>
                  <a:lnTo>
                    <a:pt x="160" y="77"/>
                  </a:lnTo>
                  <a:lnTo>
                    <a:pt x="160" y="76"/>
                  </a:lnTo>
                  <a:lnTo>
                    <a:pt x="155" y="77"/>
                  </a:lnTo>
                  <a:lnTo>
                    <a:pt x="155" y="77"/>
                  </a:lnTo>
                  <a:lnTo>
                    <a:pt x="157" y="76"/>
                  </a:lnTo>
                  <a:lnTo>
                    <a:pt x="157" y="74"/>
                  </a:lnTo>
                  <a:lnTo>
                    <a:pt x="155" y="74"/>
                  </a:lnTo>
                  <a:lnTo>
                    <a:pt x="151" y="74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51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0" y="68"/>
                  </a:lnTo>
                  <a:lnTo>
                    <a:pt x="158" y="67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8" y="65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8"/>
                  </a:lnTo>
                  <a:lnTo>
                    <a:pt x="149" y="58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4" y="59"/>
                  </a:lnTo>
                  <a:lnTo>
                    <a:pt x="146" y="61"/>
                  </a:lnTo>
                  <a:lnTo>
                    <a:pt x="146" y="63"/>
                  </a:lnTo>
                  <a:lnTo>
                    <a:pt x="146" y="65"/>
                  </a:lnTo>
                  <a:lnTo>
                    <a:pt x="144" y="65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2" y="67"/>
                  </a:lnTo>
                  <a:lnTo>
                    <a:pt x="144" y="65"/>
                  </a:lnTo>
                  <a:lnTo>
                    <a:pt x="144" y="65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54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4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08" y="21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1" y="14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79" y="11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0" y="23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9"/>
                  </a:lnTo>
                  <a:lnTo>
                    <a:pt x="72" y="30"/>
                  </a:lnTo>
                  <a:lnTo>
                    <a:pt x="79" y="32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4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3" y="23"/>
                  </a:lnTo>
                  <a:lnTo>
                    <a:pt x="95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2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9" y="32"/>
                  </a:lnTo>
                  <a:lnTo>
                    <a:pt x="101" y="30"/>
                  </a:lnTo>
                  <a:lnTo>
                    <a:pt x="101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7" y="34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79" y="39"/>
                  </a:lnTo>
                  <a:lnTo>
                    <a:pt x="77" y="41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95" y="56"/>
                  </a:lnTo>
                  <a:lnTo>
                    <a:pt x="97" y="58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6" y="58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102" y="88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1" y="76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5" y="85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5" y="79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5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4" y="81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3" y="74"/>
                  </a:lnTo>
                  <a:lnTo>
                    <a:pt x="83" y="76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3" y="72"/>
                  </a:lnTo>
                  <a:lnTo>
                    <a:pt x="83" y="70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7" y="68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6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66" y="50"/>
                  </a:lnTo>
                  <a:lnTo>
                    <a:pt x="61" y="47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3" y="56"/>
                  </a:lnTo>
                  <a:lnTo>
                    <a:pt x="45" y="58"/>
                  </a:lnTo>
                  <a:lnTo>
                    <a:pt x="47" y="5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6" y="65"/>
                  </a:lnTo>
                  <a:lnTo>
                    <a:pt x="56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6" y="88"/>
                  </a:lnTo>
                  <a:lnTo>
                    <a:pt x="65" y="90"/>
                  </a:lnTo>
                  <a:lnTo>
                    <a:pt x="63" y="88"/>
                  </a:lnTo>
                  <a:lnTo>
                    <a:pt x="59" y="86"/>
                  </a:lnTo>
                  <a:lnTo>
                    <a:pt x="56" y="86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5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9" y="8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4" y="88"/>
                  </a:lnTo>
                  <a:lnTo>
                    <a:pt x="36" y="92"/>
                  </a:lnTo>
                  <a:lnTo>
                    <a:pt x="37" y="95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43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61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5" y="105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101"/>
                  </a:lnTo>
                  <a:lnTo>
                    <a:pt x="21" y="105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5"/>
                  </a:lnTo>
                  <a:lnTo>
                    <a:pt x="25" y="119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30" y="123"/>
                  </a:lnTo>
                  <a:lnTo>
                    <a:pt x="30" y="124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4"/>
                  </a:lnTo>
                  <a:lnTo>
                    <a:pt x="27" y="123"/>
                  </a:lnTo>
                  <a:lnTo>
                    <a:pt x="23" y="123"/>
                  </a:lnTo>
                  <a:lnTo>
                    <a:pt x="21" y="121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5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1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6" y="130"/>
                  </a:lnTo>
                  <a:lnTo>
                    <a:pt x="23" y="133"/>
                  </a:lnTo>
                  <a:lnTo>
                    <a:pt x="25" y="135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28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30" y="142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3"/>
                  </a:lnTo>
                  <a:lnTo>
                    <a:pt x="45" y="135"/>
                  </a:lnTo>
                  <a:lnTo>
                    <a:pt x="52" y="133"/>
                  </a:lnTo>
                  <a:lnTo>
                    <a:pt x="54" y="132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61" y="132"/>
                  </a:lnTo>
                  <a:lnTo>
                    <a:pt x="63" y="132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66" y="126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23"/>
                  </a:lnTo>
                  <a:lnTo>
                    <a:pt x="70" y="124"/>
                  </a:lnTo>
                  <a:lnTo>
                    <a:pt x="72" y="126"/>
                  </a:lnTo>
                  <a:lnTo>
                    <a:pt x="74" y="124"/>
                  </a:lnTo>
                  <a:lnTo>
                    <a:pt x="77" y="124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81" y="123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15"/>
                  </a:lnTo>
                  <a:lnTo>
                    <a:pt x="84" y="117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4" y="121"/>
                  </a:lnTo>
                  <a:lnTo>
                    <a:pt x="83" y="12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3" y="126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99" y="117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4"/>
                  </a:lnTo>
                  <a:lnTo>
                    <a:pt x="99" y="115"/>
                  </a:lnTo>
                  <a:lnTo>
                    <a:pt x="101" y="119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10" y="124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7" y="126"/>
                  </a:lnTo>
                  <a:lnTo>
                    <a:pt x="115" y="128"/>
                  </a:lnTo>
                  <a:lnTo>
                    <a:pt x="108" y="128"/>
                  </a:lnTo>
                  <a:lnTo>
                    <a:pt x="108" y="130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0" y="133"/>
                  </a:lnTo>
                  <a:lnTo>
                    <a:pt x="112" y="137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2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3"/>
                  </a:lnTo>
                  <a:lnTo>
                    <a:pt x="128" y="13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1" y="137"/>
                  </a:lnTo>
                  <a:lnTo>
                    <a:pt x="135" y="137"/>
                  </a:lnTo>
                  <a:lnTo>
                    <a:pt x="137" y="137"/>
                  </a:lnTo>
                  <a:lnTo>
                    <a:pt x="142" y="135"/>
                  </a:lnTo>
                  <a:lnTo>
                    <a:pt x="140" y="137"/>
                  </a:lnTo>
                  <a:lnTo>
                    <a:pt x="139" y="137"/>
                  </a:lnTo>
                  <a:lnTo>
                    <a:pt x="131" y="141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0" y="144"/>
                  </a:lnTo>
                  <a:lnTo>
                    <a:pt x="128" y="144"/>
                  </a:lnTo>
                  <a:lnTo>
                    <a:pt x="128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6" y="144"/>
                  </a:lnTo>
                  <a:lnTo>
                    <a:pt x="122" y="146"/>
                  </a:lnTo>
                  <a:lnTo>
                    <a:pt x="121" y="148"/>
                  </a:lnTo>
                  <a:lnTo>
                    <a:pt x="115" y="151"/>
                  </a:lnTo>
                  <a:lnTo>
                    <a:pt x="110" y="153"/>
                  </a:lnTo>
                  <a:lnTo>
                    <a:pt x="110" y="155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1" y="162"/>
                  </a:lnTo>
                  <a:lnTo>
                    <a:pt x="101" y="164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1" y="168"/>
                  </a:lnTo>
                  <a:lnTo>
                    <a:pt x="101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1"/>
                  </a:lnTo>
                  <a:lnTo>
                    <a:pt x="101" y="171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24" y="177"/>
                  </a:lnTo>
                  <a:lnTo>
                    <a:pt x="128" y="175"/>
                  </a:lnTo>
                  <a:lnTo>
                    <a:pt x="135" y="170"/>
                  </a:lnTo>
                  <a:lnTo>
                    <a:pt x="135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5" y="166"/>
                  </a:lnTo>
                  <a:lnTo>
                    <a:pt x="139" y="166"/>
                  </a:lnTo>
                  <a:lnTo>
                    <a:pt x="139" y="168"/>
                  </a:lnTo>
                  <a:lnTo>
                    <a:pt x="139" y="171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80"/>
                  </a:lnTo>
                  <a:lnTo>
                    <a:pt x="135" y="180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0" y="188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6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1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8"/>
                  </a:lnTo>
                  <a:lnTo>
                    <a:pt x="113" y="184"/>
                  </a:lnTo>
                  <a:lnTo>
                    <a:pt x="108" y="182"/>
                  </a:lnTo>
                  <a:lnTo>
                    <a:pt x="102" y="184"/>
                  </a:lnTo>
                  <a:lnTo>
                    <a:pt x="99" y="184"/>
                  </a:lnTo>
                  <a:lnTo>
                    <a:pt x="97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5" y="186"/>
                  </a:lnTo>
                  <a:lnTo>
                    <a:pt x="95" y="188"/>
                  </a:lnTo>
                  <a:lnTo>
                    <a:pt x="95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3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2" y="189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88" y="182"/>
                  </a:lnTo>
                  <a:lnTo>
                    <a:pt x="84" y="186"/>
                  </a:lnTo>
                  <a:lnTo>
                    <a:pt x="83" y="186"/>
                  </a:lnTo>
                  <a:lnTo>
                    <a:pt x="83" y="188"/>
                  </a:lnTo>
                  <a:lnTo>
                    <a:pt x="86" y="186"/>
                  </a:lnTo>
                  <a:lnTo>
                    <a:pt x="86" y="188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79" y="191"/>
                  </a:lnTo>
                  <a:lnTo>
                    <a:pt x="79" y="191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5" y="188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2" y="193"/>
                  </a:lnTo>
                  <a:lnTo>
                    <a:pt x="72" y="193"/>
                  </a:lnTo>
                  <a:lnTo>
                    <a:pt x="72" y="195"/>
                  </a:lnTo>
                  <a:lnTo>
                    <a:pt x="70" y="195"/>
                  </a:lnTo>
                  <a:lnTo>
                    <a:pt x="70" y="197"/>
                  </a:lnTo>
                  <a:lnTo>
                    <a:pt x="70" y="198"/>
                  </a:lnTo>
                  <a:lnTo>
                    <a:pt x="70" y="200"/>
                  </a:lnTo>
                  <a:lnTo>
                    <a:pt x="68" y="195"/>
                  </a:lnTo>
                  <a:lnTo>
                    <a:pt x="68" y="195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2" y="189"/>
                  </a:lnTo>
                  <a:lnTo>
                    <a:pt x="72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3"/>
                  </a:lnTo>
                  <a:lnTo>
                    <a:pt x="65" y="195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198"/>
                  </a:lnTo>
                  <a:lnTo>
                    <a:pt x="63" y="198"/>
                  </a:lnTo>
                  <a:lnTo>
                    <a:pt x="63" y="198"/>
                  </a:lnTo>
                  <a:lnTo>
                    <a:pt x="61" y="198"/>
                  </a:lnTo>
                  <a:lnTo>
                    <a:pt x="61" y="198"/>
                  </a:lnTo>
                  <a:lnTo>
                    <a:pt x="61" y="197"/>
                  </a:lnTo>
                  <a:lnTo>
                    <a:pt x="61" y="195"/>
                  </a:lnTo>
                  <a:lnTo>
                    <a:pt x="61" y="195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5"/>
                  </a:lnTo>
                  <a:lnTo>
                    <a:pt x="59" y="193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7"/>
                  </a:lnTo>
                  <a:lnTo>
                    <a:pt x="52" y="195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39" y="200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5" y="204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6" y="222"/>
                  </a:lnTo>
                  <a:lnTo>
                    <a:pt x="37" y="220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45" y="217"/>
                  </a:lnTo>
                  <a:lnTo>
                    <a:pt x="45" y="215"/>
                  </a:lnTo>
                  <a:lnTo>
                    <a:pt x="47" y="213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7" y="213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1"/>
                  </a:lnTo>
                  <a:lnTo>
                    <a:pt x="56" y="211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6" y="213"/>
                  </a:lnTo>
                  <a:lnTo>
                    <a:pt x="74" y="213"/>
                  </a:lnTo>
                  <a:lnTo>
                    <a:pt x="79" y="213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92" y="213"/>
                  </a:lnTo>
                  <a:lnTo>
                    <a:pt x="93" y="213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2" y="217"/>
                  </a:lnTo>
                  <a:lnTo>
                    <a:pt x="93" y="218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6" y="213"/>
                  </a:lnTo>
                  <a:lnTo>
                    <a:pt x="104" y="215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8" y="217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2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06" y="227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10" y="226"/>
                  </a:lnTo>
                  <a:lnTo>
                    <a:pt x="110" y="224"/>
                  </a:lnTo>
                  <a:lnTo>
                    <a:pt x="112" y="224"/>
                  </a:lnTo>
                  <a:lnTo>
                    <a:pt x="113" y="224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0" y="226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9"/>
                  </a:lnTo>
                  <a:lnTo>
                    <a:pt x="108" y="229"/>
                  </a:lnTo>
                  <a:lnTo>
                    <a:pt x="108" y="231"/>
                  </a:lnTo>
                  <a:lnTo>
                    <a:pt x="110" y="231"/>
                  </a:lnTo>
                  <a:lnTo>
                    <a:pt x="108" y="233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12" y="242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5" y="242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5"/>
                  </a:lnTo>
                  <a:lnTo>
                    <a:pt x="115" y="247"/>
                  </a:lnTo>
                  <a:lnTo>
                    <a:pt x="113" y="249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51"/>
                  </a:lnTo>
                  <a:lnTo>
                    <a:pt x="117" y="253"/>
                  </a:lnTo>
                  <a:lnTo>
                    <a:pt x="117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21" y="253"/>
                  </a:lnTo>
                  <a:lnTo>
                    <a:pt x="122" y="251"/>
                  </a:lnTo>
                  <a:lnTo>
                    <a:pt x="122" y="251"/>
                  </a:lnTo>
                  <a:lnTo>
                    <a:pt x="122" y="249"/>
                  </a:lnTo>
                  <a:lnTo>
                    <a:pt x="122" y="249"/>
                  </a:lnTo>
                  <a:lnTo>
                    <a:pt x="124" y="247"/>
                  </a:lnTo>
                  <a:lnTo>
                    <a:pt x="124" y="245"/>
                  </a:lnTo>
                  <a:lnTo>
                    <a:pt x="124" y="244"/>
                  </a:lnTo>
                  <a:lnTo>
                    <a:pt x="124" y="242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5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28" y="244"/>
                  </a:lnTo>
                  <a:lnTo>
                    <a:pt x="131" y="242"/>
                  </a:lnTo>
                  <a:lnTo>
                    <a:pt x="131" y="240"/>
                  </a:lnTo>
                  <a:lnTo>
                    <a:pt x="133" y="242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7" y="238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40" y="231"/>
                  </a:lnTo>
                  <a:lnTo>
                    <a:pt x="140" y="231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2" y="233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4" y="233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8" y="235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8" y="238"/>
                  </a:lnTo>
                  <a:lnTo>
                    <a:pt x="148" y="240"/>
                  </a:lnTo>
                  <a:lnTo>
                    <a:pt x="149" y="240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48" y="240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4" y="236"/>
                  </a:lnTo>
                  <a:lnTo>
                    <a:pt x="142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39" y="238"/>
                  </a:lnTo>
                  <a:lnTo>
                    <a:pt x="137" y="240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7" y="242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28" y="247"/>
                  </a:lnTo>
                  <a:lnTo>
                    <a:pt x="128" y="249"/>
                  </a:lnTo>
                  <a:lnTo>
                    <a:pt x="128" y="249"/>
                  </a:lnTo>
                  <a:lnTo>
                    <a:pt x="126" y="251"/>
                  </a:lnTo>
                  <a:lnTo>
                    <a:pt x="126" y="253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4" y="254"/>
                  </a:lnTo>
                  <a:lnTo>
                    <a:pt x="124" y="256"/>
                  </a:lnTo>
                  <a:lnTo>
                    <a:pt x="124" y="258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4" y="262"/>
                  </a:lnTo>
                  <a:lnTo>
                    <a:pt x="126" y="262"/>
                  </a:lnTo>
                  <a:lnTo>
                    <a:pt x="126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8" y="263"/>
                  </a:lnTo>
                  <a:lnTo>
                    <a:pt x="126" y="263"/>
                  </a:lnTo>
                  <a:lnTo>
                    <a:pt x="126" y="265"/>
                  </a:lnTo>
                  <a:lnTo>
                    <a:pt x="122" y="267"/>
                  </a:lnTo>
                  <a:lnTo>
                    <a:pt x="121" y="269"/>
                  </a:lnTo>
                  <a:lnTo>
                    <a:pt x="121" y="271"/>
                  </a:lnTo>
                  <a:lnTo>
                    <a:pt x="126" y="272"/>
                  </a:lnTo>
                  <a:lnTo>
                    <a:pt x="128" y="272"/>
                  </a:lnTo>
                  <a:lnTo>
                    <a:pt x="130" y="271"/>
                  </a:lnTo>
                  <a:lnTo>
                    <a:pt x="131" y="269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3"/>
                  </a:lnTo>
                  <a:lnTo>
                    <a:pt x="140" y="262"/>
                  </a:lnTo>
                  <a:lnTo>
                    <a:pt x="144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3"/>
                  </a:lnTo>
                  <a:lnTo>
                    <a:pt x="153" y="263"/>
                  </a:lnTo>
                  <a:lnTo>
                    <a:pt x="155" y="262"/>
                  </a:lnTo>
                  <a:lnTo>
                    <a:pt x="155" y="263"/>
                  </a:lnTo>
                  <a:lnTo>
                    <a:pt x="155" y="263"/>
                  </a:lnTo>
                  <a:lnTo>
                    <a:pt x="153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4" y="265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7" y="269"/>
                  </a:lnTo>
                  <a:lnTo>
                    <a:pt x="137" y="271"/>
                  </a:lnTo>
                  <a:lnTo>
                    <a:pt x="135" y="272"/>
                  </a:lnTo>
                  <a:lnTo>
                    <a:pt x="131" y="276"/>
                  </a:lnTo>
                  <a:lnTo>
                    <a:pt x="131" y="278"/>
                  </a:lnTo>
                  <a:lnTo>
                    <a:pt x="131" y="278"/>
                  </a:lnTo>
                  <a:lnTo>
                    <a:pt x="130" y="280"/>
                  </a:lnTo>
                  <a:lnTo>
                    <a:pt x="131" y="280"/>
                  </a:lnTo>
                  <a:lnTo>
                    <a:pt x="131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5" y="278"/>
                  </a:lnTo>
                  <a:lnTo>
                    <a:pt x="135" y="280"/>
                  </a:lnTo>
                  <a:lnTo>
                    <a:pt x="135" y="280"/>
                  </a:lnTo>
                  <a:lnTo>
                    <a:pt x="135" y="282"/>
                  </a:lnTo>
                  <a:lnTo>
                    <a:pt x="137" y="282"/>
                  </a:lnTo>
                  <a:lnTo>
                    <a:pt x="139" y="282"/>
                  </a:lnTo>
                  <a:lnTo>
                    <a:pt x="140" y="282"/>
                  </a:lnTo>
                  <a:lnTo>
                    <a:pt x="140" y="282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40" y="285"/>
                  </a:lnTo>
                  <a:lnTo>
                    <a:pt x="140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7" y="285"/>
                  </a:lnTo>
                  <a:lnTo>
                    <a:pt x="135" y="287"/>
                  </a:lnTo>
                  <a:lnTo>
                    <a:pt x="137" y="287"/>
                  </a:lnTo>
                  <a:lnTo>
                    <a:pt x="135" y="287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3" y="291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26" y="287"/>
                  </a:lnTo>
                  <a:lnTo>
                    <a:pt x="124" y="289"/>
                  </a:lnTo>
                  <a:lnTo>
                    <a:pt x="126" y="289"/>
                  </a:lnTo>
                  <a:lnTo>
                    <a:pt x="128" y="289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4"/>
                  </a:lnTo>
                  <a:lnTo>
                    <a:pt x="128" y="294"/>
                  </a:lnTo>
                  <a:lnTo>
                    <a:pt x="126" y="294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6" y="292"/>
                  </a:lnTo>
                  <a:lnTo>
                    <a:pt x="124" y="294"/>
                  </a:lnTo>
                  <a:lnTo>
                    <a:pt x="124" y="296"/>
                  </a:lnTo>
                  <a:lnTo>
                    <a:pt x="124" y="294"/>
                  </a:lnTo>
                  <a:lnTo>
                    <a:pt x="126" y="294"/>
                  </a:lnTo>
                  <a:lnTo>
                    <a:pt x="128" y="296"/>
                  </a:lnTo>
                  <a:lnTo>
                    <a:pt x="128" y="296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4" y="300"/>
                  </a:lnTo>
                  <a:lnTo>
                    <a:pt x="121" y="301"/>
                  </a:lnTo>
                  <a:lnTo>
                    <a:pt x="117" y="303"/>
                  </a:lnTo>
                  <a:lnTo>
                    <a:pt x="117" y="303"/>
                  </a:lnTo>
                  <a:lnTo>
                    <a:pt x="115" y="303"/>
                  </a:lnTo>
                  <a:lnTo>
                    <a:pt x="113" y="303"/>
                  </a:lnTo>
                  <a:lnTo>
                    <a:pt x="113" y="301"/>
                  </a:lnTo>
                  <a:lnTo>
                    <a:pt x="113" y="303"/>
                  </a:lnTo>
                  <a:lnTo>
                    <a:pt x="112" y="303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6" y="307"/>
                  </a:lnTo>
                  <a:lnTo>
                    <a:pt x="106" y="307"/>
                  </a:lnTo>
                  <a:lnTo>
                    <a:pt x="108" y="307"/>
                  </a:lnTo>
                  <a:lnTo>
                    <a:pt x="106" y="309"/>
                  </a:lnTo>
                  <a:lnTo>
                    <a:pt x="104" y="309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7"/>
                  </a:lnTo>
                  <a:lnTo>
                    <a:pt x="99" y="307"/>
                  </a:lnTo>
                  <a:lnTo>
                    <a:pt x="99" y="303"/>
                  </a:lnTo>
                  <a:lnTo>
                    <a:pt x="97" y="301"/>
                  </a:lnTo>
                  <a:lnTo>
                    <a:pt x="95" y="300"/>
                  </a:lnTo>
                  <a:lnTo>
                    <a:pt x="93" y="298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300"/>
                  </a:lnTo>
                  <a:lnTo>
                    <a:pt x="90" y="300"/>
                  </a:lnTo>
                  <a:lnTo>
                    <a:pt x="90" y="303"/>
                  </a:lnTo>
                  <a:lnTo>
                    <a:pt x="90" y="303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90" y="309"/>
                  </a:lnTo>
                  <a:lnTo>
                    <a:pt x="90" y="310"/>
                  </a:lnTo>
                  <a:lnTo>
                    <a:pt x="92" y="310"/>
                  </a:lnTo>
                  <a:lnTo>
                    <a:pt x="92" y="312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2" y="312"/>
                  </a:lnTo>
                  <a:lnTo>
                    <a:pt x="92" y="314"/>
                  </a:lnTo>
                  <a:lnTo>
                    <a:pt x="90" y="318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90" y="325"/>
                  </a:lnTo>
                  <a:lnTo>
                    <a:pt x="90" y="325"/>
                  </a:lnTo>
                  <a:lnTo>
                    <a:pt x="90" y="327"/>
                  </a:lnTo>
                  <a:lnTo>
                    <a:pt x="92" y="327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27"/>
                  </a:lnTo>
                  <a:lnTo>
                    <a:pt x="99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5"/>
                  </a:lnTo>
                  <a:lnTo>
                    <a:pt x="102" y="325"/>
                  </a:lnTo>
                  <a:lnTo>
                    <a:pt x="104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10" y="321"/>
                  </a:lnTo>
                  <a:lnTo>
                    <a:pt x="122" y="325"/>
                  </a:lnTo>
                  <a:lnTo>
                    <a:pt x="126" y="325"/>
                  </a:lnTo>
                  <a:lnTo>
                    <a:pt x="126" y="325"/>
                  </a:lnTo>
                  <a:lnTo>
                    <a:pt x="128" y="323"/>
                  </a:lnTo>
                  <a:lnTo>
                    <a:pt x="137" y="321"/>
                  </a:lnTo>
                  <a:lnTo>
                    <a:pt x="139" y="321"/>
                  </a:lnTo>
                  <a:lnTo>
                    <a:pt x="140" y="323"/>
                  </a:lnTo>
                  <a:lnTo>
                    <a:pt x="142" y="325"/>
                  </a:lnTo>
                  <a:lnTo>
                    <a:pt x="144" y="325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1"/>
                  </a:lnTo>
                  <a:lnTo>
                    <a:pt x="158" y="319"/>
                  </a:lnTo>
                  <a:lnTo>
                    <a:pt x="160" y="319"/>
                  </a:lnTo>
                  <a:lnTo>
                    <a:pt x="162" y="318"/>
                  </a:lnTo>
                  <a:lnTo>
                    <a:pt x="164" y="319"/>
                  </a:lnTo>
                  <a:lnTo>
                    <a:pt x="166" y="319"/>
                  </a:lnTo>
                  <a:lnTo>
                    <a:pt x="166" y="318"/>
                  </a:lnTo>
                  <a:lnTo>
                    <a:pt x="164" y="316"/>
                  </a:lnTo>
                  <a:lnTo>
                    <a:pt x="162" y="316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69" y="312"/>
                  </a:lnTo>
                  <a:lnTo>
                    <a:pt x="175" y="312"/>
                  </a:lnTo>
                  <a:lnTo>
                    <a:pt x="173" y="314"/>
                  </a:lnTo>
                  <a:lnTo>
                    <a:pt x="171" y="314"/>
                  </a:lnTo>
                  <a:lnTo>
                    <a:pt x="166" y="314"/>
                  </a:lnTo>
                  <a:lnTo>
                    <a:pt x="168" y="316"/>
                  </a:lnTo>
                  <a:lnTo>
                    <a:pt x="168" y="318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73" y="323"/>
                  </a:lnTo>
                  <a:lnTo>
                    <a:pt x="178" y="327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6" y="330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7" y="328"/>
                  </a:lnTo>
                  <a:lnTo>
                    <a:pt x="189" y="328"/>
                  </a:lnTo>
                  <a:lnTo>
                    <a:pt x="191" y="325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189" y="321"/>
                  </a:lnTo>
                  <a:lnTo>
                    <a:pt x="189" y="321"/>
                  </a:lnTo>
                  <a:lnTo>
                    <a:pt x="193" y="321"/>
                  </a:lnTo>
                  <a:lnTo>
                    <a:pt x="193" y="325"/>
                  </a:lnTo>
                  <a:lnTo>
                    <a:pt x="193" y="328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1" y="332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2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5" y="332"/>
                  </a:lnTo>
                  <a:lnTo>
                    <a:pt x="193" y="332"/>
                  </a:lnTo>
                  <a:lnTo>
                    <a:pt x="193" y="334"/>
                  </a:lnTo>
                  <a:lnTo>
                    <a:pt x="193" y="334"/>
                  </a:lnTo>
                  <a:lnTo>
                    <a:pt x="191" y="332"/>
                  </a:lnTo>
                  <a:lnTo>
                    <a:pt x="191" y="332"/>
                  </a:lnTo>
                  <a:lnTo>
                    <a:pt x="187" y="332"/>
                  </a:lnTo>
                  <a:lnTo>
                    <a:pt x="191" y="334"/>
                  </a:lnTo>
                  <a:lnTo>
                    <a:pt x="193" y="336"/>
                  </a:lnTo>
                  <a:lnTo>
                    <a:pt x="195" y="338"/>
                  </a:lnTo>
                  <a:lnTo>
                    <a:pt x="198" y="339"/>
                  </a:lnTo>
                  <a:lnTo>
                    <a:pt x="198" y="338"/>
                  </a:lnTo>
                  <a:lnTo>
                    <a:pt x="198" y="338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200" y="332"/>
                  </a:lnTo>
                  <a:lnTo>
                    <a:pt x="200" y="332"/>
                  </a:lnTo>
                  <a:lnTo>
                    <a:pt x="202" y="330"/>
                  </a:lnTo>
                  <a:lnTo>
                    <a:pt x="204" y="327"/>
                  </a:lnTo>
                  <a:lnTo>
                    <a:pt x="205" y="327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7"/>
                  </a:lnTo>
                  <a:lnTo>
                    <a:pt x="205" y="327"/>
                  </a:lnTo>
                  <a:lnTo>
                    <a:pt x="204" y="330"/>
                  </a:lnTo>
                  <a:lnTo>
                    <a:pt x="207" y="332"/>
                  </a:lnTo>
                  <a:lnTo>
                    <a:pt x="209" y="334"/>
                  </a:lnTo>
                  <a:lnTo>
                    <a:pt x="209" y="336"/>
                  </a:lnTo>
                  <a:lnTo>
                    <a:pt x="211" y="336"/>
                  </a:lnTo>
                  <a:lnTo>
                    <a:pt x="209" y="336"/>
                  </a:lnTo>
                  <a:lnTo>
                    <a:pt x="205" y="334"/>
                  </a:lnTo>
                  <a:lnTo>
                    <a:pt x="205" y="332"/>
                  </a:lnTo>
                  <a:lnTo>
                    <a:pt x="202" y="334"/>
                  </a:lnTo>
                  <a:lnTo>
                    <a:pt x="200" y="334"/>
                  </a:lnTo>
                  <a:lnTo>
                    <a:pt x="198" y="336"/>
                  </a:lnTo>
                  <a:lnTo>
                    <a:pt x="198" y="338"/>
                  </a:lnTo>
                  <a:lnTo>
                    <a:pt x="200" y="338"/>
                  </a:lnTo>
                  <a:lnTo>
                    <a:pt x="198" y="339"/>
                  </a:lnTo>
                  <a:lnTo>
                    <a:pt x="198" y="339"/>
                  </a:lnTo>
                  <a:lnTo>
                    <a:pt x="200" y="341"/>
                  </a:lnTo>
                  <a:lnTo>
                    <a:pt x="202" y="343"/>
                  </a:lnTo>
                  <a:lnTo>
                    <a:pt x="204" y="347"/>
                  </a:lnTo>
                  <a:lnTo>
                    <a:pt x="204" y="345"/>
                  </a:lnTo>
                  <a:lnTo>
                    <a:pt x="204" y="343"/>
                  </a:lnTo>
                  <a:lnTo>
                    <a:pt x="202" y="341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4" y="341"/>
                  </a:lnTo>
                  <a:lnTo>
                    <a:pt x="204" y="343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7" y="347"/>
                  </a:lnTo>
                  <a:lnTo>
                    <a:pt x="207" y="348"/>
                  </a:lnTo>
                  <a:lnTo>
                    <a:pt x="205" y="347"/>
                  </a:lnTo>
                  <a:lnTo>
                    <a:pt x="205" y="348"/>
                  </a:lnTo>
                  <a:lnTo>
                    <a:pt x="207" y="348"/>
                  </a:lnTo>
                  <a:lnTo>
                    <a:pt x="207" y="348"/>
                  </a:lnTo>
                  <a:lnTo>
                    <a:pt x="209" y="348"/>
                  </a:lnTo>
                  <a:lnTo>
                    <a:pt x="209" y="347"/>
                  </a:lnTo>
                  <a:lnTo>
                    <a:pt x="209" y="348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16" y="357"/>
                  </a:lnTo>
                  <a:lnTo>
                    <a:pt x="218" y="357"/>
                  </a:lnTo>
                  <a:lnTo>
                    <a:pt x="223" y="357"/>
                  </a:lnTo>
                  <a:lnTo>
                    <a:pt x="222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5" y="357"/>
                  </a:lnTo>
                  <a:lnTo>
                    <a:pt x="238" y="359"/>
                  </a:lnTo>
                  <a:lnTo>
                    <a:pt x="233" y="357"/>
                  </a:lnTo>
                  <a:lnTo>
                    <a:pt x="233" y="357"/>
                  </a:lnTo>
                  <a:lnTo>
                    <a:pt x="238" y="357"/>
                  </a:lnTo>
                  <a:lnTo>
                    <a:pt x="238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2" y="361"/>
                  </a:lnTo>
                  <a:lnTo>
                    <a:pt x="249" y="363"/>
                  </a:lnTo>
                  <a:lnTo>
                    <a:pt x="254" y="366"/>
                  </a:lnTo>
                  <a:lnTo>
                    <a:pt x="258" y="366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9" y="372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4" y="372"/>
                  </a:lnTo>
                  <a:lnTo>
                    <a:pt x="278" y="372"/>
                  </a:lnTo>
                  <a:lnTo>
                    <a:pt x="287" y="374"/>
                  </a:lnTo>
                  <a:lnTo>
                    <a:pt x="290" y="374"/>
                  </a:lnTo>
                  <a:lnTo>
                    <a:pt x="299" y="372"/>
                  </a:lnTo>
                  <a:lnTo>
                    <a:pt x="307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6"/>
                  </a:lnTo>
                  <a:lnTo>
                    <a:pt x="314" y="366"/>
                  </a:lnTo>
                  <a:lnTo>
                    <a:pt x="312" y="366"/>
                  </a:lnTo>
                  <a:lnTo>
                    <a:pt x="312" y="365"/>
                  </a:lnTo>
                  <a:lnTo>
                    <a:pt x="312" y="363"/>
                  </a:lnTo>
                  <a:lnTo>
                    <a:pt x="312" y="361"/>
                  </a:lnTo>
                  <a:lnTo>
                    <a:pt x="312" y="361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2" y="357"/>
                  </a:lnTo>
                  <a:lnTo>
                    <a:pt x="316" y="359"/>
                  </a:lnTo>
                  <a:lnTo>
                    <a:pt x="316" y="359"/>
                  </a:lnTo>
                  <a:lnTo>
                    <a:pt x="319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19" y="359"/>
                  </a:lnTo>
                  <a:lnTo>
                    <a:pt x="317" y="361"/>
                  </a:lnTo>
                  <a:lnTo>
                    <a:pt x="317" y="361"/>
                  </a:lnTo>
                  <a:lnTo>
                    <a:pt x="317" y="363"/>
                  </a:lnTo>
                  <a:lnTo>
                    <a:pt x="316" y="363"/>
                  </a:lnTo>
                  <a:lnTo>
                    <a:pt x="316" y="363"/>
                  </a:lnTo>
                  <a:lnTo>
                    <a:pt x="317" y="366"/>
                  </a:lnTo>
                  <a:lnTo>
                    <a:pt x="319" y="365"/>
                  </a:lnTo>
                  <a:lnTo>
                    <a:pt x="323" y="363"/>
                  </a:lnTo>
                  <a:lnTo>
                    <a:pt x="328" y="361"/>
                  </a:lnTo>
                  <a:lnTo>
                    <a:pt x="330" y="357"/>
                  </a:lnTo>
                  <a:lnTo>
                    <a:pt x="332" y="354"/>
                  </a:lnTo>
                  <a:lnTo>
                    <a:pt x="334" y="350"/>
                  </a:lnTo>
                  <a:lnTo>
                    <a:pt x="332" y="350"/>
                  </a:lnTo>
                  <a:lnTo>
                    <a:pt x="328" y="352"/>
                  </a:lnTo>
                  <a:lnTo>
                    <a:pt x="330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0" y="348"/>
                  </a:lnTo>
                  <a:lnTo>
                    <a:pt x="330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4" y="348"/>
                  </a:lnTo>
                  <a:lnTo>
                    <a:pt x="334" y="348"/>
                  </a:lnTo>
                  <a:lnTo>
                    <a:pt x="337" y="343"/>
                  </a:lnTo>
                  <a:lnTo>
                    <a:pt x="335" y="345"/>
                  </a:lnTo>
                  <a:lnTo>
                    <a:pt x="332" y="343"/>
                  </a:lnTo>
                  <a:lnTo>
                    <a:pt x="330" y="343"/>
                  </a:lnTo>
                  <a:lnTo>
                    <a:pt x="330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3"/>
                  </a:lnTo>
                  <a:lnTo>
                    <a:pt x="328" y="341"/>
                  </a:lnTo>
                  <a:lnTo>
                    <a:pt x="330" y="343"/>
                  </a:lnTo>
                  <a:lnTo>
                    <a:pt x="330" y="343"/>
                  </a:lnTo>
                  <a:lnTo>
                    <a:pt x="332" y="341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2" y="338"/>
                  </a:lnTo>
                  <a:lnTo>
                    <a:pt x="334" y="336"/>
                  </a:lnTo>
                  <a:lnTo>
                    <a:pt x="334" y="336"/>
                  </a:lnTo>
                  <a:lnTo>
                    <a:pt x="335" y="336"/>
                  </a:lnTo>
                  <a:lnTo>
                    <a:pt x="335" y="336"/>
                  </a:lnTo>
                  <a:lnTo>
                    <a:pt x="337" y="336"/>
                  </a:lnTo>
                  <a:lnTo>
                    <a:pt x="337" y="336"/>
                  </a:lnTo>
                  <a:lnTo>
                    <a:pt x="335" y="334"/>
                  </a:lnTo>
                  <a:lnTo>
                    <a:pt x="337" y="334"/>
                  </a:lnTo>
                  <a:lnTo>
                    <a:pt x="337" y="334"/>
                  </a:lnTo>
                  <a:lnTo>
                    <a:pt x="339" y="336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lnTo>
                    <a:pt x="343" y="332"/>
                  </a:lnTo>
                  <a:lnTo>
                    <a:pt x="344" y="334"/>
                  </a:lnTo>
                  <a:lnTo>
                    <a:pt x="344" y="336"/>
                  </a:lnTo>
                  <a:lnTo>
                    <a:pt x="344" y="336"/>
                  </a:lnTo>
                  <a:lnTo>
                    <a:pt x="343" y="336"/>
                  </a:lnTo>
                  <a:lnTo>
                    <a:pt x="341" y="338"/>
                  </a:lnTo>
                  <a:lnTo>
                    <a:pt x="341" y="339"/>
                  </a:lnTo>
                  <a:lnTo>
                    <a:pt x="346" y="336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2"/>
                  </a:lnTo>
                  <a:lnTo>
                    <a:pt x="346" y="334"/>
                  </a:lnTo>
                  <a:lnTo>
                    <a:pt x="348" y="334"/>
                  </a:lnTo>
                  <a:lnTo>
                    <a:pt x="348" y="332"/>
                  </a:lnTo>
                  <a:lnTo>
                    <a:pt x="348" y="330"/>
                  </a:lnTo>
                  <a:lnTo>
                    <a:pt x="350" y="332"/>
                  </a:lnTo>
                  <a:lnTo>
                    <a:pt x="350" y="332"/>
                  </a:lnTo>
                  <a:lnTo>
                    <a:pt x="348" y="334"/>
                  </a:lnTo>
                  <a:lnTo>
                    <a:pt x="348" y="334"/>
                  </a:lnTo>
                  <a:lnTo>
                    <a:pt x="354" y="334"/>
                  </a:lnTo>
                  <a:lnTo>
                    <a:pt x="361" y="330"/>
                  </a:lnTo>
                  <a:lnTo>
                    <a:pt x="366" y="327"/>
                  </a:lnTo>
                  <a:lnTo>
                    <a:pt x="366" y="328"/>
                  </a:lnTo>
                  <a:lnTo>
                    <a:pt x="366" y="328"/>
                  </a:lnTo>
                  <a:lnTo>
                    <a:pt x="368" y="328"/>
                  </a:lnTo>
                  <a:lnTo>
                    <a:pt x="368" y="328"/>
                  </a:lnTo>
                  <a:lnTo>
                    <a:pt x="370" y="328"/>
                  </a:lnTo>
                  <a:lnTo>
                    <a:pt x="370" y="330"/>
                  </a:lnTo>
                  <a:lnTo>
                    <a:pt x="373" y="330"/>
                  </a:lnTo>
                  <a:lnTo>
                    <a:pt x="375" y="328"/>
                  </a:lnTo>
                  <a:lnTo>
                    <a:pt x="377" y="328"/>
                  </a:lnTo>
                  <a:lnTo>
                    <a:pt x="377" y="327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5" y="323"/>
                  </a:lnTo>
                  <a:lnTo>
                    <a:pt x="375" y="321"/>
                  </a:lnTo>
                  <a:lnTo>
                    <a:pt x="377" y="321"/>
                  </a:lnTo>
                  <a:lnTo>
                    <a:pt x="377" y="321"/>
                  </a:lnTo>
                  <a:lnTo>
                    <a:pt x="379" y="321"/>
                  </a:lnTo>
                  <a:lnTo>
                    <a:pt x="377" y="319"/>
                  </a:lnTo>
                  <a:lnTo>
                    <a:pt x="377" y="319"/>
                  </a:lnTo>
                  <a:lnTo>
                    <a:pt x="377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8"/>
                  </a:lnTo>
                  <a:lnTo>
                    <a:pt x="379" y="318"/>
                  </a:lnTo>
                  <a:lnTo>
                    <a:pt x="379" y="319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7"/>
                  </a:lnTo>
                  <a:lnTo>
                    <a:pt x="379" y="328"/>
                  </a:lnTo>
                  <a:lnTo>
                    <a:pt x="379" y="330"/>
                  </a:lnTo>
                  <a:lnTo>
                    <a:pt x="379" y="330"/>
                  </a:lnTo>
                  <a:lnTo>
                    <a:pt x="381" y="330"/>
                  </a:lnTo>
                  <a:lnTo>
                    <a:pt x="381" y="328"/>
                  </a:lnTo>
                  <a:lnTo>
                    <a:pt x="379" y="328"/>
                  </a:lnTo>
                  <a:lnTo>
                    <a:pt x="379" y="327"/>
                  </a:lnTo>
                  <a:lnTo>
                    <a:pt x="381" y="325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3"/>
                  </a:lnTo>
                  <a:lnTo>
                    <a:pt x="381" y="325"/>
                  </a:lnTo>
                  <a:lnTo>
                    <a:pt x="381" y="327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82" y="328"/>
                  </a:lnTo>
                  <a:lnTo>
                    <a:pt x="382" y="327"/>
                  </a:lnTo>
                  <a:lnTo>
                    <a:pt x="381" y="325"/>
                  </a:lnTo>
                  <a:lnTo>
                    <a:pt x="381" y="323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4" y="323"/>
                  </a:lnTo>
                  <a:lnTo>
                    <a:pt x="386" y="325"/>
                  </a:lnTo>
                  <a:lnTo>
                    <a:pt x="386" y="325"/>
                  </a:lnTo>
                  <a:lnTo>
                    <a:pt x="386" y="327"/>
                  </a:lnTo>
                  <a:lnTo>
                    <a:pt x="386" y="327"/>
                  </a:lnTo>
                  <a:lnTo>
                    <a:pt x="386" y="328"/>
                  </a:lnTo>
                  <a:lnTo>
                    <a:pt x="386" y="328"/>
                  </a:lnTo>
                  <a:lnTo>
                    <a:pt x="388" y="328"/>
                  </a:lnTo>
                  <a:lnTo>
                    <a:pt x="388" y="327"/>
                  </a:lnTo>
                  <a:lnTo>
                    <a:pt x="388" y="325"/>
                  </a:lnTo>
                  <a:lnTo>
                    <a:pt x="388" y="325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1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95" y="321"/>
                  </a:lnTo>
                  <a:lnTo>
                    <a:pt x="404" y="314"/>
                  </a:lnTo>
                  <a:lnTo>
                    <a:pt x="402" y="316"/>
                  </a:lnTo>
                  <a:lnTo>
                    <a:pt x="402" y="318"/>
                  </a:lnTo>
                  <a:lnTo>
                    <a:pt x="402" y="318"/>
                  </a:lnTo>
                  <a:lnTo>
                    <a:pt x="400" y="318"/>
                  </a:lnTo>
                  <a:lnTo>
                    <a:pt x="402" y="318"/>
                  </a:lnTo>
                  <a:lnTo>
                    <a:pt x="406" y="314"/>
                  </a:lnTo>
                  <a:lnTo>
                    <a:pt x="409" y="310"/>
                  </a:lnTo>
                  <a:lnTo>
                    <a:pt x="409" y="309"/>
                  </a:lnTo>
                  <a:lnTo>
                    <a:pt x="411" y="307"/>
                  </a:lnTo>
                  <a:lnTo>
                    <a:pt x="409" y="307"/>
                  </a:lnTo>
                  <a:lnTo>
                    <a:pt x="409" y="309"/>
                  </a:lnTo>
                  <a:lnTo>
                    <a:pt x="409" y="307"/>
                  </a:lnTo>
                  <a:lnTo>
                    <a:pt x="409" y="305"/>
                  </a:lnTo>
                  <a:lnTo>
                    <a:pt x="411" y="305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5" y="303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0"/>
                  </a:lnTo>
                  <a:lnTo>
                    <a:pt x="417" y="300"/>
                  </a:lnTo>
                  <a:lnTo>
                    <a:pt x="419" y="298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20" y="298"/>
                  </a:lnTo>
                  <a:lnTo>
                    <a:pt x="420" y="298"/>
                  </a:lnTo>
                  <a:lnTo>
                    <a:pt x="422" y="296"/>
                  </a:lnTo>
                  <a:lnTo>
                    <a:pt x="424" y="296"/>
                  </a:lnTo>
                  <a:lnTo>
                    <a:pt x="424" y="294"/>
                  </a:lnTo>
                  <a:lnTo>
                    <a:pt x="428" y="292"/>
                  </a:lnTo>
                  <a:lnTo>
                    <a:pt x="428" y="291"/>
                  </a:lnTo>
                  <a:lnTo>
                    <a:pt x="426" y="291"/>
                  </a:lnTo>
                  <a:lnTo>
                    <a:pt x="428" y="289"/>
                  </a:lnTo>
                  <a:lnTo>
                    <a:pt x="440" y="285"/>
                  </a:lnTo>
                  <a:lnTo>
                    <a:pt x="442" y="285"/>
                  </a:lnTo>
                  <a:lnTo>
                    <a:pt x="440" y="283"/>
                  </a:lnTo>
                  <a:lnTo>
                    <a:pt x="437" y="285"/>
                  </a:lnTo>
                  <a:lnTo>
                    <a:pt x="440" y="282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2"/>
                  </a:lnTo>
                  <a:lnTo>
                    <a:pt x="444" y="280"/>
                  </a:lnTo>
                  <a:lnTo>
                    <a:pt x="447" y="280"/>
                  </a:lnTo>
                  <a:lnTo>
                    <a:pt x="449" y="278"/>
                  </a:lnTo>
                  <a:lnTo>
                    <a:pt x="453" y="278"/>
                  </a:lnTo>
                  <a:lnTo>
                    <a:pt x="455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1" y="276"/>
                  </a:lnTo>
                  <a:lnTo>
                    <a:pt x="453" y="274"/>
                  </a:lnTo>
                  <a:lnTo>
                    <a:pt x="455" y="276"/>
                  </a:lnTo>
                  <a:lnTo>
                    <a:pt x="456" y="274"/>
                  </a:lnTo>
                  <a:lnTo>
                    <a:pt x="458" y="272"/>
                  </a:lnTo>
                  <a:lnTo>
                    <a:pt x="458" y="271"/>
                  </a:lnTo>
                  <a:lnTo>
                    <a:pt x="458" y="269"/>
                  </a:lnTo>
                  <a:lnTo>
                    <a:pt x="456" y="269"/>
                  </a:lnTo>
                  <a:lnTo>
                    <a:pt x="456" y="267"/>
                  </a:lnTo>
                  <a:lnTo>
                    <a:pt x="456" y="269"/>
                  </a:lnTo>
                  <a:lnTo>
                    <a:pt x="458" y="269"/>
                  </a:lnTo>
                  <a:lnTo>
                    <a:pt x="458" y="269"/>
                  </a:lnTo>
                  <a:lnTo>
                    <a:pt x="458" y="267"/>
                  </a:lnTo>
                  <a:lnTo>
                    <a:pt x="458" y="267"/>
                  </a:lnTo>
                  <a:lnTo>
                    <a:pt x="456" y="263"/>
                  </a:lnTo>
                  <a:lnTo>
                    <a:pt x="456" y="262"/>
                  </a:lnTo>
                  <a:lnTo>
                    <a:pt x="455" y="262"/>
                  </a:lnTo>
                  <a:lnTo>
                    <a:pt x="453" y="262"/>
                  </a:lnTo>
                  <a:lnTo>
                    <a:pt x="453" y="260"/>
                  </a:lnTo>
                  <a:lnTo>
                    <a:pt x="455" y="262"/>
                  </a:lnTo>
                  <a:lnTo>
                    <a:pt x="456" y="262"/>
                  </a:lnTo>
                  <a:lnTo>
                    <a:pt x="456" y="263"/>
                  </a:lnTo>
                  <a:lnTo>
                    <a:pt x="458" y="263"/>
                  </a:lnTo>
                  <a:lnTo>
                    <a:pt x="460" y="265"/>
                  </a:lnTo>
                  <a:lnTo>
                    <a:pt x="460" y="269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2" y="272"/>
                  </a:lnTo>
                  <a:lnTo>
                    <a:pt x="462" y="272"/>
                  </a:lnTo>
                  <a:lnTo>
                    <a:pt x="462" y="271"/>
                  </a:lnTo>
                  <a:lnTo>
                    <a:pt x="462" y="271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7"/>
                  </a:lnTo>
                  <a:lnTo>
                    <a:pt x="462" y="269"/>
                  </a:lnTo>
                  <a:lnTo>
                    <a:pt x="464" y="269"/>
                  </a:lnTo>
                  <a:lnTo>
                    <a:pt x="464" y="271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6"/>
                  </a:lnTo>
                  <a:lnTo>
                    <a:pt x="467" y="276"/>
                  </a:lnTo>
                  <a:lnTo>
                    <a:pt x="467" y="276"/>
                  </a:lnTo>
                  <a:lnTo>
                    <a:pt x="467" y="274"/>
                  </a:lnTo>
                  <a:lnTo>
                    <a:pt x="467" y="274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71" y="272"/>
                  </a:lnTo>
                  <a:lnTo>
                    <a:pt x="471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4" y="274"/>
                  </a:lnTo>
                  <a:lnTo>
                    <a:pt x="476" y="276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2" y="272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0" y="272"/>
                  </a:lnTo>
                  <a:lnTo>
                    <a:pt x="480" y="271"/>
                  </a:lnTo>
                  <a:lnTo>
                    <a:pt x="478" y="271"/>
                  </a:lnTo>
                  <a:lnTo>
                    <a:pt x="478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2" y="267"/>
                  </a:lnTo>
                  <a:lnTo>
                    <a:pt x="482" y="265"/>
                  </a:lnTo>
                  <a:lnTo>
                    <a:pt x="482" y="265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9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7" y="263"/>
                  </a:lnTo>
                  <a:lnTo>
                    <a:pt x="487" y="263"/>
                  </a:lnTo>
                  <a:lnTo>
                    <a:pt x="489" y="262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91" y="260"/>
                  </a:lnTo>
                  <a:lnTo>
                    <a:pt x="491" y="258"/>
                  </a:lnTo>
                  <a:lnTo>
                    <a:pt x="491" y="258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6" y="258"/>
                  </a:lnTo>
                  <a:lnTo>
                    <a:pt x="498" y="258"/>
                  </a:lnTo>
                  <a:lnTo>
                    <a:pt x="496" y="260"/>
                  </a:lnTo>
                  <a:lnTo>
                    <a:pt x="491" y="260"/>
                  </a:lnTo>
                  <a:lnTo>
                    <a:pt x="489" y="262"/>
                  </a:lnTo>
                  <a:lnTo>
                    <a:pt x="491" y="262"/>
                  </a:lnTo>
                  <a:lnTo>
                    <a:pt x="494" y="260"/>
                  </a:lnTo>
                  <a:lnTo>
                    <a:pt x="500" y="260"/>
                  </a:lnTo>
                  <a:lnTo>
                    <a:pt x="500" y="260"/>
                  </a:lnTo>
                  <a:lnTo>
                    <a:pt x="500" y="258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2" y="256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3"/>
                  </a:lnTo>
                  <a:lnTo>
                    <a:pt x="502" y="253"/>
                  </a:lnTo>
                  <a:lnTo>
                    <a:pt x="503" y="249"/>
                  </a:lnTo>
                  <a:lnTo>
                    <a:pt x="503" y="247"/>
                  </a:lnTo>
                  <a:lnTo>
                    <a:pt x="503" y="245"/>
                  </a:lnTo>
                  <a:lnTo>
                    <a:pt x="503" y="245"/>
                  </a:lnTo>
                  <a:lnTo>
                    <a:pt x="503" y="244"/>
                  </a:lnTo>
                  <a:lnTo>
                    <a:pt x="509" y="238"/>
                  </a:lnTo>
                  <a:lnTo>
                    <a:pt x="509" y="236"/>
                  </a:lnTo>
                  <a:lnTo>
                    <a:pt x="509" y="236"/>
                  </a:lnTo>
                  <a:lnTo>
                    <a:pt x="507" y="236"/>
                  </a:lnTo>
                  <a:lnTo>
                    <a:pt x="503" y="242"/>
                  </a:lnTo>
                  <a:lnTo>
                    <a:pt x="502" y="242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498" y="240"/>
                  </a:lnTo>
                  <a:lnTo>
                    <a:pt x="498" y="238"/>
                  </a:lnTo>
                  <a:lnTo>
                    <a:pt x="498" y="238"/>
                  </a:lnTo>
                  <a:lnTo>
                    <a:pt x="505" y="238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07" y="235"/>
                  </a:lnTo>
                  <a:lnTo>
                    <a:pt x="505" y="233"/>
                  </a:lnTo>
                  <a:lnTo>
                    <a:pt x="505" y="233"/>
                  </a:lnTo>
                  <a:lnTo>
                    <a:pt x="503" y="231"/>
                  </a:lnTo>
                  <a:lnTo>
                    <a:pt x="502" y="231"/>
                  </a:lnTo>
                  <a:lnTo>
                    <a:pt x="505" y="227"/>
                  </a:lnTo>
                  <a:lnTo>
                    <a:pt x="512" y="231"/>
                  </a:lnTo>
                  <a:lnTo>
                    <a:pt x="512" y="231"/>
                  </a:lnTo>
                  <a:lnTo>
                    <a:pt x="512" y="229"/>
                  </a:lnTo>
                  <a:lnTo>
                    <a:pt x="512" y="227"/>
                  </a:lnTo>
                  <a:lnTo>
                    <a:pt x="509" y="227"/>
                  </a:lnTo>
                  <a:lnTo>
                    <a:pt x="509" y="226"/>
                  </a:lnTo>
                  <a:lnTo>
                    <a:pt x="509" y="226"/>
                  </a:lnTo>
                  <a:lnTo>
                    <a:pt x="507" y="224"/>
                  </a:lnTo>
                  <a:lnTo>
                    <a:pt x="507" y="222"/>
                  </a:lnTo>
                  <a:lnTo>
                    <a:pt x="507" y="220"/>
                  </a:lnTo>
                  <a:lnTo>
                    <a:pt x="507" y="220"/>
                  </a:lnTo>
                  <a:lnTo>
                    <a:pt x="503" y="218"/>
                  </a:lnTo>
                  <a:lnTo>
                    <a:pt x="503" y="218"/>
                  </a:lnTo>
                  <a:lnTo>
                    <a:pt x="503" y="217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5"/>
                  </a:lnTo>
                  <a:lnTo>
                    <a:pt x="502" y="215"/>
                  </a:lnTo>
                  <a:lnTo>
                    <a:pt x="502" y="215"/>
                  </a:lnTo>
                  <a:lnTo>
                    <a:pt x="502" y="213"/>
                  </a:lnTo>
                  <a:lnTo>
                    <a:pt x="505" y="215"/>
                  </a:lnTo>
                  <a:lnTo>
                    <a:pt x="505" y="215"/>
                  </a:lnTo>
                  <a:lnTo>
                    <a:pt x="507" y="218"/>
                  </a:lnTo>
                  <a:lnTo>
                    <a:pt x="509" y="218"/>
                  </a:lnTo>
                  <a:lnTo>
                    <a:pt x="509" y="224"/>
                  </a:lnTo>
                  <a:lnTo>
                    <a:pt x="511" y="224"/>
                  </a:lnTo>
                  <a:lnTo>
                    <a:pt x="511" y="226"/>
                  </a:lnTo>
                  <a:lnTo>
                    <a:pt x="512" y="226"/>
                  </a:lnTo>
                  <a:lnTo>
                    <a:pt x="523" y="224"/>
                  </a:lnTo>
                  <a:lnTo>
                    <a:pt x="527" y="220"/>
                  </a:lnTo>
                  <a:lnTo>
                    <a:pt x="527" y="220"/>
                  </a:lnTo>
                  <a:lnTo>
                    <a:pt x="527" y="218"/>
                  </a:lnTo>
                  <a:lnTo>
                    <a:pt x="525" y="218"/>
                  </a:lnTo>
                  <a:lnTo>
                    <a:pt x="523" y="217"/>
                  </a:lnTo>
                  <a:lnTo>
                    <a:pt x="523" y="215"/>
                  </a:lnTo>
                  <a:lnTo>
                    <a:pt x="525" y="215"/>
                  </a:lnTo>
                  <a:lnTo>
                    <a:pt x="525" y="215"/>
                  </a:lnTo>
                  <a:lnTo>
                    <a:pt x="525" y="213"/>
                  </a:lnTo>
                  <a:lnTo>
                    <a:pt x="527" y="215"/>
                  </a:lnTo>
                  <a:lnTo>
                    <a:pt x="532" y="215"/>
                  </a:lnTo>
                  <a:lnTo>
                    <a:pt x="534" y="213"/>
                  </a:lnTo>
                  <a:lnTo>
                    <a:pt x="534" y="213"/>
                  </a:lnTo>
                  <a:lnTo>
                    <a:pt x="534" y="211"/>
                  </a:lnTo>
                  <a:lnTo>
                    <a:pt x="529" y="209"/>
                  </a:lnTo>
                  <a:lnTo>
                    <a:pt x="530" y="207"/>
                  </a:lnTo>
                  <a:lnTo>
                    <a:pt x="534" y="209"/>
                  </a:lnTo>
                  <a:lnTo>
                    <a:pt x="536" y="209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6"/>
                  </a:lnTo>
                  <a:lnTo>
                    <a:pt x="538" y="206"/>
                  </a:lnTo>
                  <a:lnTo>
                    <a:pt x="538" y="204"/>
                  </a:lnTo>
                  <a:lnTo>
                    <a:pt x="534" y="202"/>
                  </a:lnTo>
                  <a:lnTo>
                    <a:pt x="527" y="200"/>
                  </a:lnTo>
                  <a:lnTo>
                    <a:pt x="523" y="198"/>
                  </a:lnTo>
                  <a:lnTo>
                    <a:pt x="525" y="197"/>
                  </a:lnTo>
                  <a:lnTo>
                    <a:pt x="527" y="198"/>
                  </a:lnTo>
                  <a:lnTo>
                    <a:pt x="532" y="198"/>
                  </a:lnTo>
                  <a:lnTo>
                    <a:pt x="538" y="200"/>
                  </a:lnTo>
                  <a:lnTo>
                    <a:pt x="540" y="200"/>
                  </a:lnTo>
                  <a:lnTo>
                    <a:pt x="541" y="198"/>
                  </a:lnTo>
                  <a:lnTo>
                    <a:pt x="541" y="197"/>
                  </a:lnTo>
                  <a:lnTo>
                    <a:pt x="536" y="195"/>
                  </a:lnTo>
                  <a:lnTo>
                    <a:pt x="532" y="193"/>
                  </a:lnTo>
                  <a:lnTo>
                    <a:pt x="532" y="191"/>
                  </a:lnTo>
                  <a:lnTo>
                    <a:pt x="532" y="191"/>
                  </a:lnTo>
                  <a:lnTo>
                    <a:pt x="532" y="189"/>
                  </a:lnTo>
                  <a:lnTo>
                    <a:pt x="530" y="189"/>
                  </a:lnTo>
                  <a:lnTo>
                    <a:pt x="530" y="188"/>
                  </a:lnTo>
                  <a:lnTo>
                    <a:pt x="514" y="188"/>
                  </a:lnTo>
                  <a:lnTo>
                    <a:pt x="514" y="186"/>
                  </a:lnTo>
                  <a:lnTo>
                    <a:pt x="525" y="186"/>
                  </a:lnTo>
                  <a:lnTo>
                    <a:pt x="527" y="184"/>
                  </a:lnTo>
                  <a:lnTo>
                    <a:pt x="527" y="182"/>
                  </a:lnTo>
                  <a:lnTo>
                    <a:pt x="525" y="182"/>
                  </a:lnTo>
                  <a:lnTo>
                    <a:pt x="525" y="182"/>
                  </a:lnTo>
                  <a:lnTo>
                    <a:pt x="525" y="180"/>
                  </a:lnTo>
                  <a:lnTo>
                    <a:pt x="527" y="180"/>
                  </a:lnTo>
                  <a:lnTo>
                    <a:pt x="529" y="184"/>
                  </a:lnTo>
                  <a:lnTo>
                    <a:pt x="532" y="184"/>
                  </a:lnTo>
                  <a:lnTo>
                    <a:pt x="534" y="186"/>
                  </a:lnTo>
                  <a:lnTo>
                    <a:pt x="534" y="186"/>
                  </a:lnTo>
                  <a:lnTo>
                    <a:pt x="536" y="186"/>
                  </a:lnTo>
                  <a:lnTo>
                    <a:pt x="536" y="188"/>
                  </a:lnTo>
                  <a:lnTo>
                    <a:pt x="536" y="189"/>
                  </a:lnTo>
                  <a:lnTo>
                    <a:pt x="536" y="191"/>
                  </a:lnTo>
                  <a:lnTo>
                    <a:pt x="538" y="191"/>
                  </a:lnTo>
                  <a:lnTo>
                    <a:pt x="541" y="191"/>
                  </a:lnTo>
                  <a:lnTo>
                    <a:pt x="545" y="191"/>
                  </a:lnTo>
                  <a:lnTo>
                    <a:pt x="545" y="191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9" y="184"/>
                  </a:lnTo>
                  <a:lnTo>
                    <a:pt x="550" y="184"/>
                  </a:lnTo>
                  <a:lnTo>
                    <a:pt x="550" y="182"/>
                  </a:lnTo>
                  <a:lnTo>
                    <a:pt x="552" y="180"/>
                  </a:lnTo>
                  <a:lnTo>
                    <a:pt x="550" y="179"/>
                  </a:lnTo>
                  <a:close/>
                  <a:moveTo>
                    <a:pt x="326" y="3"/>
                  </a:moveTo>
                  <a:lnTo>
                    <a:pt x="326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6" y="0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6" y="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B19CCD7-C029-433E-BABE-17D0DD8F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179888"/>
              <a:ext cx="538163" cy="330200"/>
            </a:xfrm>
            <a:custGeom>
              <a:avLst/>
              <a:gdLst>
                <a:gd name="T0" fmla="*/ 332 w 339"/>
                <a:gd name="T1" fmla="*/ 35 h 208"/>
                <a:gd name="T2" fmla="*/ 318 w 339"/>
                <a:gd name="T3" fmla="*/ 26 h 208"/>
                <a:gd name="T4" fmla="*/ 311 w 339"/>
                <a:gd name="T5" fmla="*/ 17 h 208"/>
                <a:gd name="T6" fmla="*/ 302 w 339"/>
                <a:gd name="T7" fmla="*/ 13 h 208"/>
                <a:gd name="T8" fmla="*/ 280 w 339"/>
                <a:gd name="T9" fmla="*/ 17 h 208"/>
                <a:gd name="T10" fmla="*/ 267 w 339"/>
                <a:gd name="T11" fmla="*/ 0 h 208"/>
                <a:gd name="T12" fmla="*/ 251 w 339"/>
                <a:gd name="T13" fmla="*/ 6 h 208"/>
                <a:gd name="T14" fmla="*/ 220 w 339"/>
                <a:gd name="T15" fmla="*/ 2 h 208"/>
                <a:gd name="T16" fmla="*/ 215 w 339"/>
                <a:gd name="T17" fmla="*/ 18 h 208"/>
                <a:gd name="T18" fmla="*/ 202 w 339"/>
                <a:gd name="T19" fmla="*/ 26 h 208"/>
                <a:gd name="T20" fmla="*/ 186 w 339"/>
                <a:gd name="T21" fmla="*/ 31 h 208"/>
                <a:gd name="T22" fmla="*/ 177 w 339"/>
                <a:gd name="T23" fmla="*/ 26 h 208"/>
                <a:gd name="T24" fmla="*/ 166 w 339"/>
                <a:gd name="T25" fmla="*/ 36 h 208"/>
                <a:gd name="T26" fmla="*/ 134 w 339"/>
                <a:gd name="T27" fmla="*/ 44 h 208"/>
                <a:gd name="T28" fmla="*/ 134 w 339"/>
                <a:gd name="T29" fmla="*/ 56 h 208"/>
                <a:gd name="T30" fmla="*/ 81 w 339"/>
                <a:gd name="T31" fmla="*/ 60 h 208"/>
                <a:gd name="T32" fmla="*/ 69 w 339"/>
                <a:gd name="T33" fmla="*/ 51 h 208"/>
                <a:gd name="T34" fmla="*/ 49 w 339"/>
                <a:gd name="T35" fmla="*/ 47 h 208"/>
                <a:gd name="T36" fmla="*/ 45 w 339"/>
                <a:gd name="T37" fmla="*/ 55 h 208"/>
                <a:gd name="T38" fmla="*/ 40 w 339"/>
                <a:gd name="T39" fmla="*/ 67 h 208"/>
                <a:gd name="T40" fmla="*/ 25 w 339"/>
                <a:gd name="T41" fmla="*/ 62 h 208"/>
                <a:gd name="T42" fmla="*/ 16 w 339"/>
                <a:gd name="T43" fmla="*/ 67 h 208"/>
                <a:gd name="T44" fmla="*/ 29 w 339"/>
                <a:gd name="T45" fmla="*/ 78 h 208"/>
                <a:gd name="T46" fmla="*/ 16 w 339"/>
                <a:gd name="T47" fmla="*/ 91 h 208"/>
                <a:gd name="T48" fmla="*/ 16 w 339"/>
                <a:gd name="T49" fmla="*/ 102 h 208"/>
                <a:gd name="T50" fmla="*/ 20 w 339"/>
                <a:gd name="T51" fmla="*/ 109 h 208"/>
                <a:gd name="T52" fmla="*/ 20 w 339"/>
                <a:gd name="T53" fmla="*/ 116 h 208"/>
                <a:gd name="T54" fmla="*/ 9 w 339"/>
                <a:gd name="T55" fmla="*/ 118 h 208"/>
                <a:gd name="T56" fmla="*/ 0 w 339"/>
                <a:gd name="T57" fmla="*/ 127 h 208"/>
                <a:gd name="T58" fmla="*/ 11 w 339"/>
                <a:gd name="T59" fmla="*/ 130 h 208"/>
                <a:gd name="T60" fmla="*/ 14 w 339"/>
                <a:gd name="T61" fmla="*/ 139 h 208"/>
                <a:gd name="T62" fmla="*/ 22 w 339"/>
                <a:gd name="T63" fmla="*/ 152 h 208"/>
                <a:gd name="T64" fmla="*/ 32 w 339"/>
                <a:gd name="T65" fmla="*/ 161 h 208"/>
                <a:gd name="T66" fmla="*/ 38 w 339"/>
                <a:gd name="T67" fmla="*/ 163 h 208"/>
                <a:gd name="T68" fmla="*/ 47 w 339"/>
                <a:gd name="T69" fmla="*/ 177 h 208"/>
                <a:gd name="T70" fmla="*/ 61 w 339"/>
                <a:gd name="T71" fmla="*/ 190 h 208"/>
                <a:gd name="T72" fmla="*/ 65 w 339"/>
                <a:gd name="T73" fmla="*/ 192 h 208"/>
                <a:gd name="T74" fmla="*/ 78 w 339"/>
                <a:gd name="T75" fmla="*/ 199 h 208"/>
                <a:gd name="T76" fmla="*/ 99 w 339"/>
                <a:gd name="T77" fmla="*/ 206 h 208"/>
                <a:gd name="T78" fmla="*/ 114 w 339"/>
                <a:gd name="T79" fmla="*/ 208 h 208"/>
                <a:gd name="T80" fmla="*/ 126 w 339"/>
                <a:gd name="T81" fmla="*/ 199 h 208"/>
                <a:gd name="T82" fmla="*/ 137 w 339"/>
                <a:gd name="T83" fmla="*/ 195 h 208"/>
                <a:gd name="T84" fmla="*/ 144 w 339"/>
                <a:gd name="T85" fmla="*/ 194 h 208"/>
                <a:gd name="T86" fmla="*/ 159 w 339"/>
                <a:gd name="T87" fmla="*/ 190 h 208"/>
                <a:gd name="T88" fmla="*/ 168 w 339"/>
                <a:gd name="T89" fmla="*/ 183 h 208"/>
                <a:gd name="T90" fmla="*/ 179 w 339"/>
                <a:gd name="T91" fmla="*/ 177 h 208"/>
                <a:gd name="T92" fmla="*/ 202 w 339"/>
                <a:gd name="T93" fmla="*/ 179 h 208"/>
                <a:gd name="T94" fmla="*/ 226 w 339"/>
                <a:gd name="T95" fmla="*/ 179 h 208"/>
                <a:gd name="T96" fmla="*/ 233 w 339"/>
                <a:gd name="T97" fmla="*/ 174 h 208"/>
                <a:gd name="T98" fmla="*/ 242 w 339"/>
                <a:gd name="T99" fmla="*/ 170 h 208"/>
                <a:gd name="T100" fmla="*/ 255 w 339"/>
                <a:gd name="T101" fmla="*/ 167 h 208"/>
                <a:gd name="T102" fmla="*/ 260 w 339"/>
                <a:gd name="T103" fmla="*/ 145 h 208"/>
                <a:gd name="T104" fmla="*/ 269 w 339"/>
                <a:gd name="T105" fmla="*/ 136 h 208"/>
                <a:gd name="T106" fmla="*/ 274 w 339"/>
                <a:gd name="T107" fmla="*/ 125 h 208"/>
                <a:gd name="T108" fmla="*/ 278 w 339"/>
                <a:gd name="T109" fmla="*/ 116 h 208"/>
                <a:gd name="T110" fmla="*/ 287 w 339"/>
                <a:gd name="T111" fmla="*/ 102 h 208"/>
                <a:gd name="T112" fmla="*/ 294 w 339"/>
                <a:gd name="T113" fmla="*/ 80 h 208"/>
                <a:gd name="T114" fmla="*/ 305 w 339"/>
                <a:gd name="T115" fmla="*/ 67 h 208"/>
                <a:gd name="T116" fmla="*/ 316 w 339"/>
                <a:gd name="T117" fmla="*/ 58 h 208"/>
                <a:gd name="T118" fmla="*/ 334 w 339"/>
                <a:gd name="T119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9" h="208">
                  <a:moveTo>
                    <a:pt x="338" y="46"/>
                  </a:moveTo>
                  <a:lnTo>
                    <a:pt x="338" y="44"/>
                  </a:lnTo>
                  <a:lnTo>
                    <a:pt x="338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9" y="40"/>
                  </a:lnTo>
                  <a:lnTo>
                    <a:pt x="338" y="40"/>
                  </a:lnTo>
                  <a:lnTo>
                    <a:pt x="338" y="38"/>
                  </a:lnTo>
                  <a:lnTo>
                    <a:pt x="338" y="36"/>
                  </a:lnTo>
                  <a:lnTo>
                    <a:pt x="336" y="36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5" y="35"/>
                  </a:lnTo>
                  <a:lnTo>
                    <a:pt x="325" y="33"/>
                  </a:lnTo>
                  <a:lnTo>
                    <a:pt x="323" y="31"/>
                  </a:lnTo>
                  <a:lnTo>
                    <a:pt x="323" y="29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316" y="26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4" y="24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4"/>
                  </a:lnTo>
                  <a:lnTo>
                    <a:pt x="311" y="20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09" y="17"/>
                  </a:lnTo>
                  <a:lnTo>
                    <a:pt x="309" y="15"/>
                  </a:lnTo>
                  <a:lnTo>
                    <a:pt x="309" y="13"/>
                  </a:lnTo>
                  <a:lnTo>
                    <a:pt x="307" y="11"/>
                  </a:lnTo>
                  <a:lnTo>
                    <a:pt x="305" y="11"/>
                  </a:lnTo>
                  <a:lnTo>
                    <a:pt x="303" y="11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296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2" y="15"/>
                  </a:lnTo>
                  <a:lnTo>
                    <a:pt x="291" y="15"/>
                  </a:lnTo>
                  <a:lnTo>
                    <a:pt x="289" y="17"/>
                  </a:lnTo>
                  <a:lnTo>
                    <a:pt x="287" y="17"/>
                  </a:lnTo>
                  <a:lnTo>
                    <a:pt x="285" y="18"/>
                  </a:lnTo>
                  <a:lnTo>
                    <a:pt x="283" y="18"/>
                  </a:lnTo>
                  <a:lnTo>
                    <a:pt x="282" y="17"/>
                  </a:lnTo>
                  <a:lnTo>
                    <a:pt x="280" y="17"/>
                  </a:lnTo>
                  <a:lnTo>
                    <a:pt x="280" y="15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73" y="6"/>
                  </a:lnTo>
                  <a:lnTo>
                    <a:pt x="271" y="6"/>
                  </a:lnTo>
                  <a:lnTo>
                    <a:pt x="271" y="4"/>
                  </a:lnTo>
                  <a:lnTo>
                    <a:pt x="271" y="4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5" y="4"/>
                  </a:lnTo>
                  <a:lnTo>
                    <a:pt x="251" y="6"/>
                  </a:lnTo>
                  <a:lnTo>
                    <a:pt x="249" y="6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6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0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4" y="2"/>
                  </a:ln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7" y="9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5" y="18"/>
                  </a:lnTo>
                  <a:lnTo>
                    <a:pt x="213" y="20"/>
                  </a:lnTo>
                  <a:lnTo>
                    <a:pt x="211" y="22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88" y="31"/>
                  </a:lnTo>
                  <a:lnTo>
                    <a:pt x="186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2" y="27"/>
                  </a:lnTo>
                  <a:lnTo>
                    <a:pt x="181" y="27"/>
                  </a:lnTo>
                  <a:lnTo>
                    <a:pt x="179" y="27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6" y="36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9"/>
                  </a:lnTo>
                  <a:lnTo>
                    <a:pt x="132" y="51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2" y="58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6" y="60"/>
                  </a:lnTo>
                  <a:lnTo>
                    <a:pt x="125" y="58"/>
                  </a:lnTo>
                  <a:lnTo>
                    <a:pt x="123" y="58"/>
                  </a:lnTo>
                  <a:lnTo>
                    <a:pt x="112" y="60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1" y="60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2" y="53"/>
                  </a:lnTo>
                  <a:lnTo>
                    <a:pt x="70" y="53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5" y="65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5" y="85"/>
                  </a:lnTo>
                  <a:lnTo>
                    <a:pt x="20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6" y="87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8" y="107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3" y="154"/>
                  </a:lnTo>
                  <a:lnTo>
                    <a:pt x="23" y="156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1" y="15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1" y="170"/>
                  </a:lnTo>
                  <a:lnTo>
                    <a:pt x="43" y="174"/>
                  </a:lnTo>
                  <a:lnTo>
                    <a:pt x="43" y="174"/>
                  </a:lnTo>
                  <a:lnTo>
                    <a:pt x="47" y="176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9"/>
                  </a:lnTo>
                  <a:lnTo>
                    <a:pt x="51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60" y="186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61" y="188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0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5" y="192"/>
                  </a:lnTo>
                  <a:lnTo>
                    <a:pt x="65" y="192"/>
                  </a:lnTo>
                  <a:lnTo>
                    <a:pt x="65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70" y="192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8" y="195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79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4" y="204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2" y="208"/>
                  </a:lnTo>
                  <a:lnTo>
                    <a:pt x="112" y="206"/>
                  </a:lnTo>
                  <a:lnTo>
                    <a:pt x="114" y="206"/>
                  </a:lnTo>
                  <a:lnTo>
                    <a:pt x="114" y="20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8" y="195"/>
                  </a:lnTo>
                  <a:lnTo>
                    <a:pt x="130" y="195"/>
                  </a:lnTo>
                  <a:lnTo>
                    <a:pt x="132" y="197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1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7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61" y="188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70" y="183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1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9" y="179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4" y="179"/>
                  </a:lnTo>
                  <a:lnTo>
                    <a:pt x="208" y="181"/>
                  </a:lnTo>
                  <a:lnTo>
                    <a:pt x="209" y="179"/>
                  </a:lnTo>
                  <a:lnTo>
                    <a:pt x="218" y="179"/>
                  </a:lnTo>
                  <a:lnTo>
                    <a:pt x="218" y="177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9" y="179"/>
                  </a:lnTo>
                  <a:lnTo>
                    <a:pt x="229" y="179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4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2"/>
                  </a:lnTo>
                  <a:lnTo>
                    <a:pt x="247" y="172"/>
                  </a:lnTo>
                  <a:lnTo>
                    <a:pt x="247" y="172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7"/>
                  </a:lnTo>
                  <a:lnTo>
                    <a:pt x="255" y="163"/>
                  </a:lnTo>
                  <a:lnTo>
                    <a:pt x="255" y="161"/>
                  </a:lnTo>
                  <a:lnTo>
                    <a:pt x="255" y="161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60" y="159"/>
                  </a:lnTo>
                  <a:lnTo>
                    <a:pt x="260" y="158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47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64" y="145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9" y="139"/>
                  </a:lnTo>
                  <a:lnTo>
                    <a:pt x="269" y="139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8" y="118"/>
                  </a:lnTo>
                  <a:lnTo>
                    <a:pt x="280" y="118"/>
                  </a:lnTo>
                  <a:lnTo>
                    <a:pt x="280" y="118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3" y="111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5" y="105"/>
                  </a:lnTo>
                  <a:lnTo>
                    <a:pt x="285" y="105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87" y="98"/>
                  </a:lnTo>
                  <a:lnTo>
                    <a:pt x="289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1" y="91"/>
                  </a:lnTo>
                  <a:lnTo>
                    <a:pt x="292" y="91"/>
                  </a:lnTo>
                  <a:lnTo>
                    <a:pt x="294" y="89"/>
                  </a:lnTo>
                  <a:lnTo>
                    <a:pt x="296" y="87"/>
                  </a:lnTo>
                  <a:lnTo>
                    <a:pt x="296" y="85"/>
                  </a:lnTo>
                  <a:lnTo>
                    <a:pt x="294" y="83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7"/>
                  </a:lnTo>
                  <a:lnTo>
                    <a:pt x="305" y="67"/>
                  </a:lnTo>
                  <a:lnTo>
                    <a:pt x="307" y="67"/>
                  </a:lnTo>
                  <a:lnTo>
                    <a:pt x="307" y="65"/>
                  </a:lnTo>
                  <a:lnTo>
                    <a:pt x="307" y="65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11" y="64"/>
                  </a:lnTo>
                  <a:lnTo>
                    <a:pt x="311" y="62"/>
                  </a:lnTo>
                  <a:lnTo>
                    <a:pt x="312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21" y="60"/>
                  </a:lnTo>
                  <a:lnTo>
                    <a:pt x="323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9" y="58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3"/>
                  </a:lnTo>
                  <a:lnTo>
                    <a:pt x="334" y="53"/>
                  </a:lnTo>
                  <a:lnTo>
                    <a:pt x="334" y="51"/>
                  </a:lnTo>
                  <a:lnTo>
                    <a:pt x="336" y="51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8" y="4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5180E438-6B03-49D0-A099-F26C39CDF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25" y="4946651"/>
              <a:ext cx="685800" cy="701675"/>
            </a:xfrm>
            <a:custGeom>
              <a:avLst/>
              <a:gdLst>
                <a:gd name="T0" fmla="*/ 309 w 432"/>
                <a:gd name="T1" fmla="*/ 424 h 442"/>
                <a:gd name="T2" fmla="*/ 231 w 432"/>
                <a:gd name="T3" fmla="*/ 404 h 442"/>
                <a:gd name="T4" fmla="*/ 197 w 432"/>
                <a:gd name="T5" fmla="*/ 406 h 442"/>
                <a:gd name="T6" fmla="*/ 273 w 432"/>
                <a:gd name="T7" fmla="*/ 433 h 442"/>
                <a:gd name="T8" fmla="*/ 377 w 432"/>
                <a:gd name="T9" fmla="*/ 381 h 442"/>
                <a:gd name="T10" fmla="*/ 164 w 432"/>
                <a:gd name="T11" fmla="*/ 357 h 442"/>
                <a:gd name="T12" fmla="*/ 419 w 432"/>
                <a:gd name="T13" fmla="*/ 365 h 442"/>
                <a:gd name="T14" fmla="*/ 390 w 432"/>
                <a:gd name="T15" fmla="*/ 346 h 442"/>
                <a:gd name="T16" fmla="*/ 412 w 432"/>
                <a:gd name="T17" fmla="*/ 330 h 442"/>
                <a:gd name="T18" fmla="*/ 244 w 432"/>
                <a:gd name="T19" fmla="*/ 328 h 442"/>
                <a:gd name="T20" fmla="*/ 291 w 432"/>
                <a:gd name="T21" fmla="*/ 318 h 442"/>
                <a:gd name="T22" fmla="*/ 318 w 432"/>
                <a:gd name="T23" fmla="*/ 314 h 442"/>
                <a:gd name="T24" fmla="*/ 368 w 432"/>
                <a:gd name="T25" fmla="*/ 307 h 442"/>
                <a:gd name="T26" fmla="*/ 363 w 432"/>
                <a:gd name="T27" fmla="*/ 301 h 442"/>
                <a:gd name="T28" fmla="*/ 244 w 432"/>
                <a:gd name="T29" fmla="*/ 294 h 442"/>
                <a:gd name="T30" fmla="*/ 347 w 432"/>
                <a:gd name="T31" fmla="*/ 289 h 442"/>
                <a:gd name="T32" fmla="*/ 265 w 432"/>
                <a:gd name="T33" fmla="*/ 276 h 442"/>
                <a:gd name="T34" fmla="*/ 267 w 432"/>
                <a:gd name="T35" fmla="*/ 265 h 442"/>
                <a:gd name="T36" fmla="*/ 363 w 432"/>
                <a:gd name="T37" fmla="*/ 267 h 442"/>
                <a:gd name="T38" fmla="*/ 61 w 432"/>
                <a:gd name="T39" fmla="*/ 265 h 442"/>
                <a:gd name="T40" fmla="*/ 193 w 432"/>
                <a:gd name="T41" fmla="*/ 243 h 442"/>
                <a:gd name="T42" fmla="*/ 41 w 432"/>
                <a:gd name="T43" fmla="*/ 224 h 442"/>
                <a:gd name="T44" fmla="*/ 56 w 432"/>
                <a:gd name="T45" fmla="*/ 220 h 442"/>
                <a:gd name="T46" fmla="*/ 325 w 432"/>
                <a:gd name="T47" fmla="*/ 215 h 442"/>
                <a:gd name="T48" fmla="*/ 52 w 432"/>
                <a:gd name="T49" fmla="*/ 191 h 442"/>
                <a:gd name="T50" fmla="*/ 253 w 432"/>
                <a:gd name="T51" fmla="*/ 195 h 442"/>
                <a:gd name="T52" fmla="*/ 229 w 432"/>
                <a:gd name="T53" fmla="*/ 222 h 442"/>
                <a:gd name="T54" fmla="*/ 161 w 432"/>
                <a:gd name="T55" fmla="*/ 191 h 442"/>
                <a:gd name="T56" fmla="*/ 226 w 432"/>
                <a:gd name="T57" fmla="*/ 227 h 442"/>
                <a:gd name="T58" fmla="*/ 213 w 432"/>
                <a:gd name="T59" fmla="*/ 169 h 442"/>
                <a:gd name="T60" fmla="*/ 325 w 432"/>
                <a:gd name="T61" fmla="*/ 160 h 442"/>
                <a:gd name="T62" fmla="*/ 271 w 432"/>
                <a:gd name="T63" fmla="*/ 148 h 442"/>
                <a:gd name="T64" fmla="*/ 18 w 432"/>
                <a:gd name="T65" fmla="*/ 155 h 442"/>
                <a:gd name="T66" fmla="*/ 283 w 432"/>
                <a:gd name="T67" fmla="*/ 128 h 442"/>
                <a:gd name="T68" fmla="*/ 251 w 432"/>
                <a:gd name="T69" fmla="*/ 77 h 442"/>
                <a:gd name="T70" fmla="*/ 175 w 432"/>
                <a:gd name="T71" fmla="*/ 260 h 442"/>
                <a:gd name="T72" fmla="*/ 215 w 432"/>
                <a:gd name="T73" fmla="*/ 262 h 442"/>
                <a:gd name="T74" fmla="*/ 199 w 432"/>
                <a:gd name="T75" fmla="*/ 216 h 442"/>
                <a:gd name="T76" fmla="*/ 148 w 432"/>
                <a:gd name="T77" fmla="*/ 187 h 442"/>
                <a:gd name="T78" fmla="*/ 170 w 432"/>
                <a:gd name="T79" fmla="*/ 159 h 442"/>
                <a:gd name="T80" fmla="*/ 148 w 432"/>
                <a:gd name="T81" fmla="*/ 112 h 442"/>
                <a:gd name="T82" fmla="*/ 177 w 432"/>
                <a:gd name="T83" fmla="*/ 97 h 442"/>
                <a:gd name="T84" fmla="*/ 218 w 432"/>
                <a:gd name="T85" fmla="*/ 113 h 442"/>
                <a:gd name="T86" fmla="*/ 211 w 432"/>
                <a:gd name="T87" fmla="*/ 83 h 442"/>
                <a:gd name="T88" fmla="*/ 276 w 432"/>
                <a:gd name="T89" fmla="*/ 52 h 442"/>
                <a:gd name="T90" fmla="*/ 338 w 432"/>
                <a:gd name="T91" fmla="*/ 50 h 442"/>
                <a:gd name="T92" fmla="*/ 327 w 432"/>
                <a:gd name="T93" fmla="*/ 18 h 442"/>
                <a:gd name="T94" fmla="*/ 240 w 432"/>
                <a:gd name="T95" fmla="*/ 16 h 442"/>
                <a:gd name="T96" fmla="*/ 152 w 432"/>
                <a:gd name="T97" fmla="*/ 39 h 442"/>
                <a:gd name="T98" fmla="*/ 67 w 432"/>
                <a:gd name="T99" fmla="*/ 61 h 442"/>
                <a:gd name="T100" fmla="*/ 32 w 432"/>
                <a:gd name="T101" fmla="*/ 128 h 442"/>
                <a:gd name="T102" fmla="*/ 32 w 432"/>
                <a:gd name="T103" fmla="*/ 157 h 442"/>
                <a:gd name="T104" fmla="*/ 63 w 432"/>
                <a:gd name="T105" fmla="*/ 175 h 442"/>
                <a:gd name="T106" fmla="*/ 58 w 432"/>
                <a:gd name="T107" fmla="*/ 184 h 442"/>
                <a:gd name="T108" fmla="*/ 74 w 432"/>
                <a:gd name="T109" fmla="*/ 222 h 442"/>
                <a:gd name="T110" fmla="*/ 106 w 432"/>
                <a:gd name="T111" fmla="*/ 224 h 442"/>
                <a:gd name="T112" fmla="*/ 152 w 432"/>
                <a:gd name="T113" fmla="*/ 222 h 442"/>
                <a:gd name="T114" fmla="*/ 144 w 432"/>
                <a:gd name="T115" fmla="*/ 236 h 442"/>
                <a:gd name="T116" fmla="*/ 83 w 432"/>
                <a:gd name="T117" fmla="*/ 258 h 442"/>
                <a:gd name="T118" fmla="*/ 126 w 432"/>
                <a:gd name="T119" fmla="*/ 309 h 442"/>
                <a:gd name="T120" fmla="*/ 159 w 432"/>
                <a:gd name="T121" fmla="*/ 327 h 442"/>
                <a:gd name="T122" fmla="*/ 168 w 432"/>
                <a:gd name="T123" fmla="*/ 309 h 442"/>
                <a:gd name="T124" fmla="*/ 171 w 432"/>
                <a:gd name="T125" fmla="*/ 27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442">
                  <a:moveTo>
                    <a:pt x="226" y="440"/>
                  </a:moveTo>
                  <a:lnTo>
                    <a:pt x="226" y="440"/>
                  </a:lnTo>
                  <a:lnTo>
                    <a:pt x="226" y="439"/>
                  </a:lnTo>
                  <a:lnTo>
                    <a:pt x="226" y="439"/>
                  </a:lnTo>
                  <a:lnTo>
                    <a:pt x="224" y="439"/>
                  </a:lnTo>
                  <a:lnTo>
                    <a:pt x="224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0" y="439"/>
                  </a:lnTo>
                  <a:lnTo>
                    <a:pt x="220" y="440"/>
                  </a:lnTo>
                  <a:lnTo>
                    <a:pt x="224" y="440"/>
                  </a:lnTo>
                  <a:lnTo>
                    <a:pt x="224" y="442"/>
                  </a:lnTo>
                  <a:lnTo>
                    <a:pt x="226" y="442"/>
                  </a:lnTo>
                  <a:lnTo>
                    <a:pt x="226" y="440"/>
                  </a:lnTo>
                  <a:lnTo>
                    <a:pt x="226" y="440"/>
                  </a:lnTo>
                  <a:lnTo>
                    <a:pt x="226" y="440"/>
                  </a:lnTo>
                  <a:close/>
                  <a:moveTo>
                    <a:pt x="368" y="404"/>
                  </a:moveTo>
                  <a:lnTo>
                    <a:pt x="368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3" y="404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7" y="408"/>
                  </a:lnTo>
                  <a:lnTo>
                    <a:pt x="367" y="408"/>
                  </a:lnTo>
                  <a:lnTo>
                    <a:pt x="367" y="406"/>
                  </a:lnTo>
                  <a:lnTo>
                    <a:pt x="367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4"/>
                  </a:lnTo>
                  <a:lnTo>
                    <a:pt x="368" y="404"/>
                  </a:lnTo>
                  <a:lnTo>
                    <a:pt x="370" y="404"/>
                  </a:lnTo>
                  <a:lnTo>
                    <a:pt x="370" y="404"/>
                  </a:lnTo>
                  <a:lnTo>
                    <a:pt x="368" y="404"/>
                  </a:lnTo>
                  <a:close/>
                  <a:moveTo>
                    <a:pt x="334" y="413"/>
                  </a:move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3"/>
                  </a:lnTo>
                  <a:lnTo>
                    <a:pt x="332" y="413"/>
                  </a:lnTo>
                  <a:lnTo>
                    <a:pt x="330" y="413"/>
                  </a:lnTo>
                  <a:lnTo>
                    <a:pt x="330" y="415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7" y="419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5" y="417"/>
                  </a:lnTo>
                  <a:lnTo>
                    <a:pt x="323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6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1" y="421"/>
                  </a:lnTo>
                  <a:lnTo>
                    <a:pt x="311" y="422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9" y="422"/>
                  </a:lnTo>
                  <a:lnTo>
                    <a:pt x="307" y="422"/>
                  </a:lnTo>
                  <a:lnTo>
                    <a:pt x="307" y="422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17"/>
                  </a:lnTo>
                  <a:lnTo>
                    <a:pt x="305" y="417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7" y="411"/>
                  </a:lnTo>
                  <a:lnTo>
                    <a:pt x="307" y="411"/>
                  </a:lnTo>
                  <a:lnTo>
                    <a:pt x="307" y="410"/>
                  </a:lnTo>
                  <a:lnTo>
                    <a:pt x="303" y="410"/>
                  </a:lnTo>
                  <a:lnTo>
                    <a:pt x="303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292" y="411"/>
                  </a:lnTo>
                  <a:lnTo>
                    <a:pt x="291" y="413"/>
                  </a:lnTo>
                  <a:lnTo>
                    <a:pt x="291" y="411"/>
                  </a:lnTo>
                  <a:lnTo>
                    <a:pt x="289" y="411"/>
                  </a:lnTo>
                  <a:lnTo>
                    <a:pt x="289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5" y="410"/>
                  </a:lnTo>
                  <a:lnTo>
                    <a:pt x="285" y="410"/>
                  </a:lnTo>
                  <a:lnTo>
                    <a:pt x="283" y="410"/>
                  </a:lnTo>
                  <a:lnTo>
                    <a:pt x="282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6" y="410"/>
                  </a:lnTo>
                  <a:lnTo>
                    <a:pt x="274" y="410"/>
                  </a:lnTo>
                  <a:lnTo>
                    <a:pt x="273" y="410"/>
                  </a:lnTo>
                  <a:lnTo>
                    <a:pt x="271" y="408"/>
                  </a:lnTo>
                  <a:lnTo>
                    <a:pt x="271" y="408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9" y="404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4" y="404"/>
                  </a:lnTo>
                  <a:lnTo>
                    <a:pt x="262" y="404"/>
                  </a:lnTo>
                  <a:lnTo>
                    <a:pt x="262" y="406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55" y="404"/>
                  </a:lnTo>
                  <a:lnTo>
                    <a:pt x="253" y="404"/>
                  </a:lnTo>
                  <a:lnTo>
                    <a:pt x="253" y="404"/>
                  </a:lnTo>
                  <a:lnTo>
                    <a:pt x="251" y="404"/>
                  </a:lnTo>
                  <a:lnTo>
                    <a:pt x="249" y="406"/>
                  </a:lnTo>
                  <a:lnTo>
                    <a:pt x="247" y="406"/>
                  </a:lnTo>
                  <a:lnTo>
                    <a:pt x="244" y="408"/>
                  </a:lnTo>
                  <a:lnTo>
                    <a:pt x="242" y="408"/>
                  </a:lnTo>
                  <a:lnTo>
                    <a:pt x="240" y="408"/>
                  </a:lnTo>
                  <a:lnTo>
                    <a:pt x="236" y="410"/>
                  </a:lnTo>
                  <a:lnTo>
                    <a:pt x="235" y="408"/>
                  </a:lnTo>
                  <a:lnTo>
                    <a:pt x="233" y="408"/>
                  </a:lnTo>
                  <a:lnTo>
                    <a:pt x="233" y="408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401"/>
                  </a:lnTo>
                  <a:lnTo>
                    <a:pt x="231" y="402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7" y="402"/>
                  </a:lnTo>
                  <a:lnTo>
                    <a:pt x="227" y="402"/>
                  </a:lnTo>
                  <a:lnTo>
                    <a:pt x="226" y="401"/>
                  </a:lnTo>
                  <a:lnTo>
                    <a:pt x="224" y="401"/>
                  </a:lnTo>
                  <a:lnTo>
                    <a:pt x="224" y="401"/>
                  </a:lnTo>
                  <a:lnTo>
                    <a:pt x="222" y="401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24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7" y="395"/>
                  </a:lnTo>
                  <a:lnTo>
                    <a:pt x="227" y="393"/>
                  </a:lnTo>
                  <a:lnTo>
                    <a:pt x="224" y="393"/>
                  </a:lnTo>
                  <a:lnTo>
                    <a:pt x="222" y="395"/>
                  </a:lnTo>
                  <a:lnTo>
                    <a:pt x="224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18" y="399"/>
                  </a:lnTo>
                  <a:lnTo>
                    <a:pt x="217" y="399"/>
                  </a:lnTo>
                  <a:lnTo>
                    <a:pt x="215" y="399"/>
                  </a:lnTo>
                  <a:lnTo>
                    <a:pt x="213" y="399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208" y="395"/>
                  </a:lnTo>
                  <a:lnTo>
                    <a:pt x="208" y="395"/>
                  </a:lnTo>
                  <a:lnTo>
                    <a:pt x="208" y="393"/>
                  </a:lnTo>
                  <a:lnTo>
                    <a:pt x="208" y="392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90"/>
                  </a:lnTo>
                  <a:lnTo>
                    <a:pt x="204" y="39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9"/>
                  </a:lnTo>
                  <a:lnTo>
                    <a:pt x="204" y="399"/>
                  </a:lnTo>
                  <a:lnTo>
                    <a:pt x="204" y="399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199" y="397"/>
                  </a:lnTo>
                  <a:lnTo>
                    <a:pt x="199" y="397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5"/>
                  </a:lnTo>
                  <a:lnTo>
                    <a:pt x="199" y="395"/>
                  </a:lnTo>
                  <a:lnTo>
                    <a:pt x="199" y="397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5" y="408"/>
                  </a:lnTo>
                  <a:lnTo>
                    <a:pt x="197" y="408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97" y="410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7" y="413"/>
                  </a:lnTo>
                  <a:lnTo>
                    <a:pt x="197" y="413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7"/>
                  </a:lnTo>
                  <a:lnTo>
                    <a:pt x="202" y="415"/>
                  </a:lnTo>
                  <a:lnTo>
                    <a:pt x="202" y="417"/>
                  </a:lnTo>
                  <a:lnTo>
                    <a:pt x="204" y="415"/>
                  </a:lnTo>
                  <a:lnTo>
                    <a:pt x="208" y="417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11" y="415"/>
                  </a:lnTo>
                  <a:lnTo>
                    <a:pt x="213" y="417"/>
                  </a:lnTo>
                  <a:lnTo>
                    <a:pt x="218" y="417"/>
                  </a:lnTo>
                  <a:lnTo>
                    <a:pt x="218" y="417"/>
                  </a:lnTo>
                  <a:lnTo>
                    <a:pt x="220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4" y="419"/>
                  </a:lnTo>
                  <a:lnTo>
                    <a:pt x="224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33" y="419"/>
                  </a:lnTo>
                  <a:lnTo>
                    <a:pt x="238" y="419"/>
                  </a:lnTo>
                  <a:lnTo>
                    <a:pt x="238" y="419"/>
                  </a:lnTo>
                  <a:lnTo>
                    <a:pt x="238" y="421"/>
                  </a:lnTo>
                  <a:lnTo>
                    <a:pt x="242" y="421"/>
                  </a:lnTo>
                  <a:lnTo>
                    <a:pt x="242" y="421"/>
                  </a:lnTo>
                  <a:lnTo>
                    <a:pt x="244" y="421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6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9" y="424"/>
                  </a:lnTo>
                  <a:lnTo>
                    <a:pt x="249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6" y="428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6" y="431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9" y="435"/>
                  </a:lnTo>
                  <a:lnTo>
                    <a:pt x="271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4" y="435"/>
                  </a:lnTo>
                  <a:lnTo>
                    <a:pt x="274" y="435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6" y="433"/>
                  </a:lnTo>
                  <a:lnTo>
                    <a:pt x="280" y="433"/>
                  </a:lnTo>
                  <a:lnTo>
                    <a:pt x="280" y="433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5" y="431"/>
                  </a:lnTo>
                  <a:lnTo>
                    <a:pt x="285" y="431"/>
                  </a:lnTo>
                  <a:lnTo>
                    <a:pt x="289" y="431"/>
                  </a:lnTo>
                  <a:lnTo>
                    <a:pt x="294" y="431"/>
                  </a:lnTo>
                  <a:lnTo>
                    <a:pt x="294" y="431"/>
                  </a:lnTo>
                  <a:lnTo>
                    <a:pt x="296" y="431"/>
                  </a:lnTo>
                  <a:lnTo>
                    <a:pt x="300" y="430"/>
                  </a:lnTo>
                  <a:lnTo>
                    <a:pt x="309" y="430"/>
                  </a:lnTo>
                  <a:lnTo>
                    <a:pt x="312" y="430"/>
                  </a:lnTo>
                  <a:lnTo>
                    <a:pt x="314" y="428"/>
                  </a:lnTo>
                  <a:lnTo>
                    <a:pt x="316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0" y="428"/>
                  </a:lnTo>
                  <a:lnTo>
                    <a:pt x="320" y="430"/>
                  </a:lnTo>
                  <a:lnTo>
                    <a:pt x="321" y="430"/>
                  </a:lnTo>
                  <a:lnTo>
                    <a:pt x="321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0"/>
                  </a:lnTo>
                  <a:lnTo>
                    <a:pt x="329" y="430"/>
                  </a:lnTo>
                  <a:lnTo>
                    <a:pt x="330" y="430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1"/>
                  </a:lnTo>
                  <a:lnTo>
                    <a:pt x="334" y="421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2" y="417"/>
                  </a:lnTo>
                  <a:lnTo>
                    <a:pt x="332" y="415"/>
                  </a:lnTo>
                  <a:lnTo>
                    <a:pt x="332" y="413"/>
                  </a:lnTo>
                  <a:lnTo>
                    <a:pt x="334" y="413"/>
                  </a:lnTo>
                  <a:close/>
                  <a:moveTo>
                    <a:pt x="379" y="399"/>
                  </a:moveTo>
                  <a:lnTo>
                    <a:pt x="379" y="399"/>
                  </a:lnTo>
                  <a:lnTo>
                    <a:pt x="379" y="399"/>
                  </a:lnTo>
                  <a:lnTo>
                    <a:pt x="379" y="399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2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4"/>
                  </a:lnTo>
                  <a:lnTo>
                    <a:pt x="379" y="384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81" y="381"/>
                  </a:lnTo>
                  <a:lnTo>
                    <a:pt x="381" y="381"/>
                  </a:lnTo>
                  <a:lnTo>
                    <a:pt x="381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81"/>
                  </a:lnTo>
                  <a:lnTo>
                    <a:pt x="379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3"/>
                  </a:lnTo>
                  <a:lnTo>
                    <a:pt x="377" y="383"/>
                  </a:lnTo>
                  <a:lnTo>
                    <a:pt x="377" y="384"/>
                  </a:lnTo>
                  <a:lnTo>
                    <a:pt x="377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2" y="393"/>
                  </a:lnTo>
                  <a:lnTo>
                    <a:pt x="372" y="393"/>
                  </a:lnTo>
                  <a:lnTo>
                    <a:pt x="372" y="395"/>
                  </a:lnTo>
                  <a:lnTo>
                    <a:pt x="372" y="395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6" y="401"/>
                  </a:lnTo>
                  <a:lnTo>
                    <a:pt x="376" y="401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6"/>
                  </a:lnTo>
                  <a:lnTo>
                    <a:pt x="376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2"/>
                  </a:lnTo>
                  <a:lnTo>
                    <a:pt x="379" y="401"/>
                  </a:lnTo>
                  <a:lnTo>
                    <a:pt x="381" y="402"/>
                  </a:lnTo>
                  <a:lnTo>
                    <a:pt x="381" y="401"/>
                  </a:lnTo>
                  <a:lnTo>
                    <a:pt x="381" y="399"/>
                  </a:lnTo>
                  <a:lnTo>
                    <a:pt x="379" y="399"/>
                  </a:lnTo>
                  <a:close/>
                  <a:moveTo>
                    <a:pt x="184" y="377"/>
                  </a:moveTo>
                  <a:lnTo>
                    <a:pt x="184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9"/>
                  </a:lnTo>
                  <a:lnTo>
                    <a:pt x="184" y="379"/>
                  </a:lnTo>
                  <a:lnTo>
                    <a:pt x="186" y="379"/>
                  </a:lnTo>
                  <a:lnTo>
                    <a:pt x="186" y="377"/>
                  </a:lnTo>
                  <a:lnTo>
                    <a:pt x="184" y="377"/>
                  </a:lnTo>
                  <a:close/>
                  <a:moveTo>
                    <a:pt x="397" y="354"/>
                  </a:moveTo>
                  <a:lnTo>
                    <a:pt x="397" y="354"/>
                  </a:lnTo>
                  <a:lnTo>
                    <a:pt x="395" y="354"/>
                  </a:lnTo>
                  <a:lnTo>
                    <a:pt x="395" y="354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4"/>
                  </a:lnTo>
                  <a:lnTo>
                    <a:pt x="399" y="354"/>
                  </a:lnTo>
                  <a:lnTo>
                    <a:pt x="397" y="354"/>
                  </a:lnTo>
                  <a:close/>
                  <a:moveTo>
                    <a:pt x="173" y="352"/>
                  </a:moveTo>
                  <a:lnTo>
                    <a:pt x="170" y="350"/>
                  </a:lnTo>
                  <a:lnTo>
                    <a:pt x="168" y="348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6" y="346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4" y="350"/>
                  </a:lnTo>
                  <a:lnTo>
                    <a:pt x="164" y="350"/>
                  </a:lnTo>
                  <a:lnTo>
                    <a:pt x="164" y="352"/>
                  </a:lnTo>
                  <a:lnTo>
                    <a:pt x="164" y="354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6" y="359"/>
                  </a:lnTo>
                  <a:lnTo>
                    <a:pt x="166" y="357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68" y="361"/>
                  </a:lnTo>
                  <a:lnTo>
                    <a:pt x="168" y="361"/>
                  </a:lnTo>
                  <a:lnTo>
                    <a:pt x="170" y="361"/>
                  </a:lnTo>
                  <a:lnTo>
                    <a:pt x="170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71" y="357"/>
                  </a:lnTo>
                  <a:lnTo>
                    <a:pt x="171" y="355"/>
                  </a:lnTo>
                  <a:lnTo>
                    <a:pt x="171" y="355"/>
                  </a:lnTo>
                  <a:lnTo>
                    <a:pt x="173" y="355"/>
                  </a:lnTo>
                  <a:lnTo>
                    <a:pt x="173" y="355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2"/>
                  </a:lnTo>
                  <a:close/>
                  <a:moveTo>
                    <a:pt x="307" y="345"/>
                  </a:moveTo>
                  <a:lnTo>
                    <a:pt x="307" y="345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9" y="346"/>
                  </a:lnTo>
                  <a:lnTo>
                    <a:pt x="309" y="346"/>
                  </a:lnTo>
                  <a:lnTo>
                    <a:pt x="311" y="346"/>
                  </a:lnTo>
                  <a:lnTo>
                    <a:pt x="311" y="346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09" y="345"/>
                  </a:lnTo>
                  <a:lnTo>
                    <a:pt x="307" y="345"/>
                  </a:lnTo>
                  <a:close/>
                  <a:moveTo>
                    <a:pt x="432" y="343"/>
                  </a:moveTo>
                  <a:lnTo>
                    <a:pt x="430" y="341"/>
                  </a:lnTo>
                  <a:lnTo>
                    <a:pt x="430" y="341"/>
                  </a:lnTo>
                  <a:lnTo>
                    <a:pt x="430" y="341"/>
                  </a:lnTo>
                  <a:lnTo>
                    <a:pt x="428" y="343"/>
                  </a:lnTo>
                  <a:lnTo>
                    <a:pt x="424" y="343"/>
                  </a:lnTo>
                  <a:lnTo>
                    <a:pt x="422" y="343"/>
                  </a:lnTo>
                  <a:lnTo>
                    <a:pt x="422" y="345"/>
                  </a:lnTo>
                  <a:lnTo>
                    <a:pt x="417" y="346"/>
                  </a:lnTo>
                  <a:lnTo>
                    <a:pt x="413" y="348"/>
                  </a:lnTo>
                  <a:lnTo>
                    <a:pt x="413" y="348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7"/>
                  </a:lnTo>
                  <a:lnTo>
                    <a:pt x="408" y="357"/>
                  </a:lnTo>
                  <a:lnTo>
                    <a:pt x="406" y="357"/>
                  </a:lnTo>
                  <a:lnTo>
                    <a:pt x="406" y="357"/>
                  </a:lnTo>
                  <a:lnTo>
                    <a:pt x="404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6" y="363"/>
                  </a:lnTo>
                  <a:lnTo>
                    <a:pt x="406" y="363"/>
                  </a:lnTo>
                  <a:lnTo>
                    <a:pt x="406" y="365"/>
                  </a:lnTo>
                  <a:lnTo>
                    <a:pt x="406" y="365"/>
                  </a:lnTo>
                  <a:lnTo>
                    <a:pt x="406" y="366"/>
                  </a:lnTo>
                  <a:lnTo>
                    <a:pt x="404" y="372"/>
                  </a:lnTo>
                  <a:lnTo>
                    <a:pt x="404" y="372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5"/>
                  </a:lnTo>
                  <a:lnTo>
                    <a:pt x="408" y="375"/>
                  </a:lnTo>
                  <a:lnTo>
                    <a:pt x="410" y="375"/>
                  </a:lnTo>
                  <a:lnTo>
                    <a:pt x="412" y="374"/>
                  </a:lnTo>
                  <a:lnTo>
                    <a:pt x="413" y="372"/>
                  </a:lnTo>
                  <a:lnTo>
                    <a:pt x="415" y="368"/>
                  </a:lnTo>
                  <a:lnTo>
                    <a:pt x="417" y="366"/>
                  </a:lnTo>
                  <a:lnTo>
                    <a:pt x="419" y="365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2" y="366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4" y="365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28" y="350"/>
                  </a:lnTo>
                  <a:lnTo>
                    <a:pt x="430" y="350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32" y="346"/>
                  </a:lnTo>
                  <a:lnTo>
                    <a:pt x="430" y="343"/>
                  </a:lnTo>
                  <a:lnTo>
                    <a:pt x="432" y="343"/>
                  </a:lnTo>
                  <a:lnTo>
                    <a:pt x="432" y="343"/>
                  </a:lnTo>
                  <a:close/>
                  <a:moveTo>
                    <a:pt x="289" y="346"/>
                  </a:moveTo>
                  <a:lnTo>
                    <a:pt x="289" y="346"/>
                  </a:lnTo>
                  <a:lnTo>
                    <a:pt x="289" y="346"/>
                  </a:lnTo>
                  <a:lnTo>
                    <a:pt x="287" y="346"/>
                  </a:lnTo>
                  <a:lnTo>
                    <a:pt x="287" y="346"/>
                  </a:lnTo>
                  <a:lnTo>
                    <a:pt x="287" y="348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2" y="345"/>
                  </a:lnTo>
                  <a:lnTo>
                    <a:pt x="292" y="343"/>
                  </a:lnTo>
                  <a:lnTo>
                    <a:pt x="291" y="341"/>
                  </a:lnTo>
                  <a:lnTo>
                    <a:pt x="289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41"/>
                  </a:lnTo>
                  <a:lnTo>
                    <a:pt x="289" y="341"/>
                  </a:lnTo>
                  <a:lnTo>
                    <a:pt x="291" y="341"/>
                  </a:lnTo>
                  <a:lnTo>
                    <a:pt x="289" y="343"/>
                  </a:lnTo>
                  <a:lnTo>
                    <a:pt x="289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9" y="346"/>
                  </a:lnTo>
                  <a:close/>
                  <a:moveTo>
                    <a:pt x="392" y="343"/>
                  </a:moveTo>
                  <a:lnTo>
                    <a:pt x="390" y="343"/>
                  </a:lnTo>
                  <a:lnTo>
                    <a:pt x="390" y="345"/>
                  </a:lnTo>
                  <a:lnTo>
                    <a:pt x="388" y="34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88" y="341"/>
                  </a:lnTo>
                  <a:lnTo>
                    <a:pt x="388" y="339"/>
                  </a:lnTo>
                  <a:lnTo>
                    <a:pt x="386" y="339"/>
                  </a:lnTo>
                  <a:lnTo>
                    <a:pt x="386" y="339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39"/>
                  </a:lnTo>
                  <a:lnTo>
                    <a:pt x="385" y="341"/>
                  </a:lnTo>
                  <a:lnTo>
                    <a:pt x="383" y="341"/>
                  </a:lnTo>
                  <a:lnTo>
                    <a:pt x="383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5"/>
                  </a:lnTo>
                  <a:lnTo>
                    <a:pt x="386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90" y="346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92" y="345"/>
                  </a:lnTo>
                  <a:lnTo>
                    <a:pt x="392" y="343"/>
                  </a:lnTo>
                  <a:lnTo>
                    <a:pt x="392" y="343"/>
                  </a:lnTo>
                  <a:close/>
                  <a:moveTo>
                    <a:pt x="377" y="332"/>
                  </a:moveTo>
                  <a:lnTo>
                    <a:pt x="376" y="332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9" y="334"/>
                  </a:lnTo>
                  <a:lnTo>
                    <a:pt x="379" y="332"/>
                  </a:lnTo>
                  <a:lnTo>
                    <a:pt x="379" y="332"/>
                  </a:lnTo>
                  <a:lnTo>
                    <a:pt x="377" y="330"/>
                  </a:lnTo>
                  <a:lnTo>
                    <a:pt x="377" y="332"/>
                  </a:lnTo>
                  <a:close/>
                  <a:moveTo>
                    <a:pt x="341" y="330"/>
                  </a:move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9" y="332"/>
                  </a:lnTo>
                  <a:lnTo>
                    <a:pt x="338" y="33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4" y="332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4" y="337"/>
                  </a:lnTo>
                  <a:lnTo>
                    <a:pt x="334" y="337"/>
                  </a:lnTo>
                  <a:lnTo>
                    <a:pt x="336" y="337"/>
                  </a:lnTo>
                  <a:lnTo>
                    <a:pt x="336" y="337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9" y="334"/>
                  </a:lnTo>
                  <a:lnTo>
                    <a:pt x="339" y="334"/>
                  </a:lnTo>
                  <a:lnTo>
                    <a:pt x="341" y="332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close/>
                  <a:moveTo>
                    <a:pt x="408" y="334"/>
                  </a:moveTo>
                  <a:lnTo>
                    <a:pt x="410" y="334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6"/>
                  </a:lnTo>
                  <a:lnTo>
                    <a:pt x="413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4"/>
                  </a:lnTo>
                  <a:lnTo>
                    <a:pt x="412" y="334"/>
                  </a:lnTo>
                  <a:lnTo>
                    <a:pt x="412" y="334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3" y="330"/>
                  </a:lnTo>
                  <a:lnTo>
                    <a:pt x="413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12" y="328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08" y="334"/>
                  </a:lnTo>
                  <a:lnTo>
                    <a:pt x="406" y="334"/>
                  </a:lnTo>
                  <a:lnTo>
                    <a:pt x="410" y="334"/>
                  </a:lnTo>
                  <a:lnTo>
                    <a:pt x="408" y="334"/>
                  </a:lnTo>
                  <a:close/>
                  <a:moveTo>
                    <a:pt x="262" y="328"/>
                  </a:moveTo>
                  <a:lnTo>
                    <a:pt x="262" y="328"/>
                  </a:lnTo>
                  <a:lnTo>
                    <a:pt x="260" y="328"/>
                  </a:lnTo>
                  <a:lnTo>
                    <a:pt x="262" y="328"/>
                  </a:lnTo>
                  <a:lnTo>
                    <a:pt x="262" y="330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5" y="330"/>
                  </a:lnTo>
                  <a:lnTo>
                    <a:pt x="262" y="328"/>
                  </a:lnTo>
                  <a:close/>
                  <a:moveTo>
                    <a:pt x="278" y="325"/>
                  </a:moveTo>
                  <a:lnTo>
                    <a:pt x="276" y="325"/>
                  </a:lnTo>
                  <a:lnTo>
                    <a:pt x="276" y="325"/>
                  </a:lnTo>
                  <a:lnTo>
                    <a:pt x="274" y="325"/>
                  </a:lnTo>
                  <a:lnTo>
                    <a:pt x="274" y="327"/>
                  </a:lnTo>
                  <a:lnTo>
                    <a:pt x="273" y="330"/>
                  </a:lnTo>
                  <a:lnTo>
                    <a:pt x="273" y="330"/>
                  </a:lnTo>
                  <a:lnTo>
                    <a:pt x="274" y="328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106" y="323"/>
                  </a:moveTo>
                  <a:lnTo>
                    <a:pt x="106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7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6" y="323"/>
                  </a:lnTo>
                  <a:close/>
                  <a:moveTo>
                    <a:pt x="246" y="321"/>
                  </a:moveTo>
                  <a:lnTo>
                    <a:pt x="244" y="321"/>
                  </a:lnTo>
                  <a:lnTo>
                    <a:pt x="242" y="323"/>
                  </a:lnTo>
                  <a:lnTo>
                    <a:pt x="242" y="323"/>
                  </a:lnTo>
                  <a:lnTo>
                    <a:pt x="240" y="321"/>
                  </a:lnTo>
                  <a:lnTo>
                    <a:pt x="240" y="321"/>
                  </a:lnTo>
                  <a:lnTo>
                    <a:pt x="238" y="321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40" y="325"/>
                  </a:lnTo>
                  <a:lnTo>
                    <a:pt x="242" y="323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7"/>
                  </a:lnTo>
                  <a:lnTo>
                    <a:pt x="240" y="327"/>
                  </a:lnTo>
                  <a:lnTo>
                    <a:pt x="238" y="325"/>
                  </a:lnTo>
                  <a:lnTo>
                    <a:pt x="238" y="323"/>
                  </a:lnTo>
                  <a:lnTo>
                    <a:pt x="238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6" y="325"/>
                  </a:lnTo>
                  <a:lnTo>
                    <a:pt x="235" y="325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8"/>
                  </a:lnTo>
                  <a:lnTo>
                    <a:pt x="235" y="328"/>
                  </a:lnTo>
                  <a:lnTo>
                    <a:pt x="236" y="328"/>
                  </a:lnTo>
                  <a:lnTo>
                    <a:pt x="244" y="328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3"/>
                  </a:lnTo>
                  <a:lnTo>
                    <a:pt x="246" y="323"/>
                  </a:lnTo>
                  <a:lnTo>
                    <a:pt x="246" y="321"/>
                  </a:lnTo>
                  <a:close/>
                  <a:moveTo>
                    <a:pt x="251" y="323"/>
                  </a:moveTo>
                  <a:lnTo>
                    <a:pt x="251" y="323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49" y="319"/>
                  </a:lnTo>
                  <a:lnTo>
                    <a:pt x="249" y="321"/>
                  </a:lnTo>
                  <a:lnTo>
                    <a:pt x="251" y="323"/>
                  </a:lnTo>
                  <a:lnTo>
                    <a:pt x="251" y="323"/>
                  </a:lnTo>
                  <a:close/>
                  <a:moveTo>
                    <a:pt x="283" y="325"/>
                  </a:moveTo>
                  <a:lnTo>
                    <a:pt x="282" y="325"/>
                  </a:lnTo>
                  <a:lnTo>
                    <a:pt x="282" y="325"/>
                  </a:lnTo>
                  <a:lnTo>
                    <a:pt x="285" y="328"/>
                  </a:lnTo>
                  <a:lnTo>
                    <a:pt x="287" y="328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5" y="323"/>
                  </a:lnTo>
                  <a:lnTo>
                    <a:pt x="285" y="321"/>
                  </a:lnTo>
                  <a:lnTo>
                    <a:pt x="283" y="319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2" y="325"/>
                  </a:lnTo>
                  <a:lnTo>
                    <a:pt x="282" y="325"/>
                  </a:lnTo>
                  <a:lnTo>
                    <a:pt x="283" y="325"/>
                  </a:lnTo>
                  <a:lnTo>
                    <a:pt x="283" y="325"/>
                  </a:lnTo>
                  <a:lnTo>
                    <a:pt x="283" y="325"/>
                  </a:lnTo>
                  <a:close/>
                  <a:moveTo>
                    <a:pt x="105" y="319"/>
                  </a:moveTo>
                  <a:lnTo>
                    <a:pt x="105" y="319"/>
                  </a:lnTo>
                  <a:lnTo>
                    <a:pt x="105" y="319"/>
                  </a:lnTo>
                  <a:lnTo>
                    <a:pt x="103" y="319"/>
                  </a:lnTo>
                  <a:lnTo>
                    <a:pt x="103" y="321"/>
                  </a:lnTo>
                  <a:lnTo>
                    <a:pt x="103" y="323"/>
                  </a:lnTo>
                  <a:lnTo>
                    <a:pt x="103" y="323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19"/>
                  </a:lnTo>
                  <a:lnTo>
                    <a:pt x="105" y="319"/>
                  </a:lnTo>
                  <a:lnTo>
                    <a:pt x="105" y="319"/>
                  </a:lnTo>
                  <a:close/>
                  <a:moveTo>
                    <a:pt x="213" y="318"/>
                  </a:move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247" y="321"/>
                  </a:move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1"/>
                  </a:lnTo>
                  <a:lnTo>
                    <a:pt x="247" y="321"/>
                  </a:lnTo>
                  <a:lnTo>
                    <a:pt x="247" y="321"/>
                  </a:lnTo>
                  <a:close/>
                  <a:moveTo>
                    <a:pt x="292" y="316"/>
                  </a:moveTo>
                  <a:lnTo>
                    <a:pt x="291" y="316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close/>
                  <a:moveTo>
                    <a:pt x="374" y="323"/>
                  </a:moveTo>
                  <a:lnTo>
                    <a:pt x="376" y="321"/>
                  </a:lnTo>
                  <a:lnTo>
                    <a:pt x="379" y="319"/>
                  </a:lnTo>
                  <a:lnTo>
                    <a:pt x="379" y="318"/>
                  </a:lnTo>
                  <a:lnTo>
                    <a:pt x="385" y="316"/>
                  </a:lnTo>
                  <a:lnTo>
                    <a:pt x="386" y="316"/>
                  </a:lnTo>
                  <a:lnTo>
                    <a:pt x="386" y="314"/>
                  </a:lnTo>
                  <a:lnTo>
                    <a:pt x="383" y="314"/>
                  </a:lnTo>
                  <a:lnTo>
                    <a:pt x="383" y="312"/>
                  </a:lnTo>
                  <a:lnTo>
                    <a:pt x="383" y="314"/>
                  </a:lnTo>
                  <a:lnTo>
                    <a:pt x="377" y="314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370" y="319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5" y="321"/>
                  </a:lnTo>
                  <a:lnTo>
                    <a:pt x="365" y="323"/>
                  </a:lnTo>
                  <a:lnTo>
                    <a:pt x="365" y="325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7" y="327"/>
                  </a:lnTo>
                  <a:lnTo>
                    <a:pt x="368" y="327"/>
                  </a:lnTo>
                  <a:lnTo>
                    <a:pt x="367" y="327"/>
                  </a:lnTo>
                  <a:lnTo>
                    <a:pt x="367" y="325"/>
                  </a:lnTo>
                  <a:lnTo>
                    <a:pt x="368" y="325"/>
                  </a:lnTo>
                  <a:lnTo>
                    <a:pt x="368" y="325"/>
                  </a:lnTo>
                  <a:lnTo>
                    <a:pt x="368" y="323"/>
                  </a:lnTo>
                  <a:lnTo>
                    <a:pt x="368" y="323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4" y="321"/>
                  </a:lnTo>
                  <a:lnTo>
                    <a:pt x="374" y="323"/>
                  </a:lnTo>
                  <a:close/>
                  <a:moveTo>
                    <a:pt x="301" y="314"/>
                  </a:moveTo>
                  <a:lnTo>
                    <a:pt x="303" y="314"/>
                  </a:lnTo>
                  <a:lnTo>
                    <a:pt x="303" y="314"/>
                  </a:lnTo>
                  <a:lnTo>
                    <a:pt x="301" y="312"/>
                  </a:lnTo>
                  <a:lnTo>
                    <a:pt x="301" y="312"/>
                  </a:lnTo>
                  <a:lnTo>
                    <a:pt x="301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1" y="314"/>
                  </a:lnTo>
                  <a:close/>
                  <a:moveTo>
                    <a:pt x="191" y="312"/>
                  </a:move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close/>
                  <a:moveTo>
                    <a:pt x="314" y="319"/>
                  </a:moveTo>
                  <a:lnTo>
                    <a:pt x="314" y="318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8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1" y="314"/>
                  </a:lnTo>
                  <a:lnTo>
                    <a:pt x="321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1" y="314"/>
                  </a:lnTo>
                  <a:lnTo>
                    <a:pt x="321" y="312"/>
                  </a:lnTo>
                  <a:lnTo>
                    <a:pt x="320" y="312"/>
                  </a:lnTo>
                  <a:lnTo>
                    <a:pt x="320" y="310"/>
                  </a:lnTo>
                  <a:lnTo>
                    <a:pt x="320" y="310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8" y="314"/>
                  </a:lnTo>
                  <a:lnTo>
                    <a:pt x="318" y="314"/>
                  </a:lnTo>
                  <a:lnTo>
                    <a:pt x="312" y="316"/>
                  </a:lnTo>
                  <a:lnTo>
                    <a:pt x="311" y="316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2" y="318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7" y="319"/>
                  </a:lnTo>
                  <a:lnTo>
                    <a:pt x="307" y="319"/>
                  </a:lnTo>
                  <a:lnTo>
                    <a:pt x="307" y="321"/>
                  </a:lnTo>
                  <a:lnTo>
                    <a:pt x="305" y="319"/>
                  </a:lnTo>
                  <a:lnTo>
                    <a:pt x="307" y="321"/>
                  </a:lnTo>
                  <a:lnTo>
                    <a:pt x="309" y="321"/>
                  </a:lnTo>
                  <a:lnTo>
                    <a:pt x="312" y="319"/>
                  </a:lnTo>
                  <a:lnTo>
                    <a:pt x="314" y="319"/>
                  </a:lnTo>
                  <a:close/>
                  <a:moveTo>
                    <a:pt x="271" y="309"/>
                  </a:moveTo>
                  <a:lnTo>
                    <a:pt x="273" y="310"/>
                  </a:lnTo>
                  <a:lnTo>
                    <a:pt x="273" y="310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71" y="307"/>
                  </a:lnTo>
                  <a:lnTo>
                    <a:pt x="271" y="309"/>
                  </a:lnTo>
                  <a:lnTo>
                    <a:pt x="271" y="309"/>
                  </a:lnTo>
                  <a:close/>
                  <a:moveTo>
                    <a:pt x="253" y="309"/>
                  </a:moveTo>
                  <a:lnTo>
                    <a:pt x="253" y="310"/>
                  </a:lnTo>
                  <a:lnTo>
                    <a:pt x="253" y="312"/>
                  </a:lnTo>
                  <a:lnTo>
                    <a:pt x="255" y="314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09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9"/>
                  </a:lnTo>
                  <a:close/>
                  <a:moveTo>
                    <a:pt x="365" y="310"/>
                  </a:moveTo>
                  <a:lnTo>
                    <a:pt x="365" y="310"/>
                  </a:lnTo>
                  <a:lnTo>
                    <a:pt x="365" y="310"/>
                  </a:lnTo>
                  <a:lnTo>
                    <a:pt x="365" y="310"/>
                  </a:lnTo>
                  <a:lnTo>
                    <a:pt x="367" y="310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8" y="312"/>
                  </a:lnTo>
                  <a:lnTo>
                    <a:pt x="368" y="312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2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2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68" y="307"/>
                  </a:lnTo>
                  <a:lnTo>
                    <a:pt x="368" y="307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5" y="303"/>
                  </a:lnTo>
                  <a:lnTo>
                    <a:pt x="363" y="301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5" y="303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10"/>
                  </a:lnTo>
                  <a:lnTo>
                    <a:pt x="365" y="310"/>
                  </a:lnTo>
                  <a:close/>
                  <a:moveTo>
                    <a:pt x="311" y="298"/>
                  </a:moveTo>
                  <a:lnTo>
                    <a:pt x="309" y="299"/>
                  </a:lnTo>
                  <a:lnTo>
                    <a:pt x="309" y="299"/>
                  </a:lnTo>
                  <a:lnTo>
                    <a:pt x="307" y="299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8"/>
                  </a:lnTo>
                  <a:close/>
                  <a:moveTo>
                    <a:pt x="280" y="309"/>
                  </a:moveTo>
                  <a:lnTo>
                    <a:pt x="280" y="307"/>
                  </a:lnTo>
                  <a:lnTo>
                    <a:pt x="282" y="307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3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1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80" y="298"/>
                  </a:lnTo>
                  <a:lnTo>
                    <a:pt x="280" y="298"/>
                  </a:lnTo>
                  <a:lnTo>
                    <a:pt x="278" y="299"/>
                  </a:lnTo>
                  <a:lnTo>
                    <a:pt x="276" y="299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6" y="309"/>
                  </a:lnTo>
                  <a:lnTo>
                    <a:pt x="276" y="309"/>
                  </a:lnTo>
                  <a:lnTo>
                    <a:pt x="278" y="309"/>
                  </a:lnTo>
                  <a:lnTo>
                    <a:pt x="280" y="309"/>
                  </a:lnTo>
                  <a:close/>
                  <a:moveTo>
                    <a:pt x="361" y="299"/>
                  </a:moveTo>
                  <a:lnTo>
                    <a:pt x="361" y="301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close/>
                  <a:moveTo>
                    <a:pt x="294" y="310"/>
                  </a:moveTo>
                  <a:lnTo>
                    <a:pt x="296" y="309"/>
                  </a:lnTo>
                  <a:lnTo>
                    <a:pt x="296" y="309"/>
                  </a:lnTo>
                  <a:lnTo>
                    <a:pt x="296" y="309"/>
                  </a:lnTo>
                  <a:lnTo>
                    <a:pt x="298" y="307"/>
                  </a:lnTo>
                  <a:lnTo>
                    <a:pt x="298" y="305"/>
                  </a:lnTo>
                  <a:lnTo>
                    <a:pt x="298" y="301"/>
                  </a:lnTo>
                  <a:lnTo>
                    <a:pt x="298" y="301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298" y="296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4" y="294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2" y="296"/>
                  </a:lnTo>
                  <a:lnTo>
                    <a:pt x="292" y="298"/>
                  </a:lnTo>
                  <a:lnTo>
                    <a:pt x="289" y="299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91" y="309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4" y="310"/>
                  </a:lnTo>
                  <a:close/>
                  <a:moveTo>
                    <a:pt x="246" y="299"/>
                  </a:moveTo>
                  <a:lnTo>
                    <a:pt x="246" y="298"/>
                  </a:lnTo>
                  <a:lnTo>
                    <a:pt x="246" y="296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2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8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6" y="299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299"/>
                  </a:lnTo>
                  <a:close/>
                  <a:moveTo>
                    <a:pt x="177" y="290"/>
                  </a:moveTo>
                  <a:lnTo>
                    <a:pt x="175" y="289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3" y="289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5" y="290"/>
                  </a:lnTo>
                  <a:lnTo>
                    <a:pt x="175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close/>
                  <a:moveTo>
                    <a:pt x="195" y="285"/>
                  </a:moveTo>
                  <a:lnTo>
                    <a:pt x="197" y="285"/>
                  </a:lnTo>
                  <a:lnTo>
                    <a:pt x="197" y="285"/>
                  </a:lnTo>
                  <a:lnTo>
                    <a:pt x="199" y="283"/>
                  </a:lnTo>
                  <a:lnTo>
                    <a:pt x="197" y="283"/>
                  </a:lnTo>
                  <a:lnTo>
                    <a:pt x="195" y="285"/>
                  </a:lnTo>
                  <a:lnTo>
                    <a:pt x="193" y="285"/>
                  </a:lnTo>
                  <a:lnTo>
                    <a:pt x="191" y="285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3" y="285"/>
                  </a:lnTo>
                  <a:lnTo>
                    <a:pt x="195" y="285"/>
                  </a:lnTo>
                  <a:close/>
                  <a:moveTo>
                    <a:pt x="348" y="285"/>
                  </a:moveTo>
                  <a:lnTo>
                    <a:pt x="348" y="285"/>
                  </a:lnTo>
                  <a:lnTo>
                    <a:pt x="348" y="285"/>
                  </a:lnTo>
                  <a:lnTo>
                    <a:pt x="348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5" y="283"/>
                  </a:lnTo>
                  <a:lnTo>
                    <a:pt x="345" y="285"/>
                  </a:lnTo>
                  <a:lnTo>
                    <a:pt x="345" y="285"/>
                  </a:lnTo>
                  <a:lnTo>
                    <a:pt x="347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7" y="289"/>
                  </a:lnTo>
                  <a:lnTo>
                    <a:pt x="347" y="289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89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7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close/>
                  <a:moveTo>
                    <a:pt x="238" y="285"/>
                  </a:moveTo>
                  <a:lnTo>
                    <a:pt x="238" y="285"/>
                  </a:lnTo>
                  <a:lnTo>
                    <a:pt x="236" y="289"/>
                  </a:lnTo>
                  <a:lnTo>
                    <a:pt x="238" y="287"/>
                  </a:lnTo>
                  <a:lnTo>
                    <a:pt x="240" y="287"/>
                  </a:lnTo>
                  <a:lnTo>
                    <a:pt x="240" y="285"/>
                  </a:lnTo>
                  <a:lnTo>
                    <a:pt x="240" y="285"/>
                  </a:lnTo>
                  <a:lnTo>
                    <a:pt x="242" y="285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4" y="281"/>
                  </a:lnTo>
                  <a:lnTo>
                    <a:pt x="242" y="280"/>
                  </a:lnTo>
                  <a:lnTo>
                    <a:pt x="240" y="280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80"/>
                  </a:lnTo>
                  <a:lnTo>
                    <a:pt x="236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5"/>
                  </a:lnTo>
                  <a:close/>
                  <a:moveTo>
                    <a:pt x="287" y="281"/>
                  </a:moveTo>
                  <a:lnTo>
                    <a:pt x="289" y="281"/>
                  </a:lnTo>
                  <a:lnTo>
                    <a:pt x="289" y="281"/>
                  </a:lnTo>
                  <a:lnTo>
                    <a:pt x="289" y="280"/>
                  </a:lnTo>
                  <a:lnTo>
                    <a:pt x="291" y="280"/>
                  </a:lnTo>
                  <a:lnTo>
                    <a:pt x="291" y="280"/>
                  </a:lnTo>
                  <a:lnTo>
                    <a:pt x="292" y="280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91" y="276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87" y="278"/>
                  </a:lnTo>
                  <a:lnTo>
                    <a:pt x="287" y="278"/>
                  </a:lnTo>
                  <a:lnTo>
                    <a:pt x="287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3" y="280"/>
                  </a:lnTo>
                  <a:lnTo>
                    <a:pt x="283" y="280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81"/>
                  </a:lnTo>
                  <a:close/>
                  <a:moveTo>
                    <a:pt x="267" y="281"/>
                  </a:moveTo>
                  <a:lnTo>
                    <a:pt x="267" y="281"/>
                  </a:lnTo>
                  <a:lnTo>
                    <a:pt x="267" y="281"/>
                  </a:lnTo>
                  <a:lnTo>
                    <a:pt x="267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7" y="280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64" y="280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4" y="281"/>
                  </a:lnTo>
                  <a:lnTo>
                    <a:pt x="264" y="281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5"/>
                  </a:lnTo>
                  <a:lnTo>
                    <a:pt x="264" y="283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close/>
                  <a:moveTo>
                    <a:pt x="193" y="272"/>
                  </a:moveTo>
                  <a:lnTo>
                    <a:pt x="193" y="272"/>
                  </a:lnTo>
                  <a:lnTo>
                    <a:pt x="193" y="272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3" y="276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close/>
                  <a:moveTo>
                    <a:pt x="256" y="269"/>
                  </a:moveTo>
                  <a:lnTo>
                    <a:pt x="255" y="267"/>
                  </a:lnTo>
                  <a:lnTo>
                    <a:pt x="255" y="267"/>
                  </a:lnTo>
                  <a:lnTo>
                    <a:pt x="255" y="269"/>
                  </a:lnTo>
                  <a:lnTo>
                    <a:pt x="253" y="269"/>
                  </a:lnTo>
                  <a:lnTo>
                    <a:pt x="253" y="269"/>
                  </a:lnTo>
                  <a:lnTo>
                    <a:pt x="251" y="269"/>
                  </a:lnTo>
                  <a:lnTo>
                    <a:pt x="253" y="269"/>
                  </a:lnTo>
                  <a:lnTo>
                    <a:pt x="255" y="271"/>
                  </a:lnTo>
                  <a:lnTo>
                    <a:pt x="256" y="271"/>
                  </a:lnTo>
                  <a:lnTo>
                    <a:pt x="256" y="269"/>
                  </a:lnTo>
                  <a:lnTo>
                    <a:pt x="256" y="269"/>
                  </a:lnTo>
                  <a:lnTo>
                    <a:pt x="256" y="269"/>
                  </a:lnTo>
                  <a:close/>
                  <a:moveTo>
                    <a:pt x="269" y="267"/>
                  </a:moveTo>
                  <a:lnTo>
                    <a:pt x="269" y="267"/>
                  </a:lnTo>
                  <a:lnTo>
                    <a:pt x="269" y="267"/>
                  </a:lnTo>
                  <a:lnTo>
                    <a:pt x="271" y="269"/>
                  </a:lnTo>
                  <a:lnTo>
                    <a:pt x="273" y="271"/>
                  </a:lnTo>
                  <a:lnTo>
                    <a:pt x="273" y="271"/>
                  </a:lnTo>
                  <a:lnTo>
                    <a:pt x="274" y="271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6" y="272"/>
                  </a:lnTo>
                  <a:lnTo>
                    <a:pt x="278" y="274"/>
                  </a:lnTo>
                  <a:lnTo>
                    <a:pt x="280" y="274"/>
                  </a:lnTo>
                  <a:lnTo>
                    <a:pt x="280" y="274"/>
                  </a:lnTo>
                  <a:lnTo>
                    <a:pt x="280" y="272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0" y="269"/>
                  </a:lnTo>
                  <a:lnTo>
                    <a:pt x="282" y="269"/>
                  </a:lnTo>
                  <a:lnTo>
                    <a:pt x="280" y="267"/>
                  </a:lnTo>
                  <a:lnTo>
                    <a:pt x="278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1" y="265"/>
                  </a:lnTo>
                  <a:lnTo>
                    <a:pt x="271" y="265"/>
                  </a:lnTo>
                  <a:lnTo>
                    <a:pt x="269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9" y="267"/>
                  </a:lnTo>
                  <a:close/>
                  <a:moveTo>
                    <a:pt x="233" y="274"/>
                  </a:moveTo>
                  <a:lnTo>
                    <a:pt x="233" y="274"/>
                  </a:lnTo>
                  <a:lnTo>
                    <a:pt x="235" y="274"/>
                  </a:lnTo>
                  <a:lnTo>
                    <a:pt x="236" y="271"/>
                  </a:lnTo>
                  <a:lnTo>
                    <a:pt x="236" y="271"/>
                  </a:lnTo>
                  <a:lnTo>
                    <a:pt x="238" y="269"/>
                  </a:lnTo>
                  <a:lnTo>
                    <a:pt x="238" y="265"/>
                  </a:lnTo>
                  <a:lnTo>
                    <a:pt x="238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3" y="267"/>
                  </a:lnTo>
                  <a:lnTo>
                    <a:pt x="233" y="269"/>
                  </a:lnTo>
                  <a:lnTo>
                    <a:pt x="233" y="269"/>
                  </a:lnTo>
                  <a:lnTo>
                    <a:pt x="233" y="271"/>
                  </a:lnTo>
                  <a:lnTo>
                    <a:pt x="233" y="272"/>
                  </a:lnTo>
                  <a:lnTo>
                    <a:pt x="233" y="274"/>
                  </a:lnTo>
                  <a:close/>
                  <a:moveTo>
                    <a:pt x="323" y="272"/>
                  </a:moveTo>
                  <a:lnTo>
                    <a:pt x="325" y="272"/>
                  </a:lnTo>
                  <a:lnTo>
                    <a:pt x="325" y="272"/>
                  </a:lnTo>
                  <a:lnTo>
                    <a:pt x="330" y="272"/>
                  </a:lnTo>
                  <a:lnTo>
                    <a:pt x="330" y="271"/>
                  </a:lnTo>
                  <a:lnTo>
                    <a:pt x="334" y="267"/>
                  </a:lnTo>
                  <a:lnTo>
                    <a:pt x="336" y="265"/>
                  </a:lnTo>
                  <a:lnTo>
                    <a:pt x="338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29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3" y="267"/>
                  </a:lnTo>
                  <a:lnTo>
                    <a:pt x="323" y="267"/>
                  </a:lnTo>
                  <a:lnTo>
                    <a:pt x="321" y="267"/>
                  </a:lnTo>
                  <a:lnTo>
                    <a:pt x="321" y="269"/>
                  </a:lnTo>
                  <a:lnTo>
                    <a:pt x="320" y="269"/>
                  </a:lnTo>
                  <a:lnTo>
                    <a:pt x="320" y="271"/>
                  </a:lnTo>
                  <a:lnTo>
                    <a:pt x="320" y="271"/>
                  </a:lnTo>
                  <a:lnTo>
                    <a:pt x="318" y="272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20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3" y="274"/>
                  </a:lnTo>
                  <a:lnTo>
                    <a:pt x="323" y="272"/>
                  </a:lnTo>
                  <a:close/>
                  <a:moveTo>
                    <a:pt x="197" y="260"/>
                  </a:moveTo>
                  <a:lnTo>
                    <a:pt x="197" y="258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3" y="263"/>
                  </a:lnTo>
                  <a:lnTo>
                    <a:pt x="193" y="265"/>
                  </a:lnTo>
                  <a:lnTo>
                    <a:pt x="193" y="265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7" y="262"/>
                  </a:lnTo>
                  <a:lnTo>
                    <a:pt x="197" y="260"/>
                  </a:lnTo>
                  <a:lnTo>
                    <a:pt x="197" y="260"/>
                  </a:lnTo>
                  <a:lnTo>
                    <a:pt x="197" y="260"/>
                  </a:lnTo>
                  <a:close/>
                  <a:moveTo>
                    <a:pt x="357" y="265"/>
                  </a:moveTo>
                  <a:lnTo>
                    <a:pt x="357" y="267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5"/>
                  </a:lnTo>
                  <a:lnTo>
                    <a:pt x="363" y="265"/>
                  </a:lnTo>
                  <a:lnTo>
                    <a:pt x="365" y="265"/>
                  </a:lnTo>
                  <a:lnTo>
                    <a:pt x="365" y="265"/>
                  </a:lnTo>
                  <a:lnTo>
                    <a:pt x="368" y="263"/>
                  </a:lnTo>
                  <a:lnTo>
                    <a:pt x="370" y="262"/>
                  </a:lnTo>
                  <a:lnTo>
                    <a:pt x="372" y="263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0" y="262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2" y="258"/>
                  </a:lnTo>
                  <a:lnTo>
                    <a:pt x="370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5" y="258"/>
                  </a:lnTo>
                  <a:lnTo>
                    <a:pt x="363" y="258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2" y="258"/>
                  </a:lnTo>
                  <a:lnTo>
                    <a:pt x="352" y="258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8" y="260"/>
                  </a:lnTo>
                  <a:lnTo>
                    <a:pt x="348" y="260"/>
                  </a:lnTo>
                  <a:lnTo>
                    <a:pt x="348" y="262"/>
                  </a:lnTo>
                  <a:lnTo>
                    <a:pt x="348" y="262"/>
                  </a:lnTo>
                  <a:lnTo>
                    <a:pt x="348" y="263"/>
                  </a:lnTo>
                  <a:lnTo>
                    <a:pt x="348" y="263"/>
                  </a:lnTo>
                  <a:lnTo>
                    <a:pt x="348" y="265"/>
                  </a:lnTo>
                  <a:lnTo>
                    <a:pt x="348" y="263"/>
                  </a:lnTo>
                  <a:lnTo>
                    <a:pt x="350" y="263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352" y="263"/>
                  </a:lnTo>
                  <a:lnTo>
                    <a:pt x="354" y="263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6" y="263"/>
                  </a:lnTo>
                  <a:lnTo>
                    <a:pt x="356" y="263"/>
                  </a:lnTo>
                  <a:lnTo>
                    <a:pt x="357" y="263"/>
                  </a:lnTo>
                  <a:lnTo>
                    <a:pt x="357" y="265"/>
                  </a:lnTo>
                  <a:lnTo>
                    <a:pt x="357" y="265"/>
                  </a:lnTo>
                  <a:close/>
                  <a:moveTo>
                    <a:pt x="65" y="260"/>
                  </a:moveTo>
                  <a:lnTo>
                    <a:pt x="63" y="258"/>
                  </a:lnTo>
                  <a:lnTo>
                    <a:pt x="63" y="256"/>
                  </a:lnTo>
                  <a:lnTo>
                    <a:pt x="61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2" y="249"/>
                  </a:lnTo>
                  <a:lnTo>
                    <a:pt x="52" y="251"/>
                  </a:lnTo>
                  <a:lnTo>
                    <a:pt x="49" y="253"/>
                  </a:lnTo>
                  <a:lnTo>
                    <a:pt x="50" y="253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9" y="256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8" y="263"/>
                  </a:lnTo>
                  <a:lnTo>
                    <a:pt x="60" y="265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2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65" y="262"/>
                  </a:lnTo>
                  <a:lnTo>
                    <a:pt x="67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5" y="260"/>
                  </a:lnTo>
                  <a:close/>
                  <a:moveTo>
                    <a:pt x="267" y="262"/>
                  </a:moveTo>
                  <a:lnTo>
                    <a:pt x="269" y="260"/>
                  </a:lnTo>
                  <a:lnTo>
                    <a:pt x="269" y="260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5" y="254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7" y="251"/>
                  </a:lnTo>
                  <a:lnTo>
                    <a:pt x="262" y="251"/>
                  </a:lnTo>
                  <a:lnTo>
                    <a:pt x="262" y="249"/>
                  </a:lnTo>
                  <a:lnTo>
                    <a:pt x="260" y="249"/>
                  </a:lnTo>
                  <a:lnTo>
                    <a:pt x="260" y="249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5"/>
                  </a:lnTo>
                  <a:lnTo>
                    <a:pt x="260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3"/>
                  </a:lnTo>
                  <a:lnTo>
                    <a:pt x="256" y="245"/>
                  </a:lnTo>
                  <a:lnTo>
                    <a:pt x="255" y="245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3"/>
                  </a:lnTo>
                  <a:lnTo>
                    <a:pt x="255" y="253"/>
                  </a:lnTo>
                  <a:lnTo>
                    <a:pt x="255" y="251"/>
                  </a:lnTo>
                  <a:lnTo>
                    <a:pt x="256" y="251"/>
                  </a:lnTo>
                  <a:lnTo>
                    <a:pt x="256" y="253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60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5" y="262"/>
                  </a:lnTo>
                  <a:lnTo>
                    <a:pt x="265" y="263"/>
                  </a:lnTo>
                  <a:lnTo>
                    <a:pt x="265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2"/>
                  </a:lnTo>
                  <a:lnTo>
                    <a:pt x="267" y="262"/>
                  </a:lnTo>
                  <a:close/>
                  <a:moveTo>
                    <a:pt x="197" y="247"/>
                  </a:moveTo>
                  <a:lnTo>
                    <a:pt x="197" y="247"/>
                  </a:lnTo>
                  <a:lnTo>
                    <a:pt x="197" y="247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1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7" y="247"/>
                  </a:lnTo>
                  <a:lnTo>
                    <a:pt x="197" y="247"/>
                  </a:lnTo>
                  <a:close/>
                  <a:moveTo>
                    <a:pt x="52" y="238"/>
                  </a:move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6" y="233"/>
                  </a:lnTo>
                  <a:lnTo>
                    <a:pt x="56" y="233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5" y="222"/>
                  </a:lnTo>
                  <a:lnTo>
                    <a:pt x="45" y="224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43" y="225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38" y="225"/>
                  </a:lnTo>
                  <a:lnTo>
                    <a:pt x="38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3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0" y="234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1"/>
                  </a:lnTo>
                  <a:lnTo>
                    <a:pt x="40" y="229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3" y="231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5" y="238"/>
                  </a:lnTo>
                  <a:lnTo>
                    <a:pt x="47" y="238"/>
                  </a:lnTo>
                  <a:lnTo>
                    <a:pt x="47" y="236"/>
                  </a:lnTo>
                  <a:lnTo>
                    <a:pt x="49" y="236"/>
                  </a:lnTo>
                  <a:lnTo>
                    <a:pt x="50" y="238"/>
                  </a:lnTo>
                  <a:lnTo>
                    <a:pt x="52" y="238"/>
                  </a:lnTo>
                  <a:close/>
                  <a:moveTo>
                    <a:pt x="54" y="220"/>
                  </a:move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2" y="224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4" y="220"/>
                  </a:lnTo>
                  <a:close/>
                  <a:moveTo>
                    <a:pt x="63" y="209"/>
                  </a:moveTo>
                  <a:lnTo>
                    <a:pt x="63" y="209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3" y="209"/>
                  </a:lnTo>
                  <a:lnTo>
                    <a:pt x="63" y="209"/>
                  </a:lnTo>
                  <a:close/>
                  <a:moveTo>
                    <a:pt x="325" y="209"/>
                  </a:move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0" y="206"/>
                  </a:lnTo>
                  <a:lnTo>
                    <a:pt x="318" y="206"/>
                  </a:lnTo>
                  <a:lnTo>
                    <a:pt x="311" y="207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11"/>
                  </a:lnTo>
                  <a:lnTo>
                    <a:pt x="311" y="211"/>
                  </a:lnTo>
                  <a:lnTo>
                    <a:pt x="312" y="213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6" y="215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6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8" y="233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3"/>
                  </a:lnTo>
                  <a:lnTo>
                    <a:pt x="321" y="231"/>
                  </a:lnTo>
                  <a:lnTo>
                    <a:pt x="323" y="231"/>
                  </a:lnTo>
                  <a:lnTo>
                    <a:pt x="325" y="231"/>
                  </a:lnTo>
                  <a:lnTo>
                    <a:pt x="325" y="229"/>
                  </a:lnTo>
                  <a:lnTo>
                    <a:pt x="323" y="227"/>
                  </a:lnTo>
                  <a:lnTo>
                    <a:pt x="325" y="225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7" y="222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7" y="216"/>
                  </a:lnTo>
                  <a:lnTo>
                    <a:pt x="327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5" y="215"/>
                  </a:lnTo>
                  <a:lnTo>
                    <a:pt x="325" y="213"/>
                  </a:lnTo>
                  <a:lnTo>
                    <a:pt x="327" y="213"/>
                  </a:lnTo>
                  <a:lnTo>
                    <a:pt x="327" y="211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07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close/>
                  <a:moveTo>
                    <a:pt x="300" y="209"/>
                  </a:move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4" y="206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11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298" y="211"/>
                  </a:lnTo>
                  <a:lnTo>
                    <a:pt x="300" y="211"/>
                  </a:lnTo>
                  <a:lnTo>
                    <a:pt x="300" y="209"/>
                  </a:lnTo>
                  <a:close/>
                  <a:moveTo>
                    <a:pt x="67" y="204"/>
                  </a:moveTo>
                  <a:lnTo>
                    <a:pt x="67" y="204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6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3" y="207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4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close/>
                  <a:moveTo>
                    <a:pt x="54" y="195"/>
                  </a:moveTo>
                  <a:lnTo>
                    <a:pt x="54" y="193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2" y="189"/>
                  </a:lnTo>
                  <a:lnTo>
                    <a:pt x="52" y="191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7" y="197"/>
                  </a:lnTo>
                  <a:lnTo>
                    <a:pt x="47" y="198"/>
                  </a:lnTo>
                  <a:lnTo>
                    <a:pt x="47" y="200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7" y="207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50" y="206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242" y="187"/>
                  </a:move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2" y="189"/>
                  </a:lnTo>
                  <a:lnTo>
                    <a:pt x="242" y="189"/>
                  </a:lnTo>
                  <a:lnTo>
                    <a:pt x="242" y="187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89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7" y="191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6" y="193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89"/>
                  </a:lnTo>
                  <a:lnTo>
                    <a:pt x="247" y="189"/>
                  </a:lnTo>
                  <a:lnTo>
                    <a:pt x="247" y="189"/>
                  </a:lnTo>
                  <a:lnTo>
                    <a:pt x="247" y="187"/>
                  </a:lnTo>
                  <a:lnTo>
                    <a:pt x="247" y="187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4" y="182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2" y="187"/>
                  </a:lnTo>
                  <a:close/>
                  <a:moveTo>
                    <a:pt x="229" y="238"/>
                  </a:move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31" y="238"/>
                  </a:lnTo>
                  <a:lnTo>
                    <a:pt x="231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33" y="240"/>
                  </a:lnTo>
                  <a:lnTo>
                    <a:pt x="235" y="240"/>
                  </a:lnTo>
                  <a:lnTo>
                    <a:pt x="235" y="240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3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43"/>
                  </a:lnTo>
                  <a:lnTo>
                    <a:pt x="242" y="245"/>
                  </a:lnTo>
                  <a:lnTo>
                    <a:pt x="242" y="247"/>
                  </a:lnTo>
                  <a:lnTo>
                    <a:pt x="242" y="247"/>
                  </a:lnTo>
                  <a:lnTo>
                    <a:pt x="244" y="247"/>
                  </a:lnTo>
                  <a:lnTo>
                    <a:pt x="244" y="247"/>
                  </a:lnTo>
                  <a:lnTo>
                    <a:pt x="246" y="247"/>
                  </a:lnTo>
                  <a:lnTo>
                    <a:pt x="246" y="245"/>
                  </a:lnTo>
                  <a:lnTo>
                    <a:pt x="247" y="245"/>
                  </a:lnTo>
                  <a:lnTo>
                    <a:pt x="247" y="243"/>
                  </a:lnTo>
                  <a:lnTo>
                    <a:pt x="247" y="242"/>
                  </a:lnTo>
                  <a:lnTo>
                    <a:pt x="249" y="240"/>
                  </a:lnTo>
                  <a:lnTo>
                    <a:pt x="247" y="238"/>
                  </a:lnTo>
                  <a:lnTo>
                    <a:pt x="247" y="238"/>
                  </a:lnTo>
                  <a:lnTo>
                    <a:pt x="247" y="234"/>
                  </a:lnTo>
                  <a:lnTo>
                    <a:pt x="244" y="234"/>
                  </a:lnTo>
                  <a:lnTo>
                    <a:pt x="242" y="236"/>
                  </a:lnTo>
                  <a:lnTo>
                    <a:pt x="242" y="234"/>
                  </a:lnTo>
                  <a:lnTo>
                    <a:pt x="240" y="234"/>
                  </a:lnTo>
                  <a:lnTo>
                    <a:pt x="238" y="234"/>
                  </a:lnTo>
                  <a:lnTo>
                    <a:pt x="238" y="234"/>
                  </a:lnTo>
                  <a:lnTo>
                    <a:pt x="236" y="234"/>
                  </a:lnTo>
                  <a:lnTo>
                    <a:pt x="235" y="234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3" y="231"/>
                  </a:lnTo>
                  <a:lnTo>
                    <a:pt x="231" y="231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4"/>
                  </a:lnTo>
                  <a:lnTo>
                    <a:pt x="229" y="224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6"/>
                  </a:lnTo>
                  <a:lnTo>
                    <a:pt x="227" y="215"/>
                  </a:lnTo>
                  <a:lnTo>
                    <a:pt x="229" y="213"/>
                  </a:lnTo>
                  <a:lnTo>
                    <a:pt x="231" y="211"/>
                  </a:lnTo>
                  <a:lnTo>
                    <a:pt x="229" y="209"/>
                  </a:lnTo>
                  <a:lnTo>
                    <a:pt x="226" y="206"/>
                  </a:lnTo>
                  <a:lnTo>
                    <a:pt x="224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0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1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6" y="198"/>
                  </a:lnTo>
                  <a:lnTo>
                    <a:pt x="206" y="198"/>
                  </a:lnTo>
                  <a:lnTo>
                    <a:pt x="206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200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7" y="193"/>
                  </a:lnTo>
                  <a:lnTo>
                    <a:pt x="195" y="191"/>
                  </a:lnTo>
                  <a:lnTo>
                    <a:pt x="193" y="191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2" y="178"/>
                  </a:lnTo>
                  <a:lnTo>
                    <a:pt x="180" y="180"/>
                  </a:lnTo>
                  <a:lnTo>
                    <a:pt x="179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6"/>
                  </a:lnTo>
                  <a:lnTo>
                    <a:pt x="170" y="186"/>
                  </a:lnTo>
                  <a:lnTo>
                    <a:pt x="170" y="186"/>
                  </a:lnTo>
                  <a:lnTo>
                    <a:pt x="168" y="186"/>
                  </a:lnTo>
                  <a:lnTo>
                    <a:pt x="166" y="187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6" y="191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70" y="187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1" y="189"/>
                  </a:lnTo>
                  <a:lnTo>
                    <a:pt x="171" y="191"/>
                  </a:lnTo>
                  <a:lnTo>
                    <a:pt x="173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1"/>
                  </a:lnTo>
                  <a:lnTo>
                    <a:pt x="179" y="191"/>
                  </a:lnTo>
                  <a:lnTo>
                    <a:pt x="184" y="195"/>
                  </a:lnTo>
                  <a:lnTo>
                    <a:pt x="184" y="197"/>
                  </a:lnTo>
                  <a:lnTo>
                    <a:pt x="186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6" y="198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1" y="200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4"/>
                  </a:lnTo>
                  <a:lnTo>
                    <a:pt x="193" y="204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7"/>
                  </a:lnTo>
                  <a:lnTo>
                    <a:pt x="195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9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3"/>
                  </a:lnTo>
                  <a:lnTo>
                    <a:pt x="199" y="21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08" y="218"/>
                  </a:lnTo>
                  <a:lnTo>
                    <a:pt x="208" y="218"/>
                  </a:lnTo>
                  <a:lnTo>
                    <a:pt x="209" y="218"/>
                  </a:lnTo>
                  <a:lnTo>
                    <a:pt x="211" y="218"/>
                  </a:lnTo>
                  <a:lnTo>
                    <a:pt x="211" y="218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8" y="218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4" y="224"/>
                  </a:lnTo>
                  <a:lnTo>
                    <a:pt x="226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9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7" y="227"/>
                  </a:lnTo>
                  <a:lnTo>
                    <a:pt x="226" y="227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29"/>
                  </a:lnTo>
                  <a:lnTo>
                    <a:pt x="226" y="229"/>
                  </a:lnTo>
                  <a:lnTo>
                    <a:pt x="227" y="229"/>
                  </a:lnTo>
                  <a:lnTo>
                    <a:pt x="227" y="231"/>
                  </a:lnTo>
                  <a:lnTo>
                    <a:pt x="229" y="233"/>
                  </a:lnTo>
                  <a:lnTo>
                    <a:pt x="229" y="233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7" y="234"/>
                  </a:lnTo>
                  <a:lnTo>
                    <a:pt x="227" y="236"/>
                  </a:lnTo>
                  <a:lnTo>
                    <a:pt x="227" y="236"/>
                  </a:lnTo>
                  <a:lnTo>
                    <a:pt x="229" y="236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9" y="238"/>
                  </a:lnTo>
                  <a:close/>
                  <a:moveTo>
                    <a:pt x="190" y="171"/>
                  </a:move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3" y="171"/>
                  </a:lnTo>
                  <a:lnTo>
                    <a:pt x="193" y="169"/>
                  </a:lnTo>
                  <a:lnTo>
                    <a:pt x="193" y="171"/>
                  </a:lnTo>
                  <a:lnTo>
                    <a:pt x="195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0" y="171"/>
                  </a:lnTo>
                  <a:close/>
                  <a:moveTo>
                    <a:pt x="204" y="171"/>
                  </a:moveTo>
                  <a:lnTo>
                    <a:pt x="202" y="169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4" y="171"/>
                  </a:lnTo>
                  <a:close/>
                  <a:moveTo>
                    <a:pt x="27" y="166"/>
                  </a:moveTo>
                  <a:lnTo>
                    <a:pt x="27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9" y="169"/>
                  </a:lnTo>
                  <a:lnTo>
                    <a:pt x="29" y="168"/>
                  </a:lnTo>
                  <a:lnTo>
                    <a:pt x="27" y="166"/>
                  </a:lnTo>
                  <a:close/>
                  <a:moveTo>
                    <a:pt x="217" y="162"/>
                  </a:moveTo>
                  <a:lnTo>
                    <a:pt x="217" y="162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3" y="166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3" y="169"/>
                  </a:lnTo>
                  <a:lnTo>
                    <a:pt x="215" y="168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4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close/>
                  <a:moveTo>
                    <a:pt x="222" y="160"/>
                  </a:moveTo>
                  <a:lnTo>
                    <a:pt x="222" y="162"/>
                  </a:lnTo>
                  <a:lnTo>
                    <a:pt x="222" y="160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close/>
                  <a:moveTo>
                    <a:pt x="347" y="180"/>
                  </a:move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5" y="178"/>
                  </a:lnTo>
                  <a:lnTo>
                    <a:pt x="343" y="177"/>
                  </a:lnTo>
                  <a:lnTo>
                    <a:pt x="341" y="175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5" y="173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7" y="178"/>
                  </a:lnTo>
                  <a:lnTo>
                    <a:pt x="347" y="180"/>
                  </a:lnTo>
                  <a:lnTo>
                    <a:pt x="347" y="178"/>
                  </a:lnTo>
                  <a:lnTo>
                    <a:pt x="348" y="180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7" y="175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3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39" y="164"/>
                  </a:lnTo>
                  <a:lnTo>
                    <a:pt x="338" y="162"/>
                  </a:lnTo>
                  <a:lnTo>
                    <a:pt x="338" y="162"/>
                  </a:lnTo>
                  <a:lnTo>
                    <a:pt x="339" y="160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8" y="159"/>
                  </a:lnTo>
                  <a:lnTo>
                    <a:pt x="336" y="157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27" y="157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3" y="160"/>
                  </a:lnTo>
                  <a:lnTo>
                    <a:pt x="323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18" y="162"/>
                  </a:lnTo>
                  <a:lnTo>
                    <a:pt x="316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2" y="166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2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6" y="171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3" y="175"/>
                  </a:lnTo>
                  <a:lnTo>
                    <a:pt x="323" y="173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69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29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4" y="169"/>
                  </a:lnTo>
                  <a:lnTo>
                    <a:pt x="334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1"/>
                  </a:lnTo>
                  <a:lnTo>
                    <a:pt x="330" y="171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7" y="175"/>
                  </a:lnTo>
                  <a:lnTo>
                    <a:pt x="327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30" y="178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8" y="182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43" y="182"/>
                  </a:lnTo>
                  <a:lnTo>
                    <a:pt x="345" y="182"/>
                  </a:lnTo>
                  <a:lnTo>
                    <a:pt x="347" y="182"/>
                  </a:lnTo>
                  <a:lnTo>
                    <a:pt x="347" y="180"/>
                  </a:lnTo>
                  <a:close/>
                  <a:moveTo>
                    <a:pt x="267" y="148"/>
                  </a:moveTo>
                  <a:lnTo>
                    <a:pt x="267" y="151"/>
                  </a:lnTo>
                  <a:lnTo>
                    <a:pt x="269" y="151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8"/>
                  </a:lnTo>
                  <a:close/>
                  <a:moveTo>
                    <a:pt x="23" y="155"/>
                  </a:moveTo>
                  <a:lnTo>
                    <a:pt x="23" y="153"/>
                  </a:lnTo>
                  <a:lnTo>
                    <a:pt x="23" y="153"/>
                  </a:lnTo>
                  <a:lnTo>
                    <a:pt x="23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41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48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4" y="151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3" y="155"/>
                  </a:lnTo>
                  <a:close/>
                  <a:moveTo>
                    <a:pt x="282" y="117"/>
                  </a:move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3" y="115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3" y="124"/>
                  </a:lnTo>
                  <a:lnTo>
                    <a:pt x="273" y="124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8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1"/>
                  </a:lnTo>
                  <a:lnTo>
                    <a:pt x="282" y="121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3" y="122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0" y="124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3" y="126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6"/>
                  </a:lnTo>
                  <a:lnTo>
                    <a:pt x="287" y="126"/>
                  </a:lnTo>
                  <a:lnTo>
                    <a:pt x="285" y="126"/>
                  </a:lnTo>
                  <a:lnTo>
                    <a:pt x="287" y="124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9" y="121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5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7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2" y="117"/>
                  </a:lnTo>
                  <a:close/>
                  <a:moveTo>
                    <a:pt x="303" y="85"/>
                  </a:moveTo>
                  <a:lnTo>
                    <a:pt x="301" y="85"/>
                  </a:lnTo>
                  <a:lnTo>
                    <a:pt x="301" y="83"/>
                  </a:lnTo>
                  <a:lnTo>
                    <a:pt x="298" y="83"/>
                  </a:lnTo>
                  <a:lnTo>
                    <a:pt x="296" y="83"/>
                  </a:lnTo>
                  <a:lnTo>
                    <a:pt x="294" y="83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6"/>
                  </a:lnTo>
                  <a:lnTo>
                    <a:pt x="296" y="88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6"/>
                  </a:lnTo>
                  <a:lnTo>
                    <a:pt x="303" y="86"/>
                  </a:lnTo>
                  <a:lnTo>
                    <a:pt x="303" y="85"/>
                  </a:lnTo>
                  <a:close/>
                  <a:moveTo>
                    <a:pt x="258" y="68"/>
                  </a:moveTo>
                  <a:lnTo>
                    <a:pt x="258" y="66"/>
                  </a:lnTo>
                  <a:lnTo>
                    <a:pt x="258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5"/>
                  </a:lnTo>
                  <a:lnTo>
                    <a:pt x="255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51" y="63"/>
                  </a:lnTo>
                  <a:lnTo>
                    <a:pt x="247" y="66"/>
                  </a:lnTo>
                  <a:lnTo>
                    <a:pt x="246" y="68"/>
                  </a:lnTo>
                  <a:lnTo>
                    <a:pt x="246" y="70"/>
                  </a:lnTo>
                  <a:lnTo>
                    <a:pt x="244" y="72"/>
                  </a:lnTo>
                  <a:lnTo>
                    <a:pt x="244" y="74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5" y="77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8" y="68"/>
                  </a:lnTo>
                  <a:close/>
                  <a:moveTo>
                    <a:pt x="182" y="285"/>
                  </a:moveTo>
                  <a:lnTo>
                    <a:pt x="180" y="285"/>
                  </a:lnTo>
                  <a:lnTo>
                    <a:pt x="180" y="285"/>
                  </a:lnTo>
                  <a:lnTo>
                    <a:pt x="182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2" y="283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3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1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88" y="267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86" y="271"/>
                  </a:lnTo>
                  <a:lnTo>
                    <a:pt x="186" y="272"/>
                  </a:lnTo>
                  <a:lnTo>
                    <a:pt x="186" y="274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79" y="269"/>
                  </a:lnTo>
                  <a:lnTo>
                    <a:pt x="177" y="269"/>
                  </a:lnTo>
                  <a:lnTo>
                    <a:pt x="177" y="269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3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4"/>
                  </a:lnTo>
                  <a:lnTo>
                    <a:pt x="173" y="254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51"/>
                  </a:lnTo>
                  <a:lnTo>
                    <a:pt x="175" y="249"/>
                  </a:lnTo>
                  <a:lnTo>
                    <a:pt x="177" y="249"/>
                  </a:lnTo>
                  <a:lnTo>
                    <a:pt x="179" y="247"/>
                  </a:lnTo>
                  <a:lnTo>
                    <a:pt x="180" y="245"/>
                  </a:lnTo>
                  <a:lnTo>
                    <a:pt x="186" y="245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88" y="245"/>
                  </a:lnTo>
                  <a:lnTo>
                    <a:pt x="190" y="245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5" y="242"/>
                  </a:lnTo>
                  <a:lnTo>
                    <a:pt x="195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9" y="243"/>
                  </a:lnTo>
                  <a:lnTo>
                    <a:pt x="197" y="245"/>
                  </a:lnTo>
                  <a:lnTo>
                    <a:pt x="197" y="245"/>
                  </a:lnTo>
                  <a:lnTo>
                    <a:pt x="197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7" y="263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0" y="267"/>
                  </a:lnTo>
                  <a:lnTo>
                    <a:pt x="220" y="265"/>
                  </a:lnTo>
                  <a:lnTo>
                    <a:pt x="222" y="265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18" y="251"/>
                  </a:lnTo>
                  <a:lnTo>
                    <a:pt x="220" y="251"/>
                  </a:lnTo>
                  <a:lnTo>
                    <a:pt x="220" y="251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18" y="249"/>
                  </a:lnTo>
                  <a:lnTo>
                    <a:pt x="220" y="249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5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8" y="238"/>
                  </a:lnTo>
                  <a:lnTo>
                    <a:pt x="218" y="236"/>
                  </a:lnTo>
                  <a:lnTo>
                    <a:pt x="220" y="234"/>
                  </a:lnTo>
                  <a:lnTo>
                    <a:pt x="222" y="234"/>
                  </a:lnTo>
                  <a:lnTo>
                    <a:pt x="222" y="236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18" y="229"/>
                  </a:lnTo>
                  <a:lnTo>
                    <a:pt x="217" y="227"/>
                  </a:lnTo>
                  <a:lnTo>
                    <a:pt x="217" y="225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08" y="222"/>
                  </a:lnTo>
                  <a:lnTo>
                    <a:pt x="206" y="224"/>
                  </a:lnTo>
                  <a:lnTo>
                    <a:pt x="204" y="224"/>
                  </a:lnTo>
                  <a:lnTo>
                    <a:pt x="202" y="222"/>
                  </a:lnTo>
                  <a:lnTo>
                    <a:pt x="200" y="218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7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7" y="213"/>
                  </a:lnTo>
                  <a:lnTo>
                    <a:pt x="195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4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2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79" y="200"/>
                  </a:lnTo>
                  <a:lnTo>
                    <a:pt x="179" y="200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1" y="198"/>
                  </a:lnTo>
                  <a:lnTo>
                    <a:pt x="171" y="197"/>
                  </a:lnTo>
                  <a:lnTo>
                    <a:pt x="170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3"/>
                  </a:lnTo>
                  <a:lnTo>
                    <a:pt x="155" y="193"/>
                  </a:lnTo>
                  <a:lnTo>
                    <a:pt x="155" y="193"/>
                  </a:lnTo>
                  <a:lnTo>
                    <a:pt x="153" y="189"/>
                  </a:lnTo>
                  <a:lnTo>
                    <a:pt x="153" y="189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6" y="191"/>
                  </a:lnTo>
                  <a:lnTo>
                    <a:pt x="146" y="191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5" y="187"/>
                  </a:lnTo>
                  <a:lnTo>
                    <a:pt x="155" y="187"/>
                  </a:lnTo>
                  <a:lnTo>
                    <a:pt x="155" y="189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6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6" y="180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3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4" y="173"/>
                  </a:lnTo>
                  <a:lnTo>
                    <a:pt x="164" y="17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2" y="169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2" y="162"/>
                  </a:lnTo>
                  <a:lnTo>
                    <a:pt x="164" y="162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0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7" y="162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3" y="171"/>
                  </a:lnTo>
                  <a:lnTo>
                    <a:pt x="171" y="171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1" y="175"/>
                  </a:lnTo>
                  <a:lnTo>
                    <a:pt x="173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1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68"/>
                  </a:lnTo>
                  <a:lnTo>
                    <a:pt x="184" y="164"/>
                  </a:lnTo>
                  <a:lnTo>
                    <a:pt x="182" y="160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1" y="146"/>
                  </a:lnTo>
                  <a:lnTo>
                    <a:pt x="170" y="146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39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31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26"/>
                  </a:lnTo>
                  <a:lnTo>
                    <a:pt x="157" y="126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2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48" y="115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48" y="112"/>
                  </a:lnTo>
                  <a:lnTo>
                    <a:pt x="146" y="112"/>
                  </a:lnTo>
                  <a:lnTo>
                    <a:pt x="148" y="110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8" y="101"/>
                  </a:lnTo>
                  <a:lnTo>
                    <a:pt x="148" y="101"/>
                  </a:lnTo>
                  <a:lnTo>
                    <a:pt x="150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6"/>
                  </a:lnTo>
                  <a:lnTo>
                    <a:pt x="162" y="76"/>
                  </a:lnTo>
                  <a:lnTo>
                    <a:pt x="161" y="74"/>
                  </a:lnTo>
                  <a:lnTo>
                    <a:pt x="162" y="74"/>
                  </a:lnTo>
                  <a:lnTo>
                    <a:pt x="164" y="74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9" y="83"/>
                  </a:lnTo>
                  <a:lnTo>
                    <a:pt x="161" y="85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70" y="94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9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6" y="1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8" y="113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200" y="121"/>
                  </a:lnTo>
                  <a:lnTo>
                    <a:pt x="204" y="122"/>
                  </a:lnTo>
                  <a:lnTo>
                    <a:pt x="204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199" y="115"/>
                  </a:lnTo>
                  <a:lnTo>
                    <a:pt x="193" y="113"/>
                  </a:lnTo>
                  <a:lnTo>
                    <a:pt x="191" y="112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6" y="101"/>
                  </a:lnTo>
                  <a:lnTo>
                    <a:pt x="188" y="99"/>
                  </a:lnTo>
                  <a:lnTo>
                    <a:pt x="188" y="97"/>
                  </a:lnTo>
                  <a:lnTo>
                    <a:pt x="191" y="97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202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3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1" y="104"/>
                  </a:lnTo>
                  <a:lnTo>
                    <a:pt x="209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6" y="101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2"/>
                  </a:lnTo>
                  <a:lnTo>
                    <a:pt x="217" y="94"/>
                  </a:lnTo>
                  <a:lnTo>
                    <a:pt x="218" y="95"/>
                  </a:lnTo>
                  <a:lnTo>
                    <a:pt x="220" y="95"/>
                  </a:lnTo>
                  <a:lnTo>
                    <a:pt x="220" y="97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9" y="103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04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6" y="108"/>
                  </a:lnTo>
                  <a:lnTo>
                    <a:pt x="238" y="106"/>
                  </a:lnTo>
                  <a:lnTo>
                    <a:pt x="238" y="104"/>
                  </a:lnTo>
                  <a:lnTo>
                    <a:pt x="235" y="101"/>
                  </a:lnTo>
                  <a:lnTo>
                    <a:pt x="233" y="97"/>
                  </a:lnTo>
                  <a:lnTo>
                    <a:pt x="231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0" y="88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1" y="88"/>
                  </a:lnTo>
                  <a:lnTo>
                    <a:pt x="209" y="86"/>
                  </a:lnTo>
                  <a:lnTo>
                    <a:pt x="209" y="85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70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9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9" y="65"/>
                  </a:lnTo>
                  <a:lnTo>
                    <a:pt x="236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4"/>
                  </a:lnTo>
                  <a:lnTo>
                    <a:pt x="247" y="54"/>
                  </a:lnTo>
                  <a:lnTo>
                    <a:pt x="247" y="54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9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3" y="57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6" y="59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2" y="57"/>
                  </a:lnTo>
                  <a:lnTo>
                    <a:pt x="264" y="56"/>
                  </a:lnTo>
                  <a:lnTo>
                    <a:pt x="264" y="56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6"/>
                  </a:lnTo>
                  <a:lnTo>
                    <a:pt x="289" y="56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4" y="57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8" y="59"/>
                  </a:lnTo>
                  <a:lnTo>
                    <a:pt x="300" y="59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9" y="59"/>
                  </a:lnTo>
                  <a:lnTo>
                    <a:pt x="309" y="59"/>
                  </a:lnTo>
                  <a:lnTo>
                    <a:pt x="311" y="61"/>
                  </a:lnTo>
                  <a:lnTo>
                    <a:pt x="312" y="61"/>
                  </a:lnTo>
                  <a:lnTo>
                    <a:pt x="314" y="61"/>
                  </a:lnTo>
                  <a:lnTo>
                    <a:pt x="314" y="59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5"/>
                  </a:lnTo>
                  <a:lnTo>
                    <a:pt x="321" y="65"/>
                  </a:lnTo>
                  <a:lnTo>
                    <a:pt x="321" y="66"/>
                  </a:lnTo>
                  <a:lnTo>
                    <a:pt x="321" y="66"/>
                  </a:lnTo>
                  <a:lnTo>
                    <a:pt x="321" y="68"/>
                  </a:lnTo>
                  <a:lnTo>
                    <a:pt x="323" y="68"/>
                  </a:lnTo>
                  <a:lnTo>
                    <a:pt x="325" y="66"/>
                  </a:lnTo>
                  <a:lnTo>
                    <a:pt x="325" y="66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6" y="47"/>
                  </a:lnTo>
                  <a:lnTo>
                    <a:pt x="336" y="45"/>
                  </a:lnTo>
                  <a:lnTo>
                    <a:pt x="336" y="45"/>
                  </a:lnTo>
                  <a:lnTo>
                    <a:pt x="336" y="43"/>
                  </a:lnTo>
                  <a:lnTo>
                    <a:pt x="336" y="43"/>
                  </a:lnTo>
                  <a:lnTo>
                    <a:pt x="334" y="43"/>
                  </a:lnTo>
                  <a:lnTo>
                    <a:pt x="334" y="41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4" y="38"/>
                  </a:lnTo>
                  <a:lnTo>
                    <a:pt x="336" y="36"/>
                  </a:lnTo>
                  <a:lnTo>
                    <a:pt x="336" y="36"/>
                  </a:lnTo>
                  <a:lnTo>
                    <a:pt x="334" y="34"/>
                  </a:lnTo>
                  <a:lnTo>
                    <a:pt x="336" y="34"/>
                  </a:lnTo>
                  <a:lnTo>
                    <a:pt x="339" y="34"/>
                  </a:lnTo>
                  <a:lnTo>
                    <a:pt x="339" y="32"/>
                  </a:lnTo>
                  <a:lnTo>
                    <a:pt x="341" y="32"/>
                  </a:lnTo>
                  <a:lnTo>
                    <a:pt x="341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7" y="27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0" y="25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50" y="20"/>
                  </a:lnTo>
                  <a:lnTo>
                    <a:pt x="350" y="16"/>
                  </a:lnTo>
                  <a:lnTo>
                    <a:pt x="348" y="16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7" y="10"/>
                  </a:lnTo>
                  <a:lnTo>
                    <a:pt x="345" y="9"/>
                  </a:lnTo>
                  <a:lnTo>
                    <a:pt x="341" y="7"/>
                  </a:lnTo>
                  <a:lnTo>
                    <a:pt x="343" y="7"/>
                  </a:lnTo>
                  <a:lnTo>
                    <a:pt x="343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39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6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1"/>
                  </a:lnTo>
                  <a:lnTo>
                    <a:pt x="330" y="1"/>
                  </a:lnTo>
                  <a:lnTo>
                    <a:pt x="330" y="0"/>
                  </a:lnTo>
                  <a:lnTo>
                    <a:pt x="329" y="0"/>
                  </a:lnTo>
                  <a:lnTo>
                    <a:pt x="329" y="1"/>
                  </a:lnTo>
                  <a:lnTo>
                    <a:pt x="325" y="1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5" y="9"/>
                  </a:lnTo>
                  <a:lnTo>
                    <a:pt x="325" y="9"/>
                  </a:lnTo>
                  <a:lnTo>
                    <a:pt x="325" y="10"/>
                  </a:lnTo>
                  <a:lnTo>
                    <a:pt x="325" y="12"/>
                  </a:lnTo>
                  <a:lnTo>
                    <a:pt x="325" y="12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5" y="25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18" y="29"/>
                  </a:lnTo>
                  <a:lnTo>
                    <a:pt x="316" y="30"/>
                  </a:lnTo>
                  <a:lnTo>
                    <a:pt x="316" y="30"/>
                  </a:lnTo>
                  <a:lnTo>
                    <a:pt x="316" y="29"/>
                  </a:lnTo>
                  <a:lnTo>
                    <a:pt x="314" y="29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1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5" y="29"/>
                  </a:lnTo>
                  <a:lnTo>
                    <a:pt x="305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96" y="29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1" y="32"/>
                  </a:lnTo>
                  <a:lnTo>
                    <a:pt x="283" y="34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78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9"/>
                  </a:lnTo>
                  <a:lnTo>
                    <a:pt x="265" y="25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0" y="25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6" y="27"/>
                  </a:lnTo>
                  <a:lnTo>
                    <a:pt x="255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7" y="21"/>
                  </a:lnTo>
                  <a:lnTo>
                    <a:pt x="247" y="21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7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21"/>
                  </a:lnTo>
                  <a:lnTo>
                    <a:pt x="220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5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4" y="27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5" y="30"/>
                  </a:lnTo>
                  <a:lnTo>
                    <a:pt x="164" y="29"/>
                  </a:lnTo>
                  <a:lnTo>
                    <a:pt x="161" y="29"/>
                  </a:lnTo>
                  <a:lnTo>
                    <a:pt x="159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8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41"/>
                  </a:lnTo>
                  <a:lnTo>
                    <a:pt x="148" y="4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1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6" y="41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3" y="43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7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3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6" y="59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4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6"/>
                  </a:lnTo>
                  <a:lnTo>
                    <a:pt x="63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5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21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4" y="133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4" y="160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8"/>
                  </a:lnTo>
                  <a:lnTo>
                    <a:pt x="49" y="173"/>
                  </a:lnTo>
                  <a:lnTo>
                    <a:pt x="50" y="173"/>
                  </a:lnTo>
                  <a:lnTo>
                    <a:pt x="52" y="175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1" y="175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8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2" y="187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2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9" y="186"/>
                  </a:lnTo>
                  <a:lnTo>
                    <a:pt x="69" y="184"/>
                  </a:lnTo>
                  <a:lnTo>
                    <a:pt x="69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7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6" y="189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6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7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5"/>
                  </a:lnTo>
                  <a:lnTo>
                    <a:pt x="63" y="200"/>
                  </a:lnTo>
                  <a:lnTo>
                    <a:pt x="65" y="200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70" y="206"/>
                  </a:lnTo>
                  <a:lnTo>
                    <a:pt x="70" y="207"/>
                  </a:lnTo>
                  <a:lnTo>
                    <a:pt x="69" y="209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4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8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3" y="220"/>
                  </a:lnTo>
                  <a:lnTo>
                    <a:pt x="83" y="222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7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7" y="216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8" y="218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4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4" y="224"/>
                  </a:lnTo>
                  <a:lnTo>
                    <a:pt x="94" y="225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2" y="224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6" y="225"/>
                  </a:lnTo>
                  <a:lnTo>
                    <a:pt x="96" y="224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2"/>
                  </a:lnTo>
                  <a:lnTo>
                    <a:pt x="108" y="222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5" y="218"/>
                  </a:lnTo>
                  <a:lnTo>
                    <a:pt x="117" y="218"/>
                  </a:lnTo>
                  <a:lnTo>
                    <a:pt x="117" y="218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8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3" y="216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22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1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4" y="229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6" y="233"/>
                  </a:lnTo>
                  <a:lnTo>
                    <a:pt x="168" y="233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4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1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1" y="233"/>
                  </a:lnTo>
                  <a:lnTo>
                    <a:pt x="173" y="233"/>
                  </a:lnTo>
                  <a:lnTo>
                    <a:pt x="173" y="231"/>
                  </a:lnTo>
                  <a:lnTo>
                    <a:pt x="175" y="231"/>
                  </a:lnTo>
                  <a:lnTo>
                    <a:pt x="177" y="233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9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7" y="234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4" y="242"/>
                  </a:lnTo>
                  <a:lnTo>
                    <a:pt x="164" y="243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4" y="247"/>
                  </a:lnTo>
                  <a:lnTo>
                    <a:pt x="164" y="247"/>
                  </a:lnTo>
                  <a:lnTo>
                    <a:pt x="164" y="249"/>
                  </a:lnTo>
                  <a:lnTo>
                    <a:pt x="162" y="249"/>
                  </a:lnTo>
                  <a:lnTo>
                    <a:pt x="162" y="249"/>
                  </a:lnTo>
                  <a:lnTo>
                    <a:pt x="161" y="247"/>
                  </a:lnTo>
                  <a:lnTo>
                    <a:pt x="159" y="247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57" y="243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1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4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2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4" y="224"/>
                  </a:lnTo>
                  <a:lnTo>
                    <a:pt x="112" y="222"/>
                  </a:lnTo>
                  <a:lnTo>
                    <a:pt x="110" y="224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3" y="231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34"/>
                  </a:lnTo>
                  <a:lnTo>
                    <a:pt x="92" y="233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1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7" y="234"/>
                  </a:lnTo>
                  <a:lnTo>
                    <a:pt x="87" y="236"/>
                  </a:lnTo>
                  <a:lnTo>
                    <a:pt x="87" y="236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1" y="245"/>
                  </a:lnTo>
                  <a:lnTo>
                    <a:pt x="79" y="247"/>
                  </a:lnTo>
                  <a:lnTo>
                    <a:pt x="78" y="249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9" y="256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6" y="272"/>
                  </a:lnTo>
                  <a:lnTo>
                    <a:pt x="97" y="272"/>
                  </a:lnTo>
                  <a:lnTo>
                    <a:pt x="99" y="276"/>
                  </a:lnTo>
                  <a:lnTo>
                    <a:pt x="103" y="283"/>
                  </a:lnTo>
                  <a:lnTo>
                    <a:pt x="103" y="283"/>
                  </a:lnTo>
                  <a:lnTo>
                    <a:pt x="103" y="285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1" y="290"/>
                  </a:lnTo>
                  <a:lnTo>
                    <a:pt x="97" y="294"/>
                  </a:lnTo>
                  <a:lnTo>
                    <a:pt x="97" y="296"/>
                  </a:lnTo>
                  <a:lnTo>
                    <a:pt x="97" y="298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9" y="305"/>
                  </a:lnTo>
                  <a:lnTo>
                    <a:pt x="99" y="307"/>
                  </a:lnTo>
                  <a:lnTo>
                    <a:pt x="101" y="307"/>
                  </a:lnTo>
                  <a:lnTo>
                    <a:pt x="101" y="310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1" y="310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5" y="310"/>
                  </a:lnTo>
                  <a:lnTo>
                    <a:pt x="105" y="312"/>
                  </a:lnTo>
                  <a:lnTo>
                    <a:pt x="105" y="312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8"/>
                  </a:lnTo>
                  <a:lnTo>
                    <a:pt x="103" y="318"/>
                  </a:lnTo>
                  <a:lnTo>
                    <a:pt x="105" y="319"/>
                  </a:lnTo>
                  <a:lnTo>
                    <a:pt x="105" y="318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10" y="319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4" y="325"/>
                  </a:lnTo>
                  <a:lnTo>
                    <a:pt x="114" y="323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4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7" y="307"/>
                  </a:lnTo>
                  <a:lnTo>
                    <a:pt x="121" y="305"/>
                  </a:lnTo>
                  <a:lnTo>
                    <a:pt x="121" y="305"/>
                  </a:lnTo>
                  <a:lnTo>
                    <a:pt x="123" y="305"/>
                  </a:lnTo>
                  <a:lnTo>
                    <a:pt x="126" y="305"/>
                  </a:lnTo>
                  <a:lnTo>
                    <a:pt x="126" y="307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8" y="314"/>
                  </a:lnTo>
                  <a:lnTo>
                    <a:pt x="128" y="312"/>
                  </a:lnTo>
                  <a:lnTo>
                    <a:pt x="130" y="314"/>
                  </a:lnTo>
                  <a:lnTo>
                    <a:pt x="134" y="318"/>
                  </a:lnTo>
                  <a:lnTo>
                    <a:pt x="134" y="319"/>
                  </a:lnTo>
                  <a:lnTo>
                    <a:pt x="134" y="321"/>
                  </a:lnTo>
                  <a:lnTo>
                    <a:pt x="135" y="323"/>
                  </a:lnTo>
                  <a:lnTo>
                    <a:pt x="135" y="325"/>
                  </a:lnTo>
                  <a:lnTo>
                    <a:pt x="137" y="327"/>
                  </a:lnTo>
                  <a:lnTo>
                    <a:pt x="137" y="325"/>
                  </a:lnTo>
                  <a:lnTo>
                    <a:pt x="137" y="327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4" y="345"/>
                  </a:lnTo>
                  <a:lnTo>
                    <a:pt x="144" y="343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3" y="337"/>
                  </a:lnTo>
                  <a:lnTo>
                    <a:pt x="143" y="337"/>
                  </a:lnTo>
                  <a:lnTo>
                    <a:pt x="143" y="336"/>
                  </a:lnTo>
                  <a:lnTo>
                    <a:pt x="143" y="332"/>
                  </a:lnTo>
                  <a:lnTo>
                    <a:pt x="143" y="330"/>
                  </a:lnTo>
                  <a:lnTo>
                    <a:pt x="144" y="330"/>
                  </a:lnTo>
                  <a:lnTo>
                    <a:pt x="144" y="332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7"/>
                  </a:lnTo>
                  <a:lnTo>
                    <a:pt x="146" y="327"/>
                  </a:lnTo>
                  <a:lnTo>
                    <a:pt x="144" y="327"/>
                  </a:lnTo>
                  <a:lnTo>
                    <a:pt x="144" y="325"/>
                  </a:lnTo>
                  <a:lnTo>
                    <a:pt x="146" y="325"/>
                  </a:lnTo>
                  <a:lnTo>
                    <a:pt x="148" y="323"/>
                  </a:lnTo>
                  <a:lnTo>
                    <a:pt x="148" y="321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7" y="319"/>
                  </a:lnTo>
                  <a:lnTo>
                    <a:pt x="159" y="319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9" y="325"/>
                  </a:lnTo>
                  <a:lnTo>
                    <a:pt x="159" y="325"/>
                  </a:lnTo>
                  <a:lnTo>
                    <a:pt x="159" y="327"/>
                  </a:lnTo>
                  <a:lnTo>
                    <a:pt x="159" y="328"/>
                  </a:lnTo>
                  <a:lnTo>
                    <a:pt x="159" y="328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2" y="328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0" y="336"/>
                  </a:lnTo>
                  <a:lnTo>
                    <a:pt x="171" y="337"/>
                  </a:lnTo>
                  <a:lnTo>
                    <a:pt x="171" y="337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5" y="343"/>
                  </a:lnTo>
                  <a:lnTo>
                    <a:pt x="177" y="343"/>
                  </a:lnTo>
                  <a:lnTo>
                    <a:pt x="177" y="341"/>
                  </a:lnTo>
                  <a:lnTo>
                    <a:pt x="179" y="343"/>
                  </a:lnTo>
                  <a:lnTo>
                    <a:pt x="179" y="341"/>
                  </a:lnTo>
                  <a:lnTo>
                    <a:pt x="177" y="339"/>
                  </a:lnTo>
                  <a:lnTo>
                    <a:pt x="177" y="339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7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1" y="332"/>
                  </a:lnTo>
                  <a:lnTo>
                    <a:pt x="171" y="330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7"/>
                  </a:lnTo>
                  <a:lnTo>
                    <a:pt x="170" y="327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8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0" y="312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7"/>
                  </a:lnTo>
                  <a:lnTo>
                    <a:pt x="168" y="305"/>
                  </a:lnTo>
                  <a:lnTo>
                    <a:pt x="168" y="305"/>
                  </a:lnTo>
                  <a:lnTo>
                    <a:pt x="168" y="303"/>
                  </a:lnTo>
                  <a:lnTo>
                    <a:pt x="166" y="301"/>
                  </a:lnTo>
                  <a:lnTo>
                    <a:pt x="168" y="303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4"/>
                  </a:lnTo>
                  <a:lnTo>
                    <a:pt x="164" y="294"/>
                  </a:lnTo>
                  <a:lnTo>
                    <a:pt x="162" y="290"/>
                  </a:lnTo>
                  <a:lnTo>
                    <a:pt x="161" y="290"/>
                  </a:lnTo>
                  <a:lnTo>
                    <a:pt x="161" y="289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59" y="287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0"/>
                  </a:lnTo>
                  <a:lnTo>
                    <a:pt x="157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2"/>
                  </a:lnTo>
                  <a:lnTo>
                    <a:pt x="155" y="272"/>
                  </a:lnTo>
                  <a:lnTo>
                    <a:pt x="155" y="271"/>
                  </a:lnTo>
                  <a:lnTo>
                    <a:pt x="157" y="271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2"/>
                  </a:lnTo>
                  <a:lnTo>
                    <a:pt x="159" y="272"/>
                  </a:lnTo>
                  <a:lnTo>
                    <a:pt x="161" y="272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2" y="274"/>
                  </a:lnTo>
                  <a:lnTo>
                    <a:pt x="162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1" y="276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3" y="278"/>
                  </a:lnTo>
                  <a:lnTo>
                    <a:pt x="175" y="278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1" y="281"/>
                  </a:lnTo>
                  <a:lnTo>
                    <a:pt x="171" y="283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5" y="287"/>
                  </a:lnTo>
                  <a:lnTo>
                    <a:pt x="175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9" y="289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0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79BAD04F-240A-4526-8D56-85F2D595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2476501"/>
              <a:ext cx="1230313" cy="1631950"/>
            </a:xfrm>
            <a:custGeom>
              <a:avLst/>
              <a:gdLst>
                <a:gd name="T0" fmla="*/ 452 w 775"/>
                <a:gd name="T1" fmla="*/ 698 h 1028"/>
                <a:gd name="T2" fmla="*/ 405 w 775"/>
                <a:gd name="T3" fmla="*/ 616 h 1028"/>
                <a:gd name="T4" fmla="*/ 398 w 775"/>
                <a:gd name="T5" fmla="*/ 566 h 1028"/>
                <a:gd name="T6" fmla="*/ 304 w 775"/>
                <a:gd name="T7" fmla="*/ 575 h 1028"/>
                <a:gd name="T8" fmla="*/ 329 w 775"/>
                <a:gd name="T9" fmla="*/ 618 h 1028"/>
                <a:gd name="T10" fmla="*/ 392 w 775"/>
                <a:gd name="T11" fmla="*/ 620 h 1028"/>
                <a:gd name="T12" fmla="*/ 383 w 775"/>
                <a:gd name="T13" fmla="*/ 494 h 1028"/>
                <a:gd name="T14" fmla="*/ 378 w 775"/>
                <a:gd name="T15" fmla="*/ 456 h 1028"/>
                <a:gd name="T16" fmla="*/ 338 w 775"/>
                <a:gd name="T17" fmla="*/ 419 h 1028"/>
                <a:gd name="T18" fmla="*/ 394 w 775"/>
                <a:gd name="T19" fmla="*/ 432 h 1028"/>
                <a:gd name="T20" fmla="*/ 315 w 775"/>
                <a:gd name="T21" fmla="*/ 369 h 1028"/>
                <a:gd name="T22" fmla="*/ 315 w 775"/>
                <a:gd name="T23" fmla="*/ 354 h 1028"/>
                <a:gd name="T24" fmla="*/ 387 w 775"/>
                <a:gd name="T25" fmla="*/ 326 h 1028"/>
                <a:gd name="T26" fmla="*/ 378 w 775"/>
                <a:gd name="T27" fmla="*/ 318 h 1028"/>
                <a:gd name="T28" fmla="*/ 360 w 775"/>
                <a:gd name="T29" fmla="*/ 336 h 1028"/>
                <a:gd name="T30" fmla="*/ 390 w 775"/>
                <a:gd name="T31" fmla="*/ 369 h 1028"/>
                <a:gd name="T32" fmla="*/ 342 w 775"/>
                <a:gd name="T33" fmla="*/ 257 h 1028"/>
                <a:gd name="T34" fmla="*/ 351 w 775"/>
                <a:gd name="T35" fmla="*/ 288 h 1028"/>
                <a:gd name="T36" fmla="*/ 378 w 775"/>
                <a:gd name="T37" fmla="*/ 261 h 1028"/>
                <a:gd name="T38" fmla="*/ 334 w 775"/>
                <a:gd name="T39" fmla="*/ 259 h 1028"/>
                <a:gd name="T40" fmla="*/ 679 w 775"/>
                <a:gd name="T41" fmla="*/ 672 h 1028"/>
                <a:gd name="T42" fmla="*/ 627 w 775"/>
                <a:gd name="T43" fmla="*/ 582 h 1028"/>
                <a:gd name="T44" fmla="*/ 564 w 775"/>
                <a:gd name="T45" fmla="*/ 466 h 1028"/>
                <a:gd name="T46" fmla="*/ 529 w 775"/>
                <a:gd name="T47" fmla="*/ 430 h 1028"/>
                <a:gd name="T48" fmla="*/ 566 w 775"/>
                <a:gd name="T49" fmla="*/ 311 h 1028"/>
                <a:gd name="T50" fmla="*/ 470 w 775"/>
                <a:gd name="T51" fmla="*/ 315 h 1028"/>
                <a:gd name="T52" fmla="*/ 529 w 775"/>
                <a:gd name="T53" fmla="*/ 230 h 1028"/>
                <a:gd name="T54" fmla="*/ 452 w 775"/>
                <a:gd name="T55" fmla="*/ 228 h 1028"/>
                <a:gd name="T56" fmla="*/ 419 w 775"/>
                <a:gd name="T57" fmla="*/ 262 h 1028"/>
                <a:gd name="T58" fmla="*/ 407 w 775"/>
                <a:gd name="T59" fmla="*/ 297 h 1028"/>
                <a:gd name="T60" fmla="*/ 405 w 775"/>
                <a:gd name="T61" fmla="*/ 336 h 1028"/>
                <a:gd name="T62" fmla="*/ 399 w 775"/>
                <a:gd name="T63" fmla="*/ 373 h 1028"/>
                <a:gd name="T64" fmla="*/ 401 w 775"/>
                <a:gd name="T65" fmla="*/ 418 h 1028"/>
                <a:gd name="T66" fmla="*/ 412 w 775"/>
                <a:gd name="T67" fmla="*/ 427 h 1028"/>
                <a:gd name="T68" fmla="*/ 405 w 775"/>
                <a:gd name="T69" fmla="*/ 488 h 1028"/>
                <a:gd name="T70" fmla="*/ 419 w 775"/>
                <a:gd name="T71" fmla="*/ 459 h 1028"/>
                <a:gd name="T72" fmla="*/ 443 w 775"/>
                <a:gd name="T73" fmla="*/ 466 h 1028"/>
                <a:gd name="T74" fmla="*/ 428 w 775"/>
                <a:gd name="T75" fmla="*/ 551 h 1028"/>
                <a:gd name="T76" fmla="*/ 484 w 775"/>
                <a:gd name="T77" fmla="*/ 571 h 1028"/>
                <a:gd name="T78" fmla="*/ 517 w 775"/>
                <a:gd name="T79" fmla="*/ 616 h 1028"/>
                <a:gd name="T80" fmla="*/ 546 w 775"/>
                <a:gd name="T81" fmla="*/ 696 h 1028"/>
                <a:gd name="T82" fmla="*/ 454 w 775"/>
                <a:gd name="T83" fmla="*/ 739 h 1028"/>
                <a:gd name="T84" fmla="*/ 445 w 775"/>
                <a:gd name="T85" fmla="*/ 804 h 1028"/>
                <a:gd name="T86" fmla="*/ 448 w 775"/>
                <a:gd name="T87" fmla="*/ 833 h 1028"/>
                <a:gd name="T88" fmla="*/ 495 w 775"/>
                <a:gd name="T89" fmla="*/ 837 h 1028"/>
                <a:gd name="T90" fmla="*/ 535 w 775"/>
                <a:gd name="T91" fmla="*/ 867 h 1028"/>
                <a:gd name="T92" fmla="*/ 416 w 775"/>
                <a:gd name="T93" fmla="*/ 947 h 1028"/>
                <a:gd name="T94" fmla="*/ 452 w 775"/>
                <a:gd name="T95" fmla="*/ 936 h 1028"/>
                <a:gd name="T96" fmla="*/ 513 w 775"/>
                <a:gd name="T97" fmla="*/ 913 h 1028"/>
                <a:gd name="T98" fmla="*/ 620 w 775"/>
                <a:gd name="T99" fmla="*/ 900 h 1028"/>
                <a:gd name="T100" fmla="*/ 752 w 775"/>
                <a:gd name="T101" fmla="*/ 876 h 1028"/>
                <a:gd name="T102" fmla="*/ 730 w 775"/>
                <a:gd name="T103" fmla="*/ 824 h 1028"/>
                <a:gd name="T104" fmla="*/ 517 w 775"/>
                <a:gd name="T105" fmla="*/ 197 h 1028"/>
                <a:gd name="T106" fmla="*/ 544 w 775"/>
                <a:gd name="T107" fmla="*/ 186 h 1028"/>
                <a:gd name="T108" fmla="*/ 533 w 775"/>
                <a:gd name="T109" fmla="*/ 167 h 1028"/>
                <a:gd name="T110" fmla="*/ 538 w 775"/>
                <a:gd name="T111" fmla="*/ 158 h 1028"/>
                <a:gd name="T112" fmla="*/ 632 w 775"/>
                <a:gd name="T113" fmla="*/ 69 h 1028"/>
                <a:gd name="T114" fmla="*/ 622 w 775"/>
                <a:gd name="T115" fmla="*/ 65 h 1028"/>
                <a:gd name="T116" fmla="*/ 629 w 775"/>
                <a:gd name="T117" fmla="*/ 62 h 1028"/>
                <a:gd name="T118" fmla="*/ 620 w 775"/>
                <a:gd name="T119" fmla="*/ 33 h 1028"/>
                <a:gd name="T120" fmla="*/ 611 w 775"/>
                <a:gd name="T121" fmla="*/ 55 h 1028"/>
                <a:gd name="T122" fmla="*/ 647 w 775"/>
                <a:gd name="T123" fmla="*/ 9 h 1028"/>
                <a:gd name="T124" fmla="*/ 455 w 775"/>
                <a:gd name="T125" fmla="*/ 63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1028">
                  <a:moveTo>
                    <a:pt x="371" y="969"/>
                  </a:moveTo>
                  <a:lnTo>
                    <a:pt x="371" y="969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2" y="970"/>
                  </a:lnTo>
                  <a:lnTo>
                    <a:pt x="372" y="970"/>
                  </a:lnTo>
                  <a:lnTo>
                    <a:pt x="371" y="969"/>
                  </a:lnTo>
                  <a:lnTo>
                    <a:pt x="371" y="969"/>
                  </a:lnTo>
                  <a:close/>
                  <a:moveTo>
                    <a:pt x="369" y="967"/>
                  </a:move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9"/>
                  </a:lnTo>
                  <a:lnTo>
                    <a:pt x="369" y="969"/>
                  </a:lnTo>
                  <a:lnTo>
                    <a:pt x="371" y="967"/>
                  </a:lnTo>
                  <a:lnTo>
                    <a:pt x="369" y="967"/>
                  </a:lnTo>
                  <a:lnTo>
                    <a:pt x="369" y="967"/>
                  </a:lnTo>
                  <a:close/>
                  <a:moveTo>
                    <a:pt x="632" y="907"/>
                  </a:moveTo>
                  <a:lnTo>
                    <a:pt x="632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5"/>
                  </a:lnTo>
                  <a:lnTo>
                    <a:pt x="631" y="905"/>
                  </a:lnTo>
                  <a:lnTo>
                    <a:pt x="629" y="905"/>
                  </a:lnTo>
                  <a:lnTo>
                    <a:pt x="622" y="904"/>
                  </a:lnTo>
                  <a:lnTo>
                    <a:pt x="620" y="904"/>
                  </a:lnTo>
                  <a:lnTo>
                    <a:pt x="620" y="904"/>
                  </a:lnTo>
                  <a:lnTo>
                    <a:pt x="618" y="905"/>
                  </a:lnTo>
                  <a:lnTo>
                    <a:pt x="616" y="907"/>
                  </a:lnTo>
                  <a:lnTo>
                    <a:pt x="614" y="907"/>
                  </a:lnTo>
                  <a:lnTo>
                    <a:pt x="614" y="907"/>
                  </a:lnTo>
                  <a:lnTo>
                    <a:pt x="616" y="907"/>
                  </a:lnTo>
                  <a:lnTo>
                    <a:pt x="616" y="905"/>
                  </a:lnTo>
                  <a:lnTo>
                    <a:pt x="611" y="909"/>
                  </a:lnTo>
                  <a:lnTo>
                    <a:pt x="609" y="909"/>
                  </a:lnTo>
                  <a:lnTo>
                    <a:pt x="607" y="913"/>
                  </a:lnTo>
                  <a:lnTo>
                    <a:pt x="609" y="911"/>
                  </a:lnTo>
                  <a:lnTo>
                    <a:pt x="609" y="911"/>
                  </a:lnTo>
                  <a:lnTo>
                    <a:pt x="611" y="911"/>
                  </a:lnTo>
                  <a:lnTo>
                    <a:pt x="612" y="911"/>
                  </a:lnTo>
                  <a:lnTo>
                    <a:pt x="614" y="913"/>
                  </a:lnTo>
                  <a:lnTo>
                    <a:pt x="614" y="913"/>
                  </a:lnTo>
                  <a:lnTo>
                    <a:pt x="620" y="918"/>
                  </a:lnTo>
                  <a:lnTo>
                    <a:pt x="622" y="918"/>
                  </a:lnTo>
                  <a:lnTo>
                    <a:pt x="627" y="916"/>
                  </a:lnTo>
                  <a:lnTo>
                    <a:pt x="629" y="916"/>
                  </a:lnTo>
                  <a:lnTo>
                    <a:pt x="629" y="914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31" y="911"/>
                  </a:lnTo>
                  <a:lnTo>
                    <a:pt x="631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09"/>
                  </a:lnTo>
                  <a:lnTo>
                    <a:pt x="632" y="907"/>
                  </a:lnTo>
                  <a:lnTo>
                    <a:pt x="632" y="907"/>
                  </a:lnTo>
                  <a:close/>
                  <a:moveTo>
                    <a:pt x="638" y="902"/>
                  </a:moveTo>
                  <a:lnTo>
                    <a:pt x="638" y="900"/>
                  </a:lnTo>
                  <a:lnTo>
                    <a:pt x="638" y="900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0" y="898"/>
                  </a:lnTo>
                  <a:lnTo>
                    <a:pt x="638" y="898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2"/>
                  </a:lnTo>
                  <a:lnTo>
                    <a:pt x="636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38" y="902"/>
                  </a:lnTo>
                  <a:close/>
                  <a:moveTo>
                    <a:pt x="454" y="871"/>
                  </a:moveTo>
                  <a:lnTo>
                    <a:pt x="454" y="871"/>
                  </a:lnTo>
                  <a:lnTo>
                    <a:pt x="454" y="871"/>
                  </a:lnTo>
                  <a:lnTo>
                    <a:pt x="454" y="869"/>
                  </a:lnTo>
                  <a:lnTo>
                    <a:pt x="452" y="869"/>
                  </a:lnTo>
                  <a:lnTo>
                    <a:pt x="452" y="869"/>
                  </a:lnTo>
                  <a:lnTo>
                    <a:pt x="452" y="871"/>
                  </a:lnTo>
                  <a:lnTo>
                    <a:pt x="452" y="871"/>
                  </a:lnTo>
                  <a:lnTo>
                    <a:pt x="452" y="873"/>
                  </a:lnTo>
                  <a:lnTo>
                    <a:pt x="454" y="871"/>
                  </a:lnTo>
                  <a:close/>
                  <a:moveTo>
                    <a:pt x="732" y="851"/>
                  </a:moveTo>
                  <a:lnTo>
                    <a:pt x="732" y="851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6" y="855"/>
                  </a:lnTo>
                  <a:lnTo>
                    <a:pt x="732" y="857"/>
                  </a:lnTo>
                  <a:lnTo>
                    <a:pt x="733" y="855"/>
                  </a:lnTo>
                  <a:lnTo>
                    <a:pt x="733" y="855"/>
                  </a:lnTo>
                  <a:lnTo>
                    <a:pt x="733" y="853"/>
                  </a:lnTo>
                  <a:lnTo>
                    <a:pt x="732" y="853"/>
                  </a:lnTo>
                  <a:lnTo>
                    <a:pt x="732" y="851"/>
                  </a:lnTo>
                  <a:close/>
                  <a:moveTo>
                    <a:pt x="457" y="699"/>
                  </a:moveTo>
                  <a:lnTo>
                    <a:pt x="457" y="699"/>
                  </a:lnTo>
                  <a:lnTo>
                    <a:pt x="457" y="698"/>
                  </a:lnTo>
                  <a:lnTo>
                    <a:pt x="455" y="698"/>
                  </a:lnTo>
                  <a:lnTo>
                    <a:pt x="455" y="696"/>
                  </a:lnTo>
                  <a:lnTo>
                    <a:pt x="455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2" y="698"/>
                  </a:lnTo>
                  <a:lnTo>
                    <a:pt x="452" y="698"/>
                  </a:lnTo>
                  <a:lnTo>
                    <a:pt x="452" y="699"/>
                  </a:lnTo>
                  <a:lnTo>
                    <a:pt x="452" y="699"/>
                  </a:lnTo>
                  <a:lnTo>
                    <a:pt x="454" y="699"/>
                  </a:lnTo>
                  <a:lnTo>
                    <a:pt x="454" y="699"/>
                  </a:lnTo>
                  <a:lnTo>
                    <a:pt x="455" y="699"/>
                  </a:lnTo>
                  <a:lnTo>
                    <a:pt x="455" y="701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1"/>
                  </a:lnTo>
                  <a:lnTo>
                    <a:pt x="457" y="699"/>
                  </a:lnTo>
                  <a:close/>
                  <a:moveTo>
                    <a:pt x="473" y="690"/>
                  </a:moveTo>
                  <a:lnTo>
                    <a:pt x="472" y="690"/>
                  </a:lnTo>
                  <a:lnTo>
                    <a:pt x="472" y="689"/>
                  </a:lnTo>
                  <a:lnTo>
                    <a:pt x="472" y="689"/>
                  </a:lnTo>
                  <a:lnTo>
                    <a:pt x="470" y="689"/>
                  </a:lnTo>
                  <a:lnTo>
                    <a:pt x="468" y="689"/>
                  </a:lnTo>
                  <a:lnTo>
                    <a:pt x="466" y="687"/>
                  </a:lnTo>
                  <a:lnTo>
                    <a:pt x="464" y="687"/>
                  </a:lnTo>
                  <a:lnTo>
                    <a:pt x="459" y="689"/>
                  </a:lnTo>
                  <a:lnTo>
                    <a:pt x="457" y="690"/>
                  </a:lnTo>
                  <a:lnTo>
                    <a:pt x="457" y="690"/>
                  </a:lnTo>
                  <a:lnTo>
                    <a:pt x="459" y="692"/>
                  </a:lnTo>
                  <a:lnTo>
                    <a:pt x="457" y="696"/>
                  </a:lnTo>
                  <a:lnTo>
                    <a:pt x="457" y="698"/>
                  </a:lnTo>
                  <a:lnTo>
                    <a:pt x="457" y="698"/>
                  </a:lnTo>
                  <a:lnTo>
                    <a:pt x="457" y="699"/>
                  </a:lnTo>
                  <a:lnTo>
                    <a:pt x="457" y="699"/>
                  </a:lnTo>
                  <a:lnTo>
                    <a:pt x="459" y="701"/>
                  </a:lnTo>
                  <a:lnTo>
                    <a:pt x="461" y="705"/>
                  </a:lnTo>
                  <a:lnTo>
                    <a:pt x="461" y="705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8"/>
                  </a:lnTo>
                  <a:lnTo>
                    <a:pt x="461" y="708"/>
                  </a:lnTo>
                  <a:lnTo>
                    <a:pt x="463" y="708"/>
                  </a:lnTo>
                  <a:lnTo>
                    <a:pt x="463" y="708"/>
                  </a:lnTo>
                  <a:lnTo>
                    <a:pt x="464" y="708"/>
                  </a:lnTo>
                  <a:lnTo>
                    <a:pt x="464" y="710"/>
                  </a:lnTo>
                  <a:lnTo>
                    <a:pt x="464" y="708"/>
                  </a:lnTo>
                  <a:lnTo>
                    <a:pt x="466" y="708"/>
                  </a:lnTo>
                  <a:lnTo>
                    <a:pt x="466" y="707"/>
                  </a:lnTo>
                  <a:lnTo>
                    <a:pt x="466" y="707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72" y="710"/>
                  </a:lnTo>
                  <a:lnTo>
                    <a:pt x="473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5"/>
                  </a:lnTo>
                  <a:lnTo>
                    <a:pt x="477" y="705"/>
                  </a:lnTo>
                  <a:lnTo>
                    <a:pt x="477" y="703"/>
                  </a:lnTo>
                  <a:lnTo>
                    <a:pt x="479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2" y="699"/>
                  </a:lnTo>
                  <a:lnTo>
                    <a:pt x="484" y="698"/>
                  </a:lnTo>
                  <a:lnTo>
                    <a:pt x="482" y="698"/>
                  </a:lnTo>
                  <a:lnTo>
                    <a:pt x="482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6"/>
                  </a:lnTo>
                  <a:lnTo>
                    <a:pt x="481" y="696"/>
                  </a:lnTo>
                  <a:lnTo>
                    <a:pt x="479" y="696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7" y="698"/>
                  </a:lnTo>
                  <a:lnTo>
                    <a:pt x="477" y="698"/>
                  </a:lnTo>
                  <a:lnTo>
                    <a:pt x="475" y="698"/>
                  </a:lnTo>
                  <a:lnTo>
                    <a:pt x="475" y="698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3" y="694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5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0"/>
                  </a:lnTo>
                  <a:close/>
                  <a:moveTo>
                    <a:pt x="403" y="618"/>
                  </a:moveTo>
                  <a:lnTo>
                    <a:pt x="403" y="620"/>
                  </a:lnTo>
                  <a:lnTo>
                    <a:pt x="403" y="620"/>
                  </a:lnTo>
                  <a:lnTo>
                    <a:pt x="403" y="618"/>
                  </a:lnTo>
                  <a:lnTo>
                    <a:pt x="405" y="618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7" y="615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7"/>
                  </a:lnTo>
                  <a:lnTo>
                    <a:pt x="407" y="606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5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598"/>
                  </a:lnTo>
                  <a:lnTo>
                    <a:pt x="403" y="598"/>
                  </a:lnTo>
                  <a:lnTo>
                    <a:pt x="403" y="598"/>
                  </a:lnTo>
                  <a:lnTo>
                    <a:pt x="405" y="596"/>
                  </a:lnTo>
                  <a:lnTo>
                    <a:pt x="403" y="595"/>
                  </a:lnTo>
                  <a:lnTo>
                    <a:pt x="403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399" y="593"/>
                  </a:lnTo>
                  <a:lnTo>
                    <a:pt x="401" y="593"/>
                  </a:lnTo>
                  <a:lnTo>
                    <a:pt x="401" y="591"/>
                  </a:lnTo>
                  <a:lnTo>
                    <a:pt x="401" y="591"/>
                  </a:lnTo>
                  <a:lnTo>
                    <a:pt x="401" y="589"/>
                  </a:lnTo>
                  <a:lnTo>
                    <a:pt x="401" y="589"/>
                  </a:lnTo>
                  <a:lnTo>
                    <a:pt x="403" y="589"/>
                  </a:lnTo>
                  <a:lnTo>
                    <a:pt x="403" y="591"/>
                  </a:lnTo>
                  <a:lnTo>
                    <a:pt x="407" y="593"/>
                  </a:lnTo>
                  <a:lnTo>
                    <a:pt x="408" y="595"/>
                  </a:lnTo>
                  <a:lnTo>
                    <a:pt x="408" y="596"/>
                  </a:lnTo>
                  <a:lnTo>
                    <a:pt x="408" y="600"/>
                  </a:lnTo>
                  <a:lnTo>
                    <a:pt x="408" y="600"/>
                  </a:lnTo>
                  <a:lnTo>
                    <a:pt x="407" y="602"/>
                  </a:lnTo>
                  <a:lnTo>
                    <a:pt x="407" y="604"/>
                  </a:lnTo>
                  <a:lnTo>
                    <a:pt x="407" y="604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7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2" y="609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6"/>
                  </a:lnTo>
                  <a:lnTo>
                    <a:pt x="414" y="606"/>
                  </a:lnTo>
                  <a:lnTo>
                    <a:pt x="414" y="604"/>
                  </a:lnTo>
                  <a:lnTo>
                    <a:pt x="412" y="602"/>
                  </a:lnTo>
                  <a:lnTo>
                    <a:pt x="414" y="602"/>
                  </a:lnTo>
                  <a:lnTo>
                    <a:pt x="414" y="600"/>
                  </a:lnTo>
                  <a:lnTo>
                    <a:pt x="414" y="600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6"/>
                  </a:lnTo>
                  <a:lnTo>
                    <a:pt x="414" y="596"/>
                  </a:lnTo>
                  <a:lnTo>
                    <a:pt x="412" y="595"/>
                  </a:lnTo>
                  <a:lnTo>
                    <a:pt x="412" y="593"/>
                  </a:lnTo>
                  <a:lnTo>
                    <a:pt x="412" y="589"/>
                  </a:lnTo>
                  <a:lnTo>
                    <a:pt x="412" y="589"/>
                  </a:lnTo>
                  <a:lnTo>
                    <a:pt x="410" y="589"/>
                  </a:lnTo>
                  <a:lnTo>
                    <a:pt x="410" y="587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0"/>
                  </a:lnTo>
                  <a:lnTo>
                    <a:pt x="407" y="580"/>
                  </a:lnTo>
                  <a:lnTo>
                    <a:pt x="401" y="582"/>
                  </a:lnTo>
                  <a:lnTo>
                    <a:pt x="399" y="582"/>
                  </a:lnTo>
                  <a:lnTo>
                    <a:pt x="399" y="580"/>
                  </a:lnTo>
                  <a:lnTo>
                    <a:pt x="399" y="580"/>
                  </a:lnTo>
                  <a:lnTo>
                    <a:pt x="398" y="580"/>
                  </a:lnTo>
                  <a:lnTo>
                    <a:pt x="396" y="582"/>
                  </a:lnTo>
                  <a:lnTo>
                    <a:pt x="394" y="584"/>
                  </a:lnTo>
                  <a:lnTo>
                    <a:pt x="394" y="584"/>
                  </a:lnTo>
                  <a:lnTo>
                    <a:pt x="392" y="586"/>
                  </a:lnTo>
                  <a:lnTo>
                    <a:pt x="392" y="586"/>
                  </a:lnTo>
                  <a:lnTo>
                    <a:pt x="392" y="587"/>
                  </a:lnTo>
                  <a:lnTo>
                    <a:pt x="390" y="587"/>
                  </a:lnTo>
                  <a:lnTo>
                    <a:pt x="390" y="587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4"/>
                  </a:lnTo>
                  <a:lnTo>
                    <a:pt x="390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4" y="578"/>
                  </a:lnTo>
                  <a:lnTo>
                    <a:pt x="396" y="578"/>
                  </a:lnTo>
                  <a:lnTo>
                    <a:pt x="398" y="577"/>
                  </a:lnTo>
                  <a:lnTo>
                    <a:pt x="399" y="577"/>
                  </a:lnTo>
                  <a:lnTo>
                    <a:pt x="401" y="575"/>
                  </a:lnTo>
                  <a:lnTo>
                    <a:pt x="401" y="573"/>
                  </a:lnTo>
                  <a:lnTo>
                    <a:pt x="401" y="571"/>
                  </a:lnTo>
                  <a:lnTo>
                    <a:pt x="401" y="568"/>
                  </a:lnTo>
                  <a:lnTo>
                    <a:pt x="399" y="566"/>
                  </a:lnTo>
                  <a:lnTo>
                    <a:pt x="398" y="566"/>
                  </a:lnTo>
                  <a:lnTo>
                    <a:pt x="398" y="564"/>
                  </a:lnTo>
                  <a:lnTo>
                    <a:pt x="396" y="566"/>
                  </a:lnTo>
                  <a:lnTo>
                    <a:pt x="399" y="569"/>
                  </a:lnTo>
                  <a:lnTo>
                    <a:pt x="399" y="571"/>
                  </a:lnTo>
                  <a:lnTo>
                    <a:pt x="399" y="571"/>
                  </a:lnTo>
                  <a:lnTo>
                    <a:pt x="399" y="569"/>
                  </a:lnTo>
                  <a:lnTo>
                    <a:pt x="398" y="569"/>
                  </a:lnTo>
                  <a:lnTo>
                    <a:pt x="396" y="568"/>
                  </a:lnTo>
                  <a:lnTo>
                    <a:pt x="396" y="566"/>
                  </a:lnTo>
                  <a:lnTo>
                    <a:pt x="396" y="564"/>
                  </a:lnTo>
                  <a:lnTo>
                    <a:pt x="396" y="564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390" y="557"/>
                  </a:lnTo>
                  <a:lnTo>
                    <a:pt x="390" y="555"/>
                  </a:lnTo>
                  <a:lnTo>
                    <a:pt x="389" y="555"/>
                  </a:lnTo>
                  <a:lnTo>
                    <a:pt x="387" y="555"/>
                  </a:lnTo>
                  <a:lnTo>
                    <a:pt x="387" y="553"/>
                  </a:lnTo>
                  <a:lnTo>
                    <a:pt x="387" y="551"/>
                  </a:lnTo>
                  <a:lnTo>
                    <a:pt x="387" y="550"/>
                  </a:lnTo>
                  <a:lnTo>
                    <a:pt x="387" y="548"/>
                  </a:lnTo>
                  <a:lnTo>
                    <a:pt x="387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3" y="548"/>
                  </a:lnTo>
                  <a:lnTo>
                    <a:pt x="383" y="546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85" y="539"/>
                  </a:lnTo>
                  <a:lnTo>
                    <a:pt x="383" y="537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0" y="533"/>
                  </a:lnTo>
                  <a:lnTo>
                    <a:pt x="378" y="533"/>
                  </a:lnTo>
                  <a:lnTo>
                    <a:pt x="378" y="533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2" y="535"/>
                  </a:lnTo>
                  <a:lnTo>
                    <a:pt x="369" y="531"/>
                  </a:lnTo>
                  <a:lnTo>
                    <a:pt x="367" y="531"/>
                  </a:lnTo>
                  <a:lnTo>
                    <a:pt x="365" y="533"/>
                  </a:lnTo>
                  <a:lnTo>
                    <a:pt x="363" y="531"/>
                  </a:lnTo>
                  <a:lnTo>
                    <a:pt x="361" y="531"/>
                  </a:lnTo>
                  <a:lnTo>
                    <a:pt x="361" y="531"/>
                  </a:lnTo>
                  <a:lnTo>
                    <a:pt x="360" y="531"/>
                  </a:lnTo>
                  <a:lnTo>
                    <a:pt x="360" y="533"/>
                  </a:lnTo>
                  <a:lnTo>
                    <a:pt x="358" y="533"/>
                  </a:lnTo>
                  <a:lnTo>
                    <a:pt x="358" y="535"/>
                  </a:lnTo>
                  <a:lnTo>
                    <a:pt x="354" y="535"/>
                  </a:lnTo>
                  <a:lnTo>
                    <a:pt x="349" y="537"/>
                  </a:lnTo>
                  <a:lnTo>
                    <a:pt x="342" y="537"/>
                  </a:lnTo>
                  <a:lnTo>
                    <a:pt x="342" y="537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38" y="537"/>
                  </a:lnTo>
                  <a:lnTo>
                    <a:pt x="338" y="540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4"/>
                  </a:lnTo>
                  <a:lnTo>
                    <a:pt x="334" y="546"/>
                  </a:lnTo>
                  <a:lnTo>
                    <a:pt x="334" y="546"/>
                  </a:lnTo>
                  <a:lnTo>
                    <a:pt x="334" y="548"/>
                  </a:lnTo>
                  <a:lnTo>
                    <a:pt x="333" y="548"/>
                  </a:lnTo>
                  <a:lnTo>
                    <a:pt x="333" y="550"/>
                  </a:lnTo>
                  <a:lnTo>
                    <a:pt x="331" y="550"/>
                  </a:lnTo>
                  <a:lnTo>
                    <a:pt x="329" y="550"/>
                  </a:lnTo>
                  <a:lnTo>
                    <a:pt x="327" y="548"/>
                  </a:lnTo>
                  <a:lnTo>
                    <a:pt x="325" y="548"/>
                  </a:lnTo>
                  <a:lnTo>
                    <a:pt x="324" y="548"/>
                  </a:lnTo>
                  <a:lnTo>
                    <a:pt x="324" y="548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50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16" y="550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5" y="555"/>
                  </a:lnTo>
                  <a:lnTo>
                    <a:pt x="316" y="557"/>
                  </a:lnTo>
                  <a:lnTo>
                    <a:pt x="316" y="557"/>
                  </a:lnTo>
                  <a:lnTo>
                    <a:pt x="315" y="557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3" y="560"/>
                  </a:lnTo>
                  <a:lnTo>
                    <a:pt x="315" y="562"/>
                  </a:lnTo>
                  <a:lnTo>
                    <a:pt x="315" y="562"/>
                  </a:lnTo>
                  <a:lnTo>
                    <a:pt x="313" y="564"/>
                  </a:lnTo>
                  <a:lnTo>
                    <a:pt x="313" y="566"/>
                  </a:lnTo>
                  <a:lnTo>
                    <a:pt x="309" y="571"/>
                  </a:lnTo>
                  <a:lnTo>
                    <a:pt x="309" y="571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6" y="575"/>
                  </a:lnTo>
                  <a:lnTo>
                    <a:pt x="304" y="575"/>
                  </a:lnTo>
                  <a:lnTo>
                    <a:pt x="302" y="575"/>
                  </a:lnTo>
                  <a:lnTo>
                    <a:pt x="300" y="577"/>
                  </a:lnTo>
                  <a:lnTo>
                    <a:pt x="298" y="578"/>
                  </a:lnTo>
                  <a:lnTo>
                    <a:pt x="296" y="578"/>
                  </a:lnTo>
                  <a:lnTo>
                    <a:pt x="296" y="577"/>
                  </a:lnTo>
                  <a:lnTo>
                    <a:pt x="295" y="577"/>
                  </a:lnTo>
                  <a:lnTo>
                    <a:pt x="293" y="577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89" y="582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3" y="582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6" y="584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00" y="586"/>
                  </a:lnTo>
                  <a:lnTo>
                    <a:pt x="300" y="586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298" y="587"/>
                  </a:lnTo>
                  <a:lnTo>
                    <a:pt x="293" y="593"/>
                  </a:lnTo>
                  <a:lnTo>
                    <a:pt x="291" y="593"/>
                  </a:lnTo>
                  <a:lnTo>
                    <a:pt x="289" y="593"/>
                  </a:lnTo>
                  <a:lnTo>
                    <a:pt x="286" y="593"/>
                  </a:lnTo>
                  <a:lnTo>
                    <a:pt x="284" y="593"/>
                  </a:lnTo>
                  <a:lnTo>
                    <a:pt x="284" y="595"/>
                  </a:lnTo>
                  <a:lnTo>
                    <a:pt x="284" y="596"/>
                  </a:lnTo>
                  <a:lnTo>
                    <a:pt x="282" y="596"/>
                  </a:lnTo>
                  <a:lnTo>
                    <a:pt x="282" y="596"/>
                  </a:lnTo>
                  <a:lnTo>
                    <a:pt x="280" y="598"/>
                  </a:lnTo>
                  <a:lnTo>
                    <a:pt x="278" y="598"/>
                  </a:lnTo>
                  <a:lnTo>
                    <a:pt x="277" y="598"/>
                  </a:lnTo>
                  <a:lnTo>
                    <a:pt x="277" y="600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80" y="604"/>
                  </a:lnTo>
                  <a:lnTo>
                    <a:pt x="282" y="606"/>
                  </a:lnTo>
                  <a:lnTo>
                    <a:pt x="284" y="607"/>
                  </a:lnTo>
                  <a:lnTo>
                    <a:pt x="284" y="607"/>
                  </a:lnTo>
                  <a:lnTo>
                    <a:pt x="286" y="607"/>
                  </a:lnTo>
                  <a:lnTo>
                    <a:pt x="287" y="611"/>
                  </a:lnTo>
                  <a:lnTo>
                    <a:pt x="287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91" y="615"/>
                  </a:lnTo>
                  <a:lnTo>
                    <a:pt x="291" y="615"/>
                  </a:lnTo>
                  <a:lnTo>
                    <a:pt x="293" y="616"/>
                  </a:lnTo>
                  <a:lnTo>
                    <a:pt x="293" y="620"/>
                  </a:lnTo>
                  <a:lnTo>
                    <a:pt x="293" y="620"/>
                  </a:lnTo>
                  <a:lnTo>
                    <a:pt x="295" y="622"/>
                  </a:lnTo>
                  <a:lnTo>
                    <a:pt x="296" y="622"/>
                  </a:lnTo>
                  <a:lnTo>
                    <a:pt x="300" y="622"/>
                  </a:lnTo>
                  <a:lnTo>
                    <a:pt x="300" y="622"/>
                  </a:lnTo>
                  <a:lnTo>
                    <a:pt x="304" y="624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06" y="627"/>
                  </a:lnTo>
                  <a:lnTo>
                    <a:pt x="306" y="627"/>
                  </a:lnTo>
                  <a:lnTo>
                    <a:pt x="311" y="629"/>
                  </a:lnTo>
                  <a:lnTo>
                    <a:pt x="313" y="627"/>
                  </a:lnTo>
                  <a:lnTo>
                    <a:pt x="315" y="625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6" y="627"/>
                  </a:lnTo>
                  <a:lnTo>
                    <a:pt x="316" y="627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7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9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4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7" y="620"/>
                  </a:lnTo>
                  <a:lnTo>
                    <a:pt x="329" y="620"/>
                  </a:lnTo>
                  <a:lnTo>
                    <a:pt x="327" y="618"/>
                  </a:lnTo>
                  <a:lnTo>
                    <a:pt x="329" y="618"/>
                  </a:lnTo>
                  <a:lnTo>
                    <a:pt x="327" y="616"/>
                  </a:lnTo>
                  <a:lnTo>
                    <a:pt x="327" y="615"/>
                  </a:lnTo>
                  <a:lnTo>
                    <a:pt x="325" y="615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7" y="613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5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09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9" y="609"/>
                  </a:lnTo>
                  <a:lnTo>
                    <a:pt x="333" y="606"/>
                  </a:lnTo>
                  <a:lnTo>
                    <a:pt x="333" y="604"/>
                  </a:lnTo>
                  <a:lnTo>
                    <a:pt x="334" y="604"/>
                  </a:lnTo>
                  <a:lnTo>
                    <a:pt x="336" y="604"/>
                  </a:lnTo>
                  <a:lnTo>
                    <a:pt x="340" y="607"/>
                  </a:lnTo>
                  <a:lnTo>
                    <a:pt x="340" y="607"/>
                  </a:lnTo>
                  <a:lnTo>
                    <a:pt x="340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11"/>
                  </a:lnTo>
                  <a:lnTo>
                    <a:pt x="343" y="613"/>
                  </a:lnTo>
                  <a:lnTo>
                    <a:pt x="343" y="615"/>
                  </a:lnTo>
                  <a:lnTo>
                    <a:pt x="343" y="615"/>
                  </a:lnTo>
                  <a:lnTo>
                    <a:pt x="342" y="615"/>
                  </a:lnTo>
                  <a:lnTo>
                    <a:pt x="343" y="616"/>
                  </a:lnTo>
                  <a:lnTo>
                    <a:pt x="343" y="616"/>
                  </a:lnTo>
                  <a:lnTo>
                    <a:pt x="343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20"/>
                  </a:lnTo>
                  <a:lnTo>
                    <a:pt x="347" y="622"/>
                  </a:lnTo>
                  <a:lnTo>
                    <a:pt x="347" y="622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5"/>
                  </a:lnTo>
                  <a:lnTo>
                    <a:pt x="354" y="627"/>
                  </a:lnTo>
                  <a:lnTo>
                    <a:pt x="352" y="629"/>
                  </a:lnTo>
                  <a:lnTo>
                    <a:pt x="352" y="631"/>
                  </a:lnTo>
                  <a:lnTo>
                    <a:pt x="352" y="631"/>
                  </a:lnTo>
                  <a:lnTo>
                    <a:pt x="352" y="633"/>
                  </a:lnTo>
                  <a:lnTo>
                    <a:pt x="352" y="634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6" y="636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8" y="634"/>
                  </a:lnTo>
                  <a:lnTo>
                    <a:pt x="358" y="634"/>
                  </a:lnTo>
                  <a:lnTo>
                    <a:pt x="361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9" y="629"/>
                  </a:lnTo>
                  <a:lnTo>
                    <a:pt x="369" y="629"/>
                  </a:lnTo>
                  <a:lnTo>
                    <a:pt x="369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2" y="629"/>
                  </a:lnTo>
                  <a:lnTo>
                    <a:pt x="372" y="631"/>
                  </a:lnTo>
                  <a:lnTo>
                    <a:pt x="372" y="629"/>
                  </a:lnTo>
                  <a:lnTo>
                    <a:pt x="374" y="631"/>
                  </a:lnTo>
                  <a:lnTo>
                    <a:pt x="376" y="631"/>
                  </a:lnTo>
                  <a:lnTo>
                    <a:pt x="376" y="631"/>
                  </a:lnTo>
                  <a:lnTo>
                    <a:pt x="378" y="633"/>
                  </a:lnTo>
                  <a:lnTo>
                    <a:pt x="378" y="633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80" y="634"/>
                  </a:lnTo>
                  <a:lnTo>
                    <a:pt x="380" y="634"/>
                  </a:lnTo>
                  <a:lnTo>
                    <a:pt x="381" y="636"/>
                  </a:lnTo>
                  <a:lnTo>
                    <a:pt x="381" y="636"/>
                  </a:lnTo>
                  <a:lnTo>
                    <a:pt x="383" y="636"/>
                  </a:lnTo>
                  <a:lnTo>
                    <a:pt x="385" y="636"/>
                  </a:lnTo>
                  <a:lnTo>
                    <a:pt x="387" y="634"/>
                  </a:lnTo>
                  <a:lnTo>
                    <a:pt x="389" y="633"/>
                  </a:lnTo>
                  <a:lnTo>
                    <a:pt x="390" y="631"/>
                  </a:lnTo>
                  <a:lnTo>
                    <a:pt x="392" y="629"/>
                  </a:lnTo>
                  <a:lnTo>
                    <a:pt x="392" y="629"/>
                  </a:lnTo>
                  <a:lnTo>
                    <a:pt x="392" y="627"/>
                  </a:lnTo>
                  <a:lnTo>
                    <a:pt x="392" y="625"/>
                  </a:lnTo>
                  <a:lnTo>
                    <a:pt x="392" y="624"/>
                  </a:lnTo>
                  <a:lnTo>
                    <a:pt x="392" y="624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4" y="618"/>
                  </a:lnTo>
                  <a:lnTo>
                    <a:pt x="394" y="618"/>
                  </a:lnTo>
                  <a:lnTo>
                    <a:pt x="398" y="618"/>
                  </a:lnTo>
                  <a:lnTo>
                    <a:pt x="399" y="618"/>
                  </a:lnTo>
                  <a:lnTo>
                    <a:pt x="401" y="618"/>
                  </a:lnTo>
                  <a:lnTo>
                    <a:pt x="403" y="618"/>
                  </a:lnTo>
                  <a:close/>
                  <a:moveTo>
                    <a:pt x="376" y="528"/>
                  </a:moveTo>
                  <a:lnTo>
                    <a:pt x="376" y="530"/>
                  </a:lnTo>
                  <a:lnTo>
                    <a:pt x="376" y="530"/>
                  </a:lnTo>
                  <a:lnTo>
                    <a:pt x="376" y="530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78" y="526"/>
                  </a:lnTo>
                  <a:lnTo>
                    <a:pt x="376" y="526"/>
                  </a:lnTo>
                  <a:lnTo>
                    <a:pt x="374" y="526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4" y="526"/>
                  </a:lnTo>
                  <a:lnTo>
                    <a:pt x="376" y="526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close/>
                  <a:moveTo>
                    <a:pt x="417" y="492"/>
                  </a:moveTo>
                  <a:lnTo>
                    <a:pt x="417" y="494"/>
                  </a:lnTo>
                  <a:lnTo>
                    <a:pt x="416" y="495"/>
                  </a:lnTo>
                  <a:lnTo>
                    <a:pt x="416" y="499"/>
                  </a:lnTo>
                  <a:lnTo>
                    <a:pt x="417" y="501"/>
                  </a:lnTo>
                  <a:lnTo>
                    <a:pt x="417" y="503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21" y="512"/>
                  </a:lnTo>
                  <a:lnTo>
                    <a:pt x="423" y="513"/>
                  </a:lnTo>
                  <a:lnTo>
                    <a:pt x="425" y="515"/>
                  </a:lnTo>
                  <a:lnTo>
                    <a:pt x="428" y="515"/>
                  </a:lnTo>
                  <a:lnTo>
                    <a:pt x="430" y="513"/>
                  </a:lnTo>
                  <a:lnTo>
                    <a:pt x="432" y="513"/>
                  </a:lnTo>
                  <a:lnTo>
                    <a:pt x="432" y="513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2" y="504"/>
                  </a:lnTo>
                  <a:lnTo>
                    <a:pt x="432" y="503"/>
                  </a:lnTo>
                  <a:lnTo>
                    <a:pt x="428" y="501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28" y="494"/>
                  </a:lnTo>
                  <a:lnTo>
                    <a:pt x="426" y="492"/>
                  </a:lnTo>
                  <a:lnTo>
                    <a:pt x="426" y="492"/>
                  </a:lnTo>
                  <a:lnTo>
                    <a:pt x="423" y="490"/>
                  </a:lnTo>
                  <a:lnTo>
                    <a:pt x="423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19" y="490"/>
                  </a:lnTo>
                  <a:lnTo>
                    <a:pt x="417" y="492"/>
                  </a:lnTo>
                  <a:close/>
                  <a:moveTo>
                    <a:pt x="436" y="484"/>
                  </a:moveTo>
                  <a:lnTo>
                    <a:pt x="436" y="484"/>
                  </a:lnTo>
                  <a:lnTo>
                    <a:pt x="436" y="483"/>
                  </a:lnTo>
                  <a:lnTo>
                    <a:pt x="434" y="481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434" y="477"/>
                  </a:lnTo>
                  <a:lnTo>
                    <a:pt x="432" y="477"/>
                  </a:lnTo>
                  <a:lnTo>
                    <a:pt x="432" y="477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0" y="475"/>
                  </a:lnTo>
                  <a:lnTo>
                    <a:pt x="430" y="474"/>
                  </a:lnTo>
                  <a:lnTo>
                    <a:pt x="428" y="472"/>
                  </a:lnTo>
                  <a:lnTo>
                    <a:pt x="426" y="472"/>
                  </a:lnTo>
                  <a:lnTo>
                    <a:pt x="426" y="474"/>
                  </a:lnTo>
                  <a:lnTo>
                    <a:pt x="426" y="475"/>
                  </a:lnTo>
                  <a:lnTo>
                    <a:pt x="426" y="477"/>
                  </a:lnTo>
                  <a:lnTo>
                    <a:pt x="426" y="477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30" y="483"/>
                  </a:lnTo>
                  <a:lnTo>
                    <a:pt x="430" y="484"/>
                  </a:lnTo>
                  <a:lnTo>
                    <a:pt x="434" y="486"/>
                  </a:lnTo>
                  <a:lnTo>
                    <a:pt x="434" y="488"/>
                  </a:lnTo>
                  <a:lnTo>
                    <a:pt x="434" y="490"/>
                  </a:lnTo>
                  <a:lnTo>
                    <a:pt x="436" y="490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4" y="486"/>
                  </a:lnTo>
                  <a:lnTo>
                    <a:pt x="436" y="486"/>
                  </a:lnTo>
                  <a:lnTo>
                    <a:pt x="436" y="484"/>
                  </a:lnTo>
                  <a:close/>
                  <a:moveTo>
                    <a:pt x="380" y="497"/>
                  </a:moveTo>
                  <a:lnTo>
                    <a:pt x="381" y="497"/>
                  </a:lnTo>
                  <a:lnTo>
                    <a:pt x="381" y="495"/>
                  </a:lnTo>
                  <a:lnTo>
                    <a:pt x="383" y="494"/>
                  </a:lnTo>
                  <a:lnTo>
                    <a:pt x="383" y="495"/>
                  </a:lnTo>
                  <a:lnTo>
                    <a:pt x="383" y="494"/>
                  </a:lnTo>
                  <a:lnTo>
                    <a:pt x="383" y="494"/>
                  </a:lnTo>
                  <a:lnTo>
                    <a:pt x="385" y="494"/>
                  </a:lnTo>
                  <a:lnTo>
                    <a:pt x="385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5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6"/>
                  </a:lnTo>
                  <a:lnTo>
                    <a:pt x="383" y="486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1" y="484"/>
                  </a:lnTo>
                  <a:lnTo>
                    <a:pt x="381" y="483"/>
                  </a:lnTo>
                  <a:lnTo>
                    <a:pt x="381" y="483"/>
                  </a:lnTo>
                  <a:lnTo>
                    <a:pt x="381" y="479"/>
                  </a:lnTo>
                  <a:lnTo>
                    <a:pt x="380" y="475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78" y="470"/>
                  </a:lnTo>
                  <a:lnTo>
                    <a:pt x="378" y="470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4" y="474"/>
                  </a:lnTo>
                  <a:lnTo>
                    <a:pt x="372" y="475"/>
                  </a:lnTo>
                  <a:lnTo>
                    <a:pt x="371" y="477"/>
                  </a:lnTo>
                  <a:lnTo>
                    <a:pt x="371" y="479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69" y="479"/>
                  </a:lnTo>
                  <a:lnTo>
                    <a:pt x="369" y="479"/>
                  </a:lnTo>
                  <a:lnTo>
                    <a:pt x="369" y="477"/>
                  </a:lnTo>
                  <a:lnTo>
                    <a:pt x="371" y="475"/>
                  </a:lnTo>
                  <a:lnTo>
                    <a:pt x="371" y="475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9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9"/>
                  </a:lnTo>
                  <a:lnTo>
                    <a:pt x="363" y="479"/>
                  </a:lnTo>
                  <a:lnTo>
                    <a:pt x="363" y="481"/>
                  </a:lnTo>
                  <a:lnTo>
                    <a:pt x="363" y="483"/>
                  </a:lnTo>
                  <a:lnTo>
                    <a:pt x="363" y="483"/>
                  </a:lnTo>
                  <a:lnTo>
                    <a:pt x="361" y="483"/>
                  </a:lnTo>
                  <a:lnTo>
                    <a:pt x="363" y="484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3" y="494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71" y="484"/>
                  </a:lnTo>
                  <a:lnTo>
                    <a:pt x="372" y="484"/>
                  </a:lnTo>
                  <a:lnTo>
                    <a:pt x="374" y="484"/>
                  </a:lnTo>
                  <a:lnTo>
                    <a:pt x="371" y="486"/>
                  </a:lnTo>
                  <a:lnTo>
                    <a:pt x="371" y="488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2" y="492"/>
                  </a:lnTo>
                  <a:lnTo>
                    <a:pt x="372" y="492"/>
                  </a:lnTo>
                  <a:lnTo>
                    <a:pt x="374" y="495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2" y="503"/>
                  </a:lnTo>
                  <a:lnTo>
                    <a:pt x="372" y="501"/>
                  </a:lnTo>
                  <a:lnTo>
                    <a:pt x="374" y="501"/>
                  </a:lnTo>
                  <a:lnTo>
                    <a:pt x="374" y="501"/>
                  </a:lnTo>
                  <a:lnTo>
                    <a:pt x="374" y="499"/>
                  </a:lnTo>
                  <a:lnTo>
                    <a:pt x="376" y="497"/>
                  </a:lnTo>
                  <a:lnTo>
                    <a:pt x="376" y="497"/>
                  </a:lnTo>
                  <a:lnTo>
                    <a:pt x="378" y="497"/>
                  </a:lnTo>
                  <a:lnTo>
                    <a:pt x="380" y="497"/>
                  </a:lnTo>
                  <a:close/>
                  <a:moveTo>
                    <a:pt x="376" y="456"/>
                  </a:moveTo>
                  <a:lnTo>
                    <a:pt x="376" y="456"/>
                  </a:lnTo>
                  <a:lnTo>
                    <a:pt x="376" y="456"/>
                  </a:lnTo>
                  <a:lnTo>
                    <a:pt x="374" y="457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4" y="461"/>
                  </a:lnTo>
                  <a:lnTo>
                    <a:pt x="372" y="461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6" y="461"/>
                  </a:lnTo>
                  <a:lnTo>
                    <a:pt x="378" y="461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80" y="454"/>
                  </a:lnTo>
                  <a:lnTo>
                    <a:pt x="380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6" y="456"/>
                  </a:lnTo>
                  <a:close/>
                  <a:moveTo>
                    <a:pt x="389" y="483"/>
                  </a:moveTo>
                  <a:lnTo>
                    <a:pt x="389" y="481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90" y="475"/>
                  </a:lnTo>
                  <a:lnTo>
                    <a:pt x="390" y="474"/>
                  </a:lnTo>
                  <a:lnTo>
                    <a:pt x="392" y="475"/>
                  </a:lnTo>
                  <a:lnTo>
                    <a:pt x="392" y="472"/>
                  </a:lnTo>
                  <a:lnTo>
                    <a:pt x="398" y="463"/>
                  </a:lnTo>
                  <a:lnTo>
                    <a:pt x="399" y="457"/>
                  </a:lnTo>
                  <a:lnTo>
                    <a:pt x="399" y="457"/>
                  </a:lnTo>
                  <a:lnTo>
                    <a:pt x="401" y="456"/>
                  </a:lnTo>
                  <a:lnTo>
                    <a:pt x="401" y="454"/>
                  </a:lnTo>
                  <a:lnTo>
                    <a:pt x="401" y="454"/>
                  </a:lnTo>
                  <a:lnTo>
                    <a:pt x="401" y="452"/>
                  </a:lnTo>
                  <a:lnTo>
                    <a:pt x="401" y="452"/>
                  </a:lnTo>
                  <a:lnTo>
                    <a:pt x="399" y="450"/>
                  </a:lnTo>
                  <a:lnTo>
                    <a:pt x="399" y="452"/>
                  </a:lnTo>
                  <a:lnTo>
                    <a:pt x="396" y="454"/>
                  </a:lnTo>
                  <a:lnTo>
                    <a:pt x="392" y="457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9" y="461"/>
                  </a:lnTo>
                  <a:lnTo>
                    <a:pt x="387" y="465"/>
                  </a:lnTo>
                  <a:lnTo>
                    <a:pt x="387" y="466"/>
                  </a:lnTo>
                  <a:lnTo>
                    <a:pt x="387" y="466"/>
                  </a:lnTo>
                  <a:lnTo>
                    <a:pt x="389" y="466"/>
                  </a:lnTo>
                  <a:lnTo>
                    <a:pt x="390" y="466"/>
                  </a:lnTo>
                  <a:lnTo>
                    <a:pt x="392" y="466"/>
                  </a:lnTo>
                  <a:lnTo>
                    <a:pt x="390" y="468"/>
                  </a:lnTo>
                  <a:lnTo>
                    <a:pt x="387" y="468"/>
                  </a:lnTo>
                  <a:lnTo>
                    <a:pt x="385" y="470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1" y="472"/>
                  </a:lnTo>
                  <a:lnTo>
                    <a:pt x="381" y="474"/>
                  </a:lnTo>
                  <a:lnTo>
                    <a:pt x="381" y="475"/>
                  </a:lnTo>
                  <a:lnTo>
                    <a:pt x="381" y="479"/>
                  </a:lnTo>
                  <a:lnTo>
                    <a:pt x="383" y="481"/>
                  </a:lnTo>
                  <a:lnTo>
                    <a:pt x="385" y="483"/>
                  </a:lnTo>
                  <a:lnTo>
                    <a:pt x="387" y="483"/>
                  </a:lnTo>
                  <a:lnTo>
                    <a:pt x="389" y="483"/>
                  </a:lnTo>
                  <a:close/>
                  <a:moveTo>
                    <a:pt x="401" y="447"/>
                  </a:moveTo>
                  <a:lnTo>
                    <a:pt x="401" y="447"/>
                  </a:lnTo>
                  <a:lnTo>
                    <a:pt x="399" y="448"/>
                  </a:lnTo>
                  <a:lnTo>
                    <a:pt x="399" y="448"/>
                  </a:lnTo>
                  <a:lnTo>
                    <a:pt x="399" y="450"/>
                  </a:lnTo>
                  <a:lnTo>
                    <a:pt x="399" y="450"/>
                  </a:lnTo>
                  <a:lnTo>
                    <a:pt x="401" y="450"/>
                  </a:lnTo>
                  <a:lnTo>
                    <a:pt x="403" y="448"/>
                  </a:lnTo>
                  <a:lnTo>
                    <a:pt x="401" y="447"/>
                  </a:lnTo>
                  <a:close/>
                  <a:moveTo>
                    <a:pt x="403" y="445"/>
                  </a:moveTo>
                  <a:lnTo>
                    <a:pt x="403" y="447"/>
                  </a:lnTo>
                  <a:lnTo>
                    <a:pt x="405" y="448"/>
                  </a:lnTo>
                  <a:lnTo>
                    <a:pt x="405" y="445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3" y="441"/>
                  </a:lnTo>
                  <a:lnTo>
                    <a:pt x="403" y="443"/>
                  </a:lnTo>
                  <a:lnTo>
                    <a:pt x="403" y="445"/>
                  </a:lnTo>
                  <a:close/>
                  <a:moveTo>
                    <a:pt x="407" y="436"/>
                  </a:moveTo>
                  <a:lnTo>
                    <a:pt x="407" y="436"/>
                  </a:lnTo>
                  <a:lnTo>
                    <a:pt x="407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3" y="438"/>
                  </a:lnTo>
                  <a:lnTo>
                    <a:pt x="405" y="439"/>
                  </a:lnTo>
                  <a:lnTo>
                    <a:pt x="405" y="439"/>
                  </a:lnTo>
                  <a:lnTo>
                    <a:pt x="407" y="439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6"/>
                  </a:lnTo>
                  <a:close/>
                  <a:moveTo>
                    <a:pt x="408" y="429"/>
                  </a:moveTo>
                  <a:lnTo>
                    <a:pt x="410" y="429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08" y="427"/>
                  </a:lnTo>
                  <a:lnTo>
                    <a:pt x="407" y="429"/>
                  </a:lnTo>
                  <a:lnTo>
                    <a:pt x="407" y="429"/>
                  </a:lnTo>
                  <a:lnTo>
                    <a:pt x="407" y="430"/>
                  </a:lnTo>
                  <a:lnTo>
                    <a:pt x="408" y="430"/>
                  </a:lnTo>
                  <a:lnTo>
                    <a:pt x="408" y="429"/>
                  </a:lnTo>
                  <a:close/>
                  <a:moveTo>
                    <a:pt x="376" y="423"/>
                  </a:moveTo>
                  <a:lnTo>
                    <a:pt x="378" y="423"/>
                  </a:lnTo>
                  <a:lnTo>
                    <a:pt x="378" y="421"/>
                  </a:lnTo>
                  <a:lnTo>
                    <a:pt x="376" y="419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2" y="421"/>
                  </a:lnTo>
                  <a:lnTo>
                    <a:pt x="374" y="423"/>
                  </a:lnTo>
                  <a:lnTo>
                    <a:pt x="376" y="423"/>
                  </a:lnTo>
                  <a:close/>
                  <a:moveTo>
                    <a:pt x="343" y="421"/>
                  </a:moveTo>
                  <a:lnTo>
                    <a:pt x="345" y="421"/>
                  </a:lnTo>
                  <a:lnTo>
                    <a:pt x="345" y="419"/>
                  </a:lnTo>
                  <a:lnTo>
                    <a:pt x="345" y="418"/>
                  </a:lnTo>
                  <a:lnTo>
                    <a:pt x="349" y="418"/>
                  </a:lnTo>
                  <a:lnTo>
                    <a:pt x="349" y="418"/>
                  </a:lnTo>
                  <a:lnTo>
                    <a:pt x="349" y="416"/>
                  </a:lnTo>
                  <a:lnTo>
                    <a:pt x="347" y="416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2" y="418"/>
                  </a:lnTo>
                  <a:lnTo>
                    <a:pt x="342" y="418"/>
                  </a:lnTo>
                  <a:lnTo>
                    <a:pt x="338" y="419"/>
                  </a:lnTo>
                  <a:lnTo>
                    <a:pt x="336" y="419"/>
                  </a:lnTo>
                  <a:lnTo>
                    <a:pt x="336" y="421"/>
                  </a:lnTo>
                  <a:lnTo>
                    <a:pt x="338" y="421"/>
                  </a:lnTo>
                  <a:lnTo>
                    <a:pt x="338" y="423"/>
                  </a:lnTo>
                  <a:lnTo>
                    <a:pt x="342" y="425"/>
                  </a:lnTo>
                  <a:lnTo>
                    <a:pt x="342" y="425"/>
                  </a:lnTo>
                  <a:lnTo>
                    <a:pt x="342" y="423"/>
                  </a:lnTo>
                  <a:lnTo>
                    <a:pt x="342" y="421"/>
                  </a:lnTo>
                  <a:lnTo>
                    <a:pt x="343" y="421"/>
                  </a:lnTo>
                  <a:close/>
                  <a:moveTo>
                    <a:pt x="383" y="407"/>
                  </a:moveTo>
                  <a:lnTo>
                    <a:pt x="383" y="407"/>
                  </a:lnTo>
                  <a:lnTo>
                    <a:pt x="381" y="407"/>
                  </a:lnTo>
                  <a:lnTo>
                    <a:pt x="380" y="405"/>
                  </a:lnTo>
                  <a:lnTo>
                    <a:pt x="378" y="405"/>
                  </a:lnTo>
                  <a:lnTo>
                    <a:pt x="376" y="407"/>
                  </a:lnTo>
                  <a:lnTo>
                    <a:pt x="374" y="407"/>
                  </a:lnTo>
                  <a:lnTo>
                    <a:pt x="374" y="409"/>
                  </a:lnTo>
                  <a:lnTo>
                    <a:pt x="374" y="410"/>
                  </a:lnTo>
                  <a:lnTo>
                    <a:pt x="374" y="410"/>
                  </a:lnTo>
                  <a:lnTo>
                    <a:pt x="374" y="409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2" y="410"/>
                  </a:lnTo>
                  <a:lnTo>
                    <a:pt x="371" y="410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72" y="412"/>
                  </a:lnTo>
                  <a:lnTo>
                    <a:pt x="369" y="414"/>
                  </a:lnTo>
                  <a:lnTo>
                    <a:pt x="371" y="416"/>
                  </a:lnTo>
                  <a:lnTo>
                    <a:pt x="371" y="416"/>
                  </a:lnTo>
                  <a:lnTo>
                    <a:pt x="372" y="416"/>
                  </a:lnTo>
                  <a:lnTo>
                    <a:pt x="376" y="418"/>
                  </a:lnTo>
                  <a:lnTo>
                    <a:pt x="378" y="418"/>
                  </a:lnTo>
                  <a:lnTo>
                    <a:pt x="378" y="419"/>
                  </a:lnTo>
                  <a:lnTo>
                    <a:pt x="378" y="419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21"/>
                  </a:lnTo>
                  <a:lnTo>
                    <a:pt x="385" y="421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7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6" y="429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76" y="432"/>
                  </a:lnTo>
                  <a:lnTo>
                    <a:pt x="378" y="432"/>
                  </a:lnTo>
                  <a:lnTo>
                    <a:pt x="378" y="432"/>
                  </a:lnTo>
                  <a:lnTo>
                    <a:pt x="381" y="432"/>
                  </a:lnTo>
                  <a:lnTo>
                    <a:pt x="383" y="430"/>
                  </a:lnTo>
                  <a:lnTo>
                    <a:pt x="385" y="430"/>
                  </a:lnTo>
                  <a:lnTo>
                    <a:pt x="385" y="430"/>
                  </a:lnTo>
                  <a:lnTo>
                    <a:pt x="383" y="432"/>
                  </a:lnTo>
                  <a:lnTo>
                    <a:pt x="381" y="432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6" y="434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2" y="436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9" y="438"/>
                  </a:lnTo>
                  <a:lnTo>
                    <a:pt x="369" y="439"/>
                  </a:lnTo>
                  <a:lnTo>
                    <a:pt x="369" y="439"/>
                  </a:lnTo>
                  <a:lnTo>
                    <a:pt x="371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80" y="439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3" y="439"/>
                  </a:lnTo>
                  <a:lnTo>
                    <a:pt x="383" y="438"/>
                  </a:lnTo>
                  <a:lnTo>
                    <a:pt x="385" y="438"/>
                  </a:lnTo>
                  <a:lnTo>
                    <a:pt x="389" y="436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2"/>
                  </a:lnTo>
                  <a:lnTo>
                    <a:pt x="392" y="432"/>
                  </a:lnTo>
                  <a:lnTo>
                    <a:pt x="392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2" y="434"/>
                  </a:lnTo>
                  <a:lnTo>
                    <a:pt x="392" y="436"/>
                  </a:lnTo>
                  <a:lnTo>
                    <a:pt x="392" y="436"/>
                  </a:lnTo>
                  <a:lnTo>
                    <a:pt x="394" y="436"/>
                  </a:lnTo>
                  <a:lnTo>
                    <a:pt x="396" y="436"/>
                  </a:lnTo>
                  <a:lnTo>
                    <a:pt x="399" y="432"/>
                  </a:lnTo>
                  <a:lnTo>
                    <a:pt x="401" y="432"/>
                  </a:lnTo>
                  <a:lnTo>
                    <a:pt x="401" y="430"/>
                  </a:lnTo>
                  <a:lnTo>
                    <a:pt x="401" y="430"/>
                  </a:lnTo>
                  <a:lnTo>
                    <a:pt x="399" y="430"/>
                  </a:lnTo>
                  <a:lnTo>
                    <a:pt x="398" y="430"/>
                  </a:lnTo>
                  <a:lnTo>
                    <a:pt x="398" y="432"/>
                  </a:lnTo>
                  <a:lnTo>
                    <a:pt x="398" y="430"/>
                  </a:lnTo>
                  <a:lnTo>
                    <a:pt x="398" y="430"/>
                  </a:lnTo>
                  <a:lnTo>
                    <a:pt x="399" y="429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401" y="429"/>
                  </a:lnTo>
                  <a:lnTo>
                    <a:pt x="403" y="429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1" y="427"/>
                  </a:lnTo>
                  <a:lnTo>
                    <a:pt x="401" y="425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03" y="427"/>
                  </a:lnTo>
                  <a:lnTo>
                    <a:pt x="403" y="425"/>
                  </a:lnTo>
                  <a:lnTo>
                    <a:pt x="403" y="423"/>
                  </a:lnTo>
                  <a:lnTo>
                    <a:pt x="403" y="425"/>
                  </a:lnTo>
                  <a:lnTo>
                    <a:pt x="401" y="423"/>
                  </a:lnTo>
                  <a:lnTo>
                    <a:pt x="401" y="423"/>
                  </a:lnTo>
                  <a:lnTo>
                    <a:pt x="401" y="421"/>
                  </a:lnTo>
                  <a:lnTo>
                    <a:pt x="401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21"/>
                  </a:lnTo>
                  <a:lnTo>
                    <a:pt x="398" y="419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4" y="419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89" y="418"/>
                  </a:lnTo>
                  <a:lnTo>
                    <a:pt x="389" y="418"/>
                  </a:lnTo>
                  <a:lnTo>
                    <a:pt x="389" y="416"/>
                  </a:lnTo>
                  <a:lnTo>
                    <a:pt x="389" y="416"/>
                  </a:lnTo>
                  <a:lnTo>
                    <a:pt x="387" y="416"/>
                  </a:lnTo>
                  <a:lnTo>
                    <a:pt x="385" y="410"/>
                  </a:lnTo>
                  <a:lnTo>
                    <a:pt x="385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7"/>
                  </a:lnTo>
                  <a:close/>
                  <a:moveTo>
                    <a:pt x="352" y="412"/>
                  </a:moveTo>
                  <a:lnTo>
                    <a:pt x="351" y="412"/>
                  </a:lnTo>
                  <a:lnTo>
                    <a:pt x="351" y="412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8" y="410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1" y="409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3" y="405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63" y="401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0" y="403"/>
                  </a:lnTo>
                  <a:lnTo>
                    <a:pt x="358" y="405"/>
                  </a:lnTo>
                  <a:lnTo>
                    <a:pt x="356" y="405"/>
                  </a:lnTo>
                  <a:lnTo>
                    <a:pt x="356" y="407"/>
                  </a:lnTo>
                  <a:lnTo>
                    <a:pt x="354" y="410"/>
                  </a:lnTo>
                  <a:lnTo>
                    <a:pt x="352" y="412"/>
                  </a:lnTo>
                  <a:close/>
                  <a:moveTo>
                    <a:pt x="313" y="380"/>
                  </a:moveTo>
                  <a:lnTo>
                    <a:pt x="313" y="380"/>
                  </a:lnTo>
                  <a:lnTo>
                    <a:pt x="315" y="380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6" y="376"/>
                  </a:lnTo>
                  <a:lnTo>
                    <a:pt x="318" y="376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5" y="373"/>
                  </a:lnTo>
                  <a:lnTo>
                    <a:pt x="315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3" y="369"/>
                  </a:lnTo>
                  <a:lnTo>
                    <a:pt x="313" y="371"/>
                  </a:lnTo>
                  <a:lnTo>
                    <a:pt x="313" y="373"/>
                  </a:lnTo>
                  <a:lnTo>
                    <a:pt x="311" y="373"/>
                  </a:lnTo>
                  <a:lnTo>
                    <a:pt x="309" y="373"/>
                  </a:lnTo>
                  <a:lnTo>
                    <a:pt x="311" y="374"/>
                  </a:lnTo>
                  <a:lnTo>
                    <a:pt x="311" y="374"/>
                  </a:lnTo>
                  <a:lnTo>
                    <a:pt x="311" y="376"/>
                  </a:lnTo>
                  <a:lnTo>
                    <a:pt x="309" y="376"/>
                  </a:lnTo>
                  <a:lnTo>
                    <a:pt x="309" y="376"/>
                  </a:lnTo>
                  <a:lnTo>
                    <a:pt x="307" y="378"/>
                  </a:lnTo>
                  <a:lnTo>
                    <a:pt x="307" y="378"/>
                  </a:lnTo>
                  <a:lnTo>
                    <a:pt x="309" y="378"/>
                  </a:lnTo>
                  <a:lnTo>
                    <a:pt x="313" y="380"/>
                  </a:lnTo>
                  <a:close/>
                  <a:moveTo>
                    <a:pt x="374" y="371"/>
                  </a:moveTo>
                  <a:lnTo>
                    <a:pt x="372" y="371"/>
                  </a:lnTo>
                  <a:lnTo>
                    <a:pt x="371" y="369"/>
                  </a:lnTo>
                  <a:lnTo>
                    <a:pt x="367" y="369"/>
                  </a:lnTo>
                  <a:lnTo>
                    <a:pt x="367" y="371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5" y="376"/>
                  </a:lnTo>
                  <a:lnTo>
                    <a:pt x="367" y="376"/>
                  </a:lnTo>
                  <a:lnTo>
                    <a:pt x="367" y="376"/>
                  </a:lnTo>
                  <a:lnTo>
                    <a:pt x="369" y="378"/>
                  </a:lnTo>
                  <a:lnTo>
                    <a:pt x="369" y="380"/>
                  </a:lnTo>
                  <a:lnTo>
                    <a:pt x="371" y="380"/>
                  </a:lnTo>
                  <a:lnTo>
                    <a:pt x="372" y="378"/>
                  </a:lnTo>
                  <a:lnTo>
                    <a:pt x="372" y="376"/>
                  </a:lnTo>
                  <a:lnTo>
                    <a:pt x="374" y="373"/>
                  </a:lnTo>
                  <a:lnTo>
                    <a:pt x="372" y="373"/>
                  </a:lnTo>
                  <a:lnTo>
                    <a:pt x="372" y="373"/>
                  </a:lnTo>
                  <a:lnTo>
                    <a:pt x="374" y="371"/>
                  </a:lnTo>
                  <a:close/>
                  <a:moveTo>
                    <a:pt x="358" y="369"/>
                  </a:moveTo>
                  <a:lnTo>
                    <a:pt x="360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0" y="367"/>
                  </a:lnTo>
                  <a:lnTo>
                    <a:pt x="360" y="367"/>
                  </a:lnTo>
                  <a:lnTo>
                    <a:pt x="358" y="367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8" y="369"/>
                  </a:lnTo>
                  <a:close/>
                  <a:moveTo>
                    <a:pt x="387" y="344"/>
                  </a:moveTo>
                  <a:lnTo>
                    <a:pt x="385" y="345"/>
                  </a:lnTo>
                  <a:lnTo>
                    <a:pt x="385" y="345"/>
                  </a:lnTo>
                  <a:lnTo>
                    <a:pt x="387" y="347"/>
                  </a:lnTo>
                  <a:lnTo>
                    <a:pt x="389" y="347"/>
                  </a:lnTo>
                  <a:lnTo>
                    <a:pt x="390" y="347"/>
                  </a:lnTo>
                  <a:lnTo>
                    <a:pt x="390" y="345"/>
                  </a:lnTo>
                  <a:lnTo>
                    <a:pt x="389" y="344"/>
                  </a:lnTo>
                  <a:lnTo>
                    <a:pt x="387" y="344"/>
                  </a:lnTo>
                  <a:close/>
                  <a:moveTo>
                    <a:pt x="322" y="353"/>
                  </a:moveTo>
                  <a:lnTo>
                    <a:pt x="324" y="353"/>
                  </a:lnTo>
                  <a:lnTo>
                    <a:pt x="324" y="351"/>
                  </a:lnTo>
                  <a:lnTo>
                    <a:pt x="324" y="349"/>
                  </a:lnTo>
                  <a:lnTo>
                    <a:pt x="324" y="349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4" y="345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0" y="344"/>
                  </a:lnTo>
                  <a:lnTo>
                    <a:pt x="320" y="342"/>
                  </a:lnTo>
                  <a:lnTo>
                    <a:pt x="320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8" y="338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2"/>
                  </a:lnTo>
                  <a:lnTo>
                    <a:pt x="322" y="344"/>
                  </a:lnTo>
                  <a:lnTo>
                    <a:pt x="324" y="344"/>
                  </a:lnTo>
                  <a:lnTo>
                    <a:pt x="325" y="342"/>
                  </a:lnTo>
                  <a:lnTo>
                    <a:pt x="325" y="342"/>
                  </a:lnTo>
                  <a:lnTo>
                    <a:pt x="324" y="342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4" y="340"/>
                  </a:lnTo>
                  <a:lnTo>
                    <a:pt x="318" y="336"/>
                  </a:lnTo>
                  <a:lnTo>
                    <a:pt x="318" y="336"/>
                  </a:lnTo>
                  <a:lnTo>
                    <a:pt x="316" y="338"/>
                  </a:lnTo>
                  <a:lnTo>
                    <a:pt x="315" y="338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6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9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3"/>
                  </a:lnTo>
                  <a:lnTo>
                    <a:pt x="315" y="353"/>
                  </a:lnTo>
                  <a:lnTo>
                    <a:pt x="315" y="353"/>
                  </a:lnTo>
                  <a:lnTo>
                    <a:pt x="315" y="354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8"/>
                  </a:lnTo>
                  <a:lnTo>
                    <a:pt x="316" y="362"/>
                  </a:lnTo>
                  <a:lnTo>
                    <a:pt x="316" y="363"/>
                  </a:lnTo>
                  <a:lnTo>
                    <a:pt x="318" y="365"/>
                  </a:lnTo>
                  <a:lnTo>
                    <a:pt x="320" y="363"/>
                  </a:lnTo>
                  <a:lnTo>
                    <a:pt x="324" y="365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4" y="363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0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20" y="360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4" y="360"/>
                  </a:lnTo>
                  <a:lnTo>
                    <a:pt x="324" y="358"/>
                  </a:lnTo>
                  <a:lnTo>
                    <a:pt x="324" y="356"/>
                  </a:lnTo>
                  <a:lnTo>
                    <a:pt x="322" y="354"/>
                  </a:lnTo>
                  <a:lnTo>
                    <a:pt x="322" y="353"/>
                  </a:lnTo>
                  <a:lnTo>
                    <a:pt x="318" y="353"/>
                  </a:lnTo>
                  <a:lnTo>
                    <a:pt x="318" y="351"/>
                  </a:lnTo>
                  <a:lnTo>
                    <a:pt x="322" y="353"/>
                  </a:lnTo>
                  <a:close/>
                  <a:moveTo>
                    <a:pt x="322" y="329"/>
                  </a:moveTo>
                  <a:lnTo>
                    <a:pt x="324" y="329"/>
                  </a:lnTo>
                  <a:lnTo>
                    <a:pt x="324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3"/>
                  </a:lnTo>
                  <a:lnTo>
                    <a:pt x="316" y="335"/>
                  </a:lnTo>
                  <a:lnTo>
                    <a:pt x="320" y="336"/>
                  </a:lnTo>
                  <a:lnTo>
                    <a:pt x="322" y="336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4" y="335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4" y="331"/>
                  </a:lnTo>
                  <a:lnTo>
                    <a:pt x="324" y="329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close/>
                  <a:moveTo>
                    <a:pt x="383" y="342"/>
                  </a:moveTo>
                  <a:lnTo>
                    <a:pt x="383" y="342"/>
                  </a:lnTo>
                  <a:lnTo>
                    <a:pt x="383" y="342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5" y="344"/>
                  </a:lnTo>
                  <a:lnTo>
                    <a:pt x="385" y="344"/>
                  </a:lnTo>
                  <a:lnTo>
                    <a:pt x="385" y="342"/>
                  </a:lnTo>
                  <a:lnTo>
                    <a:pt x="387" y="342"/>
                  </a:lnTo>
                  <a:lnTo>
                    <a:pt x="387" y="340"/>
                  </a:lnTo>
                  <a:lnTo>
                    <a:pt x="385" y="338"/>
                  </a:lnTo>
                  <a:lnTo>
                    <a:pt x="385" y="338"/>
                  </a:lnTo>
                  <a:lnTo>
                    <a:pt x="385" y="335"/>
                  </a:lnTo>
                  <a:lnTo>
                    <a:pt x="385" y="333"/>
                  </a:lnTo>
                  <a:lnTo>
                    <a:pt x="387" y="329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5" y="327"/>
                  </a:lnTo>
                  <a:lnTo>
                    <a:pt x="387" y="327"/>
                  </a:lnTo>
                  <a:lnTo>
                    <a:pt x="387" y="329"/>
                  </a:lnTo>
                  <a:lnTo>
                    <a:pt x="385" y="327"/>
                  </a:lnTo>
                  <a:lnTo>
                    <a:pt x="385" y="327"/>
                  </a:lnTo>
                  <a:lnTo>
                    <a:pt x="385" y="329"/>
                  </a:lnTo>
                  <a:lnTo>
                    <a:pt x="385" y="329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3" y="331"/>
                  </a:lnTo>
                  <a:lnTo>
                    <a:pt x="383" y="333"/>
                  </a:lnTo>
                  <a:lnTo>
                    <a:pt x="383" y="335"/>
                  </a:lnTo>
                  <a:lnTo>
                    <a:pt x="381" y="340"/>
                  </a:lnTo>
                  <a:lnTo>
                    <a:pt x="381" y="342"/>
                  </a:lnTo>
                  <a:lnTo>
                    <a:pt x="383" y="342"/>
                  </a:lnTo>
                  <a:close/>
                  <a:moveTo>
                    <a:pt x="387" y="326"/>
                  </a:moveTo>
                  <a:lnTo>
                    <a:pt x="387" y="326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4"/>
                  </a:lnTo>
                  <a:lnTo>
                    <a:pt x="387" y="326"/>
                  </a:lnTo>
                  <a:lnTo>
                    <a:pt x="387" y="326"/>
                  </a:lnTo>
                  <a:lnTo>
                    <a:pt x="387" y="326"/>
                  </a:lnTo>
                  <a:close/>
                  <a:moveTo>
                    <a:pt x="0" y="318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close/>
                  <a:moveTo>
                    <a:pt x="311" y="322"/>
                  </a:moveTo>
                  <a:lnTo>
                    <a:pt x="313" y="322"/>
                  </a:lnTo>
                  <a:lnTo>
                    <a:pt x="313" y="322"/>
                  </a:lnTo>
                  <a:lnTo>
                    <a:pt x="313" y="322"/>
                  </a:lnTo>
                  <a:lnTo>
                    <a:pt x="313" y="320"/>
                  </a:lnTo>
                  <a:lnTo>
                    <a:pt x="315" y="320"/>
                  </a:lnTo>
                  <a:lnTo>
                    <a:pt x="315" y="320"/>
                  </a:lnTo>
                  <a:lnTo>
                    <a:pt x="318" y="322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8" y="324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20" y="326"/>
                  </a:lnTo>
                  <a:lnTo>
                    <a:pt x="320" y="327"/>
                  </a:lnTo>
                  <a:lnTo>
                    <a:pt x="320" y="327"/>
                  </a:lnTo>
                  <a:lnTo>
                    <a:pt x="322" y="327"/>
                  </a:lnTo>
                  <a:lnTo>
                    <a:pt x="324" y="327"/>
                  </a:lnTo>
                  <a:lnTo>
                    <a:pt x="324" y="327"/>
                  </a:lnTo>
                  <a:lnTo>
                    <a:pt x="325" y="327"/>
                  </a:lnTo>
                  <a:lnTo>
                    <a:pt x="325" y="327"/>
                  </a:lnTo>
                  <a:lnTo>
                    <a:pt x="327" y="327"/>
                  </a:lnTo>
                  <a:lnTo>
                    <a:pt x="329" y="326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7" y="324"/>
                  </a:lnTo>
                  <a:lnTo>
                    <a:pt x="327" y="322"/>
                  </a:lnTo>
                  <a:lnTo>
                    <a:pt x="324" y="324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22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4" y="324"/>
                  </a:lnTo>
                  <a:lnTo>
                    <a:pt x="325" y="322"/>
                  </a:lnTo>
                  <a:lnTo>
                    <a:pt x="325" y="322"/>
                  </a:lnTo>
                  <a:lnTo>
                    <a:pt x="329" y="322"/>
                  </a:lnTo>
                  <a:lnTo>
                    <a:pt x="329" y="322"/>
                  </a:lnTo>
                  <a:lnTo>
                    <a:pt x="331" y="318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27" y="318"/>
                  </a:lnTo>
                  <a:lnTo>
                    <a:pt x="327" y="318"/>
                  </a:lnTo>
                  <a:lnTo>
                    <a:pt x="327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7" y="315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3" y="317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29" y="313"/>
                  </a:lnTo>
                  <a:lnTo>
                    <a:pt x="329" y="313"/>
                  </a:lnTo>
                  <a:lnTo>
                    <a:pt x="327" y="315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311"/>
                  </a:lnTo>
                  <a:lnTo>
                    <a:pt x="324" y="313"/>
                  </a:lnTo>
                  <a:lnTo>
                    <a:pt x="322" y="313"/>
                  </a:lnTo>
                  <a:lnTo>
                    <a:pt x="324" y="313"/>
                  </a:lnTo>
                  <a:lnTo>
                    <a:pt x="324" y="313"/>
                  </a:lnTo>
                  <a:lnTo>
                    <a:pt x="324" y="315"/>
                  </a:lnTo>
                  <a:lnTo>
                    <a:pt x="322" y="315"/>
                  </a:lnTo>
                  <a:lnTo>
                    <a:pt x="320" y="313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18" y="313"/>
                  </a:lnTo>
                  <a:lnTo>
                    <a:pt x="316" y="315"/>
                  </a:lnTo>
                  <a:lnTo>
                    <a:pt x="315" y="315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11" y="317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11" y="320"/>
                  </a:lnTo>
                  <a:lnTo>
                    <a:pt x="311" y="322"/>
                  </a:lnTo>
                  <a:close/>
                  <a:moveTo>
                    <a:pt x="378" y="318"/>
                  </a:moveTo>
                  <a:lnTo>
                    <a:pt x="378" y="318"/>
                  </a:lnTo>
                  <a:lnTo>
                    <a:pt x="376" y="317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3"/>
                  </a:lnTo>
                  <a:lnTo>
                    <a:pt x="372" y="311"/>
                  </a:lnTo>
                  <a:lnTo>
                    <a:pt x="371" y="311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11"/>
                  </a:lnTo>
                  <a:lnTo>
                    <a:pt x="369" y="313"/>
                  </a:lnTo>
                  <a:lnTo>
                    <a:pt x="367" y="313"/>
                  </a:lnTo>
                  <a:lnTo>
                    <a:pt x="365" y="313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7"/>
                  </a:lnTo>
                  <a:lnTo>
                    <a:pt x="365" y="317"/>
                  </a:lnTo>
                  <a:lnTo>
                    <a:pt x="367" y="317"/>
                  </a:lnTo>
                  <a:lnTo>
                    <a:pt x="365" y="318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20"/>
                  </a:lnTo>
                  <a:lnTo>
                    <a:pt x="369" y="318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67" y="324"/>
                  </a:lnTo>
                  <a:lnTo>
                    <a:pt x="367" y="326"/>
                  </a:lnTo>
                  <a:lnTo>
                    <a:pt x="369" y="327"/>
                  </a:lnTo>
                  <a:lnTo>
                    <a:pt x="371" y="327"/>
                  </a:lnTo>
                  <a:lnTo>
                    <a:pt x="371" y="329"/>
                  </a:lnTo>
                  <a:lnTo>
                    <a:pt x="371" y="329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67" y="326"/>
                  </a:lnTo>
                  <a:lnTo>
                    <a:pt x="365" y="326"/>
                  </a:lnTo>
                  <a:lnTo>
                    <a:pt x="365" y="327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6" y="320"/>
                  </a:lnTo>
                  <a:lnTo>
                    <a:pt x="356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4" y="322"/>
                  </a:lnTo>
                  <a:lnTo>
                    <a:pt x="352" y="324"/>
                  </a:lnTo>
                  <a:lnTo>
                    <a:pt x="354" y="324"/>
                  </a:lnTo>
                  <a:lnTo>
                    <a:pt x="356" y="324"/>
                  </a:lnTo>
                  <a:lnTo>
                    <a:pt x="358" y="326"/>
                  </a:lnTo>
                  <a:lnTo>
                    <a:pt x="358" y="327"/>
                  </a:lnTo>
                  <a:lnTo>
                    <a:pt x="356" y="327"/>
                  </a:lnTo>
                  <a:lnTo>
                    <a:pt x="356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3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4" y="331"/>
                  </a:lnTo>
                  <a:lnTo>
                    <a:pt x="352" y="331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27"/>
                  </a:lnTo>
                  <a:lnTo>
                    <a:pt x="349" y="327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51" y="331"/>
                  </a:lnTo>
                  <a:lnTo>
                    <a:pt x="347" y="331"/>
                  </a:lnTo>
                  <a:lnTo>
                    <a:pt x="347" y="335"/>
                  </a:lnTo>
                  <a:lnTo>
                    <a:pt x="349" y="336"/>
                  </a:lnTo>
                  <a:lnTo>
                    <a:pt x="351" y="338"/>
                  </a:lnTo>
                  <a:lnTo>
                    <a:pt x="351" y="340"/>
                  </a:lnTo>
                  <a:lnTo>
                    <a:pt x="351" y="340"/>
                  </a:lnTo>
                  <a:lnTo>
                    <a:pt x="352" y="342"/>
                  </a:lnTo>
                  <a:lnTo>
                    <a:pt x="356" y="344"/>
                  </a:lnTo>
                  <a:lnTo>
                    <a:pt x="358" y="342"/>
                  </a:lnTo>
                  <a:lnTo>
                    <a:pt x="358" y="342"/>
                  </a:lnTo>
                  <a:lnTo>
                    <a:pt x="358" y="340"/>
                  </a:lnTo>
                  <a:lnTo>
                    <a:pt x="358" y="338"/>
                  </a:lnTo>
                  <a:lnTo>
                    <a:pt x="358" y="338"/>
                  </a:lnTo>
                  <a:lnTo>
                    <a:pt x="358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1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61" y="338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7" y="342"/>
                  </a:lnTo>
                  <a:lnTo>
                    <a:pt x="367" y="342"/>
                  </a:lnTo>
                  <a:lnTo>
                    <a:pt x="371" y="345"/>
                  </a:lnTo>
                  <a:lnTo>
                    <a:pt x="371" y="347"/>
                  </a:lnTo>
                  <a:lnTo>
                    <a:pt x="369" y="345"/>
                  </a:lnTo>
                  <a:lnTo>
                    <a:pt x="369" y="345"/>
                  </a:lnTo>
                  <a:lnTo>
                    <a:pt x="367" y="344"/>
                  </a:lnTo>
                  <a:lnTo>
                    <a:pt x="367" y="344"/>
                  </a:lnTo>
                  <a:lnTo>
                    <a:pt x="365" y="344"/>
                  </a:lnTo>
                  <a:lnTo>
                    <a:pt x="363" y="344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9"/>
                  </a:lnTo>
                  <a:lnTo>
                    <a:pt x="365" y="351"/>
                  </a:lnTo>
                  <a:lnTo>
                    <a:pt x="367" y="353"/>
                  </a:lnTo>
                  <a:lnTo>
                    <a:pt x="369" y="351"/>
                  </a:lnTo>
                  <a:lnTo>
                    <a:pt x="369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3"/>
                  </a:lnTo>
                  <a:lnTo>
                    <a:pt x="367" y="354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71" y="356"/>
                  </a:lnTo>
                  <a:lnTo>
                    <a:pt x="371" y="356"/>
                  </a:lnTo>
                  <a:lnTo>
                    <a:pt x="372" y="356"/>
                  </a:lnTo>
                  <a:lnTo>
                    <a:pt x="372" y="356"/>
                  </a:lnTo>
                  <a:lnTo>
                    <a:pt x="371" y="358"/>
                  </a:lnTo>
                  <a:lnTo>
                    <a:pt x="371" y="358"/>
                  </a:lnTo>
                  <a:lnTo>
                    <a:pt x="371" y="360"/>
                  </a:lnTo>
                  <a:lnTo>
                    <a:pt x="378" y="358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1" y="360"/>
                  </a:lnTo>
                  <a:lnTo>
                    <a:pt x="381" y="362"/>
                  </a:lnTo>
                  <a:lnTo>
                    <a:pt x="381" y="362"/>
                  </a:lnTo>
                  <a:lnTo>
                    <a:pt x="383" y="362"/>
                  </a:lnTo>
                  <a:lnTo>
                    <a:pt x="383" y="362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5" y="354"/>
                  </a:lnTo>
                  <a:lnTo>
                    <a:pt x="383" y="354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4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0" y="358"/>
                  </a:lnTo>
                  <a:lnTo>
                    <a:pt x="392" y="358"/>
                  </a:lnTo>
                  <a:lnTo>
                    <a:pt x="394" y="356"/>
                  </a:lnTo>
                  <a:lnTo>
                    <a:pt x="394" y="358"/>
                  </a:lnTo>
                  <a:lnTo>
                    <a:pt x="389" y="360"/>
                  </a:lnTo>
                  <a:lnTo>
                    <a:pt x="389" y="360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5" y="365"/>
                  </a:lnTo>
                  <a:lnTo>
                    <a:pt x="385" y="365"/>
                  </a:lnTo>
                  <a:lnTo>
                    <a:pt x="387" y="367"/>
                  </a:lnTo>
                  <a:lnTo>
                    <a:pt x="385" y="369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9" y="371"/>
                  </a:lnTo>
                  <a:lnTo>
                    <a:pt x="389" y="371"/>
                  </a:lnTo>
                  <a:lnTo>
                    <a:pt x="390" y="369"/>
                  </a:lnTo>
                  <a:lnTo>
                    <a:pt x="392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6" y="363"/>
                  </a:lnTo>
                  <a:lnTo>
                    <a:pt x="396" y="363"/>
                  </a:lnTo>
                  <a:lnTo>
                    <a:pt x="396" y="362"/>
                  </a:lnTo>
                  <a:lnTo>
                    <a:pt x="396" y="360"/>
                  </a:lnTo>
                  <a:lnTo>
                    <a:pt x="398" y="358"/>
                  </a:lnTo>
                  <a:lnTo>
                    <a:pt x="399" y="358"/>
                  </a:lnTo>
                  <a:lnTo>
                    <a:pt x="399" y="358"/>
                  </a:lnTo>
                  <a:lnTo>
                    <a:pt x="401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49"/>
                  </a:lnTo>
                  <a:lnTo>
                    <a:pt x="399" y="349"/>
                  </a:lnTo>
                  <a:lnTo>
                    <a:pt x="399" y="349"/>
                  </a:lnTo>
                  <a:lnTo>
                    <a:pt x="398" y="349"/>
                  </a:lnTo>
                  <a:lnTo>
                    <a:pt x="396" y="349"/>
                  </a:lnTo>
                  <a:lnTo>
                    <a:pt x="394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49"/>
                  </a:lnTo>
                  <a:lnTo>
                    <a:pt x="389" y="349"/>
                  </a:lnTo>
                  <a:lnTo>
                    <a:pt x="389" y="349"/>
                  </a:lnTo>
                  <a:lnTo>
                    <a:pt x="387" y="349"/>
                  </a:lnTo>
                  <a:lnTo>
                    <a:pt x="387" y="349"/>
                  </a:lnTo>
                  <a:lnTo>
                    <a:pt x="385" y="347"/>
                  </a:lnTo>
                  <a:lnTo>
                    <a:pt x="385" y="347"/>
                  </a:lnTo>
                  <a:lnTo>
                    <a:pt x="383" y="349"/>
                  </a:lnTo>
                  <a:lnTo>
                    <a:pt x="381" y="349"/>
                  </a:lnTo>
                  <a:lnTo>
                    <a:pt x="381" y="347"/>
                  </a:lnTo>
                  <a:lnTo>
                    <a:pt x="383" y="347"/>
                  </a:lnTo>
                  <a:lnTo>
                    <a:pt x="383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8" y="345"/>
                  </a:lnTo>
                  <a:lnTo>
                    <a:pt x="380" y="345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81" y="342"/>
                  </a:lnTo>
                  <a:lnTo>
                    <a:pt x="380" y="342"/>
                  </a:lnTo>
                  <a:lnTo>
                    <a:pt x="380" y="342"/>
                  </a:lnTo>
                  <a:lnTo>
                    <a:pt x="380" y="340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6"/>
                  </a:lnTo>
                  <a:lnTo>
                    <a:pt x="380" y="336"/>
                  </a:lnTo>
                  <a:lnTo>
                    <a:pt x="378" y="336"/>
                  </a:lnTo>
                  <a:lnTo>
                    <a:pt x="378" y="336"/>
                  </a:lnTo>
                  <a:lnTo>
                    <a:pt x="376" y="338"/>
                  </a:lnTo>
                  <a:lnTo>
                    <a:pt x="378" y="336"/>
                  </a:lnTo>
                  <a:lnTo>
                    <a:pt x="378" y="335"/>
                  </a:lnTo>
                  <a:lnTo>
                    <a:pt x="380" y="335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6"/>
                  </a:lnTo>
                  <a:lnTo>
                    <a:pt x="378" y="320"/>
                  </a:lnTo>
                  <a:lnTo>
                    <a:pt x="378" y="318"/>
                  </a:lnTo>
                  <a:close/>
                  <a:moveTo>
                    <a:pt x="327" y="307"/>
                  </a:moveTo>
                  <a:lnTo>
                    <a:pt x="329" y="307"/>
                  </a:lnTo>
                  <a:lnTo>
                    <a:pt x="327" y="306"/>
                  </a:lnTo>
                  <a:lnTo>
                    <a:pt x="327" y="306"/>
                  </a:lnTo>
                  <a:lnTo>
                    <a:pt x="325" y="307"/>
                  </a:lnTo>
                  <a:lnTo>
                    <a:pt x="325" y="309"/>
                  </a:lnTo>
                  <a:lnTo>
                    <a:pt x="327" y="307"/>
                  </a:lnTo>
                  <a:close/>
                  <a:moveTo>
                    <a:pt x="255" y="297"/>
                  </a:moveTo>
                  <a:lnTo>
                    <a:pt x="255" y="297"/>
                  </a:lnTo>
                  <a:lnTo>
                    <a:pt x="255" y="298"/>
                  </a:lnTo>
                  <a:lnTo>
                    <a:pt x="257" y="298"/>
                  </a:lnTo>
                  <a:lnTo>
                    <a:pt x="257" y="298"/>
                  </a:lnTo>
                  <a:lnTo>
                    <a:pt x="259" y="298"/>
                  </a:lnTo>
                  <a:lnTo>
                    <a:pt x="257" y="298"/>
                  </a:lnTo>
                  <a:lnTo>
                    <a:pt x="255" y="297"/>
                  </a:lnTo>
                  <a:close/>
                  <a:moveTo>
                    <a:pt x="333" y="293"/>
                  </a:moveTo>
                  <a:lnTo>
                    <a:pt x="333" y="293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4" y="289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6" y="289"/>
                  </a:lnTo>
                  <a:lnTo>
                    <a:pt x="334" y="288"/>
                  </a:lnTo>
                  <a:lnTo>
                    <a:pt x="334" y="289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3"/>
                  </a:lnTo>
                  <a:close/>
                  <a:moveTo>
                    <a:pt x="342" y="259"/>
                  </a:moveTo>
                  <a:lnTo>
                    <a:pt x="343" y="261"/>
                  </a:lnTo>
                  <a:lnTo>
                    <a:pt x="343" y="261"/>
                  </a:lnTo>
                  <a:lnTo>
                    <a:pt x="343" y="261"/>
                  </a:lnTo>
                  <a:lnTo>
                    <a:pt x="342" y="261"/>
                  </a:lnTo>
                  <a:lnTo>
                    <a:pt x="342" y="261"/>
                  </a:lnTo>
                  <a:lnTo>
                    <a:pt x="347" y="261"/>
                  </a:lnTo>
                  <a:lnTo>
                    <a:pt x="347" y="261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3" y="257"/>
                  </a:lnTo>
                  <a:lnTo>
                    <a:pt x="342" y="257"/>
                  </a:lnTo>
                  <a:lnTo>
                    <a:pt x="342" y="257"/>
                  </a:lnTo>
                  <a:lnTo>
                    <a:pt x="342" y="259"/>
                  </a:lnTo>
                  <a:lnTo>
                    <a:pt x="342" y="259"/>
                  </a:lnTo>
                  <a:close/>
                  <a:moveTo>
                    <a:pt x="331" y="270"/>
                  </a:moveTo>
                  <a:lnTo>
                    <a:pt x="331" y="270"/>
                  </a:lnTo>
                  <a:lnTo>
                    <a:pt x="331" y="271"/>
                  </a:lnTo>
                  <a:lnTo>
                    <a:pt x="331" y="271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36" y="279"/>
                  </a:lnTo>
                  <a:lnTo>
                    <a:pt x="334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31" y="282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8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2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5" y="289"/>
                  </a:lnTo>
                  <a:lnTo>
                    <a:pt x="343" y="289"/>
                  </a:lnTo>
                  <a:lnTo>
                    <a:pt x="342" y="289"/>
                  </a:lnTo>
                  <a:lnTo>
                    <a:pt x="340" y="289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0" y="293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5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36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3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7"/>
                  </a:lnTo>
                  <a:lnTo>
                    <a:pt x="343" y="297"/>
                  </a:lnTo>
                  <a:lnTo>
                    <a:pt x="345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5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5" y="293"/>
                  </a:lnTo>
                  <a:lnTo>
                    <a:pt x="345" y="291"/>
                  </a:lnTo>
                  <a:lnTo>
                    <a:pt x="347" y="291"/>
                  </a:lnTo>
                  <a:lnTo>
                    <a:pt x="347" y="291"/>
                  </a:lnTo>
                  <a:lnTo>
                    <a:pt x="347" y="289"/>
                  </a:lnTo>
                  <a:lnTo>
                    <a:pt x="349" y="291"/>
                  </a:lnTo>
                  <a:lnTo>
                    <a:pt x="352" y="293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1" y="289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49" y="284"/>
                  </a:lnTo>
                  <a:lnTo>
                    <a:pt x="349" y="282"/>
                  </a:lnTo>
                  <a:lnTo>
                    <a:pt x="347" y="280"/>
                  </a:lnTo>
                  <a:lnTo>
                    <a:pt x="349" y="280"/>
                  </a:lnTo>
                  <a:lnTo>
                    <a:pt x="351" y="279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1" y="275"/>
                  </a:lnTo>
                  <a:lnTo>
                    <a:pt x="356" y="275"/>
                  </a:lnTo>
                  <a:lnTo>
                    <a:pt x="356" y="277"/>
                  </a:lnTo>
                  <a:lnTo>
                    <a:pt x="354" y="277"/>
                  </a:lnTo>
                  <a:lnTo>
                    <a:pt x="352" y="277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2"/>
                  </a:lnTo>
                  <a:lnTo>
                    <a:pt x="351" y="284"/>
                  </a:lnTo>
                  <a:lnTo>
                    <a:pt x="352" y="286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4" y="288"/>
                  </a:lnTo>
                  <a:lnTo>
                    <a:pt x="354" y="289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6" y="286"/>
                  </a:lnTo>
                  <a:lnTo>
                    <a:pt x="356" y="288"/>
                  </a:lnTo>
                  <a:lnTo>
                    <a:pt x="356" y="288"/>
                  </a:lnTo>
                  <a:lnTo>
                    <a:pt x="358" y="289"/>
                  </a:lnTo>
                  <a:lnTo>
                    <a:pt x="358" y="289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58" y="288"/>
                  </a:lnTo>
                  <a:lnTo>
                    <a:pt x="358" y="288"/>
                  </a:lnTo>
                  <a:lnTo>
                    <a:pt x="358" y="286"/>
                  </a:lnTo>
                  <a:lnTo>
                    <a:pt x="360" y="286"/>
                  </a:lnTo>
                  <a:lnTo>
                    <a:pt x="360" y="288"/>
                  </a:lnTo>
                  <a:lnTo>
                    <a:pt x="361" y="288"/>
                  </a:lnTo>
                  <a:lnTo>
                    <a:pt x="361" y="286"/>
                  </a:lnTo>
                  <a:lnTo>
                    <a:pt x="361" y="286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2"/>
                  </a:lnTo>
                  <a:lnTo>
                    <a:pt x="361" y="282"/>
                  </a:lnTo>
                  <a:lnTo>
                    <a:pt x="360" y="280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8" y="279"/>
                  </a:lnTo>
                  <a:lnTo>
                    <a:pt x="360" y="279"/>
                  </a:lnTo>
                  <a:lnTo>
                    <a:pt x="360" y="280"/>
                  </a:lnTo>
                  <a:lnTo>
                    <a:pt x="365" y="280"/>
                  </a:lnTo>
                  <a:lnTo>
                    <a:pt x="365" y="280"/>
                  </a:lnTo>
                  <a:lnTo>
                    <a:pt x="367" y="279"/>
                  </a:lnTo>
                  <a:lnTo>
                    <a:pt x="367" y="279"/>
                  </a:lnTo>
                  <a:lnTo>
                    <a:pt x="369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5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7" y="273"/>
                  </a:lnTo>
                  <a:lnTo>
                    <a:pt x="367" y="271"/>
                  </a:lnTo>
                  <a:lnTo>
                    <a:pt x="365" y="271"/>
                  </a:lnTo>
                  <a:lnTo>
                    <a:pt x="365" y="271"/>
                  </a:lnTo>
                  <a:lnTo>
                    <a:pt x="363" y="271"/>
                  </a:lnTo>
                  <a:lnTo>
                    <a:pt x="356" y="273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56" y="273"/>
                  </a:lnTo>
                  <a:lnTo>
                    <a:pt x="358" y="271"/>
                  </a:lnTo>
                  <a:lnTo>
                    <a:pt x="360" y="271"/>
                  </a:lnTo>
                  <a:lnTo>
                    <a:pt x="360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3" y="270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4"/>
                  </a:lnTo>
                  <a:lnTo>
                    <a:pt x="365" y="261"/>
                  </a:lnTo>
                  <a:lnTo>
                    <a:pt x="367" y="261"/>
                  </a:lnTo>
                  <a:lnTo>
                    <a:pt x="369" y="262"/>
                  </a:lnTo>
                  <a:lnTo>
                    <a:pt x="369" y="262"/>
                  </a:lnTo>
                  <a:lnTo>
                    <a:pt x="371" y="262"/>
                  </a:lnTo>
                  <a:lnTo>
                    <a:pt x="372" y="262"/>
                  </a:lnTo>
                  <a:lnTo>
                    <a:pt x="374" y="264"/>
                  </a:lnTo>
                  <a:lnTo>
                    <a:pt x="374" y="264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1"/>
                  </a:lnTo>
                  <a:lnTo>
                    <a:pt x="378" y="261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6" y="257"/>
                  </a:lnTo>
                  <a:lnTo>
                    <a:pt x="374" y="261"/>
                  </a:lnTo>
                  <a:lnTo>
                    <a:pt x="372" y="261"/>
                  </a:lnTo>
                  <a:lnTo>
                    <a:pt x="371" y="261"/>
                  </a:lnTo>
                  <a:lnTo>
                    <a:pt x="369" y="261"/>
                  </a:lnTo>
                  <a:lnTo>
                    <a:pt x="367" y="259"/>
                  </a:lnTo>
                  <a:lnTo>
                    <a:pt x="369" y="259"/>
                  </a:lnTo>
                  <a:lnTo>
                    <a:pt x="369" y="259"/>
                  </a:lnTo>
                  <a:lnTo>
                    <a:pt x="371" y="259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371" y="255"/>
                  </a:lnTo>
                  <a:lnTo>
                    <a:pt x="372" y="255"/>
                  </a:lnTo>
                  <a:lnTo>
                    <a:pt x="372" y="253"/>
                  </a:lnTo>
                  <a:lnTo>
                    <a:pt x="372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1"/>
                  </a:lnTo>
                  <a:lnTo>
                    <a:pt x="374" y="251"/>
                  </a:lnTo>
                  <a:lnTo>
                    <a:pt x="374" y="250"/>
                  </a:lnTo>
                  <a:lnTo>
                    <a:pt x="376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8" y="241"/>
                  </a:lnTo>
                  <a:lnTo>
                    <a:pt x="378" y="241"/>
                  </a:lnTo>
                  <a:lnTo>
                    <a:pt x="376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4" y="233"/>
                  </a:lnTo>
                  <a:lnTo>
                    <a:pt x="374" y="232"/>
                  </a:lnTo>
                  <a:lnTo>
                    <a:pt x="372" y="232"/>
                  </a:lnTo>
                  <a:lnTo>
                    <a:pt x="371" y="233"/>
                  </a:lnTo>
                  <a:lnTo>
                    <a:pt x="369" y="237"/>
                  </a:lnTo>
                  <a:lnTo>
                    <a:pt x="360" y="244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2" y="248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49" y="250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5"/>
                  </a:lnTo>
                  <a:lnTo>
                    <a:pt x="347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7"/>
                  </a:lnTo>
                  <a:lnTo>
                    <a:pt x="345" y="257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49" y="261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51" y="262"/>
                  </a:lnTo>
                  <a:lnTo>
                    <a:pt x="349" y="266"/>
                  </a:lnTo>
                  <a:lnTo>
                    <a:pt x="349" y="264"/>
                  </a:lnTo>
                  <a:lnTo>
                    <a:pt x="347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2" y="262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6"/>
                  </a:lnTo>
                  <a:lnTo>
                    <a:pt x="342" y="266"/>
                  </a:lnTo>
                  <a:lnTo>
                    <a:pt x="343" y="268"/>
                  </a:lnTo>
                  <a:lnTo>
                    <a:pt x="343" y="268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3" y="271"/>
                  </a:lnTo>
                  <a:lnTo>
                    <a:pt x="342" y="270"/>
                  </a:lnTo>
                  <a:lnTo>
                    <a:pt x="342" y="268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4"/>
                  </a:lnTo>
                  <a:lnTo>
                    <a:pt x="340" y="262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38" y="259"/>
                  </a:lnTo>
                  <a:lnTo>
                    <a:pt x="338" y="259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4" y="259"/>
                  </a:lnTo>
                  <a:lnTo>
                    <a:pt x="333" y="259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8"/>
                  </a:lnTo>
                  <a:lnTo>
                    <a:pt x="329" y="268"/>
                  </a:lnTo>
                  <a:lnTo>
                    <a:pt x="329" y="270"/>
                  </a:lnTo>
                  <a:lnTo>
                    <a:pt x="329" y="270"/>
                  </a:lnTo>
                  <a:lnTo>
                    <a:pt x="331" y="270"/>
                  </a:lnTo>
                  <a:close/>
                  <a:moveTo>
                    <a:pt x="773" y="761"/>
                  </a:moveTo>
                  <a:lnTo>
                    <a:pt x="773" y="759"/>
                  </a:lnTo>
                  <a:lnTo>
                    <a:pt x="773" y="757"/>
                  </a:lnTo>
                  <a:lnTo>
                    <a:pt x="773" y="755"/>
                  </a:lnTo>
                  <a:lnTo>
                    <a:pt x="773" y="754"/>
                  </a:lnTo>
                  <a:lnTo>
                    <a:pt x="773" y="752"/>
                  </a:lnTo>
                  <a:lnTo>
                    <a:pt x="771" y="748"/>
                  </a:lnTo>
                  <a:lnTo>
                    <a:pt x="771" y="745"/>
                  </a:lnTo>
                  <a:lnTo>
                    <a:pt x="770" y="743"/>
                  </a:lnTo>
                  <a:lnTo>
                    <a:pt x="768" y="741"/>
                  </a:lnTo>
                  <a:lnTo>
                    <a:pt x="757" y="732"/>
                  </a:lnTo>
                  <a:lnTo>
                    <a:pt x="750" y="728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5" y="727"/>
                  </a:lnTo>
                  <a:lnTo>
                    <a:pt x="732" y="727"/>
                  </a:lnTo>
                  <a:lnTo>
                    <a:pt x="730" y="725"/>
                  </a:lnTo>
                  <a:lnTo>
                    <a:pt x="728" y="725"/>
                  </a:lnTo>
                  <a:lnTo>
                    <a:pt x="724" y="725"/>
                  </a:lnTo>
                  <a:lnTo>
                    <a:pt x="723" y="725"/>
                  </a:lnTo>
                  <a:lnTo>
                    <a:pt x="721" y="725"/>
                  </a:lnTo>
                  <a:lnTo>
                    <a:pt x="721" y="725"/>
                  </a:lnTo>
                  <a:lnTo>
                    <a:pt x="719" y="725"/>
                  </a:lnTo>
                  <a:lnTo>
                    <a:pt x="721" y="725"/>
                  </a:lnTo>
                  <a:lnTo>
                    <a:pt x="717" y="725"/>
                  </a:lnTo>
                  <a:lnTo>
                    <a:pt x="715" y="725"/>
                  </a:lnTo>
                  <a:lnTo>
                    <a:pt x="712" y="727"/>
                  </a:lnTo>
                  <a:lnTo>
                    <a:pt x="710" y="728"/>
                  </a:lnTo>
                  <a:lnTo>
                    <a:pt x="710" y="730"/>
                  </a:lnTo>
                  <a:lnTo>
                    <a:pt x="710" y="732"/>
                  </a:lnTo>
                  <a:lnTo>
                    <a:pt x="708" y="734"/>
                  </a:lnTo>
                  <a:lnTo>
                    <a:pt x="708" y="736"/>
                  </a:lnTo>
                  <a:lnTo>
                    <a:pt x="708" y="737"/>
                  </a:lnTo>
                  <a:lnTo>
                    <a:pt x="706" y="739"/>
                  </a:lnTo>
                  <a:lnTo>
                    <a:pt x="705" y="739"/>
                  </a:lnTo>
                  <a:lnTo>
                    <a:pt x="706" y="741"/>
                  </a:lnTo>
                  <a:lnTo>
                    <a:pt x="706" y="743"/>
                  </a:lnTo>
                  <a:lnTo>
                    <a:pt x="705" y="741"/>
                  </a:lnTo>
                  <a:lnTo>
                    <a:pt x="703" y="739"/>
                  </a:lnTo>
                  <a:lnTo>
                    <a:pt x="703" y="739"/>
                  </a:lnTo>
                  <a:lnTo>
                    <a:pt x="701" y="739"/>
                  </a:lnTo>
                  <a:lnTo>
                    <a:pt x="699" y="739"/>
                  </a:lnTo>
                  <a:lnTo>
                    <a:pt x="699" y="739"/>
                  </a:lnTo>
                  <a:lnTo>
                    <a:pt x="697" y="737"/>
                  </a:lnTo>
                  <a:lnTo>
                    <a:pt x="696" y="734"/>
                  </a:lnTo>
                  <a:lnTo>
                    <a:pt x="694" y="734"/>
                  </a:lnTo>
                  <a:lnTo>
                    <a:pt x="694" y="734"/>
                  </a:lnTo>
                  <a:lnTo>
                    <a:pt x="692" y="732"/>
                  </a:lnTo>
                  <a:lnTo>
                    <a:pt x="690" y="732"/>
                  </a:lnTo>
                  <a:lnTo>
                    <a:pt x="688" y="732"/>
                  </a:lnTo>
                  <a:lnTo>
                    <a:pt x="687" y="732"/>
                  </a:lnTo>
                  <a:lnTo>
                    <a:pt x="687" y="732"/>
                  </a:lnTo>
                  <a:lnTo>
                    <a:pt x="688" y="730"/>
                  </a:lnTo>
                  <a:lnTo>
                    <a:pt x="688" y="730"/>
                  </a:lnTo>
                  <a:lnTo>
                    <a:pt x="690" y="728"/>
                  </a:lnTo>
                  <a:lnTo>
                    <a:pt x="690" y="728"/>
                  </a:lnTo>
                  <a:lnTo>
                    <a:pt x="694" y="721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1" y="716"/>
                  </a:lnTo>
                  <a:lnTo>
                    <a:pt x="701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5" y="710"/>
                  </a:lnTo>
                  <a:lnTo>
                    <a:pt x="705" y="707"/>
                  </a:lnTo>
                  <a:lnTo>
                    <a:pt x="703" y="703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0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4" y="683"/>
                  </a:lnTo>
                  <a:lnTo>
                    <a:pt x="694" y="683"/>
                  </a:lnTo>
                  <a:lnTo>
                    <a:pt x="692" y="683"/>
                  </a:lnTo>
                  <a:lnTo>
                    <a:pt x="692" y="681"/>
                  </a:lnTo>
                  <a:lnTo>
                    <a:pt x="687" y="678"/>
                  </a:lnTo>
                  <a:lnTo>
                    <a:pt x="685" y="676"/>
                  </a:lnTo>
                  <a:lnTo>
                    <a:pt x="683" y="674"/>
                  </a:lnTo>
                  <a:lnTo>
                    <a:pt x="681" y="674"/>
                  </a:lnTo>
                  <a:lnTo>
                    <a:pt x="681" y="674"/>
                  </a:lnTo>
                  <a:lnTo>
                    <a:pt x="679" y="672"/>
                  </a:lnTo>
                  <a:lnTo>
                    <a:pt x="678" y="671"/>
                  </a:lnTo>
                  <a:lnTo>
                    <a:pt x="674" y="665"/>
                  </a:lnTo>
                  <a:lnTo>
                    <a:pt x="672" y="663"/>
                  </a:lnTo>
                  <a:lnTo>
                    <a:pt x="670" y="663"/>
                  </a:lnTo>
                  <a:lnTo>
                    <a:pt x="661" y="665"/>
                  </a:lnTo>
                  <a:lnTo>
                    <a:pt x="661" y="665"/>
                  </a:lnTo>
                  <a:lnTo>
                    <a:pt x="659" y="667"/>
                  </a:lnTo>
                  <a:lnTo>
                    <a:pt x="659" y="665"/>
                  </a:lnTo>
                  <a:lnTo>
                    <a:pt x="658" y="665"/>
                  </a:lnTo>
                  <a:lnTo>
                    <a:pt x="656" y="663"/>
                  </a:lnTo>
                  <a:lnTo>
                    <a:pt x="656" y="663"/>
                  </a:lnTo>
                  <a:lnTo>
                    <a:pt x="654" y="663"/>
                  </a:lnTo>
                  <a:lnTo>
                    <a:pt x="652" y="663"/>
                  </a:lnTo>
                  <a:lnTo>
                    <a:pt x="652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3"/>
                  </a:lnTo>
                  <a:lnTo>
                    <a:pt x="654" y="662"/>
                  </a:lnTo>
                  <a:lnTo>
                    <a:pt x="654" y="662"/>
                  </a:lnTo>
                  <a:lnTo>
                    <a:pt x="658" y="662"/>
                  </a:lnTo>
                  <a:lnTo>
                    <a:pt x="658" y="662"/>
                  </a:lnTo>
                  <a:lnTo>
                    <a:pt x="659" y="663"/>
                  </a:lnTo>
                  <a:lnTo>
                    <a:pt x="659" y="663"/>
                  </a:lnTo>
                  <a:lnTo>
                    <a:pt x="661" y="663"/>
                  </a:lnTo>
                  <a:lnTo>
                    <a:pt x="665" y="663"/>
                  </a:lnTo>
                  <a:lnTo>
                    <a:pt x="670" y="662"/>
                  </a:lnTo>
                  <a:lnTo>
                    <a:pt x="672" y="662"/>
                  </a:lnTo>
                  <a:lnTo>
                    <a:pt x="674" y="662"/>
                  </a:lnTo>
                  <a:lnTo>
                    <a:pt x="676" y="663"/>
                  </a:lnTo>
                  <a:lnTo>
                    <a:pt x="679" y="669"/>
                  </a:lnTo>
                  <a:lnTo>
                    <a:pt x="681" y="669"/>
                  </a:lnTo>
                  <a:lnTo>
                    <a:pt x="681" y="671"/>
                  </a:lnTo>
                  <a:lnTo>
                    <a:pt x="683" y="671"/>
                  </a:lnTo>
                  <a:lnTo>
                    <a:pt x="685" y="671"/>
                  </a:lnTo>
                  <a:lnTo>
                    <a:pt x="685" y="671"/>
                  </a:lnTo>
                  <a:lnTo>
                    <a:pt x="687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2" y="671"/>
                  </a:lnTo>
                  <a:lnTo>
                    <a:pt x="692" y="671"/>
                  </a:lnTo>
                  <a:lnTo>
                    <a:pt x="694" y="672"/>
                  </a:lnTo>
                  <a:lnTo>
                    <a:pt x="694" y="672"/>
                  </a:lnTo>
                  <a:lnTo>
                    <a:pt x="692" y="676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4" y="672"/>
                  </a:lnTo>
                  <a:lnTo>
                    <a:pt x="694" y="669"/>
                  </a:lnTo>
                  <a:lnTo>
                    <a:pt x="685" y="656"/>
                  </a:lnTo>
                  <a:lnTo>
                    <a:pt x="679" y="647"/>
                  </a:lnTo>
                  <a:lnTo>
                    <a:pt x="678" y="645"/>
                  </a:lnTo>
                  <a:lnTo>
                    <a:pt x="676" y="640"/>
                  </a:lnTo>
                  <a:lnTo>
                    <a:pt x="676" y="636"/>
                  </a:lnTo>
                  <a:lnTo>
                    <a:pt x="676" y="633"/>
                  </a:lnTo>
                  <a:lnTo>
                    <a:pt x="678" y="631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74" y="625"/>
                  </a:lnTo>
                  <a:lnTo>
                    <a:pt x="674" y="624"/>
                  </a:lnTo>
                  <a:lnTo>
                    <a:pt x="674" y="624"/>
                  </a:lnTo>
                  <a:lnTo>
                    <a:pt x="672" y="622"/>
                  </a:lnTo>
                  <a:lnTo>
                    <a:pt x="672" y="620"/>
                  </a:lnTo>
                  <a:lnTo>
                    <a:pt x="672" y="620"/>
                  </a:lnTo>
                  <a:lnTo>
                    <a:pt x="670" y="618"/>
                  </a:lnTo>
                  <a:lnTo>
                    <a:pt x="670" y="618"/>
                  </a:lnTo>
                  <a:lnTo>
                    <a:pt x="668" y="618"/>
                  </a:lnTo>
                  <a:lnTo>
                    <a:pt x="668" y="618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5" y="613"/>
                  </a:lnTo>
                  <a:lnTo>
                    <a:pt x="665" y="613"/>
                  </a:lnTo>
                  <a:lnTo>
                    <a:pt x="665" y="611"/>
                  </a:lnTo>
                  <a:lnTo>
                    <a:pt x="665" y="609"/>
                  </a:lnTo>
                  <a:lnTo>
                    <a:pt x="663" y="607"/>
                  </a:lnTo>
                  <a:lnTo>
                    <a:pt x="663" y="606"/>
                  </a:lnTo>
                  <a:lnTo>
                    <a:pt x="663" y="606"/>
                  </a:lnTo>
                  <a:lnTo>
                    <a:pt x="661" y="604"/>
                  </a:lnTo>
                  <a:lnTo>
                    <a:pt x="659" y="604"/>
                  </a:lnTo>
                  <a:lnTo>
                    <a:pt x="659" y="602"/>
                  </a:lnTo>
                  <a:lnTo>
                    <a:pt x="659" y="602"/>
                  </a:lnTo>
                  <a:lnTo>
                    <a:pt x="659" y="600"/>
                  </a:lnTo>
                  <a:lnTo>
                    <a:pt x="659" y="600"/>
                  </a:lnTo>
                  <a:lnTo>
                    <a:pt x="658" y="598"/>
                  </a:lnTo>
                  <a:lnTo>
                    <a:pt x="647" y="591"/>
                  </a:lnTo>
                  <a:lnTo>
                    <a:pt x="636" y="587"/>
                  </a:lnTo>
                  <a:lnTo>
                    <a:pt x="634" y="586"/>
                  </a:lnTo>
                  <a:lnTo>
                    <a:pt x="632" y="586"/>
                  </a:lnTo>
                  <a:lnTo>
                    <a:pt x="631" y="586"/>
                  </a:lnTo>
                  <a:lnTo>
                    <a:pt x="631" y="584"/>
                  </a:lnTo>
                  <a:lnTo>
                    <a:pt x="629" y="584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5" y="584"/>
                  </a:lnTo>
                  <a:lnTo>
                    <a:pt x="627" y="584"/>
                  </a:lnTo>
                  <a:lnTo>
                    <a:pt x="627" y="584"/>
                  </a:lnTo>
                  <a:lnTo>
                    <a:pt x="629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5" y="577"/>
                  </a:lnTo>
                  <a:lnTo>
                    <a:pt x="625" y="577"/>
                  </a:lnTo>
                  <a:lnTo>
                    <a:pt x="623" y="575"/>
                  </a:lnTo>
                  <a:lnTo>
                    <a:pt x="622" y="571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59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5"/>
                  </a:lnTo>
                  <a:lnTo>
                    <a:pt x="618" y="555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1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4" y="550"/>
                  </a:lnTo>
                  <a:lnTo>
                    <a:pt x="614" y="548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4"/>
                  </a:lnTo>
                  <a:lnTo>
                    <a:pt x="612" y="542"/>
                  </a:lnTo>
                  <a:lnTo>
                    <a:pt x="611" y="540"/>
                  </a:lnTo>
                  <a:lnTo>
                    <a:pt x="611" y="540"/>
                  </a:lnTo>
                  <a:lnTo>
                    <a:pt x="611" y="539"/>
                  </a:lnTo>
                  <a:lnTo>
                    <a:pt x="611" y="539"/>
                  </a:lnTo>
                  <a:lnTo>
                    <a:pt x="611" y="537"/>
                  </a:lnTo>
                  <a:lnTo>
                    <a:pt x="611" y="537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3"/>
                  </a:lnTo>
                  <a:lnTo>
                    <a:pt x="611" y="533"/>
                  </a:lnTo>
                  <a:lnTo>
                    <a:pt x="609" y="531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4"/>
                  </a:lnTo>
                  <a:lnTo>
                    <a:pt x="607" y="522"/>
                  </a:lnTo>
                  <a:lnTo>
                    <a:pt x="607" y="521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7" y="517"/>
                  </a:lnTo>
                  <a:lnTo>
                    <a:pt x="607" y="517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1"/>
                  </a:lnTo>
                  <a:lnTo>
                    <a:pt x="602" y="499"/>
                  </a:lnTo>
                  <a:lnTo>
                    <a:pt x="600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7"/>
                  </a:lnTo>
                  <a:lnTo>
                    <a:pt x="598" y="497"/>
                  </a:lnTo>
                  <a:lnTo>
                    <a:pt x="598" y="495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4" y="497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3" y="494"/>
                  </a:lnTo>
                  <a:lnTo>
                    <a:pt x="593" y="492"/>
                  </a:lnTo>
                  <a:lnTo>
                    <a:pt x="585" y="483"/>
                  </a:lnTo>
                  <a:lnTo>
                    <a:pt x="585" y="483"/>
                  </a:lnTo>
                  <a:lnTo>
                    <a:pt x="582" y="475"/>
                  </a:lnTo>
                  <a:lnTo>
                    <a:pt x="582" y="475"/>
                  </a:lnTo>
                  <a:lnTo>
                    <a:pt x="580" y="475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2"/>
                  </a:lnTo>
                  <a:lnTo>
                    <a:pt x="578" y="472"/>
                  </a:lnTo>
                  <a:lnTo>
                    <a:pt x="571" y="470"/>
                  </a:lnTo>
                  <a:lnTo>
                    <a:pt x="569" y="470"/>
                  </a:lnTo>
                  <a:lnTo>
                    <a:pt x="566" y="466"/>
                  </a:lnTo>
                  <a:lnTo>
                    <a:pt x="564" y="466"/>
                  </a:lnTo>
                  <a:lnTo>
                    <a:pt x="562" y="465"/>
                  </a:lnTo>
                  <a:lnTo>
                    <a:pt x="560" y="463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65"/>
                  </a:lnTo>
                  <a:lnTo>
                    <a:pt x="557" y="465"/>
                  </a:lnTo>
                  <a:lnTo>
                    <a:pt x="558" y="463"/>
                  </a:lnTo>
                  <a:lnTo>
                    <a:pt x="557" y="461"/>
                  </a:lnTo>
                  <a:lnTo>
                    <a:pt x="555" y="459"/>
                  </a:lnTo>
                  <a:lnTo>
                    <a:pt x="555" y="459"/>
                  </a:lnTo>
                  <a:lnTo>
                    <a:pt x="546" y="459"/>
                  </a:lnTo>
                  <a:lnTo>
                    <a:pt x="546" y="459"/>
                  </a:lnTo>
                  <a:lnTo>
                    <a:pt x="544" y="461"/>
                  </a:lnTo>
                  <a:lnTo>
                    <a:pt x="542" y="461"/>
                  </a:lnTo>
                  <a:lnTo>
                    <a:pt x="542" y="463"/>
                  </a:lnTo>
                  <a:lnTo>
                    <a:pt x="544" y="463"/>
                  </a:lnTo>
                  <a:lnTo>
                    <a:pt x="544" y="463"/>
                  </a:lnTo>
                  <a:lnTo>
                    <a:pt x="542" y="465"/>
                  </a:lnTo>
                  <a:lnTo>
                    <a:pt x="542" y="465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5" y="468"/>
                  </a:lnTo>
                  <a:lnTo>
                    <a:pt x="533" y="470"/>
                  </a:lnTo>
                  <a:lnTo>
                    <a:pt x="531" y="470"/>
                  </a:lnTo>
                  <a:lnTo>
                    <a:pt x="531" y="468"/>
                  </a:lnTo>
                  <a:lnTo>
                    <a:pt x="531" y="468"/>
                  </a:lnTo>
                  <a:lnTo>
                    <a:pt x="529" y="466"/>
                  </a:lnTo>
                  <a:lnTo>
                    <a:pt x="520" y="466"/>
                  </a:lnTo>
                  <a:lnTo>
                    <a:pt x="520" y="466"/>
                  </a:lnTo>
                  <a:lnTo>
                    <a:pt x="520" y="465"/>
                  </a:lnTo>
                  <a:lnTo>
                    <a:pt x="519" y="465"/>
                  </a:lnTo>
                  <a:lnTo>
                    <a:pt x="519" y="465"/>
                  </a:lnTo>
                  <a:lnTo>
                    <a:pt x="515" y="465"/>
                  </a:lnTo>
                  <a:lnTo>
                    <a:pt x="508" y="463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3"/>
                  </a:lnTo>
                  <a:lnTo>
                    <a:pt x="501" y="461"/>
                  </a:lnTo>
                  <a:lnTo>
                    <a:pt x="501" y="461"/>
                  </a:lnTo>
                  <a:lnTo>
                    <a:pt x="499" y="457"/>
                  </a:lnTo>
                  <a:lnTo>
                    <a:pt x="497" y="457"/>
                  </a:lnTo>
                  <a:lnTo>
                    <a:pt x="497" y="457"/>
                  </a:lnTo>
                  <a:lnTo>
                    <a:pt x="495" y="456"/>
                  </a:lnTo>
                  <a:lnTo>
                    <a:pt x="495" y="454"/>
                  </a:lnTo>
                  <a:lnTo>
                    <a:pt x="495" y="454"/>
                  </a:lnTo>
                  <a:lnTo>
                    <a:pt x="495" y="456"/>
                  </a:lnTo>
                  <a:lnTo>
                    <a:pt x="497" y="456"/>
                  </a:lnTo>
                  <a:lnTo>
                    <a:pt x="499" y="457"/>
                  </a:lnTo>
                  <a:lnTo>
                    <a:pt x="499" y="457"/>
                  </a:lnTo>
                  <a:lnTo>
                    <a:pt x="501" y="459"/>
                  </a:lnTo>
                  <a:lnTo>
                    <a:pt x="502" y="459"/>
                  </a:lnTo>
                  <a:lnTo>
                    <a:pt x="508" y="459"/>
                  </a:lnTo>
                  <a:lnTo>
                    <a:pt x="515" y="463"/>
                  </a:lnTo>
                  <a:lnTo>
                    <a:pt x="517" y="463"/>
                  </a:lnTo>
                  <a:lnTo>
                    <a:pt x="519" y="463"/>
                  </a:lnTo>
                  <a:lnTo>
                    <a:pt x="520" y="461"/>
                  </a:lnTo>
                  <a:lnTo>
                    <a:pt x="522" y="459"/>
                  </a:lnTo>
                  <a:lnTo>
                    <a:pt x="524" y="459"/>
                  </a:lnTo>
                  <a:lnTo>
                    <a:pt x="528" y="459"/>
                  </a:lnTo>
                  <a:lnTo>
                    <a:pt x="528" y="459"/>
                  </a:lnTo>
                  <a:lnTo>
                    <a:pt x="529" y="457"/>
                  </a:lnTo>
                  <a:lnTo>
                    <a:pt x="529" y="454"/>
                  </a:lnTo>
                  <a:lnTo>
                    <a:pt x="529" y="454"/>
                  </a:lnTo>
                  <a:lnTo>
                    <a:pt x="531" y="454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7" y="448"/>
                  </a:lnTo>
                  <a:lnTo>
                    <a:pt x="537" y="447"/>
                  </a:lnTo>
                  <a:lnTo>
                    <a:pt x="538" y="447"/>
                  </a:lnTo>
                  <a:lnTo>
                    <a:pt x="538" y="447"/>
                  </a:lnTo>
                  <a:lnTo>
                    <a:pt x="542" y="447"/>
                  </a:lnTo>
                  <a:lnTo>
                    <a:pt x="544" y="447"/>
                  </a:lnTo>
                  <a:lnTo>
                    <a:pt x="546" y="448"/>
                  </a:lnTo>
                  <a:lnTo>
                    <a:pt x="547" y="447"/>
                  </a:lnTo>
                  <a:lnTo>
                    <a:pt x="549" y="445"/>
                  </a:lnTo>
                  <a:lnTo>
                    <a:pt x="553" y="445"/>
                  </a:lnTo>
                  <a:lnTo>
                    <a:pt x="553" y="445"/>
                  </a:lnTo>
                  <a:lnTo>
                    <a:pt x="555" y="443"/>
                  </a:lnTo>
                  <a:lnTo>
                    <a:pt x="557" y="439"/>
                  </a:lnTo>
                  <a:lnTo>
                    <a:pt x="557" y="439"/>
                  </a:lnTo>
                  <a:lnTo>
                    <a:pt x="555" y="438"/>
                  </a:lnTo>
                  <a:lnTo>
                    <a:pt x="555" y="438"/>
                  </a:lnTo>
                  <a:lnTo>
                    <a:pt x="553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6" y="434"/>
                  </a:lnTo>
                  <a:lnTo>
                    <a:pt x="546" y="434"/>
                  </a:lnTo>
                  <a:lnTo>
                    <a:pt x="546" y="432"/>
                  </a:lnTo>
                  <a:lnTo>
                    <a:pt x="546" y="432"/>
                  </a:lnTo>
                  <a:lnTo>
                    <a:pt x="544" y="432"/>
                  </a:lnTo>
                  <a:lnTo>
                    <a:pt x="546" y="430"/>
                  </a:lnTo>
                  <a:lnTo>
                    <a:pt x="546" y="430"/>
                  </a:lnTo>
                  <a:lnTo>
                    <a:pt x="546" y="429"/>
                  </a:lnTo>
                  <a:lnTo>
                    <a:pt x="546" y="427"/>
                  </a:lnTo>
                  <a:lnTo>
                    <a:pt x="546" y="425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3"/>
                  </a:lnTo>
                  <a:lnTo>
                    <a:pt x="540" y="423"/>
                  </a:lnTo>
                  <a:lnTo>
                    <a:pt x="540" y="425"/>
                  </a:lnTo>
                  <a:lnTo>
                    <a:pt x="538" y="425"/>
                  </a:lnTo>
                  <a:lnTo>
                    <a:pt x="538" y="425"/>
                  </a:lnTo>
                  <a:lnTo>
                    <a:pt x="529" y="430"/>
                  </a:lnTo>
                  <a:lnTo>
                    <a:pt x="528" y="432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2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522" y="432"/>
                  </a:lnTo>
                  <a:lnTo>
                    <a:pt x="524" y="432"/>
                  </a:lnTo>
                  <a:lnTo>
                    <a:pt x="529" y="427"/>
                  </a:lnTo>
                  <a:lnTo>
                    <a:pt x="531" y="425"/>
                  </a:lnTo>
                  <a:lnTo>
                    <a:pt x="533" y="423"/>
                  </a:lnTo>
                  <a:lnTo>
                    <a:pt x="533" y="423"/>
                  </a:lnTo>
                  <a:lnTo>
                    <a:pt x="546" y="421"/>
                  </a:lnTo>
                  <a:lnTo>
                    <a:pt x="547" y="421"/>
                  </a:lnTo>
                  <a:lnTo>
                    <a:pt x="549" y="421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3" y="418"/>
                  </a:lnTo>
                  <a:lnTo>
                    <a:pt x="555" y="418"/>
                  </a:lnTo>
                  <a:lnTo>
                    <a:pt x="555" y="416"/>
                  </a:lnTo>
                  <a:lnTo>
                    <a:pt x="560" y="412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2" y="409"/>
                  </a:lnTo>
                  <a:lnTo>
                    <a:pt x="562" y="409"/>
                  </a:lnTo>
                  <a:lnTo>
                    <a:pt x="562" y="407"/>
                  </a:lnTo>
                  <a:lnTo>
                    <a:pt x="562" y="407"/>
                  </a:lnTo>
                  <a:lnTo>
                    <a:pt x="562" y="405"/>
                  </a:lnTo>
                  <a:lnTo>
                    <a:pt x="562" y="405"/>
                  </a:lnTo>
                  <a:lnTo>
                    <a:pt x="564" y="403"/>
                  </a:lnTo>
                  <a:lnTo>
                    <a:pt x="564" y="401"/>
                  </a:lnTo>
                  <a:lnTo>
                    <a:pt x="564" y="398"/>
                  </a:lnTo>
                  <a:lnTo>
                    <a:pt x="564" y="398"/>
                  </a:lnTo>
                  <a:lnTo>
                    <a:pt x="566" y="396"/>
                  </a:lnTo>
                  <a:lnTo>
                    <a:pt x="566" y="396"/>
                  </a:lnTo>
                  <a:lnTo>
                    <a:pt x="567" y="394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1" y="391"/>
                  </a:lnTo>
                  <a:lnTo>
                    <a:pt x="573" y="389"/>
                  </a:lnTo>
                  <a:lnTo>
                    <a:pt x="575" y="387"/>
                  </a:lnTo>
                  <a:lnTo>
                    <a:pt x="575" y="385"/>
                  </a:lnTo>
                  <a:lnTo>
                    <a:pt x="576" y="383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0"/>
                  </a:lnTo>
                  <a:lnTo>
                    <a:pt x="576" y="380"/>
                  </a:lnTo>
                  <a:lnTo>
                    <a:pt x="576" y="378"/>
                  </a:lnTo>
                  <a:lnTo>
                    <a:pt x="576" y="376"/>
                  </a:lnTo>
                  <a:lnTo>
                    <a:pt x="578" y="373"/>
                  </a:lnTo>
                  <a:lnTo>
                    <a:pt x="584" y="365"/>
                  </a:lnTo>
                  <a:lnTo>
                    <a:pt x="584" y="365"/>
                  </a:lnTo>
                  <a:lnTo>
                    <a:pt x="584" y="363"/>
                  </a:lnTo>
                  <a:lnTo>
                    <a:pt x="584" y="362"/>
                  </a:lnTo>
                  <a:lnTo>
                    <a:pt x="582" y="362"/>
                  </a:lnTo>
                  <a:lnTo>
                    <a:pt x="582" y="360"/>
                  </a:lnTo>
                  <a:lnTo>
                    <a:pt x="584" y="358"/>
                  </a:lnTo>
                  <a:lnTo>
                    <a:pt x="584" y="353"/>
                  </a:lnTo>
                  <a:lnTo>
                    <a:pt x="587" y="345"/>
                  </a:lnTo>
                  <a:lnTo>
                    <a:pt x="589" y="342"/>
                  </a:lnTo>
                  <a:lnTo>
                    <a:pt x="594" y="338"/>
                  </a:lnTo>
                  <a:lnTo>
                    <a:pt x="594" y="336"/>
                  </a:lnTo>
                  <a:lnTo>
                    <a:pt x="594" y="335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8" y="327"/>
                  </a:lnTo>
                  <a:lnTo>
                    <a:pt x="598" y="327"/>
                  </a:lnTo>
                  <a:lnTo>
                    <a:pt x="596" y="326"/>
                  </a:lnTo>
                  <a:lnTo>
                    <a:pt x="596" y="326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96" y="322"/>
                  </a:lnTo>
                  <a:lnTo>
                    <a:pt x="596" y="320"/>
                  </a:lnTo>
                  <a:lnTo>
                    <a:pt x="594" y="318"/>
                  </a:lnTo>
                  <a:lnTo>
                    <a:pt x="594" y="317"/>
                  </a:lnTo>
                  <a:lnTo>
                    <a:pt x="591" y="313"/>
                  </a:lnTo>
                  <a:lnTo>
                    <a:pt x="591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7" y="311"/>
                  </a:lnTo>
                  <a:lnTo>
                    <a:pt x="587" y="311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0" y="309"/>
                  </a:lnTo>
                  <a:lnTo>
                    <a:pt x="580" y="309"/>
                  </a:lnTo>
                  <a:lnTo>
                    <a:pt x="576" y="311"/>
                  </a:lnTo>
                  <a:lnTo>
                    <a:pt x="576" y="311"/>
                  </a:lnTo>
                  <a:lnTo>
                    <a:pt x="575" y="311"/>
                  </a:lnTo>
                  <a:lnTo>
                    <a:pt x="573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6" y="313"/>
                  </a:lnTo>
                  <a:lnTo>
                    <a:pt x="566" y="313"/>
                  </a:lnTo>
                  <a:lnTo>
                    <a:pt x="566" y="311"/>
                  </a:lnTo>
                  <a:lnTo>
                    <a:pt x="566" y="311"/>
                  </a:lnTo>
                  <a:lnTo>
                    <a:pt x="564" y="313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0" y="311"/>
                  </a:lnTo>
                  <a:lnTo>
                    <a:pt x="560" y="311"/>
                  </a:lnTo>
                  <a:lnTo>
                    <a:pt x="560" y="313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3" y="309"/>
                  </a:lnTo>
                  <a:lnTo>
                    <a:pt x="551" y="311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9" y="311"/>
                  </a:lnTo>
                  <a:lnTo>
                    <a:pt x="549" y="309"/>
                  </a:lnTo>
                  <a:lnTo>
                    <a:pt x="549" y="309"/>
                  </a:lnTo>
                  <a:lnTo>
                    <a:pt x="547" y="309"/>
                  </a:lnTo>
                  <a:lnTo>
                    <a:pt x="540" y="309"/>
                  </a:lnTo>
                  <a:lnTo>
                    <a:pt x="540" y="309"/>
                  </a:lnTo>
                  <a:lnTo>
                    <a:pt x="537" y="311"/>
                  </a:lnTo>
                  <a:lnTo>
                    <a:pt x="535" y="313"/>
                  </a:lnTo>
                  <a:lnTo>
                    <a:pt x="533" y="313"/>
                  </a:lnTo>
                  <a:lnTo>
                    <a:pt x="526" y="309"/>
                  </a:lnTo>
                  <a:lnTo>
                    <a:pt x="522" y="307"/>
                  </a:lnTo>
                  <a:lnTo>
                    <a:pt x="515" y="307"/>
                  </a:lnTo>
                  <a:lnTo>
                    <a:pt x="515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1" y="311"/>
                  </a:lnTo>
                  <a:lnTo>
                    <a:pt x="510" y="313"/>
                  </a:lnTo>
                  <a:lnTo>
                    <a:pt x="510" y="313"/>
                  </a:lnTo>
                  <a:lnTo>
                    <a:pt x="508" y="313"/>
                  </a:lnTo>
                  <a:lnTo>
                    <a:pt x="508" y="313"/>
                  </a:lnTo>
                  <a:lnTo>
                    <a:pt x="506" y="313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2" y="313"/>
                  </a:lnTo>
                  <a:lnTo>
                    <a:pt x="495" y="318"/>
                  </a:lnTo>
                  <a:lnTo>
                    <a:pt x="493" y="320"/>
                  </a:lnTo>
                  <a:lnTo>
                    <a:pt x="488" y="318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4" y="322"/>
                  </a:lnTo>
                  <a:lnTo>
                    <a:pt x="484" y="322"/>
                  </a:lnTo>
                  <a:lnTo>
                    <a:pt x="484" y="324"/>
                  </a:lnTo>
                  <a:lnTo>
                    <a:pt x="482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81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7"/>
                  </a:lnTo>
                  <a:lnTo>
                    <a:pt x="477" y="327"/>
                  </a:lnTo>
                  <a:lnTo>
                    <a:pt x="477" y="329"/>
                  </a:lnTo>
                  <a:lnTo>
                    <a:pt x="475" y="329"/>
                  </a:lnTo>
                  <a:lnTo>
                    <a:pt x="473" y="327"/>
                  </a:lnTo>
                  <a:lnTo>
                    <a:pt x="473" y="327"/>
                  </a:lnTo>
                  <a:lnTo>
                    <a:pt x="475" y="326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5" y="324"/>
                  </a:lnTo>
                  <a:lnTo>
                    <a:pt x="477" y="324"/>
                  </a:lnTo>
                  <a:lnTo>
                    <a:pt x="477" y="324"/>
                  </a:lnTo>
                  <a:lnTo>
                    <a:pt x="477" y="322"/>
                  </a:lnTo>
                  <a:lnTo>
                    <a:pt x="477" y="322"/>
                  </a:lnTo>
                  <a:lnTo>
                    <a:pt x="479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18"/>
                  </a:lnTo>
                  <a:lnTo>
                    <a:pt x="482" y="317"/>
                  </a:lnTo>
                  <a:lnTo>
                    <a:pt x="484" y="315"/>
                  </a:lnTo>
                  <a:lnTo>
                    <a:pt x="484" y="313"/>
                  </a:lnTo>
                  <a:lnTo>
                    <a:pt x="486" y="311"/>
                  </a:lnTo>
                  <a:lnTo>
                    <a:pt x="486" y="311"/>
                  </a:lnTo>
                  <a:lnTo>
                    <a:pt x="484" y="311"/>
                  </a:lnTo>
                  <a:lnTo>
                    <a:pt x="482" y="311"/>
                  </a:lnTo>
                  <a:lnTo>
                    <a:pt x="482" y="313"/>
                  </a:lnTo>
                  <a:lnTo>
                    <a:pt x="481" y="313"/>
                  </a:lnTo>
                  <a:lnTo>
                    <a:pt x="481" y="313"/>
                  </a:lnTo>
                  <a:lnTo>
                    <a:pt x="477" y="313"/>
                  </a:lnTo>
                  <a:lnTo>
                    <a:pt x="477" y="311"/>
                  </a:lnTo>
                  <a:lnTo>
                    <a:pt x="477" y="311"/>
                  </a:lnTo>
                  <a:lnTo>
                    <a:pt x="475" y="311"/>
                  </a:lnTo>
                  <a:lnTo>
                    <a:pt x="473" y="313"/>
                  </a:lnTo>
                  <a:lnTo>
                    <a:pt x="472" y="315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68" y="318"/>
                  </a:lnTo>
                  <a:lnTo>
                    <a:pt x="468" y="318"/>
                  </a:lnTo>
                  <a:lnTo>
                    <a:pt x="466" y="320"/>
                  </a:lnTo>
                  <a:lnTo>
                    <a:pt x="466" y="320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18"/>
                  </a:lnTo>
                  <a:lnTo>
                    <a:pt x="466" y="318"/>
                  </a:lnTo>
                  <a:lnTo>
                    <a:pt x="466" y="318"/>
                  </a:lnTo>
                  <a:lnTo>
                    <a:pt x="470" y="315"/>
                  </a:lnTo>
                  <a:lnTo>
                    <a:pt x="470" y="315"/>
                  </a:lnTo>
                  <a:lnTo>
                    <a:pt x="470" y="313"/>
                  </a:lnTo>
                  <a:lnTo>
                    <a:pt x="472" y="313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73" y="311"/>
                  </a:lnTo>
                  <a:lnTo>
                    <a:pt x="477" y="311"/>
                  </a:lnTo>
                  <a:lnTo>
                    <a:pt x="477" y="309"/>
                  </a:lnTo>
                  <a:lnTo>
                    <a:pt x="479" y="309"/>
                  </a:lnTo>
                  <a:lnTo>
                    <a:pt x="482" y="306"/>
                  </a:lnTo>
                  <a:lnTo>
                    <a:pt x="484" y="306"/>
                  </a:lnTo>
                  <a:lnTo>
                    <a:pt x="486" y="307"/>
                  </a:lnTo>
                  <a:lnTo>
                    <a:pt x="484" y="309"/>
                  </a:lnTo>
                  <a:lnTo>
                    <a:pt x="484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8" y="309"/>
                  </a:lnTo>
                  <a:lnTo>
                    <a:pt x="488" y="307"/>
                  </a:lnTo>
                  <a:lnTo>
                    <a:pt x="490" y="306"/>
                  </a:lnTo>
                  <a:lnTo>
                    <a:pt x="497" y="297"/>
                  </a:lnTo>
                  <a:lnTo>
                    <a:pt x="497" y="297"/>
                  </a:lnTo>
                  <a:lnTo>
                    <a:pt x="497" y="295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5"/>
                  </a:lnTo>
                  <a:lnTo>
                    <a:pt x="493" y="297"/>
                  </a:lnTo>
                  <a:lnTo>
                    <a:pt x="492" y="298"/>
                  </a:lnTo>
                  <a:lnTo>
                    <a:pt x="490" y="298"/>
                  </a:lnTo>
                  <a:lnTo>
                    <a:pt x="488" y="298"/>
                  </a:lnTo>
                  <a:lnTo>
                    <a:pt x="490" y="297"/>
                  </a:lnTo>
                  <a:lnTo>
                    <a:pt x="488" y="297"/>
                  </a:lnTo>
                  <a:lnTo>
                    <a:pt x="486" y="297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79" y="295"/>
                  </a:lnTo>
                  <a:lnTo>
                    <a:pt x="479" y="297"/>
                  </a:lnTo>
                  <a:lnTo>
                    <a:pt x="479" y="297"/>
                  </a:lnTo>
                  <a:lnTo>
                    <a:pt x="477" y="297"/>
                  </a:lnTo>
                  <a:lnTo>
                    <a:pt x="477" y="295"/>
                  </a:lnTo>
                  <a:lnTo>
                    <a:pt x="475" y="295"/>
                  </a:lnTo>
                  <a:lnTo>
                    <a:pt x="475" y="295"/>
                  </a:lnTo>
                  <a:lnTo>
                    <a:pt x="473" y="295"/>
                  </a:lnTo>
                  <a:lnTo>
                    <a:pt x="470" y="295"/>
                  </a:lnTo>
                  <a:lnTo>
                    <a:pt x="470" y="293"/>
                  </a:lnTo>
                  <a:lnTo>
                    <a:pt x="466" y="289"/>
                  </a:lnTo>
                  <a:lnTo>
                    <a:pt x="468" y="289"/>
                  </a:lnTo>
                  <a:lnTo>
                    <a:pt x="468" y="291"/>
                  </a:lnTo>
                  <a:lnTo>
                    <a:pt x="470" y="293"/>
                  </a:lnTo>
                  <a:lnTo>
                    <a:pt x="472" y="293"/>
                  </a:lnTo>
                  <a:lnTo>
                    <a:pt x="475" y="293"/>
                  </a:lnTo>
                  <a:lnTo>
                    <a:pt x="477" y="293"/>
                  </a:lnTo>
                  <a:lnTo>
                    <a:pt x="479" y="295"/>
                  </a:lnTo>
                  <a:lnTo>
                    <a:pt x="481" y="295"/>
                  </a:lnTo>
                  <a:lnTo>
                    <a:pt x="481" y="295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4" y="293"/>
                  </a:lnTo>
                  <a:lnTo>
                    <a:pt x="486" y="293"/>
                  </a:lnTo>
                  <a:lnTo>
                    <a:pt x="486" y="293"/>
                  </a:lnTo>
                  <a:lnTo>
                    <a:pt x="486" y="291"/>
                  </a:lnTo>
                  <a:lnTo>
                    <a:pt x="486" y="289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4" y="288"/>
                  </a:lnTo>
                  <a:lnTo>
                    <a:pt x="482" y="288"/>
                  </a:lnTo>
                  <a:lnTo>
                    <a:pt x="482" y="286"/>
                  </a:lnTo>
                  <a:lnTo>
                    <a:pt x="482" y="286"/>
                  </a:lnTo>
                  <a:lnTo>
                    <a:pt x="482" y="284"/>
                  </a:lnTo>
                  <a:lnTo>
                    <a:pt x="482" y="284"/>
                  </a:lnTo>
                  <a:lnTo>
                    <a:pt x="482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6" y="286"/>
                  </a:lnTo>
                  <a:lnTo>
                    <a:pt x="486" y="284"/>
                  </a:lnTo>
                  <a:lnTo>
                    <a:pt x="488" y="284"/>
                  </a:lnTo>
                  <a:lnTo>
                    <a:pt x="490" y="282"/>
                  </a:lnTo>
                  <a:lnTo>
                    <a:pt x="492" y="282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5" y="279"/>
                  </a:lnTo>
                  <a:lnTo>
                    <a:pt x="495" y="277"/>
                  </a:lnTo>
                  <a:lnTo>
                    <a:pt x="495" y="277"/>
                  </a:lnTo>
                  <a:lnTo>
                    <a:pt x="499" y="275"/>
                  </a:lnTo>
                  <a:lnTo>
                    <a:pt x="510" y="266"/>
                  </a:lnTo>
                  <a:lnTo>
                    <a:pt x="513" y="262"/>
                  </a:lnTo>
                  <a:lnTo>
                    <a:pt x="513" y="261"/>
                  </a:lnTo>
                  <a:lnTo>
                    <a:pt x="513" y="259"/>
                  </a:lnTo>
                  <a:lnTo>
                    <a:pt x="515" y="259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22" y="253"/>
                  </a:lnTo>
                  <a:lnTo>
                    <a:pt x="526" y="251"/>
                  </a:lnTo>
                  <a:lnTo>
                    <a:pt x="528" y="250"/>
                  </a:lnTo>
                  <a:lnTo>
                    <a:pt x="529" y="246"/>
                  </a:lnTo>
                  <a:lnTo>
                    <a:pt x="531" y="242"/>
                  </a:lnTo>
                  <a:lnTo>
                    <a:pt x="533" y="239"/>
                  </a:lnTo>
                  <a:lnTo>
                    <a:pt x="533" y="239"/>
                  </a:lnTo>
                  <a:lnTo>
                    <a:pt x="533" y="237"/>
                  </a:lnTo>
                  <a:lnTo>
                    <a:pt x="533" y="237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29" y="235"/>
                  </a:lnTo>
                  <a:lnTo>
                    <a:pt x="529" y="233"/>
                  </a:lnTo>
                  <a:lnTo>
                    <a:pt x="529" y="232"/>
                  </a:lnTo>
                  <a:lnTo>
                    <a:pt x="529" y="230"/>
                  </a:lnTo>
                  <a:lnTo>
                    <a:pt x="531" y="230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3" y="226"/>
                  </a:lnTo>
                  <a:lnTo>
                    <a:pt x="533" y="224"/>
                  </a:lnTo>
                  <a:lnTo>
                    <a:pt x="533" y="224"/>
                  </a:lnTo>
                  <a:lnTo>
                    <a:pt x="535" y="223"/>
                  </a:lnTo>
                  <a:lnTo>
                    <a:pt x="535" y="221"/>
                  </a:lnTo>
                  <a:lnTo>
                    <a:pt x="533" y="219"/>
                  </a:lnTo>
                  <a:lnTo>
                    <a:pt x="529" y="221"/>
                  </a:lnTo>
                  <a:lnTo>
                    <a:pt x="529" y="221"/>
                  </a:lnTo>
                  <a:lnTo>
                    <a:pt x="526" y="217"/>
                  </a:lnTo>
                  <a:lnTo>
                    <a:pt x="524" y="219"/>
                  </a:lnTo>
                  <a:lnTo>
                    <a:pt x="520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7"/>
                  </a:lnTo>
                  <a:lnTo>
                    <a:pt x="519" y="217"/>
                  </a:lnTo>
                  <a:lnTo>
                    <a:pt x="517" y="217"/>
                  </a:lnTo>
                  <a:lnTo>
                    <a:pt x="517" y="217"/>
                  </a:lnTo>
                  <a:lnTo>
                    <a:pt x="515" y="219"/>
                  </a:lnTo>
                  <a:lnTo>
                    <a:pt x="517" y="221"/>
                  </a:lnTo>
                  <a:lnTo>
                    <a:pt x="517" y="221"/>
                  </a:lnTo>
                  <a:lnTo>
                    <a:pt x="519" y="221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7" y="224"/>
                  </a:lnTo>
                  <a:lnTo>
                    <a:pt x="513" y="223"/>
                  </a:lnTo>
                  <a:lnTo>
                    <a:pt x="511" y="224"/>
                  </a:lnTo>
                  <a:lnTo>
                    <a:pt x="510" y="224"/>
                  </a:lnTo>
                  <a:lnTo>
                    <a:pt x="508" y="223"/>
                  </a:lnTo>
                  <a:lnTo>
                    <a:pt x="508" y="223"/>
                  </a:lnTo>
                  <a:lnTo>
                    <a:pt x="510" y="223"/>
                  </a:lnTo>
                  <a:lnTo>
                    <a:pt x="508" y="221"/>
                  </a:lnTo>
                  <a:lnTo>
                    <a:pt x="506" y="221"/>
                  </a:lnTo>
                  <a:lnTo>
                    <a:pt x="502" y="223"/>
                  </a:lnTo>
                  <a:lnTo>
                    <a:pt x="501" y="223"/>
                  </a:lnTo>
                  <a:lnTo>
                    <a:pt x="497" y="226"/>
                  </a:lnTo>
                  <a:lnTo>
                    <a:pt x="495" y="226"/>
                  </a:lnTo>
                  <a:lnTo>
                    <a:pt x="492" y="228"/>
                  </a:lnTo>
                  <a:lnTo>
                    <a:pt x="488" y="226"/>
                  </a:lnTo>
                  <a:lnTo>
                    <a:pt x="486" y="226"/>
                  </a:lnTo>
                  <a:lnTo>
                    <a:pt x="486" y="226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2" y="226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1" y="228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7" y="228"/>
                  </a:lnTo>
                  <a:lnTo>
                    <a:pt x="477" y="230"/>
                  </a:lnTo>
                  <a:lnTo>
                    <a:pt x="477" y="230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30"/>
                  </a:lnTo>
                  <a:lnTo>
                    <a:pt x="473" y="230"/>
                  </a:lnTo>
                  <a:lnTo>
                    <a:pt x="473" y="230"/>
                  </a:lnTo>
                  <a:lnTo>
                    <a:pt x="475" y="232"/>
                  </a:lnTo>
                  <a:lnTo>
                    <a:pt x="473" y="232"/>
                  </a:lnTo>
                  <a:lnTo>
                    <a:pt x="472" y="230"/>
                  </a:lnTo>
                  <a:lnTo>
                    <a:pt x="472" y="230"/>
                  </a:lnTo>
                  <a:lnTo>
                    <a:pt x="470" y="230"/>
                  </a:lnTo>
                  <a:lnTo>
                    <a:pt x="468" y="230"/>
                  </a:lnTo>
                  <a:lnTo>
                    <a:pt x="466" y="232"/>
                  </a:lnTo>
                  <a:lnTo>
                    <a:pt x="466" y="232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5"/>
                  </a:lnTo>
                  <a:lnTo>
                    <a:pt x="464" y="235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9"/>
                  </a:lnTo>
                  <a:lnTo>
                    <a:pt x="463" y="237"/>
                  </a:lnTo>
                  <a:lnTo>
                    <a:pt x="463" y="233"/>
                  </a:lnTo>
                  <a:lnTo>
                    <a:pt x="464" y="233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3" y="228"/>
                  </a:lnTo>
                  <a:lnTo>
                    <a:pt x="461" y="226"/>
                  </a:lnTo>
                  <a:lnTo>
                    <a:pt x="457" y="226"/>
                  </a:lnTo>
                  <a:lnTo>
                    <a:pt x="457" y="226"/>
                  </a:lnTo>
                  <a:lnTo>
                    <a:pt x="457" y="228"/>
                  </a:lnTo>
                  <a:lnTo>
                    <a:pt x="455" y="230"/>
                  </a:lnTo>
                  <a:lnTo>
                    <a:pt x="455" y="232"/>
                  </a:lnTo>
                  <a:lnTo>
                    <a:pt x="455" y="232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48" y="239"/>
                  </a:lnTo>
                  <a:lnTo>
                    <a:pt x="448" y="239"/>
                  </a:lnTo>
                  <a:lnTo>
                    <a:pt x="448" y="237"/>
                  </a:lnTo>
                  <a:lnTo>
                    <a:pt x="450" y="235"/>
                  </a:lnTo>
                  <a:lnTo>
                    <a:pt x="450" y="233"/>
                  </a:lnTo>
                  <a:lnTo>
                    <a:pt x="452" y="232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48" y="224"/>
                  </a:lnTo>
                  <a:lnTo>
                    <a:pt x="446" y="223"/>
                  </a:lnTo>
                  <a:lnTo>
                    <a:pt x="448" y="224"/>
                  </a:lnTo>
                  <a:lnTo>
                    <a:pt x="446" y="226"/>
                  </a:lnTo>
                  <a:lnTo>
                    <a:pt x="446" y="226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5" y="232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5" y="226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5" y="223"/>
                  </a:lnTo>
                  <a:lnTo>
                    <a:pt x="443" y="223"/>
                  </a:lnTo>
                  <a:lnTo>
                    <a:pt x="437" y="221"/>
                  </a:lnTo>
                  <a:lnTo>
                    <a:pt x="436" y="223"/>
                  </a:lnTo>
                  <a:lnTo>
                    <a:pt x="436" y="224"/>
                  </a:lnTo>
                  <a:lnTo>
                    <a:pt x="436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4" y="230"/>
                  </a:lnTo>
                  <a:lnTo>
                    <a:pt x="432" y="232"/>
                  </a:lnTo>
                  <a:lnTo>
                    <a:pt x="430" y="232"/>
                  </a:lnTo>
                  <a:lnTo>
                    <a:pt x="430" y="233"/>
                  </a:lnTo>
                  <a:lnTo>
                    <a:pt x="430" y="235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4" y="237"/>
                  </a:lnTo>
                  <a:lnTo>
                    <a:pt x="430" y="239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1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6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1"/>
                  </a:lnTo>
                  <a:lnTo>
                    <a:pt x="430" y="251"/>
                  </a:lnTo>
                  <a:lnTo>
                    <a:pt x="430" y="253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6" y="255"/>
                  </a:lnTo>
                  <a:lnTo>
                    <a:pt x="436" y="255"/>
                  </a:lnTo>
                  <a:lnTo>
                    <a:pt x="437" y="255"/>
                  </a:lnTo>
                  <a:lnTo>
                    <a:pt x="439" y="255"/>
                  </a:lnTo>
                  <a:lnTo>
                    <a:pt x="439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9" y="259"/>
                  </a:lnTo>
                  <a:lnTo>
                    <a:pt x="439" y="259"/>
                  </a:lnTo>
                  <a:lnTo>
                    <a:pt x="439" y="261"/>
                  </a:lnTo>
                  <a:lnTo>
                    <a:pt x="436" y="257"/>
                  </a:lnTo>
                  <a:lnTo>
                    <a:pt x="436" y="257"/>
                  </a:lnTo>
                  <a:lnTo>
                    <a:pt x="432" y="257"/>
                  </a:lnTo>
                  <a:lnTo>
                    <a:pt x="432" y="257"/>
                  </a:lnTo>
                  <a:lnTo>
                    <a:pt x="430" y="255"/>
                  </a:lnTo>
                  <a:lnTo>
                    <a:pt x="430" y="255"/>
                  </a:lnTo>
                  <a:lnTo>
                    <a:pt x="428" y="255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25" y="257"/>
                  </a:lnTo>
                  <a:lnTo>
                    <a:pt x="425" y="257"/>
                  </a:lnTo>
                  <a:lnTo>
                    <a:pt x="423" y="259"/>
                  </a:lnTo>
                  <a:lnTo>
                    <a:pt x="421" y="259"/>
                  </a:lnTo>
                  <a:lnTo>
                    <a:pt x="421" y="259"/>
                  </a:lnTo>
                  <a:lnTo>
                    <a:pt x="419" y="257"/>
                  </a:lnTo>
                  <a:lnTo>
                    <a:pt x="417" y="255"/>
                  </a:lnTo>
                  <a:lnTo>
                    <a:pt x="416" y="257"/>
                  </a:lnTo>
                  <a:lnTo>
                    <a:pt x="416" y="259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21" y="264"/>
                  </a:lnTo>
                  <a:lnTo>
                    <a:pt x="421" y="264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3" y="266"/>
                  </a:lnTo>
                  <a:lnTo>
                    <a:pt x="425" y="266"/>
                  </a:lnTo>
                  <a:lnTo>
                    <a:pt x="425" y="268"/>
                  </a:lnTo>
                  <a:lnTo>
                    <a:pt x="423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3" y="270"/>
                  </a:lnTo>
                  <a:lnTo>
                    <a:pt x="423" y="270"/>
                  </a:lnTo>
                  <a:lnTo>
                    <a:pt x="421" y="270"/>
                  </a:lnTo>
                  <a:lnTo>
                    <a:pt x="421" y="270"/>
                  </a:lnTo>
                  <a:lnTo>
                    <a:pt x="423" y="271"/>
                  </a:lnTo>
                  <a:lnTo>
                    <a:pt x="423" y="271"/>
                  </a:lnTo>
                  <a:lnTo>
                    <a:pt x="421" y="273"/>
                  </a:lnTo>
                  <a:lnTo>
                    <a:pt x="423" y="273"/>
                  </a:lnTo>
                  <a:lnTo>
                    <a:pt x="421" y="275"/>
                  </a:lnTo>
                  <a:lnTo>
                    <a:pt x="419" y="275"/>
                  </a:lnTo>
                  <a:lnTo>
                    <a:pt x="419" y="273"/>
                  </a:lnTo>
                  <a:lnTo>
                    <a:pt x="417" y="275"/>
                  </a:lnTo>
                  <a:lnTo>
                    <a:pt x="416" y="273"/>
                  </a:lnTo>
                  <a:lnTo>
                    <a:pt x="414" y="271"/>
                  </a:lnTo>
                  <a:lnTo>
                    <a:pt x="414" y="273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4" y="279"/>
                  </a:lnTo>
                  <a:lnTo>
                    <a:pt x="417" y="279"/>
                  </a:lnTo>
                  <a:lnTo>
                    <a:pt x="417" y="279"/>
                  </a:lnTo>
                  <a:lnTo>
                    <a:pt x="419" y="279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9" y="280"/>
                  </a:lnTo>
                  <a:lnTo>
                    <a:pt x="421" y="282"/>
                  </a:lnTo>
                  <a:lnTo>
                    <a:pt x="423" y="284"/>
                  </a:lnTo>
                  <a:lnTo>
                    <a:pt x="423" y="284"/>
                  </a:lnTo>
                  <a:lnTo>
                    <a:pt x="425" y="284"/>
                  </a:lnTo>
                  <a:lnTo>
                    <a:pt x="426" y="284"/>
                  </a:lnTo>
                  <a:lnTo>
                    <a:pt x="426" y="286"/>
                  </a:lnTo>
                  <a:lnTo>
                    <a:pt x="426" y="288"/>
                  </a:lnTo>
                  <a:lnTo>
                    <a:pt x="426" y="288"/>
                  </a:lnTo>
                  <a:lnTo>
                    <a:pt x="425" y="288"/>
                  </a:lnTo>
                  <a:lnTo>
                    <a:pt x="425" y="288"/>
                  </a:lnTo>
                  <a:lnTo>
                    <a:pt x="426" y="289"/>
                  </a:lnTo>
                  <a:lnTo>
                    <a:pt x="432" y="293"/>
                  </a:lnTo>
                  <a:lnTo>
                    <a:pt x="432" y="293"/>
                  </a:lnTo>
                  <a:lnTo>
                    <a:pt x="432" y="295"/>
                  </a:lnTo>
                  <a:lnTo>
                    <a:pt x="432" y="295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0" y="293"/>
                  </a:lnTo>
                  <a:lnTo>
                    <a:pt x="428" y="293"/>
                  </a:lnTo>
                  <a:lnTo>
                    <a:pt x="426" y="291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19" y="288"/>
                  </a:lnTo>
                  <a:lnTo>
                    <a:pt x="417" y="286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9"/>
                  </a:lnTo>
                  <a:lnTo>
                    <a:pt x="417" y="289"/>
                  </a:lnTo>
                  <a:lnTo>
                    <a:pt x="419" y="291"/>
                  </a:lnTo>
                  <a:lnTo>
                    <a:pt x="423" y="293"/>
                  </a:lnTo>
                  <a:lnTo>
                    <a:pt x="423" y="293"/>
                  </a:lnTo>
                  <a:lnTo>
                    <a:pt x="425" y="295"/>
                  </a:lnTo>
                  <a:lnTo>
                    <a:pt x="425" y="295"/>
                  </a:lnTo>
                  <a:lnTo>
                    <a:pt x="421" y="295"/>
                  </a:lnTo>
                  <a:lnTo>
                    <a:pt x="419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6" y="289"/>
                  </a:lnTo>
                  <a:lnTo>
                    <a:pt x="414" y="289"/>
                  </a:lnTo>
                  <a:lnTo>
                    <a:pt x="414" y="291"/>
                  </a:lnTo>
                  <a:lnTo>
                    <a:pt x="414" y="293"/>
                  </a:lnTo>
                  <a:lnTo>
                    <a:pt x="414" y="295"/>
                  </a:lnTo>
                  <a:lnTo>
                    <a:pt x="414" y="295"/>
                  </a:lnTo>
                  <a:lnTo>
                    <a:pt x="412" y="295"/>
                  </a:lnTo>
                  <a:lnTo>
                    <a:pt x="410" y="293"/>
                  </a:lnTo>
                  <a:lnTo>
                    <a:pt x="408" y="291"/>
                  </a:lnTo>
                  <a:lnTo>
                    <a:pt x="408" y="289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8"/>
                  </a:lnTo>
                  <a:lnTo>
                    <a:pt x="405" y="288"/>
                  </a:lnTo>
                  <a:lnTo>
                    <a:pt x="403" y="289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5" y="291"/>
                  </a:lnTo>
                  <a:lnTo>
                    <a:pt x="403" y="293"/>
                  </a:lnTo>
                  <a:lnTo>
                    <a:pt x="405" y="293"/>
                  </a:lnTo>
                  <a:lnTo>
                    <a:pt x="407" y="295"/>
                  </a:lnTo>
                  <a:lnTo>
                    <a:pt x="407" y="297"/>
                  </a:lnTo>
                  <a:lnTo>
                    <a:pt x="407" y="298"/>
                  </a:lnTo>
                  <a:lnTo>
                    <a:pt x="407" y="300"/>
                  </a:lnTo>
                  <a:lnTo>
                    <a:pt x="407" y="302"/>
                  </a:lnTo>
                  <a:lnTo>
                    <a:pt x="407" y="300"/>
                  </a:lnTo>
                  <a:lnTo>
                    <a:pt x="405" y="300"/>
                  </a:lnTo>
                  <a:lnTo>
                    <a:pt x="405" y="300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3" y="302"/>
                  </a:lnTo>
                  <a:lnTo>
                    <a:pt x="403" y="300"/>
                  </a:lnTo>
                  <a:lnTo>
                    <a:pt x="403" y="298"/>
                  </a:lnTo>
                  <a:lnTo>
                    <a:pt x="403" y="297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1" y="293"/>
                  </a:lnTo>
                  <a:lnTo>
                    <a:pt x="399" y="293"/>
                  </a:lnTo>
                  <a:lnTo>
                    <a:pt x="398" y="293"/>
                  </a:lnTo>
                  <a:lnTo>
                    <a:pt x="398" y="293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7"/>
                  </a:lnTo>
                  <a:lnTo>
                    <a:pt x="396" y="298"/>
                  </a:lnTo>
                  <a:lnTo>
                    <a:pt x="396" y="300"/>
                  </a:lnTo>
                  <a:lnTo>
                    <a:pt x="396" y="300"/>
                  </a:lnTo>
                  <a:lnTo>
                    <a:pt x="396" y="302"/>
                  </a:lnTo>
                  <a:lnTo>
                    <a:pt x="396" y="304"/>
                  </a:lnTo>
                  <a:lnTo>
                    <a:pt x="396" y="306"/>
                  </a:lnTo>
                  <a:lnTo>
                    <a:pt x="399" y="306"/>
                  </a:lnTo>
                  <a:lnTo>
                    <a:pt x="401" y="306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3" y="307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399" y="309"/>
                  </a:lnTo>
                  <a:lnTo>
                    <a:pt x="398" y="309"/>
                  </a:lnTo>
                  <a:lnTo>
                    <a:pt x="396" y="309"/>
                  </a:lnTo>
                  <a:lnTo>
                    <a:pt x="396" y="311"/>
                  </a:lnTo>
                  <a:lnTo>
                    <a:pt x="398" y="311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6" y="315"/>
                  </a:lnTo>
                  <a:lnTo>
                    <a:pt x="396" y="315"/>
                  </a:lnTo>
                  <a:lnTo>
                    <a:pt x="398" y="315"/>
                  </a:lnTo>
                  <a:lnTo>
                    <a:pt x="398" y="315"/>
                  </a:lnTo>
                  <a:lnTo>
                    <a:pt x="399" y="317"/>
                  </a:lnTo>
                  <a:lnTo>
                    <a:pt x="399" y="318"/>
                  </a:lnTo>
                  <a:lnTo>
                    <a:pt x="399" y="320"/>
                  </a:lnTo>
                  <a:lnTo>
                    <a:pt x="401" y="320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03" y="324"/>
                  </a:lnTo>
                  <a:lnTo>
                    <a:pt x="405" y="322"/>
                  </a:lnTo>
                  <a:lnTo>
                    <a:pt x="407" y="322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08" y="324"/>
                  </a:lnTo>
                  <a:lnTo>
                    <a:pt x="407" y="324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5" y="327"/>
                  </a:lnTo>
                  <a:lnTo>
                    <a:pt x="403" y="327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1" y="324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4"/>
                  </a:lnTo>
                  <a:lnTo>
                    <a:pt x="394" y="324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2" y="327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392" y="331"/>
                  </a:lnTo>
                  <a:lnTo>
                    <a:pt x="392" y="333"/>
                  </a:lnTo>
                  <a:lnTo>
                    <a:pt x="394" y="333"/>
                  </a:lnTo>
                  <a:lnTo>
                    <a:pt x="396" y="333"/>
                  </a:lnTo>
                  <a:lnTo>
                    <a:pt x="396" y="333"/>
                  </a:lnTo>
                  <a:lnTo>
                    <a:pt x="396" y="335"/>
                  </a:lnTo>
                  <a:lnTo>
                    <a:pt x="394" y="335"/>
                  </a:lnTo>
                  <a:lnTo>
                    <a:pt x="394" y="336"/>
                  </a:lnTo>
                  <a:lnTo>
                    <a:pt x="394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8"/>
                  </a:lnTo>
                  <a:lnTo>
                    <a:pt x="396" y="338"/>
                  </a:lnTo>
                  <a:lnTo>
                    <a:pt x="394" y="338"/>
                  </a:lnTo>
                  <a:lnTo>
                    <a:pt x="396" y="342"/>
                  </a:lnTo>
                  <a:lnTo>
                    <a:pt x="398" y="342"/>
                  </a:lnTo>
                  <a:lnTo>
                    <a:pt x="399" y="342"/>
                  </a:lnTo>
                  <a:lnTo>
                    <a:pt x="401" y="340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40"/>
                  </a:lnTo>
                  <a:lnTo>
                    <a:pt x="405" y="340"/>
                  </a:lnTo>
                  <a:lnTo>
                    <a:pt x="407" y="340"/>
                  </a:lnTo>
                  <a:lnTo>
                    <a:pt x="408" y="340"/>
                  </a:lnTo>
                  <a:lnTo>
                    <a:pt x="408" y="340"/>
                  </a:lnTo>
                  <a:lnTo>
                    <a:pt x="412" y="336"/>
                  </a:lnTo>
                  <a:lnTo>
                    <a:pt x="412" y="335"/>
                  </a:lnTo>
                  <a:lnTo>
                    <a:pt x="414" y="335"/>
                  </a:lnTo>
                  <a:lnTo>
                    <a:pt x="414" y="338"/>
                  </a:lnTo>
                  <a:lnTo>
                    <a:pt x="410" y="340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1" y="344"/>
                  </a:lnTo>
                  <a:lnTo>
                    <a:pt x="401" y="344"/>
                  </a:lnTo>
                  <a:lnTo>
                    <a:pt x="399" y="345"/>
                  </a:lnTo>
                  <a:lnTo>
                    <a:pt x="399" y="347"/>
                  </a:lnTo>
                  <a:lnTo>
                    <a:pt x="399" y="347"/>
                  </a:lnTo>
                  <a:lnTo>
                    <a:pt x="401" y="347"/>
                  </a:lnTo>
                  <a:lnTo>
                    <a:pt x="403" y="347"/>
                  </a:lnTo>
                  <a:lnTo>
                    <a:pt x="405" y="347"/>
                  </a:lnTo>
                  <a:lnTo>
                    <a:pt x="407" y="349"/>
                  </a:lnTo>
                  <a:lnTo>
                    <a:pt x="407" y="349"/>
                  </a:lnTo>
                  <a:lnTo>
                    <a:pt x="408" y="347"/>
                  </a:lnTo>
                  <a:lnTo>
                    <a:pt x="410" y="347"/>
                  </a:lnTo>
                  <a:lnTo>
                    <a:pt x="410" y="347"/>
                  </a:lnTo>
                  <a:lnTo>
                    <a:pt x="412" y="345"/>
                  </a:lnTo>
                  <a:lnTo>
                    <a:pt x="412" y="345"/>
                  </a:lnTo>
                  <a:lnTo>
                    <a:pt x="412" y="344"/>
                  </a:lnTo>
                  <a:lnTo>
                    <a:pt x="414" y="345"/>
                  </a:lnTo>
                  <a:lnTo>
                    <a:pt x="414" y="345"/>
                  </a:lnTo>
                  <a:lnTo>
                    <a:pt x="412" y="345"/>
                  </a:lnTo>
                  <a:lnTo>
                    <a:pt x="412" y="347"/>
                  </a:lnTo>
                  <a:lnTo>
                    <a:pt x="410" y="349"/>
                  </a:lnTo>
                  <a:lnTo>
                    <a:pt x="412" y="349"/>
                  </a:lnTo>
                  <a:lnTo>
                    <a:pt x="412" y="349"/>
                  </a:lnTo>
                  <a:lnTo>
                    <a:pt x="412" y="351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4" y="353"/>
                  </a:lnTo>
                  <a:lnTo>
                    <a:pt x="412" y="353"/>
                  </a:lnTo>
                  <a:lnTo>
                    <a:pt x="410" y="351"/>
                  </a:lnTo>
                  <a:lnTo>
                    <a:pt x="408" y="349"/>
                  </a:lnTo>
                  <a:lnTo>
                    <a:pt x="407" y="349"/>
                  </a:lnTo>
                  <a:lnTo>
                    <a:pt x="405" y="351"/>
                  </a:lnTo>
                  <a:lnTo>
                    <a:pt x="403" y="353"/>
                  </a:lnTo>
                  <a:lnTo>
                    <a:pt x="405" y="354"/>
                  </a:lnTo>
                  <a:lnTo>
                    <a:pt x="405" y="356"/>
                  </a:lnTo>
                  <a:lnTo>
                    <a:pt x="403" y="358"/>
                  </a:lnTo>
                  <a:lnTo>
                    <a:pt x="401" y="360"/>
                  </a:lnTo>
                  <a:lnTo>
                    <a:pt x="403" y="360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8" y="363"/>
                  </a:lnTo>
                  <a:lnTo>
                    <a:pt x="408" y="363"/>
                  </a:lnTo>
                  <a:lnTo>
                    <a:pt x="410" y="363"/>
                  </a:lnTo>
                  <a:lnTo>
                    <a:pt x="410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5"/>
                  </a:lnTo>
                  <a:lnTo>
                    <a:pt x="414" y="365"/>
                  </a:lnTo>
                  <a:lnTo>
                    <a:pt x="408" y="365"/>
                  </a:lnTo>
                  <a:lnTo>
                    <a:pt x="407" y="363"/>
                  </a:lnTo>
                  <a:lnTo>
                    <a:pt x="405" y="363"/>
                  </a:lnTo>
                  <a:lnTo>
                    <a:pt x="403" y="362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8" y="367"/>
                  </a:lnTo>
                  <a:lnTo>
                    <a:pt x="396" y="369"/>
                  </a:lnTo>
                  <a:lnTo>
                    <a:pt x="398" y="369"/>
                  </a:lnTo>
                  <a:lnTo>
                    <a:pt x="398" y="369"/>
                  </a:lnTo>
                  <a:lnTo>
                    <a:pt x="398" y="371"/>
                  </a:lnTo>
                  <a:lnTo>
                    <a:pt x="399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1" y="373"/>
                  </a:lnTo>
                  <a:lnTo>
                    <a:pt x="403" y="374"/>
                  </a:lnTo>
                  <a:lnTo>
                    <a:pt x="403" y="374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3" y="376"/>
                  </a:lnTo>
                  <a:lnTo>
                    <a:pt x="403" y="376"/>
                  </a:lnTo>
                  <a:lnTo>
                    <a:pt x="401" y="374"/>
                  </a:lnTo>
                  <a:lnTo>
                    <a:pt x="401" y="374"/>
                  </a:lnTo>
                  <a:lnTo>
                    <a:pt x="399" y="373"/>
                  </a:lnTo>
                  <a:lnTo>
                    <a:pt x="399" y="373"/>
                  </a:lnTo>
                  <a:lnTo>
                    <a:pt x="398" y="371"/>
                  </a:lnTo>
                  <a:lnTo>
                    <a:pt x="398" y="373"/>
                  </a:lnTo>
                  <a:lnTo>
                    <a:pt x="396" y="373"/>
                  </a:lnTo>
                  <a:lnTo>
                    <a:pt x="394" y="374"/>
                  </a:lnTo>
                  <a:lnTo>
                    <a:pt x="394" y="376"/>
                  </a:lnTo>
                  <a:lnTo>
                    <a:pt x="394" y="378"/>
                  </a:lnTo>
                  <a:lnTo>
                    <a:pt x="392" y="380"/>
                  </a:lnTo>
                  <a:lnTo>
                    <a:pt x="392" y="382"/>
                  </a:lnTo>
                  <a:lnTo>
                    <a:pt x="392" y="382"/>
                  </a:lnTo>
                  <a:lnTo>
                    <a:pt x="394" y="383"/>
                  </a:lnTo>
                  <a:lnTo>
                    <a:pt x="394" y="383"/>
                  </a:lnTo>
                  <a:lnTo>
                    <a:pt x="392" y="383"/>
                  </a:lnTo>
                  <a:lnTo>
                    <a:pt x="390" y="383"/>
                  </a:lnTo>
                  <a:lnTo>
                    <a:pt x="392" y="385"/>
                  </a:lnTo>
                  <a:lnTo>
                    <a:pt x="398" y="383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8" y="387"/>
                  </a:lnTo>
                  <a:lnTo>
                    <a:pt x="399" y="387"/>
                  </a:lnTo>
                  <a:lnTo>
                    <a:pt x="399" y="387"/>
                  </a:lnTo>
                  <a:lnTo>
                    <a:pt x="401" y="385"/>
                  </a:lnTo>
                  <a:lnTo>
                    <a:pt x="401" y="385"/>
                  </a:lnTo>
                  <a:lnTo>
                    <a:pt x="403" y="385"/>
                  </a:lnTo>
                  <a:lnTo>
                    <a:pt x="403" y="385"/>
                  </a:lnTo>
                  <a:lnTo>
                    <a:pt x="401" y="387"/>
                  </a:lnTo>
                  <a:lnTo>
                    <a:pt x="399" y="389"/>
                  </a:lnTo>
                  <a:lnTo>
                    <a:pt x="394" y="389"/>
                  </a:lnTo>
                  <a:lnTo>
                    <a:pt x="394" y="389"/>
                  </a:lnTo>
                  <a:lnTo>
                    <a:pt x="394" y="391"/>
                  </a:lnTo>
                  <a:lnTo>
                    <a:pt x="394" y="392"/>
                  </a:lnTo>
                  <a:lnTo>
                    <a:pt x="398" y="394"/>
                  </a:lnTo>
                  <a:lnTo>
                    <a:pt x="398" y="394"/>
                  </a:lnTo>
                  <a:lnTo>
                    <a:pt x="396" y="392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4" y="396"/>
                  </a:lnTo>
                  <a:lnTo>
                    <a:pt x="394" y="396"/>
                  </a:lnTo>
                  <a:lnTo>
                    <a:pt x="394" y="398"/>
                  </a:lnTo>
                  <a:lnTo>
                    <a:pt x="392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7" y="394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78" y="396"/>
                  </a:lnTo>
                  <a:lnTo>
                    <a:pt x="376" y="398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6" y="403"/>
                  </a:lnTo>
                  <a:lnTo>
                    <a:pt x="376" y="403"/>
                  </a:lnTo>
                  <a:lnTo>
                    <a:pt x="378" y="403"/>
                  </a:lnTo>
                  <a:lnTo>
                    <a:pt x="380" y="403"/>
                  </a:lnTo>
                  <a:lnTo>
                    <a:pt x="380" y="401"/>
                  </a:lnTo>
                  <a:lnTo>
                    <a:pt x="381" y="401"/>
                  </a:lnTo>
                  <a:lnTo>
                    <a:pt x="385" y="403"/>
                  </a:lnTo>
                  <a:lnTo>
                    <a:pt x="389" y="403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9" y="400"/>
                  </a:lnTo>
                  <a:lnTo>
                    <a:pt x="401" y="401"/>
                  </a:lnTo>
                  <a:lnTo>
                    <a:pt x="403" y="401"/>
                  </a:lnTo>
                  <a:lnTo>
                    <a:pt x="405" y="403"/>
                  </a:lnTo>
                  <a:lnTo>
                    <a:pt x="408" y="401"/>
                  </a:lnTo>
                  <a:lnTo>
                    <a:pt x="408" y="403"/>
                  </a:lnTo>
                  <a:lnTo>
                    <a:pt x="407" y="403"/>
                  </a:lnTo>
                  <a:lnTo>
                    <a:pt x="403" y="403"/>
                  </a:lnTo>
                  <a:lnTo>
                    <a:pt x="403" y="403"/>
                  </a:lnTo>
                  <a:lnTo>
                    <a:pt x="399" y="401"/>
                  </a:lnTo>
                  <a:lnTo>
                    <a:pt x="398" y="401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94" y="407"/>
                  </a:lnTo>
                  <a:lnTo>
                    <a:pt x="394" y="407"/>
                  </a:lnTo>
                  <a:lnTo>
                    <a:pt x="394" y="409"/>
                  </a:lnTo>
                  <a:lnTo>
                    <a:pt x="392" y="407"/>
                  </a:lnTo>
                  <a:lnTo>
                    <a:pt x="390" y="405"/>
                  </a:lnTo>
                  <a:lnTo>
                    <a:pt x="389" y="405"/>
                  </a:lnTo>
                  <a:lnTo>
                    <a:pt x="387" y="405"/>
                  </a:lnTo>
                  <a:lnTo>
                    <a:pt x="387" y="407"/>
                  </a:lnTo>
                  <a:lnTo>
                    <a:pt x="385" y="407"/>
                  </a:lnTo>
                  <a:lnTo>
                    <a:pt x="385" y="409"/>
                  </a:lnTo>
                  <a:lnTo>
                    <a:pt x="385" y="409"/>
                  </a:lnTo>
                  <a:lnTo>
                    <a:pt x="394" y="416"/>
                  </a:lnTo>
                  <a:lnTo>
                    <a:pt x="396" y="416"/>
                  </a:lnTo>
                  <a:lnTo>
                    <a:pt x="398" y="412"/>
                  </a:lnTo>
                  <a:lnTo>
                    <a:pt x="399" y="41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398" y="416"/>
                  </a:lnTo>
                  <a:lnTo>
                    <a:pt x="398" y="418"/>
                  </a:lnTo>
                  <a:lnTo>
                    <a:pt x="399" y="418"/>
                  </a:lnTo>
                  <a:lnTo>
                    <a:pt x="399" y="418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1" y="419"/>
                  </a:lnTo>
                  <a:lnTo>
                    <a:pt x="403" y="419"/>
                  </a:lnTo>
                  <a:lnTo>
                    <a:pt x="403" y="419"/>
                  </a:lnTo>
                  <a:lnTo>
                    <a:pt x="407" y="418"/>
                  </a:lnTo>
                  <a:lnTo>
                    <a:pt x="410" y="412"/>
                  </a:lnTo>
                  <a:lnTo>
                    <a:pt x="412" y="410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4" y="409"/>
                  </a:lnTo>
                  <a:lnTo>
                    <a:pt x="414" y="409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7" y="405"/>
                  </a:lnTo>
                  <a:lnTo>
                    <a:pt x="417" y="403"/>
                  </a:lnTo>
                  <a:lnTo>
                    <a:pt x="419" y="403"/>
                  </a:lnTo>
                  <a:lnTo>
                    <a:pt x="419" y="401"/>
                  </a:lnTo>
                  <a:lnTo>
                    <a:pt x="419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3" y="400"/>
                  </a:lnTo>
                  <a:lnTo>
                    <a:pt x="423" y="400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30" y="391"/>
                  </a:lnTo>
                  <a:lnTo>
                    <a:pt x="430" y="392"/>
                  </a:lnTo>
                  <a:lnTo>
                    <a:pt x="428" y="394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400"/>
                  </a:lnTo>
                  <a:lnTo>
                    <a:pt x="425" y="400"/>
                  </a:lnTo>
                  <a:lnTo>
                    <a:pt x="428" y="401"/>
                  </a:lnTo>
                  <a:lnTo>
                    <a:pt x="436" y="400"/>
                  </a:lnTo>
                  <a:lnTo>
                    <a:pt x="436" y="401"/>
                  </a:lnTo>
                  <a:lnTo>
                    <a:pt x="432" y="401"/>
                  </a:lnTo>
                  <a:lnTo>
                    <a:pt x="430" y="403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5" y="403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21" y="403"/>
                  </a:lnTo>
                  <a:lnTo>
                    <a:pt x="421" y="405"/>
                  </a:lnTo>
                  <a:lnTo>
                    <a:pt x="419" y="405"/>
                  </a:lnTo>
                  <a:lnTo>
                    <a:pt x="419" y="405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19" y="409"/>
                  </a:lnTo>
                  <a:lnTo>
                    <a:pt x="417" y="410"/>
                  </a:lnTo>
                  <a:lnTo>
                    <a:pt x="417" y="412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6"/>
                  </a:lnTo>
                  <a:lnTo>
                    <a:pt x="416" y="416"/>
                  </a:lnTo>
                  <a:lnTo>
                    <a:pt x="417" y="416"/>
                  </a:lnTo>
                  <a:lnTo>
                    <a:pt x="417" y="418"/>
                  </a:lnTo>
                  <a:lnTo>
                    <a:pt x="417" y="416"/>
                  </a:lnTo>
                  <a:lnTo>
                    <a:pt x="419" y="416"/>
                  </a:lnTo>
                  <a:lnTo>
                    <a:pt x="419" y="416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3" y="414"/>
                  </a:lnTo>
                  <a:lnTo>
                    <a:pt x="425" y="414"/>
                  </a:lnTo>
                  <a:lnTo>
                    <a:pt x="423" y="414"/>
                  </a:lnTo>
                  <a:lnTo>
                    <a:pt x="423" y="414"/>
                  </a:lnTo>
                  <a:lnTo>
                    <a:pt x="421" y="416"/>
                  </a:lnTo>
                  <a:lnTo>
                    <a:pt x="419" y="418"/>
                  </a:lnTo>
                  <a:lnTo>
                    <a:pt x="417" y="418"/>
                  </a:lnTo>
                  <a:lnTo>
                    <a:pt x="417" y="418"/>
                  </a:lnTo>
                  <a:lnTo>
                    <a:pt x="416" y="418"/>
                  </a:lnTo>
                  <a:lnTo>
                    <a:pt x="414" y="416"/>
                  </a:lnTo>
                  <a:lnTo>
                    <a:pt x="414" y="418"/>
                  </a:lnTo>
                  <a:lnTo>
                    <a:pt x="412" y="421"/>
                  </a:lnTo>
                  <a:lnTo>
                    <a:pt x="414" y="423"/>
                  </a:lnTo>
                  <a:lnTo>
                    <a:pt x="414" y="419"/>
                  </a:lnTo>
                  <a:lnTo>
                    <a:pt x="416" y="419"/>
                  </a:lnTo>
                  <a:lnTo>
                    <a:pt x="416" y="419"/>
                  </a:lnTo>
                  <a:lnTo>
                    <a:pt x="416" y="423"/>
                  </a:lnTo>
                  <a:lnTo>
                    <a:pt x="417" y="423"/>
                  </a:lnTo>
                  <a:lnTo>
                    <a:pt x="419" y="421"/>
                  </a:lnTo>
                  <a:lnTo>
                    <a:pt x="425" y="423"/>
                  </a:lnTo>
                  <a:lnTo>
                    <a:pt x="426" y="423"/>
                  </a:lnTo>
                  <a:lnTo>
                    <a:pt x="426" y="423"/>
                  </a:lnTo>
                  <a:lnTo>
                    <a:pt x="428" y="421"/>
                  </a:lnTo>
                  <a:lnTo>
                    <a:pt x="430" y="419"/>
                  </a:lnTo>
                  <a:lnTo>
                    <a:pt x="430" y="418"/>
                  </a:lnTo>
                  <a:lnTo>
                    <a:pt x="432" y="416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6"/>
                  </a:lnTo>
                  <a:lnTo>
                    <a:pt x="430" y="419"/>
                  </a:lnTo>
                  <a:lnTo>
                    <a:pt x="426" y="423"/>
                  </a:lnTo>
                  <a:lnTo>
                    <a:pt x="426" y="425"/>
                  </a:lnTo>
                  <a:lnTo>
                    <a:pt x="425" y="425"/>
                  </a:lnTo>
                  <a:lnTo>
                    <a:pt x="419" y="423"/>
                  </a:lnTo>
                  <a:lnTo>
                    <a:pt x="416" y="425"/>
                  </a:lnTo>
                  <a:lnTo>
                    <a:pt x="414" y="425"/>
                  </a:lnTo>
                  <a:lnTo>
                    <a:pt x="412" y="427"/>
                  </a:lnTo>
                  <a:lnTo>
                    <a:pt x="412" y="427"/>
                  </a:lnTo>
                  <a:lnTo>
                    <a:pt x="412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08" y="432"/>
                  </a:lnTo>
                  <a:lnTo>
                    <a:pt x="410" y="432"/>
                  </a:lnTo>
                  <a:lnTo>
                    <a:pt x="412" y="432"/>
                  </a:lnTo>
                  <a:lnTo>
                    <a:pt x="414" y="432"/>
                  </a:lnTo>
                  <a:lnTo>
                    <a:pt x="414" y="432"/>
                  </a:lnTo>
                  <a:lnTo>
                    <a:pt x="410" y="434"/>
                  </a:lnTo>
                  <a:lnTo>
                    <a:pt x="410" y="434"/>
                  </a:lnTo>
                  <a:lnTo>
                    <a:pt x="408" y="432"/>
                  </a:lnTo>
                  <a:lnTo>
                    <a:pt x="408" y="434"/>
                  </a:lnTo>
                  <a:lnTo>
                    <a:pt x="407" y="436"/>
                  </a:lnTo>
                  <a:lnTo>
                    <a:pt x="407" y="439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8" y="441"/>
                  </a:lnTo>
                  <a:lnTo>
                    <a:pt x="410" y="439"/>
                  </a:lnTo>
                  <a:lnTo>
                    <a:pt x="410" y="441"/>
                  </a:lnTo>
                  <a:lnTo>
                    <a:pt x="412" y="441"/>
                  </a:lnTo>
                  <a:lnTo>
                    <a:pt x="412" y="441"/>
                  </a:lnTo>
                  <a:lnTo>
                    <a:pt x="410" y="443"/>
                  </a:lnTo>
                  <a:lnTo>
                    <a:pt x="410" y="443"/>
                  </a:lnTo>
                  <a:lnTo>
                    <a:pt x="408" y="443"/>
                  </a:lnTo>
                  <a:lnTo>
                    <a:pt x="408" y="445"/>
                  </a:lnTo>
                  <a:lnTo>
                    <a:pt x="408" y="445"/>
                  </a:lnTo>
                  <a:lnTo>
                    <a:pt x="408" y="447"/>
                  </a:lnTo>
                  <a:lnTo>
                    <a:pt x="407" y="448"/>
                  </a:lnTo>
                  <a:lnTo>
                    <a:pt x="407" y="450"/>
                  </a:lnTo>
                  <a:lnTo>
                    <a:pt x="407" y="452"/>
                  </a:lnTo>
                  <a:lnTo>
                    <a:pt x="407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10" y="448"/>
                  </a:lnTo>
                  <a:lnTo>
                    <a:pt x="410" y="448"/>
                  </a:lnTo>
                  <a:lnTo>
                    <a:pt x="410" y="450"/>
                  </a:lnTo>
                  <a:lnTo>
                    <a:pt x="408" y="452"/>
                  </a:lnTo>
                  <a:lnTo>
                    <a:pt x="408" y="452"/>
                  </a:lnTo>
                  <a:lnTo>
                    <a:pt x="408" y="454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10" y="456"/>
                  </a:lnTo>
                  <a:lnTo>
                    <a:pt x="410" y="457"/>
                  </a:lnTo>
                  <a:lnTo>
                    <a:pt x="408" y="457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3" y="463"/>
                  </a:lnTo>
                  <a:lnTo>
                    <a:pt x="401" y="466"/>
                  </a:lnTo>
                  <a:lnTo>
                    <a:pt x="401" y="468"/>
                  </a:lnTo>
                  <a:lnTo>
                    <a:pt x="401" y="468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3" y="468"/>
                  </a:lnTo>
                  <a:lnTo>
                    <a:pt x="403" y="466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5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1" y="472"/>
                  </a:lnTo>
                  <a:lnTo>
                    <a:pt x="401" y="474"/>
                  </a:lnTo>
                  <a:lnTo>
                    <a:pt x="401" y="474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3" y="474"/>
                  </a:lnTo>
                  <a:lnTo>
                    <a:pt x="405" y="474"/>
                  </a:lnTo>
                  <a:lnTo>
                    <a:pt x="407" y="472"/>
                  </a:lnTo>
                  <a:lnTo>
                    <a:pt x="407" y="470"/>
                  </a:lnTo>
                  <a:lnTo>
                    <a:pt x="407" y="472"/>
                  </a:lnTo>
                  <a:lnTo>
                    <a:pt x="407" y="472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5" y="475"/>
                  </a:lnTo>
                  <a:lnTo>
                    <a:pt x="403" y="479"/>
                  </a:lnTo>
                  <a:lnTo>
                    <a:pt x="403" y="479"/>
                  </a:lnTo>
                  <a:lnTo>
                    <a:pt x="403" y="481"/>
                  </a:lnTo>
                  <a:lnTo>
                    <a:pt x="403" y="483"/>
                  </a:lnTo>
                  <a:lnTo>
                    <a:pt x="403" y="483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5" y="486"/>
                  </a:lnTo>
                  <a:lnTo>
                    <a:pt x="407" y="486"/>
                  </a:lnTo>
                  <a:lnTo>
                    <a:pt x="407" y="484"/>
                  </a:lnTo>
                  <a:lnTo>
                    <a:pt x="408" y="484"/>
                  </a:lnTo>
                  <a:lnTo>
                    <a:pt x="414" y="479"/>
                  </a:lnTo>
                  <a:lnTo>
                    <a:pt x="412" y="481"/>
                  </a:lnTo>
                  <a:lnTo>
                    <a:pt x="410" y="483"/>
                  </a:lnTo>
                  <a:lnTo>
                    <a:pt x="408" y="484"/>
                  </a:lnTo>
                  <a:lnTo>
                    <a:pt x="408" y="486"/>
                  </a:lnTo>
                  <a:lnTo>
                    <a:pt x="407" y="486"/>
                  </a:lnTo>
                  <a:lnTo>
                    <a:pt x="407" y="488"/>
                  </a:lnTo>
                  <a:lnTo>
                    <a:pt x="405" y="488"/>
                  </a:lnTo>
                  <a:lnTo>
                    <a:pt x="405" y="490"/>
                  </a:lnTo>
                  <a:lnTo>
                    <a:pt x="405" y="492"/>
                  </a:lnTo>
                  <a:lnTo>
                    <a:pt x="401" y="494"/>
                  </a:lnTo>
                  <a:lnTo>
                    <a:pt x="403" y="495"/>
                  </a:lnTo>
                  <a:lnTo>
                    <a:pt x="403" y="497"/>
                  </a:lnTo>
                  <a:lnTo>
                    <a:pt x="401" y="499"/>
                  </a:lnTo>
                  <a:lnTo>
                    <a:pt x="399" y="503"/>
                  </a:lnTo>
                  <a:lnTo>
                    <a:pt x="399" y="503"/>
                  </a:lnTo>
                  <a:lnTo>
                    <a:pt x="399" y="504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399" y="508"/>
                  </a:lnTo>
                  <a:lnTo>
                    <a:pt x="399" y="510"/>
                  </a:lnTo>
                  <a:lnTo>
                    <a:pt x="399" y="512"/>
                  </a:lnTo>
                  <a:lnTo>
                    <a:pt x="399" y="513"/>
                  </a:lnTo>
                  <a:lnTo>
                    <a:pt x="399" y="515"/>
                  </a:lnTo>
                  <a:lnTo>
                    <a:pt x="398" y="517"/>
                  </a:lnTo>
                  <a:lnTo>
                    <a:pt x="396" y="517"/>
                  </a:lnTo>
                  <a:lnTo>
                    <a:pt x="396" y="519"/>
                  </a:lnTo>
                  <a:lnTo>
                    <a:pt x="396" y="522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9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3" y="526"/>
                  </a:lnTo>
                  <a:lnTo>
                    <a:pt x="403" y="526"/>
                  </a:lnTo>
                  <a:lnTo>
                    <a:pt x="405" y="526"/>
                  </a:lnTo>
                  <a:lnTo>
                    <a:pt x="405" y="526"/>
                  </a:lnTo>
                  <a:lnTo>
                    <a:pt x="407" y="526"/>
                  </a:lnTo>
                  <a:lnTo>
                    <a:pt x="407" y="524"/>
                  </a:lnTo>
                  <a:lnTo>
                    <a:pt x="408" y="524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19"/>
                  </a:lnTo>
                  <a:lnTo>
                    <a:pt x="410" y="519"/>
                  </a:lnTo>
                  <a:lnTo>
                    <a:pt x="408" y="517"/>
                  </a:lnTo>
                  <a:lnTo>
                    <a:pt x="408" y="517"/>
                  </a:lnTo>
                  <a:lnTo>
                    <a:pt x="408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8" y="515"/>
                  </a:lnTo>
                  <a:lnTo>
                    <a:pt x="408" y="513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08"/>
                  </a:lnTo>
                  <a:lnTo>
                    <a:pt x="410" y="508"/>
                  </a:lnTo>
                  <a:lnTo>
                    <a:pt x="410" y="506"/>
                  </a:lnTo>
                  <a:lnTo>
                    <a:pt x="412" y="504"/>
                  </a:lnTo>
                  <a:lnTo>
                    <a:pt x="412" y="503"/>
                  </a:lnTo>
                  <a:lnTo>
                    <a:pt x="412" y="503"/>
                  </a:lnTo>
                  <a:lnTo>
                    <a:pt x="414" y="503"/>
                  </a:lnTo>
                  <a:lnTo>
                    <a:pt x="414" y="501"/>
                  </a:lnTo>
                  <a:lnTo>
                    <a:pt x="412" y="501"/>
                  </a:lnTo>
                  <a:lnTo>
                    <a:pt x="412" y="499"/>
                  </a:lnTo>
                  <a:lnTo>
                    <a:pt x="412" y="499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4"/>
                  </a:lnTo>
                  <a:lnTo>
                    <a:pt x="414" y="492"/>
                  </a:lnTo>
                  <a:lnTo>
                    <a:pt x="414" y="492"/>
                  </a:lnTo>
                  <a:lnTo>
                    <a:pt x="414" y="490"/>
                  </a:lnTo>
                  <a:lnTo>
                    <a:pt x="414" y="490"/>
                  </a:lnTo>
                  <a:lnTo>
                    <a:pt x="417" y="486"/>
                  </a:lnTo>
                  <a:lnTo>
                    <a:pt x="417" y="486"/>
                  </a:lnTo>
                  <a:lnTo>
                    <a:pt x="419" y="486"/>
                  </a:lnTo>
                  <a:lnTo>
                    <a:pt x="419" y="484"/>
                  </a:lnTo>
                  <a:lnTo>
                    <a:pt x="419" y="484"/>
                  </a:lnTo>
                  <a:lnTo>
                    <a:pt x="419" y="481"/>
                  </a:lnTo>
                  <a:lnTo>
                    <a:pt x="419" y="479"/>
                  </a:lnTo>
                  <a:lnTo>
                    <a:pt x="416" y="477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2"/>
                  </a:lnTo>
                  <a:lnTo>
                    <a:pt x="416" y="470"/>
                  </a:lnTo>
                  <a:lnTo>
                    <a:pt x="414" y="470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1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21" y="459"/>
                  </a:lnTo>
                  <a:lnTo>
                    <a:pt x="425" y="454"/>
                  </a:lnTo>
                  <a:lnTo>
                    <a:pt x="430" y="448"/>
                  </a:lnTo>
                  <a:lnTo>
                    <a:pt x="432" y="448"/>
                  </a:lnTo>
                  <a:lnTo>
                    <a:pt x="432" y="445"/>
                  </a:lnTo>
                  <a:lnTo>
                    <a:pt x="434" y="445"/>
                  </a:lnTo>
                  <a:lnTo>
                    <a:pt x="434" y="443"/>
                  </a:lnTo>
                  <a:lnTo>
                    <a:pt x="434" y="443"/>
                  </a:lnTo>
                  <a:lnTo>
                    <a:pt x="437" y="443"/>
                  </a:lnTo>
                  <a:lnTo>
                    <a:pt x="437" y="443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41"/>
                  </a:lnTo>
                  <a:lnTo>
                    <a:pt x="437" y="443"/>
                  </a:lnTo>
                  <a:lnTo>
                    <a:pt x="436" y="445"/>
                  </a:lnTo>
                  <a:lnTo>
                    <a:pt x="434" y="445"/>
                  </a:lnTo>
                  <a:lnTo>
                    <a:pt x="434" y="447"/>
                  </a:lnTo>
                  <a:lnTo>
                    <a:pt x="432" y="450"/>
                  </a:lnTo>
                  <a:lnTo>
                    <a:pt x="430" y="450"/>
                  </a:lnTo>
                  <a:lnTo>
                    <a:pt x="428" y="452"/>
                  </a:lnTo>
                  <a:lnTo>
                    <a:pt x="426" y="454"/>
                  </a:lnTo>
                  <a:lnTo>
                    <a:pt x="421" y="463"/>
                  </a:lnTo>
                  <a:lnTo>
                    <a:pt x="419" y="465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9" y="472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21" y="475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3" y="479"/>
                  </a:lnTo>
                  <a:lnTo>
                    <a:pt x="425" y="479"/>
                  </a:lnTo>
                  <a:lnTo>
                    <a:pt x="426" y="479"/>
                  </a:lnTo>
                  <a:lnTo>
                    <a:pt x="426" y="477"/>
                  </a:lnTo>
                  <a:lnTo>
                    <a:pt x="425" y="477"/>
                  </a:lnTo>
                  <a:lnTo>
                    <a:pt x="425" y="474"/>
                  </a:lnTo>
                  <a:lnTo>
                    <a:pt x="425" y="472"/>
                  </a:lnTo>
                  <a:lnTo>
                    <a:pt x="426" y="472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70"/>
                  </a:lnTo>
                  <a:lnTo>
                    <a:pt x="430" y="474"/>
                  </a:lnTo>
                  <a:lnTo>
                    <a:pt x="432" y="474"/>
                  </a:lnTo>
                  <a:lnTo>
                    <a:pt x="432" y="472"/>
                  </a:lnTo>
                  <a:lnTo>
                    <a:pt x="432" y="470"/>
                  </a:lnTo>
                  <a:lnTo>
                    <a:pt x="430" y="466"/>
                  </a:lnTo>
                  <a:lnTo>
                    <a:pt x="428" y="465"/>
                  </a:lnTo>
                  <a:lnTo>
                    <a:pt x="430" y="463"/>
                  </a:lnTo>
                  <a:lnTo>
                    <a:pt x="430" y="465"/>
                  </a:lnTo>
                  <a:lnTo>
                    <a:pt x="430" y="465"/>
                  </a:lnTo>
                  <a:lnTo>
                    <a:pt x="432" y="468"/>
                  </a:lnTo>
                  <a:lnTo>
                    <a:pt x="432" y="470"/>
                  </a:lnTo>
                  <a:lnTo>
                    <a:pt x="434" y="472"/>
                  </a:lnTo>
                  <a:lnTo>
                    <a:pt x="434" y="475"/>
                  </a:lnTo>
                  <a:lnTo>
                    <a:pt x="436" y="475"/>
                  </a:lnTo>
                  <a:lnTo>
                    <a:pt x="436" y="475"/>
                  </a:lnTo>
                  <a:lnTo>
                    <a:pt x="437" y="475"/>
                  </a:lnTo>
                  <a:lnTo>
                    <a:pt x="437" y="475"/>
                  </a:lnTo>
                  <a:lnTo>
                    <a:pt x="437" y="474"/>
                  </a:lnTo>
                  <a:lnTo>
                    <a:pt x="439" y="474"/>
                  </a:lnTo>
                  <a:lnTo>
                    <a:pt x="439" y="472"/>
                  </a:lnTo>
                  <a:lnTo>
                    <a:pt x="439" y="472"/>
                  </a:lnTo>
                  <a:lnTo>
                    <a:pt x="439" y="470"/>
                  </a:lnTo>
                  <a:lnTo>
                    <a:pt x="439" y="470"/>
                  </a:lnTo>
                  <a:lnTo>
                    <a:pt x="441" y="470"/>
                  </a:lnTo>
                  <a:lnTo>
                    <a:pt x="441" y="468"/>
                  </a:lnTo>
                  <a:lnTo>
                    <a:pt x="441" y="466"/>
                  </a:lnTo>
                  <a:lnTo>
                    <a:pt x="439" y="466"/>
                  </a:lnTo>
                  <a:lnTo>
                    <a:pt x="439" y="466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6"/>
                  </a:lnTo>
                  <a:lnTo>
                    <a:pt x="441" y="466"/>
                  </a:lnTo>
                  <a:lnTo>
                    <a:pt x="441" y="465"/>
                  </a:lnTo>
                  <a:lnTo>
                    <a:pt x="441" y="465"/>
                  </a:lnTo>
                  <a:lnTo>
                    <a:pt x="441" y="463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7"/>
                  </a:lnTo>
                  <a:lnTo>
                    <a:pt x="441" y="454"/>
                  </a:lnTo>
                  <a:lnTo>
                    <a:pt x="441" y="452"/>
                  </a:lnTo>
                  <a:lnTo>
                    <a:pt x="439" y="450"/>
                  </a:lnTo>
                  <a:lnTo>
                    <a:pt x="441" y="448"/>
                  </a:lnTo>
                  <a:lnTo>
                    <a:pt x="441" y="448"/>
                  </a:lnTo>
                  <a:lnTo>
                    <a:pt x="443" y="450"/>
                  </a:lnTo>
                  <a:lnTo>
                    <a:pt x="443" y="450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5" y="454"/>
                  </a:lnTo>
                  <a:lnTo>
                    <a:pt x="446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8"/>
                  </a:lnTo>
                  <a:lnTo>
                    <a:pt x="445" y="454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3"/>
                  </a:lnTo>
                  <a:lnTo>
                    <a:pt x="443" y="465"/>
                  </a:lnTo>
                  <a:lnTo>
                    <a:pt x="443" y="466"/>
                  </a:lnTo>
                  <a:lnTo>
                    <a:pt x="445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5"/>
                  </a:lnTo>
                  <a:lnTo>
                    <a:pt x="446" y="463"/>
                  </a:lnTo>
                  <a:lnTo>
                    <a:pt x="445" y="459"/>
                  </a:lnTo>
                  <a:lnTo>
                    <a:pt x="445" y="459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6" y="461"/>
                  </a:lnTo>
                  <a:lnTo>
                    <a:pt x="446" y="461"/>
                  </a:lnTo>
                  <a:lnTo>
                    <a:pt x="446" y="463"/>
                  </a:lnTo>
                  <a:lnTo>
                    <a:pt x="448" y="465"/>
                  </a:lnTo>
                  <a:lnTo>
                    <a:pt x="450" y="465"/>
                  </a:lnTo>
                  <a:lnTo>
                    <a:pt x="452" y="468"/>
                  </a:lnTo>
                  <a:lnTo>
                    <a:pt x="455" y="470"/>
                  </a:lnTo>
                  <a:lnTo>
                    <a:pt x="457" y="470"/>
                  </a:lnTo>
                  <a:lnTo>
                    <a:pt x="463" y="470"/>
                  </a:lnTo>
                  <a:lnTo>
                    <a:pt x="461" y="472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0" y="470"/>
                  </a:lnTo>
                  <a:lnTo>
                    <a:pt x="450" y="470"/>
                  </a:lnTo>
                  <a:lnTo>
                    <a:pt x="446" y="468"/>
                  </a:lnTo>
                  <a:lnTo>
                    <a:pt x="446" y="468"/>
                  </a:lnTo>
                  <a:lnTo>
                    <a:pt x="445" y="468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1" y="472"/>
                  </a:lnTo>
                  <a:lnTo>
                    <a:pt x="441" y="474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3" y="481"/>
                  </a:lnTo>
                  <a:lnTo>
                    <a:pt x="443" y="481"/>
                  </a:lnTo>
                  <a:lnTo>
                    <a:pt x="443" y="483"/>
                  </a:lnTo>
                  <a:lnTo>
                    <a:pt x="443" y="483"/>
                  </a:lnTo>
                  <a:lnTo>
                    <a:pt x="443" y="486"/>
                  </a:lnTo>
                  <a:lnTo>
                    <a:pt x="443" y="488"/>
                  </a:lnTo>
                  <a:lnTo>
                    <a:pt x="439" y="490"/>
                  </a:lnTo>
                  <a:lnTo>
                    <a:pt x="441" y="492"/>
                  </a:lnTo>
                  <a:lnTo>
                    <a:pt x="443" y="494"/>
                  </a:lnTo>
                  <a:lnTo>
                    <a:pt x="446" y="495"/>
                  </a:lnTo>
                  <a:lnTo>
                    <a:pt x="446" y="495"/>
                  </a:lnTo>
                  <a:lnTo>
                    <a:pt x="445" y="497"/>
                  </a:lnTo>
                  <a:lnTo>
                    <a:pt x="446" y="497"/>
                  </a:lnTo>
                  <a:lnTo>
                    <a:pt x="446" y="497"/>
                  </a:lnTo>
                  <a:lnTo>
                    <a:pt x="450" y="499"/>
                  </a:lnTo>
                  <a:lnTo>
                    <a:pt x="452" y="499"/>
                  </a:lnTo>
                  <a:lnTo>
                    <a:pt x="452" y="501"/>
                  </a:lnTo>
                  <a:lnTo>
                    <a:pt x="454" y="503"/>
                  </a:lnTo>
                  <a:lnTo>
                    <a:pt x="454" y="503"/>
                  </a:lnTo>
                  <a:lnTo>
                    <a:pt x="452" y="504"/>
                  </a:lnTo>
                  <a:lnTo>
                    <a:pt x="454" y="506"/>
                  </a:lnTo>
                  <a:lnTo>
                    <a:pt x="455" y="508"/>
                  </a:lnTo>
                  <a:lnTo>
                    <a:pt x="455" y="510"/>
                  </a:lnTo>
                  <a:lnTo>
                    <a:pt x="455" y="512"/>
                  </a:lnTo>
                  <a:lnTo>
                    <a:pt x="454" y="513"/>
                  </a:lnTo>
                  <a:lnTo>
                    <a:pt x="450" y="515"/>
                  </a:lnTo>
                  <a:lnTo>
                    <a:pt x="448" y="517"/>
                  </a:lnTo>
                  <a:lnTo>
                    <a:pt x="448" y="517"/>
                  </a:lnTo>
                  <a:lnTo>
                    <a:pt x="448" y="519"/>
                  </a:lnTo>
                  <a:lnTo>
                    <a:pt x="448" y="521"/>
                  </a:lnTo>
                  <a:lnTo>
                    <a:pt x="446" y="521"/>
                  </a:lnTo>
                  <a:lnTo>
                    <a:pt x="446" y="522"/>
                  </a:lnTo>
                  <a:lnTo>
                    <a:pt x="445" y="524"/>
                  </a:lnTo>
                  <a:lnTo>
                    <a:pt x="445" y="524"/>
                  </a:lnTo>
                  <a:lnTo>
                    <a:pt x="445" y="526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3" y="531"/>
                  </a:lnTo>
                  <a:lnTo>
                    <a:pt x="443" y="531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39" y="539"/>
                  </a:lnTo>
                  <a:lnTo>
                    <a:pt x="437" y="539"/>
                  </a:lnTo>
                  <a:lnTo>
                    <a:pt x="436" y="540"/>
                  </a:lnTo>
                  <a:lnTo>
                    <a:pt x="436" y="542"/>
                  </a:lnTo>
                  <a:lnTo>
                    <a:pt x="436" y="544"/>
                  </a:lnTo>
                  <a:lnTo>
                    <a:pt x="436" y="544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50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6" y="555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6" y="560"/>
                  </a:lnTo>
                  <a:lnTo>
                    <a:pt x="436" y="560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4" y="559"/>
                  </a:lnTo>
                  <a:lnTo>
                    <a:pt x="432" y="559"/>
                  </a:lnTo>
                  <a:lnTo>
                    <a:pt x="434" y="555"/>
                  </a:lnTo>
                  <a:lnTo>
                    <a:pt x="434" y="555"/>
                  </a:lnTo>
                  <a:lnTo>
                    <a:pt x="432" y="553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0" y="550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28" y="551"/>
                  </a:lnTo>
                  <a:lnTo>
                    <a:pt x="428" y="551"/>
                  </a:lnTo>
                  <a:lnTo>
                    <a:pt x="426" y="553"/>
                  </a:lnTo>
                  <a:lnTo>
                    <a:pt x="426" y="557"/>
                  </a:lnTo>
                  <a:lnTo>
                    <a:pt x="426" y="560"/>
                  </a:lnTo>
                  <a:lnTo>
                    <a:pt x="428" y="564"/>
                  </a:lnTo>
                  <a:lnTo>
                    <a:pt x="430" y="566"/>
                  </a:lnTo>
                  <a:lnTo>
                    <a:pt x="434" y="571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9" y="577"/>
                  </a:lnTo>
                  <a:lnTo>
                    <a:pt x="437" y="577"/>
                  </a:lnTo>
                  <a:lnTo>
                    <a:pt x="437" y="578"/>
                  </a:lnTo>
                  <a:lnTo>
                    <a:pt x="439" y="578"/>
                  </a:lnTo>
                  <a:lnTo>
                    <a:pt x="439" y="578"/>
                  </a:lnTo>
                  <a:lnTo>
                    <a:pt x="437" y="580"/>
                  </a:lnTo>
                  <a:lnTo>
                    <a:pt x="437" y="580"/>
                  </a:lnTo>
                  <a:lnTo>
                    <a:pt x="439" y="582"/>
                  </a:lnTo>
                  <a:lnTo>
                    <a:pt x="439" y="582"/>
                  </a:lnTo>
                  <a:lnTo>
                    <a:pt x="439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3" y="580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7"/>
                  </a:lnTo>
                  <a:lnTo>
                    <a:pt x="439" y="575"/>
                  </a:lnTo>
                  <a:lnTo>
                    <a:pt x="439" y="573"/>
                  </a:lnTo>
                  <a:lnTo>
                    <a:pt x="439" y="573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8"/>
                  </a:lnTo>
                  <a:lnTo>
                    <a:pt x="439" y="568"/>
                  </a:lnTo>
                  <a:lnTo>
                    <a:pt x="441" y="566"/>
                  </a:lnTo>
                  <a:lnTo>
                    <a:pt x="443" y="566"/>
                  </a:lnTo>
                  <a:lnTo>
                    <a:pt x="443" y="564"/>
                  </a:lnTo>
                  <a:lnTo>
                    <a:pt x="445" y="564"/>
                  </a:lnTo>
                  <a:lnTo>
                    <a:pt x="446" y="564"/>
                  </a:lnTo>
                  <a:lnTo>
                    <a:pt x="446" y="568"/>
                  </a:lnTo>
                  <a:lnTo>
                    <a:pt x="448" y="568"/>
                  </a:lnTo>
                  <a:lnTo>
                    <a:pt x="450" y="569"/>
                  </a:lnTo>
                  <a:lnTo>
                    <a:pt x="455" y="573"/>
                  </a:lnTo>
                  <a:lnTo>
                    <a:pt x="457" y="573"/>
                  </a:lnTo>
                  <a:lnTo>
                    <a:pt x="461" y="578"/>
                  </a:lnTo>
                  <a:lnTo>
                    <a:pt x="461" y="578"/>
                  </a:lnTo>
                  <a:lnTo>
                    <a:pt x="463" y="578"/>
                  </a:lnTo>
                  <a:lnTo>
                    <a:pt x="463" y="578"/>
                  </a:lnTo>
                  <a:lnTo>
                    <a:pt x="464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78"/>
                  </a:lnTo>
                  <a:lnTo>
                    <a:pt x="468" y="578"/>
                  </a:lnTo>
                  <a:lnTo>
                    <a:pt x="468" y="577"/>
                  </a:lnTo>
                  <a:lnTo>
                    <a:pt x="468" y="575"/>
                  </a:lnTo>
                  <a:lnTo>
                    <a:pt x="468" y="573"/>
                  </a:lnTo>
                  <a:lnTo>
                    <a:pt x="468" y="573"/>
                  </a:lnTo>
                  <a:lnTo>
                    <a:pt x="468" y="571"/>
                  </a:lnTo>
                  <a:lnTo>
                    <a:pt x="468" y="571"/>
                  </a:lnTo>
                  <a:lnTo>
                    <a:pt x="468" y="569"/>
                  </a:lnTo>
                  <a:lnTo>
                    <a:pt x="468" y="569"/>
                  </a:lnTo>
                  <a:lnTo>
                    <a:pt x="468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4" y="566"/>
                  </a:lnTo>
                  <a:lnTo>
                    <a:pt x="464" y="564"/>
                  </a:lnTo>
                  <a:lnTo>
                    <a:pt x="464" y="564"/>
                  </a:lnTo>
                  <a:lnTo>
                    <a:pt x="464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2"/>
                  </a:lnTo>
                  <a:lnTo>
                    <a:pt x="468" y="562"/>
                  </a:lnTo>
                  <a:lnTo>
                    <a:pt x="468" y="564"/>
                  </a:lnTo>
                  <a:lnTo>
                    <a:pt x="468" y="564"/>
                  </a:lnTo>
                  <a:lnTo>
                    <a:pt x="468" y="566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5" y="564"/>
                  </a:lnTo>
                  <a:lnTo>
                    <a:pt x="475" y="564"/>
                  </a:lnTo>
                  <a:lnTo>
                    <a:pt x="475" y="568"/>
                  </a:lnTo>
                  <a:lnTo>
                    <a:pt x="477" y="571"/>
                  </a:lnTo>
                  <a:lnTo>
                    <a:pt x="481" y="573"/>
                  </a:lnTo>
                  <a:lnTo>
                    <a:pt x="482" y="573"/>
                  </a:lnTo>
                  <a:lnTo>
                    <a:pt x="481" y="571"/>
                  </a:lnTo>
                  <a:lnTo>
                    <a:pt x="482" y="569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4" y="568"/>
                  </a:lnTo>
                  <a:lnTo>
                    <a:pt x="484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3"/>
                  </a:lnTo>
                  <a:lnTo>
                    <a:pt x="484" y="573"/>
                  </a:lnTo>
                  <a:lnTo>
                    <a:pt x="486" y="573"/>
                  </a:lnTo>
                  <a:lnTo>
                    <a:pt x="488" y="573"/>
                  </a:lnTo>
                  <a:lnTo>
                    <a:pt x="492" y="569"/>
                  </a:lnTo>
                  <a:lnTo>
                    <a:pt x="495" y="568"/>
                  </a:lnTo>
                  <a:lnTo>
                    <a:pt x="495" y="568"/>
                  </a:lnTo>
                  <a:lnTo>
                    <a:pt x="493" y="566"/>
                  </a:lnTo>
                  <a:lnTo>
                    <a:pt x="493" y="566"/>
                  </a:lnTo>
                  <a:lnTo>
                    <a:pt x="495" y="566"/>
                  </a:lnTo>
                  <a:lnTo>
                    <a:pt x="493" y="566"/>
                  </a:lnTo>
                  <a:lnTo>
                    <a:pt x="493" y="564"/>
                  </a:lnTo>
                  <a:lnTo>
                    <a:pt x="495" y="564"/>
                  </a:lnTo>
                  <a:lnTo>
                    <a:pt x="495" y="562"/>
                  </a:lnTo>
                  <a:lnTo>
                    <a:pt x="495" y="562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9" y="566"/>
                  </a:lnTo>
                  <a:lnTo>
                    <a:pt x="501" y="564"/>
                  </a:lnTo>
                  <a:lnTo>
                    <a:pt x="502" y="562"/>
                  </a:lnTo>
                  <a:lnTo>
                    <a:pt x="506" y="564"/>
                  </a:lnTo>
                  <a:lnTo>
                    <a:pt x="508" y="562"/>
                  </a:lnTo>
                  <a:lnTo>
                    <a:pt x="508" y="562"/>
                  </a:lnTo>
                  <a:lnTo>
                    <a:pt x="508" y="560"/>
                  </a:lnTo>
                  <a:lnTo>
                    <a:pt x="508" y="559"/>
                  </a:lnTo>
                  <a:lnTo>
                    <a:pt x="508" y="557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10" y="555"/>
                  </a:lnTo>
                  <a:lnTo>
                    <a:pt x="510" y="555"/>
                  </a:lnTo>
                  <a:lnTo>
                    <a:pt x="511" y="555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0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3" y="555"/>
                  </a:lnTo>
                  <a:lnTo>
                    <a:pt x="513" y="555"/>
                  </a:lnTo>
                  <a:lnTo>
                    <a:pt x="529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3" y="555"/>
                  </a:lnTo>
                  <a:lnTo>
                    <a:pt x="533" y="557"/>
                  </a:lnTo>
                  <a:lnTo>
                    <a:pt x="531" y="557"/>
                  </a:lnTo>
                  <a:lnTo>
                    <a:pt x="531" y="557"/>
                  </a:lnTo>
                  <a:lnTo>
                    <a:pt x="535" y="557"/>
                  </a:lnTo>
                  <a:lnTo>
                    <a:pt x="535" y="557"/>
                  </a:lnTo>
                  <a:lnTo>
                    <a:pt x="529" y="559"/>
                  </a:lnTo>
                  <a:lnTo>
                    <a:pt x="529" y="559"/>
                  </a:lnTo>
                  <a:lnTo>
                    <a:pt x="528" y="559"/>
                  </a:lnTo>
                  <a:lnTo>
                    <a:pt x="528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2" y="559"/>
                  </a:lnTo>
                  <a:lnTo>
                    <a:pt x="522" y="559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4" y="562"/>
                  </a:lnTo>
                  <a:lnTo>
                    <a:pt x="522" y="562"/>
                  </a:lnTo>
                  <a:lnTo>
                    <a:pt x="520" y="562"/>
                  </a:lnTo>
                  <a:lnTo>
                    <a:pt x="520" y="562"/>
                  </a:lnTo>
                  <a:lnTo>
                    <a:pt x="519" y="562"/>
                  </a:lnTo>
                  <a:lnTo>
                    <a:pt x="519" y="560"/>
                  </a:lnTo>
                  <a:lnTo>
                    <a:pt x="519" y="562"/>
                  </a:lnTo>
                  <a:lnTo>
                    <a:pt x="517" y="562"/>
                  </a:lnTo>
                  <a:lnTo>
                    <a:pt x="515" y="566"/>
                  </a:lnTo>
                  <a:lnTo>
                    <a:pt x="515" y="571"/>
                  </a:lnTo>
                  <a:lnTo>
                    <a:pt x="515" y="571"/>
                  </a:lnTo>
                  <a:lnTo>
                    <a:pt x="515" y="573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0" y="578"/>
                  </a:lnTo>
                  <a:lnTo>
                    <a:pt x="510" y="580"/>
                  </a:lnTo>
                  <a:lnTo>
                    <a:pt x="508" y="584"/>
                  </a:lnTo>
                  <a:lnTo>
                    <a:pt x="506" y="591"/>
                  </a:lnTo>
                  <a:lnTo>
                    <a:pt x="506" y="593"/>
                  </a:lnTo>
                  <a:lnTo>
                    <a:pt x="506" y="593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6" y="596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11" y="604"/>
                  </a:lnTo>
                  <a:lnTo>
                    <a:pt x="513" y="606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11"/>
                  </a:lnTo>
                  <a:lnTo>
                    <a:pt x="517" y="611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5"/>
                  </a:lnTo>
                  <a:lnTo>
                    <a:pt x="515" y="615"/>
                  </a:lnTo>
                  <a:lnTo>
                    <a:pt x="517" y="616"/>
                  </a:lnTo>
                  <a:lnTo>
                    <a:pt x="519" y="618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2" y="622"/>
                  </a:lnTo>
                  <a:lnTo>
                    <a:pt x="522" y="622"/>
                  </a:lnTo>
                  <a:lnTo>
                    <a:pt x="524" y="622"/>
                  </a:lnTo>
                  <a:lnTo>
                    <a:pt x="524" y="622"/>
                  </a:lnTo>
                  <a:lnTo>
                    <a:pt x="524" y="620"/>
                  </a:lnTo>
                  <a:lnTo>
                    <a:pt x="524" y="618"/>
                  </a:lnTo>
                  <a:lnTo>
                    <a:pt x="526" y="616"/>
                  </a:lnTo>
                  <a:lnTo>
                    <a:pt x="526" y="616"/>
                  </a:lnTo>
                  <a:lnTo>
                    <a:pt x="526" y="618"/>
                  </a:lnTo>
                  <a:lnTo>
                    <a:pt x="526" y="622"/>
                  </a:lnTo>
                  <a:lnTo>
                    <a:pt x="526" y="624"/>
                  </a:lnTo>
                  <a:lnTo>
                    <a:pt x="524" y="624"/>
                  </a:lnTo>
                  <a:lnTo>
                    <a:pt x="524" y="625"/>
                  </a:lnTo>
                  <a:lnTo>
                    <a:pt x="524" y="625"/>
                  </a:lnTo>
                  <a:lnTo>
                    <a:pt x="524" y="627"/>
                  </a:lnTo>
                  <a:lnTo>
                    <a:pt x="524" y="627"/>
                  </a:lnTo>
                  <a:lnTo>
                    <a:pt x="524" y="629"/>
                  </a:lnTo>
                  <a:lnTo>
                    <a:pt x="524" y="629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8" y="631"/>
                  </a:lnTo>
                  <a:lnTo>
                    <a:pt x="529" y="633"/>
                  </a:lnTo>
                  <a:lnTo>
                    <a:pt x="529" y="633"/>
                  </a:lnTo>
                  <a:lnTo>
                    <a:pt x="529" y="631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1" y="629"/>
                  </a:lnTo>
                  <a:lnTo>
                    <a:pt x="531" y="627"/>
                  </a:lnTo>
                  <a:lnTo>
                    <a:pt x="533" y="625"/>
                  </a:lnTo>
                  <a:lnTo>
                    <a:pt x="533" y="624"/>
                  </a:lnTo>
                  <a:lnTo>
                    <a:pt x="533" y="624"/>
                  </a:lnTo>
                  <a:lnTo>
                    <a:pt x="533" y="622"/>
                  </a:lnTo>
                  <a:lnTo>
                    <a:pt x="533" y="622"/>
                  </a:lnTo>
                  <a:lnTo>
                    <a:pt x="533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7" y="622"/>
                  </a:lnTo>
                  <a:lnTo>
                    <a:pt x="535" y="622"/>
                  </a:lnTo>
                  <a:lnTo>
                    <a:pt x="535" y="624"/>
                  </a:lnTo>
                  <a:lnTo>
                    <a:pt x="537" y="625"/>
                  </a:lnTo>
                  <a:lnTo>
                    <a:pt x="537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4"/>
                  </a:lnTo>
                  <a:lnTo>
                    <a:pt x="540" y="624"/>
                  </a:lnTo>
                  <a:lnTo>
                    <a:pt x="542" y="622"/>
                  </a:lnTo>
                  <a:lnTo>
                    <a:pt x="544" y="622"/>
                  </a:lnTo>
                  <a:lnTo>
                    <a:pt x="546" y="62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20"/>
                  </a:lnTo>
                  <a:lnTo>
                    <a:pt x="546" y="620"/>
                  </a:lnTo>
                  <a:lnTo>
                    <a:pt x="544" y="622"/>
                  </a:lnTo>
                  <a:lnTo>
                    <a:pt x="544" y="622"/>
                  </a:lnTo>
                  <a:lnTo>
                    <a:pt x="544" y="624"/>
                  </a:lnTo>
                  <a:lnTo>
                    <a:pt x="544" y="625"/>
                  </a:lnTo>
                  <a:lnTo>
                    <a:pt x="546" y="627"/>
                  </a:lnTo>
                  <a:lnTo>
                    <a:pt x="546" y="629"/>
                  </a:lnTo>
                  <a:lnTo>
                    <a:pt x="546" y="631"/>
                  </a:lnTo>
                  <a:lnTo>
                    <a:pt x="546" y="631"/>
                  </a:lnTo>
                  <a:lnTo>
                    <a:pt x="544" y="633"/>
                  </a:lnTo>
                  <a:lnTo>
                    <a:pt x="542" y="633"/>
                  </a:lnTo>
                  <a:lnTo>
                    <a:pt x="542" y="634"/>
                  </a:lnTo>
                  <a:lnTo>
                    <a:pt x="540" y="634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8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2" y="640"/>
                  </a:lnTo>
                  <a:lnTo>
                    <a:pt x="544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0" y="643"/>
                  </a:lnTo>
                  <a:lnTo>
                    <a:pt x="540" y="643"/>
                  </a:lnTo>
                  <a:lnTo>
                    <a:pt x="535" y="645"/>
                  </a:lnTo>
                  <a:lnTo>
                    <a:pt x="535" y="645"/>
                  </a:lnTo>
                  <a:lnTo>
                    <a:pt x="533" y="647"/>
                  </a:lnTo>
                  <a:lnTo>
                    <a:pt x="533" y="649"/>
                  </a:lnTo>
                  <a:lnTo>
                    <a:pt x="533" y="656"/>
                  </a:lnTo>
                  <a:lnTo>
                    <a:pt x="533" y="658"/>
                  </a:lnTo>
                  <a:lnTo>
                    <a:pt x="535" y="660"/>
                  </a:lnTo>
                  <a:lnTo>
                    <a:pt x="537" y="662"/>
                  </a:lnTo>
                  <a:lnTo>
                    <a:pt x="542" y="662"/>
                  </a:lnTo>
                  <a:lnTo>
                    <a:pt x="540" y="662"/>
                  </a:lnTo>
                  <a:lnTo>
                    <a:pt x="538" y="663"/>
                  </a:lnTo>
                  <a:lnTo>
                    <a:pt x="538" y="665"/>
                  </a:lnTo>
                  <a:lnTo>
                    <a:pt x="538" y="665"/>
                  </a:lnTo>
                  <a:lnTo>
                    <a:pt x="535" y="669"/>
                  </a:lnTo>
                  <a:lnTo>
                    <a:pt x="531" y="674"/>
                  </a:lnTo>
                  <a:lnTo>
                    <a:pt x="531" y="674"/>
                  </a:lnTo>
                  <a:lnTo>
                    <a:pt x="531" y="676"/>
                  </a:lnTo>
                  <a:lnTo>
                    <a:pt x="531" y="678"/>
                  </a:lnTo>
                  <a:lnTo>
                    <a:pt x="537" y="690"/>
                  </a:lnTo>
                  <a:lnTo>
                    <a:pt x="538" y="692"/>
                  </a:lnTo>
                  <a:lnTo>
                    <a:pt x="540" y="694"/>
                  </a:lnTo>
                  <a:lnTo>
                    <a:pt x="542" y="696"/>
                  </a:lnTo>
                  <a:lnTo>
                    <a:pt x="544" y="696"/>
                  </a:lnTo>
                  <a:lnTo>
                    <a:pt x="546" y="696"/>
                  </a:lnTo>
                  <a:lnTo>
                    <a:pt x="546" y="696"/>
                  </a:lnTo>
                  <a:lnTo>
                    <a:pt x="547" y="696"/>
                  </a:lnTo>
                  <a:lnTo>
                    <a:pt x="547" y="694"/>
                  </a:lnTo>
                  <a:lnTo>
                    <a:pt x="547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6"/>
                  </a:lnTo>
                  <a:lnTo>
                    <a:pt x="549" y="696"/>
                  </a:lnTo>
                  <a:lnTo>
                    <a:pt x="549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6" y="698"/>
                  </a:lnTo>
                  <a:lnTo>
                    <a:pt x="546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9"/>
                  </a:lnTo>
                  <a:lnTo>
                    <a:pt x="542" y="699"/>
                  </a:lnTo>
                  <a:lnTo>
                    <a:pt x="540" y="698"/>
                  </a:lnTo>
                  <a:lnTo>
                    <a:pt x="540" y="698"/>
                  </a:lnTo>
                  <a:lnTo>
                    <a:pt x="538" y="696"/>
                  </a:lnTo>
                  <a:lnTo>
                    <a:pt x="535" y="689"/>
                  </a:lnTo>
                  <a:lnTo>
                    <a:pt x="535" y="687"/>
                  </a:lnTo>
                  <a:lnTo>
                    <a:pt x="533" y="687"/>
                  </a:lnTo>
                  <a:lnTo>
                    <a:pt x="531" y="689"/>
                  </a:lnTo>
                  <a:lnTo>
                    <a:pt x="531" y="689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8" y="690"/>
                  </a:lnTo>
                  <a:lnTo>
                    <a:pt x="528" y="690"/>
                  </a:lnTo>
                  <a:lnTo>
                    <a:pt x="528" y="692"/>
                  </a:lnTo>
                  <a:lnTo>
                    <a:pt x="529" y="696"/>
                  </a:lnTo>
                  <a:lnTo>
                    <a:pt x="531" y="698"/>
                  </a:lnTo>
                  <a:lnTo>
                    <a:pt x="531" y="699"/>
                  </a:lnTo>
                  <a:lnTo>
                    <a:pt x="531" y="699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29" y="701"/>
                  </a:lnTo>
                  <a:lnTo>
                    <a:pt x="524" y="696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4"/>
                  </a:lnTo>
                  <a:lnTo>
                    <a:pt x="520" y="694"/>
                  </a:lnTo>
                  <a:lnTo>
                    <a:pt x="517" y="694"/>
                  </a:lnTo>
                  <a:lnTo>
                    <a:pt x="508" y="698"/>
                  </a:lnTo>
                  <a:lnTo>
                    <a:pt x="506" y="699"/>
                  </a:lnTo>
                  <a:lnTo>
                    <a:pt x="501" y="699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5" y="696"/>
                  </a:lnTo>
                  <a:lnTo>
                    <a:pt x="493" y="696"/>
                  </a:lnTo>
                  <a:lnTo>
                    <a:pt x="493" y="694"/>
                  </a:lnTo>
                  <a:lnTo>
                    <a:pt x="492" y="694"/>
                  </a:lnTo>
                  <a:lnTo>
                    <a:pt x="493" y="696"/>
                  </a:lnTo>
                  <a:lnTo>
                    <a:pt x="493" y="698"/>
                  </a:lnTo>
                  <a:lnTo>
                    <a:pt x="495" y="699"/>
                  </a:lnTo>
                  <a:lnTo>
                    <a:pt x="493" y="699"/>
                  </a:lnTo>
                  <a:lnTo>
                    <a:pt x="488" y="701"/>
                  </a:lnTo>
                  <a:lnTo>
                    <a:pt x="486" y="703"/>
                  </a:lnTo>
                  <a:lnTo>
                    <a:pt x="484" y="703"/>
                  </a:lnTo>
                  <a:lnTo>
                    <a:pt x="484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79" y="703"/>
                  </a:lnTo>
                  <a:lnTo>
                    <a:pt x="477" y="705"/>
                  </a:lnTo>
                  <a:lnTo>
                    <a:pt x="475" y="707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3" y="710"/>
                  </a:lnTo>
                  <a:lnTo>
                    <a:pt x="473" y="71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68" y="714"/>
                  </a:lnTo>
                  <a:lnTo>
                    <a:pt x="468" y="718"/>
                  </a:lnTo>
                  <a:lnTo>
                    <a:pt x="468" y="719"/>
                  </a:lnTo>
                  <a:lnTo>
                    <a:pt x="468" y="721"/>
                  </a:lnTo>
                  <a:lnTo>
                    <a:pt x="464" y="723"/>
                  </a:lnTo>
                  <a:lnTo>
                    <a:pt x="464" y="725"/>
                  </a:lnTo>
                  <a:lnTo>
                    <a:pt x="459" y="727"/>
                  </a:lnTo>
                  <a:lnTo>
                    <a:pt x="459" y="728"/>
                  </a:lnTo>
                  <a:lnTo>
                    <a:pt x="457" y="728"/>
                  </a:lnTo>
                  <a:lnTo>
                    <a:pt x="457" y="728"/>
                  </a:lnTo>
                  <a:lnTo>
                    <a:pt x="455" y="728"/>
                  </a:lnTo>
                  <a:lnTo>
                    <a:pt x="450" y="737"/>
                  </a:lnTo>
                  <a:lnTo>
                    <a:pt x="448" y="737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41"/>
                  </a:lnTo>
                  <a:lnTo>
                    <a:pt x="448" y="741"/>
                  </a:lnTo>
                  <a:lnTo>
                    <a:pt x="450" y="741"/>
                  </a:lnTo>
                  <a:lnTo>
                    <a:pt x="450" y="739"/>
                  </a:lnTo>
                  <a:lnTo>
                    <a:pt x="450" y="739"/>
                  </a:lnTo>
                  <a:lnTo>
                    <a:pt x="454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7"/>
                  </a:lnTo>
                  <a:lnTo>
                    <a:pt x="457" y="737"/>
                  </a:lnTo>
                  <a:lnTo>
                    <a:pt x="457" y="737"/>
                  </a:lnTo>
                  <a:lnTo>
                    <a:pt x="457" y="739"/>
                  </a:lnTo>
                  <a:lnTo>
                    <a:pt x="459" y="739"/>
                  </a:lnTo>
                  <a:lnTo>
                    <a:pt x="459" y="741"/>
                  </a:lnTo>
                  <a:lnTo>
                    <a:pt x="461" y="741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7"/>
                  </a:lnTo>
                  <a:lnTo>
                    <a:pt x="461" y="737"/>
                  </a:lnTo>
                  <a:lnTo>
                    <a:pt x="461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4" y="734"/>
                  </a:lnTo>
                  <a:lnTo>
                    <a:pt x="464" y="732"/>
                  </a:lnTo>
                  <a:lnTo>
                    <a:pt x="466" y="732"/>
                  </a:lnTo>
                  <a:lnTo>
                    <a:pt x="470" y="732"/>
                  </a:lnTo>
                  <a:lnTo>
                    <a:pt x="470" y="732"/>
                  </a:lnTo>
                  <a:lnTo>
                    <a:pt x="472" y="730"/>
                  </a:lnTo>
                  <a:lnTo>
                    <a:pt x="475" y="730"/>
                  </a:lnTo>
                  <a:lnTo>
                    <a:pt x="477" y="730"/>
                  </a:lnTo>
                  <a:lnTo>
                    <a:pt x="479" y="730"/>
                  </a:lnTo>
                  <a:lnTo>
                    <a:pt x="481" y="728"/>
                  </a:lnTo>
                  <a:lnTo>
                    <a:pt x="481" y="730"/>
                  </a:lnTo>
                  <a:lnTo>
                    <a:pt x="481" y="730"/>
                  </a:lnTo>
                  <a:lnTo>
                    <a:pt x="482" y="730"/>
                  </a:lnTo>
                  <a:lnTo>
                    <a:pt x="482" y="728"/>
                  </a:lnTo>
                  <a:lnTo>
                    <a:pt x="482" y="728"/>
                  </a:lnTo>
                  <a:lnTo>
                    <a:pt x="482" y="730"/>
                  </a:lnTo>
                  <a:lnTo>
                    <a:pt x="482" y="730"/>
                  </a:lnTo>
                  <a:lnTo>
                    <a:pt x="481" y="732"/>
                  </a:lnTo>
                  <a:lnTo>
                    <a:pt x="479" y="732"/>
                  </a:lnTo>
                  <a:lnTo>
                    <a:pt x="479" y="732"/>
                  </a:lnTo>
                  <a:lnTo>
                    <a:pt x="479" y="734"/>
                  </a:lnTo>
                  <a:lnTo>
                    <a:pt x="479" y="734"/>
                  </a:lnTo>
                  <a:lnTo>
                    <a:pt x="481" y="736"/>
                  </a:lnTo>
                  <a:lnTo>
                    <a:pt x="481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9"/>
                  </a:lnTo>
                  <a:lnTo>
                    <a:pt x="479" y="739"/>
                  </a:lnTo>
                  <a:lnTo>
                    <a:pt x="481" y="741"/>
                  </a:lnTo>
                  <a:lnTo>
                    <a:pt x="484" y="746"/>
                  </a:lnTo>
                  <a:lnTo>
                    <a:pt x="484" y="746"/>
                  </a:lnTo>
                  <a:lnTo>
                    <a:pt x="486" y="745"/>
                  </a:lnTo>
                  <a:lnTo>
                    <a:pt x="486" y="745"/>
                  </a:lnTo>
                  <a:lnTo>
                    <a:pt x="486" y="746"/>
                  </a:lnTo>
                  <a:lnTo>
                    <a:pt x="484" y="746"/>
                  </a:lnTo>
                  <a:lnTo>
                    <a:pt x="484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50"/>
                  </a:lnTo>
                  <a:lnTo>
                    <a:pt x="482" y="750"/>
                  </a:lnTo>
                  <a:lnTo>
                    <a:pt x="481" y="752"/>
                  </a:lnTo>
                  <a:lnTo>
                    <a:pt x="481" y="754"/>
                  </a:lnTo>
                  <a:lnTo>
                    <a:pt x="481" y="755"/>
                  </a:lnTo>
                  <a:lnTo>
                    <a:pt x="481" y="757"/>
                  </a:lnTo>
                  <a:lnTo>
                    <a:pt x="482" y="759"/>
                  </a:lnTo>
                  <a:lnTo>
                    <a:pt x="484" y="761"/>
                  </a:lnTo>
                  <a:lnTo>
                    <a:pt x="484" y="761"/>
                  </a:lnTo>
                  <a:lnTo>
                    <a:pt x="488" y="759"/>
                  </a:lnTo>
                  <a:lnTo>
                    <a:pt x="488" y="759"/>
                  </a:lnTo>
                  <a:lnTo>
                    <a:pt x="488" y="761"/>
                  </a:lnTo>
                  <a:lnTo>
                    <a:pt x="486" y="763"/>
                  </a:lnTo>
                  <a:lnTo>
                    <a:pt x="486" y="763"/>
                  </a:lnTo>
                  <a:lnTo>
                    <a:pt x="484" y="763"/>
                  </a:lnTo>
                  <a:lnTo>
                    <a:pt x="484" y="761"/>
                  </a:lnTo>
                  <a:lnTo>
                    <a:pt x="482" y="761"/>
                  </a:lnTo>
                  <a:lnTo>
                    <a:pt x="482" y="763"/>
                  </a:lnTo>
                  <a:lnTo>
                    <a:pt x="482" y="763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6"/>
                  </a:lnTo>
                  <a:lnTo>
                    <a:pt x="482" y="768"/>
                  </a:lnTo>
                  <a:lnTo>
                    <a:pt x="482" y="770"/>
                  </a:lnTo>
                  <a:lnTo>
                    <a:pt x="481" y="774"/>
                  </a:lnTo>
                  <a:lnTo>
                    <a:pt x="481" y="775"/>
                  </a:lnTo>
                  <a:lnTo>
                    <a:pt x="479" y="777"/>
                  </a:lnTo>
                  <a:lnTo>
                    <a:pt x="477" y="783"/>
                  </a:lnTo>
                  <a:lnTo>
                    <a:pt x="470" y="788"/>
                  </a:lnTo>
                  <a:lnTo>
                    <a:pt x="470" y="788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66" y="788"/>
                  </a:lnTo>
                  <a:lnTo>
                    <a:pt x="464" y="790"/>
                  </a:lnTo>
                  <a:lnTo>
                    <a:pt x="464" y="792"/>
                  </a:lnTo>
                  <a:lnTo>
                    <a:pt x="463" y="792"/>
                  </a:lnTo>
                  <a:lnTo>
                    <a:pt x="463" y="792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54" y="793"/>
                  </a:lnTo>
                  <a:lnTo>
                    <a:pt x="452" y="795"/>
                  </a:lnTo>
                  <a:lnTo>
                    <a:pt x="452" y="797"/>
                  </a:lnTo>
                  <a:lnTo>
                    <a:pt x="450" y="795"/>
                  </a:lnTo>
                  <a:lnTo>
                    <a:pt x="450" y="795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6" y="799"/>
                  </a:lnTo>
                  <a:lnTo>
                    <a:pt x="446" y="801"/>
                  </a:lnTo>
                  <a:lnTo>
                    <a:pt x="445" y="801"/>
                  </a:lnTo>
                  <a:lnTo>
                    <a:pt x="445" y="801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4"/>
                  </a:lnTo>
                  <a:lnTo>
                    <a:pt x="443" y="804"/>
                  </a:lnTo>
                  <a:lnTo>
                    <a:pt x="441" y="802"/>
                  </a:lnTo>
                  <a:lnTo>
                    <a:pt x="439" y="802"/>
                  </a:lnTo>
                  <a:lnTo>
                    <a:pt x="441" y="804"/>
                  </a:lnTo>
                  <a:lnTo>
                    <a:pt x="439" y="804"/>
                  </a:lnTo>
                  <a:lnTo>
                    <a:pt x="437" y="804"/>
                  </a:lnTo>
                  <a:lnTo>
                    <a:pt x="436" y="802"/>
                  </a:lnTo>
                  <a:lnTo>
                    <a:pt x="436" y="802"/>
                  </a:lnTo>
                  <a:lnTo>
                    <a:pt x="434" y="802"/>
                  </a:lnTo>
                  <a:lnTo>
                    <a:pt x="432" y="802"/>
                  </a:lnTo>
                  <a:lnTo>
                    <a:pt x="432" y="802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6"/>
                  </a:lnTo>
                  <a:lnTo>
                    <a:pt x="430" y="808"/>
                  </a:lnTo>
                  <a:lnTo>
                    <a:pt x="428" y="810"/>
                  </a:lnTo>
                  <a:lnTo>
                    <a:pt x="426" y="810"/>
                  </a:lnTo>
                  <a:lnTo>
                    <a:pt x="426" y="810"/>
                  </a:lnTo>
                  <a:lnTo>
                    <a:pt x="425" y="811"/>
                  </a:lnTo>
                  <a:lnTo>
                    <a:pt x="423" y="811"/>
                  </a:lnTo>
                  <a:lnTo>
                    <a:pt x="421" y="811"/>
                  </a:lnTo>
                  <a:lnTo>
                    <a:pt x="421" y="811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5" y="815"/>
                  </a:lnTo>
                  <a:lnTo>
                    <a:pt x="425" y="815"/>
                  </a:lnTo>
                  <a:lnTo>
                    <a:pt x="426" y="815"/>
                  </a:lnTo>
                  <a:lnTo>
                    <a:pt x="428" y="815"/>
                  </a:lnTo>
                  <a:lnTo>
                    <a:pt x="428" y="817"/>
                  </a:lnTo>
                  <a:lnTo>
                    <a:pt x="428" y="815"/>
                  </a:lnTo>
                  <a:lnTo>
                    <a:pt x="430" y="817"/>
                  </a:lnTo>
                  <a:lnTo>
                    <a:pt x="430" y="817"/>
                  </a:lnTo>
                  <a:lnTo>
                    <a:pt x="430" y="819"/>
                  </a:lnTo>
                  <a:lnTo>
                    <a:pt x="430" y="820"/>
                  </a:lnTo>
                  <a:lnTo>
                    <a:pt x="430" y="822"/>
                  </a:lnTo>
                  <a:lnTo>
                    <a:pt x="430" y="822"/>
                  </a:lnTo>
                  <a:lnTo>
                    <a:pt x="430" y="824"/>
                  </a:lnTo>
                  <a:lnTo>
                    <a:pt x="428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6"/>
                  </a:lnTo>
                  <a:lnTo>
                    <a:pt x="425" y="826"/>
                  </a:lnTo>
                  <a:lnTo>
                    <a:pt x="425" y="826"/>
                  </a:lnTo>
                  <a:lnTo>
                    <a:pt x="423" y="826"/>
                  </a:lnTo>
                  <a:lnTo>
                    <a:pt x="425" y="826"/>
                  </a:lnTo>
                  <a:lnTo>
                    <a:pt x="426" y="828"/>
                  </a:lnTo>
                  <a:lnTo>
                    <a:pt x="426" y="830"/>
                  </a:lnTo>
                  <a:lnTo>
                    <a:pt x="426" y="830"/>
                  </a:lnTo>
                  <a:lnTo>
                    <a:pt x="428" y="830"/>
                  </a:lnTo>
                  <a:lnTo>
                    <a:pt x="428" y="830"/>
                  </a:lnTo>
                  <a:lnTo>
                    <a:pt x="428" y="828"/>
                  </a:lnTo>
                  <a:lnTo>
                    <a:pt x="428" y="828"/>
                  </a:lnTo>
                  <a:lnTo>
                    <a:pt x="436" y="828"/>
                  </a:lnTo>
                  <a:lnTo>
                    <a:pt x="437" y="828"/>
                  </a:lnTo>
                  <a:lnTo>
                    <a:pt x="441" y="828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4"/>
                  </a:lnTo>
                  <a:lnTo>
                    <a:pt x="441" y="824"/>
                  </a:lnTo>
                  <a:lnTo>
                    <a:pt x="441" y="822"/>
                  </a:lnTo>
                  <a:lnTo>
                    <a:pt x="439" y="822"/>
                  </a:lnTo>
                  <a:lnTo>
                    <a:pt x="439" y="822"/>
                  </a:lnTo>
                  <a:lnTo>
                    <a:pt x="443" y="822"/>
                  </a:lnTo>
                  <a:lnTo>
                    <a:pt x="445" y="822"/>
                  </a:lnTo>
                  <a:lnTo>
                    <a:pt x="445" y="820"/>
                  </a:lnTo>
                  <a:lnTo>
                    <a:pt x="445" y="822"/>
                  </a:lnTo>
                  <a:lnTo>
                    <a:pt x="443" y="822"/>
                  </a:lnTo>
                  <a:lnTo>
                    <a:pt x="443" y="824"/>
                  </a:lnTo>
                  <a:lnTo>
                    <a:pt x="443" y="826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43" y="828"/>
                  </a:lnTo>
                  <a:lnTo>
                    <a:pt x="443" y="828"/>
                  </a:lnTo>
                  <a:lnTo>
                    <a:pt x="441" y="828"/>
                  </a:lnTo>
                  <a:lnTo>
                    <a:pt x="439" y="830"/>
                  </a:lnTo>
                  <a:lnTo>
                    <a:pt x="437" y="830"/>
                  </a:lnTo>
                  <a:lnTo>
                    <a:pt x="437" y="830"/>
                  </a:lnTo>
                  <a:lnTo>
                    <a:pt x="436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1"/>
                  </a:lnTo>
                  <a:lnTo>
                    <a:pt x="434" y="831"/>
                  </a:lnTo>
                  <a:lnTo>
                    <a:pt x="430" y="830"/>
                  </a:lnTo>
                  <a:lnTo>
                    <a:pt x="430" y="831"/>
                  </a:lnTo>
                  <a:lnTo>
                    <a:pt x="432" y="831"/>
                  </a:lnTo>
                  <a:lnTo>
                    <a:pt x="434" y="833"/>
                  </a:lnTo>
                  <a:lnTo>
                    <a:pt x="434" y="835"/>
                  </a:lnTo>
                  <a:lnTo>
                    <a:pt x="434" y="835"/>
                  </a:lnTo>
                  <a:lnTo>
                    <a:pt x="436" y="835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1" y="837"/>
                  </a:lnTo>
                  <a:lnTo>
                    <a:pt x="441" y="835"/>
                  </a:lnTo>
                  <a:lnTo>
                    <a:pt x="441" y="835"/>
                  </a:lnTo>
                  <a:lnTo>
                    <a:pt x="443" y="835"/>
                  </a:lnTo>
                  <a:lnTo>
                    <a:pt x="443" y="833"/>
                  </a:lnTo>
                  <a:lnTo>
                    <a:pt x="443" y="833"/>
                  </a:lnTo>
                  <a:lnTo>
                    <a:pt x="448" y="833"/>
                  </a:lnTo>
                  <a:lnTo>
                    <a:pt x="448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2" y="831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28"/>
                  </a:lnTo>
                  <a:lnTo>
                    <a:pt x="454" y="826"/>
                  </a:lnTo>
                  <a:lnTo>
                    <a:pt x="454" y="826"/>
                  </a:lnTo>
                  <a:lnTo>
                    <a:pt x="455" y="826"/>
                  </a:lnTo>
                  <a:lnTo>
                    <a:pt x="457" y="826"/>
                  </a:lnTo>
                  <a:lnTo>
                    <a:pt x="461" y="826"/>
                  </a:lnTo>
                  <a:lnTo>
                    <a:pt x="463" y="826"/>
                  </a:lnTo>
                  <a:lnTo>
                    <a:pt x="464" y="826"/>
                  </a:lnTo>
                  <a:lnTo>
                    <a:pt x="464" y="824"/>
                  </a:lnTo>
                  <a:lnTo>
                    <a:pt x="464" y="824"/>
                  </a:lnTo>
                  <a:lnTo>
                    <a:pt x="464" y="822"/>
                  </a:lnTo>
                  <a:lnTo>
                    <a:pt x="464" y="822"/>
                  </a:lnTo>
                  <a:lnTo>
                    <a:pt x="464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70" y="826"/>
                  </a:lnTo>
                  <a:lnTo>
                    <a:pt x="470" y="826"/>
                  </a:lnTo>
                  <a:lnTo>
                    <a:pt x="470" y="828"/>
                  </a:lnTo>
                  <a:lnTo>
                    <a:pt x="470" y="828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72" y="831"/>
                  </a:lnTo>
                  <a:lnTo>
                    <a:pt x="475" y="831"/>
                  </a:lnTo>
                  <a:lnTo>
                    <a:pt x="475" y="830"/>
                  </a:lnTo>
                  <a:lnTo>
                    <a:pt x="479" y="831"/>
                  </a:lnTo>
                  <a:lnTo>
                    <a:pt x="481" y="831"/>
                  </a:lnTo>
                  <a:lnTo>
                    <a:pt x="481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1" y="833"/>
                  </a:lnTo>
                  <a:lnTo>
                    <a:pt x="479" y="835"/>
                  </a:lnTo>
                  <a:lnTo>
                    <a:pt x="477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3"/>
                  </a:lnTo>
                  <a:lnTo>
                    <a:pt x="473" y="833"/>
                  </a:lnTo>
                  <a:lnTo>
                    <a:pt x="473" y="835"/>
                  </a:lnTo>
                  <a:lnTo>
                    <a:pt x="473" y="835"/>
                  </a:lnTo>
                  <a:lnTo>
                    <a:pt x="472" y="835"/>
                  </a:lnTo>
                  <a:lnTo>
                    <a:pt x="472" y="837"/>
                  </a:lnTo>
                  <a:lnTo>
                    <a:pt x="472" y="839"/>
                  </a:lnTo>
                  <a:lnTo>
                    <a:pt x="472" y="839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7" y="840"/>
                  </a:lnTo>
                  <a:lnTo>
                    <a:pt x="477" y="840"/>
                  </a:lnTo>
                  <a:lnTo>
                    <a:pt x="477" y="842"/>
                  </a:lnTo>
                  <a:lnTo>
                    <a:pt x="477" y="842"/>
                  </a:lnTo>
                  <a:lnTo>
                    <a:pt x="479" y="842"/>
                  </a:lnTo>
                  <a:lnTo>
                    <a:pt x="479" y="840"/>
                  </a:lnTo>
                  <a:lnTo>
                    <a:pt x="479" y="840"/>
                  </a:lnTo>
                  <a:lnTo>
                    <a:pt x="481" y="840"/>
                  </a:lnTo>
                  <a:lnTo>
                    <a:pt x="481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6" y="840"/>
                  </a:lnTo>
                  <a:lnTo>
                    <a:pt x="486" y="840"/>
                  </a:lnTo>
                  <a:lnTo>
                    <a:pt x="488" y="840"/>
                  </a:lnTo>
                  <a:lnTo>
                    <a:pt x="488" y="839"/>
                  </a:lnTo>
                  <a:lnTo>
                    <a:pt x="486" y="839"/>
                  </a:lnTo>
                  <a:lnTo>
                    <a:pt x="486" y="839"/>
                  </a:lnTo>
                  <a:lnTo>
                    <a:pt x="486" y="837"/>
                  </a:lnTo>
                  <a:lnTo>
                    <a:pt x="486" y="837"/>
                  </a:lnTo>
                  <a:lnTo>
                    <a:pt x="488" y="837"/>
                  </a:lnTo>
                  <a:lnTo>
                    <a:pt x="488" y="837"/>
                  </a:lnTo>
                  <a:lnTo>
                    <a:pt x="492" y="835"/>
                  </a:lnTo>
                  <a:lnTo>
                    <a:pt x="493" y="835"/>
                  </a:lnTo>
                  <a:lnTo>
                    <a:pt x="493" y="835"/>
                  </a:lnTo>
                  <a:lnTo>
                    <a:pt x="495" y="837"/>
                  </a:lnTo>
                  <a:lnTo>
                    <a:pt x="495" y="837"/>
                  </a:lnTo>
                  <a:lnTo>
                    <a:pt x="495" y="839"/>
                  </a:lnTo>
                  <a:lnTo>
                    <a:pt x="497" y="839"/>
                  </a:lnTo>
                  <a:lnTo>
                    <a:pt x="497" y="839"/>
                  </a:lnTo>
                  <a:lnTo>
                    <a:pt x="497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6"/>
                  </a:lnTo>
                  <a:lnTo>
                    <a:pt x="499" y="846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2" y="848"/>
                  </a:lnTo>
                  <a:lnTo>
                    <a:pt x="502" y="848"/>
                  </a:lnTo>
                  <a:lnTo>
                    <a:pt x="506" y="849"/>
                  </a:lnTo>
                  <a:lnTo>
                    <a:pt x="508" y="851"/>
                  </a:lnTo>
                  <a:lnTo>
                    <a:pt x="508" y="853"/>
                  </a:lnTo>
                  <a:lnTo>
                    <a:pt x="510" y="853"/>
                  </a:lnTo>
                  <a:lnTo>
                    <a:pt x="522" y="855"/>
                  </a:lnTo>
                  <a:lnTo>
                    <a:pt x="526" y="853"/>
                  </a:lnTo>
                  <a:lnTo>
                    <a:pt x="526" y="853"/>
                  </a:lnTo>
                  <a:lnTo>
                    <a:pt x="528" y="853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9" y="849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31" y="846"/>
                  </a:lnTo>
                  <a:lnTo>
                    <a:pt x="531" y="844"/>
                  </a:lnTo>
                  <a:lnTo>
                    <a:pt x="533" y="844"/>
                  </a:lnTo>
                  <a:lnTo>
                    <a:pt x="533" y="844"/>
                  </a:lnTo>
                  <a:lnTo>
                    <a:pt x="535" y="842"/>
                  </a:lnTo>
                  <a:lnTo>
                    <a:pt x="535" y="842"/>
                  </a:lnTo>
                  <a:lnTo>
                    <a:pt x="537" y="840"/>
                  </a:lnTo>
                  <a:lnTo>
                    <a:pt x="537" y="840"/>
                  </a:lnTo>
                  <a:lnTo>
                    <a:pt x="538" y="840"/>
                  </a:lnTo>
                  <a:lnTo>
                    <a:pt x="538" y="840"/>
                  </a:lnTo>
                  <a:lnTo>
                    <a:pt x="538" y="842"/>
                  </a:lnTo>
                  <a:lnTo>
                    <a:pt x="538" y="842"/>
                  </a:lnTo>
                  <a:lnTo>
                    <a:pt x="544" y="842"/>
                  </a:lnTo>
                  <a:lnTo>
                    <a:pt x="546" y="840"/>
                  </a:lnTo>
                  <a:lnTo>
                    <a:pt x="546" y="840"/>
                  </a:lnTo>
                  <a:lnTo>
                    <a:pt x="547" y="839"/>
                  </a:lnTo>
                  <a:lnTo>
                    <a:pt x="551" y="839"/>
                  </a:lnTo>
                  <a:lnTo>
                    <a:pt x="551" y="837"/>
                  </a:lnTo>
                  <a:lnTo>
                    <a:pt x="553" y="835"/>
                  </a:lnTo>
                  <a:lnTo>
                    <a:pt x="553" y="835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60" y="828"/>
                  </a:lnTo>
                  <a:lnTo>
                    <a:pt x="560" y="828"/>
                  </a:lnTo>
                  <a:lnTo>
                    <a:pt x="562" y="826"/>
                  </a:lnTo>
                  <a:lnTo>
                    <a:pt x="562" y="826"/>
                  </a:lnTo>
                  <a:lnTo>
                    <a:pt x="564" y="826"/>
                  </a:lnTo>
                  <a:lnTo>
                    <a:pt x="564" y="826"/>
                  </a:lnTo>
                  <a:lnTo>
                    <a:pt x="566" y="824"/>
                  </a:lnTo>
                  <a:lnTo>
                    <a:pt x="566" y="824"/>
                  </a:lnTo>
                  <a:lnTo>
                    <a:pt x="566" y="822"/>
                  </a:lnTo>
                  <a:lnTo>
                    <a:pt x="567" y="822"/>
                  </a:lnTo>
                  <a:lnTo>
                    <a:pt x="567" y="824"/>
                  </a:lnTo>
                  <a:lnTo>
                    <a:pt x="567" y="824"/>
                  </a:lnTo>
                  <a:lnTo>
                    <a:pt x="566" y="826"/>
                  </a:lnTo>
                  <a:lnTo>
                    <a:pt x="564" y="826"/>
                  </a:lnTo>
                  <a:lnTo>
                    <a:pt x="564" y="828"/>
                  </a:lnTo>
                  <a:lnTo>
                    <a:pt x="562" y="830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5"/>
                  </a:lnTo>
                  <a:lnTo>
                    <a:pt x="557" y="835"/>
                  </a:lnTo>
                  <a:lnTo>
                    <a:pt x="557" y="835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1" y="844"/>
                  </a:lnTo>
                  <a:lnTo>
                    <a:pt x="551" y="846"/>
                  </a:lnTo>
                  <a:lnTo>
                    <a:pt x="549" y="846"/>
                  </a:lnTo>
                  <a:lnTo>
                    <a:pt x="547" y="846"/>
                  </a:lnTo>
                  <a:lnTo>
                    <a:pt x="547" y="846"/>
                  </a:lnTo>
                  <a:lnTo>
                    <a:pt x="546" y="846"/>
                  </a:lnTo>
                  <a:lnTo>
                    <a:pt x="546" y="848"/>
                  </a:lnTo>
                  <a:lnTo>
                    <a:pt x="542" y="851"/>
                  </a:lnTo>
                  <a:lnTo>
                    <a:pt x="540" y="853"/>
                  </a:lnTo>
                  <a:lnTo>
                    <a:pt x="538" y="853"/>
                  </a:lnTo>
                  <a:lnTo>
                    <a:pt x="537" y="855"/>
                  </a:lnTo>
                  <a:lnTo>
                    <a:pt x="538" y="855"/>
                  </a:lnTo>
                  <a:lnTo>
                    <a:pt x="538" y="857"/>
                  </a:lnTo>
                  <a:lnTo>
                    <a:pt x="537" y="857"/>
                  </a:lnTo>
                  <a:lnTo>
                    <a:pt x="537" y="857"/>
                  </a:lnTo>
                  <a:lnTo>
                    <a:pt x="537" y="858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5" y="860"/>
                  </a:lnTo>
                  <a:lnTo>
                    <a:pt x="535" y="860"/>
                  </a:lnTo>
                  <a:lnTo>
                    <a:pt x="537" y="862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7"/>
                  </a:lnTo>
                  <a:lnTo>
                    <a:pt x="537" y="867"/>
                  </a:lnTo>
                  <a:lnTo>
                    <a:pt x="535" y="869"/>
                  </a:lnTo>
                  <a:lnTo>
                    <a:pt x="535" y="869"/>
                  </a:lnTo>
                  <a:lnTo>
                    <a:pt x="535" y="867"/>
                  </a:lnTo>
                  <a:lnTo>
                    <a:pt x="535" y="867"/>
                  </a:lnTo>
                  <a:lnTo>
                    <a:pt x="533" y="869"/>
                  </a:lnTo>
                  <a:lnTo>
                    <a:pt x="531" y="869"/>
                  </a:lnTo>
                  <a:lnTo>
                    <a:pt x="528" y="869"/>
                  </a:lnTo>
                  <a:lnTo>
                    <a:pt x="526" y="869"/>
                  </a:lnTo>
                  <a:lnTo>
                    <a:pt x="522" y="869"/>
                  </a:lnTo>
                  <a:lnTo>
                    <a:pt x="517" y="871"/>
                  </a:lnTo>
                  <a:lnTo>
                    <a:pt x="517" y="869"/>
                  </a:lnTo>
                  <a:lnTo>
                    <a:pt x="515" y="867"/>
                  </a:lnTo>
                  <a:lnTo>
                    <a:pt x="508" y="867"/>
                  </a:lnTo>
                  <a:lnTo>
                    <a:pt x="504" y="867"/>
                  </a:lnTo>
                  <a:lnTo>
                    <a:pt x="497" y="866"/>
                  </a:lnTo>
                  <a:lnTo>
                    <a:pt x="497" y="866"/>
                  </a:lnTo>
                  <a:lnTo>
                    <a:pt x="495" y="866"/>
                  </a:lnTo>
                  <a:lnTo>
                    <a:pt x="493" y="866"/>
                  </a:lnTo>
                  <a:lnTo>
                    <a:pt x="490" y="866"/>
                  </a:lnTo>
                  <a:lnTo>
                    <a:pt x="490" y="867"/>
                  </a:lnTo>
                  <a:lnTo>
                    <a:pt x="488" y="867"/>
                  </a:lnTo>
                  <a:lnTo>
                    <a:pt x="479" y="867"/>
                  </a:lnTo>
                  <a:lnTo>
                    <a:pt x="475" y="869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3" y="873"/>
                  </a:lnTo>
                  <a:lnTo>
                    <a:pt x="473" y="873"/>
                  </a:lnTo>
                  <a:lnTo>
                    <a:pt x="475" y="875"/>
                  </a:lnTo>
                  <a:lnTo>
                    <a:pt x="475" y="875"/>
                  </a:lnTo>
                  <a:lnTo>
                    <a:pt x="475" y="876"/>
                  </a:lnTo>
                  <a:lnTo>
                    <a:pt x="475" y="878"/>
                  </a:lnTo>
                  <a:lnTo>
                    <a:pt x="475" y="878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2" y="884"/>
                  </a:lnTo>
                  <a:lnTo>
                    <a:pt x="470" y="885"/>
                  </a:lnTo>
                  <a:lnTo>
                    <a:pt x="470" y="885"/>
                  </a:lnTo>
                  <a:lnTo>
                    <a:pt x="466" y="885"/>
                  </a:lnTo>
                  <a:lnTo>
                    <a:pt x="466" y="885"/>
                  </a:lnTo>
                  <a:lnTo>
                    <a:pt x="464" y="884"/>
                  </a:lnTo>
                  <a:lnTo>
                    <a:pt x="464" y="884"/>
                  </a:lnTo>
                  <a:lnTo>
                    <a:pt x="459" y="884"/>
                  </a:lnTo>
                  <a:lnTo>
                    <a:pt x="459" y="884"/>
                  </a:lnTo>
                  <a:lnTo>
                    <a:pt x="459" y="885"/>
                  </a:lnTo>
                  <a:lnTo>
                    <a:pt x="459" y="887"/>
                  </a:lnTo>
                  <a:lnTo>
                    <a:pt x="461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59" y="893"/>
                  </a:lnTo>
                  <a:lnTo>
                    <a:pt x="459" y="900"/>
                  </a:lnTo>
                  <a:lnTo>
                    <a:pt x="457" y="904"/>
                  </a:lnTo>
                  <a:lnTo>
                    <a:pt x="455" y="904"/>
                  </a:lnTo>
                  <a:lnTo>
                    <a:pt x="454" y="905"/>
                  </a:lnTo>
                  <a:lnTo>
                    <a:pt x="454" y="907"/>
                  </a:lnTo>
                  <a:lnTo>
                    <a:pt x="454" y="907"/>
                  </a:lnTo>
                  <a:lnTo>
                    <a:pt x="450" y="911"/>
                  </a:lnTo>
                  <a:lnTo>
                    <a:pt x="448" y="911"/>
                  </a:lnTo>
                  <a:lnTo>
                    <a:pt x="448" y="911"/>
                  </a:lnTo>
                  <a:lnTo>
                    <a:pt x="448" y="913"/>
                  </a:lnTo>
                  <a:lnTo>
                    <a:pt x="448" y="913"/>
                  </a:lnTo>
                  <a:lnTo>
                    <a:pt x="448" y="914"/>
                  </a:lnTo>
                  <a:lnTo>
                    <a:pt x="446" y="916"/>
                  </a:lnTo>
                  <a:lnTo>
                    <a:pt x="446" y="916"/>
                  </a:lnTo>
                  <a:lnTo>
                    <a:pt x="445" y="918"/>
                  </a:lnTo>
                  <a:lnTo>
                    <a:pt x="441" y="918"/>
                  </a:lnTo>
                  <a:lnTo>
                    <a:pt x="439" y="918"/>
                  </a:lnTo>
                  <a:lnTo>
                    <a:pt x="439" y="918"/>
                  </a:lnTo>
                  <a:lnTo>
                    <a:pt x="441" y="918"/>
                  </a:lnTo>
                  <a:lnTo>
                    <a:pt x="441" y="920"/>
                  </a:lnTo>
                  <a:lnTo>
                    <a:pt x="439" y="920"/>
                  </a:lnTo>
                  <a:lnTo>
                    <a:pt x="441" y="922"/>
                  </a:lnTo>
                  <a:lnTo>
                    <a:pt x="443" y="922"/>
                  </a:lnTo>
                  <a:lnTo>
                    <a:pt x="443" y="922"/>
                  </a:lnTo>
                  <a:lnTo>
                    <a:pt x="445" y="923"/>
                  </a:lnTo>
                  <a:lnTo>
                    <a:pt x="443" y="923"/>
                  </a:lnTo>
                  <a:lnTo>
                    <a:pt x="441" y="923"/>
                  </a:lnTo>
                  <a:lnTo>
                    <a:pt x="439" y="922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2"/>
                  </a:lnTo>
                  <a:lnTo>
                    <a:pt x="439" y="922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7" y="920"/>
                  </a:lnTo>
                  <a:lnTo>
                    <a:pt x="437" y="920"/>
                  </a:lnTo>
                  <a:lnTo>
                    <a:pt x="436" y="920"/>
                  </a:lnTo>
                  <a:lnTo>
                    <a:pt x="436" y="922"/>
                  </a:lnTo>
                  <a:lnTo>
                    <a:pt x="436" y="923"/>
                  </a:lnTo>
                  <a:lnTo>
                    <a:pt x="436" y="923"/>
                  </a:lnTo>
                  <a:lnTo>
                    <a:pt x="434" y="925"/>
                  </a:lnTo>
                  <a:lnTo>
                    <a:pt x="434" y="929"/>
                  </a:lnTo>
                  <a:lnTo>
                    <a:pt x="434" y="929"/>
                  </a:lnTo>
                  <a:lnTo>
                    <a:pt x="434" y="931"/>
                  </a:lnTo>
                  <a:lnTo>
                    <a:pt x="430" y="932"/>
                  </a:lnTo>
                  <a:lnTo>
                    <a:pt x="430" y="932"/>
                  </a:lnTo>
                  <a:lnTo>
                    <a:pt x="428" y="932"/>
                  </a:lnTo>
                  <a:lnTo>
                    <a:pt x="428" y="932"/>
                  </a:lnTo>
                  <a:lnTo>
                    <a:pt x="428" y="934"/>
                  </a:lnTo>
                  <a:lnTo>
                    <a:pt x="428" y="934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6" y="938"/>
                  </a:lnTo>
                  <a:lnTo>
                    <a:pt x="421" y="943"/>
                  </a:lnTo>
                  <a:lnTo>
                    <a:pt x="419" y="945"/>
                  </a:lnTo>
                  <a:lnTo>
                    <a:pt x="417" y="945"/>
                  </a:lnTo>
                  <a:lnTo>
                    <a:pt x="416" y="945"/>
                  </a:lnTo>
                  <a:lnTo>
                    <a:pt x="416" y="945"/>
                  </a:lnTo>
                  <a:lnTo>
                    <a:pt x="416" y="947"/>
                  </a:lnTo>
                  <a:lnTo>
                    <a:pt x="416" y="947"/>
                  </a:lnTo>
                  <a:lnTo>
                    <a:pt x="414" y="949"/>
                  </a:lnTo>
                  <a:lnTo>
                    <a:pt x="414" y="949"/>
                  </a:lnTo>
                  <a:lnTo>
                    <a:pt x="412" y="947"/>
                  </a:lnTo>
                  <a:lnTo>
                    <a:pt x="410" y="947"/>
                  </a:lnTo>
                  <a:lnTo>
                    <a:pt x="408" y="947"/>
                  </a:lnTo>
                  <a:lnTo>
                    <a:pt x="407" y="949"/>
                  </a:lnTo>
                  <a:lnTo>
                    <a:pt x="403" y="951"/>
                  </a:lnTo>
                  <a:lnTo>
                    <a:pt x="403" y="951"/>
                  </a:lnTo>
                  <a:lnTo>
                    <a:pt x="401" y="951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4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8"/>
                  </a:lnTo>
                  <a:lnTo>
                    <a:pt x="401" y="958"/>
                  </a:lnTo>
                  <a:lnTo>
                    <a:pt x="399" y="958"/>
                  </a:lnTo>
                  <a:lnTo>
                    <a:pt x="401" y="960"/>
                  </a:lnTo>
                  <a:lnTo>
                    <a:pt x="403" y="960"/>
                  </a:lnTo>
                  <a:lnTo>
                    <a:pt x="405" y="960"/>
                  </a:lnTo>
                  <a:lnTo>
                    <a:pt x="407" y="960"/>
                  </a:lnTo>
                  <a:lnTo>
                    <a:pt x="408" y="960"/>
                  </a:lnTo>
                  <a:lnTo>
                    <a:pt x="408" y="958"/>
                  </a:lnTo>
                  <a:lnTo>
                    <a:pt x="408" y="958"/>
                  </a:lnTo>
                  <a:lnTo>
                    <a:pt x="408" y="956"/>
                  </a:lnTo>
                  <a:lnTo>
                    <a:pt x="408" y="954"/>
                  </a:lnTo>
                  <a:lnTo>
                    <a:pt x="410" y="954"/>
                  </a:lnTo>
                  <a:lnTo>
                    <a:pt x="412" y="954"/>
                  </a:lnTo>
                  <a:lnTo>
                    <a:pt x="412" y="954"/>
                  </a:lnTo>
                  <a:lnTo>
                    <a:pt x="414" y="954"/>
                  </a:lnTo>
                  <a:lnTo>
                    <a:pt x="416" y="954"/>
                  </a:lnTo>
                  <a:lnTo>
                    <a:pt x="417" y="956"/>
                  </a:lnTo>
                  <a:lnTo>
                    <a:pt x="419" y="956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5" y="965"/>
                  </a:lnTo>
                  <a:lnTo>
                    <a:pt x="425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5"/>
                  </a:lnTo>
                  <a:lnTo>
                    <a:pt x="428" y="963"/>
                  </a:lnTo>
                  <a:lnTo>
                    <a:pt x="428" y="963"/>
                  </a:lnTo>
                  <a:lnTo>
                    <a:pt x="430" y="963"/>
                  </a:lnTo>
                  <a:lnTo>
                    <a:pt x="430" y="963"/>
                  </a:lnTo>
                  <a:lnTo>
                    <a:pt x="432" y="963"/>
                  </a:lnTo>
                  <a:lnTo>
                    <a:pt x="432" y="960"/>
                  </a:lnTo>
                  <a:lnTo>
                    <a:pt x="434" y="960"/>
                  </a:lnTo>
                  <a:lnTo>
                    <a:pt x="434" y="958"/>
                  </a:lnTo>
                  <a:lnTo>
                    <a:pt x="432" y="958"/>
                  </a:lnTo>
                  <a:lnTo>
                    <a:pt x="432" y="958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2" y="956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2"/>
                  </a:lnTo>
                  <a:lnTo>
                    <a:pt x="432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6" y="949"/>
                  </a:lnTo>
                  <a:lnTo>
                    <a:pt x="436" y="951"/>
                  </a:lnTo>
                  <a:lnTo>
                    <a:pt x="436" y="952"/>
                  </a:lnTo>
                  <a:lnTo>
                    <a:pt x="437" y="949"/>
                  </a:lnTo>
                  <a:lnTo>
                    <a:pt x="439" y="949"/>
                  </a:lnTo>
                  <a:lnTo>
                    <a:pt x="441" y="947"/>
                  </a:lnTo>
                  <a:lnTo>
                    <a:pt x="441" y="947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3"/>
                  </a:lnTo>
                  <a:lnTo>
                    <a:pt x="446" y="943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8" y="941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38"/>
                  </a:lnTo>
                  <a:lnTo>
                    <a:pt x="448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40"/>
                  </a:lnTo>
                  <a:lnTo>
                    <a:pt x="454" y="940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61" y="938"/>
                  </a:lnTo>
                  <a:lnTo>
                    <a:pt x="463" y="938"/>
                  </a:lnTo>
                  <a:lnTo>
                    <a:pt x="466" y="934"/>
                  </a:lnTo>
                  <a:lnTo>
                    <a:pt x="470" y="934"/>
                  </a:lnTo>
                  <a:lnTo>
                    <a:pt x="473" y="936"/>
                  </a:lnTo>
                  <a:lnTo>
                    <a:pt x="473" y="936"/>
                  </a:lnTo>
                  <a:lnTo>
                    <a:pt x="475" y="938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7" y="938"/>
                  </a:lnTo>
                  <a:lnTo>
                    <a:pt x="475" y="938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5" y="936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7" y="934"/>
                  </a:lnTo>
                  <a:lnTo>
                    <a:pt x="475" y="932"/>
                  </a:lnTo>
                  <a:lnTo>
                    <a:pt x="472" y="934"/>
                  </a:lnTo>
                  <a:lnTo>
                    <a:pt x="472" y="932"/>
                  </a:lnTo>
                  <a:lnTo>
                    <a:pt x="473" y="932"/>
                  </a:lnTo>
                  <a:lnTo>
                    <a:pt x="475" y="932"/>
                  </a:lnTo>
                  <a:lnTo>
                    <a:pt x="475" y="932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7"/>
                  </a:lnTo>
                  <a:lnTo>
                    <a:pt x="477" y="929"/>
                  </a:lnTo>
                  <a:lnTo>
                    <a:pt x="477" y="929"/>
                  </a:lnTo>
                  <a:lnTo>
                    <a:pt x="479" y="927"/>
                  </a:lnTo>
                  <a:lnTo>
                    <a:pt x="477" y="929"/>
                  </a:lnTo>
                  <a:lnTo>
                    <a:pt x="477" y="931"/>
                  </a:lnTo>
                  <a:lnTo>
                    <a:pt x="477" y="931"/>
                  </a:lnTo>
                  <a:lnTo>
                    <a:pt x="477" y="932"/>
                  </a:lnTo>
                  <a:lnTo>
                    <a:pt x="477" y="932"/>
                  </a:lnTo>
                  <a:lnTo>
                    <a:pt x="477" y="934"/>
                  </a:lnTo>
                  <a:lnTo>
                    <a:pt x="477" y="934"/>
                  </a:lnTo>
                  <a:lnTo>
                    <a:pt x="479" y="934"/>
                  </a:lnTo>
                  <a:lnTo>
                    <a:pt x="479" y="934"/>
                  </a:lnTo>
                  <a:lnTo>
                    <a:pt x="481" y="934"/>
                  </a:lnTo>
                  <a:lnTo>
                    <a:pt x="481" y="936"/>
                  </a:lnTo>
                  <a:lnTo>
                    <a:pt x="481" y="938"/>
                  </a:lnTo>
                  <a:lnTo>
                    <a:pt x="482" y="938"/>
                  </a:lnTo>
                  <a:lnTo>
                    <a:pt x="482" y="938"/>
                  </a:lnTo>
                  <a:lnTo>
                    <a:pt x="482" y="940"/>
                  </a:lnTo>
                  <a:lnTo>
                    <a:pt x="482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92" y="941"/>
                  </a:lnTo>
                  <a:lnTo>
                    <a:pt x="495" y="945"/>
                  </a:lnTo>
                  <a:lnTo>
                    <a:pt x="497" y="947"/>
                  </a:lnTo>
                  <a:lnTo>
                    <a:pt x="497" y="947"/>
                  </a:lnTo>
                  <a:lnTo>
                    <a:pt x="499" y="947"/>
                  </a:lnTo>
                  <a:lnTo>
                    <a:pt x="499" y="947"/>
                  </a:lnTo>
                  <a:lnTo>
                    <a:pt x="501" y="947"/>
                  </a:lnTo>
                  <a:lnTo>
                    <a:pt x="501" y="947"/>
                  </a:lnTo>
                  <a:lnTo>
                    <a:pt x="502" y="947"/>
                  </a:lnTo>
                  <a:lnTo>
                    <a:pt x="504" y="945"/>
                  </a:lnTo>
                  <a:lnTo>
                    <a:pt x="504" y="943"/>
                  </a:lnTo>
                  <a:lnTo>
                    <a:pt x="504" y="941"/>
                  </a:lnTo>
                  <a:lnTo>
                    <a:pt x="504" y="940"/>
                  </a:lnTo>
                  <a:lnTo>
                    <a:pt x="504" y="940"/>
                  </a:lnTo>
                  <a:lnTo>
                    <a:pt x="506" y="938"/>
                  </a:lnTo>
                  <a:lnTo>
                    <a:pt x="506" y="938"/>
                  </a:lnTo>
                  <a:lnTo>
                    <a:pt x="508" y="938"/>
                  </a:lnTo>
                  <a:lnTo>
                    <a:pt x="508" y="936"/>
                  </a:lnTo>
                  <a:lnTo>
                    <a:pt x="508" y="936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0" y="934"/>
                  </a:lnTo>
                  <a:lnTo>
                    <a:pt x="510" y="934"/>
                  </a:lnTo>
                  <a:lnTo>
                    <a:pt x="511" y="934"/>
                  </a:lnTo>
                  <a:lnTo>
                    <a:pt x="511" y="934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31"/>
                  </a:lnTo>
                  <a:lnTo>
                    <a:pt x="510" y="931"/>
                  </a:lnTo>
                  <a:lnTo>
                    <a:pt x="510" y="931"/>
                  </a:lnTo>
                  <a:lnTo>
                    <a:pt x="508" y="931"/>
                  </a:lnTo>
                  <a:lnTo>
                    <a:pt x="510" y="929"/>
                  </a:lnTo>
                  <a:lnTo>
                    <a:pt x="510" y="929"/>
                  </a:lnTo>
                  <a:lnTo>
                    <a:pt x="511" y="927"/>
                  </a:lnTo>
                  <a:lnTo>
                    <a:pt x="511" y="927"/>
                  </a:lnTo>
                  <a:lnTo>
                    <a:pt x="511" y="925"/>
                  </a:lnTo>
                  <a:lnTo>
                    <a:pt x="511" y="923"/>
                  </a:lnTo>
                  <a:lnTo>
                    <a:pt x="511" y="920"/>
                  </a:lnTo>
                  <a:lnTo>
                    <a:pt x="511" y="920"/>
                  </a:lnTo>
                  <a:lnTo>
                    <a:pt x="513" y="918"/>
                  </a:lnTo>
                  <a:lnTo>
                    <a:pt x="513" y="916"/>
                  </a:lnTo>
                  <a:lnTo>
                    <a:pt x="515" y="916"/>
                  </a:lnTo>
                  <a:lnTo>
                    <a:pt x="513" y="914"/>
                  </a:lnTo>
                  <a:lnTo>
                    <a:pt x="513" y="913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5" y="913"/>
                  </a:lnTo>
                  <a:lnTo>
                    <a:pt x="515" y="914"/>
                  </a:lnTo>
                  <a:lnTo>
                    <a:pt x="515" y="914"/>
                  </a:lnTo>
                  <a:lnTo>
                    <a:pt x="517" y="914"/>
                  </a:lnTo>
                  <a:lnTo>
                    <a:pt x="519" y="914"/>
                  </a:lnTo>
                  <a:lnTo>
                    <a:pt x="522" y="914"/>
                  </a:lnTo>
                  <a:lnTo>
                    <a:pt x="522" y="913"/>
                  </a:lnTo>
                  <a:lnTo>
                    <a:pt x="522" y="911"/>
                  </a:lnTo>
                  <a:lnTo>
                    <a:pt x="524" y="911"/>
                  </a:lnTo>
                  <a:lnTo>
                    <a:pt x="526" y="911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9" y="909"/>
                  </a:lnTo>
                  <a:lnTo>
                    <a:pt x="529" y="911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3" y="907"/>
                  </a:lnTo>
                  <a:lnTo>
                    <a:pt x="533" y="907"/>
                  </a:lnTo>
                  <a:lnTo>
                    <a:pt x="535" y="909"/>
                  </a:lnTo>
                  <a:lnTo>
                    <a:pt x="537" y="909"/>
                  </a:lnTo>
                  <a:lnTo>
                    <a:pt x="538" y="907"/>
                  </a:lnTo>
                  <a:lnTo>
                    <a:pt x="538" y="907"/>
                  </a:lnTo>
                  <a:lnTo>
                    <a:pt x="542" y="905"/>
                  </a:lnTo>
                  <a:lnTo>
                    <a:pt x="542" y="905"/>
                  </a:lnTo>
                  <a:lnTo>
                    <a:pt x="551" y="909"/>
                  </a:lnTo>
                  <a:lnTo>
                    <a:pt x="562" y="918"/>
                  </a:lnTo>
                  <a:lnTo>
                    <a:pt x="564" y="920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6" y="920"/>
                  </a:lnTo>
                  <a:lnTo>
                    <a:pt x="564" y="920"/>
                  </a:lnTo>
                  <a:lnTo>
                    <a:pt x="564" y="918"/>
                  </a:lnTo>
                  <a:lnTo>
                    <a:pt x="564" y="918"/>
                  </a:lnTo>
                  <a:lnTo>
                    <a:pt x="564" y="916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6" y="913"/>
                  </a:lnTo>
                  <a:lnTo>
                    <a:pt x="567" y="913"/>
                  </a:lnTo>
                  <a:lnTo>
                    <a:pt x="569" y="914"/>
                  </a:lnTo>
                  <a:lnTo>
                    <a:pt x="578" y="914"/>
                  </a:lnTo>
                  <a:lnTo>
                    <a:pt x="582" y="916"/>
                  </a:lnTo>
                  <a:lnTo>
                    <a:pt x="584" y="916"/>
                  </a:lnTo>
                  <a:lnTo>
                    <a:pt x="587" y="916"/>
                  </a:lnTo>
                  <a:lnTo>
                    <a:pt x="587" y="916"/>
                  </a:lnTo>
                  <a:lnTo>
                    <a:pt x="587" y="914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1"/>
                  </a:lnTo>
                  <a:lnTo>
                    <a:pt x="589" y="911"/>
                  </a:lnTo>
                  <a:lnTo>
                    <a:pt x="587" y="911"/>
                  </a:lnTo>
                  <a:lnTo>
                    <a:pt x="587" y="911"/>
                  </a:lnTo>
                  <a:lnTo>
                    <a:pt x="585" y="911"/>
                  </a:lnTo>
                  <a:lnTo>
                    <a:pt x="585" y="909"/>
                  </a:lnTo>
                  <a:lnTo>
                    <a:pt x="584" y="907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2" y="909"/>
                  </a:lnTo>
                  <a:lnTo>
                    <a:pt x="584" y="905"/>
                  </a:lnTo>
                  <a:lnTo>
                    <a:pt x="584" y="905"/>
                  </a:lnTo>
                  <a:lnTo>
                    <a:pt x="585" y="905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7" y="907"/>
                  </a:lnTo>
                  <a:lnTo>
                    <a:pt x="589" y="907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91" y="909"/>
                  </a:lnTo>
                  <a:lnTo>
                    <a:pt x="591" y="907"/>
                  </a:lnTo>
                  <a:lnTo>
                    <a:pt x="591" y="907"/>
                  </a:lnTo>
                  <a:lnTo>
                    <a:pt x="593" y="907"/>
                  </a:lnTo>
                  <a:lnTo>
                    <a:pt x="593" y="907"/>
                  </a:lnTo>
                  <a:lnTo>
                    <a:pt x="594" y="907"/>
                  </a:lnTo>
                  <a:lnTo>
                    <a:pt x="596" y="907"/>
                  </a:lnTo>
                  <a:lnTo>
                    <a:pt x="598" y="907"/>
                  </a:lnTo>
                  <a:lnTo>
                    <a:pt x="598" y="907"/>
                  </a:lnTo>
                  <a:lnTo>
                    <a:pt x="600" y="905"/>
                  </a:lnTo>
                  <a:lnTo>
                    <a:pt x="602" y="905"/>
                  </a:lnTo>
                  <a:lnTo>
                    <a:pt x="603" y="905"/>
                  </a:lnTo>
                  <a:lnTo>
                    <a:pt x="603" y="905"/>
                  </a:lnTo>
                  <a:lnTo>
                    <a:pt x="605" y="905"/>
                  </a:lnTo>
                  <a:lnTo>
                    <a:pt x="607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11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4" y="904"/>
                  </a:lnTo>
                  <a:lnTo>
                    <a:pt x="616" y="904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20" y="902"/>
                  </a:lnTo>
                  <a:lnTo>
                    <a:pt x="620" y="900"/>
                  </a:lnTo>
                  <a:lnTo>
                    <a:pt x="620" y="900"/>
                  </a:lnTo>
                  <a:lnTo>
                    <a:pt x="620" y="898"/>
                  </a:lnTo>
                  <a:lnTo>
                    <a:pt x="616" y="895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2" y="893"/>
                  </a:lnTo>
                  <a:lnTo>
                    <a:pt x="612" y="891"/>
                  </a:lnTo>
                  <a:lnTo>
                    <a:pt x="614" y="893"/>
                  </a:lnTo>
                  <a:lnTo>
                    <a:pt x="620" y="895"/>
                  </a:lnTo>
                  <a:lnTo>
                    <a:pt x="620" y="896"/>
                  </a:lnTo>
                  <a:lnTo>
                    <a:pt x="622" y="898"/>
                  </a:lnTo>
                  <a:lnTo>
                    <a:pt x="622" y="898"/>
                  </a:lnTo>
                  <a:lnTo>
                    <a:pt x="623" y="898"/>
                  </a:lnTo>
                  <a:lnTo>
                    <a:pt x="625" y="900"/>
                  </a:lnTo>
                  <a:lnTo>
                    <a:pt x="627" y="900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9" y="902"/>
                  </a:lnTo>
                  <a:lnTo>
                    <a:pt x="62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1" y="900"/>
                  </a:lnTo>
                  <a:lnTo>
                    <a:pt x="631" y="898"/>
                  </a:lnTo>
                  <a:lnTo>
                    <a:pt x="629" y="898"/>
                  </a:lnTo>
                  <a:lnTo>
                    <a:pt x="629" y="896"/>
                  </a:lnTo>
                  <a:lnTo>
                    <a:pt x="632" y="896"/>
                  </a:lnTo>
                  <a:lnTo>
                    <a:pt x="632" y="896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2" y="900"/>
                  </a:lnTo>
                  <a:lnTo>
                    <a:pt x="631" y="902"/>
                  </a:lnTo>
                  <a:lnTo>
                    <a:pt x="632" y="902"/>
                  </a:lnTo>
                  <a:lnTo>
                    <a:pt x="634" y="902"/>
                  </a:lnTo>
                  <a:lnTo>
                    <a:pt x="634" y="900"/>
                  </a:lnTo>
                  <a:lnTo>
                    <a:pt x="634" y="898"/>
                  </a:lnTo>
                  <a:lnTo>
                    <a:pt x="636" y="898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38" y="896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4"/>
                  </a:lnTo>
                  <a:lnTo>
                    <a:pt x="645" y="905"/>
                  </a:lnTo>
                  <a:lnTo>
                    <a:pt x="647" y="907"/>
                  </a:lnTo>
                  <a:lnTo>
                    <a:pt x="649" y="905"/>
                  </a:lnTo>
                  <a:lnTo>
                    <a:pt x="649" y="905"/>
                  </a:lnTo>
                  <a:lnTo>
                    <a:pt x="647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50" y="904"/>
                  </a:lnTo>
                  <a:lnTo>
                    <a:pt x="658" y="900"/>
                  </a:lnTo>
                  <a:lnTo>
                    <a:pt x="667" y="900"/>
                  </a:lnTo>
                  <a:lnTo>
                    <a:pt x="672" y="898"/>
                  </a:lnTo>
                  <a:lnTo>
                    <a:pt x="674" y="900"/>
                  </a:lnTo>
                  <a:lnTo>
                    <a:pt x="676" y="898"/>
                  </a:lnTo>
                  <a:lnTo>
                    <a:pt x="676" y="898"/>
                  </a:lnTo>
                  <a:lnTo>
                    <a:pt x="678" y="898"/>
                  </a:lnTo>
                  <a:lnTo>
                    <a:pt x="687" y="902"/>
                  </a:lnTo>
                  <a:lnTo>
                    <a:pt x="688" y="902"/>
                  </a:lnTo>
                  <a:lnTo>
                    <a:pt x="690" y="902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4" y="904"/>
                  </a:lnTo>
                  <a:lnTo>
                    <a:pt x="696" y="904"/>
                  </a:lnTo>
                  <a:lnTo>
                    <a:pt x="697" y="905"/>
                  </a:lnTo>
                  <a:lnTo>
                    <a:pt x="697" y="905"/>
                  </a:lnTo>
                  <a:lnTo>
                    <a:pt x="699" y="905"/>
                  </a:lnTo>
                  <a:lnTo>
                    <a:pt x="701" y="902"/>
                  </a:lnTo>
                  <a:lnTo>
                    <a:pt x="703" y="902"/>
                  </a:lnTo>
                  <a:lnTo>
                    <a:pt x="703" y="902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6" y="898"/>
                  </a:lnTo>
                  <a:lnTo>
                    <a:pt x="717" y="896"/>
                  </a:lnTo>
                  <a:lnTo>
                    <a:pt x="719" y="895"/>
                  </a:lnTo>
                  <a:lnTo>
                    <a:pt x="724" y="891"/>
                  </a:lnTo>
                  <a:lnTo>
                    <a:pt x="726" y="889"/>
                  </a:lnTo>
                  <a:lnTo>
                    <a:pt x="730" y="891"/>
                  </a:lnTo>
                  <a:lnTo>
                    <a:pt x="733" y="893"/>
                  </a:lnTo>
                  <a:lnTo>
                    <a:pt x="735" y="891"/>
                  </a:lnTo>
                  <a:lnTo>
                    <a:pt x="735" y="889"/>
                  </a:lnTo>
                  <a:lnTo>
                    <a:pt x="735" y="885"/>
                  </a:lnTo>
                  <a:lnTo>
                    <a:pt x="735" y="885"/>
                  </a:lnTo>
                  <a:lnTo>
                    <a:pt x="737" y="882"/>
                  </a:lnTo>
                  <a:lnTo>
                    <a:pt x="739" y="880"/>
                  </a:lnTo>
                  <a:lnTo>
                    <a:pt x="741" y="880"/>
                  </a:lnTo>
                  <a:lnTo>
                    <a:pt x="743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8" y="876"/>
                  </a:lnTo>
                  <a:lnTo>
                    <a:pt x="748" y="876"/>
                  </a:lnTo>
                  <a:lnTo>
                    <a:pt x="750" y="876"/>
                  </a:lnTo>
                  <a:lnTo>
                    <a:pt x="750" y="876"/>
                  </a:lnTo>
                  <a:lnTo>
                    <a:pt x="752" y="876"/>
                  </a:lnTo>
                  <a:lnTo>
                    <a:pt x="755" y="875"/>
                  </a:lnTo>
                  <a:lnTo>
                    <a:pt x="755" y="873"/>
                  </a:lnTo>
                  <a:lnTo>
                    <a:pt x="757" y="871"/>
                  </a:lnTo>
                  <a:lnTo>
                    <a:pt x="757" y="867"/>
                  </a:lnTo>
                  <a:lnTo>
                    <a:pt x="757" y="864"/>
                  </a:lnTo>
                  <a:lnTo>
                    <a:pt x="755" y="862"/>
                  </a:lnTo>
                  <a:lnTo>
                    <a:pt x="755" y="860"/>
                  </a:lnTo>
                  <a:lnTo>
                    <a:pt x="755" y="858"/>
                  </a:lnTo>
                  <a:lnTo>
                    <a:pt x="755" y="858"/>
                  </a:lnTo>
                  <a:lnTo>
                    <a:pt x="757" y="858"/>
                  </a:lnTo>
                  <a:lnTo>
                    <a:pt x="757" y="858"/>
                  </a:lnTo>
                  <a:lnTo>
                    <a:pt x="759" y="858"/>
                  </a:lnTo>
                  <a:lnTo>
                    <a:pt x="759" y="858"/>
                  </a:lnTo>
                  <a:lnTo>
                    <a:pt x="759" y="857"/>
                  </a:lnTo>
                  <a:lnTo>
                    <a:pt x="759" y="855"/>
                  </a:lnTo>
                  <a:lnTo>
                    <a:pt x="757" y="853"/>
                  </a:lnTo>
                  <a:lnTo>
                    <a:pt x="741" y="855"/>
                  </a:lnTo>
                  <a:lnTo>
                    <a:pt x="735" y="857"/>
                  </a:lnTo>
                  <a:lnTo>
                    <a:pt x="724" y="857"/>
                  </a:lnTo>
                  <a:lnTo>
                    <a:pt x="724" y="855"/>
                  </a:lnTo>
                  <a:lnTo>
                    <a:pt x="723" y="855"/>
                  </a:lnTo>
                  <a:lnTo>
                    <a:pt x="723" y="853"/>
                  </a:lnTo>
                  <a:lnTo>
                    <a:pt x="723" y="851"/>
                  </a:lnTo>
                  <a:lnTo>
                    <a:pt x="721" y="851"/>
                  </a:lnTo>
                  <a:lnTo>
                    <a:pt x="721" y="853"/>
                  </a:lnTo>
                  <a:lnTo>
                    <a:pt x="721" y="853"/>
                  </a:lnTo>
                  <a:lnTo>
                    <a:pt x="723" y="855"/>
                  </a:lnTo>
                  <a:lnTo>
                    <a:pt x="721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4" y="853"/>
                  </a:lnTo>
                  <a:lnTo>
                    <a:pt x="714" y="853"/>
                  </a:lnTo>
                  <a:lnTo>
                    <a:pt x="715" y="851"/>
                  </a:lnTo>
                  <a:lnTo>
                    <a:pt x="717" y="851"/>
                  </a:lnTo>
                  <a:lnTo>
                    <a:pt x="719" y="849"/>
                  </a:lnTo>
                  <a:lnTo>
                    <a:pt x="719" y="849"/>
                  </a:lnTo>
                  <a:lnTo>
                    <a:pt x="721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8"/>
                  </a:lnTo>
                  <a:lnTo>
                    <a:pt x="721" y="848"/>
                  </a:lnTo>
                  <a:lnTo>
                    <a:pt x="714" y="846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08" y="848"/>
                  </a:lnTo>
                  <a:lnTo>
                    <a:pt x="706" y="849"/>
                  </a:lnTo>
                  <a:lnTo>
                    <a:pt x="706" y="848"/>
                  </a:lnTo>
                  <a:lnTo>
                    <a:pt x="706" y="848"/>
                  </a:lnTo>
                  <a:lnTo>
                    <a:pt x="708" y="848"/>
                  </a:lnTo>
                  <a:lnTo>
                    <a:pt x="708" y="848"/>
                  </a:lnTo>
                  <a:lnTo>
                    <a:pt x="708" y="846"/>
                  </a:lnTo>
                  <a:lnTo>
                    <a:pt x="708" y="846"/>
                  </a:lnTo>
                  <a:lnTo>
                    <a:pt x="710" y="844"/>
                  </a:lnTo>
                  <a:lnTo>
                    <a:pt x="712" y="844"/>
                  </a:lnTo>
                  <a:lnTo>
                    <a:pt x="714" y="844"/>
                  </a:lnTo>
                  <a:lnTo>
                    <a:pt x="714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7" y="844"/>
                  </a:lnTo>
                  <a:lnTo>
                    <a:pt x="717" y="844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21" y="842"/>
                  </a:lnTo>
                  <a:lnTo>
                    <a:pt x="724" y="842"/>
                  </a:lnTo>
                  <a:lnTo>
                    <a:pt x="728" y="842"/>
                  </a:lnTo>
                  <a:lnTo>
                    <a:pt x="728" y="842"/>
                  </a:lnTo>
                  <a:lnTo>
                    <a:pt x="730" y="840"/>
                  </a:lnTo>
                  <a:lnTo>
                    <a:pt x="733" y="839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2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3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0"/>
                  </a:lnTo>
                  <a:lnTo>
                    <a:pt x="733" y="830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6"/>
                  </a:lnTo>
                  <a:lnTo>
                    <a:pt x="733" y="826"/>
                  </a:lnTo>
                  <a:lnTo>
                    <a:pt x="732" y="826"/>
                  </a:lnTo>
                  <a:lnTo>
                    <a:pt x="730" y="828"/>
                  </a:lnTo>
                  <a:lnTo>
                    <a:pt x="730" y="828"/>
                  </a:lnTo>
                  <a:lnTo>
                    <a:pt x="726" y="828"/>
                  </a:lnTo>
                  <a:lnTo>
                    <a:pt x="724" y="830"/>
                  </a:lnTo>
                  <a:lnTo>
                    <a:pt x="724" y="828"/>
                  </a:lnTo>
                  <a:lnTo>
                    <a:pt x="723" y="828"/>
                  </a:lnTo>
                  <a:lnTo>
                    <a:pt x="723" y="828"/>
                  </a:lnTo>
                  <a:lnTo>
                    <a:pt x="721" y="828"/>
                  </a:lnTo>
                  <a:lnTo>
                    <a:pt x="723" y="826"/>
                  </a:lnTo>
                  <a:lnTo>
                    <a:pt x="724" y="826"/>
                  </a:lnTo>
                  <a:lnTo>
                    <a:pt x="726" y="826"/>
                  </a:lnTo>
                  <a:lnTo>
                    <a:pt x="726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30" y="826"/>
                  </a:lnTo>
                  <a:lnTo>
                    <a:pt x="730" y="826"/>
                  </a:lnTo>
                  <a:lnTo>
                    <a:pt x="730" y="824"/>
                  </a:lnTo>
                  <a:lnTo>
                    <a:pt x="730" y="824"/>
                  </a:lnTo>
                  <a:lnTo>
                    <a:pt x="730" y="822"/>
                  </a:lnTo>
                  <a:lnTo>
                    <a:pt x="730" y="822"/>
                  </a:lnTo>
                  <a:lnTo>
                    <a:pt x="732" y="822"/>
                  </a:lnTo>
                  <a:lnTo>
                    <a:pt x="733" y="820"/>
                  </a:lnTo>
                  <a:lnTo>
                    <a:pt x="735" y="820"/>
                  </a:lnTo>
                  <a:lnTo>
                    <a:pt x="735" y="819"/>
                  </a:lnTo>
                  <a:lnTo>
                    <a:pt x="735" y="817"/>
                  </a:lnTo>
                  <a:lnTo>
                    <a:pt x="735" y="819"/>
                  </a:lnTo>
                  <a:lnTo>
                    <a:pt x="737" y="820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43" y="822"/>
                  </a:lnTo>
                  <a:lnTo>
                    <a:pt x="744" y="822"/>
                  </a:lnTo>
                  <a:lnTo>
                    <a:pt x="748" y="820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48" y="815"/>
                  </a:lnTo>
                  <a:lnTo>
                    <a:pt x="746" y="815"/>
                  </a:lnTo>
                  <a:lnTo>
                    <a:pt x="746" y="815"/>
                  </a:lnTo>
                  <a:lnTo>
                    <a:pt x="750" y="811"/>
                  </a:lnTo>
                  <a:lnTo>
                    <a:pt x="750" y="810"/>
                  </a:lnTo>
                  <a:lnTo>
                    <a:pt x="750" y="810"/>
                  </a:lnTo>
                  <a:lnTo>
                    <a:pt x="741" y="810"/>
                  </a:lnTo>
                  <a:lnTo>
                    <a:pt x="741" y="808"/>
                  </a:lnTo>
                  <a:lnTo>
                    <a:pt x="741" y="808"/>
                  </a:lnTo>
                  <a:lnTo>
                    <a:pt x="744" y="808"/>
                  </a:lnTo>
                  <a:lnTo>
                    <a:pt x="744" y="808"/>
                  </a:lnTo>
                  <a:lnTo>
                    <a:pt x="746" y="808"/>
                  </a:lnTo>
                  <a:lnTo>
                    <a:pt x="746" y="808"/>
                  </a:lnTo>
                  <a:lnTo>
                    <a:pt x="748" y="808"/>
                  </a:lnTo>
                  <a:lnTo>
                    <a:pt x="748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48" y="806"/>
                  </a:lnTo>
                  <a:lnTo>
                    <a:pt x="746" y="804"/>
                  </a:lnTo>
                  <a:lnTo>
                    <a:pt x="744" y="802"/>
                  </a:lnTo>
                  <a:lnTo>
                    <a:pt x="744" y="802"/>
                  </a:lnTo>
                  <a:lnTo>
                    <a:pt x="746" y="802"/>
                  </a:lnTo>
                  <a:lnTo>
                    <a:pt x="748" y="804"/>
                  </a:lnTo>
                  <a:lnTo>
                    <a:pt x="750" y="806"/>
                  </a:lnTo>
                  <a:lnTo>
                    <a:pt x="753" y="810"/>
                  </a:lnTo>
                  <a:lnTo>
                    <a:pt x="753" y="810"/>
                  </a:lnTo>
                  <a:lnTo>
                    <a:pt x="753" y="808"/>
                  </a:lnTo>
                  <a:lnTo>
                    <a:pt x="757" y="804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2" y="801"/>
                  </a:lnTo>
                  <a:lnTo>
                    <a:pt x="766" y="799"/>
                  </a:lnTo>
                  <a:lnTo>
                    <a:pt x="766" y="797"/>
                  </a:lnTo>
                  <a:lnTo>
                    <a:pt x="766" y="797"/>
                  </a:lnTo>
                  <a:lnTo>
                    <a:pt x="766" y="795"/>
                  </a:lnTo>
                  <a:lnTo>
                    <a:pt x="766" y="793"/>
                  </a:lnTo>
                  <a:lnTo>
                    <a:pt x="768" y="790"/>
                  </a:lnTo>
                  <a:lnTo>
                    <a:pt x="768" y="788"/>
                  </a:lnTo>
                  <a:lnTo>
                    <a:pt x="768" y="784"/>
                  </a:lnTo>
                  <a:lnTo>
                    <a:pt x="768" y="783"/>
                  </a:lnTo>
                  <a:lnTo>
                    <a:pt x="768" y="783"/>
                  </a:lnTo>
                  <a:lnTo>
                    <a:pt x="770" y="781"/>
                  </a:lnTo>
                  <a:lnTo>
                    <a:pt x="771" y="779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5" y="766"/>
                  </a:lnTo>
                  <a:lnTo>
                    <a:pt x="775" y="766"/>
                  </a:lnTo>
                  <a:lnTo>
                    <a:pt x="775" y="764"/>
                  </a:lnTo>
                  <a:lnTo>
                    <a:pt x="773" y="761"/>
                  </a:lnTo>
                  <a:close/>
                  <a:moveTo>
                    <a:pt x="540" y="205"/>
                  </a:moveTo>
                  <a:lnTo>
                    <a:pt x="542" y="203"/>
                  </a:lnTo>
                  <a:lnTo>
                    <a:pt x="542" y="201"/>
                  </a:lnTo>
                  <a:lnTo>
                    <a:pt x="540" y="201"/>
                  </a:lnTo>
                  <a:lnTo>
                    <a:pt x="538" y="201"/>
                  </a:lnTo>
                  <a:lnTo>
                    <a:pt x="537" y="201"/>
                  </a:lnTo>
                  <a:lnTo>
                    <a:pt x="535" y="203"/>
                  </a:lnTo>
                  <a:lnTo>
                    <a:pt x="535" y="203"/>
                  </a:lnTo>
                  <a:lnTo>
                    <a:pt x="538" y="203"/>
                  </a:lnTo>
                  <a:lnTo>
                    <a:pt x="538" y="203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5" y="203"/>
                  </a:lnTo>
                  <a:lnTo>
                    <a:pt x="537" y="206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8" y="212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40" y="208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5"/>
                  </a:lnTo>
                  <a:lnTo>
                    <a:pt x="540" y="205"/>
                  </a:lnTo>
                  <a:lnTo>
                    <a:pt x="540" y="205"/>
                  </a:lnTo>
                  <a:close/>
                  <a:moveTo>
                    <a:pt x="515" y="197"/>
                  </a:moveTo>
                  <a:lnTo>
                    <a:pt x="515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9" y="201"/>
                  </a:lnTo>
                  <a:lnTo>
                    <a:pt x="519" y="203"/>
                  </a:lnTo>
                  <a:lnTo>
                    <a:pt x="519" y="203"/>
                  </a:lnTo>
                  <a:lnTo>
                    <a:pt x="520" y="203"/>
                  </a:lnTo>
                  <a:lnTo>
                    <a:pt x="520" y="205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6" y="206"/>
                  </a:lnTo>
                  <a:lnTo>
                    <a:pt x="528" y="206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6" y="205"/>
                  </a:lnTo>
                  <a:lnTo>
                    <a:pt x="524" y="206"/>
                  </a:lnTo>
                  <a:lnTo>
                    <a:pt x="524" y="205"/>
                  </a:lnTo>
                  <a:lnTo>
                    <a:pt x="526" y="203"/>
                  </a:lnTo>
                  <a:lnTo>
                    <a:pt x="526" y="203"/>
                  </a:lnTo>
                  <a:lnTo>
                    <a:pt x="528" y="203"/>
                  </a:lnTo>
                  <a:lnTo>
                    <a:pt x="528" y="203"/>
                  </a:lnTo>
                  <a:lnTo>
                    <a:pt x="528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199"/>
                  </a:lnTo>
                  <a:lnTo>
                    <a:pt x="524" y="195"/>
                  </a:lnTo>
                  <a:lnTo>
                    <a:pt x="522" y="195"/>
                  </a:lnTo>
                  <a:lnTo>
                    <a:pt x="522" y="194"/>
                  </a:lnTo>
                  <a:lnTo>
                    <a:pt x="520" y="192"/>
                  </a:lnTo>
                  <a:lnTo>
                    <a:pt x="519" y="192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5" y="194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5" y="197"/>
                  </a:lnTo>
                  <a:lnTo>
                    <a:pt x="515" y="197"/>
                  </a:lnTo>
                  <a:close/>
                  <a:moveTo>
                    <a:pt x="520" y="190"/>
                  </a:moveTo>
                  <a:lnTo>
                    <a:pt x="522" y="190"/>
                  </a:lnTo>
                  <a:lnTo>
                    <a:pt x="522" y="190"/>
                  </a:lnTo>
                  <a:lnTo>
                    <a:pt x="522" y="188"/>
                  </a:lnTo>
                  <a:lnTo>
                    <a:pt x="524" y="188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1"/>
                  </a:lnTo>
                  <a:lnTo>
                    <a:pt x="524" y="181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5"/>
                  </a:lnTo>
                  <a:lnTo>
                    <a:pt x="526" y="185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4" y="190"/>
                  </a:lnTo>
                  <a:lnTo>
                    <a:pt x="524" y="192"/>
                  </a:lnTo>
                  <a:lnTo>
                    <a:pt x="526" y="194"/>
                  </a:lnTo>
                  <a:lnTo>
                    <a:pt x="529" y="194"/>
                  </a:lnTo>
                  <a:lnTo>
                    <a:pt x="529" y="194"/>
                  </a:lnTo>
                  <a:lnTo>
                    <a:pt x="531" y="192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1" y="190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3" y="192"/>
                  </a:lnTo>
                  <a:lnTo>
                    <a:pt x="535" y="190"/>
                  </a:lnTo>
                  <a:lnTo>
                    <a:pt x="535" y="192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4"/>
                  </a:lnTo>
                  <a:lnTo>
                    <a:pt x="540" y="194"/>
                  </a:lnTo>
                  <a:lnTo>
                    <a:pt x="540" y="195"/>
                  </a:lnTo>
                  <a:lnTo>
                    <a:pt x="544" y="197"/>
                  </a:lnTo>
                  <a:lnTo>
                    <a:pt x="546" y="197"/>
                  </a:lnTo>
                  <a:lnTo>
                    <a:pt x="546" y="195"/>
                  </a:lnTo>
                  <a:lnTo>
                    <a:pt x="547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7" y="190"/>
                  </a:lnTo>
                  <a:lnTo>
                    <a:pt x="546" y="19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6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4" y="186"/>
                  </a:lnTo>
                  <a:lnTo>
                    <a:pt x="544" y="186"/>
                  </a:lnTo>
                  <a:lnTo>
                    <a:pt x="542" y="188"/>
                  </a:lnTo>
                  <a:lnTo>
                    <a:pt x="542" y="188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0" y="186"/>
                  </a:lnTo>
                  <a:lnTo>
                    <a:pt x="540" y="185"/>
                  </a:lnTo>
                  <a:lnTo>
                    <a:pt x="540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7" y="185"/>
                  </a:lnTo>
                  <a:lnTo>
                    <a:pt x="535" y="183"/>
                  </a:lnTo>
                  <a:lnTo>
                    <a:pt x="535" y="185"/>
                  </a:lnTo>
                  <a:lnTo>
                    <a:pt x="533" y="185"/>
                  </a:lnTo>
                  <a:lnTo>
                    <a:pt x="533" y="186"/>
                  </a:lnTo>
                  <a:lnTo>
                    <a:pt x="531" y="186"/>
                  </a:lnTo>
                  <a:lnTo>
                    <a:pt x="529" y="185"/>
                  </a:lnTo>
                  <a:lnTo>
                    <a:pt x="529" y="185"/>
                  </a:lnTo>
                  <a:lnTo>
                    <a:pt x="531" y="185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3" y="181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7"/>
                  </a:lnTo>
                  <a:lnTo>
                    <a:pt x="533" y="177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1" y="172"/>
                  </a:lnTo>
                  <a:lnTo>
                    <a:pt x="531" y="174"/>
                  </a:lnTo>
                  <a:lnTo>
                    <a:pt x="531" y="174"/>
                  </a:lnTo>
                  <a:lnTo>
                    <a:pt x="529" y="174"/>
                  </a:lnTo>
                  <a:lnTo>
                    <a:pt x="528" y="172"/>
                  </a:lnTo>
                  <a:lnTo>
                    <a:pt x="528" y="170"/>
                  </a:lnTo>
                  <a:lnTo>
                    <a:pt x="524" y="170"/>
                  </a:lnTo>
                  <a:lnTo>
                    <a:pt x="522" y="172"/>
                  </a:lnTo>
                  <a:lnTo>
                    <a:pt x="520" y="174"/>
                  </a:lnTo>
                  <a:lnTo>
                    <a:pt x="519" y="176"/>
                  </a:lnTo>
                  <a:lnTo>
                    <a:pt x="519" y="181"/>
                  </a:lnTo>
                  <a:lnTo>
                    <a:pt x="519" y="181"/>
                  </a:lnTo>
                  <a:lnTo>
                    <a:pt x="519" y="185"/>
                  </a:lnTo>
                  <a:lnTo>
                    <a:pt x="519" y="186"/>
                  </a:lnTo>
                  <a:lnTo>
                    <a:pt x="520" y="190"/>
                  </a:lnTo>
                  <a:close/>
                  <a:moveTo>
                    <a:pt x="555" y="176"/>
                  </a:moveTo>
                  <a:lnTo>
                    <a:pt x="557" y="176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60" y="177"/>
                  </a:lnTo>
                  <a:lnTo>
                    <a:pt x="560" y="176"/>
                  </a:lnTo>
                  <a:lnTo>
                    <a:pt x="558" y="176"/>
                  </a:lnTo>
                  <a:lnTo>
                    <a:pt x="558" y="176"/>
                  </a:lnTo>
                  <a:lnTo>
                    <a:pt x="558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2"/>
                  </a:lnTo>
                  <a:lnTo>
                    <a:pt x="558" y="174"/>
                  </a:lnTo>
                  <a:lnTo>
                    <a:pt x="558" y="174"/>
                  </a:lnTo>
                  <a:lnTo>
                    <a:pt x="557" y="174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8" y="172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4"/>
                  </a:lnTo>
                  <a:lnTo>
                    <a:pt x="555" y="174"/>
                  </a:lnTo>
                  <a:lnTo>
                    <a:pt x="553" y="174"/>
                  </a:lnTo>
                  <a:lnTo>
                    <a:pt x="553" y="176"/>
                  </a:lnTo>
                  <a:lnTo>
                    <a:pt x="551" y="177"/>
                  </a:lnTo>
                  <a:lnTo>
                    <a:pt x="553" y="177"/>
                  </a:lnTo>
                  <a:lnTo>
                    <a:pt x="553" y="177"/>
                  </a:lnTo>
                  <a:lnTo>
                    <a:pt x="553" y="176"/>
                  </a:lnTo>
                  <a:lnTo>
                    <a:pt x="555" y="176"/>
                  </a:lnTo>
                  <a:lnTo>
                    <a:pt x="555" y="176"/>
                  </a:lnTo>
                  <a:close/>
                  <a:moveTo>
                    <a:pt x="531" y="172"/>
                  </a:moveTo>
                  <a:lnTo>
                    <a:pt x="533" y="172"/>
                  </a:lnTo>
                  <a:lnTo>
                    <a:pt x="535" y="172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7" y="170"/>
                  </a:lnTo>
                  <a:lnTo>
                    <a:pt x="537" y="170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7"/>
                  </a:lnTo>
                  <a:lnTo>
                    <a:pt x="537" y="167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1" y="167"/>
                  </a:lnTo>
                  <a:lnTo>
                    <a:pt x="529" y="168"/>
                  </a:lnTo>
                  <a:lnTo>
                    <a:pt x="531" y="170"/>
                  </a:lnTo>
                  <a:lnTo>
                    <a:pt x="531" y="172"/>
                  </a:lnTo>
                  <a:close/>
                  <a:moveTo>
                    <a:pt x="544" y="168"/>
                  </a:moveTo>
                  <a:lnTo>
                    <a:pt x="546" y="168"/>
                  </a:lnTo>
                  <a:lnTo>
                    <a:pt x="546" y="168"/>
                  </a:lnTo>
                  <a:lnTo>
                    <a:pt x="546" y="170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9" y="165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1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6" y="163"/>
                  </a:lnTo>
                  <a:lnTo>
                    <a:pt x="547" y="163"/>
                  </a:lnTo>
                  <a:lnTo>
                    <a:pt x="547" y="165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4" y="167"/>
                  </a:lnTo>
                  <a:lnTo>
                    <a:pt x="544" y="168"/>
                  </a:lnTo>
                  <a:close/>
                  <a:moveTo>
                    <a:pt x="551" y="167"/>
                  </a:moveTo>
                  <a:lnTo>
                    <a:pt x="553" y="167"/>
                  </a:lnTo>
                  <a:lnTo>
                    <a:pt x="553" y="165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3"/>
                  </a:lnTo>
                  <a:lnTo>
                    <a:pt x="558" y="161"/>
                  </a:lnTo>
                  <a:lnTo>
                    <a:pt x="558" y="163"/>
                  </a:lnTo>
                  <a:lnTo>
                    <a:pt x="558" y="163"/>
                  </a:lnTo>
                  <a:lnTo>
                    <a:pt x="557" y="163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62" y="161"/>
                  </a:lnTo>
                  <a:lnTo>
                    <a:pt x="562" y="159"/>
                  </a:lnTo>
                  <a:lnTo>
                    <a:pt x="564" y="159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7" y="158"/>
                  </a:lnTo>
                  <a:lnTo>
                    <a:pt x="566" y="156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6" y="156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2" y="158"/>
                  </a:lnTo>
                  <a:lnTo>
                    <a:pt x="562" y="158"/>
                  </a:lnTo>
                  <a:lnTo>
                    <a:pt x="560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7" y="159"/>
                  </a:lnTo>
                  <a:lnTo>
                    <a:pt x="558" y="158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58" y="156"/>
                  </a:lnTo>
                  <a:lnTo>
                    <a:pt x="557" y="158"/>
                  </a:lnTo>
                  <a:lnTo>
                    <a:pt x="555" y="158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7" y="159"/>
                  </a:lnTo>
                  <a:lnTo>
                    <a:pt x="557" y="159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5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1" y="165"/>
                  </a:lnTo>
                  <a:lnTo>
                    <a:pt x="551" y="165"/>
                  </a:lnTo>
                  <a:lnTo>
                    <a:pt x="551" y="167"/>
                  </a:lnTo>
                  <a:lnTo>
                    <a:pt x="551" y="167"/>
                  </a:lnTo>
                  <a:close/>
                  <a:moveTo>
                    <a:pt x="533" y="154"/>
                  </a:moveTo>
                  <a:lnTo>
                    <a:pt x="533" y="154"/>
                  </a:lnTo>
                  <a:lnTo>
                    <a:pt x="533" y="154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8"/>
                  </a:lnTo>
                  <a:lnTo>
                    <a:pt x="535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8"/>
                  </a:lnTo>
                  <a:lnTo>
                    <a:pt x="538" y="159"/>
                  </a:lnTo>
                  <a:lnTo>
                    <a:pt x="538" y="158"/>
                  </a:lnTo>
                  <a:lnTo>
                    <a:pt x="537" y="158"/>
                  </a:lnTo>
                  <a:lnTo>
                    <a:pt x="537" y="158"/>
                  </a:lnTo>
                  <a:lnTo>
                    <a:pt x="538" y="158"/>
                  </a:lnTo>
                  <a:lnTo>
                    <a:pt x="540" y="158"/>
                  </a:lnTo>
                  <a:lnTo>
                    <a:pt x="542" y="159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3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2" y="159"/>
                  </a:lnTo>
                  <a:lnTo>
                    <a:pt x="542" y="158"/>
                  </a:lnTo>
                  <a:lnTo>
                    <a:pt x="542" y="156"/>
                  </a:lnTo>
                  <a:lnTo>
                    <a:pt x="540" y="156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7" y="150"/>
                  </a:lnTo>
                  <a:lnTo>
                    <a:pt x="537" y="152"/>
                  </a:lnTo>
                  <a:lnTo>
                    <a:pt x="535" y="154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33" y="154"/>
                  </a:lnTo>
                  <a:lnTo>
                    <a:pt x="533" y="154"/>
                  </a:lnTo>
                  <a:close/>
                  <a:moveTo>
                    <a:pt x="605" y="132"/>
                  </a:move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5" y="130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3" y="136"/>
                  </a:lnTo>
                  <a:lnTo>
                    <a:pt x="605" y="134"/>
                  </a:lnTo>
                  <a:lnTo>
                    <a:pt x="605" y="134"/>
                  </a:lnTo>
                  <a:lnTo>
                    <a:pt x="607" y="134"/>
                  </a:lnTo>
                  <a:lnTo>
                    <a:pt x="607" y="132"/>
                  </a:lnTo>
                  <a:lnTo>
                    <a:pt x="605" y="132"/>
                  </a:lnTo>
                  <a:lnTo>
                    <a:pt x="605" y="132"/>
                  </a:lnTo>
                  <a:lnTo>
                    <a:pt x="605" y="132"/>
                  </a:lnTo>
                  <a:close/>
                  <a:moveTo>
                    <a:pt x="618" y="80"/>
                  </a:move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0"/>
                  </a:lnTo>
                  <a:lnTo>
                    <a:pt x="622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18" y="80"/>
                  </a:lnTo>
                  <a:close/>
                  <a:moveTo>
                    <a:pt x="582" y="74"/>
                  </a:moveTo>
                  <a:lnTo>
                    <a:pt x="584" y="74"/>
                  </a:lnTo>
                  <a:lnTo>
                    <a:pt x="584" y="74"/>
                  </a:lnTo>
                  <a:lnTo>
                    <a:pt x="584" y="73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2" y="71"/>
                  </a:lnTo>
                  <a:lnTo>
                    <a:pt x="582" y="73"/>
                  </a:lnTo>
                  <a:lnTo>
                    <a:pt x="580" y="73"/>
                  </a:lnTo>
                  <a:lnTo>
                    <a:pt x="580" y="73"/>
                  </a:lnTo>
                  <a:lnTo>
                    <a:pt x="582" y="74"/>
                  </a:lnTo>
                  <a:lnTo>
                    <a:pt x="582" y="74"/>
                  </a:lnTo>
                  <a:close/>
                  <a:moveTo>
                    <a:pt x="631" y="74"/>
                  </a:moveTo>
                  <a:lnTo>
                    <a:pt x="632" y="76"/>
                  </a:lnTo>
                  <a:lnTo>
                    <a:pt x="632" y="76"/>
                  </a:lnTo>
                  <a:lnTo>
                    <a:pt x="632" y="74"/>
                  </a:lnTo>
                  <a:lnTo>
                    <a:pt x="634" y="73"/>
                  </a:lnTo>
                  <a:lnTo>
                    <a:pt x="634" y="73"/>
                  </a:lnTo>
                  <a:lnTo>
                    <a:pt x="634" y="71"/>
                  </a:lnTo>
                  <a:lnTo>
                    <a:pt x="634" y="69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7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1" y="69"/>
                  </a:lnTo>
                  <a:lnTo>
                    <a:pt x="631" y="69"/>
                  </a:lnTo>
                  <a:lnTo>
                    <a:pt x="629" y="69"/>
                  </a:lnTo>
                  <a:lnTo>
                    <a:pt x="629" y="71"/>
                  </a:lnTo>
                  <a:lnTo>
                    <a:pt x="631" y="71"/>
                  </a:lnTo>
                  <a:lnTo>
                    <a:pt x="631" y="74"/>
                  </a:lnTo>
                  <a:lnTo>
                    <a:pt x="631" y="74"/>
                  </a:lnTo>
                  <a:close/>
                  <a:moveTo>
                    <a:pt x="636" y="49"/>
                  </a:moveTo>
                  <a:lnTo>
                    <a:pt x="636" y="49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4" y="53"/>
                  </a:lnTo>
                  <a:lnTo>
                    <a:pt x="634" y="53"/>
                  </a:lnTo>
                  <a:lnTo>
                    <a:pt x="636" y="53"/>
                  </a:lnTo>
                  <a:lnTo>
                    <a:pt x="638" y="53"/>
                  </a:lnTo>
                  <a:lnTo>
                    <a:pt x="640" y="51"/>
                  </a:lnTo>
                  <a:lnTo>
                    <a:pt x="640" y="49"/>
                  </a:lnTo>
                  <a:lnTo>
                    <a:pt x="640" y="49"/>
                  </a:lnTo>
                  <a:lnTo>
                    <a:pt x="641" y="49"/>
                  </a:lnTo>
                  <a:lnTo>
                    <a:pt x="641" y="47"/>
                  </a:lnTo>
                  <a:lnTo>
                    <a:pt x="640" y="47"/>
                  </a:lnTo>
                  <a:lnTo>
                    <a:pt x="640" y="47"/>
                  </a:lnTo>
                  <a:lnTo>
                    <a:pt x="640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6" y="49"/>
                  </a:lnTo>
                  <a:close/>
                  <a:moveTo>
                    <a:pt x="647" y="24"/>
                  </a:moveTo>
                  <a:lnTo>
                    <a:pt x="647" y="26"/>
                  </a:lnTo>
                  <a:lnTo>
                    <a:pt x="647" y="26"/>
                  </a:lnTo>
                  <a:lnTo>
                    <a:pt x="647" y="26"/>
                  </a:lnTo>
                  <a:lnTo>
                    <a:pt x="645" y="26"/>
                  </a:lnTo>
                  <a:lnTo>
                    <a:pt x="645" y="26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1" y="27"/>
                  </a:lnTo>
                  <a:lnTo>
                    <a:pt x="641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5" y="27"/>
                  </a:lnTo>
                  <a:lnTo>
                    <a:pt x="647" y="29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7" y="24"/>
                  </a:lnTo>
                  <a:close/>
                  <a:moveTo>
                    <a:pt x="603" y="64"/>
                  </a:moveTo>
                  <a:lnTo>
                    <a:pt x="603" y="64"/>
                  </a:lnTo>
                  <a:lnTo>
                    <a:pt x="603" y="64"/>
                  </a:lnTo>
                  <a:lnTo>
                    <a:pt x="605" y="64"/>
                  </a:lnTo>
                  <a:lnTo>
                    <a:pt x="605" y="64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5"/>
                  </a:lnTo>
                  <a:lnTo>
                    <a:pt x="609" y="65"/>
                  </a:lnTo>
                  <a:lnTo>
                    <a:pt x="611" y="65"/>
                  </a:lnTo>
                  <a:lnTo>
                    <a:pt x="611" y="65"/>
                  </a:lnTo>
                  <a:lnTo>
                    <a:pt x="611" y="64"/>
                  </a:lnTo>
                  <a:lnTo>
                    <a:pt x="611" y="62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1" y="65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69"/>
                  </a:lnTo>
                  <a:lnTo>
                    <a:pt x="614" y="69"/>
                  </a:lnTo>
                  <a:lnTo>
                    <a:pt x="616" y="67"/>
                  </a:lnTo>
                  <a:lnTo>
                    <a:pt x="616" y="69"/>
                  </a:lnTo>
                  <a:lnTo>
                    <a:pt x="616" y="69"/>
                  </a:lnTo>
                  <a:lnTo>
                    <a:pt x="616" y="67"/>
                  </a:lnTo>
                  <a:lnTo>
                    <a:pt x="616" y="65"/>
                  </a:lnTo>
                  <a:lnTo>
                    <a:pt x="616" y="65"/>
                  </a:lnTo>
                  <a:lnTo>
                    <a:pt x="618" y="65"/>
                  </a:lnTo>
                  <a:lnTo>
                    <a:pt x="618" y="67"/>
                  </a:lnTo>
                  <a:lnTo>
                    <a:pt x="618" y="65"/>
                  </a:lnTo>
                  <a:lnTo>
                    <a:pt x="618" y="64"/>
                  </a:lnTo>
                  <a:lnTo>
                    <a:pt x="618" y="64"/>
                  </a:lnTo>
                  <a:lnTo>
                    <a:pt x="616" y="62"/>
                  </a:lnTo>
                  <a:lnTo>
                    <a:pt x="616" y="62"/>
                  </a:lnTo>
                  <a:lnTo>
                    <a:pt x="616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20" y="64"/>
                  </a:lnTo>
                  <a:lnTo>
                    <a:pt x="620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3" y="62"/>
                  </a:lnTo>
                  <a:lnTo>
                    <a:pt x="623" y="64"/>
                  </a:lnTo>
                  <a:lnTo>
                    <a:pt x="622" y="64"/>
                  </a:lnTo>
                  <a:lnTo>
                    <a:pt x="622" y="64"/>
                  </a:lnTo>
                  <a:lnTo>
                    <a:pt x="622" y="65"/>
                  </a:lnTo>
                  <a:lnTo>
                    <a:pt x="622" y="67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3"/>
                  </a:lnTo>
                  <a:lnTo>
                    <a:pt x="622" y="73"/>
                  </a:lnTo>
                  <a:lnTo>
                    <a:pt x="623" y="73"/>
                  </a:lnTo>
                  <a:lnTo>
                    <a:pt x="623" y="73"/>
                  </a:lnTo>
                  <a:lnTo>
                    <a:pt x="623" y="74"/>
                  </a:lnTo>
                  <a:lnTo>
                    <a:pt x="623" y="78"/>
                  </a:lnTo>
                  <a:lnTo>
                    <a:pt x="622" y="80"/>
                  </a:lnTo>
                  <a:lnTo>
                    <a:pt x="622" y="83"/>
                  </a:lnTo>
                  <a:lnTo>
                    <a:pt x="620" y="85"/>
                  </a:lnTo>
                  <a:lnTo>
                    <a:pt x="620" y="87"/>
                  </a:lnTo>
                  <a:lnTo>
                    <a:pt x="620" y="89"/>
                  </a:lnTo>
                  <a:lnTo>
                    <a:pt x="618" y="89"/>
                  </a:lnTo>
                  <a:lnTo>
                    <a:pt x="618" y="89"/>
                  </a:lnTo>
                  <a:lnTo>
                    <a:pt x="620" y="91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3"/>
                  </a:lnTo>
                  <a:lnTo>
                    <a:pt x="618" y="94"/>
                  </a:lnTo>
                  <a:lnTo>
                    <a:pt x="618" y="96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0" y="98"/>
                  </a:lnTo>
                  <a:lnTo>
                    <a:pt x="622" y="98"/>
                  </a:lnTo>
                  <a:lnTo>
                    <a:pt x="622" y="98"/>
                  </a:lnTo>
                  <a:lnTo>
                    <a:pt x="620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2"/>
                  </a:lnTo>
                  <a:lnTo>
                    <a:pt x="623" y="102"/>
                  </a:lnTo>
                  <a:lnTo>
                    <a:pt x="623" y="102"/>
                  </a:lnTo>
                  <a:lnTo>
                    <a:pt x="623" y="100"/>
                  </a:lnTo>
                  <a:lnTo>
                    <a:pt x="623" y="100"/>
                  </a:lnTo>
                  <a:lnTo>
                    <a:pt x="623" y="98"/>
                  </a:lnTo>
                  <a:lnTo>
                    <a:pt x="623" y="98"/>
                  </a:lnTo>
                  <a:lnTo>
                    <a:pt x="623" y="96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7"/>
                  </a:lnTo>
                  <a:lnTo>
                    <a:pt x="625" y="89"/>
                  </a:lnTo>
                  <a:lnTo>
                    <a:pt x="627" y="89"/>
                  </a:lnTo>
                  <a:lnTo>
                    <a:pt x="627" y="87"/>
                  </a:lnTo>
                  <a:lnTo>
                    <a:pt x="625" y="83"/>
                  </a:lnTo>
                  <a:lnTo>
                    <a:pt x="625" y="83"/>
                  </a:lnTo>
                  <a:lnTo>
                    <a:pt x="627" y="83"/>
                  </a:lnTo>
                  <a:lnTo>
                    <a:pt x="627" y="83"/>
                  </a:lnTo>
                  <a:lnTo>
                    <a:pt x="627" y="82"/>
                  </a:lnTo>
                  <a:lnTo>
                    <a:pt x="629" y="82"/>
                  </a:lnTo>
                  <a:lnTo>
                    <a:pt x="627" y="82"/>
                  </a:lnTo>
                  <a:lnTo>
                    <a:pt x="627" y="80"/>
                  </a:lnTo>
                  <a:lnTo>
                    <a:pt x="627" y="78"/>
                  </a:lnTo>
                  <a:lnTo>
                    <a:pt x="627" y="78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31" y="73"/>
                  </a:lnTo>
                  <a:lnTo>
                    <a:pt x="631" y="71"/>
                  </a:lnTo>
                  <a:lnTo>
                    <a:pt x="629" y="69"/>
                  </a:lnTo>
                  <a:lnTo>
                    <a:pt x="629" y="67"/>
                  </a:lnTo>
                  <a:lnTo>
                    <a:pt x="629" y="67"/>
                  </a:lnTo>
                  <a:lnTo>
                    <a:pt x="627" y="67"/>
                  </a:lnTo>
                  <a:lnTo>
                    <a:pt x="627" y="69"/>
                  </a:lnTo>
                  <a:lnTo>
                    <a:pt x="627" y="67"/>
                  </a:lnTo>
                  <a:lnTo>
                    <a:pt x="629" y="64"/>
                  </a:lnTo>
                  <a:lnTo>
                    <a:pt x="627" y="64"/>
                  </a:lnTo>
                  <a:lnTo>
                    <a:pt x="627" y="65"/>
                  </a:lnTo>
                  <a:lnTo>
                    <a:pt x="627" y="67"/>
                  </a:lnTo>
                  <a:lnTo>
                    <a:pt x="627" y="65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5" y="64"/>
                  </a:lnTo>
                  <a:lnTo>
                    <a:pt x="625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31" y="62"/>
                  </a:lnTo>
                  <a:lnTo>
                    <a:pt x="632" y="60"/>
                  </a:lnTo>
                  <a:lnTo>
                    <a:pt x="632" y="60"/>
                  </a:lnTo>
                  <a:lnTo>
                    <a:pt x="631" y="60"/>
                  </a:lnTo>
                  <a:lnTo>
                    <a:pt x="631" y="58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31" y="56"/>
                  </a:lnTo>
                  <a:lnTo>
                    <a:pt x="632" y="55"/>
                  </a:lnTo>
                  <a:lnTo>
                    <a:pt x="631" y="53"/>
                  </a:lnTo>
                  <a:lnTo>
                    <a:pt x="629" y="53"/>
                  </a:lnTo>
                  <a:lnTo>
                    <a:pt x="627" y="53"/>
                  </a:lnTo>
                  <a:lnTo>
                    <a:pt x="629" y="51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2" y="49"/>
                  </a:lnTo>
                  <a:lnTo>
                    <a:pt x="632" y="49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1" y="47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7"/>
                  </a:lnTo>
                  <a:lnTo>
                    <a:pt x="631" y="47"/>
                  </a:lnTo>
                  <a:lnTo>
                    <a:pt x="634" y="44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2" y="42"/>
                  </a:lnTo>
                  <a:lnTo>
                    <a:pt x="632" y="44"/>
                  </a:lnTo>
                  <a:lnTo>
                    <a:pt x="631" y="46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6"/>
                  </a:lnTo>
                  <a:lnTo>
                    <a:pt x="629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2"/>
                  </a:lnTo>
                  <a:lnTo>
                    <a:pt x="629" y="42"/>
                  </a:lnTo>
                  <a:lnTo>
                    <a:pt x="629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38"/>
                  </a:lnTo>
                  <a:lnTo>
                    <a:pt x="627" y="37"/>
                  </a:lnTo>
                  <a:lnTo>
                    <a:pt x="625" y="37"/>
                  </a:lnTo>
                  <a:lnTo>
                    <a:pt x="625" y="37"/>
                  </a:lnTo>
                  <a:lnTo>
                    <a:pt x="625" y="38"/>
                  </a:lnTo>
                  <a:lnTo>
                    <a:pt x="623" y="40"/>
                  </a:lnTo>
                  <a:lnTo>
                    <a:pt x="623" y="40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2" y="38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5" y="42"/>
                  </a:lnTo>
                  <a:lnTo>
                    <a:pt x="622" y="42"/>
                  </a:lnTo>
                  <a:lnTo>
                    <a:pt x="620" y="44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20" y="42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38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1"/>
                  </a:lnTo>
                  <a:lnTo>
                    <a:pt x="622" y="31"/>
                  </a:lnTo>
                  <a:lnTo>
                    <a:pt x="622" y="29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22" y="22"/>
                  </a:lnTo>
                  <a:lnTo>
                    <a:pt x="620" y="24"/>
                  </a:lnTo>
                  <a:lnTo>
                    <a:pt x="620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0" y="27"/>
                  </a:lnTo>
                  <a:lnTo>
                    <a:pt x="620" y="26"/>
                  </a:lnTo>
                  <a:lnTo>
                    <a:pt x="618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7"/>
                  </a:lnTo>
                  <a:lnTo>
                    <a:pt x="614" y="27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4" y="29"/>
                  </a:lnTo>
                  <a:lnTo>
                    <a:pt x="614" y="29"/>
                  </a:lnTo>
                  <a:lnTo>
                    <a:pt x="612" y="29"/>
                  </a:lnTo>
                  <a:lnTo>
                    <a:pt x="612" y="31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4" y="33"/>
                  </a:lnTo>
                  <a:lnTo>
                    <a:pt x="614" y="35"/>
                  </a:lnTo>
                  <a:lnTo>
                    <a:pt x="614" y="35"/>
                  </a:lnTo>
                  <a:lnTo>
                    <a:pt x="616" y="35"/>
                  </a:lnTo>
                  <a:lnTo>
                    <a:pt x="616" y="35"/>
                  </a:lnTo>
                  <a:lnTo>
                    <a:pt x="618" y="35"/>
                  </a:lnTo>
                  <a:lnTo>
                    <a:pt x="616" y="37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09" y="31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7" y="35"/>
                  </a:lnTo>
                  <a:lnTo>
                    <a:pt x="607" y="37"/>
                  </a:lnTo>
                  <a:lnTo>
                    <a:pt x="605" y="37"/>
                  </a:lnTo>
                  <a:lnTo>
                    <a:pt x="605" y="38"/>
                  </a:lnTo>
                  <a:lnTo>
                    <a:pt x="605" y="38"/>
                  </a:lnTo>
                  <a:lnTo>
                    <a:pt x="607" y="38"/>
                  </a:lnTo>
                  <a:lnTo>
                    <a:pt x="609" y="38"/>
                  </a:lnTo>
                  <a:lnTo>
                    <a:pt x="609" y="37"/>
                  </a:lnTo>
                  <a:lnTo>
                    <a:pt x="609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2" y="38"/>
                  </a:lnTo>
                  <a:lnTo>
                    <a:pt x="612" y="38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612" y="40"/>
                  </a:lnTo>
                  <a:lnTo>
                    <a:pt x="612" y="38"/>
                  </a:lnTo>
                  <a:lnTo>
                    <a:pt x="614" y="37"/>
                  </a:lnTo>
                  <a:lnTo>
                    <a:pt x="614" y="40"/>
                  </a:lnTo>
                  <a:lnTo>
                    <a:pt x="614" y="42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6" y="44"/>
                  </a:lnTo>
                  <a:lnTo>
                    <a:pt x="618" y="44"/>
                  </a:lnTo>
                  <a:lnTo>
                    <a:pt x="618" y="46"/>
                  </a:lnTo>
                  <a:lnTo>
                    <a:pt x="616" y="46"/>
                  </a:lnTo>
                  <a:lnTo>
                    <a:pt x="616" y="47"/>
                  </a:lnTo>
                  <a:lnTo>
                    <a:pt x="616" y="47"/>
                  </a:lnTo>
                  <a:lnTo>
                    <a:pt x="618" y="49"/>
                  </a:lnTo>
                  <a:lnTo>
                    <a:pt x="618" y="49"/>
                  </a:lnTo>
                  <a:lnTo>
                    <a:pt x="618" y="47"/>
                  </a:lnTo>
                  <a:lnTo>
                    <a:pt x="620" y="47"/>
                  </a:lnTo>
                  <a:lnTo>
                    <a:pt x="620" y="49"/>
                  </a:lnTo>
                  <a:lnTo>
                    <a:pt x="620" y="49"/>
                  </a:lnTo>
                  <a:lnTo>
                    <a:pt x="622" y="51"/>
                  </a:lnTo>
                  <a:lnTo>
                    <a:pt x="623" y="51"/>
                  </a:lnTo>
                  <a:lnTo>
                    <a:pt x="622" y="51"/>
                  </a:lnTo>
                  <a:lnTo>
                    <a:pt x="620" y="51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18" y="55"/>
                  </a:lnTo>
                  <a:lnTo>
                    <a:pt x="620" y="56"/>
                  </a:lnTo>
                  <a:lnTo>
                    <a:pt x="618" y="56"/>
                  </a:lnTo>
                  <a:lnTo>
                    <a:pt x="618" y="58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4" y="55"/>
                  </a:lnTo>
                  <a:lnTo>
                    <a:pt x="614" y="55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12" y="56"/>
                  </a:lnTo>
                  <a:lnTo>
                    <a:pt x="614" y="56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2" y="58"/>
                  </a:lnTo>
                  <a:lnTo>
                    <a:pt x="612" y="58"/>
                  </a:lnTo>
                  <a:lnTo>
                    <a:pt x="612" y="56"/>
                  </a:lnTo>
                  <a:lnTo>
                    <a:pt x="612" y="55"/>
                  </a:lnTo>
                  <a:lnTo>
                    <a:pt x="611" y="55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09" y="56"/>
                  </a:lnTo>
                  <a:lnTo>
                    <a:pt x="609" y="58"/>
                  </a:lnTo>
                  <a:lnTo>
                    <a:pt x="607" y="58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5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2" y="58"/>
                  </a:lnTo>
                  <a:lnTo>
                    <a:pt x="602" y="58"/>
                  </a:lnTo>
                  <a:lnTo>
                    <a:pt x="602" y="60"/>
                  </a:lnTo>
                  <a:lnTo>
                    <a:pt x="603" y="64"/>
                  </a:lnTo>
                  <a:close/>
                  <a:moveTo>
                    <a:pt x="629" y="35"/>
                  </a:move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2" y="37"/>
                  </a:lnTo>
                  <a:lnTo>
                    <a:pt x="632" y="37"/>
                  </a:lnTo>
                  <a:lnTo>
                    <a:pt x="634" y="37"/>
                  </a:lnTo>
                  <a:lnTo>
                    <a:pt x="634" y="37"/>
                  </a:lnTo>
                  <a:lnTo>
                    <a:pt x="636" y="37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4" y="33"/>
                  </a:lnTo>
                  <a:lnTo>
                    <a:pt x="634" y="31"/>
                  </a:lnTo>
                  <a:lnTo>
                    <a:pt x="636" y="31"/>
                  </a:lnTo>
                  <a:lnTo>
                    <a:pt x="636" y="29"/>
                  </a:lnTo>
                  <a:lnTo>
                    <a:pt x="636" y="29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4" y="26"/>
                  </a:lnTo>
                  <a:lnTo>
                    <a:pt x="632" y="26"/>
                  </a:lnTo>
                  <a:lnTo>
                    <a:pt x="632" y="24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6" y="24"/>
                  </a:lnTo>
                  <a:lnTo>
                    <a:pt x="634" y="22"/>
                  </a:lnTo>
                  <a:lnTo>
                    <a:pt x="634" y="20"/>
                  </a:lnTo>
                  <a:lnTo>
                    <a:pt x="632" y="20"/>
                  </a:lnTo>
                  <a:lnTo>
                    <a:pt x="634" y="20"/>
                  </a:lnTo>
                  <a:lnTo>
                    <a:pt x="634" y="20"/>
                  </a:lnTo>
                  <a:lnTo>
                    <a:pt x="636" y="22"/>
                  </a:lnTo>
                  <a:lnTo>
                    <a:pt x="638" y="22"/>
                  </a:lnTo>
                  <a:lnTo>
                    <a:pt x="638" y="20"/>
                  </a:lnTo>
                  <a:lnTo>
                    <a:pt x="636" y="18"/>
                  </a:lnTo>
                  <a:lnTo>
                    <a:pt x="636" y="18"/>
                  </a:lnTo>
                  <a:lnTo>
                    <a:pt x="638" y="17"/>
                  </a:lnTo>
                  <a:lnTo>
                    <a:pt x="636" y="17"/>
                  </a:lnTo>
                  <a:lnTo>
                    <a:pt x="636" y="17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3"/>
                  </a:lnTo>
                  <a:lnTo>
                    <a:pt x="634" y="13"/>
                  </a:lnTo>
                  <a:lnTo>
                    <a:pt x="634" y="13"/>
                  </a:lnTo>
                  <a:lnTo>
                    <a:pt x="632" y="15"/>
                  </a:lnTo>
                  <a:lnTo>
                    <a:pt x="632" y="13"/>
                  </a:lnTo>
                  <a:lnTo>
                    <a:pt x="632" y="13"/>
                  </a:lnTo>
                  <a:lnTo>
                    <a:pt x="631" y="13"/>
                  </a:lnTo>
                  <a:lnTo>
                    <a:pt x="631" y="15"/>
                  </a:lnTo>
                  <a:lnTo>
                    <a:pt x="631" y="15"/>
                  </a:lnTo>
                  <a:lnTo>
                    <a:pt x="631" y="17"/>
                  </a:lnTo>
                  <a:lnTo>
                    <a:pt x="631" y="17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20"/>
                  </a:lnTo>
                  <a:lnTo>
                    <a:pt x="631" y="20"/>
                  </a:lnTo>
                  <a:lnTo>
                    <a:pt x="631" y="22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31" y="26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9" y="22"/>
                  </a:lnTo>
                  <a:lnTo>
                    <a:pt x="629" y="22"/>
                  </a:lnTo>
                  <a:lnTo>
                    <a:pt x="627" y="22"/>
                  </a:lnTo>
                  <a:lnTo>
                    <a:pt x="627" y="24"/>
                  </a:lnTo>
                  <a:lnTo>
                    <a:pt x="629" y="33"/>
                  </a:lnTo>
                  <a:lnTo>
                    <a:pt x="629" y="35"/>
                  </a:lnTo>
                  <a:close/>
                  <a:moveTo>
                    <a:pt x="638" y="17"/>
                  </a:moveTo>
                  <a:lnTo>
                    <a:pt x="640" y="18"/>
                  </a:lnTo>
                  <a:lnTo>
                    <a:pt x="640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3"/>
                  </a:lnTo>
                  <a:lnTo>
                    <a:pt x="647" y="11"/>
                  </a:lnTo>
                  <a:lnTo>
                    <a:pt x="647" y="11"/>
                  </a:lnTo>
                  <a:lnTo>
                    <a:pt x="645" y="11"/>
                  </a:lnTo>
                  <a:lnTo>
                    <a:pt x="645" y="9"/>
                  </a:lnTo>
                  <a:lnTo>
                    <a:pt x="645" y="9"/>
                  </a:lnTo>
                  <a:lnTo>
                    <a:pt x="647" y="9"/>
                  </a:lnTo>
                  <a:lnTo>
                    <a:pt x="647" y="9"/>
                  </a:lnTo>
                  <a:lnTo>
                    <a:pt x="645" y="8"/>
                  </a:lnTo>
                  <a:lnTo>
                    <a:pt x="647" y="8"/>
                  </a:lnTo>
                  <a:lnTo>
                    <a:pt x="647" y="8"/>
                  </a:lnTo>
                  <a:lnTo>
                    <a:pt x="649" y="6"/>
                  </a:lnTo>
                  <a:lnTo>
                    <a:pt x="649" y="6"/>
                  </a:lnTo>
                  <a:lnTo>
                    <a:pt x="647" y="6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45" y="0"/>
                  </a:lnTo>
                  <a:lnTo>
                    <a:pt x="645" y="2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1" y="8"/>
                  </a:lnTo>
                  <a:lnTo>
                    <a:pt x="641" y="6"/>
                  </a:lnTo>
                  <a:lnTo>
                    <a:pt x="641" y="6"/>
                  </a:lnTo>
                  <a:lnTo>
                    <a:pt x="643" y="6"/>
                  </a:lnTo>
                  <a:lnTo>
                    <a:pt x="643" y="4"/>
                  </a:lnTo>
                  <a:lnTo>
                    <a:pt x="643" y="4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41" y="4"/>
                  </a:lnTo>
                  <a:lnTo>
                    <a:pt x="641" y="4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8"/>
                  </a:lnTo>
                  <a:lnTo>
                    <a:pt x="640" y="9"/>
                  </a:lnTo>
                  <a:lnTo>
                    <a:pt x="640" y="11"/>
                  </a:lnTo>
                  <a:lnTo>
                    <a:pt x="638" y="11"/>
                  </a:lnTo>
                  <a:lnTo>
                    <a:pt x="640" y="11"/>
                  </a:lnTo>
                  <a:lnTo>
                    <a:pt x="640" y="13"/>
                  </a:lnTo>
                  <a:lnTo>
                    <a:pt x="640" y="15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8" y="15"/>
                  </a:lnTo>
                  <a:lnTo>
                    <a:pt x="638" y="17"/>
                  </a:lnTo>
                  <a:lnTo>
                    <a:pt x="638" y="17"/>
                  </a:lnTo>
                  <a:close/>
                  <a:moveTo>
                    <a:pt x="567" y="1007"/>
                  </a:move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9" y="1008"/>
                  </a:lnTo>
                  <a:lnTo>
                    <a:pt x="569" y="1007"/>
                  </a:lnTo>
                  <a:lnTo>
                    <a:pt x="567" y="1007"/>
                  </a:lnTo>
                  <a:close/>
                  <a:moveTo>
                    <a:pt x="560" y="1001"/>
                  </a:moveTo>
                  <a:lnTo>
                    <a:pt x="558" y="1003"/>
                  </a:lnTo>
                  <a:lnTo>
                    <a:pt x="557" y="1003"/>
                  </a:lnTo>
                  <a:lnTo>
                    <a:pt x="555" y="1005"/>
                  </a:lnTo>
                  <a:lnTo>
                    <a:pt x="555" y="1005"/>
                  </a:lnTo>
                  <a:lnTo>
                    <a:pt x="553" y="1005"/>
                  </a:lnTo>
                  <a:lnTo>
                    <a:pt x="553" y="1005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5"/>
                  </a:lnTo>
                  <a:lnTo>
                    <a:pt x="560" y="1003"/>
                  </a:lnTo>
                  <a:lnTo>
                    <a:pt x="560" y="1003"/>
                  </a:lnTo>
                  <a:lnTo>
                    <a:pt x="562" y="1001"/>
                  </a:lnTo>
                  <a:lnTo>
                    <a:pt x="560" y="1001"/>
                  </a:lnTo>
                  <a:lnTo>
                    <a:pt x="560" y="1001"/>
                  </a:lnTo>
                  <a:close/>
                  <a:moveTo>
                    <a:pt x="576" y="987"/>
                  </a:moveTo>
                  <a:lnTo>
                    <a:pt x="578" y="985"/>
                  </a:lnTo>
                  <a:lnTo>
                    <a:pt x="578" y="985"/>
                  </a:lnTo>
                  <a:lnTo>
                    <a:pt x="578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5" y="985"/>
                  </a:lnTo>
                  <a:lnTo>
                    <a:pt x="575" y="987"/>
                  </a:lnTo>
                  <a:lnTo>
                    <a:pt x="575" y="987"/>
                  </a:lnTo>
                  <a:lnTo>
                    <a:pt x="576" y="987"/>
                  </a:lnTo>
                  <a:lnTo>
                    <a:pt x="576" y="987"/>
                  </a:lnTo>
                  <a:close/>
                  <a:moveTo>
                    <a:pt x="446" y="633"/>
                  </a:moveTo>
                  <a:lnTo>
                    <a:pt x="446" y="633"/>
                  </a:lnTo>
                  <a:lnTo>
                    <a:pt x="446" y="633"/>
                  </a:lnTo>
                  <a:lnTo>
                    <a:pt x="446" y="633"/>
                  </a:lnTo>
                  <a:lnTo>
                    <a:pt x="448" y="634"/>
                  </a:lnTo>
                  <a:lnTo>
                    <a:pt x="448" y="633"/>
                  </a:lnTo>
                  <a:lnTo>
                    <a:pt x="450" y="633"/>
                  </a:lnTo>
                  <a:lnTo>
                    <a:pt x="450" y="631"/>
                  </a:lnTo>
                  <a:lnTo>
                    <a:pt x="452" y="633"/>
                  </a:lnTo>
                  <a:lnTo>
                    <a:pt x="452" y="633"/>
                  </a:lnTo>
                  <a:lnTo>
                    <a:pt x="454" y="633"/>
                  </a:lnTo>
                  <a:lnTo>
                    <a:pt x="454" y="633"/>
                  </a:lnTo>
                  <a:lnTo>
                    <a:pt x="455" y="633"/>
                  </a:lnTo>
                  <a:lnTo>
                    <a:pt x="455" y="633"/>
                  </a:lnTo>
                  <a:lnTo>
                    <a:pt x="455" y="634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9" y="631"/>
                  </a:lnTo>
                  <a:lnTo>
                    <a:pt x="459" y="629"/>
                  </a:lnTo>
                  <a:lnTo>
                    <a:pt x="459" y="629"/>
                  </a:lnTo>
                  <a:lnTo>
                    <a:pt x="463" y="627"/>
                  </a:lnTo>
                  <a:lnTo>
                    <a:pt x="463" y="625"/>
                  </a:lnTo>
                  <a:lnTo>
                    <a:pt x="464" y="624"/>
                  </a:lnTo>
                  <a:lnTo>
                    <a:pt x="466" y="624"/>
                  </a:lnTo>
                  <a:lnTo>
                    <a:pt x="466" y="622"/>
                  </a:lnTo>
                  <a:lnTo>
                    <a:pt x="466" y="620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6"/>
                  </a:lnTo>
                  <a:lnTo>
                    <a:pt x="470" y="616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3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8" y="609"/>
                  </a:lnTo>
                  <a:lnTo>
                    <a:pt x="468" y="609"/>
                  </a:lnTo>
                  <a:lnTo>
                    <a:pt x="468" y="607"/>
                  </a:lnTo>
                  <a:lnTo>
                    <a:pt x="468" y="606"/>
                  </a:lnTo>
                  <a:lnTo>
                    <a:pt x="468" y="604"/>
                  </a:lnTo>
                  <a:lnTo>
                    <a:pt x="468" y="604"/>
                  </a:lnTo>
                  <a:lnTo>
                    <a:pt x="466" y="604"/>
                  </a:lnTo>
                  <a:lnTo>
                    <a:pt x="466" y="604"/>
                  </a:lnTo>
                  <a:lnTo>
                    <a:pt x="464" y="604"/>
                  </a:lnTo>
                  <a:lnTo>
                    <a:pt x="461" y="606"/>
                  </a:lnTo>
                  <a:lnTo>
                    <a:pt x="459" y="607"/>
                  </a:lnTo>
                  <a:lnTo>
                    <a:pt x="459" y="609"/>
                  </a:lnTo>
                  <a:lnTo>
                    <a:pt x="455" y="615"/>
                  </a:lnTo>
                  <a:lnTo>
                    <a:pt x="455" y="616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20"/>
                  </a:lnTo>
                  <a:lnTo>
                    <a:pt x="450" y="620"/>
                  </a:lnTo>
                  <a:lnTo>
                    <a:pt x="450" y="620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0" y="624"/>
                  </a:lnTo>
                  <a:lnTo>
                    <a:pt x="450" y="624"/>
                  </a:lnTo>
                  <a:lnTo>
                    <a:pt x="450" y="627"/>
                  </a:lnTo>
                  <a:lnTo>
                    <a:pt x="450" y="629"/>
                  </a:lnTo>
                  <a:lnTo>
                    <a:pt x="448" y="631"/>
                  </a:lnTo>
                  <a:lnTo>
                    <a:pt x="448" y="633"/>
                  </a:lnTo>
                  <a:lnTo>
                    <a:pt x="446" y="633"/>
                  </a:lnTo>
                  <a:lnTo>
                    <a:pt x="446" y="633"/>
                  </a:lnTo>
                  <a:close/>
                  <a:moveTo>
                    <a:pt x="585" y="1023"/>
                  </a:moveTo>
                  <a:lnTo>
                    <a:pt x="585" y="1023"/>
                  </a:lnTo>
                  <a:lnTo>
                    <a:pt x="585" y="1023"/>
                  </a:lnTo>
                  <a:lnTo>
                    <a:pt x="584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0" y="1021"/>
                  </a:lnTo>
                  <a:lnTo>
                    <a:pt x="580" y="1021"/>
                  </a:lnTo>
                  <a:lnTo>
                    <a:pt x="578" y="1021"/>
                  </a:lnTo>
                  <a:lnTo>
                    <a:pt x="578" y="1019"/>
                  </a:lnTo>
                  <a:lnTo>
                    <a:pt x="578" y="1021"/>
                  </a:lnTo>
                  <a:lnTo>
                    <a:pt x="578" y="1021"/>
                  </a:lnTo>
                  <a:lnTo>
                    <a:pt x="576" y="1021"/>
                  </a:lnTo>
                  <a:lnTo>
                    <a:pt x="576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3"/>
                  </a:lnTo>
                  <a:lnTo>
                    <a:pt x="575" y="1025"/>
                  </a:lnTo>
                  <a:lnTo>
                    <a:pt x="575" y="1026"/>
                  </a:lnTo>
                  <a:lnTo>
                    <a:pt x="575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2" y="1026"/>
                  </a:lnTo>
                  <a:lnTo>
                    <a:pt x="582" y="1026"/>
                  </a:lnTo>
                  <a:lnTo>
                    <a:pt x="584" y="1026"/>
                  </a:lnTo>
                  <a:lnTo>
                    <a:pt x="584" y="1026"/>
                  </a:lnTo>
                  <a:lnTo>
                    <a:pt x="585" y="1028"/>
                  </a:lnTo>
                  <a:lnTo>
                    <a:pt x="585" y="1028"/>
                  </a:lnTo>
                  <a:lnTo>
                    <a:pt x="585" y="1026"/>
                  </a:lnTo>
                  <a:lnTo>
                    <a:pt x="585" y="1026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2BEFB8DB-2716-4332-8C08-8552B3EA0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55197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1456B8A8-BAD7-443C-991D-A4C56862F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0" y="3346451"/>
              <a:ext cx="728663" cy="985838"/>
            </a:xfrm>
            <a:custGeom>
              <a:avLst/>
              <a:gdLst>
                <a:gd name="T0" fmla="*/ 114 w 459"/>
                <a:gd name="T1" fmla="*/ 115 h 621"/>
                <a:gd name="T2" fmla="*/ 105 w 459"/>
                <a:gd name="T3" fmla="*/ 110 h 621"/>
                <a:gd name="T4" fmla="*/ 401 w 459"/>
                <a:gd name="T5" fmla="*/ 86 h 621"/>
                <a:gd name="T6" fmla="*/ 399 w 459"/>
                <a:gd name="T7" fmla="*/ 103 h 621"/>
                <a:gd name="T8" fmla="*/ 152 w 459"/>
                <a:gd name="T9" fmla="*/ 50 h 621"/>
                <a:gd name="T10" fmla="*/ 137 w 459"/>
                <a:gd name="T11" fmla="*/ 48 h 621"/>
                <a:gd name="T12" fmla="*/ 367 w 459"/>
                <a:gd name="T13" fmla="*/ 45 h 621"/>
                <a:gd name="T14" fmla="*/ 365 w 459"/>
                <a:gd name="T15" fmla="*/ 65 h 621"/>
                <a:gd name="T16" fmla="*/ 390 w 459"/>
                <a:gd name="T17" fmla="*/ 61 h 621"/>
                <a:gd name="T18" fmla="*/ 381 w 459"/>
                <a:gd name="T19" fmla="*/ 41 h 621"/>
                <a:gd name="T20" fmla="*/ 383 w 459"/>
                <a:gd name="T21" fmla="*/ 43 h 621"/>
                <a:gd name="T22" fmla="*/ 374 w 459"/>
                <a:gd name="T23" fmla="*/ 47 h 621"/>
                <a:gd name="T24" fmla="*/ 455 w 459"/>
                <a:gd name="T25" fmla="*/ 303 h 621"/>
                <a:gd name="T26" fmla="*/ 444 w 459"/>
                <a:gd name="T27" fmla="*/ 240 h 621"/>
                <a:gd name="T28" fmla="*/ 428 w 459"/>
                <a:gd name="T29" fmla="*/ 164 h 621"/>
                <a:gd name="T30" fmla="*/ 410 w 459"/>
                <a:gd name="T31" fmla="*/ 112 h 621"/>
                <a:gd name="T32" fmla="*/ 394 w 459"/>
                <a:gd name="T33" fmla="*/ 76 h 621"/>
                <a:gd name="T34" fmla="*/ 359 w 459"/>
                <a:gd name="T35" fmla="*/ 58 h 621"/>
                <a:gd name="T36" fmla="*/ 336 w 459"/>
                <a:gd name="T37" fmla="*/ 59 h 621"/>
                <a:gd name="T38" fmla="*/ 338 w 459"/>
                <a:gd name="T39" fmla="*/ 58 h 621"/>
                <a:gd name="T40" fmla="*/ 314 w 459"/>
                <a:gd name="T41" fmla="*/ 76 h 621"/>
                <a:gd name="T42" fmla="*/ 280 w 459"/>
                <a:gd name="T43" fmla="*/ 99 h 621"/>
                <a:gd name="T44" fmla="*/ 249 w 459"/>
                <a:gd name="T45" fmla="*/ 83 h 621"/>
                <a:gd name="T46" fmla="*/ 219 w 459"/>
                <a:gd name="T47" fmla="*/ 59 h 621"/>
                <a:gd name="T48" fmla="*/ 206 w 459"/>
                <a:gd name="T49" fmla="*/ 32 h 621"/>
                <a:gd name="T50" fmla="*/ 157 w 459"/>
                <a:gd name="T51" fmla="*/ 16 h 621"/>
                <a:gd name="T52" fmla="*/ 143 w 459"/>
                <a:gd name="T53" fmla="*/ 59 h 621"/>
                <a:gd name="T54" fmla="*/ 159 w 459"/>
                <a:gd name="T55" fmla="*/ 86 h 621"/>
                <a:gd name="T56" fmla="*/ 181 w 459"/>
                <a:gd name="T57" fmla="*/ 115 h 621"/>
                <a:gd name="T58" fmla="*/ 132 w 459"/>
                <a:gd name="T59" fmla="*/ 137 h 621"/>
                <a:gd name="T60" fmla="*/ 116 w 459"/>
                <a:gd name="T61" fmla="*/ 128 h 621"/>
                <a:gd name="T62" fmla="*/ 71 w 459"/>
                <a:gd name="T63" fmla="*/ 148 h 621"/>
                <a:gd name="T64" fmla="*/ 42 w 459"/>
                <a:gd name="T65" fmla="*/ 218 h 621"/>
                <a:gd name="T66" fmla="*/ 49 w 459"/>
                <a:gd name="T67" fmla="*/ 260 h 621"/>
                <a:gd name="T68" fmla="*/ 7 w 459"/>
                <a:gd name="T69" fmla="*/ 280 h 621"/>
                <a:gd name="T70" fmla="*/ 2 w 459"/>
                <a:gd name="T71" fmla="*/ 339 h 621"/>
                <a:gd name="T72" fmla="*/ 15 w 459"/>
                <a:gd name="T73" fmla="*/ 366 h 621"/>
                <a:gd name="T74" fmla="*/ 22 w 459"/>
                <a:gd name="T75" fmla="*/ 392 h 621"/>
                <a:gd name="T76" fmla="*/ 22 w 459"/>
                <a:gd name="T77" fmla="*/ 428 h 621"/>
                <a:gd name="T78" fmla="*/ 25 w 459"/>
                <a:gd name="T79" fmla="*/ 457 h 621"/>
                <a:gd name="T80" fmla="*/ 52 w 459"/>
                <a:gd name="T81" fmla="*/ 477 h 621"/>
                <a:gd name="T82" fmla="*/ 90 w 459"/>
                <a:gd name="T83" fmla="*/ 489 h 621"/>
                <a:gd name="T84" fmla="*/ 98 w 459"/>
                <a:gd name="T85" fmla="*/ 529 h 621"/>
                <a:gd name="T86" fmla="*/ 85 w 459"/>
                <a:gd name="T87" fmla="*/ 580 h 621"/>
                <a:gd name="T88" fmla="*/ 114 w 459"/>
                <a:gd name="T89" fmla="*/ 598 h 621"/>
                <a:gd name="T90" fmla="*/ 134 w 459"/>
                <a:gd name="T91" fmla="*/ 594 h 621"/>
                <a:gd name="T92" fmla="*/ 146 w 459"/>
                <a:gd name="T93" fmla="*/ 590 h 621"/>
                <a:gd name="T94" fmla="*/ 208 w 459"/>
                <a:gd name="T95" fmla="*/ 605 h 621"/>
                <a:gd name="T96" fmla="*/ 228 w 459"/>
                <a:gd name="T97" fmla="*/ 614 h 621"/>
                <a:gd name="T98" fmla="*/ 257 w 459"/>
                <a:gd name="T99" fmla="*/ 610 h 621"/>
                <a:gd name="T100" fmla="*/ 318 w 459"/>
                <a:gd name="T101" fmla="*/ 594 h 621"/>
                <a:gd name="T102" fmla="*/ 347 w 459"/>
                <a:gd name="T103" fmla="*/ 598 h 621"/>
                <a:gd name="T104" fmla="*/ 354 w 459"/>
                <a:gd name="T105" fmla="*/ 587 h 621"/>
                <a:gd name="T106" fmla="*/ 379 w 459"/>
                <a:gd name="T107" fmla="*/ 536 h 621"/>
                <a:gd name="T108" fmla="*/ 392 w 459"/>
                <a:gd name="T109" fmla="*/ 502 h 621"/>
                <a:gd name="T110" fmla="*/ 345 w 459"/>
                <a:gd name="T111" fmla="*/ 462 h 621"/>
                <a:gd name="T112" fmla="*/ 331 w 459"/>
                <a:gd name="T113" fmla="*/ 421 h 621"/>
                <a:gd name="T114" fmla="*/ 320 w 459"/>
                <a:gd name="T115" fmla="*/ 397 h 621"/>
                <a:gd name="T116" fmla="*/ 347 w 459"/>
                <a:gd name="T117" fmla="*/ 381 h 621"/>
                <a:gd name="T118" fmla="*/ 383 w 459"/>
                <a:gd name="T119" fmla="*/ 366 h 621"/>
                <a:gd name="T120" fmla="*/ 421 w 459"/>
                <a:gd name="T121" fmla="*/ 339 h 621"/>
                <a:gd name="T122" fmla="*/ 452 w 459"/>
                <a:gd name="T123" fmla="*/ 343 h 621"/>
                <a:gd name="T124" fmla="*/ 130 w 459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" h="621">
                  <a:moveTo>
                    <a:pt x="42" y="126"/>
                  </a:moveTo>
                  <a:lnTo>
                    <a:pt x="42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3"/>
                  </a:lnTo>
                  <a:lnTo>
                    <a:pt x="45" y="123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60" y="117"/>
                  </a:moveTo>
                  <a:lnTo>
                    <a:pt x="52" y="117"/>
                  </a:lnTo>
                  <a:lnTo>
                    <a:pt x="51" y="119"/>
                  </a:lnTo>
                  <a:lnTo>
                    <a:pt x="61" y="117"/>
                  </a:lnTo>
                  <a:lnTo>
                    <a:pt x="60" y="117"/>
                  </a:lnTo>
                  <a:close/>
                  <a:moveTo>
                    <a:pt x="72" y="115"/>
                  </a:moveTo>
                  <a:lnTo>
                    <a:pt x="74" y="114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72" y="115"/>
                  </a:lnTo>
                  <a:close/>
                  <a:moveTo>
                    <a:pt x="80" y="114"/>
                  </a:move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4"/>
                  </a:lnTo>
                  <a:close/>
                  <a:moveTo>
                    <a:pt x="114" y="115"/>
                  </a:moveTo>
                  <a:lnTo>
                    <a:pt x="116" y="115"/>
                  </a:lnTo>
                  <a:lnTo>
                    <a:pt x="116" y="11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81" y="114"/>
                  </a:moveTo>
                  <a:lnTo>
                    <a:pt x="83" y="114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4"/>
                  </a:lnTo>
                  <a:lnTo>
                    <a:pt x="81" y="114"/>
                  </a:lnTo>
                  <a:close/>
                  <a:moveTo>
                    <a:pt x="92" y="112"/>
                  </a:moveTo>
                  <a:lnTo>
                    <a:pt x="92" y="112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close/>
                  <a:moveTo>
                    <a:pt x="101" y="108"/>
                  </a:moveTo>
                  <a:lnTo>
                    <a:pt x="103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8"/>
                  </a:lnTo>
                  <a:close/>
                  <a:moveTo>
                    <a:pt x="278" y="94"/>
                  </a:moveTo>
                  <a:lnTo>
                    <a:pt x="280" y="94"/>
                  </a:lnTo>
                  <a:lnTo>
                    <a:pt x="280" y="94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2" y="94"/>
                  </a:lnTo>
                  <a:lnTo>
                    <a:pt x="284" y="88"/>
                  </a:lnTo>
                  <a:lnTo>
                    <a:pt x="282" y="88"/>
                  </a:lnTo>
                  <a:lnTo>
                    <a:pt x="280" y="88"/>
                  </a:lnTo>
                  <a:lnTo>
                    <a:pt x="278" y="90"/>
                  </a:lnTo>
                  <a:lnTo>
                    <a:pt x="276" y="92"/>
                  </a:lnTo>
                  <a:lnTo>
                    <a:pt x="278" y="94"/>
                  </a:lnTo>
                  <a:lnTo>
                    <a:pt x="278" y="94"/>
                  </a:lnTo>
                  <a:close/>
                  <a:moveTo>
                    <a:pt x="285" y="86"/>
                  </a:moveTo>
                  <a:lnTo>
                    <a:pt x="285" y="85"/>
                  </a:lnTo>
                  <a:lnTo>
                    <a:pt x="287" y="83"/>
                  </a:lnTo>
                  <a:lnTo>
                    <a:pt x="289" y="81"/>
                  </a:lnTo>
                  <a:lnTo>
                    <a:pt x="287" y="83"/>
                  </a:lnTo>
                  <a:lnTo>
                    <a:pt x="285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5" y="86"/>
                  </a:lnTo>
                  <a:lnTo>
                    <a:pt x="285" y="86"/>
                  </a:lnTo>
                  <a:close/>
                  <a:moveTo>
                    <a:pt x="396" y="77"/>
                  </a:moveTo>
                  <a:lnTo>
                    <a:pt x="396" y="79"/>
                  </a:lnTo>
                  <a:lnTo>
                    <a:pt x="399" y="81"/>
                  </a:lnTo>
                  <a:lnTo>
                    <a:pt x="399" y="83"/>
                  </a:lnTo>
                  <a:lnTo>
                    <a:pt x="399" y="85"/>
                  </a:lnTo>
                  <a:lnTo>
                    <a:pt x="397" y="86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88"/>
                  </a:lnTo>
                  <a:lnTo>
                    <a:pt x="399" y="88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3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90"/>
                  </a:lnTo>
                  <a:lnTo>
                    <a:pt x="401" y="90"/>
                  </a:lnTo>
                  <a:lnTo>
                    <a:pt x="403" y="90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405" y="88"/>
                  </a:lnTo>
                  <a:lnTo>
                    <a:pt x="405" y="88"/>
                  </a:lnTo>
                  <a:lnTo>
                    <a:pt x="405" y="86"/>
                  </a:lnTo>
                  <a:lnTo>
                    <a:pt x="405" y="86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6" y="85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2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8" y="95"/>
                  </a:lnTo>
                  <a:lnTo>
                    <a:pt x="408" y="95"/>
                  </a:lnTo>
                  <a:lnTo>
                    <a:pt x="408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08" y="94"/>
                  </a:lnTo>
                  <a:lnTo>
                    <a:pt x="406" y="94"/>
                  </a:lnTo>
                  <a:lnTo>
                    <a:pt x="406" y="95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5" y="97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3" y="101"/>
                  </a:lnTo>
                  <a:lnTo>
                    <a:pt x="401" y="101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401" y="103"/>
                  </a:lnTo>
                  <a:lnTo>
                    <a:pt x="401" y="104"/>
                  </a:lnTo>
                  <a:lnTo>
                    <a:pt x="405" y="104"/>
                  </a:lnTo>
                  <a:lnTo>
                    <a:pt x="408" y="103"/>
                  </a:lnTo>
                  <a:lnTo>
                    <a:pt x="410" y="103"/>
                  </a:lnTo>
                  <a:lnTo>
                    <a:pt x="410" y="101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9" y="101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7" y="95"/>
                  </a:lnTo>
                  <a:lnTo>
                    <a:pt x="408" y="86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3" y="83"/>
                  </a:lnTo>
                  <a:lnTo>
                    <a:pt x="401" y="81"/>
                  </a:lnTo>
                  <a:lnTo>
                    <a:pt x="401" y="79"/>
                  </a:lnTo>
                  <a:lnTo>
                    <a:pt x="399" y="77"/>
                  </a:lnTo>
                  <a:lnTo>
                    <a:pt x="399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96" y="77"/>
                  </a:lnTo>
                  <a:lnTo>
                    <a:pt x="396" y="77"/>
                  </a:lnTo>
                  <a:close/>
                  <a:moveTo>
                    <a:pt x="103" y="76"/>
                  </a:move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3" y="76"/>
                  </a:lnTo>
                  <a:close/>
                  <a:moveTo>
                    <a:pt x="105" y="74"/>
                  </a:moveTo>
                  <a:lnTo>
                    <a:pt x="105" y="74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5" y="74"/>
                  </a:lnTo>
                  <a:close/>
                  <a:moveTo>
                    <a:pt x="148" y="50"/>
                  </a:move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close/>
                  <a:moveTo>
                    <a:pt x="258" y="52"/>
                  </a:move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4"/>
                  </a:lnTo>
                  <a:lnTo>
                    <a:pt x="275" y="56"/>
                  </a:lnTo>
                  <a:lnTo>
                    <a:pt x="271" y="50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4" y="45"/>
                  </a:lnTo>
                  <a:lnTo>
                    <a:pt x="262" y="45"/>
                  </a:lnTo>
                  <a:lnTo>
                    <a:pt x="260" y="47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39" y="45"/>
                  </a:moveTo>
                  <a:lnTo>
                    <a:pt x="137" y="45"/>
                  </a:lnTo>
                  <a:lnTo>
                    <a:pt x="137" y="47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close/>
                  <a:moveTo>
                    <a:pt x="361" y="48"/>
                  </a:moveTo>
                  <a:lnTo>
                    <a:pt x="361" y="48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63" y="47"/>
                  </a:lnTo>
                  <a:lnTo>
                    <a:pt x="363" y="45"/>
                  </a:lnTo>
                  <a:lnTo>
                    <a:pt x="363" y="43"/>
                  </a:lnTo>
                  <a:lnTo>
                    <a:pt x="363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7" y="39"/>
                  </a:lnTo>
                  <a:lnTo>
                    <a:pt x="367" y="41"/>
                  </a:lnTo>
                  <a:lnTo>
                    <a:pt x="367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3" y="41"/>
                  </a:lnTo>
                  <a:lnTo>
                    <a:pt x="361" y="47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close/>
                  <a:moveTo>
                    <a:pt x="372" y="47"/>
                  </a:move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3"/>
                  </a:lnTo>
                  <a:lnTo>
                    <a:pt x="370" y="43"/>
                  </a:lnTo>
                  <a:lnTo>
                    <a:pt x="370" y="43"/>
                  </a:lnTo>
                  <a:lnTo>
                    <a:pt x="367" y="43"/>
                  </a:lnTo>
                  <a:lnTo>
                    <a:pt x="365" y="45"/>
                  </a:lnTo>
                  <a:lnTo>
                    <a:pt x="365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8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8"/>
                  </a:lnTo>
                  <a:lnTo>
                    <a:pt x="368" y="48"/>
                  </a:lnTo>
                  <a:lnTo>
                    <a:pt x="370" y="48"/>
                  </a:lnTo>
                  <a:lnTo>
                    <a:pt x="370" y="48"/>
                  </a:lnTo>
                  <a:lnTo>
                    <a:pt x="372" y="50"/>
                  </a:lnTo>
                  <a:lnTo>
                    <a:pt x="372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7" y="52"/>
                  </a:lnTo>
                  <a:lnTo>
                    <a:pt x="367" y="52"/>
                  </a:lnTo>
                  <a:lnTo>
                    <a:pt x="367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2" y="58"/>
                  </a:lnTo>
                  <a:lnTo>
                    <a:pt x="370" y="59"/>
                  </a:lnTo>
                  <a:lnTo>
                    <a:pt x="368" y="59"/>
                  </a:lnTo>
                  <a:lnTo>
                    <a:pt x="368" y="58"/>
                  </a:lnTo>
                  <a:lnTo>
                    <a:pt x="368" y="59"/>
                  </a:lnTo>
                  <a:lnTo>
                    <a:pt x="367" y="58"/>
                  </a:lnTo>
                  <a:lnTo>
                    <a:pt x="365" y="59"/>
                  </a:lnTo>
                  <a:lnTo>
                    <a:pt x="365" y="59"/>
                  </a:lnTo>
                  <a:lnTo>
                    <a:pt x="363" y="6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5" y="65"/>
                  </a:lnTo>
                  <a:lnTo>
                    <a:pt x="365" y="65"/>
                  </a:lnTo>
                  <a:lnTo>
                    <a:pt x="365" y="67"/>
                  </a:lnTo>
                  <a:lnTo>
                    <a:pt x="367" y="67"/>
                  </a:lnTo>
                  <a:lnTo>
                    <a:pt x="368" y="65"/>
                  </a:lnTo>
                  <a:lnTo>
                    <a:pt x="368" y="65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7"/>
                  </a:lnTo>
                  <a:lnTo>
                    <a:pt x="374" y="67"/>
                  </a:lnTo>
                  <a:lnTo>
                    <a:pt x="376" y="67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2"/>
                  </a:lnTo>
                  <a:lnTo>
                    <a:pt x="379" y="72"/>
                  </a:lnTo>
                  <a:lnTo>
                    <a:pt x="379" y="70"/>
                  </a:lnTo>
                  <a:lnTo>
                    <a:pt x="379" y="70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6" y="67"/>
                  </a:lnTo>
                  <a:lnTo>
                    <a:pt x="378" y="67"/>
                  </a:lnTo>
                  <a:lnTo>
                    <a:pt x="378" y="67"/>
                  </a:lnTo>
                  <a:lnTo>
                    <a:pt x="379" y="65"/>
                  </a:lnTo>
                  <a:lnTo>
                    <a:pt x="379" y="65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88" y="63"/>
                  </a:lnTo>
                  <a:lnTo>
                    <a:pt x="390" y="63"/>
                  </a:lnTo>
                  <a:lnTo>
                    <a:pt x="392" y="63"/>
                  </a:lnTo>
                  <a:lnTo>
                    <a:pt x="394" y="63"/>
                  </a:lnTo>
                  <a:lnTo>
                    <a:pt x="394" y="63"/>
                  </a:lnTo>
                  <a:lnTo>
                    <a:pt x="392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2" y="67"/>
                  </a:lnTo>
                  <a:lnTo>
                    <a:pt x="392" y="67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4" y="65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4" y="59"/>
                  </a:lnTo>
                  <a:lnTo>
                    <a:pt x="394" y="58"/>
                  </a:lnTo>
                  <a:lnTo>
                    <a:pt x="392" y="56"/>
                  </a:lnTo>
                  <a:lnTo>
                    <a:pt x="390" y="56"/>
                  </a:lnTo>
                  <a:lnTo>
                    <a:pt x="388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87" y="48"/>
                  </a:lnTo>
                  <a:lnTo>
                    <a:pt x="388" y="48"/>
                  </a:lnTo>
                  <a:lnTo>
                    <a:pt x="390" y="47"/>
                  </a:lnTo>
                  <a:lnTo>
                    <a:pt x="392" y="45"/>
                  </a:lnTo>
                  <a:lnTo>
                    <a:pt x="392" y="43"/>
                  </a:lnTo>
                  <a:lnTo>
                    <a:pt x="390" y="41"/>
                  </a:lnTo>
                  <a:lnTo>
                    <a:pt x="388" y="39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8" y="32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68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0" y="39"/>
                  </a:lnTo>
                  <a:lnTo>
                    <a:pt x="370" y="41"/>
                  </a:lnTo>
                  <a:lnTo>
                    <a:pt x="370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76" y="39"/>
                  </a:lnTo>
                  <a:lnTo>
                    <a:pt x="376" y="39"/>
                  </a:lnTo>
                  <a:lnTo>
                    <a:pt x="376" y="38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81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1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3" y="47"/>
                  </a:lnTo>
                  <a:lnTo>
                    <a:pt x="383" y="47"/>
                  </a:lnTo>
                  <a:lnTo>
                    <a:pt x="383" y="48"/>
                  </a:lnTo>
                  <a:lnTo>
                    <a:pt x="383" y="48"/>
                  </a:lnTo>
                  <a:lnTo>
                    <a:pt x="381" y="48"/>
                  </a:lnTo>
                  <a:lnTo>
                    <a:pt x="379" y="48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8" y="45"/>
                  </a:lnTo>
                  <a:lnTo>
                    <a:pt x="378" y="43"/>
                  </a:lnTo>
                  <a:lnTo>
                    <a:pt x="378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8" y="43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1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7"/>
                  </a:lnTo>
                  <a:lnTo>
                    <a:pt x="372" y="47"/>
                  </a:lnTo>
                  <a:close/>
                  <a:moveTo>
                    <a:pt x="125" y="30"/>
                  </a:move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9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0"/>
                  </a:lnTo>
                  <a:close/>
                  <a:moveTo>
                    <a:pt x="132" y="32"/>
                  </a:moveTo>
                  <a:lnTo>
                    <a:pt x="134" y="30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0"/>
                  </a:lnTo>
                  <a:lnTo>
                    <a:pt x="132" y="32"/>
                  </a:lnTo>
                  <a:close/>
                  <a:moveTo>
                    <a:pt x="459" y="318"/>
                  </a:moveTo>
                  <a:lnTo>
                    <a:pt x="459" y="318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7" y="312"/>
                  </a:lnTo>
                  <a:lnTo>
                    <a:pt x="457" y="310"/>
                  </a:lnTo>
                  <a:lnTo>
                    <a:pt x="457" y="310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5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55" y="301"/>
                  </a:lnTo>
                  <a:lnTo>
                    <a:pt x="455" y="300"/>
                  </a:lnTo>
                  <a:lnTo>
                    <a:pt x="453" y="300"/>
                  </a:lnTo>
                  <a:lnTo>
                    <a:pt x="453" y="300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4" y="296"/>
                  </a:lnTo>
                  <a:lnTo>
                    <a:pt x="444" y="294"/>
                  </a:lnTo>
                  <a:lnTo>
                    <a:pt x="444" y="294"/>
                  </a:lnTo>
                  <a:lnTo>
                    <a:pt x="443" y="294"/>
                  </a:lnTo>
                  <a:lnTo>
                    <a:pt x="444" y="292"/>
                  </a:lnTo>
                  <a:lnTo>
                    <a:pt x="444" y="291"/>
                  </a:lnTo>
                  <a:lnTo>
                    <a:pt x="446" y="289"/>
                  </a:lnTo>
                  <a:lnTo>
                    <a:pt x="446" y="287"/>
                  </a:lnTo>
                  <a:lnTo>
                    <a:pt x="444" y="285"/>
                  </a:lnTo>
                  <a:lnTo>
                    <a:pt x="444" y="283"/>
                  </a:lnTo>
                  <a:lnTo>
                    <a:pt x="443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41" y="276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7" y="272"/>
                  </a:lnTo>
                  <a:lnTo>
                    <a:pt x="437" y="271"/>
                  </a:lnTo>
                  <a:lnTo>
                    <a:pt x="437" y="269"/>
                  </a:lnTo>
                  <a:lnTo>
                    <a:pt x="441" y="267"/>
                  </a:lnTo>
                  <a:lnTo>
                    <a:pt x="443" y="265"/>
                  </a:lnTo>
                  <a:lnTo>
                    <a:pt x="443" y="263"/>
                  </a:lnTo>
                  <a:lnTo>
                    <a:pt x="443" y="262"/>
                  </a:lnTo>
                  <a:lnTo>
                    <a:pt x="443" y="258"/>
                  </a:lnTo>
                  <a:lnTo>
                    <a:pt x="443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1"/>
                  </a:lnTo>
                  <a:lnTo>
                    <a:pt x="443" y="249"/>
                  </a:lnTo>
                  <a:lnTo>
                    <a:pt x="443" y="247"/>
                  </a:lnTo>
                  <a:lnTo>
                    <a:pt x="443" y="245"/>
                  </a:lnTo>
                  <a:lnTo>
                    <a:pt x="443" y="244"/>
                  </a:lnTo>
                  <a:lnTo>
                    <a:pt x="444" y="242"/>
                  </a:lnTo>
                  <a:lnTo>
                    <a:pt x="443" y="242"/>
                  </a:lnTo>
                  <a:lnTo>
                    <a:pt x="443" y="240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3" y="236"/>
                  </a:lnTo>
                  <a:lnTo>
                    <a:pt x="441" y="236"/>
                  </a:lnTo>
                  <a:lnTo>
                    <a:pt x="441" y="235"/>
                  </a:lnTo>
                  <a:lnTo>
                    <a:pt x="439" y="235"/>
                  </a:lnTo>
                  <a:lnTo>
                    <a:pt x="437" y="233"/>
                  </a:lnTo>
                  <a:lnTo>
                    <a:pt x="437" y="231"/>
                  </a:lnTo>
                  <a:lnTo>
                    <a:pt x="437" y="229"/>
                  </a:lnTo>
                  <a:lnTo>
                    <a:pt x="435" y="226"/>
                  </a:lnTo>
                  <a:lnTo>
                    <a:pt x="435" y="222"/>
                  </a:lnTo>
                  <a:lnTo>
                    <a:pt x="437" y="220"/>
                  </a:lnTo>
                  <a:lnTo>
                    <a:pt x="439" y="218"/>
                  </a:lnTo>
                  <a:lnTo>
                    <a:pt x="439" y="216"/>
                  </a:lnTo>
                  <a:lnTo>
                    <a:pt x="439" y="215"/>
                  </a:lnTo>
                  <a:lnTo>
                    <a:pt x="439" y="215"/>
                  </a:lnTo>
                  <a:lnTo>
                    <a:pt x="439" y="213"/>
                  </a:lnTo>
                  <a:lnTo>
                    <a:pt x="441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35" y="206"/>
                  </a:lnTo>
                  <a:lnTo>
                    <a:pt x="433" y="204"/>
                  </a:lnTo>
                  <a:lnTo>
                    <a:pt x="432" y="202"/>
                  </a:lnTo>
                  <a:lnTo>
                    <a:pt x="430" y="202"/>
                  </a:lnTo>
                  <a:lnTo>
                    <a:pt x="430" y="200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3" y="193"/>
                  </a:lnTo>
                  <a:lnTo>
                    <a:pt x="421" y="191"/>
                  </a:lnTo>
                  <a:lnTo>
                    <a:pt x="419" y="189"/>
                  </a:lnTo>
                  <a:lnTo>
                    <a:pt x="417" y="189"/>
                  </a:lnTo>
                  <a:lnTo>
                    <a:pt x="417" y="189"/>
                  </a:lnTo>
                  <a:lnTo>
                    <a:pt x="415" y="189"/>
                  </a:lnTo>
                  <a:lnTo>
                    <a:pt x="415" y="188"/>
                  </a:lnTo>
                  <a:lnTo>
                    <a:pt x="414" y="188"/>
                  </a:lnTo>
                  <a:lnTo>
                    <a:pt x="415" y="186"/>
                  </a:lnTo>
                  <a:lnTo>
                    <a:pt x="415" y="186"/>
                  </a:lnTo>
                  <a:lnTo>
                    <a:pt x="417" y="184"/>
                  </a:lnTo>
                  <a:lnTo>
                    <a:pt x="415" y="182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7" y="177"/>
                  </a:lnTo>
                  <a:lnTo>
                    <a:pt x="421" y="175"/>
                  </a:lnTo>
                  <a:lnTo>
                    <a:pt x="424" y="173"/>
                  </a:lnTo>
                  <a:lnTo>
                    <a:pt x="424" y="171"/>
                  </a:lnTo>
                  <a:lnTo>
                    <a:pt x="426" y="170"/>
                  </a:lnTo>
                  <a:lnTo>
                    <a:pt x="426" y="168"/>
                  </a:lnTo>
                  <a:lnTo>
                    <a:pt x="428" y="164"/>
                  </a:lnTo>
                  <a:lnTo>
                    <a:pt x="428" y="162"/>
                  </a:lnTo>
                  <a:lnTo>
                    <a:pt x="428" y="162"/>
                  </a:lnTo>
                  <a:lnTo>
                    <a:pt x="426" y="160"/>
                  </a:lnTo>
                  <a:lnTo>
                    <a:pt x="426" y="159"/>
                  </a:lnTo>
                  <a:lnTo>
                    <a:pt x="428" y="159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26" y="142"/>
                  </a:lnTo>
                  <a:lnTo>
                    <a:pt x="426" y="137"/>
                  </a:lnTo>
                  <a:lnTo>
                    <a:pt x="424" y="135"/>
                  </a:lnTo>
                  <a:lnTo>
                    <a:pt x="424" y="133"/>
                  </a:lnTo>
                  <a:lnTo>
                    <a:pt x="423" y="132"/>
                  </a:lnTo>
                  <a:lnTo>
                    <a:pt x="423" y="130"/>
                  </a:lnTo>
                  <a:lnTo>
                    <a:pt x="423" y="128"/>
                  </a:lnTo>
                  <a:lnTo>
                    <a:pt x="423" y="126"/>
                  </a:lnTo>
                  <a:lnTo>
                    <a:pt x="423" y="124"/>
                  </a:lnTo>
                  <a:lnTo>
                    <a:pt x="423" y="121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9" y="115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14"/>
                  </a:lnTo>
                  <a:lnTo>
                    <a:pt x="414" y="112"/>
                  </a:lnTo>
                  <a:lnTo>
                    <a:pt x="414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04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101"/>
                  </a:lnTo>
                  <a:lnTo>
                    <a:pt x="403" y="99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397" y="86"/>
                  </a:lnTo>
                  <a:lnTo>
                    <a:pt x="397" y="85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399" y="81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2" y="76"/>
                  </a:lnTo>
                  <a:lnTo>
                    <a:pt x="390" y="77"/>
                  </a:lnTo>
                  <a:lnTo>
                    <a:pt x="388" y="79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6" y="77"/>
                  </a:lnTo>
                  <a:lnTo>
                    <a:pt x="374" y="77"/>
                  </a:lnTo>
                  <a:lnTo>
                    <a:pt x="374" y="76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70"/>
                  </a:lnTo>
                  <a:lnTo>
                    <a:pt x="372" y="70"/>
                  </a:lnTo>
                  <a:lnTo>
                    <a:pt x="370" y="70"/>
                  </a:lnTo>
                  <a:lnTo>
                    <a:pt x="367" y="68"/>
                  </a:lnTo>
                  <a:lnTo>
                    <a:pt x="365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65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5"/>
                  </a:lnTo>
                  <a:lnTo>
                    <a:pt x="363" y="65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3" y="59"/>
                  </a:lnTo>
                  <a:lnTo>
                    <a:pt x="363" y="58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6"/>
                  </a:lnTo>
                  <a:lnTo>
                    <a:pt x="354" y="58"/>
                  </a:lnTo>
                  <a:lnTo>
                    <a:pt x="352" y="58"/>
                  </a:lnTo>
                  <a:lnTo>
                    <a:pt x="352" y="59"/>
                  </a:lnTo>
                  <a:lnTo>
                    <a:pt x="352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5" y="58"/>
                  </a:lnTo>
                  <a:lnTo>
                    <a:pt x="345" y="59"/>
                  </a:lnTo>
                  <a:lnTo>
                    <a:pt x="345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1" y="59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40" y="59"/>
                  </a:lnTo>
                  <a:lnTo>
                    <a:pt x="338" y="59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2" y="61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2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8"/>
                  </a:lnTo>
                  <a:lnTo>
                    <a:pt x="329" y="68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29" y="70"/>
                  </a:lnTo>
                  <a:lnTo>
                    <a:pt x="327" y="68"/>
                  </a:lnTo>
                  <a:lnTo>
                    <a:pt x="327" y="67"/>
                  </a:lnTo>
                  <a:lnTo>
                    <a:pt x="327" y="67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3"/>
                  </a:lnTo>
                  <a:lnTo>
                    <a:pt x="327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1" y="58"/>
                  </a:lnTo>
                  <a:lnTo>
                    <a:pt x="331" y="58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4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0" y="54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7" y="54"/>
                  </a:lnTo>
                  <a:lnTo>
                    <a:pt x="352" y="56"/>
                  </a:lnTo>
                  <a:lnTo>
                    <a:pt x="352" y="56"/>
                  </a:lnTo>
                  <a:lnTo>
                    <a:pt x="354" y="54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0" y="54"/>
                  </a:lnTo>
                  <a:lnTo>
                    <a:pt x="349" y="52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48"/>
                  </a:lnTo>
                  <a:lnTo>
                    <a:pt x="334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1" y="56"/>
                  </a:lnTo>
                  <a:lnTo>
                    <a:pt x="331" y="58"/>
                  </a:lnTo>
                  <a:lnTo>
                    <a:pt x="327" y="61"/>
                  </a:lnTo>
                  <a:lnTo>
                    <a:pt x="325" y="65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6" y="72"/>
                  </a:lnTo>
                  <a:lnTo>
                    <a:pt x="314" y="74"/>
                  </a:lnTo>
                  <a:lnTo>
                    <a:pt x="314" y="76"/>
                  </a:lnTo>
                  <a:lnTo>
                    <a:pt x="312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4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2" y="77"/>
                  </a:lnTo>
                  <a:lnTo>
                    <a:pt x="312" y="74"/>
                  </a:lnTo>
                  <a:lnTo>
                    <a:pt x="311" y="76"/>
                  </a:lnTo>
                  <a:lnTo>
                    <a:pt x="298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1" y="79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2" y="90"/>
                  </a:lnTo>
                  <a:lnTo>
                    <a:pt x="282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2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2" y="95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69" y="94"/>
                  </a:lnTo>
                  <a:lnTo>
                    <a:pt x="271" y="92"/>
                  </a:lnTo>
                  <a:lnTo>
                    <a:pt x="269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0" y="90"/>
                  </a:lnTo>
                  <a:lnTo>
                    <a:pt x="258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1" y="92"/>
                  </a:lnTo>
                  <a:lnTo>
                    <a:pt x="251" y="92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1" y="83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60" y="59"/>
                  </a:lnTo>
                  <a:lnTo>
                    <a:pt x="258" y="59"/>
                  </a:lnTo>
                  <a:lnTo>
                    <a:pt x="258" y="59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5" y="58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49" y="63"/>
                  </a:lnTo>
                  <a:lnTo>
                    <a:pt x="247" y="65"/>
                  </a:lnTo>
                  <a:lnTo>
                    <a:pt x="244" y="65"/>
                  </a:lnTo>
                  <a:lnTo>
                    <a:pt x="242" y="63"/>
                  </a:lnTo>
                  <a:lnTo>
                    <a:pt x="238" y="59"/>
                  </a:lnTo>
                  <a:lnTo>
                    <a:pt x="229" y="56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4" y="52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9" y="56"/>
                  </a:lnTo>
                  <a:lnTo>
                    <a:pt x="219" y="56"/>
                  </a:lnTo>
                  <a:lnTo>
                    <a:pt x="219" y="59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9" y="56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02" y="52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08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6" y="25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5"/>
                  </a:lnTo>
                  <a:lnTo>
                    <a:pt x="201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3"/>
                  </a:lnTo>
                  <a:lnTo>
                    <a:pt x="197" y="23"/>
                  </a:lnTo>
                  <a:lnTo>
                    <a:pt x="195" y="21"/>
                  </a:lnTo>
                  <a:lnTo>
                    <a:pt x="195" y="21"/>
                  </a:lnTo>
                  <a:lnTo>
                    <a:pt x="193" y="21"/>
                  </a:lnTo>
                  <a:lnTo>
                    <a:pt x="190" y="20"/>
                  </a:lnTo>
                  <a:lnTo>
                    <a:pt x="188" y="20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1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7" y="20"/>
                  </a:lnTo>
                  <a:lnTo>
                    <a:pt x="177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57" y="16"/>
                  </a:lnTo>
                  <a:lnTo>
                    <a:pt x="154" y="1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5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6" y="30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50" y="38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57" y="45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4" y="54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3" y="59"/>
                  </a:lnTo>
                  <a:lnTo>
                    <a:pt x="141" y="59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43" y="68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8" y="67"/>
                  </a:lnTo>
                  <a:lnTo>
                    <a:pt x="150" y="65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4" y="65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5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79"/>
                  </a:lnTo>
                  <a:lnTo>
                    <a:pt x="154" y="79"/>
                  </a:lnTo>
                  <a:lnTo>
                    <a:pt x="155" y="77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81"/>
                  </a:lnTo>
                  <a:lnTo>
                    <a:pt x="159" y="81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5" y="88"/>
                  </a:lnTo>
                  <a:lnTo>
                    <a:pt x="154" y="86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0" y="88"/>
                  </a:lnTo>
                  <a:lnTo>
                    <a:pt x="154" y="95"/>
                  </a:lnTo>
                  <a:lnTo>
                    <a:pt x="155" y="99"/>
                  </a:lnTo>
                  <a:lnTo>
                    <a:pt x="157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2" y="101"/>
                  </a:lnTo>
                  <a:lnTo>
                    <a:pt x="173" y="101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77" y="106"/>
                  </a:lnTo>
                  <a:lnTo>
                    <a:pt x="179" y="110"/>
                  </a:lnTo>
                  <a:lnTo>
                    <a:pt x="179" y="112"/>
                  </a:lnTo>
                  <a:lnTo>
                    <a:pt x="181" y="114"/>
                  </a:lnTo>
                  <a:lnTo>
                    <a:pt x="182" y="114"/>
                  </a:lnTo>
                  <a:lnTo>
                    <a:pt x="184" y="115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9"/>
                  </a:lnTo>
                  <a:lnTo>
                    <a:pt x="186" y="123"/>
                  </a:lnTo>
                  <a:lnTo>
                    <a:pt x="188" y="124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7" y="128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3" y="128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6" y="126"/>
                  </a:lnTo>
                  <a:lnTo>
                    <a:pt x="186" y="124"/>
                  </a:lnTo>
                  <a:lnTo>
                    <a:pt x="182" y="119"/>
                  </a:lnTo>
                  <a:lnTo>
                    <a:pt x="182" y="117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79" y="112"/>
                  </a:lnTo>
                  <a:lnTo>
                    <a:pt x="173" y="104"/>
                  </a:lnTo>
                  <a:lnTo>
                    <a:pt x="172" y="103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68" y="101"/>
                  </a:lnTo>
                  <a:lnTo>
                    <a:pt x="168" y="103"/>
                  </a:lnTo>
                  <a:lnTo>
                    <a:pt x="164" y="103"/>
                  </a:lnTo>
                  <a:lnTo>
                    <a:pt x="159" y="103"/>
                  </a:lnTo>
                  <a:lnTo>
                    <a:pt x="159" y="104"/>
                  </a:lnTo>
                  <a:lnTo>
                    <a:pt x="157" y="104"/>
                  </a:lnTo>
                  <a:lnTo>
                    <a:pt x="154" y="104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41" y="99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3"/>
                  </a:lnTo>
                  <a:lnTo>
                    <a:pt x="136" y="104"/>
                  </a:lnTo>
                  <a:lnTo>
                    <a:pt x="134" y="110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4" y="123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1"/>
                  </a:lnTo>
                  <a:lnTo>
                    <a:pt x="132" y="137"/>
                  </a:lnTo>
                  <a:lnTo>
                    <a:pt x="132" y="133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0" y="128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21" y="124"/>
                  </a:lnTo>
                  <a:lnTo>
                    <a:pt x="121" y="124"/>
                  </a:lnTo>
                  <a:lnTo>
                    <a:pt x="121" y="126"/>
                  </a:lnTo>
                  <a:lnTo>
                    <a:pt x="119" y="128"/>
                  </a:lnTo>
                  <a:lnTo>
                    <a:pt x="119" y="130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3" y="130"/>
                  </a:lnTo>
                  <a:lnTo>
                    <a:pt x="125" y="132"/>
                  </a:lnTo>
                  <a:lnTo>
                    <a:pt x="123" y="135"/>
                  </a:lnTo>
                  <a:lnTo>
                    <a:pt x="123" y="139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17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35"/>
                  </a:lnTo>
                  <a:lnTo>
                    <a:pt x="110" y="133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110" y="121"/>
                  </a:lnTo>
                  <a:lnTo>
                    <a:pt x="108" y="119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05" y="114"/>
                  </a:lnTo>
                  <a:lnTo>
                    <a:pt x="90" y="117"/>
                  </a:lnTo>
                  <a:lnTo>
                    <a:pt x="83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2" y="117"/>
                  </a:lnTo>
                  <a:lnTo>
                    <a:pt x="69" y="119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7" y="16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71"/>
                  </a:lnTo>
                  <a:lnTo>
                    <a:pt x="67" y="175"/>
                  </a:lnTo>
                  <a:lnTo>
                    <a:pt x="67" y="177"/>
                  </a:lnTo>
                  <a:lnTo>
                    <a:pt x="65" y="180"/>
                  </a:lnTo>
                  <a:lnTo>
                    <a:pt x="61" y="188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0" y="191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1" y="204"/>
                  </a:lnTo>
                  <a:lnTo>
                    <a:pt x="47" y="204"/>
                  </a:lnTo>
                  <a:lnTo>
                    <a:pt x="45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2" y="216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5" y="220"/>
                  </a:lnTo>
                  <a:lnTo>
                    <a:pt x="49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0" y="226"/>
                  </a:lnTo>
                  <a:lnTo>
                    <a:pt x="60" y="227"/>
                  </a:lnTo>
                  <a:lnTo>
                    <a:pt x="60" y="231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44"/>
                  </a:lnTo>
                  <a:lnTo>
                    <a:pt x="51" y="245"/>
                  </a:lnTo>
                  <a:lnTo>
                    <a:pt x="51" y="247"/>
                  </a:lnTo>
                  <a:lnTo>
                    <a:pt x="49" y="247"/>
                  </a:lnTo>
                  <a:lnTo>
                    <a:pt x="47" y="247"/>
                  </a:lnTo>
                  <a:lnTo>
                    <a:pt x="45" y="24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3" y="24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3" y="254"/>
                  </a:lnTo>
                  <a:lnTo>
                    <a:pt x="47" y="256"/>
                  </a:lnTo>
                  <a:lnTo>
                    <a:pt x="47" y="258"/>
                  </a:lnTo>
                  <a:lnTo>
                    <a:pt x="49" y="258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7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3" y="265"/>
                  </a:lnTo>
                  <a:lnTo>
                    <a:pt x="40" y="265"/>
                  </a:lnTo>
                  <a:lnTo>
                    <a:pt x="34" y="267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29" y="269"/>
                  </a:lnTo>
                  <a:lnTo>
                    <a:pt x="27" y="269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4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3" y="265"/>
                  </a:lnTo>
                  <a:lnTo>
                    <a:pt x="13" y="267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5" y="269"/>
                  </a:lnTo>
                  <a:lnTo>
                    <a:pt x="13" y="269"/>
                  </a:lnTo>
                  <a:lnTo>
                    <a:pt x="13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4"/>
                  </a:lnTo>
                  <a:lnTo>
                    <a:pt x="5" y="276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7" y="280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83"/>
                  </a:lnTo>
                  <a:lnTo>
                    <a:pt x="9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3" y="289"/>
                  </a:lnTo>
                  <a:lnTo>
                    <a:pt x="15" y="294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1"/>
                  </a:lnTo>
                  <a:lnTo>
                    <a:pt x="18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8" y="309"/>
                  </a:lnTo>
                  <a:lnTo>
                    <a:pt x="18" y="310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6"/>
                  </a:lnTo>
                  <a:lnTo>
                    <a:pt x="11" y="318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321"/>
                  </a:lnTo>
                  <a:lnTo>
                    <a:pt x="11" y="323"/>
                  </a:lnTo>
                  <a:lnTo>
                    <a:pt x="13" y="325"/>
                  </a:lnTo>
                  <a:lnTo>
                    <a:pt x="15" y="323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1" y="327"/>
                  </a:lnTo>
                  <a:lnTo>
                    <a:pt x="7" y="330"/>
                  </a:lnTo>
                  <a:lnTo>
                    <a:pt x="5" y="332"/>
                  </a:lnTo>
                  <a:lnTo>
                    <a:pt x="5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2" y="337"/>
                  </a:lnTo>
                  <a:lnTo>
                    <a:pt x="2" y="339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41"/>
                  </a:lnTo>
                  <a:lnTo>
                    <a:pt x="7" y="341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7"/>
                  </a:lnTo>
                  <a:lnTo>
                    <a:pt x="11" y="348"/>
                  </a:lnTo>
                  <a:lnTo>
                    <a:pt x="11" y="348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4"/>
                  </a:lnTo>
                  <a:lnTo>
                    <a:pt x="5" y="354"/>
                  </a:lnTo>
                  <a:lnTo>
                    <a:pt x="5" y="354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9" y="359"/>
                  </a:lnTo>
                  <a:lnTo>
                    <a:pt x="9" y="361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6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70"/>
                  </a:lnTo>
                  <a:lnTo>
                    <a:pt x="20" y="370"/>
                  </a:lnTo>
                  <a:lnTo>
                    <a:pt x="18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2" y="377"/>
                  </a:lnTo>
                  <a:lnTo>
                    <a:pt x="24" y="377"/>
                  </a:lnTo>
                  <a:lnTo>
                    <a:pt x="25" y="377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3"/>
                  </a:lnTo>
                  <a:lnTo>
                    <a:pt x="25" y="384"/>
                  </a:lnTo>
                  <a:lnTo>
                    <a:pt x="25" y="386"/>
                  </a:lnTo>
                  <a:lnTo>
                    <a:pt x="25" y="386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2"/>
                  </a:lnTo>
                  <a:lnTo>
                    <a:pt x="25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5"/>
                  </a:lnTo>
                  <a:lnTo>
                    <a:pt x="20" y="395"/>
                  </a:lnTo>
                  <a:lnTo>
                    <a:pt x="18" y="395"/>
                  </a:lnTo>
                  <a:lnTo>
                    <a:pt x="16" y="397"/>
                  </a:lnTo>
                  <a:lnTo>
                    <a:pt x="16" y="397"/>
                  </a:lnTo>
                  <a:lnTo>
                    <a:pt x="16" y="399"/>
                  </a:lnTo>
                  <a:lnTo>
                    <a:pt x="15" y="399"/>
                  </a:lnTo>
                  <a:lnTo>
                    <a:pt x="16" y="399"/>
                  </a:lnTo>
                  <a:lnTo>
                    <a:pt x="16" y="401"/>
                  </a:lnTo>
                  <a:lnTo>
                    <a:pt x="16" y="401"/>
                  </a:lnTo>
                  <a:lnTo>
                    <a:pt x="16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6"/>
                  </a:lnTo>
                  <a:lnTo>
                    <a:pt x="13" y="406"/>
                  </a:lnTo>
                  <a:lnTo>
                    <a:pt x="13" y="408"/>
                  </a:lnTo>
                  <a:lnTo>
                    <a:pt x="13" y="408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3"/>
                  </a:lnTo>
                  <a:lnTo>
                    <a:pt x="15" y="415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5" y="417"/>
                  </a:lnTo>
                  <a:lnTo>
                    <a:pt x="15" y="419"/>
                  </a:lnTo>
                  <a:lnTo>
                    <a:pt x="16" y="421"/>
                  </a:lnTo>
                  <a:lnTo>
                    <a:pt x="16" y="419"/>
                  </a:lnTo>
                  <a:lnTo>
                    <a:pt x="16" y="421"/>
                  </a:lnTo>
                  <a:lnTo>
                    <a:pt x="18" y="424"/>
                  </a:lnTo>
                  <a:lnTo>
                    <a:pt x="20" y="424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5" y="428"/>
                  </a:lnTo>
                  <a:lnTo>
                    <a:pt x="27" y="430"/>
                  </a:lnTo>
                  <a:lnTo>
                    <a:pt x="27" y="430"/>
                  </a:lnTo>
                  <a:lnTo>
                    <a:pt x="29" y="431"/>
                  </a:lnTo>
                  <a:lnTo>
                    <a:pt x="31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29" y="440"/>
                  </a:lnTo>
                  <a:lnTo>
                    <a:pt x="27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7" y="446"/>
                  </a:lnTo>
                  <a:lnTo>
                    <a:pt x="25" y="448"/>
                  </a:lnTo>
                  <a:lnTo>
                    <a:pt x="25" y="448"/>
                  </a:lnTo>
                  <a:lnTo>
                    <a:pt x="25" y="449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5"/>
                  </a:lnTo>
                  <a:lnTo>
                    <a:pt x="25" y="457"/>
                  </a:lnTo>
                  <a:lnTo>
                    <a:pt x="25" y="457"/>
                  </a:ln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33" y="459"/>
                  </a:lnTo>
                  <a:lnTo>
                    <a:pt x="33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6" y="464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4" y="466"/>
                  </a:lnTo>
                  <a:lnTo>
                    <a:pt x="36" y="468"/>
                  </a:lnTo>
                  <a:lnTo>
                    <a:pt x="36" y="469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2" y="473"/>
                  </a:lnTo>
                  <a:lnTo>
                    <a:pt x="42" y="475"/>
                  </a:lnTo>
                  <a:lnTo>
                    <a:pt x="42" y="475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8"/>
                  </a:lnTo>
                  <a:lnTo>
                    <a:pt x="43" y="478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7" y="480"/>
                  </a:lnTo>
                  <a:lnTo>
                    <a:pt x="49" y="482"/>
                  </a:lnTo>
                  <a:lnTo>
                    <a:pt x="49" y="482"/>
                  </a:lnTo>
                  <a:lnTo>
                    <a:pt x="49" y="480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49" y="477"/>
                  </a:lnTo>
                  <a:lnTo>
                    <a:pt x="51" y="477"/>
                  </a:lnTo>
                  <a:lnTo>
                    <a:pt x="52" y="477"/>
                  </a:lnTo>
                  <a:lnTo>
                    <a:pt x="54" y="477"/>
                  </a:lnTo>
                  <a:lnTo>
                    <a:pt x="54" y="477"/>
                  </a:lnTo>
                  <a:lnTo>
                    <a:pt x="58" y="478"/>
                  </a:lnTo>
                  <a:lnTo>
                    <a:pt x="58" y="478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0" y="484"/>
                  </a:lnTo>
                  <a:lnTo>
                    <a:pt x="61" y="484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3" y="484"/>
                  </a:lnTo>
                  <a:lnTo>
                    <a:pt x="65" y="484"/>
                  </a:lnTo>
                  <a:lnTo>
                    <a:pt x="65" y="484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4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9" y="487"/>
                  </a:lnTo>
                  <a:lnTo>
                    <a:pt x="89" y="487"/>
                  </a:lnTo>
                  <a:lnTo>
                    <a:pt x="89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101" y="489"/>
                  </a:lnTo>
                  <a:lnTo>
                    <a:pt x="103" y="489"/>
                  </a:lnTo>
                  <a:lnTo>
                    <a:pt x="105" y="489"/>
                  </a:lnTo>
                  <a:lnTo>
                    <a:pt x="112" y="495"/>
                  </a:lnTo>
                  <a:lnTo>
                    <a:pt x="117" y="495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6" y="500"/>
                  </a:lnTo>
                  <a:lnTo>
                    <a:pt x="112" y="505"/>
                  </a:lnTo>
                  <a:lnTo>
                    <a:pt x="112" y="507"/>
                  </a:lnTo>
                  <a:lnTo>
                    <a:pt x="112" y="507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08" y="509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3"/>
                  </a:lnTo>
                  <a:lnTo>
                    <a:pt x="107" y="513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3" y="516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98" y="522"/>
                  </a:lnTo>
                  <a:lnTo>
                    <a:pt x="98" y="524"/>
                  </a:lnTo>
                  <a:lnTo>
                    <a:pt x="98" y="527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6" y="531"/>
                  </a:lnTo>
                  <a:lnTo>
                    <a:pt x="96" y="531"/>
                  </a:lnTo>
                  <a:lnTo>
                    <a:pt x="96" y="533"/>
                  </a:lnTo>
                  <a:lnTo>
                    <a:pt x="96" y="533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4" y="538"/>
                  </a:lnTo>
                  <a:lnTo>
                    <a:pt x="94" y="538"/>
                  </a:lnTo>
                  <a:lnTo>
                    <a:pt x="94" y="540"/>
                  </a:lnTo>
                  <a:lnTo>
                    <a:pt x="96" y="540"/>
                  </a:lnTo>
                  <a:lnTo>
                    <a:pt x="96" y="542"/>
                  </a:lnTo>
                  <a:lnTo>
                    <a:pt x="96" y="542"/>
                  </a:lnTo>
                  <a:lnTo>
                    <a:pt x="94" y="543"/>
                  </a:lnTo>
                  <a:lnTo>
                    <a:pt x="94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7"/>
                  </a:lnTo>
                  <a:lnTo>
                    <a:pt x="92" y="549"/>
                  </a:lnTo>
                  <a:lnTo>
                    <a:pt x="92" y="551"/>
                  </a:lnTo>
                  <a:lnTo>
                    <a:pt x="89" y="554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60"/>
                  </a:lnTo>
                  <a:lnTo>
                    <a:pt x="87" y="561"/>
                  </a:lnTo>
                  <a:lnTo>
                    <a:pt x="87" y="563"/>
                  </a:lnTo>
                  <a:lnTo>
                    <a:pt x="89" y="567"/>
                  </a:lnTo>
                  <a:lnTo>
                    <a:pt x="89" y="571"/>
                  </a:lnTo>
                  <a:lnTo>
                    <a:pt x="89" y="571"/>
                  </a:lnTo>
                  <a:lnTo>
                    <a:pt x="87" y="572"/>
                  </a:lnTo>
                  <a:lnTo>
                    <a:pt x="87" y="572"/>
                  </a:lnTo>
                  <a:lnTo>
                    <a:pt x="87" y="574"/>
                  </a:lnTo>
                  <a:lnTo>
                    <a:pt x="87" y="574"/>
                  </a:lnTo>
                  <a:lnTo>
                    <a:pt x="87" y="576"/>
                  </a:lnTo>
                  <a:lnTo>
                    <a:pt x="87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7" y="580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85" y="581"/>
                  </a:lnTo>
                  <a:lnTo>
                    <a:pt x="85" y="583"/>
                  </a:lnTo>
                  <a:lnTo>
                    <a:pt x="83" y="583"/>
                  </a:lnTo>
                  <a:lnTo>
                    <a:pt x="85" y="587"/>
                  </a:lnTo>
                  <a:lnTo>
                    <a:pt x="85" y="589"/>
                  </a:lnTo>
                  <a:lnTo>
                    <a:pt x="85" y="589"/>
                  </a:lnTo>
                  <a:lnTo>
                    <a:pt x="83" y="589"/>
                  </a:lnTo>
                  <a:lnTo>
                    <a:pt x="83" y="590"/>
                  </a:lnTo>
                  <a:lnTo>
                    <a:pt x="83" y="590"/>
                  </a:lnTo>
                  <a:lnTo>
                    <a:pt x="83" y="592"/>
                  </a:lnTo>
                  <a:lnTo>
                    <a:pt x="83" y="592"/>
                  </a:lnTo>
                  <a:lnTo>
                    <a:pt x="85" y="592"/>
                  </a:lnTo>
                  <a:lnTo>
                    <a:pt x="85" y="594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9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0" y="599"/>
                  </a:lnTo>
                  <a:lnTo>
                    <a:pt x="90" y="599"/>
                  </a:lnTo>
                  <a:lnTo>
                    <a:pt x="89" y="599"/>
                  </a:lnTo>
                  <a:lnTo>
                    <a:pt x="89" y="599"/>
                  </a:lnTo>
                  <a:lnTo>
                    <a:pt x="90" y="601"/>
                  </a:lnTo>
                  <a:lnTo>
                    <a:pt x="90" y="601"/>
                  </a:lnTo>
                  <a:lnTo>
                    <a:pt x="92" y="601"/>
                  </a:lnTo>
                  <a:lnTo>
                    <a:pt x="94" y="601"/>
                  </a:lnTo>
                  <a:lnTo>
                    <a:pt x="96" y="601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9" y="598"/>
                  </a:lnTo>
                  <a:lnTo>
                    <a:pt x="99" y="598"/>
                  </a:lnTo>
                  <a:lnTo>
                    <a:pt x="103" y="598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601"/>
                  </a:lnTo>
                  <a:lnTo>
                    <a:pt x="110" y="601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4" y="599"/>
                  </a:lnTo>
                  <a:lnTo>
                    <a:pt x="114" y="598"/>
                  </a:lnTo>
                  <a:lnTo>
                    <a:pt x="114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6"/>
                  </a:lnTo>
                  <a:lnTo>
                    <a:pt x="117" y="596"/>
                  </a:lnTo>
                  <a:lnTo>
                    <a:pt x="119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5" y="599"/>
                  </a:lnTo>
                  <a:lnTo>
                    <a:pt x="128" y="599"/>
                  </a:lnTo>
                  <a:lnTo>
                    <a:pt x="128" y="599"/>
                  </a:lnTo>
                  <a:lnTo>
                    <a:pt x="130" y="599"/>
                  </a:lnTo>
                  <a:lnTo>
                    <a:pt x="130" y="598"/>
                  </a:lnTo>
                  <a:lnTo>
                    <a:pt x="130" y="598"/>
                  </a:lnTo>
                  <a:lnTo>
                    <a:pt x="132" y="596"/>
                  </a:lnTo>
                  <a:lnTo>
                    <a:pt x="134" y="596"/>
                  </a:lnTo>
                  <a:lnTo>
                    <a:pt x="136" y="596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4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0" y="594"/>
                  </a:lnTo>
                  <a:lnTo>
                    <a:pt x="130" y="594"/>
                  </a:lnTo>
                  <a:lnTo>
                    <a:pt x="128" y="592"/>
                  </a:lnTo>
                  <a:lnTo>
                    <a:pt x="128" y="592"/>
                  </a:lnTo>
                  <a:lnTo>
                    <a:pt x="126" y="592"/>
                  </a:lnTo>
                  <a:lnTo>
                    <a:pt x="128" y="592"/>
                  </a:lnTo>
                  <a:lnTo>
                    <a:pt x="128" y="590"/>
                  </a:lnTo>
                  <a:lnTo>
                    <a:pt x="126" y="590"/>
                  </a:lnTo>
                  <a:lnTo>
                    <a:pt x="128" y="590"/>
                  </a:lnTo>
                  <a:lnTo>
                    <a:pt x="128" y="590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0" y="587"/>
                  </a:lnTo>
                  <a:lnTo>
                    <a:pt x="130" y="585"/>
                  </a:lnTo>
                  <a:lnTo>
                    <a:pt x="132" y="585"/>
                  </a:lnTo>
                  <a:lnTo>
                    <a:pt x="132" y="585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36" y="583"/>
                  </a:lnTo>
                  <a:lnTo>
                    <a:pt x="136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5"/>
                  </a:lnTo>
                  <a:lnTo>
                    <a:pt x="137" y="585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41" y="583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5" y="587"/>
                  </a:lnTo>
                  <a:lnTo>
                    <a:pt x="145" y="587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90"/>
                  </a:lnTo>
                  <a:lnTo>
                    <a:pt x="145" y="590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46" y="589"/>
                  </a:lnTo>
                  <a:lnTo>
                    <a:pt x="148" y="589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2"/>
                  </a:lnTo>
                  <a:lnTo>
                    <a:pt x="157" y="592"/>
                  </a:lnTo>
                  <a:lnTo>
                    <a:pt x="159" y="592"/>
                  </a:lnTo>
                  <a:lnTo>
                    <a:pt x="164" y="592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2" y="594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8" y="603"/>
                  </a:lnTo>
                  <a:lnTo>
                    <a:pt x="192" y="603"/>
                  </a:lnTo>
                  <a:lnTo>
                    <a:pt x="193" y="603"/>
                  </a:lnTo>
                  <a:lnTo>
                    <a:pt x="193" y="601"/>
                  </a:lnTo>
                  <a:lnTo>
                    <a:pt x="195" y="599"/>
                  </a:lnTo>
                  <a:lnTo>
                    <a:pt x="195" y="599"/>
                  </a:lnTo>
                  <a:lnTo>
                    <a:pt x="197" y="598"/>
                  </a:lnTo>
                  <a:lnTo>
                    <a:pt x="197" y="598"/>
                  </a:lnTo>
                  <a:lnTo>
                    <a:pt x="197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601"/>
                  </a:lnTo>
                  <a:lnTo>
                    <a:pt x="199" y="601"/>
                  </a:lnTo>
                  <a:lnTo>
                    <a:pt x="199" y="603"/>
                  </a:lnTo>
                  <a:lnTo>
                    <a:pt x="201" y="603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02" y="603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6" y="601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5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10" y="607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2"/>
                  </a:lnTo>
                  <a:lnTo>
                    <a:pt x="211" y="612"/>
                  </a:lnTo>
                  <a:lnTo>
                    <a:pt x="211" y="614"/>
                  </a:lnTo>
                  <a:lnTo>
                    <a:pt x="211" y="614"/>
                  </a:lnTo>
                  <a:lnTo>
                    <a:pt x="211" y="616"/>
                  </a:lnTo>
                  <a:lnTo>
                    <a:pt x="211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3" y="614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4"/>
                  </a:lnTo>
                  <a:lnTo>
                    <a:pt x="217" y="614"/>
                  </a:lnTo>
                  <a:lnTo>
                    <a:pt x="219" y="614"/>
                  </a:lnTo>
                  <a:lnTo>
                    <a:pt x="219" y="616"/>
                  </a:lnTo>
                  <a:lnTo>
                    <a:pt x="217" y="617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21"/>
                  </a:lnTo>
                  <a:lnTo>
                    <a:pt x="215" y="621"/>
                  </a:lnTo>
                  <a:lnTo>
                    <a:pt x="215" y="621"/>
                  </a:lnTo>
                  <a:lnTo>
                    <a:pt x="217" y="621"/>
                  </a:lnTo>
                  <a:lnTo>
                    <a:pt x="217" y="621"/>
                  </a:lnTo>
                  <a:lnTo>
                    <a:pt x="220" y="621"/>
                  </a:lnTo>
                  <a:lnTo>
                    <a:pt x="220" y="621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26" y="617"/>
                  </a:lnTo>
                  <a:lnTo>
                    <a:pt x="226" y="616"/>
                  </a:lnTo>
                  <a:lnTo>
                    <a:pt x="226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5"/>
                  </a:lnTo>
                  <a:lnTo>
                    <a:pt x="229" y="603"/>
                  </a:lnTo>
                  <a:lnTo>
                    <a:pt x="229" y="601"/>
                  </a:lnTo>
                  <a:lnTo>
                    <a:pt x="229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7" y="601"/>
                  </a:lnTo>
                  <a:lnTo>
                    <a:pt x="237" y="599"/>
                  </a:lnTo>
                  <a:lnTo>
                    <a:pt x="238" y="599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7" y="603"/>
                  </a:lnTo>
                  <a:lnTo>
                    <a:pt x="249" y="603"/>
                  </a:lnTo>
                  <a:lnTo>
                    <a:pt x="249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3" y="603"/>
                  </a:lnTo>
                  <a:lnTo>
                    <a:pt x="253" y="605"/>
                  </a:lnTo>
                  <a:lnTo>
                    <a:pt x="251" y="605"/>
                  </a:lnTo>
                  <a:lnTo>
                    <a:pt x="251" y="607"/>
                  </a:lnTo>
                  <a:lnTo>
                    <a:pt x="253" y="607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62" y="614"/>
                  </a:lnTo>
                  <a:lnTo>
                    <a:pt x="264" y="612"/>
                  </a:lnTo>
                  <a:lnTo>
                    <a:pt x="266" y="610"/>
                  </a:lnTo>
                  <a:lnTo>
                    <a:pt x="267" y="610"/>
                  </a:lnTo>
                  <a:lnTo>
                    <a:pt x="269" y="610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71" y="612"/>
                  </a:lnTo>
                  <a:lnTo>
                    <a:pt x="271" y="612"/>
                  </a:lnTo>
                  <a:lnTo>
                    <a:pt x="273" y="610"/>
                  </a:lnTo>
                  <a:lnTo>
                    <a:pt x="273" y="610"/>
                  </a:lnTo>
                  <a:lnTo>
                    <a:pt x="275" y="608"/>
                  </a:lnTo>
                  <a:lnTo>
                    <a:pt x="276" y="608"/>
                  </a:lnTo>
                  <a:lnTo>
                    <a:pt x="276" y="608"/>
                  </a:lnTo>
                  <a:lnTo>
                    <a:pt x="278" y="608"/>
                  </a:lnTo>
                  <a:lnTo>
                    <a:pt x="278" y="608"/>
                  </a:lnTo>
                  <a:lnTo>
                    <a:pt x="276" y="607"/>
                  </a:lnTo>
                  <a:lnTo>
                    <a:pt x="276" y="607"/>
                  </a:lnTo>
                  <a:lnTo>
                    <a:pt x="278" y="605"/>
                  </a:lnTo>
                  <a:lnTo>
                    <a:pt x="280" y="605"/>
                  </a:lnTo>
                  <a:lnTo>
                    <a:pt x="282" y="605"/>
                  </a:lnTo>
                  <a:lnTo>
                    <a:pt x="282" y="605"/>
                  </a:lnTo>
                  <a:lnTo>
                    <a:pt x="284" y="605"/>
                  </a:lnTo>
                  <a:lnTo>
                    <a:pt x="285" y="603"/>
                  </a:lnTo>
                  <a:lnTo>
                    <a:pt x="287" y="603"/>
                  </a:lnTo>
                  <a:lnTo>
                    <a:pt x="287" y="603"/>
                  </a:lnTo>
                  <a:lnTo>
                    <a:pt x="287" y="601"/>
                  </a:lnTo>
                  <a:lnTo>
                    <a:pt x="287" y="599"/>
                  </a:lnTo>
                  <a:lnTo>
                    <a:pt x="289" y="598"/>
                  </a:lnTo>
                  <a:lnTo>
                    <a:pt x="289" y="598"/>
                  </a:lnTo>
                  <a:lnTo>
                    <a:pt x="291" y="598"/>
                  </a:lnTo>
                  <a:lnTo>
                    <a:pt x="293" y="599"/>
                  </a:lnTo>
                  <a:lnTo>
                    <a:pt x="296" y="599"/>
                  </a:lnTo>
                  <a:lnTo>
                    <a:pt x="300" y="599"/>
                  </a:lnTo>
                  <a:lnTo>
                    <a:pt x="300" y="599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5" y="596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8" y="596"/>
                  </a:lnTo>
                  <a:lnTo>
                    <a:pt x="318" y="594"/>
                  </a:lnTo>
                  <a:lnTo>
                    <a:pt x="318" y="594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0"/>
                  </a:lnTo>
                  <a:lnTo>
                    <a:pt x="318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2"/>
                  </a:lnTo>
                  <a:lnTo>
                    <a:pt x="320" y="592"/>
                  </a:lnTo>
                  <a:lnTo>
                    <a:pt x="322" y="590"/>
                  </a:lnTo>
                  <a:lnTo>
                    <a:pt x="323" y="590"/>
                  </a:lnTo>
                  <a:lnTo>
                    <a:pt x="325" y="592"/>
                  </a:lnTo>
                  <a:lnTo>
                    <a:pt x="327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31" y="592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2" y="596"/>
                  </a:lnTo>
                  <a:lnTo>
                    <a:pt x="332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8" y="592"/>
                  </a:lnTo>
                  <a:lnTo>
                    <a:pt x="340" y="592"/>
                  </a:lnTo>
                  <a:lnTo>
                    <a:pt x="341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7" y="592"/>
                  </a:lnTo>
                  <a:lnTo>
                    <a:pt x="345" y="594"/>
                  </a:lnTo>
                  <a:lnTo>
                    <a:pt x="347" y="594"/>
                  </a:lnTo>
                  <a:lnTo>
                    <a:pt x="349" y="596"/>
                  </a:lnTo>
                  <a:lnTo>
                    <a:pt x="349" y="596"/>
                  </a:lnTo>
                  <a:lnTo>
                    <a:pt x="347" y="598"/>
                  </a:lnTo>
                  <a:lnTo>
                    <a:pt x="347" y="599"/>
                  </a:lnTo>
                  <a:lnTo>
                    <a:pt x="347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50" y="603"/>
                  </a:lnTo>
                  <a:lnTo>
                    <a:pt x="352" y="605"/>
                  </a:lnTo>
                  <a:lnTo>
                    <a:pt x="354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61" y="592"/>
                  </a:lnTo>
                  <a:lnTo>
                    <a:pt x="361" y="592"/>
                  </a:lnTo>
                  <a:lnTo>
                    <a:pt x="359" y="590"/>
                  </a:lnTo>
                  <a:lnTo>
                    <a:pt x="359" y="590"/>
                  </a:lnTo>
                  <a:lnTo>
                    <a:pt x="359" y="589"/>
                  </a:lnTo>
                  <a:lnTo>
                    <a:pt x="358" y="589"/>
                  </a:lnTo>
                  <a:lnTo>
                    <a:pt x="358" y="590"/>
                  </a:lnTo>
                  <a:lnTo>
                    <a:pt x="356" y="590"/>
                  </a:lnTo>
                  <a:lnTo>
                    <a:pt x="354" y="589"/>
                  </a:lnTo>
                  <a:lnTo>
                    <a:pt x="352" y="589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8" y="580"/>
                  </a:lnTo>
                  <a:lnTo>
                    <a:pt x="358" y="580"/>
                  </a:lnTo>
                  <a:lnTo>
                    <a:pt x="356" y="578"/>
                  </a:lnTo>
                  <a:lnTo>
                    <a:pt x="354" y="574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2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7"/>
                  </a:lnTo>
                  <a:lnTo>
                    <a:pt x="347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9" y="556"/>
                  </a:lnTo>
                  <a:lnTo>
                    <a:pt x="350" y="554"/>
                  </a:lnTo>
                  <a:lnTo>
                    <a:pt x="350" y="554"/>
                  </a:lnTo>
                  <a:lnTo>
                    <a:pt x="350" y="552"/>
                  </a:lnTo>
                  <a:lnTo>
                    <a:pt x="352" y="552"/>
                  </a:lnTo>
                  <a:lnTo>
                    <a:pt x="354" y="552"/>
                  </a:lnTo>
                  <a:lnTo>
                    <a:pt x="354" y="552"/>
                  </a:lnTo>
                  <a:lnTo>
                    <a:pt x="356" y="551"/>
                  </a:lnTo>
                  <a:lnTo>
                    <a:pt x="358" y="551"/>
                  </a:lnTo>
                  <a:lnTo>
                    <a:pt x="359" y="549"/>
                  </a:lnTo>
                  <a:lnTo>
                    <a:pt x="359" y="549"/>
                  </a:lnTo>
                  <a:lnTo>
                    <a:pt x="365" y="545"/>
                  </a:lnTo>
                  <a:lnTo>
                    <a:pt x="372" y="545"/>
                  </a:lnTo>
                  <a:lnTo>
                    <a:pt x="374" y="543"/>
                  </a:lnTo>
                  <a:lnTo>
                    <a:pt x="378" y="540"/>
                  </a:lnTo>
                  <a:lnTo>
                    <a:pt x="379" y="538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4"/>
                  </a:lnTo>
                  <a:lnTo>
                    <a:pt x="379" y="533"/>
                  </a:lnTo>
                  <a:lnTo>
                    <a:pt x="379" y="533"/>
                  </a:lnTo>
                  <a:lnTo>
                    <a:pt x="381" y="531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24"/>
                  </a:lnTo>
                  <a:lnTo>
                    <a:pt x="385" y="524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390" y="527"/>
                  </a:lnTo>
                  <a:lnTo>
                    <a:pt x="392" y="527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27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7" y="525"/>
                  </a:lnTo>
                  <a:lnTo>
                    <a:pt x="397" y="525"/>
                  </a:lnTo>
                  <a:lnTo>
                    <a:pt x="397" y="524"/>
                  </a:lnTo>
                  <a:lnTo>
                    <a:pt x="397" y="522"/>
                  </a:lnTo>
                  <a:lnTo>
                    <a:pt x="399" y="520"/>
                  </a:lnTo>
                  <a:lnTo>
                    <a:pt x="399" y="520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399" y="516"/>
                  </a:lnTo>
                  <a:lnTo>
                    <a:pt x="399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3"/>
                  </a:lnTo>
                  <a:lnTo>
                    <a:pt x="399" y="511"/>
                  </a:lnTo>
                  <a:lnTo>
                    <a:pt x="397" y="509"/>
                  </a:lnTo>
                  <a:lnTo>
                    <a:pt x="396" y="504"/>
                  </a:lnTo>
                  <a:lnTo>
                    <a:pt x="394" y="502"/>
                  </a:lnTo>
                  <a:lnTo>
                    <a:pt x="394" y="502"/>
                  </a:lnTo>
                  <a:lnTo>
                    <a:pt x="392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6"/>
                  </a:lnTo>
                  <a:lnTo>
                    <a:pt x="387" y="496"/>
                  </a:lnTo>
                  <a:lnTo>
                    <a:pt x="387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3" y="495"/>
                  </a:lnTo>
                  <a:lnTo>
                    <a:pt x="383" y="496"/>
                  </a:lnTo>
                  <a:lnTo>
                    <a:pt x="383" y="496"/>
                  </a:lnTo>
                  <a:lnTo>
                    <a:pt x="381" y="496"/>
                  </a:lnTo>
                  <a:lnTo>
                    <a:pt x="379" y="495"/>
                  </a:lnTo>
                  <a:lnTo>
                    <a:pt x="378" y="495"/>
                  </a:lnTo>
                  <a:lnTo>
                    <a:pt x="378" y="493"/>
                  </a:lnTo>
                  <a:lnTo>
                    <a:pt x="378" y="491"/>
                  </a:lnTo>
                  <a:lnTo>
                    <a:pt x="378" y="489"/>
                  </a:lnTo>
                  <a:lnTo>
                    <a:pt x="374" y="487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4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lnTo>
                    <a:pt x="365" y="480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3"/>
                  </a:lnTo>
                  <a:lnTo>
                    <a:pt x="359" y="471"/>
                  </a:lnTo>
                  <a:lnTo>
                    <a:pt x="358" y="471"/>
                  </a:lnTo>
                  <a:lnTo>
                    <a:pt x="358" y="471"/>
                  </a:lnTo>
                  <a:lnTo>
                    <a:pt x="358" y="469"/>
                  </a:lnTo>
                  <a:lnTo>
                    <a:pt x="358" y="469"/>
                  </a:lnTo>
                  <a:lnTo>
                    <a:pt x="356" y="468"/>
                  </a:lnTo>
                  <a:lnTo>
                    <a:pt x="356" y="468"/>
                  </a:lnTo>
                  <a:lnTo>
                    <a:pt x="354" y="468"/>
                  </a:lnTo>
                  <a:lnTo>
                    <a:pt x="352" y="466"/>
                  </a:lnTo>
                  <a:lnTo>
                    <a:pt x="352" y="468"/>
                  </a:lnTo>
                  <a:lnTo>
                    <a:pt x="352" y="468"/>
                  </a:lnTo>
                  <a:lnTo>
                    <a:pt x="350" y="468"/>
                  </a:lnTo>
                  <a:lnTo>
                    <a:pt x="349" y="468"/>
                  </a:lnTo>
                  <a:lnTo>
                    <a:pt x="347" y="468"/>
                  </a:lnTo>
                  <a:lnTo>
                    <a:pt x="347" y="466"/>
                  </a:lnTo>
                  <a:lnTo>
                    <a:pt x="345" y="462"/>
                  </a:lnTo>
                  <a:lnTo>
                    <a:pt x="343" y="462"/>
                  </a:lnTo>
                  <a:lnTo>
                    <a:pt x="341" y="460"/>
                  </a:lnTo>
                  <a:lnTo>
                    <a:pt x="340" y="460"/>
                  </a:lnTo>
                  <a:lnTo>
                    <a:pt x="340" y="459"/>
                  </a:lnTo>
                  <a:lnTo>
                    <a:pt x="340" y="457"/>
                  </a:lnTo>
                  <a:lnTo>
                    <a:pt x="340" y="455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6" y="451"/>
                  </a:lnTo>
                  <a:lnTo>
                    <a:pt x="336" y="451"/>
                  </a:lnTo>
                  <a:lnTo>
                    <a:pt x="336" y="449"/>
                  </a:lnTo>
                  <a:lnTo>
                    <a:pt x="336" y="449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4" y="446"/>
                  </a:lnTo>
                  <a:lnTo>
                    <a:pt x="334" y="446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4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2"/>
                  </a:lnTo>
                  <a:lnTo>
                    <a:pt x="332" y="442"/>
                  </a:lnTo>
                  <a:lnTo>
                    <a:pt x="332" y="440"/>
                  </a:lnTo>
                  <a:lnTo>
                    <a:pt x="332" y="440"/>
                  </a:lnTo>
                  <a:lnTo>
                    <a:pt x="331" y="440"/>
                  </a:lnTo>
                  <a:lnTo>
                    <a:pt x="331" y="439"/>
                  </a:lnTo>
                  <a:lnTo>
                    <a:pt x="329" y="439"/>
                  </a:lnTo>
                  <a:lnTo>
                    <a:pt x="329" y="437"/>
                  </a:lnTo>
                  <a:lnTo>
                    <a:pt x="327" y="437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31" y="433"/>
                  </a:lnTo>
                  <a:lnTo>
                    <a:pt x="331" y="433"/>
                  </a:lnTo>
                  <a:lnTo>
                    <a:pt x="331" y="431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2" y="430"/>
                  </a:lnTo>
                  <a:lnTo>
                    <a:pt x="332" y="428"/>
                  </a:lnTo>
                  <a:lnTo>
                    <a:pt x="334" y="426"/>
                  </a:lnTo>
                  <a:lnTo>
                    <a:pt x="334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2"/>
                  </a:lnTo>
                  <a:lnTo>
                    <a:pt x="331" y="421"/>
                  </a:lnTo>
                  <a:lnTo>
                    <a:pt x="331" y="421"/>
                  </a:lnTo>
                  <a:lnTo>
                    <a:pt x="332" y="419"/>
                  </a:lnTo>
                  <a:lnTo>
                    <a:pt x="331" y="417"/>
                  </a:lnTo>
                  <a:lnTo>
                    <a:pt x="331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0"/>
                  </a:lnTo>
                  <a:lnTo>
                    <a:pt x="320" y="410"/>
                  </a:lnTo>
                  <a:lnTo>
                    <a:pt x="320" y="408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8" y="403"/>
                  </a:lnTo>
                  <a:lnTo>
                    <a:pt x="318" y="403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4" y="399"/>
                  </a:lnTo>
                  <a:lnTo>
                    <a:pt x="312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4" y="393"/>
                  </a:lnTo>
                  <a:lnTo>
                    <a:pt x="312" y="393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6" y="392"/>
                  </a:lnTo>
                  <a:lnTo>
                    <a:pt x="316" y="392"/>
                  </a:lnTo>
                  <a:lnTo>
                    <a:pt x="316" y="393"/>
                  </a:lnTo>
                  <a:lnTo>
                    <a:pt x="316" y="393"/>
                  </a:lnTo>
                  <a:lnTo>
                    <a:pt x="316" y="395"/>
                  </a:lnTo>
                  <a:lnTo>
                    <a:pt x="318" y="395"/>
                  </a:lnTo>
                  <a:lnTo>
                    <a:pt x="318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401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1"/>
                  </a:lnTo>
                  <a:lnTo>
                    <a:pt x="323" y="401"/>
                  </a:lnTo>
                  <a:lnTo>
                    <a:pt x="323" y="399"/>
                  </a:lnTo>
                  <a:lnTo>
                    <a:pt x="323" y="397"/>
                  </a:lnTo>
                  <a:lnTo>
                    <a:pt x="325" y="397"/>
                  </a:lnTo>
                  <a:lnTo>
                    <a:pt x="325" y="395"/>
                  </a:lnTo>
                  <a:lnTo>
                    <a:pt x="325" y="395"/>
                  </a:lnTo>
                  <a:lnTo>
                    <a:pt x="325" y="393"/>
                  </a:lnTo>
                  <a:lnTo>
                    <a:pt x="327" y="393"/>
                  </a:lnTo>
                  <a:lnTo>
                    <a:pt x="329" y="392"/>
                  </a:lnTo>
                  <a:lnTo>
                    <a:pt x="329" y="390"/>
                  </a:lnTo>
                  <a:lnTo>
                    <a:pt x="331" y="390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0" y="384"/>
                  </a:lnTo>
                  <a:lnTo>
                    <a:pt x="341" y="38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1"/>
                  </a:lnTo>
                  <a:lnTo>
                    <a:pt x="347" y="381"/>
                  </a:lnTo>
                  <a:lnTo>
                    <a:pt x="347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54" y="384"/>
                  </a:lnTo>
                  <a:lnTo>
                    <a:pt x="356" y="384"/>
                  </a:lnTo>
                  <a:lnTo>
                    <a:pt x="356" y="384"/>
                  </a:lnTo>
                  <a:lnTo>
                    <a:pt x="358" y="383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3" y="377"/>
                  </a:lnTo>
                  <a:lnTo>
                    <a:pt x="367" y="377"/>
                  </a:lnTo>
                  <a:lnTo>
                    <a:pt x="367" y="375"/>
                  </a:lnTo>
                  <a:lnTo>
                    <a:pt x="368" y="374"/>
                  </a:lnTo>
                  <a:lnTo>
                    <a:pt x="370" y="370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2" y="372"/>
                  </a:lnTo>
                  <a:lnTo>
                    <a:pt x="374" y="370"/>
                  </a:lnTo>
                  <a:lnTo>
                    <a:pt x="374" y="368"/>
                  </a:lnTo>
                  <a:lnTo>
                    <a:pt x="374" y="368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8" y="366"/>
                  </a:lnTo>
                  <a:lnTo>
                    <a:pt x="378" y="366"/>
                  </a:lnTo>
                  <a:lnTo>
                    <a:pt x="378" y="368"/>
                  </a:lnTo>
                  <a:lnTo>
                    <a:pt x="379" y="368"/>
                  </a:lnTo>
                  <a:lnTo>
                    <a:pt x="379" y="368"/>
                  </a:lnTo>
                  <a:lnTo>
                    <a:pt x="381" y="368"/>
                  </a:lnTo>
                  <a:lnTo>
                    <a:pt x="381" y="368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5" y="363"/>
                  </a:lnTo>
                  <a:lnTo>
                    <a:pt x="385" y="361"/>
                  </a:lnTo>
                  <a:lnTo>
                    <a:pt x="387" y="361"/>
                  </a:lnTo>
                  <a:lnTo>
                    <a:pt x="388" y="359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7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7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5" y="354"/>
                  </a:lnTo>
                  <a:lnTo>
                    <a:pt x="405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6" y="352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7" y="348"/>
                  </a:lnTo>
                  <a:lnTo>
                    <a:pt x="419" y="348"/>
                  </a:lnTo>
                  <a:lnTo>
                    <a:pt x="419" y="347"/>
                  </a:lnTo>
                  <a:lnTo>
                    <a:pt x="419" y="347"/>
                  </a:lnTo>
                  <a:lnTo>
                    <a:pt x="421" y="347"/>
                  </a:lnTo>
                  <a:lnTo>
                    <a:pt x="426" y="347"/>
                  </a:lnTo>
                  <a:lnTo>
                    <a:pt x="426" y="345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1"/>
                  </a:lnTo>
                  <a:lnTo>
                    <a:pt x="423" y="341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1" y="339"/>
                  </a:lnTo>
                  <a:lnTo>
                    <a:pt x="421" y="339"/>
                  </a:lnTo>
                  <a:lnTo>
                    <a:pt x="421" y="337"/>
                  </a:lnTo>
                  <a:lnTo>
                    <a:pt x="421" y="336"/>
                  </a:lnTo>
                  <a:lnTo>
                    <a:pt x="423" y="334"/>
                  </a:lnTo>
                  <a:lnTo>
                    <a:pt x="424" y="334"/>
                  </a:lnTo>
                  <a:lnTo>
                    <a:pt x="426" y="334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8" y="336"/>
                  </a:lnTo>
                  <a:lnTo>
                    <a:pt x="428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32" y="334"/>
                  </a:lnTo>
                  <a:lnTo>
                    <a:pt x="432" y="334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5" y="337"/>
                  </a:lnTo>
                  <a:lnTo>
                    <a:pt x="437" y="337"/>
                  </a:lnTo>
                  <a:lnTo>
                    <a:pt x="437" y="339"/>
                  </a:lnTo>
                  <a:lnTo>
                    <a:pt x="437" y="339"/>
                  </a:lnTo>
                  <a:lnTo>
                    <a:pt x="437" y="341"/>
                  </a:lnTo>
                  <a:lnTo>
                    <a:pt x="437" y="341"/>
                  </a:lnTo>
                  <a:lnTo>
                    <a:pt x="435" y="343"/>
                  </a:lnTo>
                  <a:lnTo>
                    <a:pt x="435" y="345"/>
                  </a:lnTo>
                  <a:lnTo>
                    <a:pt x="437" y="345"/>
                  </a:lnTo>
                  <a:lnTo>
                    <a:pt x="439" y="343"/>
                  </a:lnTo>
                  <a:lnTo>
                    <a:pt x="439" y="343"/>
                  </a:lnTo>
                  <a:lnTo>
                    <a:pt x="441" y="345"/>
                  </a:lnTo>
                  <a:lnTo>
                    <a:pt x="439" y="345"/>
                  </a:lnTo>
                  <a:lnTo>
                    <a:pt x="439" y="347"/>
                  </a:lnTo>
                  <a:lnTo>
                    <a:pt x="439" y="348"/>
                  </a:lnTo>
                  <a:lnTo>
                    <a:pt x="439" y="350"/>
                  </a:lnTo>
                  <a:lnTo>
                    <a:pt x="441" y="350"/>
                  </a:lnTo>
                  <a:lnTo>
                    <a:pt x="441" y="350"/>
                  </a:lnTo>
                  <a:lnTo>
                    <a:pt x="443" y="352"/>
                  </a:lnTo>
                  <a:lnTo>
                    <a:pt x="444" y="352"/>
                  </a:lnTo>
                  <a:lnTo>
                    <a:pt x="446" y="352"/>
                  </a:lnTo>
                  <a:lnTo>
                    <a:pt x="446" y="352"/>
                  </a:lnTo>
                  <a:lnTo>
                    <a:pt x="448" y="352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47"/>
                  </a:lnTo>
                  <a:lnTo>
                    <a:pt x="450" y="345"/>
                  </a:lnTo>
                  <a:lnTo>
                    <a:pt x="452" y="343"/>
                  </a:lnTo>
                  <a:lnTo>
                    <a:pt x="453" y="337"/>
                  </a:lnTo>
                  <a:lnTo>
                    <a:pt x="455" y="332"/>
                  </a:lnTo>
                  <a:lnTo>
                    <a:pt x="457" y="330"/>
                  </a:lnTo>
                  <a:lnTo>
                    <a:pt x="457" y="330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7"/>
                  </a:lnTo>
                  <a:lnTo>
                    <a:pt x="457" y="327"/>
                  </a:lnTo>
                  <a:lnTo>
                    <a:pt x="457" y="325"/>
                  </a:lnTo>
                  <a:lnTo>
                    <a:pt x="457" y="321"/>
                  </a:lnTo>
                  <a:lnTo>
                    <a:pt x="459" y="319"/>
                  </a:lnTo>
                  <a:lnTo>
                    <a:pt x="459" y="318"/>
                  </a:lnTo>
                  <a:lnTo>
                    <a:pt x="459" y="318"/>
                  </a:lnTo>
                  <a:close/>
                  <a:moveTo>
                    <a:pt x="123" y="27"/>
                  </a:moveTo>
                  <a:lnTo>
                    <a:pt x="123" y="2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23" y="18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5" y="12"/>
                  </a:lnTo>
                  <a:lnTo>
                    <a:pt x="126" y="9"/>
                  </a:lnTo>
                  <a:lnTo>
                    <a:pt x="125" y="7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3" y="27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FFFFFF"/>
              </a:solidFill>
            </a:ln>
            <a:effectLst>
              <a:outerShdw blurRad="4191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13B68363-C224-4582-8C08-9AE3427F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700" y="4751388"/>
              <a:ext cx="533400" cy="269875"/>
            </a:xfrm>
            <a:custGeom>
              <a:avLst/>
              <a:gdLst>
                <a:gd name="T0" fmla="*/ 329 w 336"/>
                <a:gd name="T1" fmla="*/ 148 h 170"/>
                <a:gd name="T2" fmla="*/ 316 w 336"/>
                <a:gd name="T3" fmla="*/ 135 h 170"/>
                <a:gd name="T4" fmla="*/ 311 w 336"/>
                <a:gd name="T5" fmla="*/ 126 h 170"/>
                <a:gd name="T6" fmla="*/ 322 w 336"/>
                <a:gd name="T7" fmla="*/ 117 h 170"/>
                <a:gd name="T8" fmla="*/ 313 w 336"/>
                <a:gd name="T9" fmla="*/ 106 h 170"/>
                <a:gd name="T10" fmla="*/ 306 w 336"/>
                <a:gd name="T11" fmla="*/ 105 h 170"/>
                <a:gd name="T12" fmla="*/ 298 w 336"/>
                <a:gd name="T13" fmla="*/ 105 h 170"/>
                <a:gd name="T14" fmla="*/ 282 w 336"/>
                <a:gd name="T15" fmla="*/ 92 h 170"/>
                <a:gd name="T16" fmla="*/ 269 w 336"/>
                <a:gd name="T17" fmla="*/ 72 h 170"/>
                <a:gd name="T18" fmla="*/ 257 w 336"/>
                <a:gd name="T19" fmla="*/ 59 h 170"/>
                <a:gd name="T20" fmla="*/ 242 w 336"/>
                <a:gd name="T21" fmla="*/ 58 h 170"/>
                <a:gd name="T22" fmla="*/ 233 w 336"/>
                <a:gd name="T23" fmla="*/ 58 h 170"/>
                <a:gd name="T24" fmla="*/ 214 w 336"/>
                <a:gd name="T25" fmla="*/ 61 h 170"/>
                <a:gd name="T26" fmla="*/ 201 w 336"/>
                <a:gd name="T27" fmla="*/ 68 h 170"/>
                <a:gd name="T28" fmla="*/ 188 w 336"/>
                <a:gd name="T29" fmla="*/ 65 h 170"/>
                <a:gd name="T30" fmla="*/ 185 w 336"/>
                <a:gd name="T31" fmla="*/ 54 h 170"/>
                <a:gd name="T32" fmla="*/ 154 w 336"/>
                <a:gd name="T33" fmla="*/ 38 h 170"/>
                <a:gd name="T34" fmla="*/ 143 w 336"/>
                <a:gd name="T35" fmla="*/ 27 h 170"/>
                <a:gd name="T36" fmla="*/ 129 w 336"/>
                <a:gd name="T37" fmla="*/ 29 h 170"/>
                <a:gd name="T38" fmla="*/ 105 w 336"/>
                <a:gd name="T39" fmla="*/ 27 h 170"/>
                <a:gd name="T40" fmla="*/ 87 w 336"/>
                <a:gd name="T41" fmla="*/ 25 h 170"/>
                <a:gd name="T42" fmla="*/ 73 w 336"/>
                <a:gd name="T43" fmla="*/ 18 h 170"/>
                <a:gd name="T44" fmla="*/ 55 w 336"/>
                <a:gd name="T45" fmla="*/ 14 h 170"/>
                <a:gd name="T46" fmla="*/ 29 w 336"/>
                <a:gd name="T47" fmla="*/ 3 h 170"/>
                <a:gd name="T48" fmla="*/ 0 w 336"/>
                <a:gd name="T49" fmla="*/ 12 h 170"/>
                <a:gd name="T50" fmla="*/ 13 w 336"/>
                <a:gd name="T51" fmla="*/ 18 h 170"/>
                <a:gd name="T52" fmla="*/ 20 w 336"/>
                <a:gd name="T53" fmla="*/ 27 h 170"/>
                <a:gd name="T54" fmla="*/ 31 w 336"/>
                <a:gd name="T55" fmla="*/ 32 h 170"/>
                <a:gd name="T56" fmla="*/ 46 w 336"/>
                <a:gd name="T57" fmla="*/ 38 h 170"/>
                <a:gd name="T58" fmla="*/ 60 w 336"/>
                <a:gd name="T59" fmla="*/ 52 h 170"/>
                <a:gd name="T60" fmla="*/ 67 w 336"/>
                <a:gd name="T61" fmla="*/ 56 h 170"/>
                <a:gd name="T62" fmla="*/ 80 w 336"/>
                <a:gd name="T63" fmla="*/ 81 h 170"/>
                <a:gd name="T64" fmla="*/ 85 w 336"/>
                <a:gd name="T65" fmla="*/ 101 h 170"/>
                <a:gd name="T66" fmla="*/ 89 w 336"/>
                <a:gd name="T67" fmla="*/ 121 h 170"/>
                <a:gd name="T68" fmla="*/ 78 w 336"/>
                <a:gd name="T69" fmla="*/ 139 h 170"/>
                <a:gd name="T70" fmla="*/ 87 w 336"/>
                <a:gd name="T71" fmla="*/ 143 h 170"/>
                <a:gd name="T72" fmla="*/ 98 w 336"/>
                <a:gd name="T73" fmla="*/ 141 h 170"/>
                <a:gd name="T74" fmla="*/ 109 w 336"/>
                <a:gd name="T75" fmla="*/ 141 h 170"/>
                <a:gd name="T76" fmla="*/ 127 w 336"/>
                <a:gd name="T77" fmla="*/ 143 h 170"/>
                <a:gd name="T78" fmla="*/ 134 w 336"/>
                <a:gd name="T79" fmla="*/ 133 h 170"/>
                <a:gd name="T80" fmla="*/ 139 w 336"/>
                <a:gd name="T81" fmla="*/ 141 h 170"/>
                <a:gd name="T82" fmla="*/ 147 w 336"/>
                <a:gd name="T83" fmla="*/ 143 h 170"/>
                <a:gd name="T84" fmla="*/ 156 w 336"/>
                <a:gd name="T85" fmla="*/ 150 h 170"/>
                <a:gd name="T86" fmla="*/ 159 w 336"/>
                <a:gd name="T87" fmla="*/ 157 h 170"/>
                <a:gd name="T88" fmla="*/ 174 w 336"/>
                <a:gd name="T89" fmla="*/ 162 h 170"/>
                <a:gd name="T90" fmla="*/ 190 w 336"/>
                <a:gd name="T91" fmla="*/ 166 h 170"/>
                <a:gd name="T92" fmla="*/ 204 w 336"/>
                <a:gd name="T93" fmla="*/ 161 h 170"/>
                <a:gd name="T94" fmla="*/ 212 w 336"/>
                <a:gd name="T95" fmla="*/ 159 h 170"/>
                <a:gd name="T96" fmla="*/ 219 w 336"/>
                <a:gd name="T97" fmla="*/ 159 h 170"/>
                <a:gd name="T98" fmla="*/ 228 w 336"/>
                <a:gd name="T99" fmla="*/ 161 h 170"/>
                <a:gd name="T100" fmla="*/ 242 w 336"/>
                <a:gd name="T101" fmla="*/ 161 h 170"/>
                <a:gd name="T102" fmla="*/ 250 w 336"/>
                <a:gd name="T103" fmla="*/ 155 h 170"/>
                <a:gd name="T104" fmla="*/ 271 w 336"/>
                <a:gd name="T105" fmla="*/ 144 h 170"/>
                <a:gd name="T106" fmla="*/ 289 w 336"/>
                <a:gd name="T107" fmla="*/ 152 h 170"/>
                <a:gd name="T108" fmla="*/ 300 w 336"/>
                <a:gd name="T109" fmla="*/ 162 h 170"/>
                <a:gd name="T110" fmla="*/ 315 w 336"/>
                <a:gd name="T111" fmla="*/ 161 h 170"/>
                <a:gd name="T112" fmla="*/ 327 w 336"/>
                <a:gd name="T113" fmla="*/ 170 h 170"/>
                <a:gd name="T114" fmla="*/ 333 w 336"/>
                <a:gd name="T115" fmla="*/ 164 h 170"/>
                <a:gd name="T116" fmla="*/ 336 w 336"/>
                <a:gd name="T1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" h="170">
                  <a:moveTo>
                    <a:pt x="336" y="155"/>
                  </a:moveTo>
                  <a:lnTo>
                    <a:pt x="334" y="152"/>
                  </a:lnTo>
                  <a:lnTo>
                    <a:pt x="334" y="152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4" y="144"/>
                  </a:lnTo>
                  <a:lnTo>
                    <a:pt x="322" y="143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18" y="141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5" y="133"/>
                  </a:lnTo>
                  <a:lnTo>
                    <a:pt x="315" y="132"/>
                  </a:lnTo>
                  <a:lnTo>
                    <a:pt x="315" y="132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1" y="133"/>
                  </a:lnTo>
                  <a:lnTo>
                    <a:pt x="311" y="130"/>
                  </a:lnTo>
                  <a:lnTo>
                    <a:pt x="311" y="126"/>
                  </a:lnTo>
                  <a:lnTo>
                    <a:pt x="311" y="124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2" y="112"/>
                  </a:lnTo>
                  <a:lnTo>
                    <a:pt x="318" y="112"/>
                  </a:lnTo>
                  <a:lnTo>
                    <a:pt x="316" y="110"/>
                  </a:lnTo>
                  <a:lnTo>
                    <a:pt x="315" y="108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09" y="108"/>
                  </a:lnTo>
                  <a:lnTo>
                    <a:pt x="307" y="108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6" y="105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7" y="101"/>
                  </a:lnTo>
                  <a:lnTo>
                    <a:pt x="297" y="99"/>
                  </a:lnTo>
                  <a:lnTo>
                    <a:pt x="293" y="99"/>
                  </a:lnTo>
                  <a:lnTo>
                    <a:pt x="288" y="96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2" y="92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8" y="72"/>
                  </a:lnTo>
                  <a:lnTo>
                    <a:pt x="282" y="70"/>
                  </a:lnTo>
                  <a:lnTo>
                    <a:pt x="279" y="70"/>
                  </a:lnTo>
                  <a:lnTo>
                    <a:pt x="277" y="70"/>
                  </a:lnTo>
                  <a:lnTo>
                    <a:pt x="271" y="72"/>
                  </a:lnTo>
                  <a:lnTo>
                    <a:pt x="269" y="72"/>
                  </a:lnTo>
                  <a:lnTo>
                    <a:pt x="268" y="70"/>
                  </a:lnTo>
                  <a:lnTo>
                    <a:pt x="268" y="70"/>
                  </a:lnTo>
                  <a:lnTo>
                    <a:pt x="268" y="68"/>
                  </a:lnTo>
                  <a:lnTo>
                    <a:pt x="266" y="68"/>
                  </a:lnTo>
                  <a:lnTo>
                    <a:pt x="266" y="67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42" y="61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39" y="61"/>
                  </a:lnTo>
                  <a:lnTo>
                    <a:pt x="239" y="59"/>
                  </a:lnTo>
                  <a:lnTo>
                    <a:pt x="237" y="59"/>
                  </a:lnTo>
                  <a:lnTo>
                    <a:pt x="235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2" y="56"/>
                  </a:lnTo>
                  <a:lnTo>
                    <a:pt x="230" y="56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3" y="59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14" y="61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04" y="65"/>
                  </a:lnTo>
                  <a:lnTo>
                    <a:pt x="203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5" y="68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90" y="61"/>
                  </a:lnTo>
                  <a:lnTo>
                    <a:pt x="192" y="59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3" y="50"/>
                  </a:lnTo>
                  <a:lnTo>
                    <a:pt x="181" y="50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0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59" y="43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29"/>
                  </a:lnTo>
                  <a:lnTo>
                    <a:pt x="143" y="27"/>
                  </a:lnTo>
                  <a:lnTo>
                    <a:pt x="141" y="27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6" y="27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29" y="29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7" y="25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7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6" y="45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1" y="56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3" y="92"/>
                  </a:lnTo>
                  <a:lnTo>
                    <a:pt x="85" y="96"/>
                  </a:lnTo>
                  <a:lnTo>
                    <a:pt x="85" y="97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3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91" y="114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9" y="121"/>
                  </a:lnTo>
                  <a:lnTo>
                    <a:pt x="89" y="121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2" y="132"/>
                  </a:lnTo>
                  <a:lnTo>
                    <a:pt x="82" y="133"/>
                  </a:lnTo>
                  <a:lnTo>
                    <a:pt x="78" y="139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4" y="143"/>
                  </a:lnTo>
                  <a:lnTo>
                    <a:pt x="96" y="141"/>
                  </a:lnTo>
                  <a:lnTo>
                    <a:pt x="98" y="141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23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7" y="143"/>
                  </a:lnTo>
                  <a:lnTo>
                    <a:pt x="129" y="141"/>
                  </a:lnTo>
                  <a:lnTo>
                    <a:pt x="129" y="139"/>
                  </a:lnTo>
                  <a:lnTo>
                    <a:pt x="129" y="137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2" y="135"/>
                  </a:lnTo>
                  <a:lnTo>
                    <a:pt x="134" y="133"/>
                  </a:lnTo>
                  <a:lnTo>
                    <a:pt x="141" y="135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58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5"/>
                  </a:lnTo>
                  <a:lnTo>
                    <a:pt x="159" y="155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3" y="161"/>
                  </a:lnTo>
                  <a:lnTo>
                    <a:pt x="163" y="162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2" y="162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9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3" y="162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9" y="161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30" y="162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42" y="161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2" y="157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51" y="155"/>
                  </a:lnTo>
                  <a:lnTo>
                    <a:pt x="251" y="153"/>
                  </a:lnTo>
                  <a:lnTo>
                    <a:pt x="257" y="150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68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3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84" y="150"/>
                  </a:lnTo>
                  <a:lnTo>
                    <a:pt x="288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8" y="152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8" y="155"/>
                  </a:lnTo>
                  <a:lnTo>
                    <a:pt x="289" y="157"/>
                  </a:lnTo>
                  <a:lnTo>
                    <a:pt x="291" y="159"/>
                  </a:lnTo>
                  <a:lnTo>
                    <a:pt x="293" y="159"/>
                  </a:lnTo>
                  <a:lnTo>
                    <a:pt x="300" y="162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06" y="161"/>
                  </a:lnTo>
                  <a:lnTo>
                    <a:pt x="307" y="161"/>
                  </a:lnTo>
                  <a:lnTo>
                    <a:pt x="309" y="161"/>
                  </a:lnTo>
                  <a:lnTo>
                    <a:pt x="313" y="161"/>
                  </a:lnTo>
                  <a:lnTo>
                    <a:pt x="313" y="161"/>
                  </a:lnTo>
                  <a:lnTo>
                    <a:pt x="315" y="161"/>
                  </a:lnTo>
                  <a:lnTo>
                    <a:pt x="316" y="162"/>
                  </a:lnTo>
                  <a:lnTo>
                    <a:pt x="318" y="166"/>
                  </a:lnTo>
                  <a:lnTo>
                    <a:pt x="320" y="166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5" y="170"/>
                  </a:lnTo>
                  <a:lnTo>
                    <a:pt x="325" y="170"/>
                  </a:lnTo>
                  <a:lnTo>
                    <a:pt x="327" y="170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31" y="168"/>
                  </a:lnTo>
                  <a:lnTo>
                    <a:pt x="331" y="168"/>
                  </a:lnTo>
                  <a:lnTo>
                    <a:pt x="333" y="168"/>
                  </a:lnTo>
                  <a:lnTo>
                    <a:pt x="333" y="166"/>
                  </a:lnTo>
                  <a:lnTo>
                    <a:pt x="333" y="166"/>
                  </a:lnTo>
                  <a:lnTo>
                    <a:pt x="333" y="164"/>
                  </a:lnTo>
                  <a:lnTo>
                    <a:pt x="334" y="161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656FBE9B-F719-4382-9731-7B2A0900D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3870326"/>
              <a:ext cx="1166813" cy="1119188"/>
            </a:xfrm>
            <a:custGeom>
              <a:avLst/>
              <a:gdLst>
                <a:gd name="T0" fmla="*/ 724 w 735"/>
                <a:gd name="T1" fmla="*/ 595 h 705"/>
                <a:gd name="T2" fmla="*/ 692 w 735"/>
                <a:gd name="T3" fmla="*/ 627 h 705"/>
                <a:gd name="T4" fmla="*/ 685 w 735"/>
                <a:gd name="T5" fmla="*/ 647 h 705"/>
                <a:gd name="T6" fmla="*/ 697 w 735"/>
                <a:gd name="T7" fmla="*/ 669 h 705"/>
                <a:gd name="T8" fmla="*/ 699 w 735"/>
                <a:gd name="T9" fmla="*/ 692 h 705"/>
                <a:gd name="T10" fmla="*/ 719 w 735"/>
                <a:gd name="T11" fmla="*/ 698 h 705"/>
                <a:gd name="T12" fmla="*/ 735 w 735"/>
                <a:gd name="T13" fmla="*/ 642 h 705"/>
                <a:gd name="T14" fmla="*/ 181 w 735"/>
                <a:gd name="T15" fmla="*/ 365 h 705"/>
                <a:gd name="T16" fmla="*/ 148 w 735"/>
                <a:gd name="T17" fmla="*/ 315 h 705"/>
                <a:gd name="T18" fmla="*/ 638 w 735"/>
                <a:gd name="T19" fmla="*/ 159 h 705"/>
                <a:gd name="T20" fmla="*/ 592 w 735"/>
                <a:gd name="T21" fmla="*/ 148 h 705"/>
                <a:gd name="T22" fmla="*/ 549 w 735"/>
                <a:gd name="T23" fmla="*/ 125 h 705"/>
                <a:gd name="T24" fmla="*/ 506 w 735"/>
                <a:gd name="T25" fmla="*/ 101 h 705"/>
                <a:gd name="T26" fmla="*/ 464 w 735"/>
                <a:gd name="T27" fmla="*/ 87 h 705"/>
                <a:gd name="T28" fmla="*/ 439 w 735"/>
                <a:gd name="T29" fmla="*/ 54 h 705"/>
                <a:gd name="T30" fmla="*/ 388 w 735"/>
                <a:gd name="T31" fmla="*/ 22 h 705"/>
                <a:gd name="T32" fmla="*/ 338 w 735"/>
                <a:gd name="T33" fmla="*/ 56 h 705"/>
                <a:gd name="T34" fmla="*/ 269 w 735"/>
                <a:gd name="T35" fmla="*/ 127 h 705"/>
                <a:gd name="T36" fmla="*/ 193 w 735"/>
                <a:gd name="T37" fmla="*/ 116 h 705"/>
                <a:gd name="T38" fmla="*/ 164 w 735"/>
                <a:gd name="T39" fmla="*/ 125 h 705"/>
                <a:gd name="T40" fmla="*/ 177 w 735"/>
                <a:gd name="T41" fmla="*/ 161 h 705"/>
                <a:gd name="T42" fmla="*/ 164 w 735"/>
                <a:gd name="T43" fmla="*/ 185 h 705"/>
                <a:gd name="T44" fmla="*/ 146 w 735"/>
                <a:gd name="T45" fmla="*/ 192 h 705"/>
                <a:gd name="T46" fmla="*/ 116 w 735"/>
                <a:gd name="T47" fmla="*/ 194 h 705"/>
                <a:gd name="T48" fmla="*/ 96 w 735"/>
                <a:gd name="T49" fmla="*/ 177 h 705"/>
                <a:gd name="T50" fmla="*/ 65 w 735"/>
                <a:gd name="T51" fmla="*/ 188 h 705"/>
                <a:gd name="T52" fmla="*/ 42 w 735"/>
                <a:gd name="T53" fmla="*/ 190 h 705"/>
                <a:gd name="T54" fmla="*/ 25 w 735"/>
                <a:gd name="T55" fmla="*/ 212 h 705"/>
                <a:gd name="T56" fmla="*/ 36 w 735"/>
                <a:gd name="T57" fmla="*/ 217 h 705"/>
                <a:gd name="T58" fmla="*/ 20 w 735"/>
                <a:gd name="T59" fmla="*/ 233 h 705"/>
                <a:gd name="T60" fmla="*/ 56 w 735"/>
                <a:gd name="T61" fmla="*/ 248 h 705"/>
                <a:gd name="T62" fmla="*/ 90 w 735"/>
                <a:gd name="T63" fmla="*/ 255 h 705"/>
                <a:gd name="T64" fmla="*/ 98 w 735"/>
                <a:gd name="T65" fmla="*/ 266 h 705"/>
                <a:gd name="T66" fmla="*/ 107 w 735"/>
                <a:gd name="T67" fmla="*/ 264 h 705"/>
                <a:gd name="T68" fmla="*/ 110 w 735"/>
                <a:gd name="T69" fmla="*/ 271 h 705"/>
                <a:gd name="T70" fmla="*/ 136 w 735"/>
                <a:gd name="T71" fmla="*/ 280 h 705"/>
                <a:gd name="T72" fmla="*/ 161 w 735"/>
                <a:gd name="T73" fmla="*/ 289 h 705"/>
                <a:gd name="T74" fmla="*/ 150 w 735"/>
                <a:gd name="T75" fmla="*/ 320 h 705"/>
                <a:gd name="T76" fmla="*/ 199 w 735"/>
                <a:gd name="T77" fmla="*/ 362 h 705"/>
                <a:gd name="T78" fmla="*/ 202 w 735"/>
                <a:gd name="T79" fmla="*/ 390 h 705"/>
                <a:gd name="T80" fmla="*/ 229 w 735"/>
                <a:gd name="T81" fmla="*/ 459 h 705"/>
                <a:gd name="T82" fmla="*/ 202 w 735"/>
                <a:gd name="T83" fmla="*/ 475 h 705"/>
                <a:gd name="T84" fmla="*/ 175 w 735"/>
                <a:gd name="T85" fmla="*/ 576 h 705"/>
                <a:gd name="T86" fmla="*/ 219 w 735"/>
                <a:gd name="T87" fmla="*/ 602 h 705"/>
                <a:gd name="T88" fmla="*/ 269 w 735"/>
                <a:gd name="T89" fmla="*/ 616 h 705"/>
                <a:gd name="T90" fmla="*/ 322 w 735"/>
                <a:gd name="T91" fmla="*/ 614 h 705"/>
                <a:gd name="T92" fmla="*/ 376 w 735"/>
                <a:gd name="T93" fmla="*/ 636 h 705"/>
                <a:gd name="T94" fmla="*/ 408 w 735"/>
                <a:gd name="T95" fmla="*/ 622 h 705"/>
                <a:gd name="T96" fmla="*/ 489 w 735"/>
                <a:gd name="T97" fmla="*/ 571 h 705"/>
                <a:gd name="T98" fmla="*/ 515 w 735"/>
                <a:gd name="T99" fmla="*/ 560 h 705"/>
                <a:gd name="T100" fmla="*/ 547 w 735"/>
                <a:gd name="T101" fmla="*/ 591 h 705"/>
                <a:gd name="T102" fmla="*/ 585 w 735"/>
                <a:gd name="T103" fmla="*/ 582 h 705"/>
                <a:gd name="T104" fmla="*/ 609 w 735"/>
                <a:gd name="T105" fmla="*/ 557 h 705"/>
                <a:gd name="T106" fmla="*/ 638 w 735"/>
                <a:gd name="T107" fmla="*/ 528 h 705"/>
                <a:gd name="T108" fmla="*/ 603 w 735"/>
                <a:gd name="T109" fmla="*/ 483 h 705"/>
                <a:gd name="T110" fmla="*/ 600 w 735"/>
                <a:gd name="T111" fmla="*/ 443 h 705"/>
                <a:gd name="T112" fmla="*/ 600 w 735"/>
                <a:gd name="T113" fmla="*/ 396 h 705"/>
                <a:gd name="T114" fmla="*/ 582 w 735"/>
                <a:gd name="T115" fmla="*/ 353 h 705"/>
                <a:gd name="T116" fmla="*/ 560 w 735"/>
                <a:gd name="T117" fmla="*/ 351 h 705"/>
                <a:gd name="T118" fmla="*/ 609 w 735"/>
                <a:gd name="T119" fmla="*/ 287 h 705"/>
                <a:gd name="T120" fmla="*/ 630 w 735"/>
                <a:gd name="T121" fmla="*/ 277 h 705"/>
                <a:gd name="T122" fmla="*/ 638 w 735"/>
                <a:gd name="T123" fmla="*/ 241 h 705"/>
                <a:gd name="T124" fmla="*/ 661 w 735"/>
                <a:gd name="T125" fmla="*/ 1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5" h="705">
                  <a:moveTo>
                    <a:pt x="731" y="620"/>
                  </a:moveTo>
                  <a:lnTo>
                    <a:pt x="731" y="620"/>
                  </a:lnTo>
                  <a:lnTo>
                    <a:pt x="730" y="618"/>
                  </a:lnTo>
                  <a:lnTo>
                    <a:pt x="731" y="620"/>
                  </a:lnTo>
                  <a:lnTo>
                    <a:pt x="731" y="620"/>
                  </a:lnTo>
                  <a:close/>
                  <a:moveTo>
                    <a:pt x="735" y="642"/>
                  </a:moveTo>
                  <a:lnTo>
                    <a:pt x="735" y="640"/>
                  </a:lnTo>
                  <a:lnTo>
                    <a:pt x="733" y="638"/>
                  </a:lnTo>
                  <a:lnTo>
                    <a:pt x="733" y="636"/>
                  </a:lnTo>
                  <a:lnTo>
                    <a:pt x="733" y="636"/>
                  </a:lnTo>
                  <a:lnTo>
                    <a:pt x="733" y="634"/>
                  </a:lnTo>
                  <a:lnTo>
                    <a:pt x="733" y="632"/>
                  </a:lnTo>
                  <a:lnTo>
                    <a:pt x="733" y="632"/>
                  </a:lnTo>
                  <a:lnTo>
                    <a:pt x="733" y="631"/>
                  </a:lnTo>
                  <a:lnTo>
                    <a:pt x="733" y="629"/>
                  </a:lnTo>
                  <a:lnTo>
                    <a:pt x="733" y="625"/>
                  </a:lnTo>
                  <a:lnTo>
                    <a:pt x="733" y="623"/>
                  </a:lnTo>
                  <a:lnTo>
                    <a:pt x="733" y="623"/>
                  </a:lnTo>
                  <a:lnTo>
                    <a:pt x="731" y="620"/>
                  </a:lnTo>
                  <a:lnTo>
                    <a:pt x="731" y="622"/>
                  </a:lnTo>
                  <a:lnTo>
                    <a:pt x="731" y="623"/>
                  </a:lnTo>
                  <a:lnTo>
                    <a:pt x="733" y="623"/>
                  </a:lnTo>
                  <a:lnTo>
                    <a:pt x="731" y="623"/>
                  </a:lnTo>
                  <a:lnTo>
                    <a:pt x="731" y="623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6"/>
                  </a:lnTo>
                  <a:lnTo>
                    <a:pt x="730" y="614"/>
                  </a:lnTo>
                  <a:lnTo>
                    <a:pt x="730" y="614"/>
                  </a:lnTo>
                  <a:lnTo>
                    <a:pt x="731" y="607"/>
                  </a:lnTo>
                  <a:lnTo>
                    <a:pt x="731" y="605"/>
                  </a:lnTo>
                  <a:lnTo>
                    <a:pt x="730" y="600"/>
                  </a:lnTo>
                  <a:lnTo>
                    <a:pt x="730" y="598"/>
                  </a:lnTo>
                  <a:lnTo>
                    <a:pt x="730" y="598"/>
                  </a:lnTo>
                  <a:lnTo>
                    <a:pt x="730" y="596"/>
                  </a:lnTo>
                  <a:lnTo>
                    <a:pt x="730" y="596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28" y="595"/>
                  </a:lnTo>
                  <a:lnTo>
                    <a:pt x="728" y="593"/>
                  </a:lnTo>
                  <a:lnTo>
                    <a:pt x="728" y="593"/>
                  </a:lnTo>
                  <a:lnTo>
                    <a:pt x="724" y="593"/>
                  </a:lnTo>
                  <a:lnTo>
                    <a:pt x="724" y="595"/>
                  </a:lnTo>
                  <a:lnTo>
                    <a:pt x="724" y="595"/>
                  </a:lnTo>
                  <a:lnTo>
                    <a:pt x="724" y="596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0"/>
                  </a:lnTo>
                  <a:lnTo>
                    <a:pt x="724" y="600"/>
                  </a:lnTo>
                  <a:lnTo>
                    <a:pt x="722" y="602"/>
                  </a:lnTo>
                  <a:lnTo>
                    <a:pt x="722" y="602"/>
                  </a:lnTo>
                  <a:lnTo>
                    <a:pt x="724" y="602"/>
                  </a:lnTo>
                  <a:lnTo>
                    <a:pt x="724" y="604"/>
                  </a:lnTo>
                  <a:lnTo>
                    <a:pt x="722" y="605"/>
                  </a:lnTo>
                  <a:lnTo>
                    <a:pt x="722" y="605"/>
                  </a:lnTo>
                  <a:lnTo>
                    <a:pt x="724" y="607"/>
                  </a:lnTo>
                  <a:lnTo>
                    <a:pt x="724" y="609"/>
                  </a:lnTo>
                  <a:lnTo>
                    <a:pt x="724" y="609"/>
                  </a:lnTo>
                  <a:lnTo>
                    <a:pt x="724" y="611"/>
                  </a:lnTo>
                  <a:lnTo>
                    <a:pt x="722" y="613"/>
                  </a:lnTo>
                  <a:lnTo>
                    <a:pt x="721" y="616"/>
                  </a:lnTo>
                  <a:lnTo>
                    <a:pt x="721" y="616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19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3" y="613"/>
                  </a:lnTo>
                  <a:lnTo>
                    <a:pt x="712" y="613"/>
                  </a:lnTo>
                  <a:lnTo>
                    <a:pt x="710" y="616"/>
                  </a:lnTo>
                  <a:lnTo>
                    <a:pt x="710" y="616"/>
                  </a:lnTo>
                  <a:lnTo>
                    <a:pt x="708" y="618"/>
                  </a:lnTo>
                  <a:lnTo>
                    <a:pt x="703" y="620"/>
                  </a:lnTo>
                  <a:lnTo>
                    <a:pt x="699" y="620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7"/>
                  </a:lnTo>
                  <a:lnTo>
                    <a:pt x="690" y="627"/>
                  </a:lnTo>
                  <a:lnTo>
                    <a:pt x="690" y="627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6" y="634"/>
                  </a:lnTo>
                  <a:lnTo>
                    <a:pt x="686" y="634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40"/>
                  </a:lnTo>
                  <a:lnTo>
                    <a:pt x="686" y="638"/>
                  </a:lnTo>
                  <a:lnTo>
                    <a:pt x="688" y="638"/>
                  </a:lnTo>
                  <a:lnTo>
                    <a:pt x="688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2"/>
                  </a:lnTo>
                  <a:lnTo>
                    <a:pt x="688" y="642"/>
                  </a:lnTo>
                  <a:lnTo>
                    <a:pt x="688" y="640"/>
                  </a:lnTo>
                  <a:lnTo>
                    <a:pt x="688" y="640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0" y="642"/>
                  </a:lnTo>
                  <a:lnTo>
                    <a:pt x="690" y="642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0" y="643"/>
                  </a:lnTo>
                  <a:lnTo>
                    <a:pt x="690" y="643"/>
                  </a:lnTo>
                  <a:lnTo>
                    <a:pt x="690" y="645"/>
                  </a:lnTo>
                  <a:lnTo>
                    <a:pt x="688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6" y="647"/>
                  </a:lnTo>
                  <a:lnTo>
                    <a:pt x="685" y="647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5" y="649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8" y="652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60"/>
                  </a:lnTo>
                  <a:lnTo>
                    <a:pt x="694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3"/>
                  </a:lnTo>
                  <a:lnTo>
                    <a:pt x="688" y="663"/>
                  </a:lnTo>
                  <a:lnTo>
                    <a:pt x="686" y="663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67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0" y="667"/>
                  </a:lnTo>
                  <a:lnTo>
                    <a:pt x="692" y="667"/>
                  </a:lnTo>
                  <a:lnTo>
                    <a:pt x="692" y="667"/>
                  </a:lnTo>
                  <a:lnTo>
                    <a:pt x="694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7" y="667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7" y="670"/>
                  </a:lnTo>
                  <a:lnTo>
                    <a:pt x="697" y="670"/>
                  </a:lnTo>
                  <a:lnTo>
                    <a:pt x="695" y="672"/>
                  </a:lnTo>
                  <a:lnTo>
                    <a:pt x="694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4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2" y="674"/>
                  </a:lnTo>
                  <a:lnTo>
                    <a:pt x="692" y="676"/>
                  </a:lnTo>
                  <a:lnTo>
                    <a:pt x="694" y="676"/>
                  </a:lnTo>
                  <a:lnTo>
                    <a:pt x="694" y="676"/>
                  </a:lnTo>
                  <a:lnTo>
                    <a:pt x="694" y="678"/>
                  </a:lnTo>
                  <a:lnTo>
                    <a:pt x="692" y="678"/>
                  </a:lnTo>
                  <a:lnTo>
                    <a:pt x="692" y="678"/>
                  </a:lnTo>
                  <a:lnTo>
                    <a:pt x="690" y="678"/>
                  </a:lnTo>
                  <a:lnTo>
                    <a:pt x="690" y="678"/>
                  </a:lnTo>
                  <a:lnTo>
                    <a:pt x="690" y="679"/>
                  </a:lnTo>
                  <a:lnTo>
                    <a:pt x="690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4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7" y="681"/>
                  </a:lnTo>
                  <a:lnTo>
                    <a:pt x="697" y="681"/>
                  </a:lnTo>
                  <a:lnTo>
                    <a:pt x="699" y="681"/>
                  </a:lnTo>
                  <a:lnTo>
                    <a:pt x="703" y="681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1" y="683"/>
                  </a:lnTo>
                  <a:lnTo>
                    <a:pt x="701" y="683"/>
                  </a:lnTo>
                  <a:lnTo>
                    <a:pt x="701" y="685"/>
                  </a:lnTo>
                  <a:lnTo>
                    <a:pt x="701" y="685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5" y="688"/>
                  </a:lnTo>
                  <a:lnTo>
                    <a:pt x="695" y="688"/>
                  </a:lnTo>
                  <a:lnTo>
                    <a:pt x="697" y="688"/>
                  </a:lnTo>
                  <a:lnTo>
                    <a:pt x="697" y="690"/>
                  </a:lnTo>
                  <a:lnTo>
                    <a:pt x="697" y="690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3" y="694"/>
                  </a:lnTo>
                  <a:lnTo>
                    <a:pt x="703" y="696"/>
                  </a:lnTo>
                  <a:lnTo>
                    <a:pt x="703" y="696"/>
                  </a:lnTo>
                  <a:lnTo>
                    <a:pt x="704" y="696"/>
                  </a:lnTo>
                  <a:lnTo>
                    <a:pt x="704" y="696"/>
                  </a:lnTo>
                  <a:lnTo>
                    <a:pt x="706" y="696"/>
                  </a:lnTo>
                  <a:lnTo>
                    <a:pt x="706" y="696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2" y="696"/>
                  </a:lnTo>
                  <a:lnTo>
                    <a:pt x="712" y="698"/>
                  </a:lnTo>
                  <a:lnTo>
                    <a:pt x="710" y="698"/>
                  </a:lnTo>
                  <a:lnTo>
                    <a:pt x="712" y="698"/>
                  </a:lnTo>
                  <a:lnTo>
                    <a:pt x="712" y="699"/>
                  </a:lnTo>
                  <a:lnTo>
                    <a:pt x="713" y="699"/>
                  </a:lnTo>
                  <a:lnTo>
                    <a:pt x="712" y="699"/>
                  </a:lnTo>
                  <a:lnTo>
                    <a:pt x="712" y="699"/>
                  </a:lnTo>
                  <a:lnTo>
                    <a:pt x="712" y="701"/>
                  </a:lnTo>
                  <a:lnTo>
                    <a:pt x="713" y="703"/>
                  </a:lnTo>
                  <a:lnTo>
                    <a:pt x="715" y="703"/>
                  </a:lnTo>
                  <a:lnTo>
                    <a:pt x="715" y="703"/>
                  </a:lnTo>
                  <a:lnTo>
                    <a:pt x="717" y="705"/>
                  </a:lnTo>
                  <a:lnTo>
                    <a:pt x="717" y="705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1"/>
                  </a:lnTo>
                  <a:lnTo>
                    <a:pt x="719" y="699"/>
                  </a:lnTo>
                  <a:lnTo>
                    <a:pt x="719" y="701"/>
                  </a:lnTo>
                  <a:lnTo>
                    <a:pt x="719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9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9" y="699"/>
                  </a:lnTo>
                  <a:lnTo>
                    <a:pt x="719" y="698"/>
                  </a:lnTo>
                  <a:lnTo>
                    <a:pt x="721" y="698"/>
                  </a:lnTo>
                  <a:lnTo>
                    <a:pt x="721" y="698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2"/>
                  </a:lnTo>
                  <a:lnTo>
                    <a:pt x="721" y="692"/>
                  </a:lnTo>
                  <a:lnTo>
                    <a:pt x="722" y="692"/>
                  </a:lnTo>
                  <a:lnTo>
                    <a:pt x="722" y="692"/>
                  </a:lnTo>
                  <a:lnTo>
                    <a:pt x="722" y="690"/>
                  </a:lnTo>
                  <a:lnTo>
                    <a:pt x="724" y="690"/>
                  </a:lnTo>
                  <a:lnTo>
                    <a:pt x="724" y="690"/>
                  </a:lnTo>
                  <a:lnTo>
                    <a:pt x="724" y="688"/>
                  </a:lnTo>
                  <a:lnTo>
                    <a:pt x="724" y="688"/>
                  </a:lnTo>
                  <a:lnTo>
                    <a:pt x="722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2" y="687"/>
                  </a:lnTo>
                  <a:lnTo>
                    <a:pt x="721" y="687"/>
                  </a:lnTo>
                  <a:lnTo>
                    <a:pt x="722" y="687"/>
                  </a:lnTo>
                  <a:lnTo>
                    <a:pt x="722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6" y="685"/>
                  </a:lnTo>
                  <a:lnTo>
                    <a:pt x="726" y="685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8" y="676"/>
                  </a:lnTo>
                  <a:lnTo>
                    <a:pt x="726" y="672"/>
                  </a:lnTo>
                  <a:lnTo>
                    <a:pt x="728" y="667"/>
                  </a:lnTo>
                  <a:lnTo>
                    <a:pt x="728" y="665"/>
                  </a:lnTo>
                  <a:lnTo>
                    <a:pt x="728" y="665"/>
                  </a:lnTo>
                  <a:lnTo>
                    <a:pt x="728" y="663"/>
                  </a:lnTo>
                  <a:lnTo>
                    <a:pt x="731" y="658"/>
                  </a:lnTo>
                  <a:lnTo>
                    <a:pt x="731" y="658"/>
                  </a:lnTo>
                  <a:lnTo>
                    <a:pt x="733" y="656"/>
                  </a:lnTo>
                  <a:lnTo>
                    <a:pt x="733" y="654"/>
                  </a:lnTo>
                  <a:lnTo>
                    <a:pt x="735" y="654"/>
                  </a:lnTo>
                  <a:lnTo>
                    <a:pt x="735" y="654"/>
                  </a:lnTo>
                  <a:lnTo>
                    <a:pt x="735" y="652"/>
                  </a:lnTo>
                  <a:lnTo>
                    <a:pt x="735" y="652"/>
                  </a:lnTo>
                  <a:lnTo>
                    <a:pt x="735" y="651"/>
                  </a:lnTo>
                  <a:lnTo>
                    <a:pt x="735" y="642"/>
                  </a:lnTo>
                  <a:close/>
                  <a:moveTo>
                    <a:pt x="569" y="593"/>
                  </a:moveTo>
                  <a:lnTo>
                    <a:pt x="569" y="593"/>
                  </a:lnTo>
                  <a:lnTo>
                    <a:pt x="569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5" y="593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7" y="595"/>
                  </a:lnTo>
                  <a:lnTo>
                    <a:pt x="567" y="595"/>
                  </a:lnTo>
                  <a:lnTo>
                    <a:pt x="569" y="595"/>
                  </a:lnTo>
                  <a:lnTo>
                    <a:pt x="569" y="595"/>
                  </a:lnTo>
                  <a:lnTo>
                    <a:pt x="569" y="593"/>
                  </a:lnTo>
                  <a:lnTo>
                    <a:pt x="569" y="593"/>
                  </a:lnTo>
                  <a:close/>
                  <a:moveTo>
                    <a:pt x="195" y="385"/>
                  </a:moveTo>
                  <a:lnTo>
                    <a:pt x="193" y="383"/>
                  </a:lnTo>
                  <a:lnTo>
                    <a:pt x="193" y="383"/>
                  </a:lnTo>
                  <a:lnTo>
                    <a:pt x="193" y="385"/>
                  </a:lnTo>
                  <a:lnTo>
                    <a:pt x="192" y="383"/>
                  </a:lnTo>
                  <a:lnTo>
                    <a:pt x="192" y="383"/>
                  </a:lnTo>
                  <a:lnTo>
                    <a:pt x="190" y="381"/>
                  </a:lnTo>
                  <a:lnTo>
                    <a:pt x="188" y="381"/>
                  </a:lnTo>
                  <a:lnTo>
                    <a:pt x="186" y="380"/>
                  </a:lnTo>
                  <a:lnTo>
                    <a:pt x="188" y="383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7"/>
                  </a:lnTo>
                  <a:lnTo>
                    <a:pt x="190" y="389"/>
                  </a:lnTo>
                  <a:lnTo>
                    <a:pt x="190" y="389"/>
                  </a:lnTo>
                  <a:lnTo>
                    <a:pt x="193" y="392"/>
                  </a:lnTo>
                  <a:lnTo>
                    <a:pt x="193" y="394"/>
                  </a:lnTo>
                  <a:lnTo>
                    <a:pt x="193" y="394"/>
                  </a:lnTo>
                  <a:lnTo>
                    <a:pt x="195" y="398"/>
                  </a:lnTo>
                  <a:lnTo>
                    <a:pt x="195" y="398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7" y="392"/>
                  </a:lnTo>
                  <a:lnTo>
                    <a:pt x="197" y="390"/>
                  </a:lnTo>
                  <a:lnTo>
                    <a:pt x="197" y="390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5"/>
                  </a:lnTo>
                  <a:lnTo>
                    <a:pt x="195" y="385"/>
                  </a:lnTo>
                  <a:close/>
                  <a:moveTo>
                    <a:pt x="182" y="367"/>
                  </a:moveTo>
                  <a:lnTo>
                    <a:pt x="182" y="367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2" y="365"/>
                  </a:lnTo>
                  <a:lnTo>
                    <a:pt x="181" y="365"/>
                  </a:lnTo>
                  <a:lnTo>
                    <a:pt x="179" y="365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81" y="369"/>
                  </a:lnTo>
                  <a:lnTo>
                    <a:pt x="182" y="369"/>
                  </a:lnTo>
                  <a:lnTo>
                    <a:pt x="184" y="369"/>
                  </a:lnTo>
                  <a:lnTo>
                    <a:pt x="190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86" y="369"/>
                  </a:lnTo>
                  <a:lnTo>
                    <a:pt x="184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2" y="369"/>
                  </a:lnTo>
                  <a:lnTo>
                    <a:pt x="182" y="369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2" y="367"/>
                  </a:lnTo>
                  <a:close/>
                  <a:moveTo>
                    <a:pt x="141" y="333"/>
                  </a:moveTo>
                  <a:lnTo>
                    <a:pt x="139" y="331"/>
                  </a:lnTo>
                  <a:lnTo>
                    <a:pt x="139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41" y="333"/>
                  </a:lnTo>
                  <a:lnTo>
                    <a:pt x="143" y="334"/>
                  </a:lnTo>
                  <a:lnTo>
                    <a:pt x="143" y="333"/>
                  </a:lnTo>
                  <a:lnTo>
                    <a:pt x="141" y="333"/>
                  </a:lnTo>
                  <a:close/>
                  <a:moveTo>
                    <a:pt x="148" y="315"/>
                  </a:moveTo>
                  <a:lnTo>
                    <a:pt x="148" y="315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5" y="309"/>
                  </a:lnTo>
                  <a:lnTo>
                    <a:pt x="141" y="309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5" y="315"/>
                  </a:lnTo>
                  <a:lnTo>
                    <a:pt x="145" y="313"/>
                  </a:lnTo>
                  <a:lnTo>
                    <a:pt x="146" y="315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48" y="318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8" y="315"/>
                  </a:lnTo>
                  <a:close/>
                  <a:moveTo>
                    <a:pt x="101" y="287"/>
                  </a:moveTo>
                  <a:lnTo>
                    <a:pt x="101" y="287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98" y="284"/>
                  </a:lnTo>
                  <a:lnTo>
                    <a:pt x="96" y="284"/>
                  </a:lnTo>
                  <a:lnTo>
                    <a:pt x="94" y="284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2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6" y="289"/>
                  </a:lnTo>
                  <a:lnTo>
                    <a:pt x="98" y="289"/>
                  </a:lnTo>
                  <a:lnTo>
                    <a:pt x="101" y="289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7"/>
                  </a:lnTo>
                  <a:lnTo>
                    <a:pt x="101" y="287"/>
                  </a:lnTo>
                  <a:close/>
                  <a:moveTo>
                    <a:pt x="4" y="203"/>
                  </a:moveTo>
                  <a:lnTo>
                    <a:pt x="4" y="203"/>
                  </a:lnTo>
                  <a:lnTo>
                    <a:pt x="4" y="203"/>
                  </a:lnTo>
                  <a:lnTo>
                    <a:pt x="2" y="201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close/>
                  <a:moveTo>
                    <a:pt x="661" y="165"/>
                  </a:moveTo>
                  <a:lnTo>
                    <a:pt x="654" y="159"/>
                  </a:lnTo>
                  <a:lnTo>
                    <a:pt x="652" y="159"/>
                  </a:lnTo>
                  <a:lnTo>
                    <a:pt x="650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36" y="157"/>
                  </a:lnTo>
                  <a:lnTo>
                    <a:pt x="634" y="157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4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0"/>
                  </a:lnTo>
                  <a:lnTo>
                    <a:pt x="630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1" y="152"/>
                  </a:lnTo>
                  <a:lnTo>
                    <a:pt x="621" y="152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2" y="154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4"/>
                  </a:lnTo>
                  <a:lnTo>
                    <a:pt x="609" y="154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3" y="147"/>
                  </a:lnTo>
                  <a:lnTo>
                    <a:pt x="603" y="147"/>
                  </a:lnTo>
                  <a:lnTo>
                    <a:pt x="601" y="147"/>
                  </a:lnTo>
                  <a:lnTo>
                    <a:pt x="600" y="147"/>
                  </a:lnTo>
                  <a:lnTo>
                    <a:pt x="598" y="147"/>
                  </a:lnTo>
                  <a:lnTo>
                    <a:pt x="598" y="148"/>
                  </a:lnTo>
                  <a:lnTo>
                    <a:pt x="598" y="148"/>
                  </a:lnTo>
                  <a:lnTo>
                    <a:pt x="598" y="150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0"/>
                  </a:lnTo>
                  <a:lnTo>
                    <a:pt x="592" y="148"/>
                  </a:lnTo>
                  <a:lnTo>
                    <a:pt x="592" y="148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1" y="145"/>
                  </a:lnTo>
                  <a:lnTo>
                    <a:pt x="591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1"/>
                  </a:lnTo>
                  <a:lnTo>
                    <a:pt x="589" y="141"/>
                  </a:lnTo>
                  <a:lnTo>
                    <a:pt x="585" y="139"/>
                  </a:lnTo>
                  <a:lnTo>
                    <a:pt x="585" y="138"/>
                  </a:lnTo>
                  <a:lnTo>
                    <a:pt x="583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4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0"/>
                  </a:lnTo>
                  <a:lnTo>
                    <a:pt x="583" y="130"/>
                  </a:lnTo>
                  <a:lnTo>
                    <a:pt x="582" y="130"/>
                  </a:lnTo>
                  <a:lnTo>
                    <a:pt x="582" y="129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4" y="127"/>
                  </a:lnTo>
                  <a:lnTo>
                    <a:pt x="574" y="129"/>
                  </a:lnTo>
                  <a:lnTo>
                    <a:pt x="574" y="127"/>
                  </a:lnTo>
                  <a:lnTo>
                    <a:pt x="573" y="127"/>
                  </a:lnTo>
                  <a:lnTo>
                    <a:pt x="571" y="127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67" y="125"/>
                  </a:lnTo>
                  <a:lnTo>
                    <a:pt x="567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56" y="129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3" y="125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47" y="123"/>
                  </a:lnTo>
                  <a:lnTo>
                    <a:pt x="545" y="121"/>
                  </a:lnTo>
                  <a:lnTo>
                    <a:pt x="545" y="121"/>
                  </a:lnTo>
                  <a:lnTo>
                    <a:pt x="544" y="121"/>
                  </a:lnTo>
                  <a:lnTo>
                    <a:pt x="544" y="119"/>
                  </a:lnTo>
                  <a:lnTo>
                    <a:pt x="544" y="121"/>
                  </a:lnTo>
                  <a:lnTo>
                    <a:pt x="544" y="121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40" y="121"/>
                  </a:lnTo>
                  <a:lnTo>
                    <a:pt x="538" y="121"/>
                  </a:lnTo>
                  <a:lnTo>
                    <a:pt x="538" y="121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5" y="123"/>
                  </a:lnTo>
                  <a:lnTo>
                    <a:pt x="533" y="123"/>
                  </a:lnTo>
                  <a:lnTo>
                    <a:pt x="531" y="123"/>
                  </a:lnTo>
                  <a:lnTo>
                    <a:pt x="531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7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0" y="110"/>
                  </a:lnTo>
                  <a:lnTo>
                    <a:pt x="520" y="109"/>
                  </a:lnTo>
                  <a:lnTo>
                    <a:pt x="518" y="109"/>
                  </a:lnTo>
                  <a:lnTo>
                    <a:pt x="517" y="110"/>
                  </a:lnTo>
                  <a:lnTo>
                    <a:pt x="515" y="110"/>
                  </a:lnTo>
                  <a:lnTo>
                    <a:pt x="515" y="109"/>
                  </a:lnTo>
                  <a:lnTo>
                    <a:pt x="513" y="109"/>
                  </a:lnTo>
                  <a:lnTo>
                    <a:pt x="511" y="105"/>
                  </a:lnTo>
                  <a:lnTo>
                    <a:pt x="511" y="105"/>
                  </a:lnTo>
                  <a:lnTo>
                    <a:pt x="509" y="105"/>
                  </a:lnTo>
                  <a:lnTo>
                    <a:pt x="508" y="103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4" y="101"/>
                  </a:lnTo>
                  <a:lnTo>
                    <a:pt x="502" y="101"/>
                  </a:lnTo>
                  <a:lnTo>
                    <a:pt x="500" y="101"/>
                  </a:lnTo>
                  <a:lnTo>
                    <a:pt x="500" y="101"/>
                  </a:lnTo>
                  <a:lnTo>
                    <a:pt x="499" y="101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4"/>
                  </a:lnTo>
                  <a:lnTo>
                    <a:pt x="500" y="94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9" y="91"/>
                  </a:lnTo>
                  <a:lnTo>
                    <a:pt x="497" y="91"/>
                  </a:lnTo>
                  <a:lnTo>
                    <a:pt x="495" y="89"/>
                  </a:lnTo>
                  <a:lnTo>
                    <a:pt x="497" y="87"/>
                  </a:lnTo>
                  <a:lnTo>
                    <a:pt x="499" y="83"/>
                  </a:lnTo>
                  <a:lnTo>
                    <a:pt x="499" y="82"/>
                  </a:lnTo>
                  <a:lnTo>
                    <a:pt x="499" y="82"/>
                  </a:lnTo>
                  <a:lnTo>
                    <a:pt x="499" y="80"/>
                  </a:lnTo>
                  <a:lnTo>
                    <a:pt x="499" y="78"/>
                  </a:lnTo>
                  <a:lnTo>
                    <a:pt x="499" y="78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0" y="76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499" y="74"/>
                  </a:lnTo>
                  <a:lnTo>
                    <a:pt x="497" y="74"/>
                  </a:lnTo>
                  <a:lnTo>
                    <a:pt x="497" y="73"/>
                  </a:lnTo>
                  <a:lnTo>
                    <a:pt x="497" y="74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9" y="80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89" y="83"/>
                  </a:lnTo>
                  <a:lnTo>
                    <a:pt x="489" y="85"/>
                  </a:lnTo>
                  <a:lnTo>
                    <a:pt x="489" y="87"/>
                  </a:lnTo>
                  <a:lnTo>
                    <a:pt x="489" y="87"/>
                  </a:lnTo>
                  <a:lnTo>
                    <a:pt x="488" y="87"/>
                  </a:lnTo>
                  <a:lnTo>
                    <a:pt x="480" y="91"/>
                  </a:lnTo>
                  <a:lnTo>
                    <a:pt x="479" y="91"/>
                  </a:lnTo>
                  <a:lnTo>
                    <a:pt x="479" y="91"/>
                  </a:lnTo>
                  <a:lnTo>
                    <a:pt x="470" y="89"/>
                  </a:lnTo>
                  <a:lnTo>
                    <a:pt x="468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2" y="87"/>
                  </a:lnTo>
                  <a:lnTo>
                    <a:pt x="462" y="87"/>
                  </a:lnTo>
                  <a:lnTo>
                    <a:pt x="464" y="87"/>
                  </a:lnTo>
                  <a:lnTo>
                    <a:pt x="464" y="87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62" y="83"/>
                  </a:lnTo>
                  <a:lnTo>
                    <a:pt x="464" y="83"/>
                  </a:lnTo>
                  <a:lnTo>
                    <a:pt x="464" y="83"/>
                  </a:lnTo>
                  <a:lnTo>
                    <a:pt x="464" y="82"/>
                  </a:lnTo>
                  <a:lnTo>
                    <a:pt x="466" y="82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6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2" y="76"/>
                  </a:lnTo>
                  <a:lnTo>
                    <a:pt x="462" y="74"/>
                  </a:lnTo>
                  <a:lnTo>
                    <a:pt x="464" y="71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2" y="65"/>
                  </a:lnTo>
                  <a:lnTo>
                    <a:pt x="461" y="62"/>
                  </a:lnTo>
                  <a:lnTo>
                    <a:pt x="461" y="62"/>
                  </a:lnTo>
                  <a:lnTo>
                    <a:pt x="459" y="62"/>
                  </a:lnTo>
                  <a:lnTo>
                    <a:pt x="457" y="60"/>
                  </a:lnTo>
                  <a:lnTo>
                    <a:pt x="457" y="58"/>
                  </a:lnTo>
                  <a:lnTo>
                    <a:pt x="455" y="58"/>
                  </a:lnTo>
                  <a:lnTo>
                    <a:pt x="453" y="60"/>
                  </a:lnTo>
                  <a:lnTo>
                    <a:pt x="452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48" y="58"/>
                  </a:lnTo>
                  <a:lnTo>
                    <a:pt x="446" y="58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3" y="60"/>
                  </a:lnTo>
                  <a:lnTo>
                    <a:pt x="443" y="60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1" y="62"/>
                  </a:lnTo>
                  <a:lnTo>
                    <a:pt x="441" y="62"/>
                  </a:lnTo>
                  <a:lnTo>
                    <a:pt x="439" y="60"/>
                  </a:lnTo>
                  <a:lnTo>
                    <a:pt x="439" y="58"/>
                  </a:lnTo>
                  <a:lnTo>
                    <a:pt x="439" y="54"/>
                  </a:lnTo>
                  <a:lnTo>
                    <a:pt x="439" y="51"/>
                  </a:lnTo>
                  <a:lnTo>
                    <a:pt x="437" y="49"/>
                  </a:lnTo>
                  <a:lnTo>
                    <a:pt x="437" y="49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2" y="47"/>
                  </a:lnTo>
                  <a:lnTo>
                    <a:pt x="432" y="47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6" y="47"/>
                  </a:lnTo>
                  <a:lnTo>
                    <a:pt x="424" y="47"/>
                  </a:lnTo>
                  <a:lnTo>
                    <a:pt x="424" y="47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17" y="35"/>
                  </a:lnTo>
                  <a:lnTo>
                    <a:pt x="419" y="33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29"/>
                  </a:lnTo>
                  <a:lnTo>
                    <a:pt x="415" y="29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4" y="26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08" y="26"/>
                  </a:lnTo>
                  <a:lnTo>
                    <a:pt x="405" y="26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1" y="31"/>
                  </a:lnTo>
                  <a:lnTo>
                    <a:pt x="401" y="31"/>
                  </a:lnTo>
                  <a:lnTo>
                    <a:pt x="399" y="31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6" y="27"/>
                  </a:lnTo>
                  <a:lnTo>
                    <a:pt x="394" y="27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2" y="24"/>
                  </a:lnTo>
                  <a:lnTo>
                    <a:pt x="392" y="24"/>
                  </a:lnTo>
                  <a:lnTo>
                    <a:pt x="392" y="22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7" y="22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5" y="15"/>
                  </a:lnTo>
                  <a:lnTo>
                    <a:pt x="385" y="13"/>
                  </a:lnTo>
                  <a:lnTo>
                    <a:pt x="387" y="13"/>
                  </a:lnTo>
                  <a:lnTo>
                    <a:pt x="387" y="11"/>
                  </a:lnTo>
                  <a:lnTo>
                    <a:pt x="387" y="9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83" y="6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1" y="0"/>
                  </a:lnTo>
                  <a:lnTo>
                    <a:pt x="379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3" y="6"/>
                  </a:lnTo>
                  <a:lnTo>
                    <a:pt x="356" y="6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43" y="11"/>
                  </a:lnTo>
                  <a:lnTo>
                    <a:pt x="341" y="13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4" y="33"/>
                  </a:lnTo>
                  <a:lnTo>
                    <a:pt x="336" y="36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8" y="42"/>
                  </a:lnTo>
                  <a:lnTo>
                    <a:pt x="336" y="44"/>
                  </a:lnTo>
                  <a:lnTo>
                    <a:pt x="336" y="47"/>
                  </a:lnTo>
                  <a:lnTo>
                    <a:pt x="336" y="51"/>
                  </a:lnTo>
                  <a:lnTo>
                    <a:pt x="334" y="53"/>
                  </a:lnTo>
                  <a:lnTo>
                    <a:pt x="334" y="54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4" y="56"/>
                  </a:lnTo>
                  <a:lnTo>
                    <a:pt x="334" y="58"/>
                  </a:lnTo>
                  <a:lnTo>
                    <a:pt x="334" y="62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6" y="65"/>
                  </a:lnTo>
                  <a:lnTo>
                    <a:pt x="336" y="67"/>
                  </a:lnTo>
                  <a:lnTo>
                    <a:pt x="338" y="67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34" y="69"/>
                  </a:lnTo>
                  <a:lnTo>
                    <a:pt x="332" y="69"/>
                  </a:lnTo>
                  <a:lnTo>
                    <a:pt x="331" y="71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5" y="80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6" y="87"/>
                  </a:lnTo>
                  <a:lnTo>
                    <a:pt x="314" y="89"/>
                  </a:lnTo>
                  <a:lnTo>
                    <a:pt x="294" y="96"/>
                  </a:lnTo>
                  <a:lnTo>
                    <a:pt x="291" y="96"/>
                  </a:lnTo>
                  <a:lnTo>
                    <a:pt x="285" y="96"/>
                  </a:lnTo>
                  <a:lnTo>
                    <a:pt x="284" y="98"/>
                  </a:lnTo>
                  <a:lnTo>
                    <a:pt x="282" y="98"/>
                  </a:lnTo>
                  <a:lnTo>
                    <a:pt x="276" y="101"/>
                  </a:lnTo>
                  <a:lnTo>
                    <a:pt x="276" y="103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67" y="107"/>
                  </a:lnTo>
                  <a:lnTo>
                    <a:pt x="266" y="109"/>
                  </a:lnTo>
                  <a:lnTo>
                    <a:pt x="266" y="109"/>
                  </a:lnTo>
                  <a:lnTo>
                    <a:pt x="264" y="116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3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4" y="125"/>
                  </a:lnTo>
                  <a:lnTo>
                    <a:pt x="264" y="125"/>
                  </a:lnTo>
                  <a:lnTo>
                    <a:pt x="266" y="125"/>
                  </a:lnTo>
                  <a:lnTo>
                    <a:pt x="269" y="127"/>
                  </a:lnTo>
                  <a:lnTo>
                    <a:pt x="273" y="127"/>
                  </a:lnTo>
                  <a:lnTo>
                    <a:pt x="278" y="127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0" y="127"/>
                  </a:lnTo>
                  <a:lnTo>
                    <a:pt x="276" y="129"/>
                  </a:lnTo>
                  <a:lnTo>
                    <a:pt x="271" y="129"/>
                  </a:lnTo>
                  <a:lnTo>
                    <a:pt x="264" y="130"/>
                  </a:lnTo>
                  <a:lnTo>
                    <a:pt x="262" y="134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8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248" y="139"/>
                  </a:lnTo>
                  <a:lnTo>
                    <a:pt x="246" y="141"/>
                  </a:lnTo>
                  <a:lnTo>
                    <a:pt x="240" y="138"/>
                  </a:lnTo>
                  <a:lnTo>
                    <a:pt x="238" y="138"/>
                  </a:lnTo>
                  <a:lnTo>
                    <a:pt x="237" y="136"/>
                  </a:lnTo>
                  <a:lnTo>
                    <a:pt x="235" y="136"/>
                  </a:lnTo>
                  <a:lnTo>
                    <a:pt x="233" y="136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8" y="136"/>
                  </a:lnTo>
                  <a:lnTo>
                    <a:pt x="226" y="136"/>
                  </a:lnTo>
                  <a:lnTo>
                    <a:pt x="224" y="136"/>
                  </a:lnTo>
                  <a:lnTo>
                    <a:pt x="215" y="134"/>
                  </a:lnTo>
                  <a:lnTo>
                    <a:pt x="210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2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3" y="125"/>
                  </a:lnTo>
                  <a:lnTo>
                    <a:pt x="193" y="123"/>
                  </a:lnTo>
                  <a:lnTo>
                    <a:pt x="192" y="121"/>
                  </a:lnTo>
                  <a:lnTo>
                    <a:pt x="192" y="119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1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7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3" y="121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7"/>
                  </a:lnTo>
                  <a:lnTo>
                    <a:pt x="164" y="127"/>
                  </a:lnTo>
                  <a:lnTo>
                    <a:pt x="164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4" y="132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7" y="145"/>
                  </a:lnTo>
                  <a:lnTo>
                    <a:pt x="177" y="145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5" y="154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1" y="161"/>
                  </a:lnTo>
                  <a:lnTo>
                    <a:pt x="179" y="159"/>
                  </a:lnTo>
                  <a:lnTo>
                    <a:pt x="179" y="159"/>
                  </a:lnTo>
                  <a:lnTo>
                    <a:pt x="179" y="161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9" y="177"/>
                  </a:lnTo>
                  <a:lnTo>
                    <a:pt x="179" y="179"/>
                  </a:lnTo>
                  <a:lnTo>
                    <a:pt x="179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2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6" y="188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86" y="188"/>
                  </a:lnTo>
                  <a:lnTo>
                    <a:pt x="181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3" y="192"/>
                  </a:lnTo>
                  <a:lnTo>
                    <a:pt x="170" y="192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3" y="190"/>
                  </a:lnTo>
                  <a:lnTo>
                    <a:pt x="163" y="188"/>
                  </a:lnTo>
                  <a:lnTo>
                    <a:pt x="164" y="186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59" y="185"/>
                  </a:lnTo>
                  <a:lnTo>
                    <a:pt x="159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5" y="192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9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5"/>
                  </a:lnTo>
                  <a:lnTo>
                    <a:pt x="159" y="195"/>
                  </a:lnTo>
                  <a:lnTo>
                    <a:pt x="157" y="197"/>
                  </a:lnTo>
                  <a:lnTo>
                    <a:pt x="159" y="197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5" y="195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2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0"/>
                  </a:lnTo>
                  <a:lnTo>
                    <a:pt x="143" y="188"/>
                  </a:lnTo>
                  <a:lnTo>
                    <a:pt x="143" y="190"/>
                  </a:lnTo>
                  <a:lnTo>
                    <a:pt x="141" y="190"/>
                  </a:lnTo>
                  <a:lnTo>
                    <a:pt x="141" y="192"/>
                  </a:lnTo>
                  <a:lnTo>
                    <a:pt x="139" y="190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43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39" y="186"/>
                  </a:lnTo>
                  <a:lnTo>
                    <a:pt x="139" y="188"/>
                  </a:lnTo>
                  <a:lnTo>
                    <a:pt x="137" y="188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4" y="188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7" y="195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1" y="199"/>
                  </a:lnTo>
                  <a:lnTo>
                    <a:pt x="121" y="199"/>
                  </a:lnTo>
                  <a:lnTo>
                    <a:pt x="121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1" y="197"/>
                  </a:lnTo>
                  <a:lnTo>
                    <a:pt x="121" y="195"/>
                  </a:lnTo>
                  <a:lnTo>
                    <a:pt x="117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5"/>
                  </a:lnTo>
                  <a:lnTo>
                    <a:pt x="103" y="175"/>
                  </a:lnTo>
                  <a:lnTo>
                    <a:pt x="101" y="175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4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74" y="185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3" y="186"/>
                  </a:lnTo>
                  <a:lnTo>
                    <a:pt x="65" y="188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6" y="183"/>
                  </a:lnTo>
                  <a:lnTo>
                    <a:pt x="54" y="185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1" y="186"/>
                  </a:lnTo>
                  <a:lnTo>
                    <a:pt x="51" y="185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27" y="190"/>
                  </a:lnTo>
                  <a:lnTo>
                    <a:pt x="27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5" y="192"/>
                  </a:lnTo>
                  <a:lnTo>
                    <a:pt x="25" y="194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20" y="197"/>
                  </a:lnTo>
                  <a:lnTo>
                    <a:pt x="18" y="199"/>
                  </a:lnTo>
                  <a:lnTo>
                    <a:pt x="18" y="201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6" y="210"/>
                  </a:lnTo>
                  <a:lnTo>
                    <a:pt x="16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7" y="212"/>
                  </a:lnTo>
                  <a:lnTo>
                    <a:pt x="31" y="210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2" y="210"/>
                  </a:lnTo>
                  <a:lnTo>
                    <a:pt x="43" y="210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3" y="213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3" y="217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7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31" y="222"/>
                  </a:lnTo>
                  <a:lnTo>
                    <a:pt x="31" y="221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40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38" y="230"/>
                  </a:lnTo>
                  <a:lnTo>
                    <a:pt x="22" y="233"/>
                  </a:lnTo>
                  <a:lnTo>
                    <a:pt x="22" y="233"/>
                  </a:lnTo>
                  <a:lnTo>
                    <a:pt x="22" y="231"/>
                  </a:lnTo>
                  <a:lnTo>
                    <a:pt x="22" y="231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7"/>
                  </a:lnTo>
                  <a:lnTo>
                    <a:pt x="29" y="235"/>
                  </a:lnTo>
                  <a:lnTo>
                    <a:pt x="31" y="237"/>
                  </a:lnTo>
                  <a:lnTo>
                    <a:pt x="34" y="239"/>
                  </a:lnTo>
                  <a:lnTo>
                    <a:pt x="36" y="242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5" y="253"/>
                  </a:lnTo>
                  <a:lnTo>
                    <a:pt x="45" y="251"/>
                  </a:lnTo>
                  <a:lnTo>
                    <a:pt x="47" y="251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6"/>
                  </a:lnTo>
                  <a:lnTo>
                    <a:pt x="49" y="246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58" y="246"/>
                  </a:lnTo>
                  <a:lnTo>
                    <a:pt x="56" y="244"/>
                  </a:lnTo>
                  <a:lnTo>
                    <a:pt x="58" y="246"/>
                  </a:lnTo>
                  <a:lnTo>
                    <a:pt x="60" y="246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1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1" y="255"/>
                  </a:lnTo>
                  <a:lnTo>
                    <a:pt x="81" y="257"/>
                  </a:lnTo>
                  <a:lnTo>
                    <a:pt x="83" y="259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7" y="259"/>
                  </a:lnTo>
                  <a:lnTo>
                    <a:pt x="87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5"/>
                  </a:lnTo>
                  <a:lnTo>
                    <a:pt x="92" y="253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0" y="255"/>
                  </a:lnTo>
                  <a:lnTo>
                    <a:pt x="90" y="257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6" y="264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6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101" y="259"/>
                  </a:lnTo>
                  <a:lnTo>
                    <a:pt x="101" y="260"/>
                  </a:lnTo>
                  <a:lnTo>
                    <a:pt x="98" y="262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6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9" y="266"/>
                  </a:lnTo>
                  <a:lnTo>
                    <a:pt x="99" y="268"/>
                  </a:lnTo>
                  <a:lnTo>
                    <a:pt x="99" y="269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101" y="275"/>
                  </a:lnTo>
                  <a:lnTo>
                    <a:pt x="99" y="273"/>
                  </a:lnTo>
                  <a:lnTo>
                    <a:pt x="99" y="271"/>
                  </a:lnTo>
                  <a:lnTo>
                    <a:pt x="99" y="269"/>
                  </a:lnTo>
                  <a:lnTo>
                    <a:pt x="99" y="269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3" y="269"/>
                  </a:lnTo>
                  <a:lnTo>
                    <a:pt x="105" y="268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71"/>
                  </a:lnTo>
                  <a:lnTo>
                    <a:pt x="108" y="269"/>
                  </a:lnTo>
                  <a:lnTo>
                    <a:pt x="110" y="269"/>
                  </a:lnTo>
                  <a:lnTo>
                    <a:pt x="110" y="269"/>
                  </a:lnTo>
                  <a:lnTo>
                    <a:pt x="108" y="269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8" y="266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7" y="264"/>
                  </a:lnTo>
                  <a:lnTo>
                    <a:pt x="107" y="262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6" y="266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7" y="266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4"/>
                  </a:lnTo>
                  <a:lnTo>
                    <a:pt x="121" y="264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19" y="269"/>
                  </a:lnTo>
                  <a:lnTo>
                    <a:pt x="119" y="271"/>
                  </a:lnTo>
                  <a:lnTo>
                    <a:pt x="119" y="271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69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3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4" y="275"/>
                  </a:lnTo>
                  <a:lnTo>
                    <a:pt x="114" y="275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7" y="275"/>
                  </a:lnTo>
                  <a:lnTo>
                    <a:pt x="119" y="275"/>
                  </a:lnTo>
                  <a:lnTo>
                    <a:pt x="121" y="275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3"/>
                  </a:lnTo>
                  <a:lnTo>
                    <a:pt x="123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3"/>
                  </a:lnTo>
                  <a:lnTo>
                    <a:pt x="128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6" y="275"/>
                  </a:lnTo>
                  <a:lnTo>
                    <a:pt x="136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7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4" y="278"/>
                  </a:lnTo>
                  <a:lnTo>
                    <a:pt x="134" y="278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80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28" y="284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2" y="291"/>
                  </a:lnTo>
                  <a:lnTo>
                    <a:pt x="130" y="289"/>
                  </a:lnTo>
                  <a:lnTo>
                    <a:pt x="128" y="289"/>
                  </a:lnTo>
                  <a:lnTo>
                    <a:pt x="128" y="289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9" y="291"/>
                  </a:lnTo>
                  <a:lnTo>
                    <a:pt x="139" y="293"/>
                  </a:lnTo>
                  <a:lnTo>
                    <a:pt x="141" y="293"/>
                  </a:lnTo>
                  <a:lnTo>
                    <a:pt x="141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5" y="293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55" y="287"/>
                  </a:lnTo>
                  <a:lnTo>
                    <a:pt x="157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91"/>
                  </a:lnTo>
                  <a:lnTo>
                    <a:pt x="164" y="293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6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3" y="293"/>
                  </a:lnTo>
                  <a:lnTo>
                    <a:pt x="161" y="293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5" y="291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4" y="289"/>
                  </a:lnTo>
                  <a:lnTo>
                    <a:pt x="150" y="291"/>
                  </a:lnTo>
                  <a:lnTo>
                    <a:pt x="148" y="291"/>
                  </a:lnTo>
                  <a:lnTo>
                    <a:pt x="148" y="291"/>
                  </a:lnTo>
                  <a:lnTo>
                    <a:pt x="148" y="293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48" y="297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48" y="300"/>
                  </a:lnTo>
                  <a:lnTo>
                    <a:pt x="148" y="300"/>
                  </a:lnTo>
                  <a:lnTo>
                    <a:pt x="146" y="300"/>
                  </a:lnTo>
                  <a:lnTo>
                    <a:pt x="145" y="300"/>
                  </a:lnTo>
                  <a:lnTo>
                    <a:pt x="145" y="300"/>
                  </a:lnTo>
                  <a:lnTo>
                    <a:pt x="145" y="302"/>
                  </a:lnTo>
                  <a:lnTo>
                    <a:pt x="146" y="302"/>
                  </a:lnTo>
                  <a:lnTo>
                    <a:pt x="152" y="304"/>
                  </a:lnTo>
                  <a:lnTo>
                    <a:pt x="155" y="306"/>
                  </a:lnTo>
                  <a:lnTo>
                    <a:pt x="155" y="306"/>
                  </a:lnTo>
                  <a:lnTo>
                    <a:pt x="155" y="307"/>
                  </a:lnTo>
                  <a:lnTo>
                    <a:pt x="157" y="307"/>
                  </a:lnTo>
                  <a:lnTo>
                    <a:pt x="157" y="309"/>
                  </a:lnTo>
                  <a:lnTo>
                    <a:pt x="155" y="309"/>
                  </a:lnTo>
                  <a:lnTo>
                    <a:pt x="155" y="311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52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4"/>
                  </a:lnTo>
                  <a:lnTo>
                    <a:pt x="150" y="325"/>
                  </a:lnTo>
                  <a:lnTo>
                    <a:pt x="150" y="325"/>
                  </a:lnTo>
                  <a:lnTo>
                    <a:pt x="152" y="325"/>
                  </a:lnTo>
                  <a:lnTo>
                    <a:pt x="154" y="327"/>
                  </a:lnTo>
                  <a:lnTo>
                    <a:pt x="157" y="329"/>
                  </a:lnTo>
                  <a:lnTo>
                    <a:pt x="157" y="333"/>
                  </a:lnTo>
                  <a:lnTo>
                    <a:pt x="159" y="333"/>
                  </a:lnTo>
                  <a:lnTo>
                    <a:pt x="159" y="333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63" y="338"/>
                  </a:lnTo>
                  <a:lnTo>
                    <a:pt x="163" y="338"/>
                  </a:lnTo>
                  <a:lnTo>
                    <a:pt x="164" y="340"/>
                  </a:lnTo>
                  <a:lnTo>
                    <a:pt x="164" y="340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6" y="347"/>
                  </a:lnTo>
                  <a:lnTo>
                    <a:pt x="166" y="349"/>
                  </a:lnTo>
                  <a:lnTo>
                    <a:pt x="166" y="349"/>
                  </a:lnTo>
                  <a:lnTo>
                    <a:pt x="168" y="349"/>
                  </a:lnTo>
                  <a:lnTo>
                    <a:pt x="166" y="347"/>
                  </a:lnTo>
                  <a:lnTo>
                    <a:pt x="166" y="347"/>
                  </a:lnTo>
                  <a:lnTo>
                    <a:pt x="166" y="345"/>
                  </a:lnTo>
                  <a:lnTo>
                    <a:pt x="168" y="347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5" y="351"/>
                  </a:lnTo>
                  <a:lnTo>
                    <a:pt x="175" y="353"/>
                  </a:lnTo>
                  <a:lnTo>
                    <a:pt x="175" y="353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2" y="354"/>
                  </a:lnTo>
                  <a:lnTo>
                    <a:pt x="182" y="356"/>
                  </a:lnTo>
                  <a:lnTo>
                    <a:pt x="182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8" y="358"/>
                  </a:lnTo>
                  <a:lnTo>
                    <a:pt x="188" y="360"/>
                  </a:lnTo>
                  <a:lnTo>
                    <a:pt x="190" y="360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3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5" y="362"/>
                  </a:lnTo>
                  <a:lnTo>
                    <a:pt x="197" y="362"/>
                  </a:lnTo>
                  <a:lnTo>
                    <a:pt x="199" y="362"/>
                  </a:lnTo>
                  <a:lnTo>
                    <a:pt x="201" y="362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7" y="367"/>
                  </a:lnTo>
                  <a:lnTo>
                    <a:pt x="197" y="369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2" y="378"/>
                  </a:lnTo>
                  <a:lnTo>
                    <a:pt x="202" y="378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3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1" y="383"/>
                  </a:lnTo>
                  <a:lnTo>
                    <a:pt x="201" y="385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1" y="390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199" y="392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6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398"/>
                  </a:lnTo>
                  <a:lnTo>
                    <a:pt x="201" y="399"/>
                  </a:lnTo>
                  <a:lnTo>
                    <a:pt x="206" y="403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2" y="403"/>
                  </a:lnTo>
                  <a:lnTo>
                    <a:pt x="202" y="401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3" y="405"/>
                  </a:lnTo>
                  <a:lnTo>
                    <a:pt x="195" y="405"/>
                  </a:lnTo>
                  <a:lnTo>
                    <a:pt x="197" y="405"/>
                  </a:lnTo>
                  <a:lnTo>
                    <a:pt x="197" y="405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8"/>
                  </a:lnTo>
                  <a:lnTo>
                    <a:pt x="201" y="408"/>
                  </a:lnTo>
                  <a:lnTo>
                    <a:pt x="202" y="408"/>
                  </a:lnTo>
                  <a:lnTo>
                    <a:pt x="204" y="410"/>
                  </a:lnTo>
                  <a:lnTo>
                    <a:pt x="206" y="412"/>
                  </a:lnTo>
                  <a:lnTo>
                    <a:pt x="206" y="412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15" y="419"/>
                  </a:lnTo>
                  <a:lnTo>
                    <a:pt x="217" y="421"/>
                  </a:lnTo>
                  <a:lnTo>
                    <a:pt x="217" y="423"/>
                  </a:lnTo>
                  <a:lnTo>
                    <a:pt x="219" y="425"/>
                  </a:lnTo>
                  <a:lnTo>
                    <a:pt x="220" y="430"/>
                  </a:lnTo>
                  <a:lnTo>
                    <a:pt x="220" y="432"/>
                  </a:lnTo>
                  <a:lnTo>
                    <a:pt x="222" y="446"/>
                  </a:lnTo>
                  <a:lnTo>
                    <a:pt x="224" y="448"/>
                  </a:lnTo>
                  <a:lnTo>
                    <a:pt x="224" y="450"/>
                  </a:lnTo>
                  <a:lnTo>
                    <a:pt x="226" y="452"/>
                  </a:lnTo>
                  <a:lnTo>
                    <a:pt x="228" y="452"/>
                  </a:lnTo>
                  <a:lnTo>
                    <a:pt x="231" y="454"/>
                  </a:lnTo>
                  <a:lnTo>
                    <a:pt x="231" y="455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8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9" y="455"/>
                  </a:lnTo>
                  <a:lnTo>
                    <a:pt x="229" y="457"/>
                  </a:lnTo>
                  <a:lnTo>
                    <a:pt x="229" y="459"/>
                  </a:lnTo>
                  <a:lnTo>
                    <a:pt x="229" y="459"/>
                  </a:lnTo>
                  <a:lnTo>
                    <a:pt x="229" y="461"/>
                  </a:lnTo>
                  <a:lnTo>
                    <a:pt x="229" y="463"/>
                  </a:lnTo>
                  <a:lnTo>
                    <a:pt x="229" y="463"/>
                  </a:lnTo>
                  <a:lnTo>
                    <a:pt x="228" y="461"/>
                  </a:lnTo>
                  <a:lnTo>
                    <a:pt x="228" y="459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5"/>
                  </a:lnTo>
                  <a:lnTo>
                    <a:pt x="228" y="455"/>
                  </a:lnTo>
                  <a:lnTo>
                    <a:pt x="226" y="454"/>
                  </a:lnTo>
                  <a:lnTo>
                    <a:pt x="224" y="452"/>
                  </a:lnTo>
                  <a:lnTo>
                    <a:pt x="222" y="450"/>
                  </a:lnTo>
                  <a:lnTo>
                    <a:pt x="220" y="446"/>
                  </a:lnTo>
                  <a:lnTo>
                    <a:pt x="220" y="445"/>
                  </a:lnTo>
                  <a:lnTo>
                    <a:pt x="219" y="439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2"/>
                  </a:lnTo>
                  <a:lnTo>
                    <a:pt x="217" y="430"/>
                  </a:lnTo>
                  <a:lnTo>
                    <a:pt x="211" y="423"/>
                  </a:lnTo>
                  <a:lnTo>
                    <a:pt x="210" y="423"/>
                  </a:lnTo>
                  <a:lnTo>
                    <a:pt x="208" y="421"/>
                  </a:lnTo>
                  <a:lnTo>
                    <a:pt x="204" y="419"/>
                  </a:lnTo>
                  <a:lnTo>
                    <a:pt x="204" y="419"/>
                  </a:lnTo>
                  <a:lnTo>
                    <a:pt x="204" y="418"/>
                  </a:lnTo>
                  <a:lnTo>
                    <a:pt x="202" y="418"/>
                  </a:lnTo>
                  <a:lnTo>
                    <a:pt x="202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1" y="416"/>
                  </a:lnTo>
                  <a:lnTo>
                    <a:pt x="199" y="419"/>
                  </a:lnTo>
                  <a:lnTo>
                    <a:pt x="199" y="421"/>
                  </a:lnTo>
                  <a:lnTo>
                    <a:pt x="199" y="436"/>
                  </a:lnTo>
                  <a:lnTo>
                    <a:pt x="197" y="446"/>
                  </a:lnTo>
                  <a:lnTo>
                    <a:pt x="193" y="481"/>
                  </a:lnTo>
                  <a:lnTo>
                    <a:pt x="193" y="481"/>
                  </a:lnTo>
                  <a:lnTo>
                    <a:pt x="193" y="479"/>
                  </a:lnTo>
                  <a:lnTo>
                    <a:pt x="195" y="475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202" y="475"/>
                  </a:lnTo>
                  <a:lnTo>
                    <a:pt x="204" y="475"/>
                  </a:lnTo>
                  <a:lnTo>
                    <a:pt x="202" y="475"/>
                  </a:lnTo>
                  <a:lnTo>
                    <a:pt x="204" y="477"/>
                  </a:lnTo>
                  <a:lnTo>
                    <a:pt x="204" y="479"/>
                  </a:lnTo>
                  <a:lnTo>
                    <a:pt x="202" y="479"/>
                  </a:lnTo>
                  <a:lnTo>
                    <a:pt x="201" y="479"/>
                  </a:lnTo>
                  <a:lnTo>
                    <a:pt x="199" y="479"/>
                  </a:lnTo>
                  <a:lnTo>
                    <a:pt x="197" y="479"/>
                  </a:lnTo>
                  <a:lnTo>
                    <a:pt x="195" y="481"/>
                  </a:lnTo>
                  <a:lnTo>
                    <a:pt x="195" y="483"/>
                  </a:lnTo>
                  <a:lnTo>
                    <a:pt x="195" y="484"/>
                  </a:lnTo>
                  <a:lnTo>
                    <a:pt x="195" y="484"/>
                  </a:lnTo>
                  <a:lnTo>
                    <a:pt x="193" y="486"/>
                  </a:lnTo>
                  <a:lnTo>
                    <a:pt x="193" y="488"/>
                  </a:lnTo>
                  <a:lnTo>
                    <a:pt x="193" y="490"/>
                  </a:lnTo>
                  <a:lnTo>
                    <a:pt x="193" y="490"/>
                  </a:lnTo>
                  <a:lnTo>
                    <a:pt x="193" y="495"/>
                  </a:lnTo>
                  <a:lnTo>
                    <a:pt x="192" y="504"/>
                  </a:lnTo>
                  <a:lnTo>
                    <a:pt x="190" y="524"/>
                  </a:lnTo>
                  <a:lnTo>
                    <a:pt x="188" y="533"/>
                  </a:lnTo>
                  <a:lnTo>
                    <a:pt x="186" y="537"/>
                  </a:lnTo>
                  <a:lnTo>
                    <a:pt x="184" y="548"/>
                  </a:lnTo>
                  <a:lnTo>
                    <a:pt x="182" y="553"/>
                  </a:lnTo>
                  <a:lnTo>
                    <a:pt x="182" y="555"/>
                  </a:lnTo>
                  <a:lnTo>
                    <a:pt x="181" y="557"/>
                  </a:lnTo>
                  <a:lnTo>
                    <a:pt x="181" y="557"/>
                  </a:lnTo>
                  <a:lnTo>
                    <a:pt x="179" y="560"/>
                  </a:lnTo>
                  <a:lnTo>
                    <a:pt x="179" y="560"/>
                  </a:lnTo>
                  <a:lnTo>
                    <a:pt x="177" y="560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75" y="564"/>
                  </a:lnTo>
                  <a:lnTo>
                    <a:pt x="173" y="566"/>
                  </a:lnTo>
                  <a:lnTo>
                    <a:pt x="173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9"/>
                  </a:lnTo>
                  <a:lnTo>
                    <a:pt x="166" y="569"/>
                  </a:lnTo>
                  <a:lnTo>
                    <a:pt x="166" y="571"/>
                  </a:lnTo>
                  <a:lnTo>
                    <a:pt x="168" y="571"/>
                  </a:lnTo>
                  <a:lnTo>
                    <a:pt x="168" y="573"/>
                  </a:lnTo>
                  <a:lnTo>
                    <a:pt x="168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3" y="573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5"/>
                  </a:lnTo>
                  <a:lnTo>
                    <a:pt x="179" y="575"/>
                  </a:lnTo>
                  <a:lnTo>
                    <a:pt x="179" y="575"/>
                  </a:lnTo>
                  <a:lnTo>
                    <a:pt x="181" y="575"/>
                  </a:lnTo>
                  <a:lnTo>
                    <a:pt x="182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6" y="578"/>
                  </a:lnTo>
                  <a:lnTo>
                    <a:pt x="186" y="580"/>
                  </a:lnTo>
                  <a:lnTo>
                    <a:pt x="186" y="582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82" y="587"/>
                  </a:lnTo>
                  <a:lnTo>
                    <a:pt x="182" y="589"/>
                  </a:lnTo>
                  <a:lnTo>
                    <a:pt x="182" y="589"/>
                  </a:lnTo>
                  <a:lnTo>
                    <a:pt x="182" y="591"/>
                  </a:lnTo>
                  <a:lnTo>
                    <a:pt x="184" y="591"/>
                  </a:lnTo>
                  <a:lnTo>
                    <a:pt x="186" y="593"/>
                  </a:lnTo>
                  <a:lnTo>
                    <a:pt x="188" y="593"/>
                  </a:lnTo>
                  <a:lnTo>
                    <a:pt x="188" y="591"/>
                  </a:lnTo>
                  <a:lnTo>
                    <a:pt x="188" y="591"/>
                  </a:lnTo>
                  <a:lnTo>
                    <a:pt x="188" y="589"/>
                  </a:lnTo>
                  <a:lnTo>
                    <a:pt x="190" y="587"/>
                  </a:lnTo>
                  <a:lnTo>
                    <a:pt x="190" y="587"/>
                  </a:lnTo>
                  <a:lnTo>
                    <a:pt x="192" y="586"/>
                  </a:lnTo>
                  <a:lnTo>
                    <a:pt x="192" y="587"/>
                  </a:lnTo>
                  <a:lnTo>
                    <a:pt x="192" y="587"/>
                  </a:lnTo>
                  <a:lnTo>
                    <a:pt x="190" y="589"/>
                  </a:lnTo>
                  <a:lnTo>
                    <a:pt x="192" y="589"/>
                  </a:lnTo>
                  <a:lnTo>
                    <a:pt x="192" y="591"/>
                  </a:lnTo>
                  <a:lnTo>
                    <a:pt x="193" y="591"/>
                  </a:lnTo>
                  <a:lnTo>
                    <a:pt x="195" y="591"/>
                  </a:lnTo>
                  <a:lnTo>
                    <a:pt x="197" y="593"/>
                  </a:lnTo>
                  <a:lnTo>
                    <a:pt x="199" y="595"/>
                  </a:lnTo>
                  <a:lnTo>
                    <a:pt x="201" y="593"/>
                  </a:lnTo>
                  <a:lnTo>
                    <a:pt x="201" y="595"/>
                  </a:lnTo>
                  <a:lnTo>
                    <a:pt x="202" y="595"/>
                  </a:lnTo>
                  <a:lnTo>
                    <a:pt x="202" y="595"/>
                  </a:lnTo>
                  <a:lnTo>
                    <a:pt x="204" y="595"/>
                  </a:lnTo>
                  <a:lnTo>
                    <a:pt x="204" y="595"/>
                  </a:lnTo>
                  <a:lnTo>
                    <a:pt x="206" y="596"/>
                  </a:lnTo>
                  <a:lnTo>
                    <a:pt x="208" y="596"/>
                  </a:lnTo>
                  <a:lnTo>
                    <a:pt x="210" y="598"/>
                  </a:lnTo>
                  <a:lnTo>
                    <a:pt x="213" y="598"/>
                  </a:lnTo>
                  <a:lnTo>
                    <a:pt x="217" y="598"/>
                  </a:lnTo>
                  <a:lnTo>
                    <a:pt x="219" y="598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2" y="604"/>
                  </a:lnTo>
                  <a:lnTo>
                    <a:pt x="224" y="604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8" y="607"/>
                  </a:lnTo>
                  <a:lnTo>
                    <a:pt x="228" y="607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9" y="609"/>
                  </a:lnTo>
                  <a:lnTo>
                    <a:pt x="229" y="609"/>
                  </a:lnTo>
                  <a:lnTo>
                    <a:pt x="229" y="607"/>
                  </a:lnTo>
                  <a:lnTo>
                    <a:pt x="231" y="607"/>
                  </a:lnTo>
                  <a:lnTo>
                    <a:pt x="233" y="609"/>
                  </a:lnTo>
                  <a:lnTo>
                    <a:pt x="235" y="609"/>
                  </a:lnTo>
                  <a:lnTo>
                    <a:pt x="237" y="607"/>
                  </a:lnTo>
                  <a:lnTo>
                    <a:pt x="238" y="605"/>
                  </a:lnTo>
                  <a:lnTo>
                    <a:pt x="238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4" y="607"/>
                  </a:lnTo>
                  <a:lnTo>
                    <a:pt x="244" y="609"/>
                  </a:lnTo>
                  <a:lnTo>
                    <a:pt x="246" y="609"/>
                  </a:lnTo>
                  <a:lnTo>
                    <a:pt x="248" y="609"/>
                  </a:lnTo>
                  <a:lnTo>
                    <a:pt x="248" y="607"/>
                  </a:lnTo>
                  <a:lnTo>
                    <a:pt x="248" y="609"/>
                  </a:lnTo>
                  <a:lnTo>
                    <a:pt x="249" y="611"/>
                  </a:lnTo>
                  <a:lnTo>
                    <a:pt x="249" y="611"/>
                  </a:lnTo>
                  <a:lnTo>
                    <a:pt x="249" y="613"/>
                  </a:lnTo>
                  <a:lnTo>
                    <a:pt x="249" y="613"/>
                  </a:lnTo>
                  <a:lnTo>
                    <a:pt x="251" y="613"/>
                  </a:lnTo>
                  <a:lnTo>
                    <a:pt x="251" y="613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3" y="614"/>
                  </a:lnTo>
                  <a:lnTo>
                    <a:pt x="253" y="614"/>
                  </a:lnTo>
                  <a:lnTo>
                    <a:pt x="255" y="616"/>
                  </a:lnTo>
                  <a:lnTo>
                    <a:pt x="257" y="616"/>
                  </a:lnTo>
                  <a:lnTo>
                    <a:pt x="260" y="614"/>
                  </a:lnTo>
                  <a:lnTo>
                    <a:pt x="264" y="613"/>
                  </a:lnTo>
                  <a:lnTo>
                    <a:pt x="264" y="613"/>
                  </a:lnTo>
                  <a:lnTo>
                    <a:pt x="266" y="613"/>
                  </a:lnTo>
                  <a:lnTo>
                    <a:pt x="267" y="613"/>
                  </a:lnTo>
                  <a:lnTo>
                    <a:pt x="267" y="614"/>
                  </a:lnTo>
                  <a:lnTo>
                    <a:pt x="269" y="616"/>
                  </a:lnTo>
                  <a:lnTo>
                    <a:pt x="271" y="616"/>
                  </a:lnTo>
                  <a:lnTo>
                    <a:pt x="271" y="616"/>
                  </a:lnTo>
                  <a:lnTo>
                    <a:pt x="273" y="614"/>
                  </a:lnTo>
                  <a:lnTo>
                    <a:pt x="273" y="614"/>
                  </a:lnTo>
                  <a:lnTo>
                    <a:pt x="275" y="613"/>
                  </a:lnTo>
                  <a:lnTo>
                    <a:pt x="275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6"/>
                  </a:lnTo>
                  <a:lnTo>
                    <a:pt x="276" y="616"/>
                  </a:lnTo>
                  <a:lnTo>
                    <a:pt x="278" y="616"/>
                  </a:lnTo>
                  <a:lnTo>
                    <a:pt x="280" y="614"/>
                  </a:lnTo>
                  <a:lnTo>
                    <a:pt x="280" y="616"/>
                  </a:lnTo>
                  <a:lnTo>
                    <a:pt x="287" y="614"/>
                  </a:lnTo>
                  <a:lnTo>
                    <a:pt x="289" y="616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7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09"/>
                  </a:lnTo>
                  <a:lnTo>
                    <a:pt x="289" y="607"/>
                  </a:lnTo>
                  <a:lnTo>
                    <a:pt x="289" y="605"/>
                  </a:lnTo>
                  <a:lnTo>
                    <a:pt x="289" y="605"/>
                  </a:lnTo>
                  <a:lnTo>
                    <a:pt x="291" y="605"/>
                  </a:lnTo>
                  <a:lnTo>
                    <a:pt x="291" y="605"/>
                  </a:lnTo>
                  <a:lnTo>
                    <a:pt x="293" y="605"/>
                  </a:lnTo>
                  <a:lnTo>
                    <a:pt x="294" y="605"/>
                  </a:lnTo>
                  <a:lnTo>
                    <a:pt x="294" y="605"/>
                  </a:lnTo>
                  <a:lnTo>
                    <a:pt x="296" y="605"/>
                  </a:lnTo>
                  <a:lnTo>
                    <a:pt x="296" y="605"/>
                  </a:lnTo>
                  <a:lnTo>
                    <a:pt x="300" y="607"/>
                  </a:lnTo>
                  <a:lnTo>
                    <a:pt x="300" y="607"/>
                  </a:lnTo>
                  <a:lnTo>
                    <a:pt x="302" y="607"/>
                  </a:lnTo>
                  <a:lnTo>
                    <a:pt x="302" y="609"/>
                  </a:lnTo>
                  <a:lnTo>
                    <a:pt x="302" y="609"/>
                  </a:lnTo>
                  <a:lnTo>
                    <a:pt x="303" y="609"/>
                  </a:lnTo>
                  <a:lnTo>
                    <a:pt x="303" y="609"/>
                  </a:lnTo>
                  <a:lnTo>
                    <a:pt x="303" y="607"/>
                  </a:lnTo>
                  <a:lnTo>
                    <a:pt x="303" y="609"/>
                  </a:lnTo>
                  <a:lnTo>
                    <a:pt x="305" y="609"/>
                  </a:lnTo>
                  <a:lnTo>
                    <a:pt x="305" y="609"/>
                  </a:lnTo>
                  <a:lnTo>
                    <a:pt x="309" y="609"/>
                  </a:lnTo>
                  <a:lnTo>
                    <a:pt x="311" y="609"/>
                  </a:lnTo>
                  <a:lnTo>
                    <a:pt x="313" y="611"/>
                  </a:lnTo>
                  <a:lnTo>
                    <a:pt x="313" y="611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6" y="614"/>
                  </a:lnTo>
                  <a:lnTo>
                    <a:pt x="322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5" y="616"/>
                  </a:lnTo>
                  <a:lnTo>
                    <a:pt x="325" y="616"/>
                  </a:lnTo>
                  <a:lnTo>
                    <a:pt x="327" y="618"/>
                  </a:lnTo>
                  <a:lnTo>
                    <a:pt x="327" y="620"/>
                  </a:lnTo>
                  <a:lnTo>
                    <a:pt x="329" y="622"/>
                  </a:lnTo>
                  <a:lnTo>
                    <a:pt x="329" y="622"/>
                  </a:lnTo>
                  <a:lnTo>
                    <a:pt x="331" y="618"/>
                  </a:lnTo>
                  <a:lnTo>
                    <a:pt x="331" y="618"/>
                  </a:lnTo>
                  <a:lnTo>
                    <a:pt x="332" y="618"/>
                  </a:lnTo>
                  <a:lnTo>
                    <a:pt x="334" y="618"/>
                  </a:lnTo>
                  <a:lnTo>
                    <a:pt x="336" y="620"/>
                  </a:lnTo>
                  <a:lnTo>
                    <a:pt x="336" y="620"/>
                  </a:lnTo>
                  <a:lnTo>
                    <a:pt x="343" y="620"/>
                  </a:lnTo>
                  <a:lnTo>
                    <a:pt x="341" y="622"/>
                  </a:lnTo>
                  <a:lnTo>
                    <a:pt x="343" y="622"/>
                  </a:lnTo>
                  <a:lnTo>
                    <a:pt x="343" y="623"/>
                  </a:lnTo>
                  <a:lnTo>
                    <a:pt x="345" y="623"/>
                  </a:lnTo>
                  <a:lnTo>
                    <a:pt x="345" y="623"/>
                  </a:lnTo>
                  <a:lnTo>
                    <a:pt x="343" y="623"/>
                  </a:lnTo>
                  <a:lnTo>
                    <a:pt x="343" y="625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7" y="629"/>
                  </a:lnTo>
                  <a:lnTo>
                    <a:pt x="347" y="629"/>
                  </a:lnTo>
                  <a:lnTo>
                    <a:pt x="350" y="632"/>
                  </a:lnTo>
                  <a:lnTo>
                    <a:pt x="350" y="632"/>
                  </a:lnTo>
                  <a:lnTo>
                    <a:pt x="352" y="632"/>
                  </a:lnTo>
                  <a:lnTo>
                    <a:pt x="352" y="632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4" y="638"/>
                  </a:lnTo>
                  <a:lnTo>
                    <a:pt x="356" y="638"/>
                  </a:lnTo>
                  <a:lnTo>
                    <a:pt x="356" y="638"/>
                  </a:lnTo>
                  <a:lnTo>
                    <a:pt x="358" y="638"/>
                  </a:lnTo>
                  <a:lnTo>
                    <a:pt x="358" y="638"/>
                  </a:lnTo>
                  <a:lnTo>
                    <a:pt x="359" y="638"/>
                  </a:lnTo>
                  <a:lnTo>
                    <a:pt x="359" y="638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8" y="632"/>
                  </a:lnTo>
                  <a:lnTo>
                    <a:pt x="370" y="632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6" y="636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78" y="638"/>
                  </a:lnTo>
                  <a:lnTo>
                    <a:pt x="379" y="638"/>
                  </a:lnTo>
                  <a:lnTo>
                    <a:pt x="379" y="640"/>
                  </a:lnTo>
                  <a:lnTo>
                    <a:pt x="381" y="640"/>
                  </a:lnTo>
                  <a:lnTo>
                    <a:pt x="381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38"/>
                  </a:lnTo>
                  <a:lnTo>
                    <a:pt x="385" y="638"/>
                  </a:lnTo>
                  <a:lnTo>
                    <a:pt x="385" y="638"/>
                  </a:lnTo>
                  <a:lnTo>
                    <a:pt x="387" y="638"/>
                  </a:lnTo>
                  <a:lnTo>
                    <a:pt x="388" y="640"/>
                  </a:lnTo>
                  <a:lnTo>
                    <a:pt x="390" y="640"/>
                  </a:lnTo>
                  <a:lnTo>
                    <a:pt x="390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88" y="636"/>
                  </a:lnTo>
                  <a:lnTo>
                    <a:pt x="390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7" y="634"/>
                  </a:lnTo>
                  <a:lnTo>
                    <a:pt x="397" y="632"/>
                  </a:lnTo>
                  <a:lnTo>
                    <a:pt x="399" y="631"/>
                  </a:lnTo>
                  <a:lnTo>
                    <a:pt x="399" y="631"/>
                  </a:lnTo>
                  <a:lnTo>
                    <a:pt x="401" y="631"/>
                  </a:lnTo>
                  <a:lnTo>
                    <a:pt x="401" y="631"/>
                  </a:lnTo>
                  <a:lnTo>
                    <a:pt x="403" y="631"/>
                  </a:lnTo>
                  <a:lnTo>
                    <a:pt x="405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2" y="632"/>
                  </a:lnTo>
                  <a:lnTo>
                    <a:pt x="414" y="632"/>
                  </a:lnTo>
                  <a:lnTo>
                    <a:pt x="415" y="632"/>
                  </a:lnTo>
                  <a:lnTo>
                    <a:pt x="415" y="632"/>
                  </a:lnTo>
                  <a:lnTo>
                    <a:pt x="415" y="631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2" y="625"/>
                  </a:lnTo>
                  <a:lnTo>
                    <a:pt x="410" y="625"/>
                  </a:lnTo>
                  <a:lnTo>
                    <a:pt x="410" y="625"/>
                  </a:lnTo>
                  <a:lnTo>
                    <a:pt x="408" y="623"/>
                  </a:lnTo>
                  <a:lnTo>
                    <a:pt x="408" y="622"/>
                  </a:lnTo>
                  <a:lnTo>
                    <a:pt x="408" y="620"/>
                  </a:lnTo>
                  <a:lnTo>
                    <a:pt x="408" y="616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9"/>
                  </a:lnTo>
                  <a:lnTo>
                    <a:pt x="408" y="605"/>
                  </a:lnTo>
                  <a:lnTo>
                    <a:pt x="410" y="600"/>
                  </a:lnTo>
                  <a:lnTo>
                    <a:pt x="410" y="598"/>
                  </a:lnTo>
                  <a:lnTo>
                    <a:pt x="408" y="598"/>
                  </a:lnTo>
                  <a:lnTo>
                    <a:pt x="408" y="598"/>
                  </a:lnTo>
                  <a:lnTo>
                    <a:pt x="408" y="596"/>
                  </a:lnTo>
                  <a:lnTo>
                    <a:pt x="410" y="595"/>
                  </a:lnTo>
                  <a:lnTo>
                    <a:pt x="410" y="593"/>
                  </a:lnTo>
                  <a:lnTo>
                    <a:pt x="410" y="593"/>
                  </a:lnTo>
                  <a:lnTo>
                    <a:pt x="410" y="591"/>
                  </a:lnTo>
                  <a:lnTo>
                    <a:pt x="412" y="589"/>
                  </a:lnTo>
                  <a:lnTo>
                    <a:pt x="412" y="587"/>
                  </a:lnTo>
                  <a:lnTo>
                    <a:pt x="412" y="587"/>
                  </a:lnTo>
                  <a:lnTo>
                    <a:pt x="414" y="586"/>
                  </a:lnTo>
                  <a:lnTo>
                    <a:pt x="414" y="586"/>
                  </a:lnTo>
                  <a:lnTo>
                    <a:pt x="415" y="584"/>
                  </a:lnTo>
                  <a:lnTo>
                    <a:pt x="415" y="582"/>
                  </a:lnTo>
                  <a:lnTo>
                    <a:pt x="415" y="582"/>
                  </a:lnTo>
                  <a:lnTo>
                    <a:pt x="417" y="582"/>
                  </a:lnTo>
                  <a:lnTo>
                    <a:pt x="417" y="580"/>
                  </a:lnTo>
                  <a:lnTo>
                    <a:pt x="417" y="580"/>
                  </a:lnTo>
                  <a:lnTo>
                    <a:pt x="419" y="578"/>
                  </a:lnTo>
                  <a:lnTo>
                    <a:pt x="423" y="576"/>
                  </a:lnTo>
                  <a:lnTo>
                    <a:pt x="426" y="575"/>
                  </a:lnTo>
                  <a:lnTo>
                    <a:pt x="428" y="575"/>
                  </a:lnTo>
                  <a:lnTo>
                    <a:pt x="430" y="575"/>
                  </a:lnTo>
                  <a:lnTo>
                    <a:pt x="432" y="575"/>
                  </a:lnTo>
                  <a:lnTo>
                    <a:pt x="432" y="575"/>
                  </a:lnTo>
                  <a:lnTo>
                    <a:pt x="435" y="569"/>
                  </a:lnTo>
                  <a:lnTo>
                    <a:pt x="437" y="569"/>
                  </a:lnTo>
                  <a:lnTo>
                    <a:pt x="444" y="566"/>
                  </a:lnTo>
                  <a:lnTo>
                    <a:pt x="453" y="558"/>
                  </a:lnTo>
                  <a:lnTo>
                    <a:pt x="453" y="557"/>
                  </a:lnTo>
                  <a:lnTo>
                    <a:pt x="457" y="557"/>
                  </a:lnTo>
                  <a:lnTo>
                    <a:pt x="459" y="557"/>
                  </a:lnTo>
                  <a:lnTo>
                    <a:pt x="462" y="557"/>
                  </a:lnTo>
                  <a:lnTo>
                    <a:pt x="462" y="557"/>
                  </a:lnTo>
                  <a:lnTo>
                    <a:pt x="462" y="558"/>
                  </a:lnTo>
                  <a:lnTo>
                    <a:pt x="462" y="558"/>
                  </a:lnTo>
                  <a:lnTo>
                    <a:pt x="462" y="560"/>
                  </a:lnTo>
                  <a:lnTo>
                    <a:pt x="464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7" y="564"/>
                  </a:lnTo>
                  <a:lnTo>
                    <a:pt x="482" y="562"/>
                  </a:lnTo>
                  <a:lnTo>
                    <a:pt x="484" y="564"/>
                  </a:lnTo>
                  <a:lnTo>
                    <a:pt x="486" y="564"/>
                  </a:lnTo>
                  <a:lnTo>
                    <a:pt x="486" y="566"/>
                  </a:lnTo>
                  <a:lnTo>
                    <a:pt x="486" y="566"/>
                  </a:lnTo>
                  <a:lnTo>
                    <a:pt x="484" y="567"/>
                  </a:lnTo>
                  <a:lnTo>
                    <a:pt x="484" y="569"/>
                  </a:lnTo>
                  <a:lnTo>
                    <a:pt x="486" y="569"/>
                  </a:lnTo>
                  <a:lnTo>
                    <a:pt x="489" y="571"/>
                  </a:lnTo>
                  <a:lnTo>
                    <a:pt x="497" y="571"/>
                  </a:lnTo>
                  <a:lnTo>
                    <a:pt x="497" y="571"/>
                  </a:lnTo>
                  <a:lnTo>
                    <a:pt x="499" y="569"/>
                  </a:lnTo>
                  <a:lnTo>
                    <a:pt x="497" y="567"/>
                  </a:lnTo>
                  <a:lnTo>
                    <a:pt x="495" y="567"/>
                  </a:lnTo>
                  <a:lnTo>
                    <a:pt x="493" y="566"/>
                  </a:lnTo>
                  <a:lnTo>
                    <a:pt x="493" y="562"/>
                  </a:lnTo>
                  <a:lnTo>
                    <a:pt x="493" y="558"/>
                  </a:lnTo>
                  <a:lnTo>
                    <a:pt x="493" y="557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3" y="557"/>
                  </a:lnTo>
                  <a:lnTo>
                    <a:pt x="493" y="557"/>
                  </a:lnTo>
                  <a:lnTo>
                    <a:pt x="493" y="558"/>
                  </a:lnTo>
                  <a:lnTo>
                    <a:pt x="493" y="560"/>
                  </a:lnTo>
                  <a:lnTo>
                    <a:pt x="493" y="564"/>
                  </a:lnTo>
                  <a:lnTo>
                    <a:pt x="495" y="566"/>
                  </a:lnTo>
                  <a:lnTo>
                    <a:pt x="497" y="567"/>
                  </a:lnTo>
                  <a:lnTo>
                    <a:pt x="499" y="567"/>
                  </a:lnTo>
                  <a:lnTo>
                    <a:pt x="499" y="569"/>
                  </a:lnTo>
                  <a:lnTo>
                    <a:pt x="499" y="571"/>
                  </a:lnTo>
                  <a:lnTo>
                    <a:pt x="500" y="569"/>
                  </a:lnTo>
                  <a:lnTo>
                    <a:pt x="502" y="569"/>
                  </a:lnTo>
                  <a:lnTo>
                    <a:pt x="500" y="569"/>
                  </a:lnTo>
                  <a:lnTo>
                    <a:pt x="500" y="567"/>
                  </a:lnTo>
                  <a:lnTo>
                    <a:pt x="499" y="567"/>
                  </a:lnTo>
                  <a:lnTo>
                    <a:pt x="499" y="567"/>
                  </a:lnTo>
                  <a:lnTo>
                    <a:pt x="500" y="566"/>
                  </a:lnTo>
                  <a:lnTo>
                    <a:pt x="500" y="566"/>
                  </a:lnTo>
                  <a:lnTo>
                    <a:pt x="502" y="566"/>
                  </a:lnTo>
                  <a:lnTo>
                    <a:pt x="502" y="564"/>
                  </a:lnTo>
                  <a:lnTo>
                    <a:pt x="502" y="564"/>
                  </a:lnTo>
                  <a:lnTo>
                    <a:pt x="506" y="566"/>
                  </a:lnTo>
                  <a:lnTo>
                    <a:pt x="506" y="566"/>
                  </a:lnTo>
                  <a:lnTo>
                    <a:pt x="508" y="566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9" y="562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58"/>
                  </a:lnTo>
                  <a:lnTo>
                    <a:pt x="508" y="558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9" y="557"/>
                  </a:lnTo>
                  <a:lnTo>
                    <a:pt x="509" y="557"/>
                  </a:lnTo>
                  <a:lnTo>
                    <a:pt x="511" y="557"/>
                  </a:lnTo>
                  <a:lnTo>
                    <a:pt x="511" y="557"/>
                  </a:lnTo>
                  <a:lnTo>
                    <a:pt x="511" y="558"/>
                  </a:lnTo>
                  <a:lnTo>
                    <a:pt x="513" y="558"/>
                  </a:lnTo>
                  <a:lnTo>
                    <a:pt x="513" y="558"/>
                  </a:lnTo>
                  <a:lnTo>
                    <a:pt x="513" y="560"/>
                  </a:lnTo>
                  <a:lnTo>
                    <a:pt x="513" y="560"/>
                  </a:lnTo>
                  <a:lnTo>
                    <a:pt x="515" y="560"/>
                  </a:lnTo>
                  <a:lnTo>
                    <a:pt x="517" y="560"/>
                  </a:lnTo>
                  <a:lnTo>
                    <a:pt x="518" y="560"/>
                  </a:lnTo>
                  <a:lnTo>
                    <a:pt x="518" y="562"/>
                  </a:lnTo>
                  <a:lnTo>
                    <a:pt x="517" y="562"/>
                  </a:lnTo>
                  <a:lnTo>
                    <a:pt x="517" y="564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09" y="566"/>
                  </a:lnTo>
                  <a:lnTo>
                    <a:pt x="508" y="566"/>
                  </a:lnTo>
                  <a:lnTo>
                    <a:pt x="508" y="567"/>
                  </a:lnTo>
                  <a:lnTo>
                    <a:pt x="508" y="569"/>
                  </a:lnTo>
                  <a:lnTo>
                    <a:pt x="508" y="571"/>
                  </a:lnTo>
                  <a:lnTo>
                    <a:pt x="509" y="571"/>
                  </a:lnTo>
                  <a:lnTo>
                    <a:pt x="513" y="571"/>
                  </a:lnTo>
                  <a:lnTo>
                    <a:pt x="515" y="571"/>
                  </a:lnTo>
                  <a:lnTo>
                    <a:pt x="518" y="571"/>
                  </a:lnTo>
                  <a:lnTo>
                    <a:pt x="522" y="569"/>
                  </a:lnTo>
                  <a:lnTo>
                    <a:pt x="524" y="571"/>
                  </a:lnTo>
                  <a:lnTo>
                    <a:pt x="524" y="573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6" y="576"/>
                  </a:lnTo>
                  <a:lnTo>
                    <a:pt x="524" y="576"/>
                  </a:lnTo>
                  <a:lnTo>
                    <a:pt x="524" y="578"/>
                  </a:lnTo>
                  <a:lnTo>
                    <a:pt x="524" y="578"/>
                  </a:lnTo>
                  <a:lnTo>
                    <a:pt x="524" y="580"/>
                  </a:lnTo>
                  <a:lnTo>
                    <a:pt x="526" y="580"/>
                  </a:lnTo>
                  <a:lnTo>
                    <a:pt x="526" y="580"/>
                  </a:lnTo>
                  <a:lnTo>
                    <a:pt x="527" y="580"/>
                  </a:lnTo>
                  <a:lnTo>
                    <a:pt x="529" y="580"/>
                  </a:lnTo>
                  <a:lnTo>
                    <a:pt x="529" y="580"/>
                  </a:lnTo>
                  <a:lnTo>
                    <a:pt x="531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5" y="580"/>
                  </a:lnTo>
                  <a:lnTo>
                    <a:pt x="535" y="582"/>
                  </a:lnTo>
                  <a:lnTo>
                    <a:pt x="535" y="582"/>
                  </a:lnTo>
                  <a:lnTo>
                    <a:pt x="536" y="582"/>
                  </a:lnTo>
                  <a:lnTo>
                    <a:pt x="536" y="584"/>
                  </a:lnTo>
                  <a:lnTo>
                    <a:pt x="538" y="582"/>
                  </a:lnTo>
                  <a:lnTo>
                    <a:pt x="538" y="582"/>
                  </a:lnTo>
                  <a:lnTo>
                    <a:pt x="540" y="582"/>
                  </a:lnTo>
                  <a:lnTo>
                    <a:pt x="540" y="582"/>
                  </a:lnTo>
                  <a:lnTo>
                    <a:pt x="542" y="582"/>
                  </a:lnTo>
                  <a:lnTo>
                    <a:pt x="542" y="584"/>
                  </a:lnTo>
                  <a:lnTo>
                    <a:pt x="544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7" y="591"/>
                  </a:lnTo>
                  <a:lnTo>
                    <a:pt x="549" y="591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4" y="589"/>
                  </a:lnTo>
                  <a:lnTo>
                    <a:pt x="554" y="589"/>
                  </a:lnTo>
                  <a:lnTo>
                    <a:pt x="553" y="587"/>
                  </a:lnTo>
                  <a:lnTo>
                    <a:pt x="553" y="587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7"/>
                  </a:lnTo>
                  <a:lnTo>
                    <a:pt x="556" y="587"/>
                  </a:lnTo>
                  <a:lnTo>
                    <a:pt x="558" y="587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62" y="589"/>
                  </a:lnTo>
                  <a:lnTo>
                    <a:pt x="562" y="589"/>
                  </a:lnTo>
                  <a:lnTo>
                    <a:pt x="564" y="589"/>
                  </a:lnTo>
                  <a:lnTo>
                    <a:pt x="564" y="591"/>
                  </a:lnTo>
                  <a:lnTo>
                    <a:pt x="564" y="591"/>
                  </a:lnTo>
                  <a:lnTo>
                    <a:pt x="562" y="591"/>
                  </a:lnTo>
                  <a:lnTo>
                    <a:pt x="562" y="591"/>
                  </a:lnTo>
                  <a:lnTo>
                    <a:pt x="562" y="593"/>
                  </a:lnTo>
                  <a:lnTo>
                    <a:pt x="564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4" y="591"/>
                  </a:lnTo>
                  <a:lnTo>
                    <a:pt x="564" y="589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7" y="587"/>
                  </a:lnTo>
                  <a:lnTo>
                    <a:pt x="567" y="586"/>
                  </a:lnTo>
                  <a:lnTo>
                    <a:pt x="569" y="586"/>
                  </a:lnTo>
                  <a:lnTo>
                    <a:pt x="571" y="586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4" y="587"/>
                  </a:lnTo>
                  <a:lnTo>
                    <a:pt x="576" y="587"/>
                  </a:lnTo>
                  <a:lnTo>
                    <a:pt x="574" y="587"/>
                  </a:lnTo>
                  <a:lnTo>
                    <a:pt x="574" y="586"/>
                  </a:lnTo>
                  <a:lnTo>
                    <a:pt x="576" y="586"/>
                  </a:lnTo>
                  <a:lnTo>
                    <a:pt x="576" y="584"/>
                  </a:lnTo>
                  <a:lnTo>
                    <a:pt x="578" y="584"/>
                  </a:lnTo>
                  <a:lnTo>
                    <a:pt x="580" y="584"/>
                  </a:lnTo>
                  <a:lnTo>
                    <a:pt x="580" y="584"/>
                  </a:lnTo>
                  <a:lnTo>
                    <a:pt x="582" y="584"/>
                  </a:lnTo>
                  <a:lnTo>
                    <a:pt x="583" y="584"/>
                  </a:lnTo>
                  <a:lnTo>
                    <a:pt x="583" y="582"/>
                  </a:lnTo>
                  <a:lnTo>
                    <a:pt x="583" y="582"/>
                  </a:lnTo>
                  <a:lnTo>
                    <a:pt x="585" y="582"/>
                  </a:lnTo>
                  <a:lnTo>
                    <a:pt x="585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2"/>
                  </a:lnTo>
                  <a:lnTo>
                    <a:pt x="589" y="582"/>
                  </a:lnTo>
                  <a:lnTo>
                    <a:pt x="591" y="582"/>
                  </a:lnTo>
                  <a:lnTo>
                    <a:pt x="591" y="580"/>
                  </a:lnTo>
                  <a:lnTo>
                    <a:pt x="591" y="580"/>
                  </a:lnTo>
                  <a:lnTo>
                    <a:pt x="591" y="578"/>
                  </a:lnTo>
                  <a:lnTo>
                    <a:pt x="591" y="578"/>
                  </a:lnTo>
                  <a:lnTo>
                    <a:pt x="591" y="576"/>
                  </a:lnTo>
                  <a:lnTo>
                    <a:pt x="592" y="576"/>
                  </a:lnTo>
                  <a:lnTo>
                    <a:pt x="591" y="575"/>
                  </a:lnTo>
                  <a:lnTo>
                    <a:pt x="591" y="575"/>
                  </a:lnTo>
                  <a:lnTo>
                    <a:pt x="587" y="576"/>
                  </a:lnTo>
                  <a:lnTo>
                    <a:pt x="587" y="576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3"/>
                  </a:lnTo>
                  <a:lnTo>
                    <a:pt x="591" y="573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2" y="569"/>
                  </a:lnTo>
                  <a:lnTo>
                    <a:pt x="592" y="569"/>
                  </a:lnTo>
                  <a:lnTo>
                    <a:pt x="594" y="567"/>
                  </a:lnTo>
                  <a:lnTo>
                    <a:pt x="592" y="566"/>
                  </a:lnTo>
                  <a:lnTo>
                    <a:pt x="594" y="566"/>
                  </a:lnTo>
                  <a:lnTo>
                    <a:pt x="594" y="566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600" y="566"/>
                  </a:lnTo>
                  <a:lnTo>
                    <a:pt x="600" y="566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6"/>
                  </a:lnTo>
                  <a:lnTo>
                    <a:pt x="601" y="566"/>
                  </a:lnTo>
                  <a:lnTo>
                    <a:pt x="601" y="564"/>
                  </a:lnTo>
                  <a:lnTo>
                    <a:pt x="603" y="564"/>
                  </a:lnTo>
                  <a:lnTo>
                    <a:pt x="603" y="562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58"/>
                  </a:lnTo>
                  <a:lnTo>
                    <a:pt x="603" y="558"/>
                  </a:lnTo>
                  <a:lnTo>
                    <a:pt x="603" y="558"/>
                  </a:lnTo>
                  <a:lnTo>
                    <a:pt x="605" y="557"/>
                  </a:lnTo>
                  <a:lnTo>
                    <a:pt x="605" y="557"/>
                  </a:lnTo>
                  <a:lnTo>
                    <a:pt x="607" y="557"/>
                  </a:lnTo>
                  <a:lnTo>
                    <a:pt x="607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10" y="557"/>
                  </a:lnTo>
                  <a:lnTo>
                    <a:pt x="610" y="555"/>
                  </a:lnTo>
                  <a:lnTo>
                    <a:pt x="610" y="555"/>
                  </a:lnTo>
                  <a:lnTo>
                    <a:pt x="612" y="555"/>
                  </a:lnTo>
                  <a:lnTo>
                    <a:pt x="612" y="555"/>
                  </a:lnTo>
                  <a:lnTo>
                    <a:pt x="612" y="557"/>
                  </a:lnTo>
                  <a:lnTo>
                    <a:pt x="614" y="557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2" y="553"/>
                  </a:lnTo>
                  <a:lnTo>
                    <a:pt x="614" y="551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6" y="549"/>
                  </a:lnTo>
                  <a:lnTo>
                    <a:pt x="616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8"/>
                  </a:lnTo>
                  <a:lnTo>
                    <a:pt x="620" y="548"/>
                  </a:lnTo>
                  <a:lnTo>
                    <a:pt x="620" y="546"/>
                  </a:lnTo>
                  <a:lnTo>
                    <a:pt x="621" y="546"/>
                  </a:lnTo>
                  <a:lnTo>
                    <a:pt x="621" y="548"/>
                  </a:lnTo>
                  <a:lnTo>
                    <a:pt x="623" y="548"/>
                  </a:lnTo>
                  <a:lnTo>
                    <a:pt x="623" y="548"/>
                  </a:lnTo>
                  <a:lnTo>
                    <a:pt x="623" y="546"/>
                  </a:lnTo>
                  <a:lnTo>
                    <a:pt x="623" y="546"/>
                  </a:lnTo>
                  <a:lnTo>
                    <a:pt x="625" y="546"/>
                  </a:lnTo>
                  <a:lnTo>
                    <a:pt x="625" y="544"/>
                  </a:lnTo>
                  <a:lnTo>
                    <a:pt x="625" y="544"/>
                  </a:lnTo>
                  <a:lnTo>
                    <a:pt x="625" y="542"/>
                  </a:lnTo>
                  <a:lnTo>
                    <a:pt x="627" y="542"/>
                  </a:lnTo>
                  <a:lnTo>
                    <a:pt x="627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2" y="540"/>
                  </a:lnTo>
                  <a:lnTo>
                    <a:pt x="630" y="537"/>
                  </a:lnTo>
                  <a:lnTo>
                    <a:pt x="630" y="535"/>
                  </a:lnTo>
                  <a:lnTo>
                    <a:pt x="632" y="533"/>
                  </a:lnTo>
                  <a:lnTo>
                    <a:pt x="634" y="531"/>
                  </a:lnTo>
                  <a:lnTo>
                    <a:pt x="634" y="530"/>
                  </a:lnTo>
                  <a:lnTo>
                    <a:pt x="638" y="528"/>
                  </a:lnTo>
                  <a:lnTo>
                    <a:pt x="638" y="526"/>
                  </a:lnTo>
                  <a:lnTo>
                    <a:pt x="639" y="524"/>
                  </a:lnTo>
                  <a:lnTo>
                    <a:pt x="639" y="524"/>
                  </a:lnTo>
                  <a:lnTo>
                    <a:pt x="639" y="522"/>
                  </a:lnTo>
                  <a:lnTo>
                    <a:pt x="639" y="522"/>
                  </a:lnTo>
                  <a:lnTo>
                    <a:pt x="641" y="520"/>
                  </a:lnTo>
                  <a:lnTo>
                    <a:pt x="641" y="520"/>
                  </a:lnTo>
                  <a:lnTo>
                    <a:pt x="641" y="519"/>
                  </a:lnTo>
                  <a:lnTo>
                    <a:pt x="641" y="519"/>
                  </a:lnTo>
                  <a:lnTo>
                    <a:pt x="641" y="517"/>
                  </a:lnTo>
                  <a:lnTo>
                    <a:pt x="639" y="517"/>
                  </a:lnTo>
                  <a:lnTo>
                    <a:pt x="639" y="515"/>
                  </a:lnTo>
                  <a:lnTo>
                    <a:pt x="639" y="513"/>
                  </a:lnTo>
                  <a:lnTo>
                    <a:pt x="638" y="513"/>
                  </a:lnTo>
                  <a:lnTo>
                    <a:pt x="636" y="513"/>
                  </a:lnTo>
                  <a:lnTo>
                    <a:pt x="634" y="515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5"/>
                  </a:lnTo>
                  <a:lnTo>
                    <a:pt x="621" y="515"/>
                  </a:lnTo>
                  <a:lnTo>
                    <a:pt x="621" y="515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14" y="511"/>
                  </a:lnTo>
                  <a:lnTo>
                    <a:pt x="612" y="510"/>
                  </a:lnTo>
                  <a:lnTo>
                    <a:pt x="609" y="508"/>
                  </a:lnTo>
                  <a:lnTo>
                    <a:pt x="609" y="508"/>
                  </a:lnTo>
                  <a:lnTo>
                    <a:pt x="607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1" y="497"/>
                  </a:lnTo>
                  <a:lnTo>
                    <a:pt x="601" y="495"/>
                  </a:lnTo>
                  <a:lnTo>
                    <a:pt x="603" y="495"/>
                  </a:lnTo>
                  <a:lnTo>
                    <a:pt x="601" y="493"/>
                  </a:lnTo>
                  <a:lnTo>
                    <a:pt x="600" y="492"/>
                  </a:lnTo>
                  <a:lnTo>
                    <a:pt x="598" y="490"/>
                  </a:lnTo>
                  <a:lnTo>
                    <a:pt x="598" y="488"/>
                  </a:lnTo>
                  <a:lnTo>
                    <a:pt x="600" y="488"/>
                  </a:lnTo>
                  <a:lnTo>
                    <a:pt x="601" y="484"/>
                  </a:lnTo>
                  <a:lnTo>
                    <a:pt x="603" y="483"/>
                  </a:lnTo>
                  <a:lnTo>
                    <a:pt x="603" y="483"/>
                  </a:lnTo>
                  <a:lnTo>
                    <a:pt x="603" y="481"/>
                  </a:lnTo>
                  <a:lnTo>
                    <a:pt x="603" y="479"/>
                  </a:lnTo>
                  <a:lnTo>
                    <a:pt x="605" y="477"/>
                  </a:lnTo>
                  <a:lnTo>
                    <a:pt x="605" y="477"/>
                  </a:lnTo>
                  <a:lnTo>
                    <a:pt x="607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2"/>
                  </a:lnTo>
                  <a:lnTo>
                    <a:pt x="607" y="470"/>
                  </a:lnTo>
                  <a:lnTo>
                    <a:pt x="607" y="470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3" y="464"/>
                  </a:lnTo>
                  <a:lnTo>
                    <a:pt x="603" y="464"/>
                  </a:lnTo>
                  <a:lnTo>
                    <a:pt x="600" y="466"/>
                  </a:lnTo>
                  <a:lnTo>
                    <a:pt x="600" y="464"/>
                  </a:lnTo>
                  <a:lnTo>
                    <a:pt x="596" y="463"/>
                  </a:lnTo>
                  <a:lnTo>
                    <a:pt x="594" y="463"/>
                  </a:lnTo>
                  <a:lnTo>
                    <a:pt x="592" y="461"/>
                  </a:lnTo>
                  <a:lnTo>
                    <a:pt x="592" y="457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91" y="454"/>
                  </a:lnTo>
                  <a:lnTo>
                    <a:pt x="589" y="454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7" y="450"/>
                  </a:lnTo>
                  <a:lnTo>
                    <a:pt x="587" y="448"/>
                  </a:lnTo>
                  <a:lnTo>
                    <a:pt x="587" y="446"/>
                  </a:lnTo>
                  <a:lnTo>
                    <a:pt x="589" y="446"/>
                  </a:lnTo>
                  <a:lnTo>
                    <a:pt x="589" y="446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8" y="445"/>
                  </a:lnTo>
                  <a:lnTo>
                    <a:pt x="600" y="446"/>
                  </a:lnTo>
                  <a:lnTo>
                    <a:pt x="600" y="445"/>
                  </a:lnTo>
                  <a:lnTo>
                    <a:pt x="601" y="445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0" y="443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603" y="443"/>
                  </a:lnTo>
                  <a:lnTo>
                    <a:pt x="603" y="443"/>
                  </a:lnTo>
                  <a:lnTo>
                    <a:pt x="603" y="441"/>
                  </a:lnTo>
                  <a:lnTo>
                    <a:pt x="605" y="441"/>
                  </a:lnTo>
                  <a:lnTo>
                    <a:pt x="607" y="439"/>
                  </a:lnTo>
                  <a:lnTo>
                    <a:pt x="609" y="439"/>
                  </a:lnTo>
                  <a:lnTo>
                    <a:pt x="609" y="439"/>
                  </a:lnTo>
                  <a:lnTo>
                    <a:pt x="609" y="441"/>
                  </a:lnTo>
                  <a:lnTo>
                    <a:pt x="609" y="441"/>
                  </a:lnTo>
                  <a:lnTo>
                    <a:pt x="610" y="439"/>
                  </a:lnTo>
                  <a:lnTo>
                    <a:pt x="610" y="437"/>
                  </a:lnTo>
                  <a:lnTo>
                    <a:pt x="612" y="437"/>
                  </a:lnTo>
                  <a:lnTo>
                    <a:pt x="612" y="436"/>
                  </a:lnTo>
                  <a:lnTo>
                    <a:pt x="612" y="434"/>
                  </a:lnTo>
                  <a:lnTo>
                    <a:pt x="610" y="432"/>
                  </a:lnTo>
                  <a:lnTo>
                    <a:pt x="612" y="432"/>
                  </a:lnTo>
                  <a:lnTo>
                    <a:pt x="614" y="430"/>
                  </a:lnTo>
                  <a:lnTo>
                    <a:pt x="614" y="428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2" y="425"/>
                  </a:lnTo>
                  <a:lnTo>
                    <a:pt x="612" y="425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1"/>
                  </a:lnTo>
                  <a:lnTo>
                    <a:pt x="609" y="421"/>
                  </a:lnTo>
                  <a:lnTo>
                    <a:pt x="605" y="419"/>
                  </a:lnTo>
                  <a:lnTo>
                    <a:pt x="605" y="418"/>
                  </a:lnTo>
                  <a:lnTo>
                    <a:pt x="605" y="416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2"/>
                  </a:lnTo>
                  <a:lnTo>
                    <a:pt x="605" y="412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3" y="408"/>
                  </a:lnTo>
                  <a:lnTo>
                    <a:pt x="601" y="408"/>
                  </a:lnTo>
                  <a:lnTo>
                    <a:pt x="601" y="407"/>
                  </a:lnTo>
                  <a:lnTo>
                    <a:pt x="600" y="407"/>
                  </a:lnTo>
                  <a:lnTo>
                    <a:pt x="600" y="407"/>
                  </a:lnTo>
                  <a:lnTo>
                    <a:pt x="598" y="407"/>
                  </a:lnTo>
                  <a:lnTo>
                    <a:pt x="596" y="405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6" y="399"/>
                  </a:lnTo>
                  <a:lnTo>
                    <a:pt x="596" y="398"/>
                  </a:lnTo>
                  <a:lnTo>
                    <a:pt x="596" y="396"/>
                  </a:lnTo>
                  <a:lnTo>
                    <a:pt x="598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1" y="396"/>
                  </a:lnTo>
                  <a:lnTo>
                    <a:pt x="601" y="396"/>
                  </a:lnTo>
                  <a:lnTo>
                    <a:pt x="603" y="394"/>
                  </a:lnTo>
                  <a:lnTo>
                    <a:pt x="605" y="394"/>
                  </a:lnTo>
                  <a:lnTo>
                    <a:pt x="605" y="394"/>
                  </a:lnTo>
                  <a:lnTo>
                    <a:pt x="605" y="392"/>
                  </a:lnTo>
                  <a:lnTo>
                    <a:pt x="607" y="392"/>
                  </a:lnTo>
                  <a:lnTo>
                    <a:pt x="607" y="390"/>
                  </a:lnTo>
                  <a:lnTo>
                    <a:pt x="607" y="390"/>
                  </a:lnTo>
                  <a:lnTo>
                    <a:pt x="609" y="389"/>
                  </a:lnTo>
                  <a:lnTo>
                    <a:pt x="607" y="389"/>
                  </a:lnTo>
                  <a:lnTo>
                    <a:pt x="607" y="389"/>
                  </a:lnTo>
                  <a:lnTo>
                    <a:pt x="607" y="387"/>
                  </a:lnTo>
                  <a:lnTo>
                    <a:pt x="607" y="385"/>
                  </a:lnTo>
                  <a:lnTo>
                    <a:pt x="607" y="385"/>
                  </a:lnTo>
                  <a:lnTo>
                    <a:pt x="605" y="385"/>
                  </a:lnTo>
                  <a:lnTo>
                    <a:pt x="603" y="381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596" y="374"/>
                  </a:lnTo>
                  <a:lnTo>
                    <a:pt x="594" y="372"/>
                  </a:lnTo>
                  <a:lnTo>
                    <a:pt x="596" y="371"/>
                  </a:lnTo>
                  <a:lnTo>
                    <a:pt x="596" y="369"/>
                  </a:lnTo>
                  <a:lnTo>
                    <a:pt x="598" y="365"/>
                  </a:lnTo>
                  <a:lnTo>
                    <a:pt x="598" y="363"/>
                  </a:lnTo>
                  <a:lnTo>
                    <a:pt x="596" y="362"/>
                  </a:lnTo>
                  <a:lnTo>
                    <a:pt x="594" y="360"/>
                  </a:lnTo>
                  <a:lnTo>
                    <a:pt x="594" y="358"/>
                  </a:lnTo>
                  <a:lnTo>
                    <a:pt x="596" y="356"/>
                  </a:lnTo>
                  <a:lnTo>
                    <a:pt x="596" y="356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4" y="353"/>
                  </a:lnTo>
                  <a:lnTo>
                    <a:pt x="587" y="351"/>
                  </a:lnTo>
                  <a:lnTo>
                    <a:pt x="583" y="351"/>
                  </a:lnTo>
                  <a:lnTo>
                    <a:pt x="582" y="353"/>
                  </a:lnTo>
                  <a:lnTo>
                    <a:pt x="576" y="354"/>
                  </a:lnTo>
                  <a:lnTo>
                    <a:pt x="574" y="354"/>
                  </a:lnTo>
                  <a:lnTo>
                    <a:pt x="573" y="354"/>
                  </a:lnTo>
                  <a:lnTo>
                    <a:pt x="573" y="356"/>
                  </a:lnTo>
                  <a:lnTo>
                    <a:pt x="571" y="358"/>
                  </a:lnTo>
                  <a:lnTo>
                    <a:pt x="569" y="360"/>
                  </a:lnTo>
                  <a:lnTo>
                    <a:pt x="567" y="360"/>
                  </a:lnTo>
                  <a:lnTo>
                    <a:pt x="567" y="362"/>
                  </a:lnTo>
                  <a:lnTo>
                    <a:pt x="567" y="362"/>
                  </a:lnTo>
                  <a:lnTo>
                    <a:pt x="569" y="363"/>
                  </a:lnTo>
                  <a:lnTo>
                    <a:pt x="569" y="363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71" y="365"/>
                  </a:lnTo>
                  <a:lnTo>
                    <a:pt x="571" y="365"/>
                  </a:lnTo>
                  <a:lnTo>
                    <a:pt x="571" y="367"/>
                  </a:lnTo>
                  <a:lnTo>
                    <a:pt x="569" y="369"/>
                  </a:lnTo>
                  <a:lnTo>
                    <a:pt x="567" y="371"/>
                  </a:lnTo>
                  <a:lnTo>
                    <a:pt x="564" y="374"/>
                  </a:lnTo>
                  <a:lnTo>
                    <a:pt x="562" y="374"/>
                  </a:lnTo>
                  <a:lnTo>
                    <a:pt x="560" y="374"/>
                  </a:lnTo>
                  <a:lnTo>
                    <a:pt x="558" y="374"/>
                  </a:lnTo>
                  <a:lnTo>
                    <a:pt x="556" y="374"/>
                  </a:lnTo>
                  <a:lnTo>
                    <a:pt x="554" y="374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6" y="372"/>
                  </a:lnTo>
                  <a:lnTo>
                    <a:pt x="554" y="371"/>
                  </a:lnTo>
                  <a:lnTo>
                    <a:pt x="554" y="371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2" y="367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2" y="360"/>
                  </a:lnTo>
                  <a:lnTo>
                    <a:pt x="564" y="358"/>
                  </a:lnTo>
                  <a:lnTo>
                    <a:pt x="564" y="358"/>
                  </a:lnTo>
                  <a:lnTo>
                    <a:pt x="564" y="356"/>
                  </a:lnTo>
                  <a:lnTo>
                    <a:pt x="562" y="356"/>
                  </a:lnTo>
                  <a:lnTo>
                    <a:pt x="560" y="354"/>
                  </a:lnTo>
                  <a:lnTo>
                    <a:pt x="560" y="354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49"/>
                  </a:lnTo>
                  <a:lnTo>
                    <a:pt x="562" y="347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2" y="342"/>
                  </a:lnTo>
                  <a:lnTo>
                    <a:pt x="564" y="342"/>
                  </a:lnTo>
                  <a:lnTo>
                    <a:pt x="571" y="334"/>
                  </a:lnTo>
                  <a:lnTo>
                    <a:pt x="574" y="333"/>
                  </a:lnTo>
                  <a:lnTo>
                    <a:pt x="574" y="333"/>
                  </a:lnTo>
                  <a:lnTo>
                    <a:pt x="576" y="331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5"/>
                  </a:lnTo>
                  <a:lnTo>
                    <a:pt x="578" y="325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2"/>
                  </a:lnTo>
                  <a:lnTo>
                    <a:pt x="580" y="322"/>
                  </a:lnTo>
                  <a:lnTo>
                    <a:pt x="580" y="322"/>
                  </a:lnTo>
                  <a:lnTo>
                    <a:pt x="580" y="320"/>
                  </a:lnTo>
                  <a:lnTo>
                    <a:pt x="578" y="318"/>
                  </a:lnTo>
                  <a:lnTo>
                    <a:pt x="578" y="318"/>
                  </a:lnTo>
                  <a:lnTo>
                    <a:pt x="578" y="316"/>
                  </a:lnTo>
                  <a:lnTo>
                    <a:pt x="582" y="315"/>
                  </a:lnTo>
                  <a:lnTo>
                    <a:pt x="587" y="313"/>
                  </a:lnTo>
                  <a:lnTo>
                    <a:pt x="591" y="311"/>
                  </a:lnTo>
                  <a:lnTo>
                    <a:pt x="591" y="309"/>
                  </a:lnTo>
                  <a:lnTo>
                    <a:pt x="591" y="307"/>
                  </a:lnTo>
                  <a:lnTo>
                    <a:pt x="591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4"/>
                  </a:lnTo>
                  <a:lnTo>
                    <a:pt x="594" y="302"/>
                  </a:lnTo>
                  <a:lnTo>
                    <a:pt x="596" y="302"/>
                  </a:lnTo>
                  <a:lnTo>
                    <a:pt x="598" y="300"/>
                  </a:lnTo>
                  <a:lnTo>
                    <a:pt x="598" y="298"/>
                  </a:lnTo>
                  <a:lnTo>
                    <a:pt x="600" y="298"/>
                  </a:lnTo>
                  <a:lnTo>
                    <a:pt x="601" y="297"/>
                  </a:lnTo>
                  <a:lnTo>
                    <a:pt x="605" y="293"/>
                  </a:lnTo>
                  <a:lnTo>
                    <a:pt x="605" y="291"/>
                  </a:lnTo>
                  <a:lnTo>
                    <a:pt x="605" y="291"/>
                  </a:lnTo>
                  <a:lnTo>
                    <a:pt x="605" y="289"/>
                  </a:lnTo>
                  <a:lnTo>
                    <a:pt x="607" y="289"/>
                  </a:lnTo>
                  <a:lnTo>
                    <a:pt x="607" y="289"/>
                  </a:lnTo>
                  <a:lnTo>
                    <a:pt x="607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6"/>
                  </a:lnTo>
                  <a:lnTo>
                    <a:pt x="607" y="286"/>
                  </a:lnTo>
                  <a:lnTo>
                    <a:pt x="607" y="284"/>
                  </a:lnTo>
                  <a:lnTo>
                    <a:pt x="607" y="286"/>
                  </a:lnTo>
                  <a:lnTo>
                    <a:pt x="600" y="286"/>
                  </a:lnTo>
                  <a:lnTo>
                    <a:pt x="600" y="284"/>
                  </a:lnTo>
                  <a:lnTo>
                    <a:pt x="601" y="284"/>
                  </a:lnTo>
                  <a:lnTo>
                    <a:pt x="601" y="282"/>
                  </a:lnTo>
                  <a:lnTo>
                    <a:pt x="603" y="282"/>
                  </a:lnTo>
                  <a:lnTo>
                    <a:pt x="603" y="280"/>
                  </a:lnTo>
                  <a:lnTo>
                    <a:pt x="605" y="280"/>
                  </a:lnTo>
                  <a:lnTo>
                    <a:pt x="605" y="280"/>
                  </a:lnTo>
                  <a:lnTo>
                    <a:pt x="605" y="278"/>
                  </a:lnTo>
                  <a:lnTo>
                    <a:pt x="607" y="278"/>
                  </a:lnTo>
                  <a:lnTo>
                    <a:pt x="607" y="277"/>
                  </a:lnTo>
                  <a:lnTo>
                    <a:pt x="605" y="277"/>
                  </a:lnTo>
                  <a:lnTo>
                    <a:pt x="605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9" y="275"/>
                  </a:lnTo>
                  <a:lnTo>
                    <a:pt x="609" y="275"/>
                  </a:lnTo>
                  <a:lnTo>
                    <a:pt x="612" y="275"/>
                  </a:lnTo>
                  <a:lnTo>
                    <a:pt x="612" y="275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6" y="275"/>
                  </a:lnTo>
                  <a:lnTo>
                    <a:pt x="614" y="278"/>
                  </a:lnTo>
                  <a:lnTo>
                    <a:pt x="616" y="278"/>
                  </a:lnTo>
                  <a:lnTo>
                    <a:pt x="616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20" y="280"/>
                  </a:lnTo>
                  <a:lnTo>
                    <a:pt x="620" y="280"/>
                  </a:lnTo>
                  <a:lnTo>
                    <a:pt x="621" y="280"/>
                  </a:lnTo>
                  <a:lnTo>
                    <a:pt x="621" y="280"/>
                  </a:lnTo>
                  <a:lnTo>
                    <a:pt x="623" y="280"/>
                  </a:lnTo>
                  <a:lnTo>
                    <a:pt x="625" y="280"/>
                  </a:lnTo>
                  <a:lnTo>
                    <a:pt x="627" y="280"/>
                  </a:lnTo>
                  <a:lnTo>
                    <a:pt x="627" y="280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7" y="277"/>
                  </a:lnTo>
                  <a:lnTo>
                    <a:pt x="627" y="275"/>
                  </a:lnTo>
                  <a:lnTo>
                    <a:pt x="629" y="275"/>
                  </a:lnTo>
                  <a:lnTo>
                    <a:pt x="629" y="275"/>
                  </a:lnTo>
                  <a:lnTo>
                    <a:pt x="629" y="277"/>
                  </a:lnTo>
                  <a:lnTo>
                    <a:pt x="630" y="277"/>
                  </a:lnTo>
                  <a:lnTo>
                    <a:pt x="630" y="277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3"/>
                  </a:lnTo>
                  <a:lnTo>
                    <a:pt x="630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32" y="269"/>
                  </a:lnTo>
                  <a:lnTo>
                    <a:pt x="634" y="269"/>
                  </a:lnTo>
                  <a:lnTo>
                    <a:pt x="634" y="269"/>
                  </a:lnTo>
                  <a:lnTo>
                    <a:pt x="636" y="269"/>
                  </a:lnTo>
                  <a:lnTo>
                    <a:pt x="636" y="269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4" y="264"/>
                  </a:lnTo>
                  <a:lnTo>
                    <a:pt x="634" y="262"/>
                  </a:lnTo>
                  <a:lnTo>
                    <a:pt x="632" y="262"/>
                  </a:lnTo>
                  <a:lnTo>
                    <a:pt x="632" y="262"/>
                  </a:lnTo>
                  <a:lnTo>
                    <a:pt x="632" y="260"/>
                  </a:lnTo>
                  <a:lnTo>
                    <a:pt x="632" y="260"/>
                  </a:lnTo>
                  <a:lnTo>
                    <a:pt x="632" y="259"/>
                  </a:lnTo>
                  <a:lnTo>
                    <a:pt x="634" y="259"/>
                  </a:lnTo>
                  <a:lnTo>
                    <a:pt x="634" y="259"/>
                  </a:lnTo>
                  <a:lnTo>
                    <a:pt x="634" y="257"/>
                  </a:lnTo>
                  <a:lnTo>
                    <a:pt x="632" y="253"/>
                  </a:lnTo>
                  <a:lnTo>
                    <a:pt x="634" y="253"/>
                  </a:lnTo>
                  <a:lnTo>
                    <a:pt x="634" y="251"/>
                  </a:lnTo>
                  <a:lnTo>
                    <a:pt x="634" y="250"/>
                  </a:lnTo>
                  <a:lnTo>
                    <a:pt x="634" y="250"/>
                  </a:lnTo>
                  <a:lnTo>
                    <a:pt x="636" y="250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6" y="246"/>
                  </a:lnTo>
                  <a:lnTo>
                    <a:pt x="636" y="246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6" y="242"/>
                  </a:lnTo>
                  <a:lnTo>
                    <a:pt x="638" y="241"/>
                  </a:lnTo>
                  <a:lnTo>
                    <a:pt x="638" y="241"/>
                  </a:lnTo>
                  <a:lnTo>
                    <a:pt x="638" y="237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30"/>
                  </a:lnTo>
                  <a:lnTo>
                    <a:pt x="636" y="228"/>
                  </a:lnTo>
                  <a:lnTo>
                    <a:pt x="636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4"/>
                  </a:lnTo>
                  <a:lnTo>
                    <a:pt x="641" y="221"/>
                  </a:lnTo>
                  <a:lnTo>
                    <a:pt x="641" y="219"/>
                  </a:lnTo>
                  <a:lnTo>
                    <a:pt x="641" y="217"/>
                  </a:lnTo>
                  <a:lnTo>
                    <a:pt x="641" y="215"/>
                  </a:lnTo>
                  <a:lnTo>
                    <a:pt x="641" y="215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0"/>
                  </a:lnTo>
                  <a:lnTo>
                    <a:pt x="643" y="210"/>
                  </a:lnTo>
                  <a:lnTo>
                    <a:pt x="643" y="208"/>
                  </a:lnTo>
                  <a:lnTo>
                    <a:pt x="643" y="208"/>
                  </a:lnTo>
                  <a:lnTo>
                    <a:pt x="645" y="206"/>
                  </a:lnTo>
                  <a:lnTo>
                    <a:pt x="645" y="204"/>
                  </a:lnTo>
                  <a:lnTo>
                    <a:pt x="645" y="204"/>
                  </a:lnTo>
                  <a:lnTo>
                    <a:pt x="645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7"/>
                  </a:lnTo>
                  <a:lnTo>
                    <a:pt x="647" y="194"/>
                  </a:lnTo>
                  <a:lnTo>
                    <a:pt x="647" y="192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2" y="186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6" y="183"/>
                  </a:lnTo>
                  <a:lnTo>
                    <a:pt x="656" y="183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79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61" y="177"/>
                  </a:lnTo>
                  <a:lnTo>
                    <a:pt x="661" y="177"/>
                  </a:lnTo>
                  <a:lnTo>
                    <a:pt x="661" y="175"/>
                  </a:lnTo>
                  <a:lnTo>
                    <a:pt x="665" y="170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5"/>
                  </a:lnTo>
                  <a:lnTo>
                    <a:pt x="661" y="165"/>
                  </a:lnTo>
                  <a:close/>
                  <a:moveTo>
                    <a:pt x="356" y="632"/>
                  </a:moveTo>
                  <a:lnTo>
                    <a:pt x="356" y="632"/>
                  </a:lnTo>
                  <a:lnTo>
                    <a:pt x="356" y="632"/>
                  </a:lnTo>
                  <a:lnTo>
                    <a:pt x="354" y="632"/>
                  </a:lnTo>
                  <a:lnTo>
                    <a:pt x="354" y="631"/>
                  </a:lnTo>
                  <a:lnTo>
                    <a:pt x="354" y="631"/>
                  </a:lnTo>
                  <a:lnTo>
                    <a:pt x="354" y="629"/>
                  </a:lnTo>
                  <a:lnTo>
                    <a:pt x="354" y="629"/>
                  </a:lnTo>
                  <a:lnTo>
                    <a:pt x="356" y="629"/>
                  </a:lnTo>
                  <a:lnTo>
                    <a:pt x="356" y="631"/>
                  </a:lnTo>
                  <a:lnTo>
                    <a:pt x="356" y="632"/>
                  </a:lnTo>
                  <a:lnTo>
                    <a:pt x="356" y="63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C0377E55-F7E7-4DE0-AEDF-C463E0BB8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0" y="693738"/>
              <a:ext cx="958850" cy="1949450"/>
            </a:xfrm>
            <a:custGeom>
              <a:avLst/>
              <a:gdLst>
                <a:gd name="T0" fmla="*/ 49 w 604"/>
                <a:gd name="T1" fmla="*/ 1208 h 1228"/>
                <a:gd name="T2" fmla="*/ 31 w 604"/>
                <a:gd name="T3" fmla="*/ 1210 h 1228"/>
                <a:gd name="T4" fmla="*/ 6 w 604"/>
                <a:gd name="T5" fmla="*/ 1188 h 1228"/>
                <a:gd name="T6" fmla="*/ 64 w 604"/>
                <a:gd name="T7" fmla="*/ 1181 h 1228"/>
                <a:gd name="T8" fmla="*/ 26 w 604"/>
                <a:gd name="T9" fmla="*/ 1190 h 1228"/>
                <a:gd name="T10" fmla="*/ 29 w 604"/>
                <a:gd name="T11" fmla="*/ 1174 h 1228"/>
                <a:gd name="T12" fmla="*/ 13 w 604"/>
                <a:gd name="T13" fmla="*/ 1187 h 1228"/>
                <a:gd name="T14" fmla="*/ 78 w 604"/>
                <a:gd name="T15" fmla="*/ 1161 h 1228"/>
                <a:gd name="T16" fmla="*/ 168 w 604"/>
                <a:gd name="T17" fmla="*/ 1210 h 1228"/>
                <a:gd name="T18" fmla="*/ 121 w 604"/>
                <a:gd name="T19" fmla="*/ 1197 h 1228"/>
                <a:gd name="T20" fmla="*/ 116 w 604"/>
                <a:gd name="T21" fmla="*/ 1196 h 1228"/>
                <a:gd name="T22" fmla="*/ 121 w 604"/>
                <a:gd name="T23" fmla="*/ 1196 h 1228"/>
                <a:gd name="T24" fmla="*/ 309 w 604"/>
                <a:gd name="T25" fmla="*/ 1185 h 1228"/>
                <a:gd name="T26" fmla="*/ 150 w 604"/>
                <a:gd name="T27" fmla="*/ 1208 h 1228"/>
                <a:gd name="T28" fmla="*/ 138 w 604"/>
                <a:gd name="T29" fmla="*/ 1183 h 1228"/>
                <a:gd name="T30" fmla="*/ 140 w 604"/>
                <a:gd name="T31" fmla="*/ 1172 h 1228"/>
                <a:gd name="T32" fmla="*/ 118 w 604"/>
                <a:gd name="T33" fmla="*/ 1174 h 1228"/>
                <a:gd name="T34" fmla="*/ 91 w 604"/>
                <a:gd name="T35" fmla="*/ 1161 h 1228"/>
                <a:gd name="T36" fmla="*/ 87 w 604"/>
                <a:gd name="T37" fmla="*/ 1147 h 1228"/>
                <a:gd name="T38" fmla="*/ 93 w 604"/>
                <a:gd name="T39" fmla="*/ 1087 h 1228"/>
                <a:gd name="T40" fmla="*/ 82 w 604"/>
                <a:gd name="T41" fmla="*/ 896 h 1228"/>
                <a:gd name="T42" fmla="*/ 84 w 604"/>
                <a:gd name="T43" fmla="*/ 871 h 1228"/>
                <a:gd name="T44" fmla="*/ 132 w 604"/>
                <a:gd name="T45" fmla="*/ 860 h 1228"/>
                <a:gd name="T46" fmla="*/ 123 w 604"/>
                <a:gd name="T47" fmla="*/ 852 h 1228"/>
                <a:gd name="T48" fmla="*/ 163 w 604"/>
                <a:gd name="T49" fmla="*/ 815 h 1228"/>
                <a:gd name="T50" fmla="*/ 587 w 604"/>
                <a:gd name="T51" fmla="*/ 885 h 1228"/>
                <a:gd name="T52" fmla="*/ 524 w 604"/>
                <a:gd name="T53" fmla="*/ 719 h 1228"/>
                <a:gd name="T54" fmla="*/ 526 w 604"/>
                <a:gd name="T55" fmla="*/ 585 h 1228"/>
                <a:gd name="T56" fmla="*/ 492 w 604"/>
                <a:gd name="T57" fmla="*/ 280 h 1228"/>
                <a:gd name="T58" fmla="*/ 391 w 604"/>
                <a:gd name="T59" fmla="*/ 18 h 1228"/>
                <a:gd name="T60" fmla="*/ 313 w 604"/>
                <a:gd name="T61" fmla="*/ 135 h 1228"/>
                <a:gd name="T62" fmla="*/ 232 w 604"/>
                <a:gd name="T63" fmla="*/ 184 h 1228"/>
                <a:gd name="T64" fmla="*/ 89 w 604"/>
                <a:gd name="T65" fmla="*/ 186 h 1228"/>
                <a:gd name="T66" fmla="*/ 183 w 604"/>
                <a:gd name="T67" fmla="*/ 271 h 1228"/>
                <a:gd name="T68" fmla="*/ 206 w 604"/>
                <a:gd name="T69" fmla="*/ 386 h 1228"/>
                <a:gd name="T70" fmla="*/ 206 w 604"/>
                <a:gd name="T71" fmla="*/ 493 h 1228"/>
                <a:gd name="T72" fmla="*/ 255 w 604"/>
                <a:gd name="T73" fmla="*/ 563 h 1228"/>
                <a:gd name="T74" fmla="*/ 291 w 604"/>
                <a:gd name="T75" fmla="*/ 616 h 1228"/>
                <a:gd name="T76" fmla="*/ 291 w 604"/>
                <a:gd name="T77" fmla="*/ 670 h 1228"/>
                <a:gd name="T78" fmla="*/ 252 w 604"/>
                <a:gd name="T79" fmla="*/ 690 h 1228"/>
                <a:gd name="T80" fmla="*/ 221 w 604"/>
                <a:gd name="T81" fmla="*/ 751 h 1228"/>
                <a:gd name="T82" fmla="*/ 185 w 604"/>
                <a:gd name="T83" fmla="*/ 796 h 1228"/>
                <a:gd name="T84" fmla="*/ 159 w 604"/>
                <a:gd name="T85" fmla="*/ 822 h 1228"/>
                <a:gd name="T86" fmla="*/ 141 w 604"/>
                <a:gd name="T87" fmla="*/ 847 h 1228"/>
                <a:gd name="T88" fmla="*/ 118 w 604"/>
                <a:gd name="T89" fmla="*/ 869 h 1228"/>
                <a:gd name="T90" fmla="*/ 96 w 604"/>
                <a:gd name="T91" fmla="*/ 894 h 1228"/>
                <a:gd name="T92" fmla="*/ 80 w 604"/>
                <a:gd name="T93" fmla="*/ 952 h 1228"/>
                <a:gd name="T94" fmla="*/ 89 w 604"/>
                <a:gd name="T95" fmla="*/ 1008 h 1228"/>
                <a:gd name="T96" fmla="*/ 96 w 604"/>
                <a:gd name="T97" fmla="*/ 1058 h 1228"/>
                <a:gd name="T98" fmla="*/ 94 w 604"/>
                <a:gd name="T99" fmla="*/ 1102 h 1228"/>
                <a:gd name="T100" fmla="*/ 98 w 604"/>
                <a:gd name="T101" fmla="*/ 1136 h 1228"/>
                <a:gd name="T102" fmla="*/ 116 w 604"/>
                <a:gd name="T103" fmla="*/ 1150 h 1228"/>
                <a:gd name="T104" fmla="*/ 149 w 604"/>
                <a:gd name="T105" fmla="*/ 1183 h 1228"/>
                <a:gd name="T106" fmla="*/ 176 w 604"/>
                <a:gd name="T107" fmla="*/ 1205 h 1228"/>
                <a:gd name="T108" fmla="*/ 186 w 604"/>
                <a:gd name="T109" fmla="*/ 1221 h 1228"/>
                <a:gd name="T110" fmla="*/ 233 w 604"/>
                <a:gd name="T111" fmla="*/ 1206 h 1228"/>
                <a:gd name="T112" fmla="*/ 259 w 604"/>
                <a:gd name="T113" fmla="*/ 1199 h 1228"/>
                <a:gd name="T114" fmla="*/ 293 w 604"/>
                <a:gd name="T115" fmla="*/ 1183 h 1228"/>
                <a:gd name="T116" fmla="*/ 318 w 604"/>
                <a:gd name="T117" fmla="*/ 1170 h 1228"/>
                <a:gd name="T118" fmla="*/ 342 w 604"/>
                <a:gd name="T119" fmla="*/ 1170 h 1228"/>
                <a:gd name="T120" fmla="*/ 365 w 604"/>
                <a:gd name="T121" fmla="*/ 1163 h 1228"/>
                <a:gd name="T122" fmla="*/ 400 w 604"/>
                <a:gd name="T123" fmla="*/ 1160 h 1228"/>
                <a:gd name="T124" fmla="*/ 488 w 604"/>
                <a:gd name="T125" fmla="*/ 107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" h="1228">
                  <a:moveTo>
                    <a:pt x="69" y="1217"/>
                  </a:moveTo>
                  <a:lnTo>
                    <a:pt x="69" y="1216"/>
                  </a:lnTo>
                  <a:lnTo>
                    <a:pt x="69" y="1216"/>
                  </a:lnTo>
                  <a:lnTo>
                    <a:pt x="67" y="1216"/>
                  </a:lnTo>
                  <a:lnTo>
                    <a:pt x="67" y="1217"/>
                  </a:lnTo>
                  <a:lnTo>
                    <a:pt x="67" y="1217"/>
                  </a:lnTo>
                  <a:lnTo>
                    <a:pt x="69" y="1219"/>
                  </a:lnTo>
                  <a:lnTo>
                    <a:pt x="69" y="1219"/>
                  </a:lnTo>
                  <a:lnTo>
                    <a:pt x="71" y="1219"/>
                  </a:lnTo>
                  <a:lnTo>
                    <a:pt x="71" y="1219"/>
                  </a:lnTo>
                  <a:lnTo>
                    <a:pt x="71" y="1217"/>
                  </a:lnTo>
                  <a:lnTo>
                    <a:pt x="69" y="1217"/>
                  </a:lnTo>
                  <a:close/>
                  <a:moveTo>
                    <a:pt x="75" y="1216"/>
                  </a:moveTo>
                  <a:lnTo>
                    <a:pt x="75" y="1216"/>
                  </a:lnTo>
                  <a:lnTo>
                    <a:pt x="75" y="1216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5" y="1217"/>
                  </a:lnTo>
                  <a:lnTo>
                    <a:pt x="75" y="1217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3" y="1216"/>
                  </a:lnTo>
                  <a:lnTo>
                    <a:pt x="75" y="1216"/>
                  </a:lnTo>
                  <a:close/>
                  <a:moveTo>
                    <a:pt x="44" y="1208"/>
                  </a:moveTo>
                  <a:lnTo>
                    <a:pt x="42" y="1208"/>
                  </a:lnTo>
                  <a:lnTo>
                    <a:pt x="42" y="1208"/>
                  </a:lnTo>
                  <a:lnTo>
                    <a:pt x="40" y="1210"/>
                  </a:lnTo>
                  <a:lnTo>
                    <a:pt x="38" y="1212"/>
                  </a:lnTo>
                  <a:lnTo>
                    <a:pt x="38" y="1214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2"/>
                  </a:lnTo>
                  <a:lnTo>
                    <a:pt x="42" y="1212"/>
                  </a:lnTo>
                  <a:lnTo>
                    <a:pt x="42" y="1212"/>
                  </a:lnTo>
                  <a:lnTo>
                    <a:pt x="44" y="1212"/>
                  </a:lnTo>
                  <a:lnTo>
                    <a:pt x="47" y="1210"/>
                  </a:lnTo>
                  <a:lnTo>
                    <a:pt x="46" y="1210"/>
                  </a:lnTo>
                  <a:lnTo>
                    <a:pt x="44" y="1208"/>
                  </a:lnTo>
                  <a:close/>
                  <a:moveTo>
                    <a:pt x="55" y="1205"/>
                  </a:move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1" y="1205"/>
                  </a:lnTo>
                  <a:lnTo>
                    <a:pt x="51" y="1205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51" y="1210"/>
                  </a:lnTo>
                  <a:lnTo>
                    <a:pt x="51" y="1208"/>
                  </a:lnTo>
                  <a:lnTo>
                    <a:pt x="51" y="1208"/>
                  </a:lnTo>
                  <a:lnTo>
                    <a:pt x="53" y="1208"/>
                  </a:lnTo>
                  <a:lnTo>
                    <a:pt x="53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5"/>
                  </a:lnTo>
                  <a:lnTo>
                    <a:pt x="55" y="1205"/>
                  </a:lnTo>
                  <a:close/>
                  <a:moveTo>
                    <a:pt x="46" y="1205"/>
                  </a:moveTo>
                  <a:lnTo>
                    <a:pt x="44" y="1206"/>
                  </a:lnTo>
                  <a:lnTo>
                    <a:pt x="44" y="1206"/>
                  </a:lnTo>
                  <a:lnTo>
                    <a:pt x="44" y="1208"/>
                  </a:lnTo>
                  <a:lnTo>
                    <a:pt x="46" y="1206"/>
                  </a:lnTo>
                  <a:lnTo>
                    <a:pt x="47" y="1206"/>
                  </a:lnTo>
                  <a:lnTo>
                    <a:pt x="47" y="1203"/>
                  </a:lnTo>
                  <a:lnTo>
                    <a:pt x="47" y="1203"/>
                  </a:lnTo>
                  <a:lnTo>
                    <a:pt x="46" y="1205"/>
                  </a:lnTo>
                  <a:close/>
                  <a:moveTo>
                    <a:pt x="51" y="1205"/>
                  </a:moveTo>
                  <a:lnTo>
                    <a:pt x="51" y="1205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49" y="1203"/>
                  </a:lnTo>
                  <a:lnTo>
                    <a:pt x="47" y="1205"/>
                  </a:lnTo>
                  <a:lnTo>
                    <a:pt x="47" y="1206"/>
                  </a:lnTo>
                  <a:lnTo>
                    <a:pt x="49" y="1206"/>
                  </a:lnTo>
                  <a:lnTo>
                    <a:pt x="51" y="1205"/>
                  </a:lnTo>
                  <a:lnTo>
                    <a:pt x="51" y="1205"/>
                  </a:lnTo>
                  <a:close/>
                  <a:moveTo>
                    <a:pt x="35" y="1206"/>
                  </a:moveTo>
                  <a:lnTo>
                    <a:pt x="35" y="1203"/>
                  </a:lnTo>
                  <a:lnTo>
                    <a:pt x="33" y="1201"/>
                  </a:lnTo>
                  <a:lnTo>
                    <a:pt x="31" y="1201"/>
                  </a:lnTo>
                  <a:lnTo>
                    <a:pt x="29" y="1201"/>
                  </a:lnTo>
                  <a:lnTo>
                    <a:pt x="28" y="1203"/>
                  </a:lnTo>
                  <a:lnTo>
                    <a:pt x="26" y="1203"/>
                  </a:lnTo>
                  <a:lnTo>
                    <a:pt x="26" y="1205"/>
                  </a:lnTo>
                  <a:lnTo>
                    <a:pt x="28" y="1206"/>
                  </a:lnTo>
                  <a:lnTo>
                    <a:pt x="28" y="1206"/>
                  </a:lnTo>
                  <a:lnTo>
                    <a:pt x="29" y="1206"/>
                  </a:lnTo>
                  <a:lnTo>
                    <a:pt x="31" y="1208"/>
                  </a:lnTo>
                  <a:lnTo>
                    <a:pt x="31" y="1210"/>
                  </a:lnTo>
                  <a:lnTo>
                    <a:pt x="29" y="1210"/>
                  </a:lnTo>
                  <a:lnTo>
                    <a:pt x="31" y="1210"/>
                  </a:lnTo>
                  <a:lnTo>
                    <a:pt x="31" y="1210"/>
                  </a:lnTo>
                  <a:lnTo>
                    <a:pt x="33" y="1210"/>
                  </a:lnTo>
                  <a:lnTo>
                    <a:pt x="33" y="1210"/>
                  </a:lnTo>
                  <a:lnTo>
                    <a:pt x="33" y="1212"/>
                  </a:lnTo>
                  <a:lnTo>
                    <a:pt x="33" y="1212"/>
                  </a:lnTo>
                  <a:lnTo>
                    <a:pt x="35" y="1210"/>
                  </a:lnTo>
                  <a:lnTo>
                    <a:pt x="37" y="1210"/>
                  </a:lnTo>
                  <a:lnTo>
                    <a:pt x="35" y="1208"/>
                  </a:lnTo>
                  <a:lnTo>
                    <a:pt x="35" y="1206"/>
                  </a:lnTo>
                  <a:close/>
                  <a:moveTo>
                    <a:pt x="38" y="1199"/>
                  </a:moveTo>
                  <a:lnTo>
                    <a:pt x="40" y="1197"/>
                  </a:lnTo>
                  <a:lnTo>
                    <a:pt x="38" y="1196"/>
                  </a:lnTo>
                  <a:lnTo>
                    <a:pt x="37" y="1196"/>
                  </a:lnTo>
                  <a:lnTo>
                    <a:pt x="37" y="1196"/>
                  </a:lnTo>
                  <a:lnTo>
                    <a:pt x="38" y="1197"/>
                  </a:lnTo>
                  <a:lnTo>
                    <a:pt x="37" y="1199"/>
                  </a:lnTo>
                  <a:lnTo>
                    <a:pt x="37" y="1197"/>
                  </a:lnTo>
                  <a:lnTo>
                    <a:pt x="35" y="1196"/>
                  </a:lnTo>
                  <a:lnTo>
                    <a:pt x="35" y="1196"/>
                  </a:lnTo>
                  <a:lnTo>
                    <a:pt x="35" y="1197"/>
                  </a:lnTo>
                  <a:lnTo>
                    <a:pt x="35" y="1199"/>
                  </a:lnTo>
                  <a:lnTo>
                    <a:pt x="35" y="1201"/>
                  </a:lnTo>
                  <a:lnTo>
                    <a:pt x="35" y="1201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8" y="1203"/>
                  </a:lnTo>
                  <a:lnTo>
                    <a:pt x="38" y="1203"/>
                  </a:lnTo>
                  <a:lnTo>
                    <a:pt x="38" y="1201"/>
                  </a:lnTo>
                  <a:lnTo>
                    <a:pt x="38" y="1199"/>
                  </a:lnTo>
                  <a:close/>
                  <a:moveTo>
                    <a:pt x="58" y="1197"/>
                  </a:move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6" y="1194"/>
                  </a:lnTo>
                  <a:lnTo>
                    <a:pt x="56" y="1196"/>
                  </a:lnTo>
                  <a:lnTo>
                    <a:pt x="56" y="1196"/>
                  </a:lnTo>
                  <a:lnTo>
                    <a:pt x="56" y="1197"/>
                  </a:lnTo>
                  <a:lnTo>
                    <a:pt x="56" y="1197"/>
                  </a:lnTo>
                  <a:lnTo>
                    <a:pt x="58" y="1199"/>
                  </a:lnTo>
                  <a:lnTo>
                    <a:pt x="58" y="1199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8" y="1197"/>
                  </a:lnTo>
                  <a:close/>
                  <a:moveTo>
                    <a:pt x="58" y="1187"/>
                  </a:moveTo>
                  <a:lnTo>
                    <a:pt x="58" y="1187"/>
                  </a:lnTo>
                  <a:lnTo>
                    <a:pt x="58" y="1188"/>
                  </a:lnTo>
                  <a:lnTo>
                    <a:pt x="58" y="1188"/>
                  </a:lnTo>
                  <a:lnTo>
                    <a:pt x="58" y="1190"/>
                  </a:lnTo>
                  <a:lnTo>
                    <a:pt x="58" y="1190"/>
                  </a:lnTo>
                  <a:lnTo>
                    <a:pt x="60" y="1190"/>
                  </a:lnTo>
                  <a:lnTo>
                    <a:pt x="60" y="1188"/>
                  </a:lnTo>
                  <a:lnTo>
                    <a:pt x="60" y="1188"/>
                  </a:lnTo>
                  <a:lnTo>
                    <a:pt x="58" y="1187"/>
                  </a:lnTo>
                  <a:close/>
                  <a:moveTo>
                    <a:pt x="8" y="1190"/>
                  </a:moveTo>
                  <a:lnTo>
                    <a:pt x="8" y="1190"/>
                  </a:lnTo>
                  <a:lnTo>
                    <a:pt x="8" y="1190"/>
                  </a:lnTo>
                  <a:lnTo>
                    <a:pt x="6" y="1188"/>
                  </a:lnTo>
                  <a:lnTo>
                    <a:pt x="6" y="1188"/>
                  </a:lnTo>
                  <a:lnTo>
                    <a:pt x="6" y="1187"/>
                  </a:lnTo>
                  <a:lnTo>
                    <a:pt x="6" y="1187"/>
                  </a:lnTo>
                  <a:lnTo>
                    <a:pt x="6" y="1185"/>
                  </a:lnTo>
                  <a:lnTo>
                    <a:pt x="4" y="1185"/>
                  </a:lnTo>
                  <a:lnTo>
                    <a:pt x="4" y="1183"/>
                  </a:lnTo>
                  <a:lnTo>
                    <a:pt x="4" y="1183"/>
                  </a:lnTo>
                  <a:lnTo>
                    <a:pt x="2" y="1185"/>
                  </a:lnTo>
                  <a:lnTo>
                    <a:pt x="2" y="1185"/>
                  </a:lnTo>
                  <a:lnTo>
                    <a:pt x="2" y="1187"/>
                  </a:lnTo>
                  <a:lnTo>
                    <a:pt x="0" y="1187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6"/>
                  </a:lnTo>
                  <a:lnTo>
                    <a:pt x="2" y="1196"/>
                  </a:lnTo>
                  <a:lnTo>
                    <a:pt x="2" y="1197"/>
                  </a:lnTo>
                  <a:lnTo>
                    <a:pt x="4" y="1196"/>
                  </a:lnTo>
                  <a:lnTo>
                    <a:pt x="4" y="1196"/>
                  </a:lnTo>
                  <a:lnTo>
                    <a:pt x="4" y="1194"/>
                  </a:lnTo>
                  <a:lnTo>
                    <a:pt x="4" y="1192"/>
                  </a:lnTo>
                  <a:lnTo>
                    <a:pt x="4" y="1190"/>
                  </a:lnTo>
                  <a:lnTo>
                    <a:pt x="4" y="1190"/>
                  </a:lnTo>
                  <a:lnTo>
                    <a:pt x="6" y="1194"/>
                  </a:lnTo>
                  <a:lnTo>
                    <a:pt x="6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2"/>
                  </a:lnTo>
                  <a:lnTo>
                    <a:pt x="8" y="1190"/>
                  </a:lnTo>
                  <a:close/>
                  <a:moveTo>
                    <a:pt x="44" y="1185"/>
                  </a:moveTo>
                  <a:lnTo>
                    <a:pt x="44" y="1187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4" y="1183"/>
                  </a:lnTo>
                  <a:lnTo>
                    <a:pt x="42" y="1183"/>
                  </a:lnTo>
                  <a:lnTo>
                    <a:pt x="42" y="1185"/>
                  </a:lnTo>
                  <a:lnTo>
                    <a:pt x="42" y="1187"/>
                  </a:lnTo>
                  <a:lnTo>
                    <a:pt x="42" y="1187"/>
                  </a:lnTo>
                  <a:lnTo>
                    <a:pt x="44" y="1185"/>
                  </a:lnTo>
                  <a:close/>
                  <a:moveTo>
                    <a:pt x="66" y="1181"/>
                  </a:moveTo>
                  <a:lnTo>
                    <a:pt x="66" y="1181"/>
                  </a:lnTo>
                  <a:lnTo>
                    <a:pt x="64" y="1181"/>
                  </a:lnTo>
                  <a:lnTo>
                    <a:pt x="64" y="1183"/>
                  </a:lnTo>
                  <a:lnTo>
                    <a:pt x="64" y="1187"/>
                  </a:lnTo>
                  <a:lnTo>
                    <a:pt x="66" y="1187"/>
                  </a:lnTo>
                  <a:lnTo>
                    <a:pt x="66" y="1185"/>
                  </a:lnTo>
                  <a:lnTo>
                    <a:pt x="66" y="1185"/>
                  </a:lnTo>
                  <a:lnTo>
                    <a:pt x="67" y="1185"/>
                  </a:lnTo>
                  <a:lnTo>
                    <a:pt x="67" y="1185"/>
                  </a:lnTo>
                  <a:lnTo>
                    <a:pt x="67" y="1183"/>
                  </a:lnTo>
                  <a:lnTo>
                    <a:pt x="67" y="1183"/>
                  </a:lnTo>
                  <a:lnTo>
                    <a:pt x="66" y="1181"/>
                  </a:lnTo>
                  <a:close/>
                  <a:moveTo>
                    <a:pt x="64" y="1176"/>
                  </a:moveTo>
                  <a:lnTo>
                    <a:pt x="64" y="1174"/>
                  </a:lnTo>
                  <a:lnTo>
                    <a:pt x="64" y="1174"/>
                  </a:lnTo>
                  <a:lnTo>
                    <a:pt x="64" y="1172"/>
                  </a:lnTo>
                  <a:lnTo>
                    <a:pt x="62" y="1172"/>
                  </a:lnTo>
                  <a:lnTo>
                    <a:pt x="62" y="1172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6"/>
                  </a:lnTo>
                  <a:lnTo>
                    <a:pt x="62" y="1176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4" y="1178"/>
                  </a:lnTo>
                  <a:lnTo>
                    <a:pt x="64" y="1176"/>
                  </a:lnTo>
                  <a:lnTo>
                    <a:pt x="64" y="1176"/>
                  </a:lnTo>
                  <a:close/>
                  <a:moveTo>
                    <a:pt x="28" y="1201"/>
                  </a:moveTo>
                  <a:lnTo>
                    <a:pt x="28" y="1199"/>
                  </a:lnTo>
                  <a:lnTo>
                    <a:pt x="28" y="1199"/>
                  </a:lnTo>
                  <a:lnTo>
                    <a:pt x="26" y="1199"/>
                  </a:lnTo>
                  <a:lnTo>
                    <a:pt x="26" y="1199"/>
                  </a:lnTo>
                  <a:lnTo>
                    <a:pt x="26" y="1197"/>
                  </a:lnTo>
                  <a:lnTo>
                    <a:pt x="26" y="1197"/>
                  </a:lnTo>
                  <a:lnTo>
                    <a:pt x="26" y="1196"/>
                  </a:lnTo>
                  <a:lnTo>
                    <a:pt x="26" y="1192"/>
                  </a:lnTo>
                  <a:lnTo>
                    <a:pt x="26" y="1192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4" y="1194"/>
                  </a:lnTo>
                  <a:lnTo>
                    <a:pt x="24" y="1194"/>
                  </a:lnTo>
                  <a:lnTo>
                    <a:pt x="24" y="1192"/>
                  </a:lnTo>
                  <a:lnTo>
                    <a:pt x="22" y="1192"/>
                  </a:lnTo>
                  <a:lnTo>
                    <a:pt x="22" y="1192"/>
                  </a:lnTo>
                  <a:lnTo>
                    <a:pt x="20" y="1190"/>
                  </a:lnTo>
                  <a:lnTo>
                    <a:pt x="20" y="1188"/>
                  </a:lnTo>
                  <a:lnTo>
                    <a:pt x="20" y="1188"/>
                  </a:lnTo>
                  <a:lnTo>
                    <a:pt x="20" y="1187"/>
                  </a:lnTo>
                  <a:lnTo>
                    <a:pt x="22" y="1187"/>
                  </a:lnTo>
                  <a:lnTo>
                    <a:pt x="22" y="1188"/>
                  </a:lnTo>
                  <a:lnTo>
                    <a:pt x="22" y="1188"/>
                  </a:lnTo>
                  <a:lnTo>
                    <a:pt x="22" y="1190"/>
                  </a:lnTo>
                  <a:lnTo>
                    <a:pt x="22" y="1190"/>
                  </a:lnTo>
                  <a:lnTo>
                    <a:pt x="26" y="1192"/>
                  </a:lnTo>
                  <a:lnTo>
                    <a:pt x="26" y="1190"/>
                  </a:lnTo>
                  <a:lnTo>
                    <a:pt x="26" y="1190"/>
                  </a:lnTo>
                  <a:lnTo>
                    <a:pt x="26" y="1188"/>
                  </a:lnTo>
                  <a:lnTo>
                    <a:pt x="26" y="1188"/>
                  </a:lnTo>
                  <a:lnTo>
                    <a:pt x="26" y="1187"/>
                  </a:lnTo>
                  <a:lnTo>
                    <a:pt x="24" y="1185"/>
                  </a:lnTo>
                  <a:lnTo>
                    <a:pt x="24" y="1183"/>
                  </a:lnTo>
                  <a:lnTo>
                    <a:pt x="24" y="1181"/>
                  </a:lnTo>
                  <a:lnTo>
                    <a:pt x="24" y="1183"/>
                  </a:lnTo>
                  <a:lnTo>
                    <a:pt x="26" y="1181"/>
                  </a:lnTo>
                  <a:lnTo>
                    <a:pt x="26" y="1181"/>
                  </a:lnTo>
                  <a:lnTo>
                    <a:pt x="26" y="1179"/>
                  </a:lnTo>
                  <a:lnTo>
                    <a:pt x="26" y="1178"/>
                  </a:lnTo>
                  <a:lnTo>
                    <a:pt x="28" y="1179"/>
                  </a:lnTo>
                  <a:lnTo>
                    <a:pt x="28" y="1181"/>
                  </a:lnTo>
                  <a:lnTo>
                    <a:pt x="26" y="1183"/>
                  </a:lnTo>
                  <a:lnTo>
                    <a:pt x="26" y="1185"/>
                  </a:lnTo>
                  <a:lnTo>
                    <a:pt x="26" y="1187"/>
                  </a:lnTo>
                  <a:lnTo>
                    <a:pt x="28" y="1187"/>
                  </a:lnTo>
                  <a:lnTo>
                    <a:pt x="28" y="1188"/>
                  </a:lnTo>
                  <a:lnTo>
                    <a:pt x="28" y="1190"/>
                  </a:lnTo>
                  <a:lnTo>
                    <a:pt x="28" y="1190"/>
                  </a:lnTo>
                  <a:lnTo>
                    <a:pt x="29" y="1187"/>
                  </a:lnTo>
                  <a:lnTo>
                    <a:pt x="29" y="1187"/>
                  </a:lnTo>
                  <a:lnTo>
                    <a:pt x="31" y="1185"/>
                  </a:lnTo>
                  <a:lnTo>
                    <a:pt x="33" y="1185"/>
                  </a:lnTo>
                  <a:lnTo>
                    <a:pt x="33" y="1187"/>
                  </a:lnTo>
                  <a:lnTo>
                    <a:pt x="31" y="1187"/>
                  </a:lnTo>
                  <a:lnTo>
                    <a:pt x="29" y="1188"/>
                  </a:lnTo>
                  <a:lnTo>
                    <a:pt x="29" y="1188"/>
                  </a:lnTo>
                  <a:lnTo>
                    <a:pt x="29" y="1190"/>
                  </a:lnTo>
                  <a:lnTo>
                    <a:pt x="29" y="1192"/>
                  </a:lnTo>
                  <a:lnTo>
                    <a:pt x="29" y="1192"/>
                  </a:lnTo>
                  <a:lnTo>
                    <a:pt x="31" y="1192"/>
                  </a:lnTo>
                  <a:lnTo>
                    <a:pt x="31" y="1192"/>
                  </a:lnTo>
                  <a:lnTo>
                    <a:pt x="33" y="1192"/>
                  </a:lnTo>
                  <a:lnTo>
                    <a:pt x="33" y="1194"/>
                  </a:lnTo>
                  <a:lnTo>
                    <a:pt x="33" y="1192"/>
                  </a:lnTo>
                  <a:lnTo>
                    <a:pt x="33" y="1192"/>
                  </a:lnTo>
                  <a:lnTo>
                    <a:pt x="33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7" y="1190"/>
                  </a:lnTo>
                  <a:lnTo>
                    <a:pt x="35" y="1188"/>
                  </a:lnTo>
                  <a:lnTo>
                    <a:pt x="35" y="1187"/>
                  </a:lnTo>
                  <a:lnTo>
                    <a:pt x="37" y="1187"/>
                  </a:lnTo>
                  <a:lnTo>
                    <a:pt x="37" y="1185"/>
                  </a:lnTo>
                  <a:lnTo>
                    <a:pt x="38" y="1181"/>
                  </a:lnTo>
                  <a:lnTo>
                    <a:pt x="37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3" y="1181"/>
                  </a:lnTo>
                  <a:lnTo>
                    <a:pt x="35" y="1178"/>
                  </a:lnTo>
                  <a:lnTo>
                    <a:pt x="33" y="1178"/>
                  </a:lnTo>
                  <a:lnTo>
                    <a:pt x="31" y="1176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8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6"/>
                  </a:lnTo>
                  <a:lnTo>
                    <a:pt x="26" y="1176"/>
                  </a:lnTo>
                  <a:lnTo>
                    <a:pt x="24" y="1174"/>
                  </a:lnTo>
                  <a:lnTo>
                    <a:pt x="22" y="1174"/>
                  </a:lnTo>
                  <a:lnTo>
                    <a:pt x="20" y="1174"/>
                  </a:lnTo>
                  <a:lnTo>
                    <a:pt x="20" y="1172"/>
                  </a:lnTo>
                  <a:lnTo>
                    <a:pt x="20" y="1170"/>
                  </a:lnTo>
                  <a:lnTo>
                    <a:pt x="20" y="1169"/>
                  </a:lnTo>
                  <a:lnTo>
                    <a:pt x="19" y="1169"/>
                  </a:lnTo>
                  <a:lnTo>
                    <a:pt x="17" y="1169"/>
                  </a:lnTo>
                  <a:lnTo>
                    <a:pt x="17" y="1170"/>
                  </a:lnTo>
                  <a:lnTo>
                    <a:pt x="15" y="1170"/>
                  </a:lnTo>
                  <a:lnTo>
                    <a:pt x="15" y="1172"/>
                  </a:lnTo>
                  <a:lnTo>
                    <a:pt x="15" y="1172"/>
                  </a:lnTo>
                  <a:lnTo>
                    <a:pt x="15" y="1174"/>
                  </a:lnTo>
                  <a:lnTo>
                    <a:pt x="13" y="1174"/>
                  </a:lnTo>
                  <a:lnTo>
                    <a:pt x="15" y="1174"/>
                  </a:lnTo>
                  <a:lnTo>
                    <a:pt x="15" y="1176"/>
                  </a:lnTo>
                  <a:lnTo>
                    <a:pt x="17" y="1176"/>
                  </a:lnTo>
                  <a:lnTo>
                    <a:pt x="17" y="1178"/>
                  </a:lnTo>
                  <a:lnTo>
                    <a:pt x="17" y="1178"/>
                  </a:lnTo>
                  <a:lnTo>
                    <a:pt x="19" y="1178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20" y="1178"/>
                  </a:lnTo>
                  <a:lnTo>
                    <a:pt x="20" y="1178"/>
                  </a:lnTo>
                  <a:lnTo>
                    <a:pt x="20" y="1179"/>
                  </a:lnTo>
                  <a:lnTo>
                    <a:pt x="20" y="1181"/>
                  </a:lnTo>
                  <a:lnTo>
                    <a:pt x="20" y="1181"/>
                  </a:lnTo>
                  <a:lnTo>
                    <a:pt x="20" y="1183"/>
                  </a:lnTo>
                  <a:lnTo>
                    <a:pt x="20" y="1183"/>
                  </a:lnTo>
                  <a:lnTo>
                    <a:pt x="19" y="1183"/>
                  </a:lnTo>
                  <a:lnTo>
                    <a:pt x="19" y="1181"/>
                  </a:lnTo>
                  <a:lnTo>
                    <a:pt x="19" y="1181"/>
                  </a:lnTo>
                  <a:lnTo>
                    <a:pt x="19" y="1179"/>
                  </a:lnTo>
                  <a:lnTo>
                    <a:pt x="19" y="1181"/>
                  </a:lnTo>
                  <a:lnTo>
                    <a:pt x="19" y="1183"/>
                  </a:lnTo>
                  <a:lnTo>
                    <a:pt x="19" y="1183"/>
                  </a:lnTo>
                  <a:lnTo>
                    <a:pt x="17" y="1185"/>
                  </a:lnTo>
                  <a:lnTo>
                    <a:pt x="17" y="1188"/>
                  </a:lnTo>
                  <a:lnTo>
                    <a:pt x="17" y="1187"/>
                  </a:lnTo>
                  <a:lnTo>
                    <a:pt x="15" y="1187"/>
                  </a:lnTo>
                  <a:lnTo>
                    <a:pt x="15" y="1187"/>
                  </a:lnTo>
                  <a:lnTo>
                    <a:pt x="15" y="1188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3" y="1190"/>
                  </a:lnTo>
                  <a:lnTo>
                    <a:pt x="13" y="1187"/>
                  </a:lnTo>
                  <a:lnTo>
                    <a:pt x="13" y="1187"/>
                  </a:lnTo>
                  <a:lnTo>
                    <a:pt x="13" y="1185"/>
                  </a:lnTo>
                  <a:lnTo>
                    <a:pt x="13" y="1185"/>
                  </a:lnTo>
                  <a:lnTo>
                    <a:pt x="13" y="1183"/>
                  </a:lnTo>
                  <a:lnTo>
                    <a:pt x="15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1" y="1179"/>
                  </a:lnTo>
                  <a:lnTo>
                    <a:pt x="13" y="1179"/>
                  </a:lnTo>
                  <a:lnTo>
                    <a:pt x="13" y="1181"/>
                  </a:lnTo>
                  <a:lnTo>
                    <a:pt x="13" y="1181"/>
                  </a:lnTo>
                  <a:lnTo>
                    <a:pt x="11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5"/>
                  </a:lnTo>
                  <a:lnTo>
                    <a:pt x="10" y="1187"/>
                  </a:lnTo>
                  <a:lnTo>
                    <a:pt x="10" y="118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6" y="1183"/>
                  </a:lnTo>
                  <a:lnTo>
                    <a:pt x="8" y="1187"/>
                  </a:lnTo>
                  <a:lnTo>
                    <a:pt x="8" y="1188"/>
                  </a:lnTo>
                  <a:lnTo>
                    <a:pt x="8" y="1188"/>
                  </a:lnTo>
                  <a:lnTo>
                    <a:pt x="10" y="1190"/>
                  </a:lnTo>
                  <a:lnTo>
                    <a:pt x="10" y="1192"/>
                  </a:lnTo>
                  <a:lnTo>
                    <a:pt x="10" y="1196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3" y="1201"/>
                  </a:lnTo>
                  <a:lnTo>
                    <a:pt x="13" y="1201"/>
                  </a:lnTo>
                  <a:lnTo>
                    <a:pt x="15" y="1199"/>
                  </a:lnTo>
                  <a:lnTo>
                    <a:pt x="15" y="1201"/>
                  </a:lnTo>
                  <a:lnTo>
                    <a:pt x="15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199"/>
                  </a:lnTo>
                  <a:lnTo>
                    <a:pt x="20" y="1199"/>
                  </a:lnTo>
                  <a:lnTo>
                    <a:pt x="20" y="1201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3"/>
                  </a:lnTo>
                  <a:lnTo>
                    <a:pt x="22" y="1201"/>
                  </a:lnTo>
                  <a:lnTo>
                    <a:pt x="22" y="1201"/>
                  </a:lnTo>
                  <a:lnTo>
                    <a:pt x="24" y="1201"/>
                  </a:lnTo>
                  <a:lnTo>
                    <a:pt x="26" y="1201"/>
                  </a:lnTo>
                  <a:lnTo>
                    <a:pt x="28" y="1201"/>
                  </a:lnTo>
                  <a:close/>
                  <a:moveTo>
                    <a:pt x="78" y="1161"/>
                  </a:moveTo>
                  <a:lnTo>
                    <a:pt x="78" y="1161"/>
                  </a:lnTo>
                  <a:lnTo>
                    <a:pt x="78" y="1161"/>
                  </a:lnTo>
                  <a:lnTo>
                    <a:pt x="78" y="1161"/>
                  </a:lnTo>
                  <a:lnTo>
                    <a:pt x="78" y="1163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80" y="1163"/>
                  </a:lnTo>
                  <a:lnTo>
                    <a:pt x="80" y="1161"/>
                  </a:lnTo>
                  <a:lnTo>
                    <a:pt x="78" y="1161"/>
                  </a:lnTo>
                  <a:close/>
                  <a:moveTo>
                    <a:pt x="150" y="1223"/>
                  </a:moveTo>
                  <a:lnTo>
                    <a:pt x="149" y="1223"/>
                  </a:lnTo>
                  <a:lnTo>
                    <a:pt x="149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5" y="1223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47" y="1225"/>
                  </a:lnTo>
                  <a:lnTo>
                    <a:pt x="147" y="1225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close/>
                  <a:moveTo>
                    <a:pt x="221" y="1212"/>
                  </a:moveTo>
                  <a:lnTo>
                    <a:pt x="219" y="1212"/>
                  </a:lnTo>
                  <a:lnTo>
                    <a:pt x="219" y="1212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2"/>
                  </a:lnTo>
                  <a:close/>
                  <a:moveTo>
                    <a:pt x="170" y="1206"/>
                  </a:moveTo>
                  <a:lnTo>
                    <a:pt x="170" y="1206"/>
                  </a:lnTo>
                  <a:lnTo>
                    <a:pt x="170" y="1206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3"/>
                  </a:lnTo>
                  <a:lnTo>
                    <a:pt x="170" y="1203"/>
                  </a:lnTo>
                  <a:lnTo>
                    <a:pt x="168" y="1203"/>
                  </a:lnTo>
                  <a:lnTo>
                    <a:pt x="168" y="1203"/>
                  </a:lnTo>
                  <a:lnTo>
                    <a:pt x="167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7" y="1206"/>
                  </a:lnTo>
                  <a:lnTo>
                    <a:pt x="167" y="1206"/>
                  </a:lnTo>
                  <a:lnTo>
                    <a:pt x="168" y="1208"/>
                  </a:lnTo>
                  <a:lnTo>
                    <a:pt x="168" y="1210"/>
                  </a:lnTo>
                  <a:lnTo>
                    <a:pt x="168" y="1208"/>
                  </a:lnTo>
                  <a:lnTo>
                    <a:pt x="168" y="1208"/>
                  </a:lnTo>
                  <a:lnTo>
                    <a:pt x="168" y="1206"/>
                  </a:lnTo>
                  <a:lnTo>
                    <a:pt x="170" y="1206"/>
                  </a:lnTo>
                  <a:close/>
                  <a:moveTo>
                    <a:pt x="147" y="1210"/>
                  </a:moveTo>
                  <a:lnTo>
                    <a:pt x="147" y="1210"/>
                  </a:lnTo>
                  <a:lnTo>
                    <a:pt x="147" y="1208"/>
                  </a:lnTo>
                  <a:lnTo>
                    <a:pt x="147" y="1206"/>
                  </a:lnTo>
                  <a:lnTo>
                    <a:pt x="147" y="1203"/>
                  </a:lnTo>
                  <a:lnTo>
                    <a:pt x="147" y="1201"/>
                  </a:lnTo>
                  <a:lnTo>
                    <a:pt x="145" y="1201"/>
                  </a:lnTo>
                  <a:lnTo>
                    <a:pt x="145" y="1203"/>
                  </a:lnTo>
                  <a:lnTo>
                    <a:pt x="145" y="1205"/>
                  </a:lnTo>
                  <a:lnTo>
                    <a:pt x="143" y="1205"/>
                  </a:lnTo>
                  <a:lnTo>
                    <a:pt x="143" y="1203"/>
                  </a:lnTo>
                  <a:lnTo>
                    <a:pt x="143" y="1203"/>
                  </a:lnTo>
                  <a:lnTo>
                    <a:pt x="143" y="1201"/>
                  </a:lnTo>
                  <a:lnTo>
                    <a:pt x="143" y="1203"/>
                  </a:lnTo>
                  <a:lnTo>
                    <a:pt x="141" y="1203"/>
                  </a:lnTo>
                  <a:lnTo>
                    <a:pt x="141" y="1205"/>
                  </a:lnTo>
                  <a:lnTo>
                    <a:pt x="141" y="1206"/>
                  </a:lnTo>
                  <a:lnTo>
                    <a:pt x="143" y="1208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5" y="1210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7" y="1210"/>
                  </a:lnTo>
                  <a:close/>
                  <a:moveTo>
                    <a:pt x="168" y="1201"/>
                  </a:moveTo>
                  <a:lnTo>
                    <a:pt x="170" y="1201"/>
                  </a:lnTo>
                  <a:lnTo>
                    <a:pt x="170" y="1201"/>
                  </a:lnTo>
                  <a:lnTo>
                    <a:pt x="170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0" y="1197"/>
                  </a:lnTo>
                  <a:lnTo>
                    <a:pt x="168" y="1197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8" y="1201"/>
                  </a:lnTo>
                  <a:lnTo>
                    <a:pt x="168" y="1201"/>
                  </a:lnTo>
                  <a:close/>
                  <a:moveTo>
                    <a:pt x="123" y="1197"/>
                  </a:moveTo>
                  <a:lnTo>
                    <a:pt x="123" y="1197"/>
                  </a:lnTo>
                  <a:lnTo>
                    <a:pt x="123" y="1196"/>
                  </a:lnTo>
                  <a:lnTo>
                    <a:pt x="121" y="1196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9"/>
                  </a:lnTo>
                  <a:lnTo>
                    <a:pt x="123" y="1199"/>
                  </a:lnTo>
                  <a:lnTo>
                    <a:pt x="123" y="1199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3" y="1197"/>
                  </a:lnTo>
                  <a:close/>
                  <a:moveTo>
                    <a:pt x="103" y="1192"/>
                  </a:moveTo>
                  <a:lnTo>
                    <a:pt x="102" y="1194"/>
                  </a:lnTo>
                  <a:lnTo>
                    <a:pt x="100" y="1196"/>
                  </a:lnTo>
                  <a:lnTo>
                    <a:pt x="102" y="1196"/>
                  </a:lnTo>
                  <a:lnTo>
                    <a:pt x="102" y="1196"/>
                  </a:lnTo>
                  <a:lnTo>
                    <a:pt x="102" y="1197"/>
                  </a:lnTo>
                  <a:lnTo>
                    <a:pt x="100" y="1197"/>
                  </a:lnTo>
                  <a:lnTo>
                    <a:pt x="100" y="1197"/>
                  </a:lnTo>
                  <a:lnTo>
                    <a:pt x="98" y="1197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2" y="1199"/>
                  </a:lnTo>
                  <a:lnTo>
                    <a:pt x="102" y="1199"/>
                  </a:lnTo>
                  <a:lnTo>
                    <a:pt x="103" y="1199"/>
                  </a:lnTo>
                  <a:lnTo>
                    <a:pt x="103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7" y="1197"/>
                  </a:lnTo>
                  <a:lnTo>
                    <a:pt x="107" y="1197"/>
                  </a:lnTo>
                  <a:lnTo>
                    <a:pt x="105" y="1197"/>
                  </a:lnTo>
                  <a:lnTo>
                    <a:pt x="105" y="1197"/>
                  </a:lnTo>
                  <a:lnTo>
                    <a:pt x="107" y="1196"/>
                  </a:lnTo>
                  <a:lnTo>
                    <a:pt x="107" y="1196"/>
                  </a:lnTo>
                  <a:lnTo>
                    <a:pt x="107" y="1194"/>
                  </a:lnTo>
                  <a:lnTo>
                    <a:pt x="105" y="1192"/>
                  </a:lnTo>
                  <a:lnTo>
                    <a:pt x="103" y="1192"/>
                  </a:lnTo>
                  <a:close/>
                  <a:moveTo>
                    <a:pt x="114" y="1190"/>
                  </a:moveTo>
                  <a:lnTo>
                    <a:pt x="112" y="1190"/>
                  </a:lnTo>
                  <a:lnTo>
                    <a:pt x="111" y="1192"/>
                  </a:lnTo>
                  <a:lnTo>
                    <a:pt x="111" y="1192"/>
                  </a:lnTo>
                  <a:lnTo>
                    <a:pt x="111" y="1194"/>
                  </a:lnTo>
                  <a:lnTo>
                    <a:pt x="111" y="1194"/>
                  </a:lnTo>
                  <a:lnTo>
                    <a:pt x="111" y="1196"/>
                  </a:lnTo>
                  <a:lnTo>
                    <a:pt x="111" y="1196"/>
                  </a:lnTo>
                  <a:lnTo>
                    <a:pt x="109" y="1196"/>
                  </a:lnTo>
                  <a:lnTo>
                    <a:pt x="111" y="1197"/>
                  </a:lnTo>
                  <a:lnTo>
                    <a:pt x="111" y="1197"/>
                  </a:lnTo>
                  <a:lnTo>
                    <a:pt x="109" y="1197"/>
                  </a:lnTo>
                  <a:lnTo>
                    <a:pt x="111" y="1199"/>
                  </a:lnTo>
                  <a:lnTo>
                    <a:pt x="112" y="1197"/>
                  </a:lnTo>
                  <a:lnTo>
                    <a:pt x="114" y="1197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4" y="1194"/>
                  </a:lnTo>
                  <a:lnTo>
                    <a:pt x="118" y="1194"/>
                  </a:lnTo>
                  <a:lnTo>
                    <a:pt x="118" y="1194"/>
                  </a:lnTo>
                  <a:lnTo>
                    <a:pt x="116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20" y="1192"/>
                  </a:lnTo>
                  <a:lnTo>
                    <a:pt x="120" y="1192"/>
                  </a:lnTo>
                  <a:lnTo>
                    <a:pt x="118" y="1190"/>
                  </a:lnTo>
                  <a:lnTo>
                    <a:pt x="114" y="1190"/>
                  </a:lnTo>
                  <a:close/>
                  <a:moveTo>
                    <a:pt x="141" y="1192"/>
                  </a:moveTo>
                  <a:lnTo>
                    <a:pt x="143" y="1192"/>
                  </a:lnTo>
                  <a:lnTo>
                    <a:pt x="143" y="1190"/>
                  </a:lnTo>
                  <a:lnTo>
                    <a:pt x="143" y="1190"/>
                  </a:lnTo>
                  <a:lnTo>
                    <a:pt x="140" y="1190"/>
                  </a:lnTo>
                  <a:lnTo>
                    <a:pt x="140" y="1190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6"/>
                  </a:lnTo>
                  <a:lnTo>
                    <a:pt x="140" y="1196"/>
                  </a:lnTo>
                  <a:lnTo>
                    <a:pt x="141" y="1196"/>
                  </a:lnTo>
                  <a:lnTo>
                    <a:pt x="141" y="1196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2"/>
                  </a:lnTo>
                  <a:close/>
                  <a:moveTo>
                    <a:pt x="93" y="1190"/>
                  </a:moveTo>
                  <a:lnTo>
                    <a:pt x="93" y="1188"/>
                  </a:lnTo>
                  <a:lnTo>
                    <a:pt x="89" y="1188"/>
                  </a:lnTo>
                  <a:lnTo>
                    <a:pt x="89" y="1190"/>
                  </a:lnTo>
                  <a:lnTo>
                    <a:pt x="87" y="1190"/>
                  </a:lnTo>
                  <a:lnTo>
                    <a:pt x="89" y="1190"/>
                  </a:lnTo>
                  <a:lnTo>
                    <a:pt x="89" y="1192"/>
                  </a:lnTo>
                  <a:lnTo>
                    <a:pt x="91" y="1192"/>
                  </a:lnTo>
                  <a:lnTo>
                    <a:pt x="91" y="1192"/>
                  </a:lnTo>
                  <a:lnTo>
                    <a:pt x="93" y="1192"/>
                  </a:lnTo>
                  <a:lnTo>
                    <a:pt x="93" y="1192"/>
                  </a:lnTo>
                  <a:lnTo>
                    <a:pt x="94" y="1194"/>
                  </a:lnTo>
                  <a:lnTo>
                    <a:pt x="94" y="1194"/>
                  </a:lnTo>
                  <a:lnTo>
                    <a:pt x="94" y="1192"/>
                  </a:lnTo>
                  <a:lnTo>
                    <a:pt x="94" y="1192"/>
                  </a:lnTo>
                  <a:lnTo>
                    <a:pt x="96" y="1192"/>
                  </a:lnTo>
                  <a:lnTo>
                    <a:pt x="96" y="1190"/>
                  </a:lnTo>
                  <a:lnTo>
                    <a:pt x="94" y="1190"/>
                  </a:lnTo>
                  <a:lnTo>
                    <a:pt x="93" y="1190"/>
                  </a:lnTo>
                  <a:close/>
                  <a:moveTo>
                    <a:pt x="127" y="1188"/>
                  </a:moveTo>
                  <a:lnTo>
                    <a:pt x="127" y="1188"/>
                  </a:lnTo>
                  <a:lnTo>
                    <a:pt x="125" y="1188"/>
                  </a:lnTo>
                  <a:lnTo>
                    <a:pt x="125" y="1190"/>
                  </a:lnTo>
                  <a:lnTo>
                    <a:pt x="121" y="1192"/>
                  </a:lnTo>
                  <a:lnTo>
                    <a:pt x="121" y="1192"/>
                  </a:lnTo>
                  <a:lnTo>
                    <a:pt x="121" y="1196"/>
                  </a:lnTo>
                  <a:lnTo>
                    <a:pt x="123" y="1196"/>
                  </a:lnTo>
                  <a:lnTo>
                    <a:pt x="125" y="1196"/>
                  </a:lnTo>
                  <a:lnTo>
                    <a:pt x="127" y="1194"/>
                  </a:lnTo>
                  <a:lnTo>
                    <a:pt x="127" y="1194"/>
                  </a:lnTo>
                  <a:lnTo>
                    <a:pt x="125" y="1194"/>
                  </a:lnTo>
                  <a:lnTo>
                    <a:pt x="125" y="1192"/>
                  </a:lnTo>
                  <a:lnTo>
                    <a:pt x="129" y="1190"/>
                  </a:lnTo>
                  <a:lnTo>
                    <a:pt x="127" y="1188"/>
                  </a:lnTo>
                  <a:close/>
                  <a:moveTo>
                    <a:pt x="317" y="1188"/>
                  </a:moveTo>
                  <a:lnTo>
                    <a:pt x="315" y="1188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8" y="1190"/>
                  </a:lnTo>
                  <a:lnTo>
                    <a:pt x="318" y="1188"/>
                  </a:lnTo>
                  <a:lnTo>
                    <a:pt x="317" y="1188"/>
                  </a:lnTo>
                  <a:lnTo>
                    <a:pt x="317" y="1188"/>
                  </a:lnTo>
                  <a:close/>
                  <a:moveTo>
                    <a:pt x="140" y="1185"/>
                  </a:moveTo>
                  <a:lnTo>
                    <a:pt x="138" y="1185"/>
                  </a:lnTo>
                  <a:lnTo>
                    <a:pt x="138" y="1185"/>
                  </a:lnTo>
                  <a:lnTo>
                    <a:pt x="136" y="1187"/>
                  </a:lnTo>
                  <a:lnTo>
                    <a:pt x="134" y="1190"/>
                  </a:lnTo>
                  <a:lnTo>
                    <a:pt x="136" y="1192"/>
                  </a:lnTo>
                  <a:lnTo>
                    <a:pt x="138" y="1190"/>
                  </a:lnTo>
                  <a:lnTo>
                    <a:pt x="140" y="1188"/>
                  </a:lnTo>
                  <a:lnTo>
                    <a:pt x="140" y="1185"/>
                  </a:lnTo>
                  <a:close/>
                  <a:moveTo>
                    <a:pt x="105" y="1183"/>
                  </a:moveTo>
                  <a:lnTo>
                    <a:pt x="103" y="1183"/>
                  </a:lnTo>
                  <a:lnTo>
                    <a:pt x="103" y="1185"/>
                  </a:lnTo>
                  <a:lnTo>
                    <a:pt x="103" y="1187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3"/>
                  </a:lnTo>
                  <a:lnTo>
                    <a:pt x="105" y="1183"/>
                  </a:lnTo>
                  <a:close/>
                  <a:moveTo>
                    <a:pt x="304" y="1179"/>
                  </a:moveTo>
                  <a:lnTo>
                    <a:pt x="304" y="1181"/>
                  </a:lnTo>
                  <a:lnTo>
                    <a:pt x="304" y="1185"/>
                  </a:lnTo>
                  <a:lnTo>
                    <a:pt x="304" y="1185"/>
                  </a:lnTo>
                  <a:lnTo>
                    <a:pt x="306" y="1187"/>
                  </a:lnTo>
                  <a:lnTo>
                    <a:pt x="306" y="1187"/>
                  </a:lnTo>
                  <a:lnTo>
                    <a:pt x="306" y="1188"/>
                  </a:lnTo>
                  <a:lnTo>
                    <a:pt x="306" y="1188"/>
                  </a:lnTo>
                  <a:lnTo>
                    <a:pt x="306" y="1190"/>
                  </a:lnTo>
                  <a:lnTo>
                    <a:pt x="306" y="1188"/>
                  </a:lnTo>
                  <a:lnTo>
                    <a:pt x="307" y="1187"/>
                  </a:lnTo>
                  <a:lnTo>
                    <a:pt x="307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04" y="1181"/>
                  </a:lnTo>
                  <a:lnTo>
                    <a:pt x="304" y="1179"/>
                  </a:lnTo>
                  <a:close/>
                  <a:moveTo>
                    <a:pt x="165" y="1201"/>
                  </a:moveTo>
                  <a:lnTo>
                    <a:pt x="167" y="1199"/>
                  </a:lnTo>
                  <a:lnTo>
                    <a:pt x="167" y="1196"/>
                  </a:lnTo>
                  <a:lnTo>
                    <a:pt x="167" y="1196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5" y="1194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0"/>
                  </a:lnTo>
                  <a:lnTo>
                    <a:pt x="167" y="1190"/>
                  </a:lnTo>
                  <a:lnTo>
                    <a:pt x="168" y="1188"/>
                  </a:lnTo>
                  <a:lnTo>
                    <a:pt x="168" y="1188"/>
                  </a:lnTo>
                  <a:lnTo>
                    <a:pt x="168" y="1187"/>
                  </a:lnTo>
                  <a:lnTo>
                    <a:pt x="168" y="1187"/>
                  </a:lnTo>
                  <a:lnTo>
                    <a:pt x="170" y="1185"/>
                  </a:lnTo>
                  <a:lnTo>
                    <a:pt x="170" y="1185"/>
                  </a:lnTo>
                  <a:lnTo>
                    <a:pt x="172" y="1183"/>
                  </a:lnTo>
                  <a:lnTo>
                    <a:pt x="172" y="1181"/>
                  </a:lnTo>
                  <a:lnTo>
                    <a:pt x="170" y="1179"/>
                  </a:lnTo>
                  <a:lnTo>
                    <a:pt x="168" y="1181"/>
                  </a:lnTo>
                  <a:lnTo>
                    <a:pt x="168" y="1183"/>
                  </a:lnTo>
                  <a:lnTo>
                    <a:pt x="167" y="1185"/>
                  </a:lnTo>
                  <a:lnTo>
                    <a:pt x="165" y="1187"/>
                  </a:lnTo>
                  <a:lnTo>
                    <a:pt x="156" y="1188"/>
                  </a:lnTo>
                  <a:lnTo>
                    <a:pt x="154" y="1188"/>
                  </a:lnTo>
                  <a:lnTo>
                    <a:pt x="152" y="1190"/>
                  </a:lnTo>
                  <a:lnTo>
                    <a:pt x="149" y="1192"/>
                  </a:lnTo>
                  <a:lnTo>
                    <a:pt x="147" y="1190"/>
                  </a:lnTo>
                  <a:lnTo>
                    <a:pt x="147" y="1190"/>
                  </a:lnTo>
                  <a:lnTo>
                    <a:pt x="149" y="1187"/>
                  </a:lnTo>
                  <a:lnTo>
                    <a:pt x="147" y="1188"/>
                  </a:lnTo>
                  <a:lnTo>
                    <a:pt x="147" y="1190"/>
                  </a:lnTo>
                  <a:lnTo>
                    <a:pt x="147" y="1192"/>
                  </a:lnTo>
                  <a:lnTo>
                    <a:pt x="145" y="1196"/>
                  </a:lnTo>
                  <a:lnTo>
                    <a:pt x="154" y="1196"/>
                  </a:lnTo>
                  <a:lnTo>
                    <a:pt x="154" y="1196"/>
                  </a:lnTo>
                  <a:lnTo>
                    <a:pt x="150" y="1196"/>
                  </a:lnTo>
                  <a:lnTo>
                    <a:pt x="149" y="1197"/>
                  </a:lnTo>
                  <a:lnTo>
                    <a:pt x="147" y="1197"/>
                  </a:lnTo>
                  <a:lnTo>
                    <a:pt x="145" y="1197"/>
                  </a:lnTo>
                  <a:lnTo>
                    <a:pt x="147" y="1199"/>
                  </a:lnTo>
                  <a:lnTo>
                    <a:pt x="147" y="1199"/>
                  </a:lnTo>
                  <a:lnTo>
                    <a:pt x="149" y="1201"/>
                  </a:lnTo>
                  <a:lnTo>
                    <a:pt x="149" y="1201"/>
                  </a:lnTo>
                  <a:lnTo>
                    <a:pt x="149" y="1203"/>
                  </a:lnTo>
                  <a:lnTo>
                    <a:pt x="149" y="1205"/>
                  </a:lnTo>
                  <a:lnTo>
                    <a:pt x="149" y="1205"/>
                  </a:lnTo>
                  <a:lnTo>
                    <a:pt x="149" y="1206"/>
                  </a:lnTo>
                  <a:lnTo>
                    <a:pt x="149" y="1208"/>
                  </a:lnTo>
                  <a:lnTo>
                    <a:pt x="149" y="1210"/>
                  </a:lnTo>
                  <a:lnTo>
                    <a:pt x="149" y="1210"/>
                  </a:lnTo>
                  <a:lnTo>
                    <a:pt x="150" y="1208"/>
                  </a:lnTo>
                  <a:lnTo>
                    <a:pt x="152" y="1208"/>
                  </a:lnTo>
                  <a:lnTo>
                    <a:pt x="154" y="1206"/>
                  </a:lnTo>
                  <a:lnTo>
                    <a:pt x="154" y="1205"/>
                  </a:lnTo>
                  <a:lnTo>
                    <a:pt x="154" y="1206"/>
                  </a:lnTo>
                  <a:lnTo>
                    <a:pt x="154" y="1206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08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12"/>
                  </a:lnTo>
                  <a:lnTo>
                    <a:pt x="156" y="1212"/>
                  </a:lnTo>
                  <a:lnTo>
                    <a:pt x="154" y="1210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8" y="1208"/>
                  </a:lnTo>
                  <a:lnTo>
                    <a:pt x="158" y="1206"/>
                  </a:lnTo>
                  <a:lnTo>
                    <a:pt x="158" y="1208"/>
                  </a:lnTo>
                  <a:lnTo>
                    <a:pt x="159" y="1210"/>
                  </a:lnTo>
                  <a:lnTo>
                    <a:pt x="159" y="1210"/>
                  </a:lnTo>
                  <a:lnTo>
                    <a:pt x="159" y="1208"/>
                  </a:lnTo>
                  <a:lnTo>
                    <a:pt x="161" y="1210"/>
                  </a:lnTo>
                  <a:lnTo>
                    <a:pt x="161" y="1208"/>
                  </a:lnTo>
                  <a:lnTo>
                    <a:pt x="161" y="1206"/>
                  </a:lnTo>
                  <a:lnTo>
                    <a:pt x="163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5"/>
                  </a:lnTo>
                  <a:lnTo>
                    <a:pt x="165" y="1201"/>
                  </a:lnTo>
                  <a:close/>
                  <a:moveTo>
                    <a:pt x="123" y="1181"/>
                  </a:moveTo>
                  <a:lnTo>
                    <a:pt x="123" y="1181"/>
                  </a:lnTo>
                  <a:lnTo>
                    <a:pt x="123" y="1181"/>
                  </a:lnTo>
                  <a:lnTo>
                    <a:pt x="123" y="1181"/>
                  </a:lnTo>
                  <a:lnTo>
                    <a:pt x="125" y="1181"/>
                  </a:lnTo>
                  <a:lnTo>
                    <a:pt x="125" y="1181"/>
                  </a:lnTo>
                  <a:lnTo>
                    <a:pt x="125" y="1179"/>
                  </a:lnTo>
                  <a:lnTo>
                    <a:pt x="125" y="1179"/>
                  </a:lnTo>
                  <a:lnTo>
                    <a:pt x="123" y="1181"/>
                  </a:lnTo>
                  <a:close/>
                  <a:moveTo>
                    <a:pt x="123" y="1181"/>
                  </a:moveTo>
                  <a:lnTo>
                    <a:pt x="123" y="1179"/>
                  </a:lnTo>
                  <a:lnTo>
                    <a:pt x="123" y="1179"/>
                  </a:lnTo>
                  <a:lnTo>
                    <a:pt x="123" y="1178"/>
                  </a:lnTo>
                  <a:lnTo>
                    <a:pt x="121" y="1178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18" y="1179"/>
                  </a:lnTo>
                  <a:lnTo>
                    <a:pt x="118" y="1179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1" y="1181"/>
                  </a:lnTo>
                  <a:lnTo>
                    <a:pt x="121" y="1181"/>
                  </a:lnTo>
                  <a:lnTo>
                    <a:pt x="123" y="1181"/>
                  </a:lnTo>
                  <a:close/>
                  <a:moveTo>
                    <a:pt x="136" y="1185"/>
                  </a:moveTo>
                  <a:lnTo>
                    <a:pt x="138" y="1183"/>
                  </a:lnTo>
                  <a:lnTo>
                    <a:pt x="138" y="1183"/>
                  </a:lnTo>
                  <a:lnTo>
                    <a:pt x="138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1" y="1183"/>
                  </a:lnTo>
                  <a:lnTo>
                    <a:pt x="141" y="1183"/>
                  </a:lnTo>
                  <a:lnTo>
                    <a:pt x="141" y="1181"/>
                  </a:lnTo>
                  <a:lnTo>
                    <a:pt x="141" y="1179"/>
                  </a:lnTo>
                  <a:lnTo>
                    <a:pt x="138" y="1179"/>
                  </a:lnTo>
                  <a:lnTo>
                    <a:pt x="131" y="1178"/>
                  </a:lnTo>
                  <a:lnTo>
                    <a:pt x="131" y="1178"/>
                  </a:lnTo>
                  <a:lnTo>
                    <a:pt x="129" y="1179"/>
                  </a:lnTo>
                  <a:lnTo>
                    <a:pt x="129" y="1181"/>
                  </a:lnTo>
                  <a:lnTo>
                    <a:pt x="129" y="1183"/>
                  </a:lnTo>
                  <a:lnTo>
                    <a:pt x="129" y="1183"/>
                  </a:lnTo>
                  <a:lnTo>
                    <a:pt x="131" y="1183"/>
                  </a:lnTo>
                  <a:lnTo>
                    <a:pt x="131" y="1183"/>
                  </a:lnTo>
                  <a:lnTo>
                    <a:pt x="132" y="1183"/>
                  </a:lnTo>
                  <a:lnTo>
                    <a:pt x="134" y="1181"/>
                  </a:lnTo>
                  <a:lnTo>
                    <a:pt x="132" y="1181"/>
                  </a:lnTo>
                  <a:lnTo>
                    <a:pt x="132" y="1181"/>
                  </a:lnTo>
                  <a:lnTo>
                    <a:pt x="134" y="1181"/>
                  </a:lnTo>
                  <a:lnTo>
                    <a:pt x="134" y="1181"/>
                  </a:lnTo>
                  <a:lnTo>
                    <a:pt x="136" y="1183"/>
                  </a:lnTo>
                  <a:lnTo>
                    <a:pt x="134" y="1185"/>
                  </a:lnTo>
                  <a:lnTo>
                    <a:pt x="136" y="1185"/>
                  </a:lnTo>
                  <a:close/>
                  <a:moveTo>
                    <a:pt x="145" y="1174"/>
                  </a:moveTo>
                  <a:lnTo>
                    <a:pt x="145" y="1174"/>
                  </a:lnTo>
                  <a:lnTo>
                    <a:pt x="143" y="1174"/>
                  </a:lnTo>
                  <a:lnTo>
                    <a:pt x="141" y="1174"/>
                  </a:lnTo>
                  <a:lnTo>
                    <a:pt x="141" y="1176"/>
                  </a:lnTo>
                  <a:lnTo>
                    <a:pt x="140" y="1178"/>
                  </a:lnTo>
                  <a:lnTo>
                    <a:pt x="141" y="1178"/>
                  </a:lnTo>
                  <a:lnTo>
                    <a:pt x="143" y="1178"/>
                  </a:lnTo>
                  <a:lnTo>
                    <a:pt x="143" y="1178"/>
                  </a:lnTo>
                  <a:lnTo>
                    <a:pt x="143" y="1179"/>
                  </a:lnTo>
                  <a:lnTo>
                    <a:pt x="143" y="1179"/>
                  </a:lnTo>
                  <a:lnTo>
                    <a:pt x="143" y="1181"/>
                  </a:lnTo>
                  <a:lnTo>
                    <a:pt x="145" y="1181"/>
                  </a:lnTo>
                  <a:lnTo>
                    <a:pt x="145" y="1179"/>
                  </a:lnTo>
                  <a:lnTo>
                    <a:pt x="147" y="1179"/>
                  </a:lnTo>
                  <a:lnTo>
                    <a:pt x="149" y="1178"/>
                  </a:lnTo>
                  <a:lnTo>
                    <a:pt x="149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5" y="1176"/>
                  </a:lnTo>
                  <a:lnTo>
                    <a:pt x="145" y="1176"/>
                  </a:lnTo>
                  <a:lnTo>
                    <a:pt x="145" y="1174"/>
                  </a:lnTo>
                  <a:lnTo>
                    <a:pt x="145" y="1174"/>
                  </a:lnTo>
                  <a:close/>
                  <a:moveTo>
                    <a:pt x="132" y="1174"/>
                  </a:moveTo>
                  <a:lnTo>
                    <a:pt x="132" y="1176"/>
                  </a:lnTo>
                  <a:lnTo>
                    <a:pt x="134" y="1176"/>
                  </a:lnTo>
                  <a:lnTo>
                    <a:pt x="134" y="1176"/>
                  </a:lnTo>
                  <a:lnTo>
                    <a:pt x="140" y="1174"/>
                  </a:lnTo>
                  <a:lnTo>
                    <a:pt x="140" y="1172"/>
                  </a:lnTo>
                  <a:lnTo>
                    <a:pt x="140" y="1172"/>
                  </a:lnTo>
                  <a:lnTo>
                    <a:pt x="138" y="1172"/>
                  </a:lnTo>
                  <a:lnTo>
                    <a:pt x="132" y="1174"/>
                  </a:lnTo>
                  <a:lnTo>
                    <a:pt x="132" y="1174"/>
                  </a:lnTo>
                  <a:lnTo>
                    <a:pt x="132" y="1174"/>
                  </a:lnTo>
                  <a:close/>
                  <a:moveTo>
                    <a:pt x="132" y="1172"/>
                  </a:moveTo>
                  <a:lnTo>
                    <a:pt x="132" y="1172"/>
                  </a:lnTo>
                  <a:lnTo>
                    <a:pt x="131" y="1172"/>
                  </a:lnTo>
                  <a:lnTo>
                    <a:pt x="131" y="1174"/>
                  </a:lnTo>
                  <a:lnTo>
                    <a:pt x="131" y="1174"/>
                  </a:lnTo>
                  <a:lnTo>
                    <a:pt x="134" y="1172"/>
                  </a:lnTo>
                  <a:lnTo>
                    <a:pt x="134" y="1172"/>
                  </a:lnTo>
                  <a:lnTo>
                    <a:pt x="132" y="1172"/>
                  </a:lnTo>
                  <a:close/>
                  <a:moveTo>
                    <a:pt x="91" y="1174"/>
                  </a:move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2"/>
                  </a:lnTo>
                  <a:lnTo>
                    <a:pt x="91" y="1172"/>
                  </a:lnTo>
                  <a:lnTo>
                    <a:pt x="91" y="1170"/>
                  </a:lnTo>
                  <a:lnTo>
                    <a:pt x="91" y="1170"/>
                  </a:lnTo>
                  <a:lnTo>
                    <a:pt x="89" y="1170"/>
                  </a:lnTo>
                  <a:lnTo>
                    <a:pt x="89" y="1172"/>
                  </a:lnTo>
                  <a:lnTo>
                    <a:pt x="89" y="1172"/>
                  </a:lnTo>
                  <a:lnTo>
                    <a:pt x="89" y="1174"/>
                  </a:lnTo>
                  <a:lnTo>
                    <a:pt x="91" y="1172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close/>
                  <a:moveTo>
                    <a:pt x="354" y="1165"/>
                  </a:moveTo>
                  <a:lnTo>
                    <a:pt x="354" y="1165"/>
                  </a:lnTo>
                  <a:lnTo>
                    <a:pt x="354" y="1165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3" y="1169"/>
                  </a:lnTo>
                  <a:lnTo>
                    <a:pt x="351" y="1169"/>
                  </a:lnTo>
                  <a:lnTo>
                    <a:pt x="351" y="1169"/>
                  </a:lnTo>
                  <a:lnTo>
                    <a:pt x="351" y="1170"/>
                  </a:lnTo>
                  <a:lnTo>
                    <a:pt x="351" y="1172"/>
                  </a:lnTo>
                  <a:lnTo>
                    <a:pt x="353" y="1172"/>
                  </a:lnTo>
                  <a:lnTo>
                    <a:pt x="353" y="1170"/>
                  </a:lnTo>
                  <a:lnTo>
                    <a:pt x="353" y="1169"/>
                  </a:lnTo>
                  <a:lnTo>
                    <a:pt x="356" y="1169"/>
                  </a:lnTo>
                  <a:lnTo>
                    <a:pt x="358" y="1167"/>
                  </a:lnTo>
                  <a:lnTo>
                    <a:pt x="358" y="1167"/>
                  </a:lnTo>
                  <a:lnTo>
                    <a:pt x="356" y="1167"/>
                  </a:lnTo>
                  <a:lnTo>
                    <a:pt x="354" y="1165"/>
                  </a:lnTo>
                  <a:close/>
                  <a:moveTo>
                    <a:pt x="116" y="1169"/>
                  </a:moveTo>
                  <a:lnTo>
                    <a:pt x="114" y="1169"/>
                  </a:lnTo>
                  <a:lnTo>
                    <a:pt x="114" y="1170"/>
                  </a:lnTo>
                  <a:lnTo>
                    <a:pt x="114" y="1170"/>
                  </a:lnTo>
                  <a:lnTo>
                    <a:pt x="114" y="1172"/>
                  </a:lnTo>
                  <a:lnTo>
                    <a:pt x="116" y="1174"/>
                  </a:lnTo>
                  <a:lnTo>
                    <a:pt x="116" y="1174"/>
                  </a:lnTo>
                  <a:lnTo>
                    <a:pt x="118" y="1174"/>
                  </a:lnTo>
                  <a:lnTo>
                    <a:pt x="118" y="1174"/>
                  </a:lnTo>
                  <a:lnTo>
                    <a:pt x="120" y="1176"/>
                  </a:lnTo>
                  <a:lnTo>
                    <a:pt x="120" y="1176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6"/>
                  </a:lnTo>
                  <a:lnTo>
                    <a:pt x="121" y="1176"/>
                  </a:lnTo>
                  <a:lnTo>
                    <a:pt x="121" y="1178"/>
                  </a:lnTo>
                  <a:lnTo>
                    <a:pt x="123" y="1178"/>
                  </a:lnTo>
                  <a:lnTo>
                    <a:pt x="123" y="1178"/>
                  </a:lnTo>
                  <a:lnTo>
                    <a:pt x="125" y="1176"/>
                  </a:lnTo>
                  <a:lnTo>
                    <a:pt x="125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4"/>
                  </a:lnTo>
                  <a:lnTo>
                    <a:pt x="125" y="1174"/>
                  </a:lnTo>
                  <a:lnTo>
                    <a:pt x="123" y="1172"/>
                  </a:lnTo>
                  <a:lnTo>
                    <a:pt x="123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0" y="1170"/>
                  </a:lnTo>
                  <a:lnTo>
                    <a:pt x="120" y="1170"/>
                  </a:lnTo>
                  <a:lnTo>
                    <a:pt x="120" y="1169"/>
                  </a:lnTo>
                  <a:lnTo>
                    <a:pt x="121" y="1170"/>
                  </a:lnTo>
                  <a:lnTo>
                    <a:pt x="121" y="1170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1" y="1167"/>
                  </a:lnTo>
                  <a:lnTo>
                    <a:pt x="120" y="1167"/>
                  </a:lnTo>
                  <a:lnTo>
                    <a:pt x="120" y="1167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4" y="1163"/>
                  </a:lnTo>
                  <a:lnTo>
                    <a:pt x="114" y="1163"/>
                  </a:lnTo>
                  <a:lnTo>
                    <a:pt x="114" y="1165"/>
                  </a:lnTo>
                  <a:lnTo>
                    <a:pt x="116" y="1169"/>
                  </a:lnTo>
                  <a:lnTo>
                    <a:pt x="116" y="1169"/>
                  </a:lnTo>
                  <a:lnTo>
                    <a:pt x="116" y="1169"/>
                  </a:lnTo>
                  <a:close/>
                  <a:moveTo>
                    <a:pt x="111" y="1163"/>
                  </a:moveTo>
                  <a:lnTo>
                    <a:pt x="111" y="1161"/>
                  </a:lnTo>
                  <a:lnTo>
                    <a:pt x="112" y="1160"/>
                  </a:lnTo>
                  <a:lnTo>
                    <a:pt x="112" y="1158"/>
                  </a:lnTo>
                  <a:lnTo>
                    <a:pt x="112" y="1158"/>
                  </a:lnTo>
                  <a:lnTo>
                    <a:pt x="112" y="1156"/>
                  </a:lnTo>
                  <a:lnTo>
                    <a:pt x="111" y="1158"/>
                  </a:lnTo>
                  <a:lnTo>
                    <a:pt x="109" y="1161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11" y="1163"/>
                  </a:lnTo>
                  <a:close/>
                  <a:moveTo>
                    <a:pt x="91" y="1161"/>
                  </a:moveTo>
                  <a:lnTo>
                    <a:pt x="91" y="1161"/>
                  </a:lnTo>
                  <a:lnTo>
                    <a:pt x="91" y="1158"/>
                  </a:lnTo>
                  <a:lnTo>
                    <a:pt x="89" y="1158"/>
                  </a:lnTo>
                  <a:lnTo>
                    <a:pt x="89" y="1156"/>
                  </a:lnTo>
                  <a:lnTo>
                    <a:pt x="87" y="1154"/>
                  </a:lnTo>
                  <a:lnTo>
                    <a:pt x="85" y="1154"/>
                  </a:lnTo>
                  <a:lnTo>
                    <a:pt x="87" y="1156"/>
                  </a:lnTo>
                  <a:lnTo>
                    <a:pt x="87" y="1156"/>
                  </a:lnTo>
                  <a:lnTo>
                    <a:pt x="87" y="1158"/>
                  </a:lnTo>
                  <a:lnTo>
                    <a:pt x="87" y="1160"/>
                  </a:lnTo>
                  <a:lnTo>
                    <a:pt x="87" y="1161"/>
                  </a:lnTo>
                  <a:lnTo>
                    <a:pt x="89" y="1161"/>
                  </a:lnTo>
                  <a:lnTo>
                    <a:pt x="91" y="1161"/>
                  </a:lnTo>
                  <a:close/>
                  <a:moveTo>
                    <a:pt x="98" y="1156"/>
                  </a:moveTo>
                  <a:lnTo>
                    <a:pt x="94" y="1156"/>
                  </a:lnTo>
                  <a:lnTo>
                    <a:pt x="94" y="1154"/>
                  </a:lnTo>
                  <a:lnTo>
                    <a:pt x="93" y="1152"/>
                  </a:lnTo>
                  <a:lnTo>
                    <a:pt x="91" y="1154"/>
                  </a:lnTo>
                  <a:lnTo>
                    <a:pt x="91" y="1156"/>
                  </a:lnTo>
                  <a:lnTo>
                    <a:pt x="91" y="1158"/>
                  </a:lnTo>
                  <a:lnTo>
                    <a:pt x="91" y="1158"/>
                  </a:lnTo>
                  <a:lnTo>
                    <a:pt x="93" y="1158"/>
                  </a:lnTo>
                  <a:lnTo>
                    <a:pt x="93" y="1156"/>
                  </a:lnTo>
                  <a:lnTo>
                    <a:pt x="93" y="1158"/>
                  </a:lnTo>
                  <a:lnTo>
                    <a:pt x="94" y="1161"/>
                  </a:lnTo>
                  <a:lnTo>
                    <a:pt x="96" y="1161"/>
                  </a:lnTo>
                  <a:lnTo>
                    <a:pt x="96" y="1163"/>
                  </a:lnTo>
                  <a:lnTo>
                    <a:pt x="96" y="1161"/>
                  </a:lnTo>
                  <a:lnTo>
                    <a:pt x="96" y="1161"/>
                  </a:lnTo>
                  <a:lnTo>
                    <a:pt x="96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6"/>
                  </a:lnTo>
                  <a:close/>
                  <a:moveTo>
                    <a:pt x="87" y="1150"/>
                  </a:moveTo>
                  <a:lnTo>
                    <a:pt x="87" y="1150"/>
                  </a:lnTo>
                  <a:lnTo>
                    <a:pt x="87" y="1150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0"/>
                  </a:lnTo>
                  <a:lnTo>
                    <a:pt x="89" y="1149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7"/>
                  </a:lnTo>
                  <a:lnTo>
                    <a:pt x="85" y="1147"/>
                  </a:lnTo>
                  <a:lnTo>
                    <a:pt x="85" y="1147"/>
                  </a:lnTo>
                  <a:lnTo>
                    <a:pt x="85" y="1149"/>
                  </a:lnTo>
                  <a:lnTo>
                    <a:pt x="85" y="1150"/>
                  </a:lnTo>
                  <a:lnTo>
                    <a:pt x="87" y="1150"/>
                  </a:lnTo>
                  <a:close/>
                  <a:moveTo>
                    <a:pt x="87" y="1125"/>
                  </a:moveTo>
                  <a:lnTo>
                    <a:pt x="87" y="1125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2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5"/>
                  </a:lnTo>
                  <a:lnTo>
                    <a:pt x="85" y="1123"/>
                  </a:lnTo>
                  <a:lnTo>
                    <a:pt x="87" y="1125"/>
                  </a:lnTo>
                  <a:lnTo>
                    <a:pt x="87" y="1125"/>
                  </a:lnTo>
                  <a:close/>
                  <a:moveTo>
                    <a:pt x="85" y="1118"/>
                  </a:moveTo>
                  <a:lnTo>
                    <a:pt x="85" y="1120"/>
                  </a:lnTo>
                  <a:lnTo>
                    <a:pt x="85" y="1120"/>
                  </a:lnTo>
                  <a:lnTo>
                    <a:pt x="85" y="1120"/>
                  </a:lnTo>
                  <a:lnTo>
                    <a:pt x="87" y="1120"/>
                  </a:lnTo>
                  <a:lnTo>
                    <a:pt x="89" y="1120"/>
                  </a:lnTo>
                  <a:lnTo>
                    <a:pt x="89" y="1122"/>
                  </a:lnTo>
                  <a:lnTo>
                    <a:pt x="91" y="1120"/>
                  </a:lnTo>
                  <a:lnTo>
                    <a:pt x="91" y="1120"/>
                  </a:lnTo>
                  <a:lnTo>
                    <a:pt x="91" y="1118"/>
                  </a:lnTo>
                  <a:lnTo>
                    <a:pt x="91" y="1116"/>
                  </a:lnTo>
                  <a:lnTo>
                    <a:pt x="93" y="1116"/>
                  </a:lnTo>
                  <a:lnTo>
                    <a:pt x="93" y="1116"/>
                  </a:lnTo>
                  <a:lnTo>
                    <a:pt x="91" y="1114"/>
                  </a:lnTo>
                  <a:lnTo>
                    <a:pt x="91" y="1113"/>
                  </a:lnTo>
                  <a:lnTo>
                    <a:pt x="89" y="1111"/>
                  </a:lnTo>
                  <a:lnTo>
                    <a:pt x="89" y="1111"/>
                  </a:lnTo>
                  <a:lnTo>
                    <a:pt x="87" y="1111"/>
                  </a:lnTo>
                  <a:lnTo>
                    <a:pt x="87" y="1113"/>
                  </a:lnTo>
                  <a:lnTo>
                    <a:pt x="87" y="1114"/>
                  </a:lnTo>
                  <a:lnTo>
                    <a:pt x="89" y="1114"/>
                  </a:lnTo>
                  <a:lnTo>
                    <a:pt x="91" y="1116"/>
                  </a:lnTo>
                  <a:lnTo>
                    <a:pt x="89" y="1116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20"/>
                  </a:lnTo>
                  <a:lnTo>
                    <a:pt x="89" y="1120"/>
                  </a:lnTo>
                  <a:lnTo>
                    <a:pt x="85" y="1118"/>
                  </a:lnTo>
                  <a:close/>
                  <a:moveTo>
                    <a:pt x="93" y="1087"/>
                  </a:moveTo>
                  <a:lnTo>
                    <a:pt x="91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91"/>
                  </a:lnTo>
                  <a:lnTo>
                    <a:pt x="93" y="1091"/>
                  </a:lnTo>
                  <a:lnTo>
                    <a:pt x="94" y="1089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4" y="1089"/>
                  </a:lnTo>
                  <a:lnTo>
                    <a:pt x="94" y="1087"/>
                  </a:lnTo>
                  <a:lnTo>
                    <a:pt x="94" y="1087"/>
                  </a:lnTo>
                  <a:lnTo>
                    <a:pt x="94" y="1085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close/>
                  <a:moveTo>
                    <a:pt x="98" y="1044"/>
                  </a:move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0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4"/>
                  </a:lnTo>
                  <a:lnTo>
                    <a:pt x="98" y="1044"/>
                  </a:lnTo>
                  <a:close/>
                  <a:moveTo>
                    <a:pt x="82" y="899"/>
                  </a:move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901"/>
                  </a:lnTo>
                  <a:lnTo>
                    <a:pt x="84" y="901"/>
                  </a:lnTo>
                  <a:lnTo>
                    <a:pt x="84" y="901"/>
                  </a:lnTo>
                  <a:lnTo>
                    <a:pt x="84" y="899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899"/>
                  </a:lnTo>
                  <a:lnTo>
                    <a:pt x="85" y="898"/>
                  </a:lnTo>
                  <a:lnTo>
                    <a:pt x="85" y="898"/>
                  </a:lnTo>
                  <a:lnTo>
                    <a:pt x="84" y="896"/>
                  </a:lnTo>
                  <a:lnTo>
                    <a:pt x="84" y="896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6"/>
                  </a:lnTo>
                  <a:lnTo>
                    <a:pt x="82" y="896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9"/>
                  </a:lnTo>
                  <a:lnTo>
                    <a:pt x="82" y="899"/>
                  </a:lnTo>
                  <a:close/>
                  <a:moveTo>
                    <a:pt x="82" y="865"/>
                  </a:moveTo>
                  <a:lnTo>
                    <a:pt x="80" y="865"/>
                  </a:lnTo>
                  <a:lnTo>
                    <a:pt x="78" y="863"/>
                  </a:lnTo>
                  <a:lnTo>
                    <a:pt x="78" y="865"/>
                  </a:lnTo>
                  <a:lnTo>
                    <a:pt x="80" y="869"/>
                  </a:lnTo>
                  <a:lnTo>
                    <a:pt x="80" y="869"/>
                  </a:lnTo>
                  <a:lnTo>
                    <a:pt x="80" y="871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2" y="874"/>
                  </a:lnTo>
                  <a:lnTo>
                    <a:pt x="82" y="874"/>
                  </a:lnTo>
                  <a:lnTo>
                    <a:pt x="82" y="876"/>
                  </a:lnTo>
                  <a:lnTo>
                    <a:pt x="82" y="876"/>
                  </a:lnTo>
                  <a:lnTo>
                    <a:pt x="84" y="874"/>
                  </a:lnTo>
                  <a:lnTo>
                    <a:pt x="84" y="874"/>
                  </a:lnTo>
                  <a:lnTo>
                    <a:pt x="85" y="874"/>
                  </a:lnTo>
                  <a:lnTo>
                    <a:pt x="85" y="876"/>
                  </a:lnTo>
                  <a:lnTo>
                    <a:pt x="85" y="878"/>
                  </a:lnTo>
                  <a:lnTo>
                    <a:pt x="87" y="878"/>
                  </a:lnTo>
                  <a:lnTo>
                    <a:pt x="89" y="878"/>
                  </a:lnTo>
                  <a:lnTo>
                    <a:pt x="89" y="878"/>
                  </a:lnTo>
                  <a:lnTo>
                    <a:pt x="91" y="878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93" y="872"/>
                  </a:lnTo>
                  <a:lnTo>
                    <a:pt x="94" y="872"/>
                  </a:lnTo>
                  <a:lnTo>
                    <a:pt x="93" y="874"/>
                  </a:lnTo>
                  <a:lnTo>
                    <a:pt x="93" y="874"/>
                  </a:lnTo>
                  <a:lnTo>
                    <a:pt x="94" y="874"/>
                  </a:lnTo>
                  <a:lnTo>
                    <a:pt x="96" y="874"/>
                  </a:lnTo>
                  <a:lnTo>
                    <a:pt x="96" y="872"/>
                  </a:lnTo>
                  <a:lnTo>
                    <a:pt x="94" y="871"/>
                  </a:lnTo>
                  <a:lnTo>
                    <a:pt x="94" y="869"/>
                  </a:lnTo>
                  <a:lnTo>
                    <a:pt x="96" y="869"/>
                  </a:lnTo>
                  <a:lnTo>
                    <a:pt x="94" y="867"/>
                  </a:lnTo>
                  <a:lnTo>
                    <a:pt x="93" y="867"/>
                  </a:lnTo>
                  <a:lnTo>
                    <a:pt x="91" y="867"/>
                  </a:lnTo>
                  <a:lnTo>
                    <a:pt x="89" y="869"/>
                  </a:lnTo>
                  <a:lnTo>
                    <a:pt x="89" y="869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2"/>
                  </a:lnTo>
                  <a:lnTo>
                    <a:pt x="89" y="872"/>
                  </a:lnTo>
                  <a:lnTo>
                    <a:pt x="89" y="871"/>
                  </a:lnTo>
                  <a:lnTo>
                    <a:pt x="87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69"/>
                  </a:lnTo>
                  <a:lnTo>
                    <a:pt x="85" y="867"/>
                  </a:lnTo>
                  <a:lnTo>
                    <a:pt x="85" y="865"/>
                  </a:lnTo>
                  <a:lnTo>
                    <a:pt x="87" y="865"/>
                  </a:lnTo>
                  <a:lnTo>
                    <a:pt x="87" y="863"/>
                  </a:lnTo>
                  <a:lnTo>
                    <a:pt x="85" y="863"/>
                  </a:lnTo>
                  <a:lnTo>
                    <a:pt x="82" y="865"/>
                  </a:lnTo>
                  <a:close/>
                  <a:moveTo>
                    <a:pt x="125" y="865"/>
                  </a:moveTo>
                  <a:lnTo>
                    <a:pt x="127" y="865"/>
                  </a:lnTo>
                  <a:lnTo>
                    <a:pt x="127" y="863"/>
                  </a:lnTo>
                  <a:lnTo>
                    <a:pt x="127" y="863"/>
                  </a:lnTo>
                  <a:lnTo>
                    <a:pt x="127" y="861"/>
                  </a:lnTo>
                  <a:lnTo>
                    <a:pt x="127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7" y="861"/>
                  </a:lnTo>
                  <a:lnTo>
                    <a:pt x="125" y="861"/>
                  </a:lnTo>
                  <a:lnTo>
                    <a:pt x="125" y="860"/>
                  </a:lnTo>
                  <a:lnTo>
                    <a:pt x="123" y="861"/>
                  </a:lnTo>
                  <a:lnTo>
                    <a:pt x="123" y="861"/>
                  </a:lnTo>
                  <a:lnTo>
                    <a:pt x="123" y="863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5" y="865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5"/>
                  </a:lnTo>
                  <a:close/>
                  <a:moveTo>
                    <a:pt x="132" y="863"/>
                  </a:moveTo>
                  <a:lnTo>
                    <a:pt x="134" y="865"/>
                  </a:lnTo>
                  <a:lnTo>
                    <a:pt x="134" y="865"/>
                  </a:lnTo>
                  <a:lnTo>
                    <a:pt x="136" y="865"/>
                  </a:lnTo>
                  <a:lnTo>
                    <a:pt x="136" y="863"/>
                  </a:lnTo>
                  <a:lnTo>
                    <a:pt x="136" y="861"/>
                  </a:lnTo>
                  <a:lnTo>
                    <a:pt x="138" y="861"/>
                  </a:lnTo>
                  <a:lnTo>
                    <a:pt x="136" y="860"/>
                  </a:lnTo>
                  <a:lnTo>
                    <a:pt x="136" y="860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60"/>
                  </a:lnTo>
                  <a:lnTo>
                    <a:pt x="134" y="860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0"/>
                  </a:lnTo>
                  <a:lnTo>
                    <a:pt x="134" y="860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2" y="861"/>
                  </a:lnTo>
                  <a:lnTo>
                    <a:pt x="132" y="861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1"/>
                  </a:lnTo>
                  <a:lnTo>
                    <a:pt x="129" y="861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7"/>
                  </a:lnTo>
                  <a:lnTo>
                    <a:pt x="131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5"/>
                  </a:lnTo>
                  <a:lnTo>
                    <a:pt x="132" y="865"/>
                  </a:lnTo>
                  <a:lnTo>
                    <a:pt x="131" y="863"/>
                  </a:lnTo>
                  <a:lnTo>
                    <a:pt x="131" y="863"/>
                  </a:lnTo>
                  <a:lnTo>
                    <a:pt x="132" y="863"/>
                  </a:lnTo>
                  <a:close/>
                  <a:moveTo>
                    <a:pt x="89" y="861"/>
                  </a:moveTo>
                  <a:lnTo>
                    <a:pt x="89" y="861"/>
                  </a:lnTo>
                  <a:lnTo>
                    <a:pt x="91" y="861"/>
                  </a:lnTo>
                  <a:lnTo>
                    <a:pt x="91" y="863"/>
                  </a:lnTo>
                  <a:lnTo>
                    <a:pt x="93" y="860"/>
                  </a:lnTo>
                  <a:lnTo>
                    <a:pt x="93" y="858"/>
                  </a:lnTo>
                  <a:lnTo>
                    <a:pt x="93" y="856"/>
                  </a:lnTo>
                  <a:lnTo>
                    <a:pt x="93" y="854"/>
                  </a:lnTo>
                  <a:lnTo>
                    <a:pt x="91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85" y="858"/>
                  </a:lnTo>
                  <a:lnTo>
                    <a:pt x="85" y="860"/>
                  </a:lnTo>
                  <a:lnTo>
                    <a:pt x="89" y="861"/>
                  </a:lnTo>
                  <a:lnTo>
                    <a:pt x="89" y="861"/>
                  </a:lnTo>
                  <a:close/>
                  <a:moveTo>
                    <a:pt x="129" y="852"/>
                  </a:moveTo>
                  <a:lnTo>
                    <a:pt x="129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5" y="852"/>
                  </a:lnTo>
                  <a:lnTo>
                    <a:pt x="125" y="852"/>
                  </a:lnTo>
                  <a:lnTo>
                    <a:pt x="123" y="852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5" y="856"/>
                  </a:lnTo>
                  <a:lnTo>
                    <a:pt x="125" y="856"/>
                  </a:lnTo>
                  <a:lnTo>
                    <a:pt x="125" y="854"/>
                  </a:lnTo>
                  <a:lnTo>
                    <a:pt x="125" y="854"/>
                  </a:lnTo>
                  <a:lnTo>
                    <a:pt x="127" y="856"/>
                  </a:lnTo>
                  <a:lnTo>
                    <a:pt x="129" y="856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close/>
                  <a:moveTo>
                    <a:pt x="165" y="813"/>
                  </a:moveTo>
                  <a:lnTo>
                    <a:pt x="165" y="813"/>
                  </a:lnTo>
                  <a:lnTo>
                    <a:pt x="165" y="813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7"/>
                  </a:lnTo>
                  <a:lnTo>
                    <a:pt x="163" y="807"/>
                  </a:lnTo>
                  <a:lnTo>
                    <a:pt x="163" y="807"/>
                  </a:lnTo>
                  <a:lnTo>
                    <a:pt x="161" y="807"/>
                  </a:lnTo>
                  <a:lnTo>
                    <a:pt x="161" y="809"/>
                  </a:lnTo>
                  <a:lnTo>
                    <a:pt x="159" y="809"/>
                  </a:lnTo>
                  <a:lnTo>
                    <a:pt x="159" y="809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3"/>
                  </a:lnTo>
                  <a:lnTo>
                    <a:pt x="161" y="815"/>
                  </a:lnTo>
                  <a:lnTo>
                    <a:pt x="161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5" y="813"/>
                  </a:lnTo>
                  <a:close/>
                  <a:moveTo>
                    <a:pt x="270" y="657"/>
                  </a:moveTo>
                  <a:lnTo>
                    <a:pt x="266" y="656"/>
                  </a:lnTo>
                  <a:lnTo>
                    <a:pt x="262" y="657"/>
                  </a:lnTo>
                  <a:lnTo>
                    <a:pt x="257" y="657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3" y="666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57" y="670"/>
                  </a:lnTo>
                  <a:lnTo>
                    <a:pt x="259" y="668"/>
                  </a:lnTo>
                  <a:lnTo>
                    <a:pt x="259" y="668"/>
                  </a:lnTo>
                  <a:lnTo>
                    <a:pt x="261" y="670"/>
                  </a:lnTo>
                  <a:lnTo>
                    <a:pt x="261" y="670"/>
                  </a:lnTo>
                  <a:lnTo>
                    <a:pt x="261" y="672"/>
                  </a:lnTo>
                  <a:lnTo>
                    <a:pt x="261" y="672"/>
                  </a:lnTo>
                  <a:lnTo>
                    <a:pt x="262" y="674"/>
                  </a:lnTo>
                  <a:lnTo>
                    <a:pt x="262" y="672"/>
                  </a:lnTo>
                  <a:lnTo>
                    <a:pt x="262" y="672"/>
                  </a:lnTo>
                  <a:lnTo>
                    <a:pt x="264" y="672"/>
                  </a:lnTo>
                  <a:lnTo>
                    <a:pt x="264" y="672"/>
                  </a:lnTo>
                  <a:lnTo>
                    <a:pt x="264" y="670"/>
                  </a:lnTo>
                  <a:lnTo>
                    <a:pt x="264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2" y="670"/>
                  </a:lnTo>
                  <a:lnTo>
                    <a:pt x="261" y="666"/>
                  </a:lnTo>
                  <a:lnTo>
                    <a:pt x="264" y="665"/>
                  </a:lnTo>
                  <a:lnTo>
                    <a:pt x="266" y="661"/>
                  </a:lnTo>
                  <a:lnTo>
                    <a:pt x="268" y="661"/>
                  </a:lnTo>
                  <a:lnTo>
                    <a:pt x="273" y="663"/>
                  </a:lnTo>
                  <a:lnTo>
                    <a:pt x="277" y="663"/>
                  </a:lnTo>
                  <a:lnTo>
                    <a:pt x="279" y="661"/>
                  </a:lnTo>
                  <a:lnTo>
                    <a:pt x="277" y="661"/>
                  </a:lnTo>
                  <a:lnTo>
                    <a:pt x="275" y="661"/>
                  </a:lnTo>
                  <a:lnTo>
                    <a:pt x="271" y="659"/>
                  </a:lnTo>
                  <a:lnTo>
                    <a:pt x="270" y="659"/>
                  </a:lnTo>
                  <a:lnTo>
                    <a:pt x="270" y="659"/>
                  </a:lnTo>
                  <a:lnTo>
                    <a:pt x="268" y="659"/>
                  </a:lnTo>
                  <a:lnTo>
                    <a:pt x="270" y="659"/>
                  </a:lnTo>
                  <a:lnTo>
                    <a:pt x="270" y="657"/>
                  </a:lnTo>
                  <a:close/>
                  <a:moveTo>
                    <a:pt x="602" y="905"/>
                  </a:moveTo>
                  <a:lnTo>
                    <a:pt x="602" y="901"/>
                  </a:lnTo>
                  <a:lnTo>
                    <a:pt x="600" y="899"/>
                  </a:lnTo>
                  <a:lnTo>
                    <a:pt x="598" y="898"/>
                  </a:lnTo>
                  <a:lnTo>
                    <a:pt x="598" y="896"/>
                  </a:lnTo>
                  <a:lnTo>
                    <a:pt x="596" y="896"/>
                  </a:lnTo>
                  <a:lnTo>
                    <a:pt x="595" y="890"/>
                  </a:lnTo>
                  <a:lnTo>
                    <a:pt x="593" y="889"/>
                  </a:lnTo>
                  <a:lnTo>
                    <a:pt x="589" y="887"/>
                  </a:lnTo>
                  <a:lnTo>
                    <a:pt x="587" y="885"/>
                  </a:lnTo>
                  <a:lnTo>
                    <a:pt x="587" y="883"/>
                  </a:lnTo>
                  <a:lnTo>
                    <a:pt x="587" y="880"/>
                  </a:lnTo>
                  <a:lnTo>
                    <a:pt x="587" y="878"/>
                  </a:lnTo>
                  <a:lnTo>
                    <a:pt x="587" y="876"/>
                  </a:lnTo>
                  <a:lnTo>
                    <a:pt x="586" y="874"/>
                  </a:lnTo>
                  <a:lnTo>
                    <a:pt x="586" y="872"/>
                  </a:lnTo>
                  <a:lnTo>
                    <a:pt x="584" y="871"/>
                  </a:lnTo>
                  <a:lnTo>
                    <a:pt x="573" y="863"/>
                  </a:lnTo>
                  <a:lnTo>
                    <a:pt x="566" y="854"/>
                  </a:lnTo>
                  <a:lnTo>
                    <a:pt x="549" y="843"/>
                  </a:lnTo>
                  <a:lnTo>
                    <a:pt x="548" y="843"/>
                  </a:lnTo>
                  <a:lnTo>
                    <a:pt x="548" y="840"/>
                  </a:lnTo>
                  <a:lnTo>
                    <a:pt x="544" y="836"/>
                  </a:lnTo>
                  <a:lnTo>
                    <a:pt x="537" y="831"/>
                  </a:lnTo>
                  <a:lnTo>
                    <a:pt x="524" y="816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28" y="809"/>
                  </a:lnTo>
                  <a:lnTo>
                    <a:pt x="535" y="807"/>
                  </a:lnTo>
                  <a:lnTo>
                    <a:pt x="539" y="802"/>
                  </a:lnTo>
                  <a:lnTo>
                    <a:pt x="542" y="795"/>
                  </a:lnTo>
                  <a:lnTo>
                    <a:pt x="551" y="784"/>
                  </a:lnTo>
                  <a:lnTo>
                    <a:pt x="551" y="784"/>
                  </a:lnTo>
                  <a:lnTo>
                    <a:pt x="553" y="780"/>
                  </a:lnTo>
                  <a:lnTo>
                    <a:pt x="555" y="777"/>
                  </a:lnTo>
                  <a:lnTo>
                    <a:pt x="555" y="773"/>
                  </a:lnTo>
                  <a:lnTo>
                    <a:pt x="553" y="769"/>
                  </a:lnTo>
                  <a:lnTo>
                    <a:pt x="553" y="766"/>
                  </a:lnTo>
                  <a:lnTo>
                    <a:pt x="551" y="764"/>
                  </a:lnTo>
                  <a:lnTo>
                    <a:pt x="551" y="762"/>
                  </a:lnTo>
                  <a:lnTo>
                    <a:pt x="553" y="760"/>
                  </a:lnTo>
                  <a:lnTo>
                    <a:pt x="553" y="759"/>
                  </a:lnTo>
                  <a:lnTo>
                    <a:pt x="551" y="757"/>
                  </a:lnTo>
                  <a:lnTo>
                    <a:pt x="549" y="755"/>
                  </a:lnTo>
                  <a:lnTo>
                    <a:pt x="548" y="755"/>
                  </a:lnTo>
                  <a:lnTo>
                    <a:pt x="546" y="753"/>
                  </a:lnTo>
                  <a:lnTo>
                    <a:pt x="546" y="751"/>
                  </a:lnTo>
                  <a:lnTo>
                    <a:pt x="544" y="749"/>
                  </a:lnTo>
                  <a:lnTo>
                    <a:pt x="540" y="746"/>
                  </a:lnTo>
                  <a:lnTo>
                    <a:pt x="533" y="744"/>
                  </a:lnTo>
                  <a:lnTo>
                    <a:pt x="530" y="742"/>
                  </a:lnTo>
                  <a:lnTo>
                    <a:pt x="528" y="740"/>
                  </a:lnTo>
                  <a:lnTo>
                    <a:pt x="526" y="737"/>
                  </a:lnTo>
                  <a:lnTo>
                    <a:pt x="528" y="735"/>
                  </a:lnTo>
                  <a:lnTo>
                    <a:pt x="528" y="731"/>
                  </a:lnTo>
                  <a:lnTo>
                    <a:pt x="528" y="730"/>
                  </a:lnTo>
                  <a:lnTo>
                    <a:pt x="526" y="726"/>
                  </a:lnTo>
                  <a:lnTo>
                    <a:pt x="524" y="726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1"/>
                  </a:lnTo>
                  <a:lnTo>
                    <a:pt x="524" y="721"/>
                  </a:lnTo>
                  <a:lnTo>
                    <a:pt x="524" y="719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31" y="712"/>
                  </a:lnTo>
                  <a:lnTo>
                    <a:pt x="533" y="712"/>
                  </a:lnTo>
                  <a:lnTo>
                    <a:pt x="533" y="710"/>
                  </a:lnTo>
                  <a:lnTo>
                    <a:pt x="535" y="706"/>
                  </a:lnTo>
                  <a:lnTo>
                    <a:pt x="533" y="704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30" y="701"/>
                  </a:lnTo>
                  <a:lnTo>
                    <a:pt x="530" y="699"/>
                  </a:lnTo>
                  <a:lnTo>
                    <a:pt x="530" y="699"/>
                  </a:lnTo>
                  <a:lnTo>
                    <a:pt x="531" y="697"/>
                  </a:lnTo>
                  <a:lnTo>
                    <a:pt x="531" y="695"/>
                  </a:lnTo>
                  <a:lnTo>
                    <a:pt x="531" y="695"/>
                  </a:lnTo>
                  <a:lnTo>
                    <a:pt x="531" y="694"/>
                  </a:lnTo>
                  <a:lnTo>
                    <a:pt x="530" y="694"/>
                  </a:lnTo>
                  <a:lnTo>
                    <a:pt x="528" y="692"/>
                  </a:lnTo>
                  <a:lnTo>
                    <a:pt x="519" y="692"/>
                  </a:lnTo>
                  <a:lnTo>
                    <a:pt x="513" y="692"/>
                  </a:lnTo>
                  <a:lnTo>
                    <a:pt x="510" y="686"/>
                  </a:lnTo>
                  <a:lnTo>
                    <a:pt x="506" y="677"/>
                  </a:lnTo>
                  <a:lnTo>
                    <a:pt x="504" y="668"/>
                  </a:lnTo>
                  <a:lnTo>
                    <a:pt x="504" y="663"/>
                  </a:lnTo>
                  <a:lnTo>
                    <a:pt x="506" y="659"/>
                  </a:lnTo>
                  <a:lnTo>
                    <a:pt x="508" y="657"/>
                  </a:lnTo>
                  <a:lnTo>
                    <a:pt x="515" y="656"/>
                  </a:lnTo>
                  <a:lnTo>
                    <a:pt x="517" y="654"/>
                  </a:lnTo>
                  <a:lnTo>
                    <a:pt x="517" y="652"/>
                  </a:lnTo>
                  <a:lnTo>
                    <a:pt x="517" y="652"/>
                  </a:lnTo>
                  <a:lnTo>
                    <a:pt x="515" y="652"/>
                  </a:lnTo>
                  <a:lnTo>
                    <a:pt x="515" y="650"/>
                  </a:lnTo>
                  <a:lnTo>
                    <a:pt x="515" y="650"/>
                  </a:lnTo>
                  <a:lnTo>
                    <a:pt x="515" y="648"/>
                  </a:lnTo>
                  <a:lnTo>
                    <a:pt x="517" y="648"/>
                  </a:lnTo>
                  <a:lnTo>
                    <a:pt x="517" y="647"/>
                  </a:lnTo>
                  <a:lnTo>
                    <a:pt x="517" y="643"/>
                  </a:lnTo>
                  <a:lnTo>
                    <a:pt x="513" y="641"/>
                  </a:lnTo>
                  <a:lnTo>
                    <a:pt x="506" y="641"/>
                  </a:lnTo>
                  <a:lnTo>
                    <a:pt x="504" y="639"/>
                  </a:lnTo>
                  <a:lnTo>
                    <a:pt x="506" y="636"/>
                  </a:lnTo>
                  <a:lnTo>
                    <a:pt x="512" y="628"/>
                  </a:lnTo>
                  <a:lnTo>
                    <a:pt x="512" y="623"/>
                  </a:lnTo>
                  <a:lnTo>
                    <a:pt x="512" y="612"/>
                  </a:lnTo>
                  <a:lnTo>
                    <a:pt x="512" y="609"/>
                  </a:lnTo>
                  <a:lnTo>
                    <a:pt x="512" y="609"/>
                  </a:lnTo>
                  <a:lnTo>
                    <a:pt x="512" y="607"/>
                  </a:lnTo>
                  <a:lnTo>
                    <a:pt x="512" y="607"/>
                  </a:lnTo>
                  <a:lnTo>
                    <a:pt x="517" y="601"/>
                  </a:lnTo>
                  <a:lnTo>
                    <a:pt x="517" y="600"/>
                  </a:lnTo>
                  <a:lnTo>
                    <a:pt x="515" y="598"/>
                  </a:lnTo>
                  <a:lnTo>
                    <a:pt x="512" y="594"/>
                  </a:lnTo>
                  <a:lnTo>
                    <a:pt x="510" y="592"/>
                  </a:lnTo>
                  <a:lnTo>
                    <a:pt x="513" y="589"/>
                  </a:lnTo>
                  <a:lnTo>
                    <a:pt x="526" y="585"/>
                  </a:lnTo>
                  <a:lnTo>
                    <a:pt x="528" y="587"/>
                  </a:lnTo>
                  <a:lnTo>
                    <a:pt x="530" y="589"/>
                  </a:lnTo>
                  <a:lnTo>
                    <a:pt x="531" y="587"/>
                  </a:lnTo>
                  <a:lnTo>
                    <a:pt x="531" y="585"/>
                  </a:lnTo>
                  <a:lnTo>
                    <a:pt x="531" y="582"/>
                  </a:lnTo>
                  <a:lnTo>
                    <a:pt x="530" y="571"/>
                  </a:lnTo>
                  <a:lnTo>
                    <a:pt x="530" y="569"/>
                  </a:lnTo>
                  <a:lnTo>
                    <a:pt x="528" y="563"/>
                  </a:lnTo>
                  <a:lnTo>
                    <a:pt x="526" y="556"/>
                  </a:lnTo>
                  <a:lnTo>
                    <a:pt x="524" y="554"/>
                  </a:lnTo>
                  <a:lnTo>
                    <a:pt x="522" y="549"/>
                  </a:lnTo>
                  <a:lnTo>
                    <a:pt x="522" y="547"/>
                  </a:lnTo>
                  <a:lnTo>
                    <a:pt x="521" y="538"/>
                  </a:lnTo>
                  <a:lnTo>
                    <a:pt x="521" y="533"/>
                  </a:lnTo>
                  <a:lnTo>
                    <a:pt x="519" y="529"/>
                  </a:lnTo>
                  <a:lnTo>
                    <a:pt x="515" y="524"/>
                  </a:lnTo>
                  <a:lnTo>
                    <a:pt x="508" y="511"/>
                  </a:lnTo>
                  <a:lnTo>
                    <a:pt x="504" y="504"/>
                  </a:lnTo>
                  <a:lnTo>
                    <a:pt x="504" y="500"/>
                  </a:lnTo>
                  <a:lnTo>
                    <a:pt x="503" y="495"/>
                  </a:lnTo>
                  <a:lnTo>
                    <a:pt x="503" y="493"/>
                  </a:lnTo>
                  <a:lnTo>
                    <a:pt x="503" y="488"/>
                  </a:lnTo>
                  <a:lnTo>
                    <a:pt x="501" y="486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95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493" y="470"/>
                  </a:lnTo>
                  <a:lnTo>
                    <a:pt x="493" y="468"/>
                  </a:lnTo>
                  <a:lnTo>
                    <a:pt x="492" y="462"/>
                  </a:lnTo>
                  <a:lnTo>
                    <a:pt x="479" y="442"/>
                  </a:lnTo>
                  <a:lnTo>
                    <a:pt x="477" y="433"/>
                  </a:lnTo>
                  <a:lnTo>
                    <a:pt x="479" y="423"/>
                  </a:lnTo>
                  <a:lnTo>
                    <a:pt x="479" y="423"/>
                  </a:lnTo>
                  <a:lnTo>
                    <a:pt x="481" y="423"/>
                  </a:lnTo>
                  <a:lnTo>
                    <a:pt x="481" y="423"/>
                  </a:lnTo>
                  <a:lnTo>
                    <a:pt x="497" y="392"/>
                  </a:lnTo>
                  <a:lnTo>
                    <a:pt x="499" y="388"/>
                  </a:lnTo>
                  <a:lnTo>
                    <a:pt x="499" y="386"/>
                  </a:lnTo>
                  <a:lnTo>
                    <a:pt x="501" y="386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521" y="356"/>
                  </a:lnTo>
                  <a:lnTo>
                    <a:pt x="522" y="352"/>
                  </a:lnTo>
                  <a:lnTo>
                    <a:pt x="522" y="347"/>
                  </a:lnTo>
                  <a:lnTo>
                    <a:pt x="522" y="345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24" y="334"/>
                  </a:lnTo>
                  <a:lnTo>
                    <a:pt x="526" y="332"/>
                  </a:lnTo>
                  <a:lnTo>
                    <a:pt x="512" y="318"/>
                  </a:lnTo>
                  <a:lnTo>
                    <a:pt x="508" y="314"/>
                  </a:lnTo>
                  <a:lnTo>
                    <a:pt x="499" y="296"/>
                  </a:lnTo>
                  <a:lnTo>
                    <a:pt x="497" y="291"/>
                  </a:lnTo>
                  <a:lnTo>
                    <a:pt x="497" y="291"/>
                  </a:lnTo>
                  <a:lnTo>
                    <a:pt x="493" y="283"/>
                  </a:lnTo>
                  <a:lnTo>
                    <a:pt x="492" y="280"/>
                  </a:lnTo>
                  <a:lnTo>
                    <a:pt x="490" y="280"/>
                  </a:lnTo>
                  <a:lnTo>
                    <a:pt x="475" y="273"/>
                  </a:lnTo>
                  <a:lnTo>
                    <a:pt x="461" y="267"/>
                  </a:lnTo>
                  <a:lnTo>
                    <a:pt x="459" y="265"/>
                  </a:lnTo>
                  <a:lnTo>
                    <a:pt x="457" y="264"/>
                  </a:lnTo>
                  <a:lnTo>
                    <a:pt x="448" y="227"/>
                  </a:lnTo>
                  <a:lnTo>
                    <a:pt x="448" y="224"/>
                  </a:lnTo>
                  <a:lnTo>
                    <a:pt x="447" y="220"/>
                  </a:lnTo>
                  <a:lnTo>
                    <a:pt x="447" y="218"/>
                  </a:lnTo>
                  <a:lnTo>
                    <a:pt x="448" y="217"/>
                  </a:lnTo>
                  <a:lnTo>
                    <a:pt x="461" y="191"/>
                  </a:lnTo>
                  <a:lnTo>
                    <a:pt x="463" y="188"/>
                  </a:lnTo>
                  <a:lnTo>
                    <a:pt x="465" y="177"/>
                  </a:lnTo>
                  <a:lnTo>
                    <a:pt x="461" y="173"/>
                  </a:lnTo>
                  <a:lnTo>
                    <a:pt x="457" y="171"/>
                  </a:lnTo>
                  <a:lnTo>
                    <a:pt x="447" y="171"/>
                  </a:lnTo>
                  <a:lnTo>
                    <a:pt x="447" y="171"/>
                  </a:lnTo>
                  <a:lnTo>
                    <a:pt x="445" y="170"/>
                  </a:lnTo>
                  <a:lnTo>
                    <a:pt x="445" y="168"/>
                  </a:lnTo>
                  <a:lnTo>
                    <a:pt x="448" y="168"/>
                  </a:lnTo>
                  <a:lnTo>
                    <a:pt x="461" y="159"/>
                  </a:lnTo>
                  <a:lnTo>
                    <a:pt x="466" y="155"/>
                  </a:lnTo>
                  <a:lnTo>
                    <a:pt x="472" y="150"/>
                  </a:lnTo>
                  <a:lnTo>
                    <a:pt x="466" y="143"/>
                  </a:lnTo>
                  <a:lnTo>
                    <a:pt x="466" y="141"/>
                  </a:lnTo>
                  <a:lnTo>
                    <a:pt x="466" y="139"/>
                  </a:lnTo>
                  <a:lnTo>
                    <a:pt x="466" y="128"/>
                  </a:lnTo>
                  <a:lnTo>
                    <a:pt x="468" y="125"/>
                  </a:lnTo>
                  <a:lnTo>
                    <a:pt x="468" y="123"/>
                  </a:lnTo>
                  <a:lnTo>
                    <a:pt x="486" y="101"/>
                  </a:lnTo>
                  <a:lnTo>
                    <a:pt x="492" y="88"/>
                  </a:lnTo>
                  <a:lnTo>
                    <a:pt x="484" y="70"/>
                  </a:lnTo>
                  <a:lnTo>
                    <a:pt x="483" y="59"/>
                  </a:lnTo>
                  <a:lnTo>
                    <a:pt x="481" y="58"/>
                  </a:lnTo>
                  <a:lnTo>
                    <a:pt x="465" y="50"/>
                  </a:lnTo>
                  <a:lnTo>
                    <a:pt x="448" y="41"/>
                  </a:lnTo>
                  <a:lnTo>
                    <a:pt x="447" y="41"/>
                  </a:lnTo>
                  <a:lnTo>
                    <a:pt x="445" y="40"/>
                  </a:lnTo>
                  <a:lnTo>
                    <a:pt x="445" y="36"/>
                  </a:lnTo>
                  <a:lnTo>
                    <a:pt x="445" y="32"/>
                  </a:lnTo>
                  <a:lnTo>
                    <a:pt x="434" y="27"/>
                  </a:lnTo>
                  <a:lnTo>
                    <a:pt x="434" y="27"/>
                  </a:lnTo>
                  <a:lnTo>
                    <a:pt x="423" y="9"/>
                  </a:lnTo>
                  <a:lnTo>
                    <a:pt x="421" y="3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4" y="2"/>
                  </a:lnTo>
                  <a:lnTo>
                    <a:pt x="409" y="2"/>
                  </a:lnTo>
                  <a:lnTo>
                    <a:pt x="405" y="2"/>
                  </a:lnTo>
                  <a:lnTo>
                    <a:pt x="403" y="5"/>
                  </a:lnTo>
                  <a:lnTo>
                    <a:pt x="403" y="7"/>
                  </a:lnTo>
                  <a:lnTo>
                    <a:pt x="398" y="11"/>
                  </a:lnTo>
                  <a:lnTo>
                    <a:pt x="394" y="14"/>
                  </a:lnTo>
                  <a:lnTo>
                    <a:pt x="392" y="14"/>
                  </a:lnTo>
                  <a:lnTo>
                    <a:pt x="392" y="14"/>
                  </a:lnTo>
                  <a:lnTo>
                    <a:pt x="392" y="16"/>
                  </a:lnTo>
                  <a:lnTo>
                    <a:pt x="391" y="16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1" y="22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76" y="22"/>
                  </a:lnTo>
                  <a:lnTo>
                    <a:pt x="374" y="22"/>
                  </a:lnTo>
                  <a:lnTo>
                    <a:pt x="373" y="23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3" y="22"/>
                  </a:lnTo>
                  <a:lnTo>
                    <a:pt x="360" y="20"/>
                  </a:lnTo>
                  <a:lnTo>
                    <a:pt x="351" y="22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7" y="32"/>
                  </a:lnTo>
                  <a:lnTo>
                    <a:pt x="345" y="34"/>
                  </a:lnTo>
                  <a:lnTo>
                    <a:pt x="340" y="41"/>
                  </a:lnTo>
                  <a:lnTo>
                    <a:pt x="338" y="47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2"/>
                  </a:lnTo>
                  <a:lnTo>
                    <a:pt x="335" y="52"/>
                  </a:lnTo>
                  <a:lnTo>
                    <a:pt x="326" y="54"/>
                  </a:lnTo>
                  <a:lnTo>
                    <a:pt x="326" y="56"/>
                  </a:lnTo>
                  <a:lnTo>
                    <a:pt x="324" y="58"/>
                  </a:lnTo>
                  <a:lnTo>
                    <a:pt x="324" y="59"/>
                  </a:lnTo>
                  <a:lnTo>
                    <a:pt x="324" y="61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6" y="67"/>
                  </a:lnTo>
                  <a:lnTo>
                    <a:pt x="326" y="70"/>
                  </a:lnTo>
                  <a:lnTo>
                    <a:pt x="324" y="74"/>
                  </a:lnTo>
                  <a:lnTo>
                    <a:pt x="322" y="76"/>
                  </a:lnTo>
                  <a:lnTo>
                    <a:pt x="320" y="79"/>
                  </a:lnTo>
                  <a:lnTo>
                    <a:pt x="318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20" y="83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8" y="92"/>
                  </a:lnTo>
                  <a:lnTo>
                    <a:pt x="317" y="96"/>
                  </a:lnTo>
                  <a:lnTo>
                    <a:pt x="318" y="101"/>
                  </a:lnTo>
                  <a:lnTo>
                    <a:pt x="318" y="101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23"/>
                  </a:lnTo>
                  <a:lnTo>
                    <a:pt x="311" y="12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3"/>
                  </a:lnTo>
                  <a:lnTo>
                    <a:pt x="315" y="155"/>
                  </a:lnTo>
                  <a:lnTo>
                    <a:pt x="313" y="157"/>
                  </a:lnTo>
                  <a:lnTo>
                    <a:pt x="311" y="159"/>
                  </a:lnTo>
                  <a:lnTo>
                    <a:pt x="311" y="161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7" y="170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298" y="170"/>
                  </a:lnTo>
                  <a:lnTo>
                    <a:pt x="297" y="170"/>
                  </a:lnTo>
                  <a:lnTo>
                    <a:pt x="295" y="171"/>
                  </a:lnTo>
                  <a:lnTo>
                    <a:pt x="284" y="181"/>
                  </a:lnTo>
                  <a:lnTo>
                    <a:pt x="282" y="184"/>
                  </a:lnTo>
                  <a:lnTo>
                    <a:pt x="282" y="186"/>
                  </a:lnTo>
                  <a:lnTo>
                    <a:pt x="282" y="190"/>
                  </a:lnTo>
                  <a:lnTo>
                    <a:pt x="282" y="195"/>
                  </a:lnTo>
                  <a:lnTo>
                    <a:pt x="282" y="197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2" y="200"/>
                  </a:lnTo>
                  <a:lnTo>
                    <a:pt x="282" y="202"/>
                  </a:lnTo>
                  <a:lnTo>
                    <a:pt x="280" y="204"/>
                  </a:lnTo>
                  <a:lnTo>
                    <a:pt x="280" y="204"/>
                  </a:lnTo>
                  <a:lnTo>
                    <a:pt x="279" y="204"/>
                  </a:lnTo>
                  <a:lnTo>
                    <a:pt x="275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70" y="215"/>
                  </a:lnTo>
                  <a:lnTo>
                    <a:pt x="270" y="215"/>
                  </a:lnTo>
                  <a:lnTo>
                    <a:pt x="268" y="215"/>
                  </a:lnTo>
                  <a:lnTo>
                    <a:pt x="266" y="209"/>
                  </a:lnTo>
                  <a:lnTo>
                    <a:pt x="262" y="204"/>
                  </a:lnTo>
                  <a:lnTo>
                    <a:pt x="259" y="200"/>
                  </a:lnTo>
                  <a:lnTo>
                    <a:pt x="248" y="197"/>
                  </a:lnTo>
                  <a:lnTo>
                    <a:pt x="241" y="195"/>
                  </a:lnTo>
                  <a:lnTo>
                    <a:pt x="233" y="190"/>
                  </a:lnTo>
                  <a:lnTo>
                    <a:pt x="233" y="188"/>
                  </a:lnTo>
                  <a:lnTo>
                    <a:pt x="232" y="184"/>
                  </a:lnTo>
                  <a:lnTo>
                    <a:pt x="221" y="179"/>
                  </a:lnTo>
                  <a:lnTo>
                    <a:pt x="217" y="179"/>
                  </a:lnTo>
                  <a:lnTo>
                    <a:pt x="214" y="182"/>
                  </a:lnTo>
                  <a:lnTo>
                    <a:pt x="214" y="188"/>
                  </a:lnTo>
                  <a:lnTo>
                    <a:pt x="212" y="193"/>
                  </a:lnTo>
                  <a:lnTo>
                    <a:pt x="206" y="197"/>
                  </a:lnTo>
                  <a:lnTo>
                    <a:pt x="199" y="197"/>
                  </a:lnTo>
                  <a:lnTo>
                    <a:pt x="185" y="206"/>
                  </a:lnTo>
                  <a:lnTo>
                    <a:pt x="183" y="206"/>
                  </a:lnTo>
                  <a:lnTo>
                    <a:pt x="179" y="199"/>
                  </a:lnTo>
                  <a:lnTo>
                    <a:pt x="177" y="199"/>
                  </a:lnTo>
                  <a:lnTo>
                    <a:pt x="176" y="197"/>
                  </a:lnTo>
                  <a:lnTo>
                    <a:pt x="167" y="199"/>
                  </a:lnTo>
                  <a:lnTo>
                    <a:pt x="154" y="191"/>
                  </a:lnTo>
                  <a:lnTo>
                    <a:pt x="154" y="191"/>
                  </a:lnTo>
                  <a:lnTo>
                    <a:pt x="152" y="191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5" y="191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38" y="173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4" y="162"/>
                  </a:lnTo>
                  <a:lnTo>
                    <a:pt x="132" y="161"/>
                  </a:lnTo>
                  <a:lnTo>
                    <a:pt x="125" y="152"/>
                  </a:lnTo>
                  <a:lnTo>
                    <a:pt x="121" y="144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91" y="112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23"/>
                  </a:lnTo>
                  <a:lnTo>
                    <a:pt x="76" y="128"/>
                  </a:lnTo>
                  <a:lnTo>
                    <a:pt x="82" y="14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62" y="139"/>
                  </a:lnTo>
                  <a:lnTo>
                    <a:pt x="60" y="141"/>
                  </a:lnTo>
                  <a:lnTo>
                    <a:pt x="56" y="148"/>
                  </a:lnTo>
                  <a:lnTo>
                    <a:pt x="58" y="152"/>
                  </a:lnTo>
                  <a:lnTo>
                    <a:pt x="64" y="152"/>
                  </a:lnTo>
                  <a:lnTo>
                    <a:pt x="67" y="155"/>
                  </a:lnTo>
                  <a:lnTo>
                    <a:pt x="71" y="157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8"/>
                  </a:lnTo>
                  <a:lnTo>
                    <a:pt x="78" y="171"/>
                  </a:lnTo>
                  <a:lnTo>
                    <a:pt x="82" y="175"/>
                  </a:lnTo>
                  <a:lnTo>
                    <a:pt x="85" y="179"/>
                  </a:lnTo>
                  <a:lnTo>
                    <a:pt x="89" y="184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1"/>
                  </a:lnTo>
                  <a:lnTo>
                    <a:pt x="96" y="195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3" y="200"/>
                  </a:lnTo>
                  <a:lnTo>
                    <a:pt x="107" y="204"/>
                  </a:lnTo>
                  <a:lnTo>
                    <a:pt x="111" y="206"/>
                  </a:lnTo>
                  <a:lnTo>
                    <a:pt x="111" y="211"/>
                  </a:lnTo>
                  <a:lnTo>
                    <a:pt x="120" y="213"/>
                  </a:lnTo>
                  <a:lnTo>
                    <a:pt x="123" y="217"/>
                  </a:lnTo>
                  <a:lnTo>
                    <a:pt x="123" y="217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9" y="226"/>
                  </a:lnTo>
                  <a:lnTo>
                    <a:pt x="140" y="226"/>
                  </a:lnTo>
                  <a:lnTo>
                    <a:pt x="143" y="227"/>
                  </a:lnTo>
                  <a:lnTo>
                    <a:pt x="143" y="227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2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59" y="235"/>
                  </a:lnTo>
                  <a:lnTo>
                    <a:pt x="161" y="237"/>
                  </a:lnTo>
                  <a:lnTo>
                    <a:pt x="161" y="238"/>
                  </a:lnTo>
                  <a:lnTo>
                    <a:pt x="165" y="237"/>
                  </a:lnTo>
                  <a:lnTo>
                    <a:pt x="167" y="238"/>
                  </a:lnTo>
                  <a:lnTo>
                    <a:pt x="168" y="244"/>
                  </a:lnTo>
                  <a:lnTo>
                    <a:pt x="170" y="246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5"/>
                  </a:lnTo>
                  <a:lnTo>
                    <a:pt x="179" y="256"/>
                  </a:lnTo>
                  <a:lnTo>
                    <a:pt x="181" y="258"/>
                  </a:lnTo>
                  <a:lnTo>
                    <a:pt x="183" y="262"/>
                  </a:lnTo>
                  <a:lnTo>
                    <a:pt x="183" y="264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9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4"/>
                  </a:lnTo>
                  <a:lnTo>
                    <a:pt x="185" y="274"/>
                  </a:lnTo>
                  <a:lnTo>
                    <a:pt x="188" y="271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92" y="273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3"/>
                  </a:lnTo>
                  <a:lnTo>
                    <a:pt x="197" y="287"/>
                  </a:lnTo>
                  <a:lnTo>
                    <a:pt x="199" y="289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8" y="296"/>
                  </a:lnTo>
                  <a:lnTo>
                    <a:pt x="208" y="300"/>
                  </a:lnTo>
                  <a:lnTo>
                    <a:pt x="206" y="302"/>
                  </a:lnTo>
                  <a:lnTo>
                    <a:pt x="205" y="303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9"/>
                  </a:lnTo>
                  <a:lnTo>
                    <a:pt x="199" y="311"/>
                  </a:lnTo>
                  <a:lnTo>
                    <a:pt x="199" y="314"/>
                  </a:lnTo>
                  <a:lnTo>
                    <a:pt x="199" y="318"/>
                  </a:lnTo>
                  <a:lnTo>
                    <a:pt x="199" y="325"/>
                  </a:lnTo>
                  <a:lnTo>
                    <a:pt x="199" y="327"/>
                  </a:lnTo>
                  <a:lnTo>
                    <a:pt x="199" y="329"/>
                  </a:lnTo>
                  <a:lnTo>
                    <a:pt x="201" y="334"/>
                  </a:lnTo>
                  <a:lnTo>
                    <a:pt x="201" y="336"/>
                  </a:lnTo>
                  <a:lnTo>
                    <a:pt x="201" y="339"/>
                  </a:lnTo>
                  <a:lnTo>
                    <a:pt x="203" y="341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7"/>
                  </a:lnTo>
                  <a:lnTo>
                    <a:pt x="199" y="348"/>
                  </a:lnTo>
                  <a:lnTo>
                    <a:pt x="199" y="350"/>
                  </a:lnTo>
                  <a:lnTo>
                    <a:pt x="197" y="354"/>
                  </a:lnTo>
                  <a:lnTo>
                    <a:pt x="197" y="356"/>
                  </a:lnTo>
                  <a:lnTo>
                    <a:pt x="196" y="358"/>
                  </a:lnTo>
                  <a:lnTo>
                    <a:pt x="197" y="361"/>
                  </a:lnTo>
                  <a:lnTo>
                    <a:pt x="199" y="363"/>
                  </a:lnTo>
                  <a:lnTo>
                    <a:pt x="201" y="363"/>
                  </a:lnTo>
                  <a:lnTo>
                    <a:pt x="203" y="363"/>
                  </a:lnTo>
                  <a:lnTo>
                    <a:pt x="205" y="363"/>
                  </a:lnTo>
                  <a:lnTo>
                    <a:pt x="208" y="365"/>
                  </a:lnTo>
                  <a:lnTo>
                    <a:pt x="212" y="365"/>
                  </a:lnTo>
                  <a:lnTo>
                    <a:pt x="212" y="367"/>
                  </a:lnTo>
                  <a:lnTo>
                    <a:pt x="214" y="367"/>
                  </a:lnTo>
                  <a:lnTo>
                    <a:pt x="214" y="370"/>
                  </a:lnTo>
                  <a:lnTo>
                    <a:pt x="212" y="374"/>
                  </a:lnTo>
                  <a:lnTo>
                    <a:pt x="212" y="376"/>
                  </a:lnTo>
                  <a:lnTo>
                    <a:pt x="214" y="377"/>
                  </a:lnTo>
                  <a:lnTo>
                    <a:pt x="214" y="381"/>
                  </a:lnTo>
                  <a:lnTo>
                    <a:pt x="212" y="383"/>
                  </a:lnTo>
                  <a:lnTo>
                    <a:pt x="206" y="386"/>
                  </a:lnTo>
                  <a:lnTo>
                    <a:pt x="205" y="388"/>
                  </a:lnTo>
                  <a:lnTo>
                    <a:pt x="205" y="390"/>
                  </a:lnTo>
                  <a:lnTo>
                    <a:pt x="205" y="392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03" y="399"/>
                  </a:lnTo>
                  <a:lnTo>
                    <a:pt x="205" y="401"/>
                  </a:lnTo>
                  <a:lnTo>
                    <a:pt x="205" y="403"/>
                  </a:lnTo>
                  <a:lnTo>
                    <a:pt x="206" y="404"/>
                  </a:lnTo>
                  <a:lnTo>
                    <a:pt x="206" y="406"/>
                  </a:lnTo>
                  <a:lnTo>
                    <a:pt x="208" y="408"/>
                  </a:lnTo>
                  <a:lnTo>
                    <a:pt x="208" y="408"/>
                  </a:lnTo>
                  <a:lnTo>
                    <a:pt x="208" y="410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08" y="414"/>
                  </a:lnTo>
                  <a:lnTo>
                    <a:pt x="208" y="415"/>
                  </a:lnTo>
                  <a:lnTo>
                    <a:pt x="210" y="419"/>
                  </a:lnTo>
                  <a:lnTo>
                    <a:pt x="212" y="421"/>
                  </a:lnTo>
                  <a:lnTo>
                    <a:pt x="214" y="423"/>
                  </a:lnTo>
                  <a:lnTo>
                    <a:pt x="214" y="423"/>
                  </a:lnTo>
                  <a:lnTo>
                    <a:pt x="215" y="424"/>
                  </a:lnTo>
                  <a:lnTo>
                    <a:pt x="219" y="430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3" y="439"/>
                  </a:lnTo>
                  <a:lnTo>
                    <a:pt x="224" y="444"/>
                  </a:lnTo>
                  <a:lnTo>
                    <a:pt x="224" y="446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8"/>
                  </a:lnTo>
                  <a:lnTo>
                    <a:pt x="221" y="448"/>
                  </a:lnTo>
                  <a:lnTo>
                    <a:pt x="221" y="450"/>
                  </a:lnTo>
                  <a:lnTo>
                    <a:pt x="219" y="453"/>
                  </a:lnTo>
                  <a:lnTo>
                    <a:pt x="219" y="453"/>
                  </a:lnTo>
                  <a:lnTo>
                    <a:pt x="219" y="459"/>
                  </a:lnTo>
                  <a:lnTo>
                    <a:pt x="219" y="460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9" y="468"/>
                  </a:lnTo>
                  <a:lnTo>
                    <a:pt x="219" y="470"/>
                  </a:lnTo>
                  <a:lnTo>
                    <a:pt x="219" y="471"/>
                  </a:lnTo>
                  <a:lnTo>
                    <a:pt x="219" y="475"/>
                  </a:lnTo>
                  <a:lnTo>
                    <a:pt x="219" y="477"/>
                  </a:lnTo>
                  <a:lnTo>
                    <a:pt x="217" y="477"/>
                  </a:lnTo>
                  <a:lnTo>
                    <a:pt x="215" y="479"/>
                  </a:lnTo>
                  <a:lnTo>
                    <a:pt x="215" y="480"/>
                  </a:lnTo>
                  <a:lnTo>
                    <a:pt x="214" y="482"/>
                  </a:lnTo>
                  <a:lnTo>
                    <a:pt x="212" y="482"/>
                  </a:lnTo>
                  <a:lnTo>
                    <a:pt x="212" y="484"/>
                  </a:lnTo>
                  <a:lnTo>
                    <a:pt x="212" y="486"/>
                  </a:lnTo>
                  <a:lnTo>
                    <a:pt x="210" y="486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8" y="497"/>
                  </a:lnTo>
                  <a:lnTo>
                    <a:pt x="208" y="497"/>
                  </a:lnTo>
                  <a:lnTo>
                    <a:pt x="208" y="498"/>
                  </a:lnTo>
                  <a:lnTo>
                    <a:pt x="208" y="502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6"/>
                  </a:lnTo>
                  <a:lnTo>
                    <a:pt x="208" y="507"/>
                  </a:lnTo>
                  <a:lnTo>
                    <a:pt x="208" y="509"/>
                  </a:lnTo>
                  <a:lnTo>
                    <a:pt x="208" y="511"/>
                  </a:lnTo>
                  <a:lnTo>
                    <a:pt x="210" y="515"/>
                  </a:lnTo>
                  <a:lnTo>
                    <a:pt x="210" y="520"/>
                  </a:lnTo>
                  <a:lnTo>
                    <a:pt x="212" y="524"/>
                  </a:lnTo>
                  <a:lnTo>
                    <a:pt x="214" y="524"/>
                  </a:lnTo>
                  <a:lnTo>
                    <a:pt x="219" y="527"/>
                  </a:lnTo>
                  <a:lnTo>
                    <a:pt x="221" y="527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4" y="538"/>
                  </a:lnTo>
                  <a:lnTo>
                    <a:pt x="224" y="540"/>
                  </a:lnTo>
                  <a:lnTo>
                    <a:pt x="226" y="540"/>
                  </a:lnTo>
                  <a:lnTo>
                    <a:pt x="226" y="542"/>
                  </a:lnTo>
                  <a:lnTo>
                    <a:pt x="228" y="549"/>
                  </a:lnTo>
                  <a:lnTo>
                    <a:pt x="228" y="551"/>
                  </a:lnTo>
                  <a:lnTo>
                    <a:pt x="228" y="553"/>
                  </a:lnTo>
                  <a:lnTo>
                    <a:pt x="228" y="554"/>
                  </a:lnTo>
                  <a:lnTo>
                    <a:pt x="230" y="558"/>
                  </a:lnTo>
                  <a:lnTo>
                    <a:pt x="232" y="562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3" y="569"/>
                  </a:lnTo>
                  <a:lnTo>
                    <a:pt x="233" y="571"/>
                  </a:lnTo>
                  <a:lnTo>
                    <a:pt x="233" y="572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237" y="572"/>
                  </a:lnTo>
                  <a:lnTo>
                    <a:pt x="237" y="572"/>
                  </a:lnTo>
                  <a:lnTo>
                    <a:pt x="237" y="571"/>
                  </a:lnTo>
                  <a:lnTo>
                    <a:pt x="237" y="569"/>
                  </a:lnTo>
                  <a:lnTo>
                    <a:pt x="239" y="569"/>
                  </a:lnTo>
                  <a:lnTo>
                    <a:pt x="241" y="571"/>
                  </a:lnTo>
                  <a:lnTo>
                    <a:pt x="241" y="571"/>
                  </a:lnTo>
                  <a:lnTo>
                    <a:pt x="242" y="574"/>
                  </a:lnTo>
                  <a:lnTo>
                    <a:pt x="244" y="574"/>
                  </a:lnTo>
                  <a:lnTo>
                    <a:pt x="246" y="574"/>
                  </a:lnTo>
                  <a:lnTo>
                    <a:pt x="246" y="574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8" y="571"/>
                  </a:lnTo>
                  <a:lnTo>
                    <a:pt x="248" y="571"/>
                  </a:lnTo>
                  <a:lnTo>
                    <a:pt x="250" y="571"/>
                  </a:lnTo>
                  <a:lnTo>
                    <a:pt x="252" y="571"/>
                  </a:lnTo>
                  <a:lnTo>
                    <a:pt x="252" y="571"/>
                  </a:lnTo>
                  <a:lnTo>
                    <a:pt x="253" y="563"/>
                  </a:lnTo>
                  <a:lnTo>
                    <a:pt x="255" y="563"/>
                  </a:lnTo>
                  <a:lnTo>
                    <a:pt x="255" y="563"/>
                  </a:lnTo>
                  <a:lnTo>
                    <a:pt x="255" y="562"/>
                  </a:lnTo>
                  <a:lnTo>
                    <a:pt x="255" y="562"/>
                  </a:lnTo>
                  <a:lnTo>
                    <a:pt x="255" y="560"/>
                  </a:lnTo>
                  <a:lnTo>
                    <a:pt x="255" y="560"/>
                  </a:lnTo>
                  <a:lnTo>
                    <a:pt x="257" y="560"/>
                  </a:lnTo>
                  <a:lnTo>
                    <a:pt x="257" y="560"/>
                  </a:lnTo>
                  <a:lnTo>
                    <a:pt x="259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59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7" y="562"/>
                  </a:lnTo>
                  <a:lnTo>
                    <a:pt x="257" y="563"/>
                  </a:lnTo>
                  <a:lnTo>
                    <a:pt x="253" y="571"/>
                  </a:lnTo>
                  <a:lnTo>
                    <a:pt x="253" y="572"/>
                  </a:lnTo>
                  <a:lnTo>
                    <a:pt x="252" y="576"/>
                  </a:lnTo>
                  <a:lnTo>
                    <a:pt x="253" y="578"/>
                  </a:lnTo>
                  <a:lnTo>
                    <a:pt x="253" y="580"/>
                  </a:lnTo>
                  <a:lnTo>
                    <a:pt x="253" y="582"/>
                  </a:lnTo>
                  <a:lnTo>
                    <a:pt x="255" y="582"/>
                  </a:lnTo>
                  <a:lnTo>
                    <a:pt x="257" y="583"/>
                  </a:lnTo>
                  <a:lnTo>
                    <a:pt x="259" y="583"/>
                  </a:lnTo>
                  <a:lnTo>
                    <a:pt x="259" y="585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1" y="591"/>
                  </a:lnTo>
                  <a:lnTo>
                    <a:pt x="262" y="589"/>
                  </a:lnTo>
                  <a:lnTo>
                    <a:pt x="264" y="589"/>
                  </a:lnTo>
                  <a:lnTo>
                    <a:pt x="266" y="587"/>
                  </a:lnTo>
                  <a:lnTo>
                    <a:pt x="268" y="589"/>
                  </a:lnTo>
                  <a:lnTo>
                    <a:pt x="270" y="589"/>
                  </a:lnTo>
                  <a:lnTo>
                    <a:pt x="270" y="589"/>
                  </a:lnTo>
                  <a:lnTo>
                    <a:pt x="271" y="592"/>
                  </a:lnTo>
                  <a:lnTo>
                    <a:pt x="271" y="592"/>
                  </a:lnTo>
                  <a:lnTo>
                    <a:pt x="273" y="592"/>
                  </a:lnTo>
                  <a:lnTo>
                    <a:pt x="275" y="592"/>
                  </a:lnTo>
                  <a:lnTo>
                    <a:pt x="275" y="592"/>
                  </a:lnTo>
                  <a:lnTo>
                    <a:pt x="277" y="594"/>
                  </a:lnTo>
                  <a:lnTo>
                    <a:pt x="279" y="592"/>
                  </a:lnTo>
                  <a:lnTo>
                    <a:pt x="279" y="594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9" y="596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80" y="600"/>
                  </a:lnTo>
                  <a:lnTo>
                    <a:pt x="282" y="600"/>
                  </a:lnTo>
                  <a:lnTo>
                    <a:pt x="284" y="600"/>
                  </a:lnTo>
                  <a:lnTo>
                    <a:pt x="284" y="600"/>
                  </a:lnTo>
                  <a:lnTo>
                    <a:pt x="286" y="600"/>
                  </a:lnTo>
                  <a:lnTo>
                    <a:pt x="289" y="605"/>
                  </a:lnTo>
                  <a:lnTo>
                    <a:pt x="291" y="607"/>
                  </a:lnTo>
                  <a:lnTo>
                    <a:pt x="293" y="609"/>
                  </a:lnTo>
                  <a:lnTo>
                    <a:pt x="293" y="612"/>
                  </a:lnTo>
                  <a:lnTo>
                    <a:pt x="291" y="616"/>
                  </a:lnTo>
                  <a:lnTo>
                    <a:pt x="293" y="618"/>
                  </a:lnTo>
                  <a:lnTo>
                    <a:pt x="291" y="619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288" y="621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89" y="628"/>
                  </a:lnTo>
                  <a:lnTo>
                    <a:pt x="289" y="628"/>
                  </a:lnTo>
                  <a:lnTo>
                    <a:pt x="291" y="628"/>
                  </a:lnTo>
                  <a:lnTo>
                    <a:pt x="291" y="628"/>
                  </a:lnTo>
                  <a:lnTo>
                    <a:pt x="289" y="630"/>
                  </a:lnTo>
                  <a:lnTo>
                    <a:pt x="289" y="634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91" y="638"/>
                  </a:lnTo>
                  <a:lnTo>
                    <a:pt x="289" y="638"/>
                  </a:lnTo>
                  <a:lnTo>
                    <a:pt x="289" y="639"/>
                  </a:lnTo>
                  <a:lnTo>
                    <a:pt x="289" y="639"/>
                  </a:lnTo>
                  <a:lnTo>
                    <a:pt x="291" y="639"/>
                  </a:lnTo>
                  <a:lnTo>
                    <a:pt x="291" y="639"/>
                  </a:lnTo>
                  <a:lnTo>
                    <a:pt x="291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3"/>
                  </a:lnTo>
                  <a:lnTo>
                    <a:pt x="289" y="645"/>
                  </a:lnTo>
                  <a:lnTo>
                    <a:pt x="288" y="645"/>
                  </a:lnTo>
                  <a:lnTo>
                    <a:pt x="288" y="647"/>
                  </a:lnTo>
                  <a:lnTo>
                    <a:pt x="286" y="648"/>
                  </a:lnTo>
                  <a:lnTo>
                    <a:pt x="286" y="650"/>
                  </a:lnTo>
                  <a:lnTo>
                    <a:pt x="286" y="652"/>
                  </a:lnTo>
                  <a:lnTo>
                    <a:pt x="291" y="654"/>
                  </a:lnTo>
                  <a:lnTo>
                    <a:pt x="293" y="656"/>
                  </a:lnTo>
                  <a:lnTo>
                    <a:pt x="293" y="656"/>
                  </a:lnTo>
                  <a:lnTo>
                    <a:pt x="293" y="657"/>
                  </a:lnTo>
                  <a:lnTo>
                    <a:pt x="293" y="657"/>
                  </a:lnTo>
                  <a:lnTo>
                    <a:pt x="293" y="659"/>
                  </a:lnTo>
                  <a:lnTo>
                    <a:pt x="293" y="661"/>
                  </a:lnTo>
                  <a:lnTo>
                    <a:pt x="295" y="661"/>
                  </a:lnTo>
                  <a:lnTo>
                    <a:pt x="295" y="663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5"/>
                  </a:lnTo>
                  <a:lnTo>
                    <a:pt x="297" y="665"/>
                  </a:lnTo>
                  <a:lnTo>
                    <a:pt x="295" y="666"/>
                  </a:lnTo>
                  <a:lnTo>
                    <a:pt x="297" y="668"/>
                  </a:lnTo>
                  <a:lnTo>
                    <a:pt x="297" y="670"/>
                  </a:lnTo>
                  <a:lnTo>
                    <a:pt x="297" y="672"/>
                  </a:lnTo>
                  <a:lnTo>
                    <a:pt x="297" y="672"/>
                  </a:lnTo>
                  <a:lnTo>
                    <a:pt x="297" y="674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6" y="670"/>
                  </a:lnTo>
                  <a:lnTo>
                    <a:pt x="286" y="670"/>
                  </a:lnTo>
                  <a:lnTo>
                    <a:pt x="284" y="670"/>
                  </a:lnTo>
                  <a:lnTo>
                    <a:pt x="284" y="672"/>
                  </a:lnTo>
                  <a:lnTo>
                    <a:pt x="286" y="674"/>
                  </a:lnTo>
                  <a:lnTo>
                    <a:pt x="288" y="675"/>
                  </a:lnTo>
                  <a:lnTo>
                    <a:pt x="289" y="675"/>
                  </a:lnTo>
                  <a:lnTo>
                    <a:pt x="289" y="677"/>
                  </a:lnTo>
                  <a:lnTo>
                    <a:pt x="291" y="679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3" y="677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93" y="683"/>
                  </a:lnTo>
                  <a:lnTo>
                    <a:pt x="293" y="684"/>
                  </a:lnTo>
                  <a:lnTo>
                    <a:pt x="293" y="686"/>
                  </a:lnTo>
                  <a:lnTo>
                    <a:pt x="293" y="686"/>
                  </a:lnTo>
                  <a:lnTo>
                    <a:pt x="288" y="688"/>
                  </a:lnTo>
                  <a:lnTo>
                    <a:pt x="286" y="688"/>
                  </a:lnTo>
                  <a:lnTo>
                    <a:pt x="288" y="688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6" y="686"/>
                  </a:lnTo>
                  <a:lnTo>
                    <a:pt x="286" y="686"/>
                  </a:lnTo>
                  <a:lnTo>
                    <a:pt x="284" y="684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284" y="681"/>
                  </a:lnTo>
                  <a:lnTo>
                    <a:pt x="284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80" y="67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270" y="683"/>
                  </a:lnTo>
                  <a:lnTo>
                    <a:pt x="264" y="683"/>
                  </a:lnTo>
                  <a:lnTo>
                    <a:pt x="262" y="684"/>
                  </a:lnTo>
                  <a:lnTo>
                    <a:pt x="261" y="686"/>
                  </a:lnTo>
                  <a:lnTo>
                    <a:pt x="259" y="686"/>
                  </a:lnTo>
                  <a:lnTo>
                    <a:pt x="259" y="686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2"/>
                  </a:lnTo>
                  <a:lnTo>
                    <a:pt x="259" y="692"/>
                  </a:lnTo>
                  <a:lnTo>
                    <a:pt x="257" y="692"/>
                  </a:lnTo>
                  <a:lnTo>
                    <a:pt x="253" y="690"/>
                  </a:lnTo>
                  <a:lnTo>
                    <a:pt x="253" y="690"/>
                  </a:lnTo>
                  <a:lnTo>
                    <a:pt x="252" y="690"/>
                  </a:lnTo>
                  <a:lnTo>
                    <a:pt x="252" y="692"/>
                  </a:lnTo>
                  <a:lnTo>
                    <a:pt x="253" y="694"/>
                  </a:lnTo>
                  <a:lnTo>
                    <a:pt x="253" y="694"/>
                  </a:lnTo>
                  <a:lnTo>
                    <a:pt x="252" y="695"/>
                  </a:lnTo>
                  <a:lnTo>
                    <a:pt x="252" y="695"/>
                  </a:lnTo>
                  <a:lnTo>
                    <a:pt x="252" y="697"/>
                  </a:lnTo>
                  <a:lnTo>
                    <a:pt x="252" y="697"/>
                  </a:lnTo>
                  <a:lnTo>
                    <a:pt x="252" y="699"/>
                  </a:lnTo>
                  <a:lnTo>
                    <a:pt x="252" y="701"/>
                  </a:lnTo>
                  <a:lnTo>
                    <a:pt x="250" y="701"/>
                  </a:lnTo>
                  <a:lnTo>
                    <a:pt x="248" y="703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6"/>
                  </a:lnTo>
                  <a:lnTo>
                    <a:pt x="246" y="708"/>
                  </a:lnTo>
                  <a:lnTo>
                    <a:pt x="244" y="708"/>
                  </a:lnTo>
                  <a:lnTo>
                    <a:pt x="244" y="710"/>
                  </a:lnTo>
                  <a:lnTo>
                    <a:pt x="244" y="712"/>
                  </a:lnTo>
                  <a:lnTo>
                    <a:pt x="242" y="715"/>
                  </a:lnTo>
                  <a:lnTo>
                    <a:pt x="242" y="715"/>
                  </a:lnTo>
                  <a:lnTo>
                    <a:pt x="244" y="715"/>
                  </a:lnTo>
                  <a:lnTo>
                    <a:pt x="242" y="717"/>
                  </a:lnTo>
                  <a:lnTo>
                    <a:pt x="242" y="717"/>
                  </a:lnTo>
                  <a:lnTo>
                    <a:pt x="242" y="719"/>
                  </a:lnTo>
                  <a:lnTo>
                    <a:pt x="242" y="719"/>
                  </a:lnTo>
                  <a:lnTo>
                    <a:pt x="242" y="721"/>
                  </a:lnTo>
                  <a:lnTo>
                    <a:pt x="242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39" y="724"/>
                  </a:lnTo>
                  <a:lnTo>
                    <a:pt x="239" y="724"/>
                  </a:lnTo>
                  <a:lnTo>
                    <a:pt x="239" y="726"/>
                  </a:lnTo>
                  <a:lnTo>
                    <a:pt x="239" y="726"/>
                  </a:lnTo>
                  <a:lnTo>
                    <a:pt x="237" y="728"/>
                  </a:lnTo>
                  <a:lnTo>
                    <a:pt x="235" y="726"/>
                  </a:lnTo>
                  <a:lnTo>
                    <a:pt x="235" y="728"/>
                  </a:lnTo>
                  <a:lnTo>
                    <a:pt x="235" y="728"/>
                  </a:lnTo>
                  <a:lnTo>
                    <a:pt x="235" y="730"/>
                  </a:lnTo>
                  <a:lnTo>
                    <a:pt x="235" y="731"/>
                  </a:lnTo>
                  <a:lnTo>
                    <a:pt x="235" y="731"/>
                  </a:lnTo>
                  <a:lnTo>
                    <a:pt x="233" y="731"/>
                  </a:lnTo>
                  <a:lnTo>
                    <a:pt x="232" y="733"/>
                  </a:lnTo>
                  <a:lnTo>
                    <a:pt x="232" y="731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28" y="733"/>
                  </a:lnTo>
                  <a:lnTo>
                    <a:pt x="228" y="735"/>
                  </a:lnTo>
                  <a:lnTo>
                    <a:pt x="228" y="737"/>
                  </a:lnTo>
                  <a:lnTo>
                    <a:pt x="226" y="737"/>
                  </a:lnTo>
                  <a:lnTo>
                    <a:pt x="224" y="739"/>
                  </a:lnTo>
                  <a:lnTo>
                    <a:pt x="224" y="739"/>
                  </a:lnTo>
                  <a:lnTo>
                    <a:pt x="224" y="742"/>
                  </a:lnTo>
                  <a:lnTo>
                    <a:pt x="223" y="744"/>
                  </a:lnTo>
                  <a:lnTo>
                    <a:pt x="221" y="748"/>
                  </a:lnTo>
                  <a:lnTo>
                    <a:pt x="221" y="749"/>
                  </a:lnTo>
                  <a:lnTo>
                    <a:pt x="221" y="751"/>
                  </a:lnTo>
                  <a:lnTo>
                    <a:pt x="221" y="751"/>
                  </a:lnTo>
                  <a:lnTo>
                    <a:pt x="221" y="753"/>
                  </a:lnTo>
                  <a:lnTo>
                    <a:pt x="223" y="755"/>
                  </a:lnTo>
                  <a:lnTo>
                    <a:pt x="221" y="753"/>
                  </a:lnTo>
                  <a:lnTo>
                    <a:pt x="219" y="753"/>
                  </a:lnTo>
                  <a:lnTo>
                    <a:pt x="217" y="753"/>
                  </a:lnTo>
                  <a:lnTo>
                    <a:pt x="217" y="757"/>
                  </a:lnTo>
                  <a:lnTo>
                    <a:pt x="217" y="757"/>
                  </a:lnTo>
                  <a:lnTo>
                    <a:pt x="215" y="759"/>
                  </a:lnTo>
                  <a:lnTo>
                    <a:pt x="214" y="759"/>
                  </a:lnTo>
                  <a:lnTo>
                    <a:pt x="212" y="759"/>
                  </a:lnTo>
                  <a:lnTo>
                    <a:pt x="212" y="759"/>
                  </a:lnTo>
                  <a:lnTo>
                    <a:pt x="210" y="759"/>
                  </a:lnTo>
                  <a:lnTo>
                    <a:pt x="210" y="760"/>
                  </a:lnTo>
                  <a:lnTo>
                    <a:pt x="210" y="762"/>
                  </a:lnTo>
                  <a:lnTo>
                    <a:pt x="210" y="762"/>
                  </a:lnTo>
                  <a:lnTo>
                    <a:pt x="210" y="764"/>
                  </a:lnTo>
                  <a:lnTo>
                    <a:pt x="210" y="764"/>
                  </a:lnTo>
                  <a:lnTo>
                    <a:pt x="208" y="766"/>
                  </a:lnTo>
                  <a:lnTo>
                    <a:pt x="208" y="768"/>
                  </a:lnTo>
                  <a:lnTo>
                    <a:pt x="208" y="768"/>
                  </a:lnTo>
                  <a:lnTo>
                    <a:pt x="206" y="769"/>
                  </a:lnTo>
                  <a:lnTo>
                    <a:pt x="206" y="771"/>
                  </a:lnTo>
                  <a:lnTo>
                    <a:pt x="205" y="771"/>
                  </a:lnTo>
                  <a:lnTo>
                    <a:pt x="205" y="771"/>
                  </a:lnTo>
                  <a:lnTo>
                    <a:pt x="203" y="771"/>
                  </a:lnTo>
                  <a:lnTo>
                    <a:pt x="203" y="773"/>
                  </a:lnTo>
                  <a:lnTo>
                    <a:pt x="205" y="773"/>
                  </a:lnTo>
                  <a:lnTo>
                    <a:pt x="205" y="777"/>
                  </a:lnTo>
                  <a:lnTo>
                    <a:pt x="206" y="778"/>
                  </a:lnTo>
                  <a:lnTo>
                    <a:pt x="205" y="780"/>
                  </a:lnTo>
                  <a:lnTo>
                    <a:pt x="201" y="780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6" y="777"/>
                  </a:lnTo>
                  <a:lnTo>
                    <a:pt x="194" y="777"/>
                  </a:lnTo>
                  <a:lnTo>
                    <a:pt x="194" y="778"/>
                  </a:lnTo>
                  <a:lnTo>
                    <a:pt x="194" y="782"/>
                  </a:lnTo>
                  <a:lnTo>
                    <a:pt x="194" y="784"/>
                  </a:lnTo>
                  <a:lnTo>
                    <a:pt x="194" y="784"/>
                  </a:lnTo>
                  <a:lnTo>
                    <a:pt x="194" y="786"/>
                  </a:lnTo>
                  <a:lnTo>
                    <a:pt x="194" y="787"/>
                  </a:lnTo>
                  <a:lnTo>
                    <a:pt x="194" y="787"/>
                  </a:lnTo>
                  <a:lnTo>
                    <a:pt x="194" y="789"/>
                  </a:lnTo>
                  <a:lnTo>
                    <a:pt x="194" y="791"/>
                  </a:lnTo>
                  <a:lnTo>
                    <a:pt x="196" y="791"/>
                  </a:lnTo>
                  <a:lnTo>
                    <a:pt x="194" y="793"/>
                  </a:lnTo>
                  <a:lnTo>
                    <a:pt x="194" y="795"/>
                  </a:lnTo>
                  <a:lnTo>
                    <a:pt x="192" y="795"/>
                  </a:lnTo>
                  <a:lnTo>
                    <a:pt x="190" y="793"/>
                  </a:lnTo>
                  <a:lnTo>
                    <a:pt x="190" y="795"/>
                  </a:lnTo>
                  <a:lnTo>
                    <a:pt x="188" y="796"/>
                  </a:lnTo>
                  <a:lnTo>
                    <a:pt x="185" y="796"/>
                  </a:lnTo>
                  <a:lnTo>
                    <a:pt x="183" y="796"/>
                  </a:lnTo>
                  <a:lnTo>
                    <a:pt x="183" y="796"/>
                  </a:lnTo>
                  <a:lnTo>
                    <a:pt x="181" y="796"/>
                  </a:lnTo>
                  <a:lnTo>
                    <a:pt x="181" y="798"/>
                  </a:lnTo>
                  <a:lnTo>
                    <a:pt x="183" y="798"/>
                  </a:lnTo>
                  <a:lnTo>
                    <a:pt x="183" y="798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2"/>
                  </a:lnTo>
                  <a:lnTo>
                    <a:pt x="174" y="804"/>
                  </a:lnTo>
                  <a:lnTo>
                    <a:pt x="174" y="805"/>
                  </a:lnTo>
                  <a:lnTo>
                    <a:pt x="174" y="805"/>
                  </a:lnTo>
                  <a:lnTo>
                    <a:pt x="174" y="807"/>
                  </a:lnTo>
                  <a:lnTo>
                    <a:pt x="174" y="807"/>
                  </a:lnTo>
                  <a:lnTo>
                    <a:pt x="174" y="809"/>
                  </a:lnTo>
                  <a:lnTo>
                    <a:pt x="174" y="811"/>
                  </a:lnTo>
                  <a:lnTo>
                    <a:pt x="174" y="811"/>
                  </a:lnTo>
                  <a:lnTo>
                    <a:pt x="174" y="809"/>
                  </a:lnTo>
                  <a:lnTo>
                    <a:pt x="172" y="807"/>
                  </a:lnTo>
                  <a:lnTo>
                    <a:pt x="172" y="805"/>
                  </a:lnTo>
                  <a:lnTo>
                    <a:pt x="170" y="805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11"/>
                  </a:lnTo>
                  <a:lnTo>
                    <a:pt x="170" y="811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68" y="813"/>
                  </a:lnTo>
                  <a:lnTo>
                    <a:pt x="168" y="813"/>
                  </a:lnTo>
                  <a:lnTo>
                    <a:pt x="170" y="815"/>
                  </a:lnTo>
                  <a:lnTo>
                    <a:pt x="167" y="815"/>
                  </a:lnTo>
                  <a:lnTo>
                    <a:pt x="168" y="816"/>
                  </a:lnTo>
                  <a:lnTo>
                    <a:pt x="170" y="816"/>
                  </a:lnTo>
                  <a:lnTo>
                    <a:pt x="168" y="818"/>
                  </a:lnTo>
                  <a:lnTo>
                    <a:pt x="167" y="818"/>
                  </a:lnTo>
                  <a:lnTo>
                    <a:pt x="167" y="820"/>
                  </a:lnTo>
                  <a:lnTo>
                    <a:pt x="167" y="820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5"/>
                  </a:lnTo>
                  <a:lnTo>
                    <a:pt x="163" y="825"/>
                  </a:lnTo>
                  <a:lnTo>
                    <a:pt x="163" y="825"/>
                  </a:lnTo>
                  <a:lnTo>
                    <a:pt x="161" y="825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9" y="822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9" y="818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8"/>
                  </a:lnTo>
                  <a:lnTo>
                    <a:pt x="156" y="818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lnTo>
                    <a:pt x="154" y="816"/>
                  </a:lnTo>
                  <a:lnTo>
                    <a:pt x="154" y="816"/>
                  </a:lnTo>
                  <a:lnTo>
                    <a:pt x="154" y="818"/>
                  </a:lnTo>
                  <a:lnTo>
                    <a:pt x="154" y="820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0" y="822"/>
                  </a:lnTo>
                  <a:lnTo>
                    <a:pt x="150" y="822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49" y="825"/>
                  </a:lnTo>
                  <a:lnTo>
                    <a:pt x="152" y="829"/>
                  </a:lnTo>
                  <a:lnTo>
                    <a:pt x="152" y="831"/>
                  </a:lnTo>
                  <a:lnTo>
                    <a:pt x="150" y="831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3"/>
                  </a:lnTo>
                  <a:lnTo>
                    <a:pt x="149" y="833"/>
                  </a:lnTo>
                  <a:lnTo>
                    <a:pt x="149" y="834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7" y="840"/>
                  </a:lnTo>
                  <a:lnTo>
                    <a:pt x="147" y="842"/>
                  </a:lnTo>
                  <a:lnTo>
                    <a:pt x="147" y="842"/>
                  </a:lnTo>
                  <a:lnTo>
                    <a:pt x="147" y="843"/>
                  </a:lnTo>
                  <a:lnTo>
                    <a:pt x="145" y="843"/>
                  </a:lnTo>
                  <a:lnTo>
                    <a:pt x="145" y="845"/>
                  </a:lnTo>
                  <a:lnTo>
                    <a:pt x="145" y="845"/>
                  </a:lnTo>
                  <a:lnTo>
                    <a:pt x="145" y="842"/>
                  </a:lnTo>
                  <a:lnTo>
                    <a:pt x="143" y="842"/>
                  </a:lnTo>
                  <a:lnTo>
                    <a:pt x="143" y="842"/>
                  </a:lnTo>
                  <a:lnTo>
                    <a:pt x="141" y="840"/>
                  </a:lnTo>
                  <a:lnTo>
                    <a:pt x="141" y="840"/>
                  </a:lnTo>
                  <a:lnTo>
                    <a:pt x="141" y="838"/>
                  </a:lnTo>
                  <a:lnTo>
                    <a:pt x="141" y="836"/>
                  </a:lnTo>
                  <a:lnTo>
                    <a:pt x="141" y="836"/>
                  </a:lnTo>
                  <a:lnTo>
                    <a:pt x="140" y="836"/>
                  </a:lnTo>
                  <a:lnTo>
                    <a:pt x="138" y="836"/>
                  </a:lnTo>
                  <a:lnTo>
                    <a:pt x="138" y="838"/>
                  </a:lnTo>
                  <a:lnTo>
                    <a:pt x="138" y="842"/>
                  </a:lnTo>
                  <a:lnTo>
                    <a:pt x="141" y="843"/>
                  </a:lnTo>
                  <a:lnTo>
                    <a:pt x="145" y="849"/>
                  </a:lnTo>
                  <a:lnTo>
                    <a:pt x="143" y="847"/>
                  </a:lnTo>
                  <a:lnTo>
                    <a:pt x="141" y="847"/>
                  </a:lnTo>
                  <a:lnTo>
                    <a:pt x="140" y="847"/>
                  </a:lnTo>
                  <a:lnTo>
                    <a:pt x="138" y="845"/>
                  </a:lnTo>
                  <a:lnTo>
                    <a:pt x="138" y="843"/>
                  </a:lnTo>
                  <a:lnTo>
                    <a:pt x="136" y="843"/>
                  </a:lnTo>
                  <a:lnTo>
                    <a:pt x="134" y="845"/>
                  </a:lnTo>
                  <a:lnTo>
                    <a:pt x="134" y="847"/>
                  </a:lnTo>
                  <a:lnTo>
                    <a:pt x="134" y="849"/>
                  </a:lnTo>
                  <a:lnTo>
                    <a:pt x="136" y="849"/>
                  </a:lnTo>
                  <a:lnTo>
                    <a:pt x="136" y="849"/>
                  </a:lnTo>
                  <a:lnTo>
                    <a:pt x="138" y="849"/>
                  </a:lnTo>
                  <a:lnTo>
                    <a:pt x="138" y="851"/>
                  </a:lnTo>
                  <a:lnTo>
                    <a:pt x="140" y="854"/>
                  </a:lnTo>
                  <a:lnTo>
                    <a:pt x="141" y="856"/>
                  </a:lnTo>
                  <a:lnTo>
                    <a:pt x="141" y="856"/>
                  </a:lnTo>
                  <a:lnTo>
                    <a:pt x="143" y="858"/>
                  </a:lnTo>
                  <a:lnTo>
                    <a:pt x="143" y="860"/>
                  </a:lnTo>
                  <a:lnTo>
                    <a:pt x="143" y="860"/>
                  </a:lnTo>
                  <a:lnTo>
                    <a:pt x="141" y="861"/>
                  </a:lnTo>
                  <a:lnTo>
                    <a:pt x="141" y="863"/>
                  </a:lnTo>
                  <a:lnTo>
                    <a:pt x="140" y="865"/>
                  </a:lnTo>
                  <a:lnTo>
                    <a:pt x="140" y="861"/>
                  </a:lnTo>
                  <a:lnTo>
                    <a:pt x="138" y="861"/>
                  </a:lnTo>
                  <a:lnTo>
                    <a:pt x="138" y="863"/>
                  </a:lnTo>
                  <a:lnTo>
                    <a:pt x="136" y="865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2" y="871"/>
                  </a:lnTo>
                  <a:lnTo>
                    <a:pt x="132" y="869"/>
                  </a:lnTo>
                  <a:lnTo>
                    <a:pt x="131" y="869"/>
                  </a:lnTo>
                  <a:lnTo>
                    <a:pt x="131" y="869"/>
                  </a:lnTo>
                  <a:lnTo>
                    <a:pt x="129" y="871"/>
                  </a:lnTo>
                  <a:lnTo>
                    <a:pt x="129" y="871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5" y="869"/>
                  </a:lnTo>
                  <a:lnTo>
                    <a:pt x="125" y="869"/>
                  </a:lnTo>
                  <a:lnTo>
                    <a:pt x="125" y="871"/>
                  </a:lnTo>
                  <a:lnTo>
                    <a:pt x="125" y="871"/>
                  </a:lnTo>
                  <a:lnTo>
                    <a:pt x="125" y="872"/>
                  </a:lnTo>
                  <a:lnTo>
                    <a:pt x="125" y="874"/>
                  </a:lnTo>
                  <a:lnTo>
                    <a:pt x="123" y="874"/>
                  </a:lnTo>
                  <a:lnTo>
                    <a:pt x="121" y="874"/>
                  </a:lnTo>
                  <a:lnTo>
                    <a:pt x="123" y="878"/>
                  </a:lnTo>
                  <a:lnTo>
                    <a:pt x="123" y="880"/>
                  </a:lnTo>
                  <a:lnTo>
                    <a:pt x="120" y="876"/>
                  </a:lnTo>
                  <a:lnTo>
                    <a:pt x="118" y="876"/>
                  </a:lnTo>
                  <a:lnTo>
                    <a:pt x="120" y="874"/>
                  </a:lnTo>
                  <a:lnTo>
                    <a:pt x="120" y="874"/>
                  </a:lnTo>
                  <a:lnTo>
                    <a:pt x="118" y="869"/>
                  </a:lnTo>
                  <a:lnTo>
                    <a:pt x="118" y="869"/>
                  </a:lnTo>
                  <a:lnTo>
                    <a:pt x="120" y="867"/>
                  </a:lnTo>
                  <a:lnTo>
                    <a:pt x="118" y="867"/>
                  </a:lnTo>
                  <a:lnTo>
                    <a:pt x="116" y="869"/>
                  </a:lnTo>
                  <a:lnTo>
                    <a:pt x="114" y="869"/>
                  </a:lnTo>
                  <a:lnTo>
                    <a:pt x="112" y="869"/>
                  </a:lnTo>
                  <a:lnTo>
                    <a:pt x="112" y="869"/>
                  </a:lnTo>
                  <a:lnTo>
                    <a:pt x="109" y="871"/>
                  </a:lnTo>
                  <a:lnTo>
                    <a:pt x="109" y="871"/>
                  </a:lnTo>
                  <a:lnTo>
                    <a:pt x="111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09" y="872"/>
                  </a:lnTo>
                  <a:lnTo>
                    <a:pt x="107" y="871"/>
                  </a:lnTo>
                  <a:lnTo>
                    <a:pt x="107" y="874"/>
                  </a:lnTo>
                  <a:lnTo>
                    <a:pt x="105" y="872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0" y="871"/>
                  </a:lnTo>
                  <a:lnTo>
                    <a:pt x="100" y="871"/>
                  </a:lnTo>
                  <a:lnTo>
                    <a:pt x="100" y="872"/>
                  </a:lnTo>
                  <a:lnTo>
                    <a:pt x="100" y="874"/>
                  </a:lnTo>
                  <a:lnTo>
                    <a:pt x="100" y="874"/>
                  </a:lnTo>
                  <a:lnTo>
                    <a:pt x="102" y="876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0" y="880"/>
                  </a:lnTo>
                  <a:lnTo>
                    <a:pt x="100" y="880"/>
                  </a:lnTo>
                  <a:lnTo>
                    <a:pt x="100" y="881"/>
                  </a:lnTo>
                  <a:lnTo>
                    <a:pt x="102" y="881"/>
                  </a:lnTo>
                  <a:lnTo>
                    <a:pt x="102" y="881"/>
                  </a:lnTo>
                  <a:lnTo>
                    <a:pt x="103" y="881"/>
                  </a:lnTo>
                  <a:lnTo>
                    <a:pt x="103" y="881"/>
                  </a:lnTo>
                  <a:lnTo>
                    <a:pt x="102" y="883"/>
                  </a:lnTo>
                  <a:lnTo>
                    <a:pt x="102" y="885"/>
                  </a:lnTo>
                  <a:lnTo>
                    <a:pt x="103" y="887"/>
                  </a:lnTo>
                  <a:lnTo>
                    <a:pt x="107" y="889"/>
                  </a:lnTo>
                  <a:lnTo>
                    <a:pt x="109" y="892"/>
                  </a:lnTo>
                  <a:lnTo>
                    <a:pt x="107" y="894"/>
                  </a:lnTo>
                  <a:lnTo>
                    <a:pt x="105" y="892"/>
                  </a:lnTo>
                  <a:lnTo>
                    <a:pt x="103" y="892"/>
                  </a:lnTo>
                  <a:lnTo>
                    <a:pt x="103" y="890"/>
                  </a:lnTo>
                  <a:lnTo>
                    <a:pt x="100" y="889"/>
                  </a:lnTo>
                  <a:lnTo>
                    <a:pt x="100" y="887"/>
                  </a:lnTo>
                  <a:lnTo>
                    <a:pt x="98" y="889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6" y="890"/>
                  </a:lnTo>
                  <a:lnTo>
                    <a:pt x="96" y="890"/>
                  </a:lnTo>
                  <a:lnTo>
                    <a:pt x="96" y="892"/>
                  </a:lnTo>
                  <a:lnTo>
                    <a:pt x="96" y="892"/>
                  </a:lnTo>
                  <a:lnTo>
                    <a:pt x="96" y="894"/>
                  </a:lnTo>
                  <a:lnTo>
                    <a:pt x="96" y="896"/>
                  </a:lnTo>
                  <a:lnTo>
                    <a:pt x="98" y="901"/>
                  </a:lnTo>
                  <a:lnTo>
                    <a:pt x="96" y="901"/>
                  </a:lnTo>
                  <a:lnTo>
                    <a:pt x="96" y="901"/>
                  </a:lnTo>
                  <a:lnTo>
                    <a:pt x="96" y="903"/>
                  </a:lnTo>
                  <a:lnTo>
                    <a:pt x="94" y="905"/>
                  </a:lnTo>
                  <a:lnTo>
                    <a:pt x="94" y="907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3" y="910"/>
                  </a:lnTo>
                  <a:lnTo>
                    <a:pt x="93" y="910"/>
                  </a:lnTo>
                  <a:lnTo>
                    <a:pt x="91" y="910"/>
                  </a:lnTo>
                  <a:lnTo>
                    <a:pt x="87" y="910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12"/>
                  </a:lnTo>
                  <a:lnTo>
                    <a:pt x="85" y="914"/>
                  </a:lnTo>
                  <a:lnTo>
                    <a:pt x="85" y="916"/>
                  </a:lnTo>
                  <a:lnTo>
                    <a:pt x="85" y="916"/>
                  </a:lnTo>
                  <a:lnTo>
                    <a:pt x="84" y="917"/>
                  </a:lnTo>
                  <a:lnTo>
                    <a:pt x="84" y="917"/>
                  </a:lnTo>
                  <a:lnTo>
                    <a:pt x="84" y="919"/>
                  </a:lnTo>
                  <a:lnTo>
                    <a:pt x="84" y="919"/>
                  </a:lnTo>
                  <a:lnTo>
                    <a:pt x="82" y="917"/>
                  </a:lnTo>
                  <a:lnTo>
                    <a:pt x="82" y="917"/>
                  </a:lnTo>
                  <a:lnTo>
                    <a:pt x="80" y="919"/>
                  </a:lnTo>
                  <a:lnTo>
                    <a:pt x="80" y="921"/>
                  </a:lnTo>
                  <a:lnTo>
                    <a:pt x="80" y="923"/>
                  </a:lnTo>
                  <a:lnTo>
                    <a:pt x="80" y="923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7"/>
                  </a:lnTo>
                  <a:lnTo>
                    <a:pt x="82" y="928"/>
                  </a:lnTo>
                  <a:lnTo>
                    <a:pt x="80" y="928"/>
                  </a:lnTo>
                  <a:lnTo>
                    <a:pt x="80" y="930"/>
                  </a:lnTo>
                  <a:lnTo>
                    <a:pt x="78" y="930"/>
                  </a:lnTo>
                  <a:lnTo>
                    <a:pt x="78" y="932"/>
                  </a:lnTo>
                  <a:lnTo>
                    <a:pt x="78" y="937"/>
                  </a:lnTo>
                  <a:lnTo>
                    <a:pt x="78" y="939"/>
                  </a:lnTo>
                  <a:lnTo>
                    <a:pt x="78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4" y="939"/>
                  </a:lnTo>
                  <a:lnTo>
                    <a:pt x="85" y="941"/>
                  </a:lnTo>
                  <a:lnTo>
                    <a:pt x="84" y="941"/>
                  </a:lnTo>
                  <a:lnTo>
                    <a:pt x="84" y="941"/>
                  </a:lnTo>
                  <a:lnTo>
                    <a:pt x="82" y="943"/>
                  </a:lnTo>
                  <a:lnTo>
                    <a:pt x="80" y="945"/>
                  </a:lnTo>
                  <a:lnTo>
                    <a:pt x="82" y="946"/>
                  </a:lnTo>
                  <a:lnTo>
                    <a:pt x="82" y="946"/>
                  </a:lnTo>
                  <a:lnTo>
                    <a:pt x="82" y="948"/>
                  </a:lnTo>
                  <a:lnTo>
                    <a:pt x="80" y="948"/>
                  </a:lnTo>
                  <a:lnTo>
                    <a:pt x="80" y="950"/>
                  </a:lnTo>
                  <a:lnTo>
                    <a:pt x="80" y="952"/>
                  </a:lnTo>
                  <a:lnTo>
                    <a:pt x="80" y="954"/>
                  </a:lnTo>
                  <a:lnTo>
                    <a:pt x="80" y="955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2" y="955"/>
                  </a:lnTo>
                  <a:lnTo>
                    <a:pt x="82" y="959"/>
                  </a:lnTo>
                  <a:lnTo>
                    <a:pt x="82" y="961"/>
                  </a:lnTo>
                  <a:lnTo>
                    <a:pt x="82" y="959"/>
                  </a:lnTo>
                  <a:lnTo>
                    <a:pt x="84" y="959"/>
                  </a:lnTo>
                  <a:lnTo>
                    <a:pt x="84" y="957"/>
                  </a:lnTo>
                  <a:lnTo>
                    <a:pt x="85" y="959"/>
                  </a:lnTo>
                  <a:lnTo>
                    <a:pt x="84" y="959"/>
                  </a:lnTo>
                  <a:lnTo>
                    <a:pt x="84" y="959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5" y="961"/>
                  </a:lnTo>
                  <a:lnTo>
                    <a:pt x="84" y="964"/>
                  </a:lnTo>
                  <a:lnTo>
                    <a:pt x="84" y="966"/>
                  </a:lnTo>
                  <a:lnTo>
                    <a:pt x="84" y="968"/>
                  </a:lnTo>
                  <a:lnTo>
                    <a:pt x="85" y="968"/>
                  </a:lnTo>
                  <a:lnTo>
                    <a:pt x="85" y="966"/>
                  </a:lnTo>
                  <a:lnTo>
                    <a:pt x="85" y="964"/>
                  </a:lnTo>
                  <a:lnTo>
                    <a:pt x="87" y="959"/>
                  </a:lnTo>
                  <a:lnTo>
                    <a:pt x="89" y="961"/>
                  </a:lnTo>
                  <a:lnTo>
                    <a:pt x="87" y="963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7" y="966"/>
                  </a:lnTo>
                  <a:lnTo>
                    <a:pt x="89" y="966"/>
                  </a:lnTo>
                  <a:lnTo>
                    <a:pt x="91" y="966"/>
                  </a:lnTo>
                  <a:lnTo>
                    <a:pt x="91" y="966"/>
                  </a:lnTo>
                  <a:lnTo>
                    <a:pt x="91" y="972"/>
                  </a:lnTo>
                  <a:lnTo>
                    <a:pt x="91" y="973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91" y="977"/>
                  </a:lnTo>
                  <a:lnTo>
                    <a:pt x="91" y="977"/>
                  </a:lnTo>
                  <a:lnTo>
                    <a:pt x="93" y="975"/>
                  </a:lnTo>
                  <a:lnTo>
                    <a:pt x="93" y="975"/>
                  </a:lnTo>
                  <a:lnTo>
                    <a:pt x="93" y="979"/>
                  </a:lnTo>
                  <a:lnTo>
                    <a:pt x="94" y="981"/>
                  </a:lnTo>
                  <a:lnTo>
                    <a:pt x="94" y="981"/>
                  </a:lnTo>
                  <a:lnTo>
                    <a:pt x="94" y="983"/>
                  </a:lnTo>
                  <a:lnTo>
                    <a:pt x="93" y="984"/>
                  </a:lnTo>
                  <a:lnTo>
                    <a:pt x="91" y="984"/>
                  </a:lnTo>
                  <a:lnTo>
                    <a:pt x="91" y="986"/>
                  </a:lnTo>
                  <a:lnTo>
                    <a:pt x="91" y="988"/>
                  </a:lnTo>
                  <a:lnTo>
                    <a:pt x="91" y="988"/>
                  </a:lnTo>
                  <a:lnTo>
                    <a:pt x="91" y="992"/>
                  </a:lnTo>
                  <a:lnTo>
                    <a:pt x="89" y="990"/>
                  </a:lnTo>
                  <a:lnTo>
                    <a:pt x="89" y="990"/>
                  </a:lnTo>
                  <a:lnTo>
                    <a:pt x="89" y="995"/>
                  </a:lnTo>
                  <a:lnTo>
                    <a:pt x="89" y="999"/>
                  </a:lnTo>
                  <a:lnTo>
                    <a:pt x="87" y="1006"/>
                  </a:lnTo>
                  <a:lnTo>
                    <a:pt x="89" y="1006"/>
                  </a:lnTo>
                  <a:lnTo>
                    <a:pt x="89" y="1006"/>
                  </a:lnTo>
                  <a:lnTo>
                    <a:pt x="89" y="1008"/>
                  </a:lnTo>
                  <a:lnTo>
                    <a:pt x="89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3" y="1010"/>
                  </a:lnTo>
                  <a:lnTo>
                    <a:pt x="94" y="1010"/>
                  </a:lnTo>
                  <a:lnTo>
                    <a:pt x="94" y="1011"/>
                  </a:lnTo>
                  <a:lnTo>
                    <a:pt x="94" y="1011"/>
                  </a:lnTo>
                  <a:lnTo>
                    <a:pt x="94" y="1013"/>
                  </a:lnTo>
                  <a:lnTo>
                    <a:pt x="94" y="1013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7"/>
                  </a:lnTo>
                  <a:lnTo>
                    <a:pt x="96" y="1019"/>
                  </a:lnTo>
                  <a:lnTo>
                    <a:pt x="96" y="1020"/>
                  </a:lnTo>
                  <a:lnTo>
                    <a:pt x="96" y="1022"/>
                  </a:lnTo>
                  <a:lnTo>
                    <a:pt x="98" y="1022"/>
                  </a:lnTo>
                  <a:lnTo>
                    <a:pt x="98" y="1022"/>
                  </a:lnTo>
                  <a:lnTo>
                    <a:pt x="98" y="1024"/>
                  </a:lnTo>
                  <a:lnTo>
                    <a:pt x="100" y="1024"/>
                  </a:lnTo>
                  <a:lnTo>
                    <a:pt x="98" y="1026"/>
                  </a:lnTo>
                  <a:lnTo>
                    <a:pt x="98" y="1028"/>
                  </a:lnTo>
                  <a:lnTo>
                    <a:pt x="98" y="1029"/>
                  </a:lnTo>
                  <a:lnTo>
                    <a:pt x="100" y="1031"/>
                  </a:lnTo>
                  <a:lnTo>
                    <a:pt x="102" y="1033"/>
                  </a:lnTo>
                  <a:lnTo>
                    <a:pt x="103" y="1035"/>
                  </a:lnTo>
                  <a:lnTo>
                    <a:pt x="103" y="1037"/>
                  </a:lnTo>
                  <a:lnTo>
                    <a:pt x="102" y="1035"/>
                  </a:lnTo>
                  <a:lnTo>
                    <a:pt x="100" y="1035"/>
                  </a:lnTo>
                  <a:lnTo>
                    <a:pt x="100" y="1035"/>
                  </a:lnTo>
                  <a:lnTo>
                    <a:pt x="102" y="1037"/>
                  </a:lnTo>
                  <a:lnTo>
                    <a:pt x="102" y="1039"/>
                  </a:lnTo>
                  <a:lnTo>
                    <a:pt x="102" y="1040"/>
                  </a:lnTo>
                  <a:lnTo>
                    <a:pt x="102" y="1040"/>
                  </a:lnTo>
                  <a:lnTo>
                    <a:pt x="102" y="1042"/>
                  </a:lnTo>
                  <a:lnTo>
                    <a:pt x="103" y="1042"/>
                  </a:lnTo>
                  <a:lnTo>
                    <a:pt x="103" y="1042"/>
                  </a:lnTo>
                  <a:lnTo>
                    <a:pt x="105" y="1048"/>
                  </a:lnTo>
                  <a:lnTo>
                    <a:pt x="107" y="1049"/>
                  </a:lnTo>
                  <a:lnTo>
                    <a:pt x="111" y="1053"/>
                  </a:lnTo>
                  <a:lnTo>
                    <a:pt x="111" y="1055"/>
                  </a:lnTo>
                  <a:lnTo>
                    <a:pt x="109" y="1053"/>
                  </a:lnTo>
                  <a:lnTo>
                    <a:pt x="105" y="1051"/>
                  </a:lnTo>
                  <a:lnTo>
                    <a:pt x="100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51"/>
                  </a:lnTo>
                  <a:lnTo>
                    <a:pt x="98" y="1051"/>
                  </a:lnTo>
                  <a:lnTo>
                    <a:pt x="100" y="1055"/>
                  </a:lnTo>
                  <a:lnTo>
                    <a:pt x="102" y="1055"/>
                  </a:lnTo>
                  <a:lnTo>
                    <a:pt x="102" y="1055"/>
                  </a:lnTo>
                  <a:lnTo>
                    <a:pt x="103" y="1055"/>
                  </a:lnTo>
                  <a:lnTo>
                    <a:pt x="103" y="1055"/>
                  </a:lnTo>
                  <a:lnTo>
                    <a:pt x="103" y="1058"/>
                  </a:lnTo>
                  <a:lnTo>
                    <a:pt x="102" y="1058"/>
                  </a:lnTo>
                  <a:lnTo>
                    <a:pt x="96" y="1058"/>
                  </a:lnTo>
                  <a:lnTo>
                    <a:pt x="96" y="1058"/>
                  </a:lnTo>
                  <a:lnTo>
                    <a:pt x="100" y="1060"/>
                  </a:lnTo>
                  <a:lnTo>
                    <a:pt x="102" y="1062"/>
                  </a:lnTo>
                  <a:lnTo>
                    <a:pt x="102" y="1064"/>
                  </a:lnTo>
                  <a:lnTo>
                    <a:pt x="103" y="1066"/>
                  </a:lnTo>
                  <a:lnTo>
                    <a:pt x="102" y="1066"/>
                  </a:lnTo>
                  <a:lnTo>
                    <a:pt x="98" y="1066"/>
                  </a:lnTo>
                  <a:lnTo>
                    <a:pt x="96" y="1067"/>
                  </a:lnTo>
                  <a:lnTo>
                    <a:pt x="98" y="1067"/>
                  </a:lnTo>
                  <a:lnTo>
                    <a:pt x="100" y="1067"/>
                  </a:lnTo>
                  <a:lnTo>
                    <a:pt x="100" y="1067"/>
                  </a:lnTo>
                  <a:lnTo>
                    <a:pt x="100" y="1069"/>
                  </a:lnTo>
                  <a:lnTo>
                    <a:pt x="102" y="1069"/>
                  </a:lnTo>
                  <a:lnTo>
                    <a:pt x="102" y="1071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6"/>
                  </a:lnTo>
                  <a:lnTo>
                    <a:pt x="102" y="1078"/>
                  </a:lnTo>
                  <a:lnTo>
                    <a:pt x="102" y="1078"/>
                  </a:lnTo>
                  <a:lnTo>
                    <a:pt x="102" y="1080"/>
                  </a:lnTo>
                  <a:lnTo>
                    <a:pt x="100" y="1080"/>
                  </a:lnTo>
                  <a:lnTo>
                    <a:pt x="100" y="1080"/>
                  </a:lnTo>
                  <a:lnTo>
                    <a:pt x="100" y="1082"/>
                  </a:lnTo>
                  <a:lnTo>
                    <a:pt x="98" y="1082"/>
                  </a:lnTo>
                  <a:lnTo>
                    <a:pt x="98" y="1084"/>
                  </a:lnTo>
                  <a:lnTo>
                    <a:pt x="102" y="1084"/>
                  </a:lnTo>
                  <a:lnTo>
                    <a:pt x="102" y="1085"/>
                  </a:lnTo>
                  <a:lnTo>
                    <a:pt x="102" y="1087"/>
                  </a:lnTo>
                  <a:lnTo>
                    <a:pt x="102" y="1087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98" y="1089"/>
                  </a:lnTo>
                  <a:lnTo>
                    <a:pt x="98" y="1091"/>
                  </a:lnTo>
                  <a:lnTo>
                    <a:pt x="96" y="1091"/>
                  </a:lnTo>
                  <a:lnTo>
                    <a:pt x="98" y="1091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6" y="1095"/>
                  </a:lnTo>
                  <a:lnTo>
                    <a:pt x="98" y="1095"/>
                  </a:lnTo>
                  <a:lnTo>
                    <a:pt x="98" y="1098"/>
                  </a:lnTo>
                  <a:lnTo>
                    <a:pt x="96" y="1098"/>
                  </a:lnTo>
                  <a:lnTo>
                    <a:pt x="98" y="1100"/>
                  </a:lnTo>
                  <a:lnTo>
                    <a:pt x="98" y="1102"/>
                  </a:lnTo>
                  <a:lnTo>
                    <a:pt x="98" y="1102"/>
                  </a:lnTo>
                  <a:lnTo>
                    <a:pt x="98" y="1104"/>
                  </a:lnTo>
                  <a:lnTo>
                    <a:pt x="94" y="1102"/>
                  </a:lnTo>
                  <a:lnTo>
                    <a:pt x="93" y="1102"/>
                  </a:lnTo>
                  <a:lnTo>
                    <a:pt x="94" y="1102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3" y="1104"/>
                  </a:lnTo>
                  <a:lnTo>
                    <a:pt x="91" y="1102"/>
                  </a:lnTo>
                  <a:lnTo>
                    <a:pt x="89" y="1102"/>
                  </a:lnTo>
                  <a:lnTo>
                    <a:pt x="89" y="1104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7"/>
                  </a:lnTo>
                  <a:lnTo>
                    <a:pt x="91" y="1107"/>
                  </a:lnTo>
                  <a:lnTo>
                    <a:pt x="94" y="1113"/>
                  </a:lnTo>
                  <a:lnTo>
                    <a:pt x="94" y="1113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6" y="1116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4" y="1118"/>
                  </a:lnTo>
                  <a:lnTo>
                    <a:pt x="94" y="1118"/>
                  </a:lnTo>
                  <a:lnTo>
                    <a:pt x="94" y="1116"/>
                  </a:lnTo>
                  <a:lnTo>
                    <a:pt x="94" y="1118"/>
                  </a:lnTo>
                  <a:lnTo>
                    <a:pt x="93" y="1118"/>
                  </a:lnTo>
                  <a:lnTo>
                    <a:pt x="93" y="1118"/>
                  </a:lnTo>
                  <a:lnTo>
                    <a:pt x="93" y="1120"/>
                  </a:lnTo>
                  <a:lnTo>
                    <a:pt x="94" y="1120"/>
                  </a:lnTo>
                  <a:lnTo>
                    <a:pt x="94" y="1120"/>
                  </a:lnTo>
                  <a:lnTo>
                    <a:pt x="96" y="1120"/>
                  </a:lnTo>
                  <a:lnTo>
                    <a:pt x="96" y="1122"/>
                  </a:lnTo>
                  <a:lnTo>
                    <a:pt x="94" y="1122"/>
                  </a:lnTo>
                  <a:lnTo>
                    <a:pt x="94" y="1122"/>
                  </a:lnTo>
                  <a:lnTo>
                    <a:pt x="91" y="1122"/>
                  </a:lnTo>
                  <a:lnTo>
                    <a:pt x="91" y="1122"/>
                  </a:lnTo>
                  <a:lnTo>
                    <a:pt x="91" y="1123"/>
                  </a:lnTo>
                  <a:lnTo>
                    <a:pt x="91" y="1125"/>
                  </a:lnTo>
                  <a:lnTo>
                    <a:pt x="91" y="1125"/>
                  </a:lnTo>
                  <a:lnTo>
                    <a:pt x="91" y="1127"/>
                  </a:lnTo>
                  <a:lnTo>
                    <a:pt x="91" y="1127"/>
                  </a:lnTo>
                  <a:lnTo>
                    <a:pt x="93" y="1127"/>
                  </a:lnTo>
                  <a:lnTo>
                    <a:pt x="93" y="1127"/>
                  </a:lnTo>
                  <a:lnTo>
                    <a:pt x="93" y="1129"/>
                  </a:lnTo>
                  <a:lnTo>
                    <a:pt x="94" y="1129"/>
                  </a:lnTo>
                  <a:lnTo>
                    <a:pt x="93" y="1131"/>
                  </a:lnTo>
                  <a:lnTo>
                    <a:pt x="94" y="1131"/>
                  </a:lnTo>
                  <a:lnTo>
                    <a:pt x="94" y="1131"/>
                  </a:lnTo>
                  <a:lnTo>
                    <a:pt x="96" y="1132"/>
                  </a:lnTo>
                  <a:lnTo>
                    <a:pt x="94" y="1132"/>
                  </a:lnTo>
                  <a:lnTo>
                    <a:pt x="94" y="1132"/>
                  </a:lnTo>
                  <a:lnTo>
                    <a:pt x="94" y="1134"/>
                  </a:lnTo>
                  <a:lnTo>
                    <a:pt x="94" y="1134"/>
                  </a:lnTo>
                  <a:lnTo>
                    <a:pt x="96" y="1136"/>
                  </a:lnTo>
                  <a:lnTo>
                    <a:pt x="96" y="1136"/>
                  </a:lnTo>
                  <a:lnTo>
                    <a:pt x="98" y="1136"/>
                  </a:lnTo>
                  <a:lnTo>
                    <a:pt x="98" y="1136"/>
                  </a:lnTo>
                  <a:lnTo>
                    <a:pt x="96" y="1136"/>
                  </a:lnTo>
                  <a:lnTo>
                    <a:pt x="96" y="1138"/>
                  </a:lnTo>
                  <a:lnTo>
                    <a:pt x="96" y="1140"/>
                  </a:lnTo>
                  <a:lnTo>
                    <a:pt x="96" y="1140"/>
                  </a:lnTo>
                  <a:lnTo>
                    <a:pt x="96" y="1141"/>
                  </a:lnTo>
                  <a:lnTo>
                    <a:pt x="96" y="1141"/>
                  </a:lnTo>
                  <a:lnTo>
                    <a:pt x="93" y="1140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3"/>
                  </a:lnTo>
                  <a:lnTo>
                    <a:pt x="94" y="1145"/>
                  </a:lnTo>
                  <a:lnTo>
                    <a:pt x="94" y="1145"/>
                  </a:lnTo>
                  <a:lnTo>
                    <a:pt x="96" y="1147"/>
                  </a:lnTo>
                  <a:lnTo>
                    <a:pt x="98" y="1149"/>
                  </a:lnTo>
                  <a:lnTo>
                    <a:pt x="98" y="1149"/>
                  </a:lnTo>
                  <a:lnTo>
                    <a:pt x="96" y="1149"/>
                  </a:lnTo>
                  <a:lnTo>
                    <a:pt x="94" y="1149"/>
                  </a:lnTo>
                  <a:lnTo>
                    <a:pt x="96" y="1150"/>
                  </a:lnTo>
                  <a:lnTo>
                    <a:pt x="96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8" y="1152"/>
                  </a:lnTo>
                  <a:lnTo>
                    <a:pt x="98" y="1152"/>
                  </a:lnTo>
                  <a:lnTo>
                    <a:pt x="102" y="1152"/>
                  </a:lnTo>
                  <a:lnTo>
                    <a:pt x="103" y="1152"/>
                  </a:lnTo>
                  <a:lnTo>
                    <a:pt x="103" y="1154"/>
                  </a:lnTo>
                  <a:lnTo>
                    <a:pt x="102" y="1152"/>
                  </a:lnTo>
                  <a:lnTo>
                    <a:pt x="100" y="1152"/>
                  </a:lnTo>
                  <a:lnTo>
                    <a:pt x="103" y="1156"/>
                  </a:lnTo>
                  <a:lnTo>
                    <a:pt x="103" y="1160"/>
                  </a:lnTo>
                  <a:lnTo>
                    <a:pt x="102" y="1160"/>
                  </a:lnTo>
                  <a:lnTo>
                    <a:pt x="103" y="1161"/>
                  </a:lnTo>
                  <a:lnTo>
                    <a:pt x="105" y="1161"/>
                  </a:lnTo>
                  <a:lnTo>
                    <a:pt x="107" y="1160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09" y="1154"/>
                  </a:lnTo>
                  <a:lnTo>
                    <a:pt x="107" y="1154"/>
                  </a:lnTo>
                  <a:lnTo>
                    <a:pt x="107" y="1152"/>
                  </a:lnTo>
                  <a:lnTo>
                    <a:pt x="109" y="1152"/>
                  </a:lnTo>
                  <a:lnTo>
                    <a:pt x="111" y="1150"/>
                  </a:lnTo>
                  <a:lnTo>
                    <a:pt x="112" y="1150"/>
                  </a:lnTo>
                  <a:lnTo>
                    <a:pt x="112" y="1149"/>
                  </a:lnTo>
                  <a:lnTo>
                    <a:pt x="116" y="1147"/>
                  </a:lnTo>
                  <a:lnTo>
                    <a:pt x="116" y="1147"/>
                  </a:lnTo>
                  <a:lnTo>
                    <a:pt x="116" y="1149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4" y="1152"/>
                  </a:lnTo>
                  <a:lnTo>
                    <a:pt x="114" y="1152"/>
                  </a:lnTo>
                  <a:lnTo>
                    <a:pt x="114" y="1154"/>
                  </a:lnTo>
                  <a:lnTo>
                    <a:pt x="114" y="1158"/>
                  </a:lnTo>
                  <a:lnTo>
                    <a:pt x="114" y="1160"/>
                  </a:lnTo>
                  <a:lnTo>
                    <a:pt x="114" y="1161"/>
                  </a:lnTo>
                  <a:lnTo>
                    <a:pt x="114" y="1161"/>
                  </a:lnTo>
                  <a:lnTo>
                    <a:pt x="116" y="1161"/>
                  </a:lnTo>
                  <a:lnTo>
                    <a:pt x="118" y="1161"/>
                  </a:lnTo>
                  <a:lnTo>
                    <a:pt x="116" y="1160"/>
                  </a:lnTo>
                  <a:lnTo>
                    <a:pt x="116" y="1158"/>
                  </a:lnTo>
                  <a:lnTo>
                    <a:pt x="118" y="1158"/>
                  </a:lnTo>
                  <a:lnTo>
                    <a:pt x="118" y="1156"/>
                  </a:lnTo>
                  <a:lnTo>
                    <a:pt x="120" y="1156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60"/>
                  </a:lnTo>
                  <a:lnTo>
                    <a:pt x="121" y="1160"/>
                  </a:lnTo>
                  <a:lnTo>
                    <a:pt x="123" y="1160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7" y="1165"/>
                  </a:lnTo>
                  <a:lnTo>
                    <a:pt x="127" y="1167"/>
                  </a:lnTo>
                  <a:lnTo>
                    <a:pt x="129" y="1165"/>
                  </a:lnTo>
                  <a:lnTo>
                    <a:pt x="131" y="1163"/>
                  </a:lnTo>
                  <a:lnTo>
                    <a:pt x="131" y="1163"/>
                  </a:lnTo>
                  <a:lnTo>
                    <a:pt x="131" y="1165"/>
                  </a:lnTo>
                  <a:lnTo>
                    <a:pt x="131" y="1167"/>
                  </a:lnTo>
                  <a:lnTo>
                    <a:pt x="132" y="1167"/>
                  </a:lnTo>
                  <a:lnTo>
                    <a:pt x="134" y="1167"/>
                  </a:lnTo>
                  <a:lnTo>
                    <a:pt x="138" y="1169"/>
                  </a:lnTo>
                  <a:lnTo>
                    <a:pt x="138" y="1170"/>
                  </a:lnTo>
                  <a:lnTo>
                    <a:pt x="140" y="1172"/>
                  </a:lnTo>
                  <a:lnTo>
                    <a:pt x="141" y="1172"/>
                  </a:lnTo>
                  <a:lnTo>
                    <a:pt x="149" y="1169"/>
                  </a:lnTo>
                  <a:lnTo>
                    <a:pt x="149" y="1172"/>
                  </a:lnTo>
                  <a:lnTo>
                    <a:pt x="152" y="1172"/>
                  </a:lnTo>
                  <a:lnTo>
                    <a:pt x="154" y="1172"/>
                  </a:lnTo>
                  <a:lnTo>
                    <a:pt x="156" y="1170"/>
                  </a:lnTo>
                  <a:lnTo>
                    <a:pt x="156" y="1170"/>
                  </a:lnTo>
                  <a:lnTo>
                    <a:pt x="156" y="1172"/>
                  </a:lnTo>
                  <a:lnTo>
                    <a:pt x="154" y="1174"/>
                  </a:lnTo>
                  <a:lnTo>
                    <a:pt x="152" y="1176"/>
                  </a:lnTo>
                  <a:lnTo>
                    <a:pt x="152" y="1178"/>
                  </a:lnTo>
                  <a:lnTo>
                    <a:pt x="150" y="1179"/>
                  </a:lnTo>
                  <a:lnTo>
                    <a:pt x="149" y="1181"/>
                  </a:lnTo>
                  <a:lnTo>
                    <a:pt x="149" y="1181"/>
                  </a:lnTo>
                  <a:lnTo>
                    <a:pt x="149" y="1183"/>
                  </a:lnTo>
                  <a:lnTo>
                    <a:pt x="147" y="1183"/>
                  </a:lnTo>
                  <a:lnTo>
                    <a:pt x="147" y="1183"/>
                  </a:lnTo>
                  <a:lnTo>
                    <a:pt x="147" y="1185"/>
                  </a:lnTo>
                  <a:lnTo>
                    <a:pt x="147" y="1185"/>
                  </a:lnTo>
                  <a:lnTo>
                    <a:pt x="150" y="1185"/>
                  </a:lnTo>
                  <a:lnTo>
                    <a:pt x="150" y="1185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8" y="1181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4" y="1185"/>
                  </a:lnTo>
                  <a:lnTo>
                    <a:pt x="154" y="1187"/>
                  </a:lnTo>
                  <a:lnTo>
                    <a:pt x="154" y="1187"/>
                  </a:lnTo>
                  <a:lnTo>
                    <a:pt x="152" y="1188"/>
                  </a:lnTo>
                  <a:lnTo>
                    <a:pt x="150" y="1190"/>
                  </a:lnTo>
                  <a:lnTo>
                    <a:pt x="152" y="1188"/>
                  </a:lnTo>
                  <a:lnTo>
                    <a:pt x="156" y="1188"/>
                  </a:lnTo>
                  <a:lnTo>
                    <a:pt x="161" y="1187"/>
                  </a:lnTo>
                  <a:lnTo>
                    <a:pt x="168" y="1179"/>
                  </a:lnTo>
                  <a:lnTo>
                    <a:pt x="172" y="1178"/>
                  </a:lnTo>
                  <a:lnTo>
                    <a:pt x="174" y="1179"/>
                  </a:lnTo>
                  <a:lnTo>
                    <a:pt x="176" y="1178"/>
                  </a:lnTo>
                  <a:lnTo>
                    <a:pt x="176" y="1176"/>
                  </a:lnTo>
                  <a:lnTo>
                    <a:pt x="177" y="1174"/>
                  </a:lnTo>
                  <a:lnTo>
                    <a:pt x="179" y="1174"/>
                  </a:lnTo>
                  <a:lnTo>
                    <a:pt x="179" y="1176"/>
                  </a:lnTo>
                  <a:lnTo>
                    <a:pt x="177" y="1176"/>
                  </a:lnTo>
                  <a:lnTo>
                    <a:pt x="177" y="1178"/>
                  </a:lnTo>
                  <a:lnTo>
                    <a:pt x="176" y="1178"/>
                  </a:lnTo>
                  <a:lnTo>
                    <a:pt x="176" y="1179"/>
                  </a:lnTo>
                  <a:lnTo>
                    <a:pt x="176" y="1181"/>
                  </a:lnTo>
                  <a:lnTo>
                    <a:pt x="176" y="1181"/>
                  </a:lnTo>
                  <a:lnTo>
                    <a:pt x="172" y="1185"/>
                  </a:lnTo>
                  <a:lnTo>
                    <a:pt x="170" y="1187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4"/>
                  </a:lnTo>
                  <a:lnTo>
                    <a:pt x="168" y="1196"/>
                  </a:lnTo>
                  <a:lnTo>
                    <a:pt x="168" y="1196"/>
                  </a:lnTo>
                  <a:lnTo>
                    <a:pt x="170" y="1197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4" y="1199"/>
                  </a:lnTo>
                  <a:lnTo>
                    <a:pt x="174" y="1201"/>
                  </a:lnTo>
                  <a:lnTo>
                    <a:pt x="174" y="1199"/>
                  </a:lnTo>
                  <a:lnTo>
                    <a:pt x="174" y="1199"/>
                  </a:lnTo>
                  <a:lnTo>
                    <a:pt x="176" y="1199"/>
                  </a:lnTo>
                  <a:lnTo>
                    <a:pt x="176" y="1199"/>
                  </a:lnTo>
                  <a:lnTo>
                    <a:pt x="176" y="1197"/>
                  </a:lnTo>
                  <a:lnTo>
                    <a:pt x="176" y="1196"/>
                  </a:lnTo>
                  <a:lnTo>
                    <a:pt x="177" y="1197"/>
                  </a:lnTo>
                  <a:lnTo>
                    <a:pt x="176" y="1199"/>
                  </a:lnTo>
                  <a:lnTo>
                    <a:pt x="174" y="1201"/>
                  </a:lnTo>
                  <a:lnTo>
                    <a:pt x="174" y="1203"/>
                  </a:lnTo>
                  <a:lnTo>
                    <a:pt x="174" y="1203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7" y="1206"/>
                  </a:lnTo>
                  <a:lnTo>
                    <a:pt x="179" y="1206"/>
                  </a:lnTo>
                  <a:lnTo>
                    <a:pt x="185" y="1205"/>
                  </a:lnTo>
                  <a:lnTo>
                    <a:pt x="188" y="1206"/>
                  </a:lnTo>
                  <a:lnTo>
                    <a:pt x="186" y="1206"/>
                  </a:lnTo>
                  <a:lnTo>
                    <a:pt x="185" y="1208"/>
                  </a:lnTo>
                  <a:lnTo>
                    <a:pt x="185" y="1210"/>
                  </a:lnTo>
                  <a:lnTo>
                    <a:pt x="181" y="1212"/>
                  </a:lnTo>
                  <a:lnTo>
                    <a:pt x="181" y="1212"/>
                  </a:lnTo>
                  <a:lnTo>
                    <a:pt x="179" y="1212"/>
                  </a:lnTo>
                  <a:lnTo>
                    <a:pt x="179" y="1216"/>
                  </a:lnTo>
                  <a:lnTo>
                    <a:pt x="179" y="1217"/>
                  </a:lnTo>
                  <a:lnTo>
                    <a:pt x="179" y="1217"/>
                  </a:lnTo>
                  <a:lnTo>
                    <a:pt x="181" y="1217"/>
                  </a:lnTo>
                  <a:lnTo>
                    <a:pt x="181" y="1217"/>
                  </a:lnTo>
                  <a:lnTo>
                    <a:pt x="181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7"/>
                  </a:lnTo>
                  <a:lnTo>
                    <a:pt x="185" y="1217"/>
                  </a:lnTo>
                  <a:lnTo>
                    <a:pt x="186" y="1217"/>
                  </a:lnTo>
                  <a:lnTo>
                    <a:pt x="186" y="1216"/>
                  </a:lnTo>
                  <a:lnTo>
                    <a:pt x="190" y="1208"/>
                  </a:lnTo>
                  <a:lnTo>
                    <a:pt x="192" y="1206"/>
                  </a:lnTo>
                  <a:lnTo>
                    <a:pt x="190" y="1208"/>
                  </a:lnTo>
                  <a:lnTo>
                    <a:pt x="190" y="1212"/>
                  </a:lnTo>
                  <a:lnTo>
                    <a:pt x="190" y="1214"/>
                  </a:lnTo>
                  <a:lnTo>
                    <a:pt x="188" y="1216"/>
                  </a:lnTo>
                  <a:lnTo>
                    <a:pt x="186" y="1217"/>
                  </a:lnTo>
                  <a:lnTo>
                    <a:pt x="186" y="1217"/>
                  </a:lnTo>
                  <a:lnTo>
                    <a:pt x="185" y="1219"/>
                  </a:lnTo>
                  <a:lnTo>
                    <a:pt x="183" y="1217"/>
                  </a:lnTo>
                  <a:lnTo>
                    <a:pt x="183" y="1217"/>
                  </a:lnTo>
                  <a:lnTo>
                    <a:pt x="183" y="1219"/>
                  </a:lnTo>
                  <a:lnTo>
                    <a:pt x="183" y="1221"/>
                  </a:lnTo>
                  <a:lnTo>
                    <a:pt x="181" y="1221"/>
                  </a:lnTo>
                  <a:lnTo>
                    <a:pt x="174" y="1225"/>
                  </a:lnTo>
                  <a:lnTo>
                    <a:pt x="172" y="1225"/>
                  </a:lnTo>
                  <a:lnTo>
                    <a:pt x="172" y="1226"/>
                  </a:lnTo>
                  <a:lnTo>
                    <a:pt x="170" y="1228"/>
                  </a:lnTo>
                  <a:lnTo>
                    <a:pt x="168" y="1228"/>
                  </a:lnTo>
                  <a:lnTo>
                    <a:pt x="170" y="1228"/>
                  </a:lnTo>
                  <a:lnTo>
                    <a:pt x="172" y="1228"/>
                  </a:lnTo>
                  <a:lnTo>
                    <a:pt x="174" y="1228"/>
                  </a:lnTo>
                  <a:lnTo>
                    <a:pt x="176" y="1226"/>
                  </a:lnTo>
                  <a:lnTo>
                    <a:pt x="177" y="1228"/>
                  </a:lnTo>
                  <a:lnTo>
                    <a:pt x="179" y="1226"/>
                  </a:lnTo>
                  <a:lnTo>
                    <a:pt x="186" y="1226"/>
                  </a:lnTo>
                  <a:lnTo>
                    <a:pt x="186" y="1225"/>
                  </a:lnTo>
                  <a:lnTo>
                    <a:pt x="186" y="1225"/>
                  </a:lnTo>
                  <a:lnTo>
                    <a:pt x="186" y="1223"/>
                  </a:lnTo>
                  <a:lnTo>
                    <a:pt x="186" y="1221"/>
                  </a:lnTo>
                  <a:lnTo>
                    <a:pt x="186" y="1219"/>
                  </a:lnTo>
                  <a:lnTo>
                    <a:pt x="190" y="1217"/>
                  </a:lnTo>
                  <a:lnTo>
                    <a:pt x="194" y="1216"/>
                  </a:lnTo>
                  <a:lnTo>
                    <a:pt x="194" y="1212"/>
                  </a:lnTo>
                  <a:lnTo>
                    <a:pt x="196" y="1212"/>
                  </a:lnTo>
                  <a:lnTo>
                    <a:pt x="196" y="1210"/>
                  </a:lnTo>
                  <a:lnTo>
                    <a:pt x="197" y="1210"/>
                  </a:lnTo>
                  <a:lnTo>
                    <a:pt x="197" y="1210"/>
                  </a:lnTo>
                  <a:lnTo>
                    <a:pt x="197" y="1208"/>
                  </a:lnTo>
                  <a:lnTo>
                    <a:pt x="197" y="1206"/>
                  </a:lnTo>
                  <a:lnTo>
                    <a:pt x="197" y="1206"/>
                  </a:lnTo>
                  <a:lnTo>
                    <a:pt x="199" y="1206"/>
                  </a:lnTo>
                  <a:lnTo>
                    <a:pt x="199" y="1205"/>
                  </a:lnTo>
                  <a:lnTo>
                    <a:pt x="199" y="1205"/>
                  </a:lnTo>
                  <a:lnTo>
                    <a:pt x="199" y="1203"/>
                  </a:lnTo>
                  <a:lnTo>
                    <a:pt x="201" y="1203"/>
                  </a:lnTo>
                  <a:lnTo>
                    <a:pt x="203" y="1203"/>
                  </a:lnTo>
                  <a:lnTo>
                    <a:pt x="201" y="1203"/>
                  </a:lnTo>
                  <a:lnTo>
                    <a:pt x="201" y="1205"/>
                  </a:lnTo>
                  <a:lnTo>
                    <a:pt x="201" y="1205"/>
                  </a:lnTo>
                  <a:lnTo>
                    <a:pt x="201" y="1206"/>
                  </a:lnTo>
                  <a:lnTo>
                    <a:pt x="201" y="1206"/>
                  </a:lnTo>
                  <a:lnTo>
                    <a:pt x="201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7" y="1212"/>
                  </a:lnTo>
                  <a:lnTo>
                    <a:pt x="196" y="1214"/>
                  </a:lnTo>
                  <a:lnTo>
                    <a:pt x="197" y="1214"/>
                  </a:lnTo>
                  <a:lnTo>
                    <a:pt x="199" y="1214"/>
                  </a:lnTo>
                  <a:lnTo>
                    <a:pt x="203" y="1212"/>
                  </a:lnTo>
                  <a:lnTo>
                    <a:pt x="203" y="1212"/>
                  </a:lnTo>
                  <a:lnTo>
                    <a:pt x="205" y="1212"/>
                  </a:lnTo>
                  <a:lnTo>
                    <a:pt x="205" y="1214"/>
                  </a:lnTo>
                  <a:lnTo>
                    <a:pt x="205" y="1214"/>
                  </a:lnTo>
                  <a:lnTo>
                    <a:pt x="214" y="1214"/>
                  </a:lnTo>
                  <a:lnTo>
                    <a:pt x="215" y="1214"/>
                  </a:lnTo>
                  <a:lnTo>
                    <a:pt x="219" y="1210"/>
                  </a:lnTo>
                  <a:lnTo>
                    <a:pt x="221" y="1210"/>
                  </a:lnTo>
                  <a:lnTo>
                    <a:pt x="223" y="1210"/>
                  </a:lnTo>
                  <a:lnTo>
                    <a:pt x="223" y="1208"/>
                  </a:lnTo>
                  <a:lnTo>
                    <a:pt x="224" y="1208"/>
                  </a:lnTo>
                  <a:lnTo>
                    <a:pt x="224" y="1206"/>
                  </a:lnTo>
                  <a:lnTo>
                    <a:pt x="224" y="1206"/>
                  </a:lnTo>
                  <a:lnTo>
                    <a:pt x="226" y="1206"/>
                  </a:lnTo>
                  <a:lnTo>
                    <a:pt x="226" y="1206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6" y="1208"/>
                  </a:lnTo>
                  <a:lnTo>
                    <a:pt x="226" y="1206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30" y="1206"/>
                  </a:lnTo>
                  <a:lnTo>
                    <a:pt x="230" y="1206"/>
                  </a:lnTo>
                  <a:lnTo>
                    <a:pt x="232" y="1206"/>
                  </a:lnTo>
                  <a:lnTo>
                    <a:pt x="232" y="1208"/>
                  </a:lnTo>
                  <a:lnTo>
                    <a:pt x="233" y="1208"/>
                  </a:lnTo>
                  <a:lnTo>
                    <a:pt x="233" y="1206"/>
                  </a:lnTo>
                  <a:lnTo>
                    <a:pt x="233" y="1206"/>
                  </a:lnTo>
                  <a:lnTo>
                    <a:pt x="233" y="1205"/>
                  </a:lnTo>
                  <a:lnTo>
                    <a:pt x="233" y="1205"/>
                  </a:lnTo>
                  <a:lnTo>
                    <a:pt x="235" y="1205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9" y="1205"/>
                  </a:lnTo>
                  <a:lnTo>
                    <a:pt x="239" y="1205"/>
                  </a:lnTo>
                  <a:lnTo>
                    <a:pt x="239" y="1203"/>
                  </a:lnTo>
                  <a:lnTo>
                    <a:pt x="241" y="1203"/>
                  </a:lnTo>
                  <a:lnTo>
                    <a:pt x="242" y="1203"/>
                  </a:lnTo>
                  <a:lnTo>
                    <a:pt x="242" y="1203"/>
                  </a:lnTo>
                  <a:lnTo>
                    <a:pt x="242" y="1205"/>
                  </a:lnTo>
                  <a:lnTo>
                    <a:pt x="242" y="1205"/>
                  </a:lnTo>
                  <a:lnTo>
                    <a:pt x="242" y="1206"/>
                  </a:lnTo>
                  <a:lnTo>
                    <a:pt x="242" y="1206"/>
                  </a:lnTo>
                  <a:lnTo>
                    <a:pt x="241" y="1208"/>
                  </a:lnTo>
                  <a:lnTo>
                    <a:pt x="241" y="1208"/>
                  </a:lnTo>
                  <a:lnTo>
                    <a:pt x="241" y="1210"/>
                  </a:lnTo>
                  <a:lnTo>
                    <a:pt x="241" y="1210"/>
                  </a:lnTo>
                  <a:lnTo>
                    <a:pt x="242" y="1208"/>
                  </a:lnTo>
                  <a:lnTo>
                    <a:pt x="242" y="1208"/>
                  </a:lnTo>
                  <a:lnTo>
                    <a:pt x="244" y="1210"/>
                  </a:lnTo>
                  <a:lnTo>
                    <a:pt x="246" y="1206"/>
                  </a:lnTo>
                  <a:lnTo>
                    <a:pt x="248" y="1205"/>
                  </a:lnTo>
                  <a:lnTo>
                    <a:pt x="248" y="1205"/>
                  </a:lnTo>
                  <a:lnTo>
                    <a:pt x="248" y="1206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8" y="1210"/>
                  </a:lnTo>
                  <a:lnTo>
                    <a:pt x="250" y="1210"/>
                  </a:lnTo>
                  <a:lnTo>
                    <a:pt x="252" y="1206"/>
                  </a:lnTo>
                  <a:lnTo>
                    <a:pt x="255" y="1205"/>
                  </a:lnTo>
                  <a:lnTo>
                    <a:pt x="255" y="1203"/>
                  </a:lnTo>
                  <a:lnTo>
                    <a:pt x="253" y="1203"/>
                  </a:lnTo>
                  <a:lnTo>
                    <a:pt x="255" y="1201"/>
                  </a:lnTo>
                  <a:lnTo>
                    <a:pt x="255" y="1201"/>
                  </a:lnTo>
                  <a:lnTo>
                    <a:pt x="255" y="1199"/>
                  </a:lnTo>
                  <a:lnTo>
                    <a:pt x="252" y="1201"/>
                  </a:lnTo>
                  <a:lnTo>
                    <a:pt x="252" y="1199"/>
                  </a:lnTo>
                  <a:lnTo>
                    <a:pt x="253" y="1199"/>
                  </a:lnTo>
                  <a:lnTo>
                    <a:pt x="253" y="1199"/>
                  </a:lnTo>
                  <a:lnTo>
                    <a:pt x="253" y="1197"/>
                  </a:lnTo>
                  <a:lnTo>
                    <a:pt x="255" y="1197"/>
                  </a:lnTo>
                  <a:lnTo>
                    <a:pt x="255" y="1197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2" y="1194"/>
                  </a:lnTo>
                  <a:lnTo>
                    <a:pt x="252" y="1194"/>
                  </a:lnTo>
                  <a:lnTo>
                    <a:pt x="253" y="1194"/>
                  </a:lnTo>
                  <a:lnTo>
                    <a:pt x="257" y="1196"/>
                  </a:lnTo>
                  <a:lnTo>
                    <a:pt x="257" y="1197"/>
                  </a:lnTo>
                  <a:lnTo>
                    <a:pt x="257" y="1197"/>
                  </a:lnTo>
                  <a:lnTo>
                    <a:pt x="257" y="1199"/>
                  </a:lnTo>
                  <a:lnTo>
                    <a:pt x="257" y="1199"/>
                  </a:lnTo>
                  <a:lnTo>
                    <a:pt x="259" y="1199"/>
                  </a:lnTo>
                  <a:lnTo>
                    <a:pt x="259" y="1199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61" y="1196"/>
                  </a:lnTo>
                  <a:lnTo>
                    <a:pt x="264" y="1196"/>
                  </a:lnTo>
                  <a:lnTo>
                    <a:pt x="264" y="1196"/>
                  </a:lnTo>
                  <a:lnTo>
                    <a:pt x="266" y="1194"/>
                  </a:lnTo>
                  <a:lnTo>
                    <a:pt x="266" y="1194"/>
                  </a:lnTo>
                  <a:lnTo>
                    <a:pt x="264" y="1190"/>
                  </a:lnTo>
                  <a:lnTo>
                    <a:pt x="266" y="1190"/>
                  </a:lnTo>
                  <a:lnTo>
                    <a:pt x="268" y="1192"/>
                  </a:lnTo>
                  <a:lnTo>
                    <a:pt x="268" y="1194"/>
                  </a:lnTo>
                  <a:lnTo>
                    <a:pt x="266" y="1194"/>
                  </a:lnTo>
                  <a:lnTo>
                    <a:pt x="268" y="1196"/>
                  </a:lnTo>
                  <a:lnTo>
                    <a:pt x="268" y="1196"/>
                  </a:lnTo>
                  <a:lnTo>
                    <a:pt x="271" y="1196"/>
                  </a:lnTo>
                  <a:lnTo>
                    <a:pt x="273" y="1194"/>
                  </a:lnTo>
                  <a:lnTo>
                    <a:pt x="273" y="1190"/>
                  </a:lnTo>
                  <a:lnTo>
                    <a:pt x="275" y="1188"/>
                  </a:lnTo>
                  <a:lnTo>
                    <a:pt x="275" y="1188"/>
                  </a:lnTo>
                  <a:lnTo>
                    <a:pt x="277" y="1190"/>
                  </a:lnTo>
                  <a:lnTo>
                    <a:pt x="275" y="1192"/>
                  </a:lnTo>
                  <a:lnTo>
                    <a:pt x="275" y="1192"/>
                  </a:lnTo>
                  <a:lnTo>
                    <a:pt x="275" y="1194"/>
                  </a:lnTo>
                  <a:lnTo>
                    <a:pt x="275" y="1194"/>
                  </a:lnTo>
                  <a:lnTo>
                    <a:pt x="277" y="1196"/>
                  </a:lnTo>
                  <a:lnTo>
                    <a:pt x="277" y="1194"/>
                  </a:lnTo>
                  <a:lnTo>
                    <a:pt x="279" y="1194"/>
                  </a:lnTo>
                  <a:lnTo>
                    <a:pt x="279" y="1194"/>
                  </a:lnTo>
                  <a:lnTo>
                    <a:pt x="277" y="1192"/>
                  </a:lnTo>
                  <a:lnTo>
                    <a:pt x="277" y="1192"/>
                  </a:lnTo>
                  <a:lnTo>
                    <a:pt x="280" y="1190"/>
                  </a:lnTo>
                  <a:lnTo>
                    <a:pt x="280" y="1190"/>
                  </a:lnTo>
                  <a:lnTo>
                    <a:pt x="280" y="1192"/>
                  </a:lnTo>
                  <a:lnTo>
                    <a:pt x="279" y="1192"/>
                  </a:lnTo>
                  <a:lnTo>
                    <a:pt x="280" y="1192"/>
                  </a:lnTo>
                  <a:lnTo>
                    <a:pt x="284" y="1192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6" y="1190"/>
                  </a:lnTo>
                  <a:lnTo>
                    <a:pt x="284" y="1188"/>
                  </a:lnTo>
                  <a:lnTo>
                    <a:pt x="282" y="1187"/>
                  </a:lnTo>
                  <a:lnTo>
                    <a:pt x="282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5"/>
                  </a:lnTo>
                  <a:lnTo>
                    <a:pt x="284" y="1185"/>
                  </a:lnTo>
                  <a:lnTo>
                    <a:pt x="289" y="1185"/>
                  </a:lnTo>
                  <a:lnTo>
                    <a:pt x="291" y="1185"/>
                  </a:lnTo>
                  <a:lnTo>
                    <a:pt x="291" y="1185"/>
                  </a:lnTo>
                  <a:lnTo>
                    <a:pt x="291" y="1183"/>
                  </a:lnTo>
                  <a:lnTo>
                    <a:pt x="291" y="1183"/>
                  </a:lnTo>
                  <a:lnTo>
                    <a:pt x="293" y="1183"/>
                  </a:lnTo>
                  <a:lnTo>
                    <a:pt x="293" y="1183"/>
                  </a:lnTo>
                  <a:lnTo>
                    <a:pt x="293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3"/>
                  </a:lnTo>
                  <a:lnTo>
                    <a:pt x="302" y="1183"/>
                  </a:lnTo>
                  <a:lnTo>
                    <a:pt x="302" y="1183"/>
                  </a:lnTo>
                  <a:lnTo>
                    <a:pt x="302" y="1181"/>
                  </a:lnTo>
                  <a:lnTo>
                    <a:pt x="302" y="1181"/>
                  </a:lnTo>
                  <a:lnTo>
                    <a:pt x="302" y="1179"/>
                  </a:lnTo>
                  <a:lnTo>
                    <a:pt x="302" y="1178"/>
                  </a:lnTo>
                  <a:lnTo>
                    <a:pt x="300" y="1178"/>
                  </a:lnTo>
                  <a:lnTo>
                    <a:pt x="300" y="1178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7" y="1174"/>
                  </a:lnTo>
                  <a:lnTo>
                    <a:pt x="307" y="1174"/>
                  </a:lnTo>
                  <a:lnTo>
                    <a:pt x="309" y="1174"/>
                  </a:lnTo>
                  <a:lnTo>
                    <a:pt x="309" y="1176"/>
                  </a:lnTo>
                  <a:lnTo>
                    <a:pt x="307" y="1176"/>
                  </a:lnTo>
                  <a:lnTo>
                    <a:pt x="307" y="1176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9"/>
                  </a:lnTo>
                  <a:lnTo>
                    <a:pt x="307" y="1181"/>
                  </a:lnTo>
                  <a:lnTo>
                    <a:pt x="311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7" y="1183"/>
                  </a:lnTo>
                  <a:lnTo>
                    <a:pt x="315" y="1181"/>
                  </a:lnTo>
                  <a:lnTo>
                    <a:pt x="313" y="1179"/>
                  </a:lnTo>
                  <a:lnTo>
                    <a:pt x="311" y="1178"/>
                  </a:lnTo>
                  <a:lnTo>
                    <a:pt x="313" y="1178"/>
                  </a:lnTo>
                  <a:lnTo>
                    <a:pt x="313" y="1178"/>
                  </a:lnTo>
                  <a:lnTo>
                    <a:pt x="315" y="1181"/>
                  </a:lnTo>
                  <a:lnTo>
                    <a:pt x="317" y="1181"/>
                  </a:lnTo>
                  <a:lnTo>
                    <a:pt x="317" y="1181"/>
                  </a:lnTo>
                  <a:lnTo>
                    <a:pt x="318" y="1181"/>
                  </a:lnTo>
                  <a:lnTo>
                    <a:pt x="318" y="1183"/>
                  </a:lnTo>
                  <a:lnTo>
                    <a:pt x="318" y="1183"/>
                  </a:lnTo>
                  <a:lnTo>
                    <a:pt x="318" y="1185"/>
                  </a:lnTo>
                  <a:lnTo>
                    <a:pt x="320" y="1185"/>
                  </a:lnTo>
                  <a:lnTo>
                    <a:pt x="320" y="1185"/>
                  </a:lnTo>
                  <a:lnTo>
                    <a:pt x="322" y="1185"/>
                  </a:lnTo>
                  <a:lnTo>
                    <a:pt x="320" y="1183"/>
                  </a:lnTo>
                  <a:lnTo>
                    <a:pt x="320" y="1181"/>
                  </a:lnTo>
                  <a:lnTo>
                    <a:pt x="318" y="1179"/>
                  </a:lnTo>
                  <a:lnTo>
                    <a:pt x="318" y="1178"/>
                  </a:lnTo>
                  <a:lnTo>
                    <a:pt x="320" y="1176"/>
                  </a:lnTo>
                  <a:lnTo>
                    <a:pt x="320" y="1174"/>
                  </a:lnTo>
                  <a:lnTo>
                    <a:pt x="320" y="1172"/>
                  </a:lnTo>
                  <a:lnTo>
                    <a:pt x="318" y="1172"/>
                  </a:lnTo>
                  <a:lnTo>
                    <a:pt x="317" y="1169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2" y="1174"/>
                  </a:lnTo>
                  <a:lnTo>
                    <a:pt x="322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2"/>
                  </a:lnTo>
                  <a:lnTo>
                    <a:pt x="326" y="1172"/>
                  </a:lnTo>
                  <a:lnTo>
                    <a:pt x="324" y="1174"/>
                  </a:lnTo>
                  <a:lnTo>
                    <a:pt x="327" y="1178"/>
                  </a:lnTo>
                  <a:lnTo>
                    <a:pt x="327" y="1179"/>
                  </a:lnTo>
                  <a:lnTo>
                    <a:pt x="329" y="1179"/>
                  </a:lnTo>
                  <a:lnTo>
                    <a:pt x="329" y="1178"/>
                  </a:lnTo>
                  <a:lnTo>
                    <a:pt x="331" y="1178"/>
                  </a:lnTo>
                  <a:lnTo>
                    <a:pt x="331" y="1176"/>
                  </a:lnTo>
                  <a:lnTo>
                    <a:pt x="329" y="1176"/>
                  </a:lnTo>
                  <a:lnTo>
                    <a:pt x="329" y="1176"/>
                  </a:lnTo>
                  <a:lnTo>
                    <a:pt x="329" y="1174"/>
                  </a:lnTo>
                  <a:lnTo>
                    <a:pt x="327" y="1172"/>
                  </a:lnTo>
                  <a:lnTo>
                    <a:pt x="326" y="1172"/>
                  </a:lnTo>
                  <a:lnTo>
                    <a:pt x="326" y="1170"/>
                  </a:lnTo>
                  <a:lnTo>
                    <a:pt x="326" y="1170"/>
                  </a:lnTo>
                  <a:lnTo>
                    <a:pt x="326" y="1169"/>
                  </a:lnTo>
                  <a:lnTo>
                    <a:pt x="326" y="1170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7"/>
                  </a:lnTo>
                  <a:lnTo>
                    <a:pt x="326" y="1167"/>
                  </a:lnTo>
                  <a:lnTo>
                    <a:pt x="326" y="1165"/>
                  </a:lnTo>
                  <a:lnTo>
                    <a:pt x="324" y="1163"/>
                  </a:lnTo>
                  <a:lnTo>
                    <a:pt x="324" y="1163"/>
                  </a:lnTo>
                  <a:lnTo>
                    <a:pt x="320" y="1161"/>
                  </a:lnTo>
                  <a:lnTo>
                    <a:pt x="320" y="1161"/>
                  </a:lnTo>
                  <a:lnTo>
                    <a:pt x="322" y="1161"/>
                  </a:lnTo>
                  <a:lnTo>
                    <a:pt x="324" y="1161"/>
                  </a:lnTo>
                  <a:lnTo>
                    <a:pt x="326" y="1163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9" y="1167"/>
                  </a:lnTo>
                  <a:lnTo>
                    <a:pt x="331" y="1169"/>
                  </a:lnTo>
                  <a:lnTo>
                    <a:pt x="333" y="1170"/>
                  </a:lnTo>
                  <a:lnTo>
                    <a:pt x="333" y="1170"/>
                  </a:lnTo>
                  <a:lnTo>
                    <a:pt x="333" y="1169"/>
                  </a:lnTo>
                  <a:lnTo>
                    <a:pt x="335" y="1169"/>
                  </a:lnTo>
                  <a:lnTo>
                    <a:pt x="338" y="1169"/>
                  </a:lnTo>
                  <a:lnTo>
                    <a:pt x="336" y="1167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8" y="1165"/>
                  </a:lnTo>
                  <a:lnTo>
                    <a:pt x="338" y="1167"/>
                  </a:lnTo>
                  <a:lnTo>
                    <a:pt x="340" y="1167"/>
                  </a:lnTo>
                  <a:lnTo>
                    <a:pt x="340" y="1169"/>
                  </a:lnTo>
                  <a:lnTo>
                    <a:pt x="340" y="1170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0"/>
                  </a:lnTo>
                  <a:lnTo>
                    <a:pt x="342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69"/>
                  </a:lnTo>
                  <a:lnTo>
                    <a:pt x="344" y="1169"/>
                  </a:lnTo>
                  <a:lnTo>
                    <a:pt x="345" y="1169"/>
                  </a:lnTo>
                  <a:lnTo>
                    <a:pt x="345" y="1170"/>
                  </a:lnTo>
                  <a:lnTo>
                    <a:pt x="345" y="1170"/>
                  </a:lnTo>
                  <a:lnTo>
                    <a:pt x="345" y="1169"/>
                  </a:lnTo>
                  <a:lnTo>
                    <a:pt x="345" y="1169"/>
                  </a:lnTo>
                  <a:lnTo>
                    <a:pt x="347" y="1169"/>
                  </a:lnTo>
                  <a:lnTo>
                    <a:pt x="347" y="1167"/>
                  </a:lnTo>
                  <a:lnTo>
                    <a:pt x="349" y="1167"/>
                  </a:lnTo>
                  <a:lnTo>
                    <a:pt x="349" y="1165"/>
                  </a:lnTo>
                  <a:lnTo>
                    <a:pt x="347" y="1161"/>
                  </a:lnTo>
                  <a:lnTo>
                    <a:pt x="347" y="1160"/>
                  </a:lnTo>
                  <a:lnTo>
                    <a:pt x="353" y="1150"/>
                  </a:lnTo>
                  <a:lnTo>
                    <a:pt x="354" y="1147"/>
                  </a:lnTo>
                  <a:lnTo>
                    <a:pt x="356" y="1145"/>
                  </a:lnTo>
                  <a:lnTo>
                    <a:pt x="358" y="1143"/>
                  </a:lnTo>
                  <a:lnTo>
                    <a:pt x="360" y="1145"/>
                  </a:lnTo>
                  <a:lnTo>
                    <a:pt x="362" y="1149"/>
                  </a:lnTo>
                  <a:lnTo>
                    <a:pt x="362" y="1152"/>
                  </a:lnTo>
                  <a:lnTo>
                    <a:pt x="358" y="1149"/>
                  </a:lnTo>
                  <a:lnTo>
                    <a:pt x="356" y="1149"/>
                  </a:lnTo>
                  <a:lnTo>
                    <a:pt x="354" y="1150"/>
                  </a:lnTo>
                  <a:lnTo>
                    <a:pt x="353" y="1150"/>
                  </a:lnTo>
                  <a:lnTo>
                    <a:pt x="353" y="1152"/>
                  </a:lnTo>
                  <a:lnTo>
                    <a:pt x="353" y="1154"/>
                  </a:lnTo>
                  <a:lnTo>
                    <a:pt x="353" y="1156"/>
                  </a:lnTo>
                  <a:lnTo>
                    <a:pt x="351" y="1158"/>
                  </a:lnTo>
                  <a:lnTo>
                    <a:pt x="351" y="1160"/>
                  </a:lnTo>
                  <a:lnTo>
                    <a:pt x="349" y="1160"/>
                  </a:lnTo>
                  <a:lnTo>
                    <a:pt x="349" y="1161"/>
                  </a:lnTo>
                  <a:lnTo>
                    <a:pt x="349" y="1163"/>
                  </a:lnTo>
                  <a:lnTo>
                    <a:pt x="349" y="1165"/>
                  </a:lnTo>
                  <a:lnTo>
                    <a:pt x="351" y="1165"/>
                  </a:lnTo>
                  <a:lnTo>
                    <a:pt x="353" y="1167"/>
                  </a:lnTo>
                  <a:lnTo>
                    <a:pt x="353" y="1167"/>
                  </a:lnTo>
                  <a:lnTo>
                    <a:pt x="354" y="1165"/>
                  </a:lnTo>
                  <a:lnTo>
                    <a:pt x="354" y="1165"/>
                  </a:lnTo>
                  <a:lnTo>
                    <a:pt x="356" y="1165"/>
                  </a:lnTo>
                  <a:lnTo>
                    <a:pt x="356" y="1165"/>
                  </a:lnTo>
                  <a:lnTo>
                    <a:pt x="358" y="1165"/>
                  </a:lnTo>
                  <a:lnTo>
                    <a:pt x="358" y="1167"/>
                  </a:lnTo>
                  <a:lnTo>
                    <a:pt x="360" y="1169"/>
                  </a:lnTo>
                  <a:lnTo>
                    <a:pt x="360" y="1167"/>
                  </a:lnTo>
                  <a:lnTo>
                    <a:pt x="360" y="1167"/>
                  </a:lnTo>
                  <a:lnTo>
                    <a:pt x="362" y="1167"/>
                  </a:lnTo>
                  <a:lnTo>
                    <a:pt x="362" y="1167"/>
                  </a:lnTo>
                  <a:lnTo>
                    <a:pt x="362" y="1165"/>
                  </a:lnTo>
                  <a:lnTo>
                    <a:pt x="362" y="1163"/>
                  </a:lnTo>
                  <a:lnTo>
                    <a:pt x="362" y="1163"/>
                  </a:lnTo>
                  <a:lnTo>
                    <a:pt x="363" y="1161"/>
                  </a:lnTo>
                  <a:lnTo>
                    <a:pt x="363" y="1161"/>
                  </a:lnTo>
                  <a:lnTo>
                    <a:pt x="365" y="1161"/>
                  </a:lnTo>
                  <a:lnTo>
                    <a:pt x="365" y="1161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71" y="1161"/>
                  </a:lnTo>
                  <a:lnTo>
                    <a:pt x="371" y="1163"/>
                  </a:lnTo>
                  <a:lnTo>
                    <a:pt x="373" y="1165"/>
                  </a:lnTo>
                  <a:lnTo>
                    <a:pt x="373" y="1165"/>
                  </a:lnTo>
                  <a:lnTo>
                    <a:pt x="373" y="1163"/>
                  </a:lnTo>
                  <a:lnTo>
                    <a:pt x="373" y="1163"/>
                  </a:lnTo>
                  <a:lnTo>
                    <a:pt x="371" y="1161"/>
                  </a:lnTo>
                  <a:lnTo>
                    <a:pt x="374" y="1161"/>
                  </a:lnTo>
                  <a:lnTo>
                    <a:pt x="374" y="1161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8" y="1154"/>
                  </a:lnTo>
                  <a:lnTo>
                    <a:pt x="378" y="1154"/>
                  </a:lnTo>
                  <a:lnTo>
                    <a:pt x="378" y="1156"/>
                  </a:lnTo>
                  <a:lnTo>
                    <a:pt x="378" y="1156"/>
                  </a:lnTo>
                  <a:lnTo>
                    <a:pt x="380" y="1158"/>
                  </a:lnTo>
                  <a:lnTo>
                    <a:pt x="380" y="1156"/>
                  </a:lnTo>
                  <a:lnTo>
                    <a:pt x="380" y="1156"/>
                  </a:lnTo>
                  <a:lnTo>
                    <a:pt x="380" y="1154"/>
                  </a:lnTo>
                  <a:lnTo>
                    <a:pt x="382" y="1156"/>
                  </a:lnTo>
                  <a:lnTo>
                    <a:pt x="382" y="1156"/>
                  </a:lnTo>
                  <a:lnTo>
                    <a:pt x="382" y="1158"/>
                  </a:lnTo>
                  <a:lnTo>
                    <a:pt x="383" y="1156"/>
                  </a:lnTo>
                  <a:lnTo>
                    <a:pt x="383" y="1158"/>
                  </a:lnTo>
                  <a:lnTo>
                    <a:pt x="383" y="1158"/>
                  </a:lnTo>
                  <a:lnTo>
                    <a:pt x="385" y="1158"/>
                  </a:lnTo>
                  <a:lnTo>
                    <a:pt x="385" y="1156"/>
                  </a:lnTo>
                  <a:lnTo>
                    <a:pt x="383" y="1154"/>
                  </a:lnTo>
                  <a:lnTo>
                    <a:pt x="383" y="1152"/>
                  </a:lnTo>
                  <a:lnTo>
                    <a:pt x="385" y="1150"/>
                  </a:lnTo>
                  <a:lnTo>
                    <a:pt x="385" y="1150"/>
                  </a:lnTo>
                  <a:lnTo>
                    <a:pt x="387" y="1150"/>
                  </a:lnTo>
                  <a:lnTo>
                    <a:pt x="385" y="1154"/>
                  </a:lnTo>
                  <a:lnTo>
                    <a:pt x="389" y="1156"/>
                  </a:lnTo>
                  <a:lnTo>
                    <a:pt x="391" y="1158"/>
                  </a:lnTo>
                  <a:lnTo>
                    <a:pt x="387" y="1156"/>
                  </a:lnTo>
                  <a:lnTo>
                    <a:pt x="387" y="1156"/>
                  </a:lnTo>
                  <a:lnTo>
                    <a:pt x="387" y="1158"/>
                  </a:lnTo>
                  <a:lnTo>
                    <a:pt x="387" y="1160"/>
                  </a:lnTo>
                  <a:lnTo>
                    <a:pt x="391" y="1160"/>
                  </a:lnTo>
                  <a:lnTo>
                    <a:pt x="394" y="1160"/>
                  </a:lnTo>
                  <a:lnTo>
                    <a:pt x="398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1"/>
                  </a:lnTo>
                  <a:lnTo>
                    <a:pt x="398" y="1161"/>
                  </a:lnTo>
                  <a:lnTo>
                    <a:pt x="400" y="1161"/>
                  </a:lnTo>
                  <a:lnTo>
                    <a:pt x="400" y="1161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398" y="1160"/>
                  </a:lnTo>
                  <a:lnTo>
                    <a:pt x="400" y="1158"/>
                  </a:lnTo>
                  <a:lnTo>
                    <a:pt x="405" y="1161"/>
                  </a:lnTo>
                  <a:lnTo>
                    <a:pt x="407" y="1163"/>
                  </a:lnTo>
                  <a:lnTo>
                    <a:pt x="405" y="1161"/>
                  </a:lnTo>
                  <a:lnTo>
                    <a:pt x="405" y="1160"/>
                  </a:lnTo>
                  <a:lnTo>
                    <a:pt x="405" y="1160"/>
                  </a:lnTo>
                  <a:lnTo>
                    <a:pt x="405" y="1158"/>
                  </a:lnTo>
                  <a:lnTo>
                    <a:pt x="407" y="1158"/>
                  </a:lnTo>
                  <a:lnTo>
                    <a:pt x="407" y="1158"/>
                  </a:lnTo>
                  <a:lnTo>
                    <a:pt x="409" y="1158"/>
                  </a:lnTo>
                  <a:lnTo>
                    <a:pt x="409" y="1158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10" y="1161"/>
                  </a:lnTo>
                  <a:lnTo>
                    <a:pt x="410" y="1161"/>
                  </a:lnTo>
                  <a:lnTo>
                    <a:pt x="412" y="1160"/>
                  </a:lnTo>
                  <a:lnTo>
                    <a:pt x="412" y="1160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6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0"/>
                  </a:lnTo>
                  <a:lnTo>
                    <a:pt x="414" y="1152"/>
                  </a:lnTo>
                  <a:lnTo>
                    <a:pt x="414" y="1152"/>
                  </a:lnTo>
                  <a:lnTo>
                    <a:pt x="416" y="1154"/>
                  </a:lnTo>
                  <a:lnTo>
                    <a:pt x="419" y="1149"/>
                  </a:lnTo>
                  <a:lnTo>
                    <a:pt x="423" y="1145"/>
                  </a:lnTo>
                  <a:lnTo>
                    <a:pt x="425" y="1143"/>
                  </a:lnTo>
                  <a:lnTo>
                    <a:pt x="432" y="1132"/>
                  </a:lnTo>
                  <a:lnTo>
                    <a:pt x="438" y="1131"/>
                  </a:lnTo>
                  <a:lnTo>
                    <a:pt x="441" y="1123"/>
                  </a:lnTo>
                  <a:lnTo>
                    <a:pt x="448" y="1114"/>
                  </a:lnTo>
                  <a:lnTo>
                    <a:pt x="452" y="1113"/>
                  </a:lnTo>
                  <a:lnTo>
                    <a:pt x="456" y="1113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9" y="1107"/>
                  </a:lnTo>
                  <a:lnTo>
                    <a:pt x="459" y="1105"/>
                  </a:lnTo>
                  <a:lnTo>
                    <a:pt x="463" y="1102"/>
                  </a:lnTo>
                  <a:lnTo>
                    <a:pt x="465" y="1100"/>
                  </a:lnTo>
                  <a:lnTo>
                    <a:pt x="465" y="1098"/>
                  </a:lnTo>
                  <a:lnTo>
                    <a:pt x="468" y="1096"/>
                  </a:lnTo>
                  <a:lnTo>
                    <a:pt x="472" y="1093"/>
                  </a:lnTo>
                  <a:lnTo>
                    <a:pt x="474" y="1091"/>
                  </a:lnTo>
                  <a:lnTo>
                    <a:pt x="481" y="1085"/>
                  </a:lnTo>
                  <a:lnTo>
                    <a:pt x="484" y="1084"/>
                  </a:lnTo>
                  <a:lnTo>
                    <a:pt x="488" y="1078"/>
                  </a:lnTo>
                  <a:lnTo>
                    <a:pt x="488" y="1076"/>
                  </a:lnTo>
                  <a:lnTo>
                    <a:pt x="490" y="1076"/>
                  </a:lnTo>
                  <a:lnTo>
                    <a:pt x="492" y="1073"/>
                  </a:lnTo>
                  <a:lnTo>
                    <a:pt x="499" y="1066"/>
                  </a:lnTo>
                  <a:lnTo>
                    <a:pt x="499" y="1064"/>
                  </a:lnTo>
                  <a:lnTo>
                    <a:pt x="501" y="1060"/>
                  </a:lnTo>
                  <a:lnTo>
                    <a:pt x="501" y="1058"/>
                  </a:lnTo>
                  <a:lnTo>
                    <a:pt x="503" y="1058"/>
                  </a:lnTo>
                  <a:lnTo>
                    <a:pt x="504" y="1057"/>
                  </a:lnTo>
                  <a:lnTo>
                    <a:pt x="506" y="1055"/>
                  </a:lnTo>
                  <a:lnTo>
                    <a:pt x="513" y="1046"/>
                  </a:lnTo>
                  <a:lnTo>
                    <a:pt x="515" y="1046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24" y="1033"/>
                  </a:lnTo>
                  <a:lnTo>
                    <a:pt x="531" y="1019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9" y="997"/>
                  </a:lnTo>
                  <a:lnTo>
                    <a:pt x="555" y="988"/>
                  </a:lnTo>
                  <a:lnTo>
                    <a:pt x="557" y="984"/>
                  </a:lnTo>
                  <a:lnTo>
                    <a:pt x="557" y="983"/>
                  </a:lnTo>
                  <a:lnTo>
                    <a:pt x="559" y="983"/>
                  </a:lnTo>
                  <a:lnTo>
                    <a:pt x="560" y="981"/>
                  </a:lnTo>
                  <a:lnTo>
                    <a:pt x="564" y="977"/>
                  </a:lnTo>
                  <a:lnTo>
                    <a:pt x="571" y="972"/>
                  </a:lnTo>
                  <a:lnTo>
                    <a:pt x="571" y="972"/>
                  </a:lnTo>
                  <a:lnTo>
                    <a:pt x="573" y="970"/>
                  </a:lnTo>
                  <a:lnTo>
                    <a:pt x="573" y="966"/>
                  </a:lnTo>
                  <a:lnTo>
                    <a:pt x="575" y="964"/>
                  </a:lnTo>
                  <a:lnTo>
                    <a:pt x="582" y="957"/>
                  </a:lnTo>
                  <a:lnTo>
                    <a:pt x="582" y="955"/>
                  </a:lnTo>
                  <a:lnTo>
                    <a:pt x="582" y="954"/>
                  </a:lnTo>
                  <a:lnTo>
                    <a:pt x="584" y="952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7" y="950"/>
                  </a:lnTo>
                  <a:lnTo>
                    <a:pt x="587" y="946"/>
                  </a:lnTo>
                  <a:lnTo>
                    <a:pt x="589" y="943"/>
                  </a:lnTo>
                  <a:lnTo>
                    <a:pt x="591" y="939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96" y="923"/>
                  </a:lnTo>
                  <a:lnTo>
                    <a:pt x="596" y="919"/>
                  </a:lnTo>
                  <a:lnTo>
                    <a:pt x="598" y="914"/>
                  </a:lnTo>
                  <a:lnTo>
                    <a:pt x="604" y="905"/>
                  </a:lnTo>
                  <a:lnTo>
                    <a:pt x="602" y="905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rgbClr val="FFFFFF"/>
              </a:solidFill>
            </a:ln>
            <a:effectLst>
              <a:outerShdw blurRad="4191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98595870-B6C8-4DDE-853B-2BFA572E2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2688" y="2219326"/>
              <a:ext cx="107950" cy="168275"/>
            </a:xfrm>
            <a:custGeom>
              <a:avLst/>
              <a:gdLst>
                <a:gd name="T0" fmla="*/ 45 w 68"/>
                <a:gd name="T1" fmla="*/ 101 h 106"/>
                <a:gd name="T2" fmla="*/ 47 w 68"/>
                <a:gd name="T3" fmla="*/ 97 h 106"/>
                <a:gd name="T4" fmla="*/ 47 w 68"/>
                <a:gd name="T5" fmla="*/ 94 h 106"/>
                <a:gd name="T6" fmla="*/ 41 w 68"/>
                <a:gd name="T7" fmla="*/ 90 h 106"/>
                <a:gd name="T8" fmla="*/ 47 w 68"/>
                <a:gd name="T9" fmla="*/ 88 h 106"/>
                <a:gd name="T10" fmla="*/ 38 w 68"/>
                <a:gd name="T11" fmla="*/ 83 h 106"/>
                <a:gd name="T12" fmla="*/ 34 w 68"/>
                <a:gd name="T13" fmla="*/ 81 h 106"/>
                <a:gd name="T14" fmla="*/ 38 w 68"/>
                <a:gd name="T15" fmla="*/ 90 h 106"/>
                <a:gd name="T16" fmla="*/ 50 w 68"/>
                <a:gd name="T17" fmla="*/ 105 h 106"/>
                <a:gd name="T18" fmla="*/ 43 w 68"/>
                <a:gd name="T19" fmla="*/ 54 h 106"/>
                <a:gd name="T20" fmla="*/ 38 w 68"/>
                <a:gd name="T21" fmla="*/ 56 h 106"/>
                <a:gd name="T22" fmla="*/ 48 w 68"/>
                <a:gd name="T23" fmla="*/ 70 h 106"/>
                <a:gd name="T24" fmla="*/ 50 w 68"/>
                <a:gd name="T25" fmla="*/ 63 h 106"/>
                <a:gd name="T26" fmla="*/ 0 w 68"/>
                <a:gd name="T27" fmla="*/ 32 h 106"/>
                <a:gd name="T28" fmla="*/ 25 w 68"/>
                <a:gd name="T29" fmla="*/ 31 h 106"/>
                <a:gd name="T30" fmla="*/ 21 w 68"/>
                <a:gd name="T31" fmla="*/ 25 h 106"/>
                <a:gd name="T32" fmla="*/ 14 w 68"/>
                <a:gd name="T33" fmla="*/ 29 h 106"/>
                <a:gd name="T34" fmla="*/ 16 w 68"/>
                <a:gd name="T35" fmla="*/ 32 h 106"/>
                <a:gd name="T36" fmla="*/ 21 w 68"/>
                <a:gd name="T37" fmla="*/ 40 h 106"/>
                <a:gd name="T38" fmla="*/ 21 w 68"/>
                <a:gd name="T39" fmla="*/ 38 h 106"/>
                <a:gd name="T40" fmla="*/ 25 w 68"/>
                <a:gd name="T41" fmla="*/ 38 h 106"/>
                <a:gd name="T42" fmla="*/ 29 w 68"/>
                <a:gd name="T43" fmla="*/ 34 h 106"/>
                <a:gd name="T44" fmla="*/ 63 w 68"/>
                <a:gd name="T45" fmla="*/ 12 h 106"/>
                <a:gd name="T46" fmla="*/ 67 w 68"/>
                <a:gd name="T47" fmla="*/ 14 h 106"/>
                <a:gd name="T48" fmla="*/ 39 w 68"/>
                <a:gd name="T49" fmla="*/ 43 h 106"/>
                <a:gd name="T50" fmla="*/ 45 w 68"/>
                <a:gd name="T51" fmla="*/ 43 h 106"/>
                <a:gd name="T52" fmla="*/ 43 w 68"/>
                <a:gd name="T53" fmla="*/ 36 h 106"/>
                <a:gd name="T54" fmla="*/ 39 w 68"/>
                <a:gd name="T55" fmla="*/ 31 h 106"/>
                <a:gd name="T56" fmla="*/ 32 w 68"/>
                <a:gd name="T57" fmla="*/ 20 h 106"/>
                <a:gd name="T58" fmla="*/ 23 w 68"/>
                <a:gd name="T59" fmla="*/ 9 h 106"/>
                <a:gd name="T60" fmla="*/ 21 w 68"/>
                <a:gd name="T61" fmla="*/ 22 h 106"/>
                <a:gd name="T62" fmla="*/ 21 w 68"/>
                <a:gd name="T63" fmla="*/ 25 h 106"/>
                <a:gd name="T64" fmla="*/ 25 w 68"/>
                <a:gd name="T65" fmla="*/ 29 h 106"/>
                <a:gd name="T66" fmla="*/ 34 w 68"/>
                <a:gd name="T67" fmla="*/ 36 h 106"/>
                <a:gd name="T68" fmla="*/ 47 w 68"/>
                <a:gd name="T69" fmla="*/ 22 h 106"/>
                <a:gd name="T70" fmla="*/ 47 w 68"/>
                <a:gd name="T71" fmla="*/ 18 h 106"/>
                <a:gd name="T72" fmla="*/ 45 w 68"/>
                <a:gd name="T73" fmla="*/ 16 h 106"/>
                <a:gd name="T74" fmla="*/ 36 w 68"/>
                <a:gd name="T75" fmla="*/ 12 h 106"/>
                <a:gd name="T76" fmla="*/ 38 w 68"/>
                <a:gd name="T77" fmla="*/ 11 h 106"/>
                <a:gd name="T78" fmla="*/ 32 w 68"/>
                <a:gd name="T79" fmla="*/ 7 h 106"/>
                <a:gd name="T80" fmla="*/ 29 w 68"/>
                <a:gd name="T81" fmla="*/ 11 h 106"/>
                <a:gd name="T82" fmla="*/ 36 w 68"/>
                <a:gd name="T83" fmla="*/ 25 h 106"/>
                <a:gd name="T84" fmla="*/ 43 w 68"/>
                <a:gd name="T85" fmla="*/ 23 h 106"/>
                <a:gd name="T86" fmla="*/ 47 w 68"/>
                <a:gd name="T87" fmla="*/ 34 h 106"/>
                <a:gd name="T88" fmla="*/ 48 w 68"/>
                <a:gd name="T89" fmla="*/ 32 h 106"/>
                <a:gd name="T90" fmla="*/ 50 w 68"/>
                <a:gd name="T91" fmla="*/ 27 h 106"/>
                <a:gd name="T92" fmla="*/ 54 w 68"/>
                <a:gd name="T93" fmla="*/ 3 h 106"/>
                <a:gd name="T94" fmla="*/ 54 w 68"/>
                <a:gd name="T95" fmla="*/ 16 h 106"/>
                <a:gd name="T96" fmla="*/ 54 w 68"/>
                <a:gd name="T97" fmla="*/ 20 h 106"/>
                <a:gd name="T98" fmla="*/ 57 w 68"/>
                <a:gd name="T99" fmla="*/ 23 h 106"/>
                <a:gd name="T100" fmla="*/ 61 w 68"/>
                <a:gd name="T101" fmla="*/ 23 h 106"/>
                <a:gd name="T102" fmla="*/ 57 w 68"/>
                <a:gd name="T103" fmla="*/ 16 h 106"/>
                <a:gd name="T104" fmla="*/ 50 w 68"/>
                <a:gd name="T105" fmla="*/ 11 h 106"/>
                <a:gd name="T106" fmla="*/ 50 w 68"/>
                <a:gd name="T107" fmla="*/ 5 h 106"/>
                <a:gd name="T108" fmla="*/ 43 w 68"/>
                <a:gd name="T109" fmla="*/ 7 h 106"/>
                <a:gd name="T110" fmla="*/ 50 w 68"/>
                <a:gd name="T111" fmla="*/ 18 h 106"/>
                <a:gd name="T112" fmla="*/ 43 w 68"/>
                <a:gd name="T113" fmla="*/ 2 h 106"/>
                <a:gd name="T114" fmla="*/ 61 w 68"/>
                <a:gd name="T115" fmla="*/ 11 h 106"/>
                <a:gd name="T116" fmla="*/ 59 w 68"/>
                <a:gd name="T117" fmla="*/ 9 h 106"/>
                <a:gd name="T118" fmla="*/ 57 w 68"/>
                <a:gd name="T11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106">
                  <a:moveTo>
                    <a:pt x="48" y="101"/>
                  </a:moveTo>
                  <a:lnTo>
                    <a:pt x="47" y="101"/>
                  </a:lnTo>
                  <a:lnTo>
                    <a:pt x="48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5" y="87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8" y="96"/>
                  </a:lnTo>
                  <a:lnTo>
                    <a:pt x="41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1"/>
                  </a:lnTo>
                  <a:close/>
                  <a:moveTo>
                    <a:pt x="50" y="59"/>
                  </a:moveTo>
                  <a:lnTo>
                    <a:pt x="48" y="58"/>
                  </a:lnTo>
                  <a:lnTo>
                    <a:pt x="48" y="58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59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5" y="61"/>
                  </a:lnTo>
                  <a:lnTo>
                    <a:pt x="45" y="63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59"/>
                  </a:lnTo>
                  <a:close/>
                  <a:moveTo>
                    <a:pt x="3" y="31"/>
                  </a:moveTo>
                  <a:lnTo>
                    <a:pt x="3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close/>
                  <a:moveTo>
                    <a:pt x="29" y="31"/>
                  </a:move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68" y="11"/>
                  </a:moveTo>
                  <a:lnTo>
                    <a:pt x="68" y="9"/>
                  </a:lnTo>
                  <a:lnTo>
                    <a:pt x="67" y="9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1"/>
                  </a:lnTo>
                  <a:close/>
                  <a:moveTo>
                    <a:pt x="34" y="38"/>
                  </a:moveTo>
                  <a:lnTo>
                    <a:pt x="36" y="38"/>
                  </a:lnTo>
                  <a:lnTo>
                    <a:pt x="39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50" y="27"/>
                  </a:moveTo>
                  <a:lnTo>
                    <a:pt x="54" y="29"/>
                  </a:lnTo>
                  <a:lnTo>
                    <a:pt x="52" y="27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close/>
                  <a:moveTo>
                    <a:pt x="57" y="11"/>
                  </a:moveTo>
                  <a:lnTo>
                    <a:pt x="56" y="7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7" y="11"/>
                  </a:lnTo>
                  <a:close/>
                  <a:moveTo>
                    <a:pt x="50" y="11"/>
                  </a:moveTo>
                  <a:lnTo>
                    <a:pt x="50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50" y="11"/>
                  </a:lnTo>
                  <a:close/>
                  <a:moveTo>
                    <a:pt x="43" y="7"/>
                  </a:moveTo>
                  <a:lnTo>
                    <a:pt x="43" y="7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7"/>
                  </a:lnTo>
                  <a:close/>
                  <a:moveTo>
                    <a:pt x="56" y="3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537505A7-2F66-4962-BFA7-5B4EBE9B3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2667001"/>
              <a:ext cx="508000" cy="328613"/>
            </a:xfrm>
            <a:custGeom>
              <a:avLst/>
              <a:gdLst>
                <a:gd name="T0" fmla="*/ 107 w 320"/>
                <a:gd name="T1" fmla="*/ 151 h 207"/>
                <a:gd name="T2" fmla="*/ 54 w 320"/>
                <a:gd name="T3" fmla="*/ 103 h 207"/>
                <a:gd name="T4" fmla="*/ 38 w 320"/>
                <a:gd name="T5" fmla="*/ 101 h 207"/>
                <a:gd name="T6" fmla="*/ 18 w 320"/>
                <a:gd name="T7" fmla="*/ 110 h 207"/>
                <a:gd name="T8" fmla="*/ 13 w 320"/>
                <a:gd name="T9" fmla="*/ 119 h 207"/>
                <a:gd name="T10" fmla="*/ 7 w 320"/>
                <a:gd name="T11" fmla="*/ 124 h 207"/>
                <a:gd name="T12" fmla="*/ 0 w 320"/>
                <a:gd name="T13" fmla="*/ 133 h 207"/>
                <a:gd name="T14" fmla="*/ 15 w 320"/>
                <a:gd name="T15" fmla="*/ 153 h 207"/>
                <a:gd name="T16" fmla="*/ 7 w 320"/>
                <a:gd name="T17" fmla="*/ 166 h 207"/>
                <a:gd name="T18" fmla="*/ 24 w 320"/>
                <a:gd name="T19" fmla="*/ 144 h 207"/>
                <a:gd name="T20" fmla="*/ 33 w 320"/>
                <a:gd name="T21" fmla="*/ 141 h 207"/>
                <a:gd name="T22" fmla="*/ 45 w 320"/>
                <a:gd name="T23" fmla="*/ 141 h 207"/>
                <a:gd name="T24" fmla="*/ 61 w 320"/>
                <a:gd name="T25" fmla="*/ 126 h 207"/>
                <a:gd name="T26" fmla="*/ 67 w 320"/>
                <a:gd name="T27" fmla="*/ 115 h 207"/>
                <a:gd name="T28" fmla="*/ 74 w 320"/>
                <a:gd name="T29" fmla="*/ 115 h 207"/>
                <a:gd name="T30" fmla="*/ 65 w 320"/>
                <a:gd name="T31" fmla="*/ 101 h 207"/>
                <a:gd name="T32" fmla="*/ 78 w 320"/>
                <a:gd name="T33" fmla="*/ 110 h 207"/>
                <a:gd name="T34" fmla="*/ 76 w 320"/>
                <a:gd name="T35" fmla="*/ 68 h 207"/>
                <a:gd name="T36" fmla="*/ 18 w 320"/>
                <a:gd name="T37" fmla="*/ 75 h 207"/>
                <a:gd name="T38" fmla="*/ 34 w 320"/>
                <a:gd name="T39" fmla="*/ 95 h 207"/>
                <a:gd name="T40" fmla="*/ 51 w 320"/>
                <a:gd name="T41" fmla="*/ 86 h 207"/>
                <a:gd name="T42" fmla="*/ 56 w 320"/>
                <a:gd name="T43" fmla="*/ 81 h 207"/>
                <a:gd name="T44" fmla="*/ 58 w 320"/>
                <a:gd name="T45" fmla="*/ 74 h 207"/>
                <a:gd name="T46" fmla="*/ 38 w 320"/>
                <a:gd name="T47" fmla="*/ 57 h 207"/>
                <a:gd name="T48" fmla="*/ 16 w 320"/>
                <a:gd name="T49" fmla="*/ 70 h 207"/>
                <a:gd name="T50" fmla="*/ 318 w 320"/>
                <a:gd name="T51" fmla="*/ 29 h 207"/>
                <a:gd name="T52" fmla="*/ 255 w 320"/>
                <a:gd name="T53" fmla="*/ 21 h 207"/>
                <a:gd name="T54" fmla="*/ 215 w 320"/>
                <a:gd name="T55" fmla="*/ 9 h 207"/>
                <a:gd name="T56" fmla="*/ 204 w 320"/>
                <a:gd name="T57" fmla="*/ 5 h 207"/>
                <a:gd name="T58" fmla="*/ 195 w 320"/>
                <a:gd name="T59" fmla="*/ 3 h 207"/>
                <a:gd name="T60" fmla="*/ 186 w 320"/>
                <a:gd name="T61" fmla="*/ 10 h 207"/>
                <a:gd name="T62" fmla="*/ 163 w 320"/>
                <a:gd name="T63" fmla="*/ 14 h 207"/>
                <a:gd name="T64" fmla="*/ 150 w 320"/>
                <a:gd name="T65" fmla="*/ 19 h 207"/>
                <a:gd name="T66" fmla="*/ 143 w 320"/>
                <a:gd name="T67" fmla="*/ 21 h 207"/>
                <a:gd name="T68" fmla="*/ 119 w 320"/>
                <a:gd name="T69" fmla="*/ 23 h 207"/>
                <a:gd name="T70" fmla="*/ 114 w 320"/>
                <a:gd name="T71" fmla="*/ 38 h 207"/>
                <a:gd name="T72" fmla="*/ 90 w 320"/>
                <a:gd name="T73" fmla="*/ 39 h 207"/>
                <a:gd name="T74" fmla="*/ 81 w 320"/>
                <a:gd name="T75" fmla="*/ 61 h 207"/>
                <a:gd name="T76" fmla="*/ 90 w 320"/>
                <a:gd name="T77" fmla="*/ 63 h 207"/>
                <a:gd name="T78" fmla="*/ 80 w 320"/>
                <a:gd name="T79" fmla="*/ 70 h 207"/>
                <a:gd name="T80" fmla="*/ 92 w 320"/>
                <a:gd name="T81" fmla="*/ 83 h 207"/>
                <a:gd name="T82" fmla="*/ 99 w 320"/>
                <a:gd name="T83" fmla="*/ 90 h 207"/>
                <a:gd name="T84" fmla="*/ 85 w 320"/>
                <a:gd name="T85" fmla="*/ 92 h 207"/>
                <a:gd name="T86" fmla="*/ 87 w 320"/>
                <a:gd name="T87" fmla="*/ 104 h 207"/>
                <a:gd name="T88" fmla="*/ 94 w 320"/>
                <a:gd name="T89" fmla="*/ 124 h 207"/>
                <a:gd name="T90" fmla="*/ 101 w 320"/>
                <a:gd name="T91" fmla="*/ 126 h 207"/>
                <a:gd name="T92" fmla="*/ 121 w 320"/>
                <a:gd name="T93" fmla="*/ 131 h 207"/>
                <a:gd name="T94" fmla="*/ 132 w 320"/>
                <a:gd name="T95" fmla="*/ 135 h 207"/>
                <a:gd name="T96" fmla="*/ 125 w 320"/>
                <a:gd name="T97" fmla="*/ 169 h 207"/>
                <a:gd name="T98" fmla="*/ 143 w 320"/>
                <a:gd name="T99" fmla="*/ 162 h 207"/>
                <a:gd name="T100" fmla="*/ 168 w 320"/>
                <a:gd name="T101" fmla="*/ 159 h 207"/>
                <a:gd name="T102" fmla="*/ 175 w 320"/>
                <a:gd name="T103" fmla="*/ 157 h 207"/>
                <a:gd name="T104" fmla="*/ 193 w 320"/>
                <a:gd name="T105" fmla="*/ 168 h 207"/>
                <a:gd name="T106" fmla="*/ 220 w 320"/>
                <a:gd name="T107" fmla="*/ 197 h 207"/>
                <a:gd name="T108" fmla="*/ 237 w 320"/>
                <a:gd name="T109" fmla="*/ 206 h 207"/>
                <a:gd name="T110" fmla="*/ 257 w 320"/>
                <a:gd name="T111" fmla="*/ 198 h 207"/>
                <a:gd name="T112" fmla="*/ 276 w 320"/>
                <a:gd name="T113" fmla="*/ 200 h 207"/>
                <a:gd name="T114" fmla="*/ 284 w 320"/>
                <a:gd name="T115" fmla="*/ 182 h 207"/>
                <a:gd name="T116" fmla="*/ 291 w 320"/>
                <a:gd name="T117" fmla="*/ 166 h 207"/>
                <a:gd name="T118" fmla="*/ 280 w 320"/>
                <a:gd name="T119" fmla="*/ 90 h 207"/>
                <a:gd name="T120" fmla="*/ 314 w 320"/>
                <a:gd name="T1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07">
                  <a:moveTo>
                    <a:pt x="72" y="178"/>
                  </a:move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108" y="146"/>
                  </a:moveTo>
                  <a:lnTo>
                    <a:pt x="107" y="146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07" y="151"/>
                  </a:lnTo>
                  <a:lnTo>
                    <a:pt x="108" y="151"/>
                  </a:lnTo>
                  <a:lnTo>
                    <a:pt x="110" y="150"/>
                  </a:lnTo>
                  <a:lnTo>
                    <a:pt x="110" y="146"/>
                  </a:lnTo>
                  <a:lnTo>
                    <a:pt x="108" y="146"/>
                  </a:lnTo>
                  <a:close/>
                  <a:moveTo>
                    <a:pt x="72" y="115"/>
                  </a:moveTo>
                  <a:lnTo>
                    <a:pt x="70" y="113"/>
                  </a:lnTo>
                  <a:lnTo>
                    <a:pt x="70" y="113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3" y="106"/>
                  </a:lnTo>
                  <a:lnTo>
                    <a:pt x="60" y="106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2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3" y="115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19"/>
                  </a:lnTo>
                  <a:lnTo>
                    <a:pt x="11" y="117"/>
                  </a:lnTo>
                  <a:lnTo>
                    <a:pt x="9" y="113"/>
                  </a:lnTo>
                  <a:lnTo>
                    <a:pt x="9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50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1" y="157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6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39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41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2" y="139"/>
                  </a:lnTo>
                  <a:lnTo>
                    <a:pt x="42" y="141"/>
                  </a:lnTo>
                  <a:lnTo>
                    <a:pt x="45" y="141"/>
                  </a:lnTo>
                  <a:lnTo>
                    <a:pt x="47" y="139"/>
                  </a:lnTo>
                  <a:lnTo>
                    <a:pt x="43" y="137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1" y="133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5"/>
                  </a:lnTo>
                  <a:close/>
                  <a:moveTo>
                    <a:pt x="78" y="106"/>
                  </a:moveTo>
                  <a:lnTo>
                    <a:pt x="78" y="104"/>
                  </a:lnTo>
                  <a:lnTo>
                    <a:pt x="76" y="104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2" y="97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6"/>
                  </a:lnTo>
                  <a:close/>
                  <a:moveTo>
                    <a:pt x="67" y="68"/>
                  </a:moveTo>
                  <a:lnTo>
                    <a:pt x="67" y="68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4" y="61"/>
                  </a:lnTo>
                  <a:lnTo>
                    <a:pt x="72" y="63"/>
                  </a:lnTo>
                  <a:lnTo>
                    <a:pt x="69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7" y="68"/>
                  </a:lnTo>
                  <a:close/>
                  <a:moveTo>
                    <a:pt x="18" y="75"/>
                  </a:moveTo>
                  <a:lnTo>
                    <a:pt x="20" y="75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6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8" y="75"/>
                  </a:lnTo>
                  <a:close/>
                  <a:moveTo>
                    <a:pt x="134" y="12"/>
                  </a:moveTo>
                  <a:lnTo>
                    <a:pt x="136" y="12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4" y="12"/>
                  </a:lnTo>
                  <a:close/>
                  <a:moveTo>
                    <a:pt x="320" y="30"/>
                  </a:moveTo>
                  <a:lnTo>
                    <a:pt x="318" y="29"/>
                  </a:lnTo>
                  <a:lnTo>
                    <a:pt x="318" y="29"/>
                  </a:lnTo>
                  <a:lnTo>
                    <a:pt x="316" y="27"/>
                  </a:lnTo>
                  <a:lnTo>
                    <a:pt x="316" y="25"/>
                  </a:lnTo>
                  <a:lnTo>
                    <a:pt x="314" y="23"/>
                  </a:lnTo>
                  <a:lnTo>
                    <a:pt x="312" y="23"/>
                  </a:lnTo>
                  <a:lnTo>
                    <a:pt x="311" y="19"/>
                  </a:lnTo>
                  <a:lnTo>
                    <a:pt x="309" y="23"/>
                  </a:lnTo>
                  <a:lnTo>
                    <a:pt x="309" y="25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296" y="25"/>
                  </a:lnTo>
                  <a:lnTo>
                    <a:pt x="289" y="25"/>
                  </a:lnTo>
                  <a:lnTo>
                    <a:pt x="280" y="23"/>
                  </a:lnTo>
                  <a:lnTo>
                    <a:pt x="275" y="23"/>
                  </a:lnTo>
                  <a:lnTo>
                    <a:pt x="266" y="23"/>
                  </a:lnTo>
                  <a:lnTo>
                    <a:pt x="257" y="23"/>
                  </a:lnTo>
                  <a:lnTo>
                    <a:pt x="257" y="21"/>
                  </a:lnTo>
                  <a:lnTo>
                    <a:pt x="255" y="21"/>
                  </a:lnTo>
                  <a:lnTo>
                    <a:pt x="251" y="19"/>
                  </a:lnTo>
                  <a:lnTo>
                    <a:pt x="249" y="18"/>
                  </a:lnTo>
                  <a:lnTo>
                    <a:pt x="247" y="14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2"/>
                  </a:lnTo>
                  <a:lnTo>
                    <a:pt x="240" y="10"/>
                  </a:lnTo>
                  <a:lnTo>
                    <a:pt x="238" y="12"/>
                  </a:lnTo>
                  <a:lnTo>
                    <a:pt x="237" y="12"/>
                  </a:lnTo>
                  <a:lnTo>
                    <a:pt x="237" y="14"/>
                  </a:lnTo>
                  <a:lnTo>
                    <a:pt x="235" y="14"/>
                  </a:lnTo>
                  <a:lnTo>
                    <a:pt x="233" y="12"/>
                  </a:lnTo>
                  <a:lnTo>
                    <a:pt x="231" y="10"/>
                  </a:lnTo>
                  <a:lnTo>
                    <a:pt x="228" y="10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3" y="5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4" y="5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5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1"/>
                  </a:lnTo>
                  <a:lnTo>
                    <a:pt x="184" y="5"/>
                  </a:lnTo>
                  <a:lnTo>
                    <a:pt x="186" y="9"/>
                  </a:lnTo>
                  <a:lnTo>
                    <a:pt x="186" y="10"/>
                  </a:lnTo>
                  <a:lnTo>
                    <a:pt x="188" y="1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2" y="12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57" y="14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21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4" y="19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6" y="18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19" y="23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19" y="30"/>
                  </a:lnTo>
                  <a:lnTo>
                    <a:pt x="117" y="29"/>
                  </a:lnTo>
                  <a:lnTo>
                    <a:pt x="116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7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3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1"/>
                  </a:lnTo>
                  <a:lnTo>
                    <a:pt x="89" y="59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68"/>
                  </a:lnTo>
                  <a:lnTo>
                    <a:pt x="81" y="68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1" y="74"/>
                  </a:lnTo>
                  <a:lnTo>
                    <a:pt x="83" y="75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0" y="86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1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2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3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2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2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3" y="128"/>
                  </a:lnTo>
                  <a:lnTo>
                    <a:pt x="107" y="130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5" y="124"/>
                  </a:lnTo>
                  <a:lnTo>
                    <a:pt x="125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6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0" y="141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28" y="157"/>
                  </a:lnTo>
                  <a:lnTo>
                    <a:pt x="126" y="160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8" y="173"/>
                  </a:lnTo>
                  <a:lnTo>
                    <a:pt x="128" y="171"/>
                  </a:lnTo>
                  <a:lnTo>
                    <a:pt x="128" y="169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6" y="164"/>
                  </a:lnTo>
                  <a:lnTo>
                    <a:pt x="139" y="166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3" y="162"/>
                  </a:lnTo>
                  <a:lnTo>
                    <a:pt x="145" y="160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60"/>
                  </a:lnTo>
                  <a:lnTo>
                    <a:pt x="152" y="160"/>
                  </a:lnTo>
                  <a:lnTo>
                    <a:pt x="155" y="160"/>
                  </a:lnTo>
                  <a:lnTo>
                    <a:pt x="157" y="159"/>
                  </a:lnTo>
                  <a:lnTo>
                    <a:pt x="159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3" y="153"/>
                  </a:lnTo>
                  <a:lnTo>
                    <a:pt x="164" y="153"/>
                  </a:lnTo>
                  <a:lnTo>
                    <a:pt x="166" y="155"/>
                  </a:lnTo>
                  <a:lnTo>
                    <a:pt x="166" y="157"/>
                  </a:lnTo>
                  <a:lnTo>
                    <a:pt x="168" y="159"/>
                  </a:lnTo>
                  <a:lnTo>
                    <a:pt x="168" y="160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2" y="159"/>
                  </a:lnTo>
                  <a:lnTo>
                    <a:pt x="170" y="155"/>
                  </a:lnTo>
                  <a:lnTo>
                    <a:pt x="170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3" y="155"/>
                  </a:lnTo>
                  <a:lnTo>
                    <a:pt x="173" y="155"/>
                  </a:lnTo>
                  <a:lnTo>
                    <a:pt x="173" y="157"/>
                  </a:lnTo>
                  <a:lnTo>
                    <a:pt x="173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7" y="159"/>
                  </a:lnTo>
                  <a:lnTo>
                    <a:pt x="181" y="162"/>
                  </a:lnTo>
                  <a:lnTo>
                    <a:pt x="182" y="164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5" y="169"/>
                  </a:lnTo>
                  <a:lnTo>
                    <a:pt x="195" y="171"/>
                  </a:lnTo>
                  <a:lnTo>
                    <a:pt x="195" y="173"/>
                  </a:lnTo>
                  <a:lnTo>
                    <a:pt x="197" y="175"/>
                  </a:lnTo>
                  <a:lnTo>
                    <a:pt x="208" y="175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13" y="187"/>
                  </a:lnTo>
                  <a:lnTo>
                    <a:pt x="215" y="189"/>
                  </a:lnTo>
                  <a:lnTo>
                    <a:pt x="220" y="197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28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1" y="206"/>
                  </a:lnTo>
                  <a:lnTo>
                    <a:pt x="231" y="207"/>
                  </a:lnTo>
                  <a:lnTo>
                    <a:pt x="233" y="207"/>
                  </a:lnTo>
                  <a:lnTo>
                    <a:pt x="233" y="206"/>
                  </a:lnTo>
                  <a:lnTo>
                    <a:pt x="235" y="206"/>
                  </a:lnTo>
                  <a:lnTo>
                    <a:pt x="235" y="206"/>
                  </a:lnTo>
                  <a:lnTo>
                    <a:pt x="235" y="207"/>
                  </a:lnTo>
                  <a:lnTo>
                    <a:pt x="237" y="207"/>
                  </a:lnTo>
                  <a:lnTo>
                    <a:pt x="237" y="207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40" y="202"/>
                  </a:lnTo>
                  <a:lnTo>
                    <a:pt x="242" y="202"/>
                  </a:lnTo>
                  <a:lnTo>
                    <a:pt x="246" y="202"/>
                  </a:lnTo>
                  <a:lnTo>
                    <a:pt x="247" y="202"/>
                  </a:lnTo>
                  <a:lnTo>
                    <a:pt x="247" y="202"/>
                  </a:lnTo>
                  <a:lnTo>
                    <a:pt x="249" y="200"/>
                  </a:lnTo>
                  <a:lnTo>
                    <a:pt x="249" y="198"/>
                  </a:lnTo>
                  <a:lnTo>
                    <a:pt x="249" y="197"/>
                  </a:lnTo>
                  <a:lnTo>
                    <a:pt x="251" y="197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3" y="198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8" y="202"/>
                  </a:lnTo>
                  <a:lnTo>
                    <a:pt x="260" y="204"/>
                  </a:lnTo>
                  <a:lnTo>
                    <a:pt x="262" y="204"/>
                  </a:lnTo>
                  <a:lnTo>
                    <a:pt x="266" y="206"/>
                  </a:lnTo>
                  <a:lnTo>
                    <a:pt x="273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4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8" y="191"/>
                  </a:lnTo>
                  <a:lnTo>
                    <a:pt x="282" y="191"/>
                  </a:lnTo>
                  <a:lnTo>
                    <a:pt x="282" y="189"/>
                  </a:lnTo>
                  <a:lnTo>
                    <a:pt x="284" y="187"/>
                  </a:lnTo>
                  <a:lnTo>
                    <a:pt x="282" y="186"/>
                  </a:lnTo>
                  <a:lnTo>
                    <a:pt x="282" y="184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5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5" y="180"/>
                  </a:lnTo>
                  <a:lnTo>
                    <a:pt x="293" y="178"/>
                  </a:lnTo>
                  <a:lnTo>
                    <a:pt x="296" y="178"/>
                  </a:lnTo>
                  <a:lnTo>
                    <a:pt x="296" y="177"/>
                  </a:lnTo>
                  <a:lnTo>
                    <a:pt x="298" y="177"/>
                  </a:lnTo>
                  <a:lnTo>
                    <a:pt x="296" y="175"/>
                  </a:lnTo>
                  <a:lnTo>
                    <a:pt x="296" y="173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9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89" y="162"/>
                  </a:lnTo>
                  <a:lnTo>
                    <a:pt x="289" y="160"/>
                  </a:lnTo>
                  <a:lnTo>
                    <a:pt x="289" y="157"/>
                  </a:lnTo>
                  <a:lnTo>
                    <a:pt x="289" y="155"/>
                  </a:lnTo>
                  <a:lnTo>
                    <a:pt x="287" y="151"/>
                  </a:lnTo>
                  <a:lnTo>
                    <a:pt x="285" y="146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2" y="137"/>
                  </a:lnTo>
                  <a:lnTo>
                    <a:pt x="284" y="131"/>
                  </a:lnTo>
                  <a:lnTo>
                    <a:pt x="285" y="124"/>
                  </a:lnTo>
                  <a:lnTo>
                    <a:pt x="284" y="112"/>
                  </a:lnTo>
                  <a:lnTo>
                    <a:pt x="282" y="99"/>
                  </a:lnTo>
                  <a:lnTo>
                    <a:pt x="280" y="95"/>
                  </a:lnTo>
                  <a:lnTo>
                    <a:pt x="280" y="90"/>
                  </a:lnTo>
                  <a:lnTo>
                    <a:pt x="282" y="85"/>
                  </a:lnTo>
                  <a:lnTo>
                    <a:pt x="284" y="79"/>
                  </a:lnTo>
                  <a:lnTo>
                    <a:pt x="289" y="74"/>
                  </a:lnTo>
                  <a:lnTo>
                    <a:pt x="294" y="70"/>
                  </a:lnTo>
                  <a:lnTo>
                    <a:pt x="294" y="70"/>
                  </a:lnTo>
                  <a:lnTo>
                    <a:pt x="294" y="68"/>
                  </a:lnTo>
                  <a:lnTo>
                    <a:pt x="296" y="66"/>
                  </a:lnTo>
                  <a:lnTo>
                    <a:pt x="298" y="61"/>
                  </a:lnTo>
                  <a:lnTo>
                    <a:pt x="298" y="59"/>
                  </a:lnTo>
                  <a:lnTo>
                    <a:pt x="302" y="52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3" y="41"/>
                  </a:lnTo>
                  <a:lnTo>
                    <a:pt x="305" y="39"/>
                  </a:lnTo>
                  <a:lnTo>
                    <a:pt x="309" y="38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1" y="36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8" y="32"/>
                  </a:lnTo>
                  <a:lnTo>
                    <a:pt x="320" y="32"/>
                  </a:lnTo>
                  <a:lnTo>
                    <a:pt x="320" y="30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6BBFC0D-20AE-4CFE-8403-CEA25CC2E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2050" y="2959101"/>
              <a:ext cx="561975" cy="452438"/>
            </a:xfrm>
            <a:custGeom>
              <a:avLst/>
              <a:gdLst>
                <a:gd name="T0" fmla="*/ 146 w 354"/>
                <a:gd name="T1" fmla="*/ 258 h 285"/>
                <a:gd name="T2" fmla="*/ 121 w 354"/>
                <a:gd name="T3" fmla="*/ 262 h 285"/>
                <a:gd name="T4" fmla="*/ 210 w 354"/>
                <a:gd name="T5" fmla="*/ 244 h 285"/>
                <a:gd name="T6" fmla="*/ 210 w 354"/>
                <a:gd name="T7" fmla="*/ 255 h 285"/>
                <a:gd name="T8" fmla="*/ 87 w 354"/>
                <a:gd name="T9" fmla="*/ 247 h 285"/>
                <a:gd name="T10" fmla="*/ 94 w 354"/>
                <a:gd name="T11" fmla="*/ 262 h 285"/>
                <a:gd name="T12" fmla="*/ 130 w 354"/>
                <a:gd name="T13" fmla="*/ 271 h 285"/>
                <a:gd name="T14" fmla="*/ 332 w 354"/>
                <a:gd name="T15" fmla="*/ 229 h 285"/>
                <a:gd name="T16" fmla="*/ 14 w 354"/>
                <a:gd name="T17" fmla="*/ 211 h 285"/>
                <a:gd name="T18" fmla="*/ 126 w 354"/>
                <a:gd name="T19" fmla="*/ 209 h 285"/>
                <a:gd name="T20" fmla="*/ 126 w 354"/>
                <a:gd name="T21" fmla="*/ 202 h 285"/>
                <a:gd name="T22" fmla="*/ 117 w 354"/>
                <a:gd name="T23" fmla="*/ 199 h 285"/>
                <a:gd name="T24" fmla="*/ 81 w 354"/>
                <a:gd name="T25" fmla="*/ 208 h 285"/>
                <a:gd name="T26" fmla="*/ 94 w 354"/>
                <a:gd name="T27" fmla="*/ 231 h 285"/>
                <a:gd name="T28" fmla="*/ 107 w 354"/>
                <a:gd name="T29" fmla="*/ 240 h 285"/>
                <a:gd name="T30" fmla="*/ 228 w 354"/>
                <a:gd name="T31" fmla="*/ 199 h 285"/>
                <a:gd name="T32" fmla="*/ 121 w 354"/>
                <a:gd name="T33" fmla="*/ 179 h 285"/>
                <a:gd name="T34" fmla="*/ 191 w 354"/>
                <a:gd name="T35" fmla="*/ 249 h 285"/>
                <a:gd name="T36" fmla="*/ 200 w 354"/>
                <a:gd name="T37" fmla="*/ 236 h 285"/>
                <a:gd name="T38" fmla="*/ 220 w 354"/>
                <a:gd name="T39" fmla="*/ 193 h 285"/>
                <a:gd name="T40" fmla="*/ 190 w 354"/>
                <a:gd name="T41" fmla="*/ 162 h 285"/>
                <a:gd name="T42" fmla="*/ 199 w 354"/>
                <a:gd name="T43" fmla="*/ 180 h 285"/>
                <a:gd name="T44" fmla="*/ 186 w 354"/>
                <a:gd name="T45" fmla="*/ 188 h 285"/>
                <a:gd name="T46" fmla="*/ 182 w 354"/>
                <a:gd name="T47" fmla="*/ 170 h 285"/>
                <a:gd name="T48" fmla="*/ 164 w 354"/>
                <a:gd name="T49" fmla="*/ 180 h 285"/>
                <a:gd name="T50" fmla="*/ 143 w 354"/>
                <a:gd name="T51" fmla="*/ 190 h 285"/>
                <a:gd name="T52" fmla="*/ 152 w 354"/>
                <a:gd name="T53" fmla="*/ 218 h 285"/>
                <a:gd name="T54" fmla="*/ 166 w 354"/>
                <a:gd name="T55" fmla="*/ 229 h 285"/>
                <a:gd name="T56" fmla="*/ 184 w 354"/>
                <a:gd name="T57" fmla="*/ 244 h 285"/>
                <a:gd name="T58" fmla="*/ 190 w 354"/>
                <a:gd name="T59" fmla="*/ 269 h 285"/>
                <a:gd name="T60" fmla="*/ 177 w 354"/>
                <a:gd name="T61" fmla="*/ 96 h 285"/>
                <a:gd name="T62" fmla="*/ 40 w 354"/>
                <a:gd name="T63" fmla="*/ 88 h 285"/>
                <a:gd name="T64" fmla="*/ 29 w 354"/>
                <a:gd name="T65" fmla="*/ 79 h 285"/>
                <a:gd name="T66" fmla="*/ 150 w 354"/>
                <a:gd name="T67" fmla="*/ 43 h 285"/>
                <a:gd name="T68" fmla="*/ 69 w 354"/>
                <a:gd name="T69" fmla="*/ 247 h 285"/>
                <a:gd name="T70" fmla="*/ 81 w 354"/>
                <a:gd name="T71" fmla="*/ 227 h 285"/>
                <a:gd name="T72" fmla="*/ 74 w 354"/>
                <a:gd name="T73" fmla="*/ 202 h 285"/>
                <a:gd name="T74" fmla="*/ 90 w 354"/>
                <a:gd name="T75" fmla="*/ 188 h 285"/>
                <a:gd name="T76" fmla="*/ 105 w 354"/>
                <a:gd name="T77" fmla="*/ 175 h 285"/>
                <a:gd name="T78" fmla="*/ 116 w 354"/>
                <a:gd name="T79" fmla="*/ 135 h 285"/>
                <a:gd name="T80" fmla="*/ 123 w 354"/>
                <a:gd name="T81" fmla="*/ 152 h 285"/>
                <a:gd name="T82" fmla="*/ 139 w 354"/>
                <a:gd name="T83" fmla="*/ 114 h 285"/>
                <a:gd name="T84" fmla="*/ 105 w 354"/>
                <a:gd name="T85" fmla="*/ 97 h 285"/>
                <a:gd name="T86" fmla="*/ 107 w 354"/>
                <a:gd name="T87" fmla="*/ 96 h 285"/>
                <a:gd name="T88" fmla="*/ 99 w 354"/>
                <a:gd name="T89" fmla="*/ 63 h 285"/>
                <a:gd name="T90" fmla="*/ 107 w 354"/>
                <a:gd name="T91" fmla="*/ 14 h 285"/>
                <a:gd name="T92" fmla="*/ 11 w 354"/>
                <a:gd name="T93" fmla="*/ 92 h 285"/>
                <a:gd name="T94" fmla="*/ 16 w 354"/>
                <a:gd name="T95" fmla="*/ 97 h 285"/>
                <a:gd name="T96" fmla="*/ 33 w 354"/>
                <a:gd name="T97" fmla="*/ 74 h 285"/>
                <a:gd name="T98" fmla="*/ 83 w 354"/>
                <a:gd name="T99" fmla="*/ 63 h 285"/>
                <a:gd name="T100" fmla="*/ 56 w 354"/>
                <a:gd name="T101" fmla="*/ 81 h 285"/>
                <a:gd name="T102" fmla="*/ 61 w 354"/>
                <a:gd name="T103" fmla="*/ 108 h 285"/>
                <a:gd name="T104" fmla="*/ 52 w 354"/>
                <a:gd name="T105" fmla="*/ 101 h 285"/>
                <a:gd name="T106" fmla="*/ 47 w 354"/>
                <a:gd name="T107" fmla="*/ 88 h 285"/>
                <a:gd name="T108" fmla="*/ 33 w 354"/>
                <a:gd name="T109" fmla="*/ 112 h 285"/>
                <a:gd name="T110" fmla="*/ 11 w 354"/>
                <a:gd name="T111" fmla="*/ 106 h 285"/>
                <a:gd name="T112" fmla="*/ 4 w 354"/>
                <a:gd name="T113" fmla="*/ 155 h 285"/>
                <a:gd name="T114" fmla="*/ 2 w 354"/>
                <a:gd name="T115" fmla="*/ 162 h 285"/>
                <a:gd name="T116" fmla="*/ 27 w 354"/>
                <a:gd name="T117" fmla="*/ 211 h 285"/>
                <a:gd name="T118" fmla="*/ 24 w 354"/>
                <a:gd name="T119" fmla="*/ 236 h 285"/>
                <a:gd name="T120" fmla="*/ 67 w 354"/>
                <a:gd name="T121" fmla="*/ 265 h 285"/>
                <a:gd name="T122" fmla="*/ 83 w 354"/>
                <a:gd name="T123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85">
                  <a:moveTo>
                    <a:pt x="188" y="269"/>
                  </a:moveTo>
                  <a:lnTo>
                    <a:pt x="188" y="267"/>
                  </a:lnTo>
                  <a:lnTo>
                    <a:pt x="186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6" y="264"/>
                  </a:lnTo>
                  <a:lnTo>
                    <a:pt x="184" y="264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79" y="256"/>
                  </a:lnTo>
                  <a:lnTo>
                    <a:pt x="179" y="256"/>
                  </a:lnTo>
                  <a:lnTo>
                    <a:pt x="179" y="258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5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4" y="260"/>
                  </a:lnTo>
                  <a:lnTo>
                    <a:pt x="163" y="256"/>
                  </a:lnTo>
                  <a:lnTo>
                    <a:pt x="163" y="255"/>
                  </a:lnTo>
                  <a:lnTo>
                    <a:pt x="161" y="255"/>
                  </a:lnTo>
                  <a:lnTo>
                    <a:pt x="159" y="253"/>
                  </a:lnTo>
                  <a:lnTo>
                    <a:pt x="157" y="253"/>
                  </a:lnTo>
                  <a:lnTo>
                    <a:pt x="150" y="253"/>
                  </a:lnTo>
                  <a:lnTo>
                    <a:pt x="150" y="253"/>
                  </a:lnTo>
                  <a:lnTo>
                    <a:pt x="148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50" y="262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0" y="265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6" y="269"/>
                  </a:lnTo>
                  <a:lnTo>
                    <a:pt x="148" y="269"/>
                  </a:lnTo>
                  <a:lnTo>
                    <a:pt x="150" y="271"/>
                  </a:lnTo>
                  <a:lnTo>
                    <a:pt x="154" y="271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4" y="278"/>
                  </a:lnTo>
                  <a:lnTo>
                    <a:pt x="168" y="282"/>
                  </a:lnTo>
                  <a:lnTo>
                    <a:pt x="170" y="282"/>
                  </a:lnTo>
                  <a:lnTo>
                    <a:pt x="172" y="280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4" y="280"/>
                  </a:lnTo>
                  <a:lnTo>
                    <a:pt x="186" y="278"/>
                  </a:lnTo>
                  <a:lnTo>
                    <a:pt x="188" y="276"/>
                  </a:lnTo>
                  <a:lnTo>
                    <a:pt x="188" y="274"/>
                  </a:lnTo>
                  <a:lnTo>
                    <a:pt x="186" y="274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88" y="269"/>
                  </a:lnTo>
                  <a:lnTo>
                    <a:pt x="188" y="269"/>
                  </a:lnTo>
                  <a:close/>
                  <a:moveTo>
                    <a:pt x="121" y="262"/>
                  </a:moveTo>
                  <a:lnTo>
                    <a:pt x="121" y="260"/>
                  </a:lnTo>
                  <a:lnTo>
                    <a:pt x="121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2" y="256"/>
                  </a:lnTo>
                  <a:lnTo>
                    <a:pt x="112" y="255"/>
                  </a:lnTo>
                  <a:lnTo>
                    <a:pt x="110" y="255"/>
                  </a:lnTo>
                  <a:lnTo>
                    <a:pt x="107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7" y="255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7" y="264"/>
                  </a:lnTo>
                  <a:lnTo>
                    <a:pt x="117" y="262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1" y="262"/>
                  </a:lnTo>
                  <a:close/>
                  <a:moveTo>
                    <a:pt x="222" y="247"/>
                  </a:moveTo>
                  <a:lnTo>
                    <a:pt x="217" y="246"/>
                  </a:lnTo>
                  <a:lnTo>
                    <a:pt x="213" y="246"/>
                  </a:lnTo>
                  <a:lnTo>
                    <a:pt x="211" y="246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0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6" y="249"/>
                  </a:lnTo>
                  <a:lnTo>
                    <a:pt x="204" y="249"/>
                  </a:lnTo>
                  <a:lnTo>
                    <a:pt x="206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2" y="253"/>
                  </a:lnTo>
                  <a:lnTo>
                    <a:pt x="202" y="253"/>
                  </a:lnTo>
                  <a:lnTo>
                    <a:pt x="204" y="253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4" y="258"/>
                  </a:lnTo>
                  <a:lnTo>
                    <a:pt x="206" y="258"/>
                  </a:lnTo>
                  <a:lnTo>
                    <a:pt x="208" y="258"/>
                  </a:lnTo>
                  <a:lnTo>
                    <a:pt x="210" y="255"/>
                  </a:lnTo>
                  <a:lnTo>
                    <a:pt x="211" y="253"/>
                  </a:lnTo>
                  <a:lnTo>
                    <a:pt x="213" y="253"/>
                  </a:lnTo>
                  <a:lnTo>
                    <a:pt x="215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1"/>
                  </a:lnTo>
                  <a:lnTo>
                    <a:pt x="222" y="249"/>
                  </a:lnTo>
                  <a:lnTo>
                    <a:pt x="222" y="247"/>
                  </a:lnTo>
                  <a:close/>
                  <a:moveTo>
                    <a:pt x="96" y="251"/>
                  </a:moveTo>
                  <a:lnTo>
                    <a:pt x="96" y="249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6"/>
                  </a:lnTo>
                  <a:lnTo>
                    <a:pt x="89" y="246"/>
                  </a:lnTo>
                  <a:lnTo>
                    <a:pt x="85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7"/>
                  </a:lnTo>
                  <a:lnTo>
                    <a:pt x="80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5" y="249"/>
                  </a:lnTo>
                  <a:lnTo>
                    <a:pt x="85" y="249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5" y="251"/>
                  </a:lnTo>
                  <a:lnTo>
                    <a:pt x="83" y="255"/>
                  </a:lnTo>
                  <a:lnTo>
                    <a:pt x="85" y="256"/>
                  </a:lnTo>
                  <a:lnTo>
                    <a:pt x="87" y="258"/>
                  </a:lnTo>
                  <a:lnTo>
                    <a:pt x="89" y="258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4" y="260"/>
                  </a:lnTo>
                  <a:lnTo>
                    <a:pt x="92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4" y="260"/>
                  </a:lnTo>
                  <a:lnTo>
                    <a:pt x="94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98" y="253"/>
                  </a:lnTo>
                  <a:lnTo>
                    <a:pt x="96" y="251"/>
                  </a:lnTo>
                  <a:close/>
                  <a:moveTo>
                    <a:pt x="141" y="238"/>
                  </a:moveTo>
                  <a:lnTo>
                    <a:pt x="139" y="242"/>
                  </a:lnTo>
                  <a:lnTo>
                    <a:pt x="139" y="246"/>
                  </a:lnTo>
                  <a:lnTo>
                    <a:pt x="135" y="249"/>
                  </a:lnTo>
                  <a:lnTo>
                    <a:pt x="135" y="249"/>
                  </a:lnTo>
                  <a:lnTo>
                    <a:pt x="132" y="253"/>
                  </a:lnTo>
                  <a:lnTo>
                    <a:pt x="130" y="255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0" y="260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8" y="264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30" y="271"/>
                  </a:lnTo>
                  <a:lnTo>
                    <a:pt x="130" y="273"/>
                  </a:lnTo>
                  <a:lnTo>
                    <a:pt x="132" y="271"/>
                  </a:lnTo>
                  <a:lnTo>
                    <a:pt x="132" y="271"/>
                  </a:lnTo>
                  <a:lnTo>
                    <a:pt x="134" y="271"/>
                  </a:lnTo>
                  <a:lnTo>
                    <a:pt x="137" y="255"/>
                  </a:lnTo>
                  <a:lnTo>
                    <a:pt x="141" y="249"/>
                  </a:lnTo>
                  <a:lnTo>
                    <a:pt x="141" y="246"/>
                  </a:lnTo>
                  <a:lnTo>
                    <a:pt x="145" y="235"/>
                  </a:lnTo>
                  <a:lnTo>
                    <a:pt x="143" y="235"/>
                  </a:lnTo>
                  <a:lnTo>
                    <a:pt x="141" y="238"/>
                  </a:lnTo>
                  <a:close/>
                  <a:moveTo>
                    <a:pt x="352" y="238"/>
                  </a:moveTo>
                  <a:lnTo>
                    <a:pt x="354" y="238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4" y="236"/>
                  </a:lnTo>
                  <a:lnTo>
                    <a:pt x="352" y="236"/>
                  </a:lnTo>
                  <a:lnTo>
                    <a:pt x="350" y="235"/>
                  </a:lnTo>
                  <a:lnTo>
                    <a:pt x="347" y="233"/>
                  </a:lnTo>
                  <a:lnTo>
                    <a:pt x="347" y="233"/>
                  </a:lnTo>
                  <a:lnTo>
                    <a:pt x="345" y="231"/>
                  </a:lnTo>
                  <a:lnTo>
                    <a:pt x="345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1" y="229"/>
                  </a:lnTo>
                  <a:lnTo>
                    <a:pt x="340" y="227"/>
                  </a:lnTo>
                  <a:lnTo>
                    <a:pt x="338" y="226"/>
                  </a:lnTo>
                  <a:lnTo>
                    <a:pt x="338" y="226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4"/>
                  </a:lnTo>
                  <a:lnTo>
                    <a:pt x="332" y="226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32" y="229"/>
                  </a:lnTo>
                  <a:lnTo>
                    <a:pt x="331" y="235"/>
                  </a:lnTo>
                  <a:lnTo>
                    <a:pt x="331" y="238"/>
                  </a:lnTo>
                  <a:lnTo>
                    <a:pt x="331" y="240"/>
                  </a:lnTo>
                  <a:lnTo>
                    <a:pt x="331" y="240"/>
                  </a:lnTo>
                  <a:lnTo>
                    <a:pt x="336" y="244"/>
                  </a:lnTo>
                  <a:lnTo>
                    <a:pt x="340" y="246"/>
                  </a:lnTo>
                  <a:lnTo>
                    <a:pt x="343" y="247"/>
                  </a:lnTo>
                  <a:lnTo>
                    <a:pt x="345" y="249"/>
                  </a:lnTo>
                  <a:lnTo>
                    <a:pt x="347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7"/>
                  </a:lnTo>
                  <a:lnTo>
                    <a:pt x="352" y="247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4"/>
                  </a:lnTo>
                  <a:lnTo>
                    <a:pt x="352" y="242"/>
                  </a:lnTo>
                  <a:lnTo>
                    <a:pt x="354" y="242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2" y="238"/>
                  </a:lnTo>
                  <a:close/>
                  <a:moveTo>
                    <a:pt x="20" y="218"/>
                  </a:moveTo>
                  <a:lnTo>
                    <a:pt x="18" y="217"/>
                  </a:lnTo>
                  <a:lnTo>
                    <a:pt x="18" y="215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08"/>
                  </a:lnTo>
                  <a:lnTo>
                    <a:pt x="14" y="208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close/>
                  <a:moveTo>
                    <a:pt x="126" y="244"/>
                  </a:moveTo>
                  <a:lnTo>
                    <a:pt x="130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5" y="238"/>
                  </a:lnTo>
                  <a:lnTo>
                    <a:pt x="135" y="238"/>
                  </a:lnTo>
                  <a:lnTo>
                    <a:pt x="135" y="236"/>
                  </a:lnTo>
                  <a:lnTo>
                    <a:pt x="135" y="235"/>
                  </a:lnTo>
                  <a:lnTo>
                    <a:pt x="135" y="233"/>
                  </a:lnTo>
                  <a:lnTo>
                    <a:pt x="137" y="231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5" y="227"/>
                  </a:lnTo>
                  <a:lnTo>
                    <a:pt x="135" y="224"/>
                  </a:lnTo>
                  <a:lnTo>
                    <a:pt x="134" y="224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6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7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5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9" y="209"/>
                  </a:lnTo>
                  <a:lnTo>
                    <a:pt x="117" y="209"/>
                  </a:lnTo>
                  <a:lnTo>
                    <a:pt x="117" y="209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17" y="199"/>
                  </a:lnTo>
                  <a:lnTo>
                    <a:pt x="116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98" y="200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89" y="202"/>
                  </a:lnTo>
                  <a:lnTo>
                    <a:pt x="87" y="202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3" y="200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0" y="204"/>
                  </a:lnTo>
                  <a:lnTo>
                    <a:pt x="80" y="206"/>
                  </a:lnTo>
                  <a:lnTo>
                    <a:pt x="81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3" y="209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5" y="211"/>
                  </a:lnTo>
                  <a:lnTo>
                    <a:pt x="87" y="211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9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2" y="229"/>
                  </a:lnTo>
                  <a:lnTo>
                    <a:pt x="92" y="229"/>
                  </a:lnTo>
                  <a:lnTo>
                    <a:pt x="94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4" y="233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5"/>
                  </a:lnTo>
                  <a:lnTo>
                    <a:pt x="103" y="235"/>
                  </a:lnTo>
                  <a:lnTo>
                    <a:pt x="103" y="236"/>
                  </a:lnTo>
                  <a:lnTo>
                    <a:pt x="103" y="238"/>
                  </a:lnTo>
                  <a:lnTo>
                    <a:pt x="99" y="240"/>
                  </a:lnTo>
                  <a:lnTo>
                    <a:pt x="99" y="242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3" y="242"/>
                  </a:lnTo>
                  <a:lnTo>
                    <a:pt x="105" y="242"/>
                  </a:lnTo>
                  <a:lnTo>
                    <a:pt x="107" y="244"/>
                  </a:lnTo>
                  <a:lnTo>
                    <a:pt x="107" y="242"/>
                  </a:lnTo>
                  <a:lnTo>
                    <a:pt x="107" y="240"/>
                  </a:lnTo>
                  <a:lnTo>
                    <a:pt x="108" y="240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6" y="244"/>
                  </a:lnTo>
                  <a:lnTo>
                    <a:pt x="116" y="244"/>
                  </a:lnTo>
                  <a:lnTo>
                    <a:pt x="116" y="246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3" y="246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6" y="244"/>
                  </a:lnTo>
                  <a:close/>
                  <a:moveTo>
                    <a:pt x="228" y="188"/>
                  </a:moveTo>
                  <a:lnTo>
                    <a:pt x="228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5"/>
                  </a:lnTo>
                  <a:lnTo>
                    <a:pt x="222" y="197"/>
                  </a:lnTo>
                  <a:lnTo>
                    <a:pt x="222" y="199"/>
                  </a:lnTo>
                  <a:lnTo>
                    <a:pt x="224" y="200"/>
                  </a:lnTo>
                  <a:lnTo>
                    <a:pt x="226" y="200"/>
                  </a:lnTo>
                  <a:lnTo>
                    <a:pt x="226" y="200"/>
                  </a:lnTo>
                  <a:lnTo>
                    <a:pt x="226" y="199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5"/>
                  </a:lnTo>
                  <a:lnTo>
                    <a:pt x="228" y="188"/>
                  </a:lnTo>
                  <a:close/>
                  <a:moveTo>
                    <a:pt x="128" y="173"/>
                  </a:moveTo>
                  <a:lnTo>
                    <a:pt x="130" y="171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3"/>
                  </a:lnTo>
                  <a:lnTo>
                    <a:pt x="126" y="171"/>
                  </a:lnTo>
                  <a:lnTo>
                    <a:pt x="126" y="170"/>
                  </a:lnTo>
                  <a:lnTo>
                    <a:pt x="126" y="170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5" y="166"/>
                  </a:lnTo>
                  <a:lnTo>
                    <a:pt x="125" y="164"/>
                  </a:lnTo>
                  <a:lnTo>
                    <a:pt x="125" y="161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5" y="166"/>
                  </a:lnTo>
                  <a:lnTo>
                    <a:pt x="125" y="168"/>
                  </a:lnTo>
                  <a:lnTo>
                    <a:pt x="125" y="170"/>
                  </a:lnTo>
                  <a:lnTo>
                    <a:pt x="125" y="171"/>
                  </a:lnTo>
                  <a:lnTo>
                    <a:pt x="125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7"/>
                  </a:lnTo>
                  <a:lnTo>
                    <a:pt x="121" y="179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6" y="180"/>
                  </a:lnTo>
                  <a:lnTo>
                    <a:pt x="126" y="179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3"/>
                  </a:lnTo>
                  <a:close/>
                  <a:moveTo>
                    <a:pt x="202" y="258"/>
                  </a:moveTo>
                  <a:lnTo>
                    <a:pt x="200" y="258"/>
                  </a:lnTo>
                  <a:lnTo>
                    <a:pt x="200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5" y="255"/>
                  </a:lnTo>
                  <a:lnTo>
                    <a:pt x="193" y="253"/>
                  </a:lnTo>
                  <a:lnTo>
                    <a:pt x="193" y="255"/>
                  </a:lnTo>
                  <a:lnTo>
                    <a:pt x="191" y="255"/>
                  </a:lnTo>
                  <a:lnTo>
                    <a:pt x="193" y="255"/>
                  </a:lnTo>
                  <a:lnTo>
                    <a:pt x="193" y="255"/>
                  </a:lnTo>
                  <a:lnTo>
                    <a:pt x="191" y="256"/>
                  </a:lnTo>
                  <a:lnTo>
                    <a:pt x="191" y="255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0" y="253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5" y="251"/>
                  </a:lnTo>
                  <a:lnTo>
                    <a:pt x="197" y="251"/>
                  </a:lnTo>
                  <a:lnTo>
                    <a:pt x="199" y="251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9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4" y="247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2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199" y="236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3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3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6" y="229"/>
                  </a:lnTo>
                  <a:lnTo>
                    <a:pt x="215" y="226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0"/>
                  </a:lnTo>
                  <a:lnTo>
                    <a:pt x="219" y="220"/>
                  </a:lnTo>
                  <a:lnTo>
                    <a:pt x="219" y="218"/>
                  </a:lnTo>
                  <a:lnTo>
                    <a:pt x="219" y="217"/>
                  </a:lnTo>
                  <a:lnTo>
                    <a:pt x="217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6" y="206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11" y="197"/>
                  </a:lnTo>
                  <a:lnTo>
                    <a:pt x="213" y="197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20" y="193"/>
                  </a:lnTo>
                  <a:lnTo>
                    <a:pt x="224" y="191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4"/>
                  </a:lnTo>
                  <a:lnTo>
                    <a:pt x="226" y="184"/>
                  </a:lnTo>
                  <a:lnTo>
                    <a:pt x="226" y="182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7"/>
                  </a:lnTo>
                  <a:lnTo>
                    <a:pt x="224" y="175"/>
                  </a:lnTo>
                  <a:lnTo>
                    <a:pt x="224" y="173"/>
                  </a:lnTo>
                  <a:lnTo>
                    <a:pt x="224" y="171"/>
                  </a:lnTo>
                  <a:lnTo>
                    <a:pt x="224" y="171"/>
                  </a:lnTo>
                  <a:lnTo>
                    <a:pt x="222" y="170"/>
                  </a:lnTo>
                  <a:lnTo>
                    <a:pt x="222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6" y="159"/>
                  </a:lnTo>
                  <a:lnTo>
                    <a:pt x="228" y="157"/>
                  </a:lnTo>
                  <a:lnTo>
                    <a:pt x="224" y="155"/>
                  </a:lnTo>
                  <a:lnTo>
                    <a:pt x="222" y="153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17" y="152"/>
                  </a:lnTo>
                  <a:lnTo>
                    <a:pt x="213" y="150"/>
                  </a:lnTo>
                  <a:lnTo>
                    <a:pt x="208" y="150"/>
                  </a:lnTo>
                  <a:lnTo>
                    <a:pt x="204" y="152"/>
                  </a:lnTo>
                  <a:lnTo>
                    <a:pt x="197" y="157"/>
                  </a:lnTo>
                  <a:lnTo>
                    <a:pt x="191" y="161"/>
                  </a:lnTo>
                  <a:lnTo>
                    <a:pt x="190" y="162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1" y="166"/>
                  </a:lnTo>
                  <a:lnTo>
                    <a:pt x="195" y="164"/>
                  </a:lnTo>
                  <a:lnTo>
                    <a:pt x="195" y="164"/>
                  </a:lnTo>
                  <a:lnTo>
                    <a:pt x="197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9" y="175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5" y="188"/>
                  </a:lnTo>
                  <a:lnTo>
                    <a:pt x="195" y="190"/>
                  </a:lnTo>
                  <a:lnTo>
                    <a:pt x="193" y="190"/>
                  </a:lnTo>
                  <a:lnTo>
                    <a:pt x="193" y="191"/>
                  </a:lnTo>
                  <a:lnTo>
                    <a:pt x="191" y="191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199" y="184"/>
                  </a:lnTo>
                  <a:lnTo>
                    <a:pt x="199" y="180"/>
                  </a:lnTo>
                  <a:lnTo>
                    <a:pt x="197" y="177"/>
                  </a:lnTo>
                  <a:lnTo>
                    <a:pt x="197" y="175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5" y="173"/>
                  </a:lnTo>
                  <a:lnTo>
                    <a:pt x="195" y="171"/>
                  </a:lnTo>
                  <a:lnTo>
                    <a:pt x="195" y="171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3" y="166"/>
                  </a:lnTo>
                  <a:lnTo>
                    <a:pt x="191" y="166"/>
                  </a:lnTo>
                  <a:lnTo>
                    <a:pt x="191" y="168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90" y="179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4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4" y="191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4" y="186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9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79" y="170"/>
                  </a:lnTo>
                  <a:lnTo>
                    <a:pt x="179" y="168"/>
                  </a:lnTo>
                  <a:lnTo>
                    <a:pt x="181" y="168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84" y="166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2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79" y="166"/>
                  </a:lnTo>
                  <a:lnTo>
                    <a:pt x="175" y="166"/>
                  </a:lnTo>
                  <a:lnTo>
                    <a:pt x="175" y="164"/>
                  </a:lnTo>
                  <a:lnTo>
                    <a:pt x="168" y="164"/>
                  </a:lnTo>
                  <a:lnTo>
                    <a:pt x="166" y="164"/>
                  </a:lnTo>
                  <a:lnTo>
                    <a:pt x="159" y="161"/>
                  </a:lnTo>
                  <a:lnTo>
                    <a:pt x="161" y="162"/>
                  </a:lnTo>
                  <a:lnTo>
                    <a:pt x="161" y="164"/>
                  </a:lnTo>
                  <a:lnTo>
                    <a:pt x="164" y="164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2" y="171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7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64" y="175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64" y="180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1" y="182"/>
                  </a:lnTo>
                  <a:lnTo>
                    <a:pt x="159" y="184"/>
                  </a:lnTo>
                  <a:lnTo>
                    <a:pt x="159" y="184"/>
                  </a:lnTo>
                  <a:lnTo>
                    <a:pt x="157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7" y="186"/>
                  </a:lnTo>
                  <a:lnTo>
                    <a:pt x="155" y="188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3" y="184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43" y="190"/>
                  </a:lnTo>
                  <a:lnTo>
                    <a:pt x="143" y="191"/>
                  </a:lnTo>
                  <a:lnTo>
                    <a:pt x="148" y="193"/>
                  </a:lnTo>
                  <a:lnTo>
                    <a:pt x="150" y="193"/>
                  </a:lnTo>
                  <a:lnTo>
                    <a:pt x="152" y="197"/>
                  </a:lnTo>
                  <a:lnTo>
                    <a:pt x="154" y="199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02"/>
                  </a:lnTo>
                  <a:lnTo>
                    <a:pt x="152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5" y="206"/>
                  </a:lnTo>
                  <a:lnTo>
                    <a:pt x="155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4" y="215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2" y="218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6"/>
                  </a:lnTo>
                  <a:lnTo>
                    <a:pt x="157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61" y="226"/>
                  </a:lnTo>
                  <a:lnTo>
                    <a:pt x="161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9" y="229"/>
                  </a:lnTo>
                  <a:lnTo>
                    <a:pt x="159" y="231"/>
                  </a:lnTo>
                  <a:lnTo>
                    <a:pt x="161" y="231"/>
                  </a:lnTo>
                  <a:lnTo>
                    <a:pt x="163" y="231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6" y="229"/>
                  </a:lnTo>
                  <a:lnTo>
                    <a:pt x="168" y="229"/>
                  </a:lnTo>
                  <a:lnTo>
                    <a:pt x="170" y="231"/>
                  </a:lnTo>
                  <a:lnTo>
                    <a:pt x="172" y="231"/>
                  </a:lnTo>
                  <a:lnTo>
                    <a:pt x="172" y="231"/>
                  </a:lnTo>
                  <a:lnTo>
                    <a:pt x="175" y="233"/>
                  </a:lnTo>
                  <a:lnTo>
                    <a:pt x="177" y="233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1"/>
                  </a:lnTo>
                  <a:lnTo>
                    <a:pt x="181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5"/>
                  </a:lnTo>
                  <a:lnTo>
                    <a:pt x="182" y="235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6" y="242"/>
                  </a:lnTo>
                  <a:lnTo>
                    <a:pt x="188" y="244"/>
                  </a:lnTo>
                  <a:lnTo>
                    <a:pt x="184" y="244"/>
                  </a:lnTo>
                  <a:lnTo>
                    <a:pt x="179" y="242"/>
                  </a:lnTo>
                  <a:lnTo>
                    <a:pt x="177" y="240"/>
                  </a:lnTo>
                  <a:lnTo>
                    <a:pt x="177" y="242"/>
                  </a:lnTo>
                  <a:lnTo>
                    <a:pt x="179" y="242"/>
                  </a:lnTo>
                  <a:lnTo>
                    <a:pt x="179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8" y="246"/>
                  </a:lnTo>
                  <a:lnTo>
                    <a:pt x="188" y="247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3"/>
                  </a:lnTo>
                  <a:lnTo>
                    <a:pt x="188" y="253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2" y="253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90" y="273"/>
                  </a:lnTo>
                  <a:lnTo>
                    <a:pt x="190" y="273"/>
                  </a:lnTo>
                  <a:lnTo>
                    <a:pt x="191" y="273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3" y="285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5" y="283"/>
                  </a:lnTo>
                  <a:lnTo>
                    <a:pt x="193" y="278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9" y="267"/>
                  </a:lnTo>
                  <a:lnTo>
                    <a:pt x="200" y="267"/>
                  </a:lnTo>
                  <a:lnTo>
                    <a:pt x="204" y="264"/>
                  </a:lnTo>
                  <a:lnTo>
                    <a:pt x="204" y="262"/>
                  </a:lnTo>
                  <a:lnTo>
                    <a:pt x="202" y="260"/>
                  </a:lnTo>
                  <a:lnTo>
                    <a:pt x="202" y="258"/>
                  </a:lnTo>
                  <a:close/>
                  <a:moveTo>
                    <a:pt x="172" y="99"/>
                  </a:moveTo>
                  <a:lnTo>
                    <a:pt x="173" y="99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7" y="96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2" y="97"/>
                  </a:lnTo>
                  <a:lnTo>
                    <a:pt x="172" y="99"/>
                  </a:lnTo>
                  <a:close/>
                  <a:moveTo>
                    <a:pt x="24" y="92"/>
                  </a:move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81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close/>
                  <a:moveTo>
                    <a:pt x="141" y="47"/>
                  </a:moveTo>
                  <a:lnTo>
                    <a:pt x="141" y="49"/>
                  </a:lnTo>
                  <a:lnTo>
                    <a:pt x="143" y="49"/>
                  </a:lnTo>
                  <a:lnTo>
                    <a:pt x="145" y="50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4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6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41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7"/>
                  </a:lnTo>
                  <a:lnTo>
                    <a:pt x="141" y="47"/>
                  </a:lnTo>
                  <a:close/>
                  <a:moveTo>
                    <a:pt x="83" y="251"/>
                  </a:moveTo>
                  <a:lnTo>
                    <a:pt x="83" y="249"/>
                  </a:lnTo>
                  <a:lnTo>
                    <a:pt x="81" y="249"/>
                  </a:lnTo>
                  <a:lnTo>
                    <a:pt x="80" y="247"/>
                  </a:lnTo>
                  <a:lnTo>
                    <a:pt x="78" y="247"/>
                  </a:lnTo>
                  <a:lnTo>
                    <a:pt x="76" y="24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0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4" y="242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2" y="235"/>
                  </a:lnTo>
                  <a:lnTo>
                    <a:pt x="72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6" y="231"/>
                  </a:lnTo>
                  <a:lnTo>
                    <a:pt x="78" y="233"/>
                  </a:lnTo>
                  <a:lnTo>
                    <a:pt x="80" y="233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7"/>
                  </a:lnTo>
                  <a:lnTo>
                    <a:pt x="81" y="227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0" y="224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78" y="209"/>
                  </a:lnTo>
                  <a:lnTo>
                    <a:pt x="80" y="209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0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81" y="202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199"/>
                  </a:lnTo>
                  <a:lnTo>
                    <a:pt x="83" y="199"/>
                  </a:lnTo>
                  <a:lnTo>
                    <a:pt x="83" y="199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89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6" y="186"/>
                  </a:lnTo>
                  <a:lnTo>
                    <a:pt x="80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90"/>
                  </a:lnTo>
                  <a:lnTo>
                    <a:pt x="87" y="190"/>
                  </a:lnTo>
                  <a:lnTo>
                    <a:pt x="90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98" y="177"/>
                  </a:lnTo>
                  <a:lnTo>
                    <a:pt x="90" y="175"/>
                  </a:lnTo>
                  <a:lnTo>
                    <a:pt x="89" y="173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7" y="173"/>
                  </a:lnTo>
                  <a:lnTo>
                    <a:pt x="105" y="173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7" y="171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8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4" y="143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7" y="146"/>
                  </a:lnTo>
                  <a:lnTo>
                    <a:pt x="119" y="144"/>
                  </a:lnTo>
                  <a:lnTo>
                    <a:pt x="119" y="144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3" y="146"/>
                  </a:lnTo>
                  <a:lnTo>
                    <a:pt x="121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1" y="152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4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4" y="139"/>
                  </a:lnTo>
                  <a:lnTo>
                    <a:pt x="137" y="137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6"/>
                  </a:lnTo>
                  <a:lnTo>
                    <a:pt x="143" y="125"/>
                  </a:lnTo>
                  <a:lnTo>
                    <a:pt x="143" y="123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17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37" y="112"/>
                  </a:lnTo>
                  <a:lnTo>
                    <a:pt x="135" y="112"/>
                  </a:lnTo>
                  <a:lnTo>
                    <a:pt x="123" y="114"/>
                  </a:lnTo>
                  <a:lnTo>
                    <a:pt x="119" y="114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7" y="117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10" y="106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99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99"/>
                  </a:lnTo>
                  <a:lnTo>
                    <a:pt x="108" y="99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6" y="101"/>
                  </a:lnTo>
                  <a:lnTo>
                    <a:pt x="89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94" y="101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6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5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2"/>
                  </a:lnTo>
                  <a:lnTo>
                    <a:pt x="110" y="70"/>
                  </a:lnTo>
                  <a:lnTo>
                    <a:pt x="107" y="70"/>
                  </a:lnTo>
                  <a:lnTo>
                    <a:pt x="105" y="70"/>
                  </a:lnTo>
                  <a:lnTo>
                    <a:pt x="103" y="69"/>
                  </a:lnTo>
                  <a:lnTo>
                    <a:pt x="101" y="69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69"/>
                  </a:lnTo>
                  <a:lnTo>
                    <a:pt x="114" y="67"/>
                  </a:lnTo>
                  <a:lnTo>
                    <a:pt x="116" y="63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0"/>
                  </a:lnTo>
                  <a:lnTo>
                    <a:pt x="121" y="34"/>
                  </a:lnTo>
                  <a:lnTo>
                    <a:pt x="123" y="31"/>
                  </a:lnTo>
                  <a:lnTo>
                    <a:pt x="121" y="25"/>
                  </a:lnTo>
                  <a:lnTo>
                    <a:pt x="119" y="22"/>
                  </a:lnTo>
                  <a:lnTo>
                    <a:pt x="117" y="18"/>
                  </a:lnTo>
                  <a:lnTo>
                    <a:pt x="119" y="13"/>
                  </a:lnTo>
                  <a:lnTo>
                    <a:pt x="123" y="5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2"/>
                  </a:lnTo>
                  <a:lnTo>
                    <a:pt x="119" y="3"/>
                  </a:lnTo>
                  <a:lnTo>
                    <a:pt x="114" y="11"/>
                  </a:lnTo>
                  <a:lnTo>
                    <a:pt x="110" y="13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22"/>
                  </a:lnTo>
                  <a:lnTo>
                    <a:pt x="87" y="25"/>
                  </a:lnTo>
                  <a:lnTo>
                    <a:pt x="85" y="27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7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2" y="67"/>
                  </a:lnTo>
                  <a:lnTo>
                    <a:pt x="18" y="70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7" y="90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7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8" y="99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22" y="9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5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7" y="6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70" y="65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92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79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08"/>
                  </a:lnTo>
                  <a:lnTo>
                    <a:pt x="65" y="110"/>
                  </a:lnTo>
                  <a:lnTo>
                    <a:pt x="65" y="110"/>
                  </a:lnTo>
                  <a:lnTo>
                    <a:pt x="63" y="112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8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2" y="99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4" y="157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52"/>
                  </a:lnTo>
                  <a:lnTo>
                    <a:pt x="9" y="152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9"/>
                  </a:lnTo>
                  <a:lnTo>
                    <a:pt x="11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3" y="17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7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2" y="162"/>
                  </a:lnTo>
                  <a:lnTo>
                    <a:pt x="2" y="161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5" y="180"/>
                  </a:lnTo>
                  <a:lnTo>
                    <a:pt x="5" y="184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11" y="208"/>
                  </a:lnTo>
                  <a:lnTo>
                    <a:pt x="13" y="208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9" y="204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7" y="200"/>
                  </a:lnTo>
                  <a:lnTo>
                    <a:pt x="7" y="200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1" y="199"/>
                  </a:lnTo>
                  <a:lnTo>
                    <a:pt x="11" y="199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20" y="209"/>
                  </a:lnTo>
                  <a:lnTo>
                    <a:pt x="24" y="209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29" y="218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9" y="231"/>
                  </a:lnTo>
                  <a:lnTo>
                    <a:pt x="31" y="235"/>
                  </a:lnTo>
                  <a:lnTo>
                    <a:pt x="31" y="236"/>
                  </a:lnTo>
                  <a:lnTo>
                    <a:pt x="29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2" y="231"/>
                  </a:lnTo>
                  <a:lnTo>
                    <a:pt x="20" y="231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5" y="236"/>
                  </a:lnTo>
                  <a:lnTo>
                    <a:pt x="31" y="236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7" y="247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3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31" y="258"/>
                  </a:lnTo>
                  <a:lnTo>
                    <a:pt x="33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42" y="258"/>
                  </a:lnTo>
                  <a:lnTo>
                    <a:pt x="45" y="260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61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5" y="265"/>
                  </a:lnTo>
                  <a:lnTo>
                    <a:pt x="65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78" y="256"/>
                  </a:lnTo>
                  <a:lnTo>
                    <a:pt x="76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80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83" y="256"/>
                  </a:lnTo>
                  <a:lnTo>
                    <a:pt x="83" y="25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7E6E75FA-1869-44DF-BD60-7A9CBCDA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50" y="3876676"/>
              <a:ext cx="536575" cy="303213"/>
            </a:xfrm>
            <a:custGeom>
              <a:avLst/>
              <a:gdLst>
                <a:gd name="T0" fmla="*/ 329 w 338"/>
                <a:gd name="T1" fmla="*/ 105 h 191"/>
                <a:gd name="T2" fmla="*/ 320 w 338"/>
                <a:gd name="T3" fmla="*/ 90 h 191"/>
                <a:gd name="T4" fmla="*/ 307 w 338"/>
                <a:gd name="T5" fmla="*/ 85 h 191"/>
                <a:gd name="T6" fmla="*/ 298 w 338"/>
                <a:gd name="T7" fmla="*/ 81 h 191"/>
                <a:gd name="T8" fmla="*/ 282 w 338"/>
                <a:gd name="T9" fmla="*/ 76 h 191"/>
                <a:gd name="T10" fmla="*/ 275 w 338"/>
                <a:gd name="T11" fmla="*/ 70 h 191"/>
                <a:gd name="T12" fmla="*/ 282 w 338"/>
                <a:gd name="T13" fmla="*/ 59 h 191"/>
                <a:gd name="T14" fmla="*/ 268 w 338"/>
                <a:gd name="T15" fmla="*/ 63 h 191"/>
                <a:gd name="T16" fmla="*/ 262 w 338"/>
                <a:gd name="T17" fmla="*/ 58 h 191"/>
                <a:gd name="T18" fmla="*/ 250 w 338"/>
                <a:gd name="T19" fmla="*/ 50 h 191"/>
                <a:gd name="T20" fmla="*/ 246 w 338"/>
                <a:gd name="T21" fmla="*/ 61 h 191"/>
                <a:gd name="T22" fmla="*/ 242 w 338"/>
                <a:gd name="T23" fmla="*/ 65 h 191"/>
                <a:gd name="T24" fmla="*/ 228 w 338"/>
                <a:gd name="T25" fmla="*/ 74 h 191"/>
                <a:gd name="T26" fmla="*/ 214 w 338"/>
                <a:gd name="T27" fmla="*/ 54 h 191"/>
                <a:gd name="T28" fmla="*/ 206 w 338"/>
                <a:gd name="T29" fmla="*/ 47 h 191"/>
                <a:gd name="T30" fmla="*/ 215 w 338"/>
                <a:gd name="T31" fmla="*/ 41 h 191"/>
                <a:gd name="T32" fmla="*/ 206 w 338"/>
                <a:gd name="T33" fmla="*/ 31 h 191"/>
                <a:gd name="T34" fmla="*/ 196 w 338"/>
                <a:gd name="T35" fmla="*/ 31 h 191"/>
                <a:gd name="T36" fmla="*/ 179 w 338"/>
                <a:gd name="T37" fmla="*/ 23 h 191"/>
                <a:gd name="T38" fmla="*/ 161 w 338"/>
                <a:gd name="T39" fmla="*/ 16 h 191"/>
                <a:gd name="T40" fmla="*/ 152 w 338"/>
                <a:gd name="T41" fmla="*/ 2 h 191"/>
                <a:gd name="T42" fmla="*/ 145 w 338"/>
                <a:gd name="T43" fmla="*/ 3 h 191"/>
                <a:gd name="T44" fmla="*/ 140 w 338"/>
                <a:gd name="T45" fmla="*/ 14 h 191"/>
                <a:gd name="T46" fmla="*/ 129 w 338"/>
                <a:gd name="T47" fmla="*/ 11 h 191"/>
                <a:gd name="T48" fmla="*/ 121 w 338"/>
                <a:gd name="T49" fmla="*/ 2 h 191"/>
                <a:gd name="T50" fmla="*/ 109 w 338"/>
                <a:gd name="T51" fmla="*/ 2 h 191"/>
                <a:gd name="T52" fmla="*/ 107 w 338"/>
                <a:gd name="T53" fmla="*/ 13 h 191"/>
                <a:gd name="T54" fmla="*/ 91 w 338"/>
                <a:gd name="T55" fmla="*/ 22 h 191"/>
                <a:gd name="T56" fmla="*/ 73 w 338"/>
                <a:gd name="T57" fmla="*/ 27 h 191"/>
                <a:gd name="T58" fmla="*/ 66 w 338"/>
                <a:gd name="T59" fmla="*/ 32 h 191"/>
                <a:gd name="T60" fmla="*/ 51 w 338"/>
                <a:gd name="T61" fmla="*/ 43 h 191"/>
                <a:gd name="T62" fmla="*/ 44 w 338"/>
                <a:gd name="T63" fmla="*/ 50 h 191"/>
                <a:gd name="T64" fmla="*/ 28 w 338"/>
                <a:gd name="T65" fmla="*/ 50 h 191"/>
                <a:gd name="T66" fmla="*/ 19 w 338"/>
                <a:gd name="T67" fmla="*/ 56 h 191"/>
                <a:gd name="T68" fmla="*/ 10 w 338"/>
                <a:gd name="T69" fmla="*/ 69 h 191"/>
                <a:gd name="T70" fmla="*/ 8 w 338"/>
                <a:gd name="T71" fmla="*/ 63 h 191"/>
                <a:gd name="T72" fmla="*/ 0 w 338"/>
                <a:gd name="T73" fmla="*/ 59 h 191"/>
                <a:gd name="T74" fmla="*/ 6 w 338"/>
                <a:gd name="T75" fmla="*/ 74 h 191"/>
                <a:gd name="T76" fmla="*/ 20 w 338"/>
                <a:gd name="T77" fmla="*/ 88 h 191"/>
                <a:gd name="T78" fmla="*/ 17 w 338"/>
                <a:gd name="T79" fmla="*/ 103 h 191"/>
                <a:gd name="T80" fmla="*/ 24 w 338"/>
                <a:gd name="T81" fmla="*/ 114 h 191"/>
                <a:gd name="T82" fmla="*/ 29 w 338"/>
                <a:gd name="T83" fmla="*/ 126 h 191"/>
                <a:gd name="T84" fmla="*/ 46 w 338"/>
                <a:gd name="T85" fmla="*/ 137 h 191"/>
                <a:gd name="T86" fmla="*/ 66 w 338"/>
                <a:gd name="T87" fmla="*/ 155 h 191"/>
                <a:gd name="T88" fmla="*/ 76 w 338"/>
                <a:gd name="T89" fmla="*/ 162 h 191"/>
                <a:gd name="T90" fmla="*/ 94 w 338"/>
                <a:gd name="T91" fmla="*/ 181 h 191"/>
                <a:gd name="T92" fmla="*/ 96 w 338"/>
                <a:gd name="T93" fmla="*/ 186 h 191"/>
                <a:gd name="T94" fmla="*/ 121 w 338"/>
                <a:gd name="T95" fmla="*/ 188 h 191"/>
                <a:gd name="T96" fmla="*/ 131 w 338"/>
                <a:gd name="T97" fmla="*/ 191 h 191"/>
                <a:gd name="T98" fmla="*/ 143 w 338"/>
                <a:gd name="T99" fmla="*/ 177 h 191"/>
                <a:gd name="T100" fmla="*/ 145 w 338"/>
                <a:gd name="T101" fmla="*/ 157 h 191"/>
                <a:gd name="T102" fmla="*/ 159 w 338"/>
                <a:gd name="T103" fmla="*/ 159 h 191"/>
                <a:gd name="T104" fmla="*/ 183 w 338"/>
                <a:gd name="T105" fmla="*/ 170 h 191"/>
                <a:gd name="T106" fmla="*/ 192 w 338"/>
                <a:gd name="T107" fmla="*/ 171 h 191"/>
                <a:gd name="T108" fmla="*/ 215 w 338"/>
                <a:gd name="T109" fmla="*/ 179 h 191"/>
                <a:gd name="T110" fmla="*/ 230 w 338"/>
                <a:gd name="T111" fmla="*/ 179 h 191"/>
                <a:gd name="T112" fmla="*/ 244 w 338"/>
                <a:gd name="T113" fmla="*/ 184 h 191"/>
                <a:gd name="T114" fmla="*/ 270 w 338"/>
                <a:gd name="T115" fmla="*/ 171 h 191"/>
                <a:gd name="T116" fmla="*/ 293 w 338"/>
                <a:gd name="T117" fmla="*/ 157 h 191"/>
                <a:gd name="T118" fmla="*/ 315 w 338"/>
                <a:gd name="T119" fmla="*/ 134 h 191"/>
                <a:gd name="T120" fmla="*/ 329 w 338"/>
                <a:gd name="T121" fmla="*/ 1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" h="191">
                  <a:moveTo>
                    <a:pt x="338" y="117"/>
                  </a:moveTo>
                  <a:lnTo>
                    <a:pt x="338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10"/>
                  </a:lnTo>
                  <a:lnTo>
                    <a:pt x="336" y="108"/>
                  </a:lnTo>
                  <a:lnTo>
                    <a:pt x="336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1" y="106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1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17" y="87"/>
                  </a:lnTo>
                  <a:lnTo>
                    <a:pt x="315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09" y="88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5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0" y="81"/>
                  </a:lnTo>
                  <a:lnTo>
                    <a:pt x="300" y="79"/>
                  </a:lnTo>
                  <a:lnTo>
                    <a:pt x="298" y="78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298" y="81"/>
                  </a:lnTo>
                  <a:lnTo>
                    <a:pt x="298" y="81"/>
                  </a:lnTo>
                  <a:lnTo>
                    <a:pt x="297" y="81"/>
                  </a:lnTo>
                  <a:lnTo>
                    <a:pt x="295" y="81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9" y="85"/>
                  </a:lnTo>
                  <a:lnTo>
                    <a:pt x="288" y="83"/>
                  </a:lnTo>
                  <a:lnTo>
                    <a:pt x="286" y="81"/>
                  </a:lnTo>
                  <a:lnTo>
                    <a:pt x="284" y="79"/>
                  </a:lnTo>
                  <a:lnTo>
                    <a:pt x="284" y="79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69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7"/>
                  </a:lnTo>
                  <a:lnTo>
                    <a:pt x="284" y="65"/>
                  </a:lnTo>
                  <a:lnTo>
                    <a:pt x="284" y="65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79" y="61"/>
                  </a:lnTo>
                  <a:lnTo>
                    <a:pt x="279" y="61"/>
                  </a:lnTo>
                  <a:lnTo>
                    <a:pt x="277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6" y="61"/>
                  </a:lnTo>
                  <a:lnTo>
                    <a:pt x="266" y="59"/>
                  </a:lnTo>
                  <a:lnTo>
                    <a:pt x="264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6"/>
                  </a:lnTo>
                  <a:lnTo>
                    <a:pt x="261" y="56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7" y="54"/>
                  </a:lnTo>
                  <a:lnTo>
                    <a:pt x="257" y="54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2" y="52"/>
                  </a:lnTo>
                  <a:lnTo>
                    <a:pt x="252" y="50"/>
                  </a:lnTo>
                  <a:lnTo>
                    <a:pt x="250" y="50"/>
                  </a:lnTo>
                  <a:lnTo>
                    <a:pt x="246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9"/>
                  </a:lnTo>
                  <a:lnTo>
                    <a:pt x="241" y="47"/>
                  </a:lnTo>
                  <a:lnTo>
                    <a:pt x="239" y="49"/>
                  </a:lnTo>
                  <a:lnTo>
                    <a:pt x="239" y="50"/>
                  </a:lnTo>
                  <a:lnTo>
                    <a:pt x="241" y="52"/>
                  </a:lnTo>
                  <a:lnTo>
                    <a:pt x="242" y="54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6" y="59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1" y="67"/>
                  </a:lnTo>
                  <a:lnTo>
                    <a:pt x="241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7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70"/>
                  </a:lnTo>
                  <a:lnTo>
                    <a:pt x="233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28" y="74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4" y="67"/>
                  </a:lnTo>
                  <a:lnTo>
                    <a:pt x="223" y="65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21" y="61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17" y="58"/>
                  </a:lnTo>
                  <a:lnTo>
                    <a:pt x="215" y="56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6" y="50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2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4" y="31"/>
                  </a:lnTo>
                  <a:lnTo>
                    <a:pt x="212" y="31"/>
                  </a:lnTo>
                  <a:lnTo>
                    <a:pt x="210" y="31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197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6" y="31"/>
                  </a:lnTo>
                  <a:lnTo>
                    <a:pt x="196" y="29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0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85" y="23"/>
                  </a:lnTo>
                  <a:lnTo>
                    <a:pt x="181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2"/>
                  </a:lnTo>
                  <a:lnTo>
                    <a:pt x="168" y="1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5" y="2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9" y="13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58" y="5"/>
                  </a:lnTo>
                  <a:lnTo>
                    <a:pt x="154" y="5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7" y="16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5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19" y="94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17" y="105"/>
                  </a:lnTo>
                  <a:lnTo>
                    <a:pt x="19" y="105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6"/>
                  </a:lnTo>
                  <a:lnTo>
                    <a:pt x="29" y="126"/>
                  </a:lnTo>
                  <a:lnTo>
                    <a:pt x="31" y="128"/>
                  </a:lnTo>
                  <a:lnTo>
                    <a:pt x="33" y="128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1"/>
                  </a:lnTo>
                  <a:lnTo>
                    <a:pt x="53" y="146"/>
                  </a:lnTo>
                  <a:lnTo>
                    <a:pt x="55" y="148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9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9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5" y="161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4" y="170"/>
                  </a:lnTo>
                  <a:lnTo>
                    <a:pt x="85" y="175"/>
                  </a:lnTo>
                  <a:lnTo>
                    <a:pt x="87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1" y="179"/>
                  </a:lnTo>
                  <a:lnTo>
                    <a:pt x="93" y="179"/>
                  </a:lnTo>
                  <a:lnTo>
                    <a:pt x="94" y="181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0" y="190"/>
                  </a:lnTo>
                  <a:lnTo>
                    <a:pt x="107" y="190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0"/>
                  </a:lnTo>
                  <a:lnTo>
                    <a:pt x="118" y="190"/>
                  </a:lnTo>
                  <a:lnTo>
                    <a:pt x="118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7" y="190"/>
                  </a:lnTo>
                  <a:lnTo>
                    <a:pt x="127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9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31" y="188"/>
                  </a:lnTo>
                  <a:lnTo>
                    <a:pt x="131" y="186"/>
                  </a:lnTo>
                  <a:lnTo>
                    <a:pt x="131" y="182"/>
                  </a:lnTo>
                  <a:lnTo>
                    <a:pt x="132" y="182"/>
                  </a:lnTo>
                  <a:lnTo>
                    <a:pt x="134" y="179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1" y="177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45" y="168"/>
                  </a:lnTo>
                  <a:lnTo>
                    <a:pt x="145" y="164"/>
                  </a:lnTo>
                  <a:lnTo>
                    <a:pt x="145" y="162"/>
                  </a:lnTo>
                  <a:lnTo>
                    <a:pt x="145" y="161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7" y="157"/>
                  </a:lnTo>
                  <a:lnTo>
                    <a:pt x="149" y="159"/>
                  </a:lnTo>
                  <a:lnTo>
                    <a:pt x="152" y="159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9" y="16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5" y="161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81" y="170"/>
                  </a:lnTo>
                  <a:lnTo>
                    <a:pt x="181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5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7" y="177"/>
                  </a:lnTo>
                  <a:lnTo>
                    <a:pt x="201" y="179"/>
                  </a:lnTo>
                  <a:lnTo>
                    <a:pt x="205" y="177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7" y="173"/>
                  </a:lnTo>
                  <a:lnTo>
                    <a:pt x="219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4" y="173"/>
                  </a:lnTo>
                  <a:lnTo>
                    <a:pt x="226" y="175"/>
                  </a:lnTo>
                  <a:lnTo>
                    <a:pt x="228" y="175"/>
                  </a:lnTo>
                  <a:lnTo>
                    <a:pt x="228" y="175"/>
                  </a:lnTo>
                  <a:lnTo>
                    <a:pt x="228" y="177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3" y="179"/>
                  </a:lnTo>
                  <a:lnTo>
                    <a:pt x="233" y="179"/>
                  </a:lnTo>
                  <a:lnTo>
                    <a:pt x="235" y="181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1" y="181"/>
                  </a:lnTo>
                  <a:lnTo>
                    <a:pt x="242" y="186"/>
                  </a:lnTo>
                  <a:lnTo>
                    <a:pt x="244" y="188"/>
                  </a:lnTo>
                  <a:lnTo>
                    <a:pt x="244" y="188"/>
                  </a:lnTo>
                  <a:lnTo>
                    <a:pt x="244" y="186"/>
                  </a:lnTo>
                  <a:lnTo>
                    <a:pt x="244" y="184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50" y="173"/>
                  </a:lnTo>
                  <a:lnTo>
                    <a:pt x="252" y="173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5" y="170"/>
                  </a:lnTo>
                  <a:lnTo>
                    <a:pt x="257" y="168"/>
                  </a:lnTo>
                  <a:lnTo>
                    <a:pt x="259" y="170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3" y="173"/>
                  </a:lnTo>
                  <a:lnTo>
                    <a:pt x="282" y="170"/>
                  </a:lnTo>
                  <a:lnTo>
                    <a:pt x="284" y="168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9" y="164"/>
                  </a:lnTo>
                  <a:lnTo>
                    <a:pt x="289" y="164"/>
                  </a:lnTo>
                  <a:lnTo>
                    <a:pt x="291" y="162"/>
                  </a:lnTo>
                  <a:lnTo>
                    <a:pt x="291" y="161"/>
                  </a:lnTo>
                  <a:lnTo>
                    <a:pt x="291" y="159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5" y="157"/>
                  </a:lnTo>
                  <a:lnTo>
                    <a:pt x="297" y="157"/>
                  </a:lnTo>
                  <a:lnTo>
                    <a:pt x="298" y="157"/>
                  </a:lnTo>
                  <a:lnTo>
                    <a:pt x="300" y="155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2" y="148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2" y="143"/>
                  </a:lnTo>
                  <a:lnTo>
                    <a:pt x="304" y="141"/>
                  </a:lnTo>
                  <a:lnTo>
                    <a:pt x="304" y="139"/>
                  </a:lnTo>
                  <a:lnTo>
                    <a:pt x="306" y="137"/>
                  </a:lnTo>
                  <a:lnTo>
                    <a:pt x="313" y="135"/>
                  </a:lnTo>
                  <a:lnTo>
                    <a:pt x="315" y="134"/>
                  </a:lnTo>
                  <a:lnTo>
                    <a:pt x="315" y="132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8" y="128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4" y="123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6" y="121"/>
                  </a:lnTo>
                  <a:lnTo>
                    <a:pt x="327" y="121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33" y="121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8" y="119"/>
                  </a:lnTo>
                  <a:lnTo>
                    <a:pt x="338" y="117"/>
                  </a:lnTo>
                  <a:lnTo>
                    <a:pt x="338" y="11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5F0F7220-59D4-4CAB-A362-B874803A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5562601"/>
              <a:ext cx="185738" cy="109538"/>
            </a:xfrm>
            <a:custGeom>
              <a:avLst/>
              <a:gdLst>
                <a:gd name="T0" fmla="*/ 103 w 117"/>
                <a:gd name="T1" fmla="*/ 7 h 69"/>
                <a:gd name="T2" fmla="*/ 94 w 117"/>
                <a:gd name="T3" fmla="*/ 11 h 69"/>
                <a:gd name="T4" fmla="*/ 79 w 117"/>
                <a:gd name="T5" fmla="*/ 18 h 69"/>
                <a:gd name="T6" fmla="*/ 58 w 117"/>
                <a:gd name="T7" fmla="*/ 22 h 69"/>
                <a:gd name="T8" fmla="*/ 41 w 117"/>
                <a:gd name="T9" fmla="*/ 20 h 69"/>
                <a:gd name="T10" fmla="*/ 32 w 117"/>
                <a:gd name="T11" fmla="*/ 18 h 69"/>
                <a:gd name="T12" fmla="*/ 34 w 117"/>
                <a:gd name="T13" fmla="*/ 29 h 69"/>
                <a:gd name="T14" fmla="*/ 29 w 117"/>
                <a:gd name="T15" fmla="*/ 33 h 69"/>
                <a:gd name="T16" fmla="*/ 23 w 117"/>
                <a:gd name="T17" fmla="*/ 31 h 69"/>
                <a:gd name="T18" fmla="*/ 20 w 117"/>
                <a:gd name="T19" fmla="*/ 31 h 69"/>
                <a:gd name="T20" fmla="*/ 20 w 117"/>
                <a:gd name="T21" fmla="*/ 31 h 69"/>
                <a:gd name="T22" fmla="*/ 16 w 117"/>
                <a:gd name="T23" fmla="*/ 33 h 69"/>
                <a:gd name="T24" fmla="*/ 14 w 117"/>
                <a:gd name="T25" fmla="*/ 31 h 69"/>
                <a:gd name="T26" fmla="*/ 14 w 117"/>
                <a:gd name="T27" fmla="*/ 33 h 69"/>
                <a:gd name="T28" fmla="*/ 11 w 117"/>
                <a:gd name="T29" fmla="*/ 38 h 69"/>
                <a:gd name="T30" fmla="*/ 5 w 117"/>
                <a:gd name="T31" fmla="*/ 40 h 69"/>
                <a:gd name="T32" fmla="*/ 2 w 117"/>
                <a:gd name="T33" fmla="*/ 36 h 69"/>
                <a:gd name="T34" fmla="*/ 2 w 117"/>
                <a:gd name="T35" fmla="*/ 42 h 69"/>
                <a:gd name="T36" fmla="*/ 4 w 117"/>
                <a:gd name="T37" fmla="*/ 47 h 69"/>
                <a:gd name="T38" fmla="*/ 4 w 117"/>
                <a:gd name="T39" fmla="*/ 51 h 69"/>
                <a:gd name="T40" fmla="*/ 7 w 117"/>
                <a:gd name="T41" fmla="*/ 54 h 69"/>
                <a:gd name="T42" fmla="*/ 9 w 117"/>
                <a:gd name="T43" fmla="*/ 58 h 69"/>
                <a:gd name="T44" fmla="*/ 14 w 117"/>
                <a:gd name="T45" fmla="*/ 60 h 69"/>
                <a:gd name="T46" fmla="*/ 20 w 117"/>
                <a:gd name="T47" fmla="*/ 63 h 69"/>
                <a:gd name="T48" fmla="*/ 27 w 117"/>
                <a:gd name="T49" fmla="*/ 63 h 69"/>
                <a:gd name="T50" fmla="*/ 32 w 117"/>
                <a:gd name="T51" fmla="*/ 65 h 69"/>
                <a:gd name="T52" fmla="*/ 38 w 117"/>
                <a:gd name="T53" fmla="*/ 69 h 69"/>
                <a:gd name="T54" fmla="*/ 38 w 117"/>
                <a:gd name="T55" fmla="*/ 65 h 69"/>
                <a:gd name="T56" fmla="*/ 41 w 117"/>
                <a:gd name="T57" fmla="*/ 61 h 69"/>
                <a:gd name="T58" fmla="*/ 51 w 117"/>
                <a:gd name="T59" fmla="*/ 61 h 69"/>
                <a:gd name="T60" fmla="*/ 56 w 117"/>
                <a:gd name="T61" fmla="*/ 60 h 69"/>
                <a:gd name="T62" fmla="*/ 60 w 117"/>
                <a:gd name="T63" fmla="*/ 56 h 69"/>
                <a:gd name="T64" fmla="*/ 63 w 117"/>
                <a:gd name="T65" fmla="*/ 54 h 69"/>
                <a:gd name="T66" fmla="*/ 67 w 117"/>
                <a:gd name="T67" fmla="*/ 54 h 69"/>
                <a:gd name="T68" fmla="*/ 69 w 117"/>
                <a:gd name="T69" fmla="*/ 52 h 69"/>
                <a:gd name="T70" fmla="*/ 69 w 117"/>
                <a:gd name="T71" fmla="*/ 49 h 69"/>
                <a:gd name="T72" fmla="*/ 70 w 117"/>
                <a:gd name="T73" fmla="*/ 45 h 69"/>
                <a:gd name="T74" fmla="*/ 76 w 117"/>
                <a:gd name="T75" fmla="*/ 43 h 69"/>
                <a:gd name="T76" fmla="*/ 76 w 117"/>
                <a:gd name="T77" fmla="*/ 43 h 69"/>
                <a:gd name="T78" fmla="*/ 81 w 117"/>
                <a:gd name="T79" fmla="*/ 47 h 69"/>
                <a:gd name="T80" fmla="*/ 81 w 117"/>
                <a:gd name="T81" fmla="*/ 45 h 69"/>
                <a:gd name="T82" fmla="*/ 88 w 117"/>
                <a:gd name="T83" fmla="*/ 43 h 69"/>
                <a:gd name="T84" fmla="*/ 92 w 117"/>
                <a:gd name="T85" fmla="*/ 45 h 69"/>
                <a:gd name="T86" fmla="*/ 90 w 117"/>
                <a:gd name="T87" fmla="*/ 42 h 69"/>
                <a:gd name="T88" fmla="*/ 88 w 117"/>
                <a:gd name="T89" fmla="*/ 40 h 69"/>
                <a:gd name="T90" fmla="*/ 85 w 117"/>
                <a:gd name="T91" fmla="*/ 36 h 69"/>
                <a:gd name="T92" fmla="*/ 83 w 117"/>
                <a:gd name="T93" fmla="*/ 33 h 69"/>
                <a:gd name="T94" fmla="*/ 85 w 117"/>
                <a:gd name="T95" fmla="*/ 23 h 69"/>
                <a:gd name="T96" fmla="*/ 90 w 117"/>
                <a:gd name="T97" fmla="*/ 23 h 69"/>
                <a:gd name="T98" fmla="*/ 92 w 117"/>
                <a:gd name="T99" fmla="*/ 18 h 69"/>
                <a:gd name="T100" fmla="*/ 114 w 117"/>
                <a:gd name="T101" fmla="*/ 4 h 69"/>
                <a:gd name="T102" fmla="*/ 116 w 117"/>
                <a:gd name="T103" fmla="*/ 2 h 69"/>
                <a:gd name="T104" fmla="*/ 117 w 117"/>
                <a:gd name="T10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" h="69">
                  <a:moveTo>
                    <a:pt x="116" y="0"/>
                  </a:moveTo>
                  <a:lnTo>
                    <a:pt x="114" y="2"/>
                  </a:lnTo>
                  <a:lnTo>
                    <a:pt x="105" y="5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9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0" y="13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0" y="20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5" y="60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105" y="11"/>
                  </a:lnTo>
                  <a:lnTo>
                    <a:pt x="110" y="7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657ECE81-6793-405C-AB77-45DBE7871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263" y="4418013"/>
              <a:ext cx="469900" cy="458788"/>
            </a:xfrm>
            <a:custGeom>
              <a:avLst/>
              <a:gdLst>
                <a:gd name="T0" fmla="*/ 195 w 296"/>
                <a:gd name="T1" fmla="*/ 264 h 289"/>
                <a:gd name="T2" fmla="*/ 159 w 296"/>
                <a:gd name="T3" fmla="*/ 255 h 289"/>
                <a:gd name="T4" fmla="*/ 220 w 296"/>
                <a:gd name="T5" fmla="*/ 262 h 289"/>
                <a:gd name="T6" fmla="*/ 202 w 296"/>
                <a:gd name="T7" fmla="*/ 255 h 289"/>
                <a:gd name="T8" fmla="*/ 197 w 296"/>
                <a:gd name="T9" fmla="*/ 257 h 289"/>
                <a:gd name="T10" fmla="*/ 227 w 296"/>
                <a:gd name="T11" fmla="*/ 271 h 289"/>
                <a:gd name="T12" fmla="*/ 128 w 296"/>
                <a:gd name="T13" fmla="*/ 244 h 289"/>
                <a:gd name="T14" fmla="*/ 159 w 296"/>
                <a:gd name="T15" fmla="*/ 235 h 289"/>
                <a:gd name="T16" fmla="*/ 146 w 296"/>
                <a:gd name="T17" fmla="*/ 226 h 289"/>
                <a:gd name="T18" fmla="*/ 146 w 296"/>
                <a:gd name="T19" fmla="*/ 226 h 289"/>
                <a:gd name="T20" fmla="*/ 144 w 296"/>
                <a:gd name="T21" fmla="*/ 215 h 289"/>
                <a:gd name="T22" fmla="*/ 94 w 296"/>
                <a:gd name="T23" fmla="*/ 195 h 289"/>
                <a:gd name="T24" fmla="*/ 97 w 296"/>
                <a:gd name="T25" fmla="*/ 186 h 289"/>
                <a:gd name="T26" fmla="*/ 69 w 296"/>
                <a:gd name="T27" fmla="*/ 170 h 289"/>
                <a:gd name="T28" fmla="*/ 78 w 296"/>
                <a:gd name="T29" fmla="*/ 181 h 289"/>
                <a:gd name="T30" fmla="*/ 56 w 296"/>
                <a:gd name="T31" fmla="*/ 157 h 289"/>
                <a:gd name="T32" fmla="*/ 38 w 296"/>
                <a:gd name="T33" fmla="*/ 136 h 289"/>
                <a:gd name="T34" fmla="*/ 81 w 296"/>
                <a:gd name="T35" fmla="*/ 156 h 289"/>
                <a:gd name="T36" fmla="*/ 78 w 296"/>
                <a:gd name="T37" fmla="*/ 150 h 289"/>
                <a:gd name="T38" fmla="*/ 45 w 296"/>
                <a:gd name="T39" fmla="*/ 132 h 289"/>
                <a:gd name="T40" fmla="*/ 67 w 296"/>
                <a:gd name="T41" fmla="*/ 130 h 289"/>
                <a:gd name="T42" fmla="*/ 61 w 296"/>
                <a:gd name="T43" fmla="*/ 127 h 289"/>
                <a:gd name="T44" fmla="*/ 41 w 296"/>
                <a:gd name="T45" fmla="*/ 98 h 289"/>
                <a:gd name="T46" fmla="*/ 43 w 296"/>
                <a:gd name="T47" fmla="*/ 127 h 289"/>
                <a:gd name="T48" fmla="*/ 67 w 296"/>
                <a:gd name="T49" fmla="*/ 112 h 289"/>
                <a:gd name="T50" fmla="*/ 50 w 296"/>
                <a:gd name="T51" fmla="*/ 101 h 289"/>
                <a:gd name="T52" fmla="*/ 274 w 296"/>
                <a:gd name="T53" fmla="*/ 76 h 289"/>
                <a:gd name="T54" fmla="*/ 269 w 296"/>
                <a:gd name="T55" fmla="*/ 54 h 289"/>
                <a:gd name="T56" fmla="*/ 256 w 296"/>
                <a:gd name="T57" fmla="*/ 49 h 289"/>
                <a:gd name="T58" fmla="*/ 217 w 296"/>
                <a:gd name="T59" fmla="*/ 53 h 289"/>
                <a:gd name="T60" fmla="*/ 190 w 296"/>
                <a:gd name="T61" fmla="*/ 38 h 289"/>
                <a:gd name="T62" fmla="*/ 162 w 296"/>
                <a:gd name="T63" fmla="*/ 11 h 289"/>
                <a:gd name="T64" fmla="*/ 137 w 296"/>
                <a:gd name="T65" fmla="*/ 4 h 289"/>
                <a:gd name="T66" fmla="*/ 125 w 296"/>
                <a:gd name="T67" fmla="*/ 18 h 289"/>
                <a:gd name="T68" fmla="*/ 108 w 296"/>
                <a:gd name="T69" fmla="*/ 45 h 289"/>
                <a:gd name="T70" fmla="*/ 90 w 296"/>
                <a:gd name="T71" fmla="*/ 62 h 289"/>
                <a:gd name="T72" fmla="*/ 74 w 296"/>
                <a:gd name="T73" fmla="*/ 76 h 289"/>
                <a:gd name="T74" fmla="*/ 50 w 296"/>
                <a:gd name="T75" fmla="*/ 69 h 289"/>
                <a:gd name="T76" fmla="*/ 13 w 296"/>
                <a:gd name="T77" fmla="*/ 78 h 289"/>
                <a:gd name="T78" fmla="*/ 4 w 296"/>
                <a:gd name="T79" fmla="*/ 91 h 289"/>
                <a:gd name="T80" fmla="*/ 14 w 296"/>
                <a:gd name="T81" fmla="*/ 112 h 289"/>
                <a:gd name="T82" fmla="*/ 20 w 296"/>
                <a:gd name="T83" fmla="*/ 123 h 289"/>
                <a:gd name="T84" fmla="*/ 27 w 296"/>
                <a:gd name="T85" fmla="*/ 118 h 289"/>
                <a:gd name="T86" fmla="*/ 31 w 296"/>
                <a:gd name="T87" fmla="*/ 112 h 289"/>
                <a:gd name="T88" fmla="*/ 52 w 296"/>
                <a:gd name="T89" fmla="*/ 91 h 289"/>
                <a:gd name="T90" fmla="*/ 90 w 296"/>
                <a:gd name="T91" fmla="*/ 156 h 289"/>
                <a:gd name="T92" fmla="*/ 85 w 296"/>
                <a:gd name="T93" fmla="*/ 163 h 289"/>
                <a:gd name="T94" fmla="*/ 108 w 296"/>
                <a:gd name="T95" fmla="*/ 194 h 289"/>
                <a:gd name="T96" fmla="*/ 121 w 296"/>
                <a:gd name="T97" fmla="*/ 204 h 289"/>
                <a:gd name="T98" fmla="*/ 123 w 296"/>
                <a:gd name="T99" fmla="*/ 213 h 289"/>
                <a:gd name="T100" fmla="*/ 152 w 296"/>
                <a:gd name="T101" fmla="*/ 213 h 289"/>
                <a:gd name="T102" fmla="*/ 197 w 296"/>
                <a:gd name="T103" fmla="*/ 248 h 289"/>
                <a:gd name="T104" fmla="*/ 191 w 296"/>
                <a:gd name="T105" fmla="*/ 231 h 289"/>
                <a:gd name="T106" fmla="*/ 137 w 296"/>
                <a:gd name="T107" fmla="*/ 166 h 289"/>
                <a:gd name="T108" fmla="*/ 126 w 296"/>
                <a:gd name="T109" fmla="*/ 138 h 289"/>
                <a:gd name="T110" fmla="*/ 112 w 296"/>
                <a:gd name="T111" fmla="*/ 119 h 289"/>
                <a:gd name="T112" fmla="*/ 143 w 296"/>
                <a:gd name="T113" fmla="*/ 109 h 289"/>
                <a:gd name="T114" fmla="*/ 173 w 296"/>
                <a:gd name="T115" fmla="*/ 92 h 289"/>
                <a:gd name="T116" fmla="*/ 200 w 296"/>
                <a:gd name="T117" fmla="*/ 100 h 289"/>
                <a:gd name="T118" fmla="*/ 236 w 296"/>
                <a:gd name="T119" fmla="*/ 100 h 289"/>
                <a:gd name="T120" fmla="*/ 260 w 296"/>
                <a:gd name="T121" fmla="*/ 105 h 289"/>
                <a:gd name="T122" fmla="*/ 282 w 296"/>
                <a:gd name="T123" fmla="*/ 114 h 289"/>
                <a:gd name="T124" fmla="*/ 291 w 296"/>
                <a:gd name="T125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89">
                  <a:moveTo>
                    <a:pt x="171" y="264"/>
                  </a:moveTo>
                  <a:lnTo>
                    <a:pt x="168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8" y="266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1" y="266"/>
                  </a:lnTo>
                  <a:lnTo>
                    <a:pt x="171" y="266"/>
                  </a:lnTo>
                  <a:lnTo>
                    <a:pt x="171" y="264"/>
                  </a:lnTo>
                  <a:lnTo>
                    <a:pt x="171" y="264"/>
                  </a:lnTo>
                  <a:close/>
                  <a:moveTo>
                    <a:pt x="209" y="268"/>
                  </a:moveTo>
                  <a:lnTo>
                    <a:pt x="208" y="266"/>
                  </a:lnTo>
                  <a:lnTo>
                    <a:pt x="208" y="268"/>
                  </a:lnTo>
                  <a:lnTo>
                    <a:pt x="204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4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3" y="264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3" y="264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3" y="266"/>
                  </a:lnTo>
                  <a:lnTo>
                    <a:pt x="193" y="266"/>
                  </a:lnTo>
                  <a:lnTo>
                    <a:pt x="195" y="264"/>
                  </a:lnTo>
                  <a:lnTo>
                    <a:pt x="213" y="269"/>
                  </a:lnTo>
                  <a:lnTo>
                    <a:pt x="211" y="269"/>
                  </a:lnTo>
                  <a:lnTo>
                    <a:pt x="209" y="268"/>
                  </a:lnTo>
                  <a:close/>
                  <a:moveTo>
                    <a:pt x="182" y="253"/>
                  </a:moveTo>
                  <a:lnTo>
                    <a:pt x="182" y="251"/>
                  </a:lnTo>
                  <a:lnTo>
                    <a:pt x="181" y="251"/>
                  </a:lnTo>
                  <a:lnTo>
                    <a:pt x="177" y="250"/>
                  </a:lnTo>
                  <a:lnTo>
                    <a:pt x="171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2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59" y="250"/>
                  </a:lnTo>
                  <a:lnTo>
                    <a:pt x="157" y="250"/>
                  </a:lnTo>
                  <a:lnTo>
                    <a:pt x="157" y="250"/>
                  </a:lnTo>
                  <a:lnTo>
                    <a:pt x="157" y="251"/>
                  </a:lnTo>
                  <a:lnTo>
                    <a:pt x="159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61" y="253"/>
                  </a:lnTo>
                  <a:lnTo>
                    <a:pt x="162" y="255"/>
                  </a:lnTo>
                  <a:lnTo>
                    <a:pt x="168" y="255"/>
                  </a:lnTo>
                  <a:lnTo>
                    <a:pt x="170" y="255"/>
                  </a:lnTo>
                  <a:lnTo>
                    <a:pt x="173" y="255"/>
                  </a:lnTo>
                  <a:lnTo>
                    <a:pt x="177" y="253"/>
                  </a:lnTo>
                  <a:lnTo>
                    <a:pt x="181" y="255"/>
                  </a:lnTo>
                  <a:lnTo>
                    <a:pt x="182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6" y="255"/>
                  </a:lnTo>
                  <a:lnTo>
                    <a:pt x="184" y="253"/>
                  </a:lnTo>
                  <a:lnTo>
                    <a:pt x="182" y="253"/>
                  </a:lnTo>
                  <a:close/>
                  <a:moveTo>
                    <a:pt x="249" y="286"/>
                  </a:moveTo>
                  <a:lnTo>
                    <a:pt x="249" y="286"/>
                  </a:lnTo>
                  <a:lnTo>
                    <a:pt x="247" y="286"/>
                  </a:lnTo>
                  <a:lnTo>
                    <a:pt x="247" y="284"/>
                  </a:lnTo>
                  <a:lnTo>
                    <a:pt x="247" y="284"/>
                  </a:lnTo>
                  <a:lnTo>
                    <a:pt x="247" y="282"/>
                  </a:lnTo>
                  <a:lnTo>
                    <a:pt x="247" y="280"/>
                  </a:lnTo>
                  <a:lnTo>
                    <a:pt x="247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2" y="277"/>
                  </a:lnTo>
                  <a:lnTo>
                    <a:pt x="240" y="277"/>
                  </a:lnTo>
                  <a:lnTo>
                    <a:pt x="238" y="275"/>
                  </a:lnTo>
                  <a:lnTo>
                    <a:pt x="236" y="275"/>
                  </a:lnTo>
                  <a:lnTo>
                    <a:pt x="227" y="268"/>
                  </a:lnTo>
                  <a:lnTo>
                    <a:pt x="226" y="268"/>
                  </a:lnTo>
                  <a:lnTo>
                    <a:pt x="224" y="266"/>
                  </a:lnTo>
                  <a:lnTo>
                    <a:pt x="222" y="264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5"/>
                  </a:lnTo>
                  <a:lnTo>
                    <a:pt x="211" y="255"/>
                  </a:lnTo>
                  <a:lnTo>
                    <a:pt x="211" y="255"/>
                  </a:lnTo>
                  <a:lnTo>
                    <a:pt x="209" y="255"/>
                  </a:lnTo>
                  <a:lnTo>
                    <a:pt x="209" y="255"/>
                  </a:lnTo>
                  <a:lnTo>
                    <a:pt x="208" y="257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1" y="257"/>
                  </a:lnTo>
                  <a:lnTo>
                    <a:pt x="211" y="259"/>
                  </a:lnTo>
                  <a:lnTo>
                    <a:pt x="211" y="259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09" y="257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7"/>
                  </a:lnTo>
                  <a:lnTo>
                    <a:pt x="206" y="257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88" y="248"/>
                  </a:lnTo>
                  <a:lnTo>
                    <a:pt x="184" y="248"/>
                  </a:lnTo>
                  <a:lnTo>
                    <a:pt x="179" y="248"/>
                  </a:lnTo>
                  <a:lnTo>
                    <a:pt x="179" y="248"/>
                  </a:lnTo>
                  <a:lnTo>
                    <a:pt x="177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50"/>
                  </a:lnTo>
                  <a:lnTo>
                    <a:pt x="177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6" y="250"/>
                  </a:lnTo>
                  <a:lnTo>
                    <a:pt x="186" y="250"/>
                  </a:lnTo>
                  <a:lnTo>
                    <a:pt x="186" y="251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3" y="255"/>
                  </a:lnTo>
                  <a:lnTo>
                    <a:pt x="197" y="255"/>
                  </a:lnTo>
                  <a:lnTo>
                    <a:pt x="197" y="257"/>
                  </a:lnTo>
                  <a:lnTo>
                    <a:pt x="197" y="259"/>
                  </a:lnTo>
                  <a:lnTo>
                    <a:pt x="202" y="259"/>
                  </a:lnTo>
                  <a:lnTo>
                    <a:pt x="204" y="260"/>
                  </a:lnTo>
                  <a:lnTo>
                    <a:pt x="208" y="260"/>
                  </a:lnTo>
                  <a:lnTo>
                    <a:pt x="209" y="262"/>
                  </a:lnTo>
                  <a:lnTo>
                    <a:pt x="211" y="262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8" y="264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20" y="266"/>
                  </a:lnTo>
                  <a:lnTo>
                    <a:pt x="224" y="268"/>
                  </a:lnTo>
                  <a:lnTo>
                    <a:pt x="226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71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5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7" y="286"/>
                  </a:lnTo>
                  <a:lnTo>
                    <a:pt x="249" y="286"/>
                  </a:lnTo>
                  <a:lnTo>
                    <a:pt x="249" y="287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49" y="287"/>
                  </a:lnTo>
                  <a:lnTo>
                    <a:pt x="249" y="286"/>
                  </a:lnTo>
                  <a:close/>
                  <a:moveTo>
                    <a:pt x="137" y="244"/>
                  </a:move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4" y="242"/>
                  </a:lnTo>
                  <a:lnTo>
                    <a:pt x="132" y="242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5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close/>
                  <a:moveTo>
                    <a:pt x="161" y="241"/>
                  </a:moveTo>
                  <a:lnTo>
                    <a:pt x="184" y="241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77" y="239"/>
                  </a:lnTo>
                  <a:lnTo>
                    <a:pt x="173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61" y="237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7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3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3" y="235"/>
                  </a:lnTo>
                  <a:lnTo>
                    <a:pt x="155" y="237"/>
                  </a:lnTo>
                  <a:lnTo>
                    <a:pt x="153" y="237"/>
                  </a:lnTo>
                  <a:lnTo>
                    <a:pt x="152" y="235"/>
                  </a:lnTo>
                  <a:lnTo>
                    <a:pt x="150" y="233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8" y="237"/>
                  </a:lnTo>
                  <a:lnTo>
                    <a:pt x="150" y="237"/>
                  </a:lnTo>
                  <a:lnTo>
                    <a:pt x="153" y="239"/>
                  </a:lnTo>
                  <a:lnTo>
                    <a:pt x="159" y="241"/>
                  </a:lnTo>
                  <a:lnTo>
                    <a:pt x="161" y="241"/>
                  </a:lnTo>
                  <a:close/>
                  <a:moveTo>
                    <a:pt x="146" y="226"/>
                  </a:move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50" y="230"/>
                  </a:lnTo>
                  <a:lnTo>
                    <a:pt x="153" y="231"/>
                  </a:lnTo>
                  <a:lnTo>
                    <a:pt x="157" y="231"/>
                  </a:lnTo>
                  <a:lnTo>
                    <a:pt x="166" y="231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0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0" y="226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4" y="226"/>
                  </a:lnTo>
                  <a:lnTo>
                    <a:pt x="166" y="226"/>
                  </a:lnTo>
                  <a:lnTo>
                    <a:pt x="166" y="224"/>
                  </a:lnTo>
                  <a:lnTo>
                    <a:pt x="159" y="222"/>
                  </a:lnTo>
                  <a:lnTo>
                    <a:pt x="150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6" y="222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6" y="226"/>
                  </a:lnTo>
                  <a:lnTo>
                    <a:pt x="146" y="226"/>
                  </a:lnTo>
                  <a:close/>
                  <a:moveTo>
                    <a:pt x="144" y="226"/>
                  </a:moveTo>
                  <a:lnTo>
                    <a:pt x="144" y="224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9" y="224"/>
                  </a:lnTo>
                  <a:lnTo>
                    <a:pt x="143" y="226"/>
                  </a:lnTo>
                  <a:lnTo>
                    <a:pt x="144" y="226"/>
                  </a:lnTo>
                  <a:lnTo>
                    <a:pt x="144" y="226"/>
                  </a:lnTo>
                  <a:close/>
                  <a:moveTo>
                    <a:pt x="137" y="215"/>
                  </a:moveTo>
                  <a:lnTo>
                    <a:pt x="137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3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1" y="213"/>
                  </a:lnTo>
                  <a:lnTo>
                    <a:pt x="139" y="213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7" y="215"/>
                  </a:lnTo>
                  <a:close/>
                  <a:moveTo>
                    <a:pt x="108" y="204"/>
                  </a:move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6" y="203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2" y="206"/>
                  </a:lnTo>
                  <a:lnTo>
                    <a:pt x="108" y="204"/>
                  </a:lnTo>
                  <a:lnTo>
                    <a:pt x="108" y="204"/>
                  </a:lnTo>
                  <a:close/>
                  <a:moveTo>
                    <a:pt x="92" y="194"/>
                  </a:moveTo>
                  <a:lnTo>
                    <a:pt x="92" y="194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4" y="195"/>
                  </a:lnTo>
                  <a:lnTo>
                    <a:pt x="96" y="195"/>
                  </a:lnTo>
                  <a:lnTo>
                    <a:pt x="94" y="195"/>
                  </a:lnTo>
                  <a:lnTo>
                    <a:pt x="92" y="194"/>
                  </a:lnTo>
                  <a:close/>
                  <a:moveTo>
                    <a:pt x="97" y="186"/>
                  </a:moveTo>
                  <a:lnTo>
                    <a:pt x="96" y="186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2" y="183"/>
                  </a:lnTo>
                  <a:lnTo>
                    <a:pt x="90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6"/>
                  </a:lnTo>
                  <a:close/>
                  <a:moveTo>
                    <a:pt x="87" y="179"/>
                  </a:moveTo>
                  <a:lnTo>
                    <a:pt x="88" y="179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1" y="174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9"/>
                  </a:lnTo>
                  <a:close/>
                  <a:moveTo>
                    <a:pt x="69" y="170"/>
                  </a:moveTo>
                  <a:lnTo>
                    <a:pt x="69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68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close/>
                  <a:moveTo>
                    <a:pt x="85" y="188"/>
                  </a:moveTo>
                  <a:lnTo>
                    <a:pt x="87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79"/>
                  </a:lnTo>
                  <a:lnTo>
                    <a:pt x="78" y="177"/>
                  </a:lnTo>
                  <a:lnTo>
                    <a:pt x="76" y="177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69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2" y="175"/>
                  </a:lnTo>
                  <a:lnTo>
                    <a:pt x="74" y="175"/>
                  </a:lnTo>
                  <a:lnTo>
                    <a:pt x="76" y="177"/>
                  </a:lnTo>
                  <a:lnTo>
                    <a:pt x="78" y="181"/>
                  </a:lnTo>
                  <a:lnTo>
                    <a:pt x="79" y="183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3" y="188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6"/>
                  </a:lnTo>
                  <a:lnTo>
                    <a:pt x="85" y="188"/>
                  </a:lnTo>
                  <a:close/>
                  <a:moveTo>
                    <a:pt x="63" y="159"/>
                  </a:moveTo>
                  <a:lnTo>
                    <a:pt x="63" y="159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3" y="161"/>
                  </a:lnTo>
                  <a:lnTo>
                    <a:pt x="63" y="159"/>
                  </a:lnTo>
                  <a:close/>
                  <a:moveTo>
                    <a:pt x="56" y="157"/>
                  </a:moveTo>
                  <a:lnTo>
                    <a:pt x="54" y="156"/>
                  </a:lnTo>
                  <a:lnTo>
                    <a:pt x="56" y="157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6" y="157"/>
                  </a:lnTo>
                  <a:close/>
                  <a:moveTo>
                    <a:pt x="65" y="154"/>
                  </a:moveTo>
                  <a:lnTo>
                    <a:pt x="65" y="154"/>
                  </a:lnTo>
                  <a:lnTo>
                    <a:pt x="65" y="154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close/>
                  <a:moveTo>
                    <a:pt x="38" y="134"/>
                  </a:move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4"/>
                  </a:lnTo>
                  <a:close/>
                  <a:moveTo>
                    <a:pt x="63" y="134"/>
                  </a:moveTo>
                  <a:lnTo>
                    <a:pt x="69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7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7"/>
                  </a:lnTo>
                  <a:lnTo>
                    <a:pt x="81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3" y="157"/>
                  </a:lnTo>
                  <a:lnTo>
                    <a:pt x="85" y="157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7"/>
                  </a:lnTo>
                  <a:lnTo>
                    <a:pt x="88" y="157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79" y="148"/>
                  </a:lnTo>
                  <a:lnTo>
                    <a:pt x="78" y="147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8" y="150"/>
                  </a:lnTo>
                  <a:lnTo>
                    <a:pt x="74" y="143"/>
                  </a:lnTo>
                  <a:lnTo>
                    <a:pt x="70" y="143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0" y="138"/>
                  </a:lnTo>
                  <a:lnTo>
                    <a:pt x="69" y="138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5" y="134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3" y="132"/>
                  </a:lnTo>
                  <a:lnTo>
                    <a:pt x="63" y="134"/>
                  </a:lnTo>
                  <a:close/>
                  <a:moveTo>
                    <a:pt x="47" y="141"/>
                  </a:moveTo>
                  <a:lnTo>
                    <a:pt x="45" y="138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41" y="132"/>
                  </a:lnTo>
                  <a:lnTo>
                    <a:pt x="41" y="134"/>
                  </a:lnTo>
                  <a:lnTo>
                    <a:pt x="43" y="134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9" y="145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2" y="145"/>
                  </a:lnTo>
                  <a:lnTo>
                    <a:pt x="47" y="141"/>
                  </a:lnTo>
                  <a:close/>
                  <a:moveTo>
                    <a:pt x="63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69" y="129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5"/>
                  </a:lnTo>
                  <a:lnTo>
                    <a:pt x="63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60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close/>
                  <a:moveTo>
                    <a:pt x="50" y="136"/>
                  </a:moveTo>
                  <a:lnTo>
                    <a:pt x="50" y="136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5" y="107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41" y="107"/>
                  </a:lnTo>
                  <a:lnTo>
                    <a:pt x="43" y="107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8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1" y="118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30"/>
                  </a:lnTo>
                  <a:lnTo>
                    <a:pt x="47" y="134"/>
                  </a:lnTo>
                  <a:lnTo>
                    <a:pt x="49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close/>
                  <a:moveTo>
                    <a:pt x="56" y="109"/>
                  </a:moveTo>
                  <a:lnTo>
                    <a:pt x="56" y="107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5" y="110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close/>
                  <a:moveTo>
                    <a:pt x="296" y="94"/>
                  </a:moveTo>
                  <a:lnTo>
                    <a:pt x="294" y="94"/>
                  </a:lnTo>
                  <a:lnTo>
                    <a:pt x="294" y="92"/>
                  </a:lnTo>
                  <a:lnTo>
                    <a:pt x="283" y="91"/>
                  </a:lnTo>
                  <a:lnTo>
                    <a:pt x="282" y="89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5"/>
                  </a:lnTo>
                  <a:lnTo>
                    <a:pt x="280" y="85"/>
                  </a:lnTo>
                  <a:lnTo>
                    <a:pt x="278" y="85"/>
                  </a:lnTo>
                  <a:lnTo>
                    <a:pt x="276" y="85"/>
                  </a:lnTo>
                  <a:lnTo>
                    <a:pt x="276" y="85"/>
                  </a:lnTo>
                  <a:lnTo>
                    <a:pt x="274" y="83"/>
                  </a:lnTo>
                  <a:lnTo>
                    <a:pt x="274" y="82"/>
                  </a:lnTo>
                  <a:lnTo>
                    <a:pt x="276" y="82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74" y="76"/>
                  </a:lnTo>
                  <a:lnTo>
                    <a:pt x="276" y="74"/>
                  </a:lnTo>
                  <a:lnTo>
                    <a:pt x="276" y="74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0" y="73"/>
                  </a:lnTo>
                  <a:lnTo>
                    <a:pt x="280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4" y="63"/>
                  </a:lnTo>
                  <a:lnTo>
                    <a:pt x="274" y="63"/>
                  </a:lnTo>
                  <a:lnTo>
                    <a:pt x="274" y="62"/>
                  </a:lnTo>
                  <a:lnTo>
                    <a:pt x="273" y="62"/>
                  </a:lnTo>
                  <a:lnTo>
                    <a:pt x="273" y="60"/>
                  </a:lnTo>
                  <a:lnTo>
                    <a:pt x="271" y="60"/>
                  </a:lnTo>
                  <a:lnTo>
                    <a:pt x="271" y="60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71" y="49"/>
                  </a:lnTo>
                  <a:lnTo>
                    <a:pt x="271" y="49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69" y="4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71" y="45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4" y="47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5" y="51"/>
                  </a:lnTo>
                  <a:lnTo>
                    <a:pt x="255" y="53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47" y="56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2" y="56"/>
                  </a:lnTo>
                  <a:lnTo>
                    <a:pt x="242" y="58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38" y="56"/>
                  </a:lnTo>
                  <a:lnTo>
                    <a:pt x="236" y="54"/>
                  </a:lnTo>
                  <a:lnTo>
                    <a:pt x="236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56"/>
                  </a:lnTo>
                  <a:lnTo>
                    <a:pt x="224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7" y="53"/>
                  </a:lnTo>
                  <a:lnTo>
                    <a:pt x="217" y="53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4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1" y="40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1" y="31"/>
                  </a:lnTo>
                  <a:lnTo>
                    <a:pt x="181" y="29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7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1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7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59" y="8"/>
                  </a:lnTo>
                  <a:lnTo>
                    <a:pt x="159" y="6"/>
                  </a:lnTo>
                  <a:lnTo>
                    <a:pt x="157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3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1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5" y="53"/>
                  </a:lnTo>
                  <a:lnTo>
                    <a:pt x="103" y="53"/>
                  </a:lnTo>
                  <a:lnTo>
                    <a:pt x="101" y="51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4"/>
                  </a:lnTo>
                  <a:lnTo>
                    <a:pt x="94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79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9" y="78"/>
                  </a:lnTo>
                  <a:lnTo>
                    <a:pt x="67" y="78"/>
                  </a:lnTo>
                  <a:lnTo>
                    <a:pt x="65" y="78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27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1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8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7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6"/>
                  </a:lnTo>
                  <a:lnTo>
                    <a:pt x="63" y="101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69" y="130"/>
                  </a:lnTo>
                  <a:lnTo>
                    <a:pt x="70" y="132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78" y="143"/>
                  </a:lnTo>
                  <a:lnTo>
                    <a:pt x="79" y="143"/>
                  </a:lnTo>
                  <a:lnTo>
                    <a:pt x="81" y="145"/>
                  </a:lnTo>
                  <a:lnTo>
                    <a:pt x="83" y="14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90" y="163"/>
                  </a:lnTo>
                  <a:lnTo>
                    <a:pt x="88" y="163"/>
                  </a:lnTo>
                  <a:lnTo>
                    <a:pt x="88" y="163"/>
                  </a:lnTo>
                  <a:lnTo>
                    <a:pt x="88" y="161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1" y="163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66"/>
                  </a:lnTo>
                  <a:lnTo>
                    <a:pt x="85" y="170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4" y="179"/>
                  </a:lnTo>
                  <a:lnTo>
                    <a:pt x="94" y="181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05" y="190"/>
                  </a:lnTo>
                  <a:lnTo>
                    <a:pt x="106" y="192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5" y="197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199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23" y="203"/>
                  </a:lnTo>
                  <a:lnTo>
                    <a:pt x="123" y="201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08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8" y="215"/>
                  </a:lnTo>
                  <a:lnTo>
                    <a:pt x="130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7" y="213"/>
                  </a:lnTo>
                  <a:lnTo>
                    <a:pt x="139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6" y="212"/>
                  </a:lnTo>
                  <a:lnTo>
                    <a:pt x="148" y="212"/>
                  </a:lnTo>
                  <a:lnTo>
                    <a:pt x="150" y="212"/>
                  </a:lnTo>
                  <a:lnTo>
                    <a:pt x="148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7" y="219"/>
                  </a:lnTo>
                  <a:lnTo>
                    <a:pt x="161" y="219"/>
                  </a:lnTo>
                  <a:lnTo>
                    <a:pt x="162" y="221"/>
                  </a:lnTo>
                  <a:lnTo>
                    <a:pt x="170" y="221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2" y="235"/>
                  </a:lnTo>
                  <a:lnTo>
                    <a:pt x="184" y="237"/>
                  </a:lnTo>
                  <a:lnTo>
                    <a:pt x="191" y="241"/>
                  </a:lnTo>
                  <a:lnTo>
                    <a:pt x="193" y="244"/>
                  </a:lnTo>
                  <a:lnTo>
                    <a:pt x="195" y="246"/>
                  </a:lnTo>
                  <a:lnTo>
                    <a:pt x="197" y="244"/>
                  </a:lnTo>
                  <a:lnTo>
                    <a:pt x="197" y="244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0" y="246"/>
                  </a:lnTo>
                  <a:lnTo>
                    <a:pt x="200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9" y="250"/>
                  </a:lnTo>
                  <a:lnTo>
                    <a:pt x="200" y="250"/>
                  </a:lnTo>
                  <a:lnTo>
                    <a:pt x="200" y="251"/>
                  </a:lnTo>
                  <a:lnTo>
                    <a:pt x="200" y="251"/>
                  </a:lnTo>
                  <a:lnTo>
                    <a:pt x="202" y="253"/>
                  </a:lnTo>
                  <a:lnTo>
                    <a:pt x="202" y="251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199" y="239"/>
                  </a:lnTo>
                  <a:lnTo>
                    <a:pt x="197" y="239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5" y="235"/>
                  </a:lnTo>
                  <a:lnTo>
                    <a:pt x="195" y="235"/>
                  </a:lnTo>
                  <a:lnTo>
                    <a:pt x="195" y="233"/>
                  </a:lnTo>
                  <a:lnTo>
                    <a:pt x="193" y="233"/>
                  </a:lnTo>
                  <a:lnTo>
                    <a:pt x="191" y="231"/>
                  </a:lnTo>
                  <a:lnTo>
                    <a:pt x="190" y="228"/>
                  </a:lnTo>
                  <a:lnTo>
                    <a:pt x="190" y="224"/>
                  </a:lnTo>
                  <a:lnTo>
                    <a:pt x="190" y="219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2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7" y="212"/>
                  </a:lnTo>
                  <a:lnTo>
                    <a:pt x="175" y="208"/>
                  </a:lnTo>
                  <a:lnTo>
                    <a:pt x="166" y="20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1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7" y="190"/>
                  </a:lnTo>
                  <a:lnTo>
                    <a:pt x="155" y="186"/>
                  </a:lnTo>
                  <a:lnTo>
                    <a:pt x="153" y="185"/>
                  </a:lnTo>
                  <a:lnTo>
                    <a:pt x="152" y="183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7" y="166"/>
                  </a:lnTo>
                  <a:lnTo>
                    <a:pt x="135" y="166"/>
                  </a:lnTo>
                  <a:lnTo>
                    <a:pt x="135" y="163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47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28" y="138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3" y="134"/>
                  </a:lnTo>
                  <a:lnTo>
                    <a:pt x="123" y="132"/>
                  </a:lnTo>
                  <a:lnTo>
                    <a:pt x="123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2" y="127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4" y="123"/>
                  </a:lnTo>
                  <a:lnTo>
                    <a:pt x="114" y="121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6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9" y="94"/>
                  </a:lnTo>
                  <a:lnTo>
                    <a:pt x="125" y="96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100"/>
                  </a:lnTo>
                  <a:lnTo>
                    <a:pt x="130" y="103"/>
                  </a:lnTo>
                  <a:lnTo>
                    <a:pt x="132" y="103"/>
                  </a:lnTo>
                  <a:lnTo>
                    <a:pt x="135" y="109"/>
                  </a:lnTo>
                  <a:lnTo>
                    <a:pt x="137" y="109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3" y="110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0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100"/>
                  </a:lnTo>
                  <a:lnTo>
                    <a:pt x="150" y="96"/>
                  </a:lnTo>
                  <a:lnTo>
                    <a:pt x="152" y="94"/>
                  </a:lnTo>
                  <a:lnTo>
                    <a:pt x="155" y="94"/>
                  </a:lnTo>
                  <a:lnTo>
                    <a:pt x="164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1" y="98"/>
                  </a:lnTo>
                  <a:lnTo>
                    <a:pt x="182" y="98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1" y="98"/>
                  </a:lnTo>
                  <a:lnTo>
                    <a:pt x="191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0" y="100"/>
                  </a:lnTo>
                  <a:lnTo>
                    <a:pt x="200" y="101"/>
                  </a:lnTo>
                  <a:lnTo>
                    <a:pt x="199" y="101"/>
                  </a:lnTo>
                  <a:lnTo>
                    <a:pt x="200" y="101"/>
                  </a:lnTo>
                  <a:lnTo>
                    <a:pt x="202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6" y="101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3" y="101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2" y="103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7" y="100"/>
                  </a:lnTo>
                  <a:lnTo>
                    <a:pt x="229" y="103"/>
                  </a:lnTo>
                  <a:lnTo>
                    <a:pt x="231" y="103"/>
                  </a:lnTo>
                  <a:lnTo>
                    <a:pt x="231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5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101"/>
                  </a:lnTo>
                  <a:lnTo>
                    <a:pt x="235" y="100"/>
                  </a:lnTo>
                  <a:lnTo>
                    <a:pt x="236" y="100"/>
                  </a:lnTo>
                  <a:lnTo>
                    <a:pt x="236" y="100"/>
                  </a:lnTo>
                  <a:lnTo>
                    <a:pt x="238" y="100"/>
                  </a:lnTo>
                  <a:lnTo>
                    <a:pt x="240" y="101"/>
                  </a:lnTo>
                  <a:lnTo>
                    <a:pt x="242" y="101"/>
                  </a:lnTo>
                  <a:lnTo>
                    <a:pt x="246" y="101"/>
                  </a:lnTo>
                  <a:lnTo>
                    <a:pt x="246" y="103"/>
                  </a:lnTo>
                  <a:lnTo>
                    <a:pt x="247" y="103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51" y="107"/>
                  </a:lnTo>
                  <a:lnTo>
                    <a:pt x="253" y="107"/>
                  </a:lnTo>
                  <a:lnTo>
                    <a:pt x="253" y="105"/>
                  </a:lnTo>
                  <a:lnTo>
                    <a:pt x="253" y="105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4" y="109"/>
                  </a:lnTo>
                  <a:lnTo>
                    <a:pt x="264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5" y="116"/>
                  </a:lnTo>
                  <a:lnTo>
                    <a:pt x="265" y="118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4" y="118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8" y="118"/>
                  </a:lnTo>
                  <a:lnTo>
                    <a:pt x="278" y="118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0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7"/>
                  </a:lnTo>
                  <a:lnTo>
                    <a:pt x="280" y="105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98"/>
                  </a:lnTo>
                  <a:lnTo>
                    <a:pt x="282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8"/>
                  </a:lnTo>
                  <a:lnTo>
                    <a:pt x="285" y="98"/>
                  </a:lnTo>
                  <a:lnTo>
                    <a:pt x="285" y="100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6" y="96"/>
                  </a:lnTo>
                  <a:lnTo>
                    <a:pt x="296" y="9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9A14452D-7169-42CD-9728-3AA2B421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4679951"/>
              <a:ext cx="500063" cy="320675"/>
            </a:xfrm>
            <a:custGeom>
              <a:avLst/>
              <a:gdLst>
                <a:gd name="T0" fmla="*/ 280 w 315"/>
                <a:gd name="T1" fmla="*/ 16 h 202"/>
                <a:gd name="T2" fmla="*/ 248 w 315"/>
                <a:gd name="T3" fmla="*/ 9 h 202"/>
                <a:gd name="T4" fmla="*/ 217 w 315"/>
                <a:gd name="T5" fmla="*/ 9 h 202"/>
                <a:gd name="T6" fmla="*/ 179 w 315"/>
                <a:gd name="T7" fmla="*/ 25 h 202"/>
                <a:gd name="T8" fmla="*/ 163 w 315"/>
                <a:gd name="T9" fmla="*/ 38 h 202"/>
                <a:gd name="T10" fmla="*/ 138 w 315"/>
                <a:gd name="T11" fmla="*/ 34 h 202"/>
                <a:gd name="T12" fmla="*/ 71 w 315"/>
                <a:gd name="T13" fmla="*/ 27 h 202"/>
                <a:gd name="T14" fmla="*/ 27 w 315"/>
                <a:gd name="T15" fmla="*/ 25 h 202"/>
                <a:gd name="T16" fmla="*/ 31 w 315"/>
                <a:gd name="T17" fmla="*/ 7 h 202"/>
                <a:gd name="T18" fmla="*/ 13 w 315"/>
                <a:gd name="T19" fmla="*/ 7 h 202"/>
                <a:gd name="T20" fmla="*/ 4 w 315"/>
                <a:gd name="T21" fmla="*/ 16 h 202"/>
                <a:gd name="T22" fmla="*/ 2 w 315"/>
                <a:gd name="T23" fmla="*/ 34 h 202"/>
                <a:gd name="T24" fmla="*/ 8 w 315"/>
                <a:gd name="T25" fmla="*/ 43 h 202"/>
                <a:gd name="T26" fmla="*/ 9 w 315"/>
                <a:gd name="T27" fmla="*/ 50 h 202"/>
                <a:gd name="T28" fmla="*/ 17 w 315"/>
                <a:gd name="T29" fmla="*/ 57 h 202"/>
                <a:gd name="T30" fmla="*/ 29 w 315"/>
                <a:gd name="T31" fmla="*/ 68 h 202"/>
                <a:gd name="T32" fmla="*/ 27 w 315"/>
                <a:gd name="T33" fmla="*/ 81 h 202"/>
                <a:gd name="T34" fmla="*/ 20 w 315"/>
                <a:gd name="T35" fmla="*/ 92 h 202"/>
                <a:gd name="T36" fmla="*/ 6 w 315"/>
                <a:gd name="T37" fmla="*/ 95 h 202"/>
                <a:gd name="T38" fmla="*/ 6 w 315"/>
                <a:gd name="T39" fmla="*/ 106 h 202"/>
                <a:gd name="T40" fmla="*/ 9 w 315"/>
                <a:gd name="T41" fmla="*/ 124 h 202"/>
                <a:gd name="T42" fmla="*/ 9 w 315"/>
                <a:gd name="T43" fmla="*/ 142 h 202"/>
                <a:gd name="T44" fmla="*/ 24 w 315"/>
                <a:gd name="T45" fmla="*/ 150 h 202"/>
                <a:gd name="T46" fmla="*/ 27 w 315"/>
                <a:gd name="T47" fmla="*/ 155 h 202"/>
                <a:gd name="T48" fmla="*/ 31 w 315"/>
                <a:gd name="T49" fmla="*/ 168 h 202"/>
                <a:gd name="T50" fmla="*/ 31 w 315"/>
                <a:gd name="T51" fmla="*/ 178 h 202"/>
                <a:gd name="T52" fmla="*/ 31 w 315"/>
                <a:gd name="T53" fmla="*/ 191 h 202"/>
                <a:gd name="T54" fmla="*/ 45 w 315"/>
                <a:gd name="T55" fmla="*/ 193 h 202"/>
                <a:gd name="T56" fmla="*/ 65 w 315"/>
                <a:gd name="T57" fmla="*/ 193 h 202"/>
                <a:gd name="T58" fmla="*/ 78 w 315"/>
                <a:gd name="T59" fmla="*/ 188 h 202"/>
                <a:gd name="T60" fmla="*/ 85 w 315"/>
                <a:gd name="T61" fmla="*/ 184 h 202"/>
                <a:gd name="T62" fmla="*/ 96 w 315"/>
                <a:gd name="T63" fmla="*/ 180 h 202"/>
                <a:gd name="T64" fmla="*/ 103 w 315"/>
                <a:gd name="T65" fmla="*/ 184 h 202"/>
                <a:gd name="T66" fmla="*/ 112 w 315"/>
                <a:gd name="T67" fmla="*/ 188 h 202"/>
                <a:gd name="T68" fmla="*/ 123 w 315"/>
                <a:gd name="T69" fmla="*/ 195 h 202"/>
                <a:gd name="T70" fmla="*/ 139 w 315"/>
                <a:gd name="T71" fmla="*/ 197 h 202"/>
                <a:gd name="T72" fmla="*/ 159 w 315"/>
                <a:gd name="T73" fmla="*/ 200 h 202"/>
                <a:gd name="T74" fmla="*/ 172 w 315"/>
                <a:gd name="T75" fmla="*/ 197 h 202"/>
                <a:gd name="T76" fmla="*/ 190 w 315"/>
                <a:gd name="T77" fmla="*/ 195 h 202"/>
                <a:gd name="T78" fmla="*/ 192 w 315"/>
                <a:gd name="T79" fmla="*/ 186 h 202"/>
                <a:gd name="T80" fmla="*/ 190 w 315"/>
                <a:gd name="T81" fmla="*/ 177 h 202"/>
                <a:gd name="T82" fmla="*/ 190 w 315"/>
                <a:gd name="T83" fmla="*/ 169 h 202"/>
                <a:gd name="T84" fmla="*/ 203 w 315"/>
                <a:gd name="T85" fmla="*/ 164 h 202"/>
                <a:gd name="T86" fmla="*/ 212 w 315"/>
                <a:gd name="T87" fmla="*/ 157 h 202"/>
                <a:gd name="T88" fmla="*/ 226 w 315"/>
                <a:gd name="T89" fmla="*/ 153 h 202"/>
                <a:gd name="T90" fmla="*/ 233 w 315"/>
                <a:gd name="T91" fmla="*/ 150 h 202"/>
                <a:gd name="T92" fmla="*/ 242 w 315"/>
                <a:gd name="T93" fmla="*/ 148 h 202"/>
                <a:gd name="T94" fmla="*/ 262 w 315"/>
                <a:gd name="T95" fmla="*/ 159 h 202"/>
                <a:gd name="T96" fmla="*/ 264 w 315"/>
                <a:gd name="T97" fmla="*/ 155 h 202"/>
                <a:gd name="T98" fmla="*/ 275 w 315"/>
                <a:gd name="T99" fmla="*/ 151 h 202"/>
                <a:gd name="T100" fmla="*/ 286 w 315"/>
                <a:gd name="T101" fmla="*/ 151 h 202"/>
                <a:gd name="T102" fmla="*/ 278 w 315"/>
                <a:gd name="T103" fmla="*/ 144 h 202"/>
                <a:gd name="T104" fmla="*/ 273 w 315"/>
                <a:gd name="T105" fmla="*/ 135 h 202"/>
                <a:gd name="T106" fmla="*/ 269 w 315"/>
                <a:gd name="T107" fmla="*/ 130 h 202"/>
                <a:gd name="T108" fmla="*/ 268 w 315"/>
                <a:gd name="T109" fmla="*/ 122 h 202"/>
                <a:gd name="T110" fmla="*/ 262 w 315"/>
                <a:gd name="T111" fmla="*/ 121 h 202"/>
                <a:gd name="T112" fmla="*/ 257 w 315"/>
                <a:gd name="T113" fmla="*/ 122 h 202"/>
                <a:gd name="T114" fmla="*/ 266 w 315"/>
                <a:gd name="T115" fmla="*/ 112 h 202"/>
                <a:gd name="T116" fmla="*/ 277 w 315"/>
                <a:gd name="T117" fmla="*/ 104 h 202"/>
                <a:gd name="T118" fmla="*/ 278 w 315"/>
                <a:gd name="T119" fmla="*/ 81 h 202"/>
                <a:gd name="T120" fmla="*/ 284 w 315"/>
                <a:gd name="T121" fmla="*/ 68 h 202"/>
                <a:gd name="T122" fmla="*/ 306 w 315"/>
                <a:gd name="T123" fmla="*/ 5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" h="202">
                  <a:moveTo>
                    <a:pt x="315" y="47"/>
                  </a:moveTo>
                  <a:lnTo>
                    <a:pt x="315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06" y="34"/>
                  </a:lnTo>
                  <a:lnTo>
                    <a:pt x="295" y="32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18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7" y="16"/>
                  </a:lnTo>
                  <a:lnTo>
                    <a:pt x="273" y="18"/>
                  </a:lnTo>
                  <a:lnTo>
                    <a:pt x="269" y="20"/>
                  </a:lnTo>
                  <a:lnTo>
                    <a:pt x="268" y="16"/>
                  </a:lnTo>
                  <a:lnTo>
                    <a:pt x="268" y="16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48" y="10"/>
                  </a:lnTo>
                  <a:lnTo>
                    <a:pt x="248" y="9"/>
                  </a:lnTo>
                  <a:lnTo>
                    <a:pt x="248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4" y="7"/>
                  </a:lnTo>
                  <a:lnTo>
                    <a:pt x="239" y="5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28" y="5"/>
                  </a:lnTo>
                  <a:lnTo>
                    <a:pt x="222" y="7"/>
                  </a:lnTo>
                  <a:lnTo>
                    <a:pt x="221" y="9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04" y="10"/>
                  </a:lnTo>
                  <a:lnTo>
                    <a:pt x="201" y="12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2" y="14"/>
                  </a:lnTo>
                  <a:lnTo>
                    <a:pt x="190" y="16"/>
                  </a:lnTo>
                  <a:lnTo>
                    <a:pt x="188" y="1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1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9"/>
                  </a:lnTo>
                  <a:lnTo>
                    <a:pt x="176" y="30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7" y="36"/>
                  </a:lnTo>
                  <a:lnTo>
                    <a:pt x="145" y="36"/>
                  </a:lnTo>
                  <a:lnTo>
                    <a:pt x="138" y="34"/>
                  </a:lnTo>
                  <a:lnTo>
                    <a:pt x="132" y="32"/>
                  </a:lnTo>
                  <a:lnTo>
                    <a:pt x="121" y="34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09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103" y="32"/>
                  </a:lnTo>
                  <a:lnTo>
                    <a:pt x="101" y="32"/>
                  </a:lnTo>
                  <a:lnTo>
                    <a:pt x="100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74" y="29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58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1" y="77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1" y="119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6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5"/>
                  </a:lnTo>
                  <a:lnTo>
                    <a:pt x="27" y="157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31" y="166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4"/>
                  </a:lnTo>
                  <a:lnTo>
                    <a:pt x="31" y="188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7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2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3" y="193"/>
                  </a:lnTo>
                  <a:lnTo>
                    <a:pt x="55" y="191"/>
                  </a:lnTo>
                  <a:lnTo>
                    <a:pt x="60" y="191"/>
                  </a:lnTo>
                  <a:lnTo>
                    <a:pt x="62" y="193"/>
                  </a:lnTo>
                  <a:lnTo>
                    <a:pt x="64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1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5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5" y="184"/>
                  </a:lnTo>
                  <a:lnTo>
                    <a:pt x="87" y="182"/>
                  </a:lnTo>
                  <a:lnTo>
                    <a:pt x="89" y="182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0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6" y="189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8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1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3"/>
                  </a:lnTo>
                  <a:lnTo>
                    <a:pt x="123" y="193"/>
                  </a:lnTo>
                  <a:lnTo>
                    <a:pt x="125" y="193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9" y="191"/>
                  </a:lnTo>
                  <a:lnTo>
                    <a:pt x="130" y="193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3" y="198"/>
                  </a:lnTo>
                  <a:lnTo>
                    <a:pt x="145" y="202"/>
                  </a:lnTo>
                  <a:lnTo>
                    <a:pt x="145" y="202"/>
                  </a:lnTo>
                  <a:lnTo>
                    <a:pt x="147" y="202"/>
                  </a:lnTo>
                  <a:lnTo>
                    <a:pt x="148" y="202"/>
                  </a:lnTo>
                  <a:lnTo>
                    <a:pt x="156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7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70" y="198"/>
                  </a:lnTo>
                  <a:lnTo>
                    <a:pt x="170" y="197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4" y="197"/>
                  </a:lnTo>
                  <a:lnTo>
                    <a:pt x="176" y="197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81" y="197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3" y="197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3"/>
                  </a:lnTo>
                  <a:lnTo>
                    <a:pt x="192" y="193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8" y="177"/>
                  </a:lnTo>
                  <a:lnTo>
                    <a:pt x="186" y="177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8" y="171"/>
                  </a:lnTo>
                  <a:lnTo>
                    <a:pt x="188" y="171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8"/>
                  </a:lnTo>
                  <a:lnTo>
                    <a:pt x="201" y="166"/>
                  </a:lnTo>
                  <a:lnTo>
                    <a:pt x="203" y="164"/>
                  </a:lnTo>
                  <a:lnTo>
                    <a:pt x="208" y="164"/>
                  </a:lnTo>
                  <a:lnTo>
                    <a:pt x="210" y="164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3" y="155"/>
                  </a:lnTo>
                  <a:lnTo>
                    <a:pt x="213" y="153"/>
                  </a:lnTo>
                  <a:lnTo>
                    <a:pt x="215" y="153"/>
                  </a:lnTo>
                  <a:lnTo>
                    <a:pt x="219" y="155"/>
                  </a:lnTo>
                  <a:lnTo>
                    <a:pt x="221" y="155"/>
                  </a:lnTo>
                  <a:lnTo>
                    <a:pt x="221" y="155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4" y="153"/>
                  </a:lnTo>
                  <a:lnTo>
                    <a:pt x="224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5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9" y="146"/>
                  </a:lnTo>
                  <a:lnTo>
                    <a:pt x="239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51" y="148"/>
                  </a:lnTo>
                  <a:lnTo>
                    <a:pt x="253" y="151"/>
                  </a:lnTo>
                  <a:lnTo>
                    <a:pt x="253" y="153"/>
                  </a:lnTo>
                  <a:lnTo>
                    <a:pt x="255" y="153"/>
                  </a:lnTo>
                  <a:lnTo>
                    <a:pt x="259" y="155"/>
                  </a:lnTo>
                  <a:lnTo>
                    <a:pt x="259" y="157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8" y="153"/>
                  </a:lnTo>
                  <a:lnTo>
                    <a:pt x="269" y="153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7" y="151"/>
                  </a:lnTo>
                  <a:lnTo>
                    <a:pt x="277" y="151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80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78" y="144"/>
                  </a:lnTo>
                  <a:lnTo>
                    <a:pt x="278" y="142"/>
                  </a:lnTo>
                  <a:lnTo>
                    <a:pt x="278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69" y="130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8" y="122"/>
                  </a:lnTo>
                  <a:lnTo>
                    <a:pt x="268" y="124"/>
                  </a:lnTo>
                  <a:lnTo>
                    <a:pt x="266" y="124"/>
                  </a:lnTo>
                  <a:lnTo>
                    <a:pt x="266" y="122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9" y="122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9"/>
                  </a:lnTo>
                  <a:lnTo>
                    <a:pt x="259" y="117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6" y="108"/>
                  </a:lnTo>
                  <a:lnTo>
                    <a:pt x="268" y="108"/>
                  </a:lnTo>
                  <a:lnTo>
                    <a:pt x="269" y="108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71" y="103"/>
                  </a:lnTo>
                  <a:lnTo>
                    <a:pt x="271" y="103"/>
                  </a:lnTo>
                  <a:lnTo>
                    <a:pt x="273" y="103"/>
                  </a:lnTo>
                  <a:lnTo>
                    <a:pt x="277" y="104"/>
                  </a:lnTo>
                  <a:lnTo>
                    <a:pt x="278" y="104"/>
                  </a:lnTo>
                  <a:lnTo>
                    <a:pt x="278" y="103"/>
                  </a:lnTo>
                  <a:lnTo>
                    <a:pt x="278" y="103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8" y="95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2"/>
                  </a:lnTo>
                  <a:lnTo>
                    <a:pt x="278" y="88"/>
                  </a:lnTo>
                  <a:lnTo>
                    <a:pt x="278" y="86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80" y="79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2" y="72"/>
                  </a:lnTo>
                  <a:lnTo>
                    <a:pt x="280" y="72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6" y="66"/>
                  </a:lnTo>
                  <a:lnTo>
                    <a:pt x="287" y="59"/>
                  </a:lnTo>
                  <a:lnTo>
                    <a:pt x="289" y="59"/>
                  </a:lnTo>
                  <a:lnTo>
                    <a:pt x="289" y="57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7" y="56"/>
                  </a:lnTo>
                  <a:lnTo>
                    <a:pt x="297" y="56"/>
                  </a:lnTo>
                  <a:lnTo>
                    <a:pt x="298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6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9" y="56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2"/>
                  </a:lnTo>
                  <a:lnTo>
                    <a:pt x="313" y="48"/>
                  </a:lnTo>
                  <a:lnTo>
                    <a:pt x="315" y="47"/>
                  </a:lnTo>
                  <a:lnTo>
                    <a:pt x="315" y="4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0FADF1E9-CD9D-4226-960A-828F02B0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4562476"/>
              <a:ext cx="309563" cy="296863"/>
            </a:xfrm>
            <a:custGeom>
              <a:avLst/>
              <a:gdLst>
                <a:gd name="T0" fmla="*/ 188 w 195"/>
                <a:gd name="T1" fmla="*/ 81 h 187"/>
                <a:gd name="T2" fmla="*/ 182 w 195"/>
                <a:gd name="T3" fmla="*/ 77 h 187"/>
                <a:gd name="T4" fmla="*/ 175 w 195"/>
                <a:gd name="T5" fmla="*/ 70 h 187"/>
                <a:gd name="T6" fmla="*/ 170 w 195"/>
                <a:gd name="T7" fmla="*/ 59 h 187"/>
                <a:gd name="T8" fmla="*/ 173 w 195"/>
                <a:gd name="T9" fmla="*/ 48 h 187"/>
                <a:gd name="T10" fmla="*/ 180 w 195"/>
                <a:gd name="T11" fmla="*/ 38 h 187"/>
                <a:gd name="T12" fmla="*/ 180 w 195"/>
                <a:gd name="T13" fmla="*/ 27 h 187"/>
                <a:gd name="T14" fmla="*/ 175 w 195"/>
                <a:gd name="T15" fmla="*/ 25 h 187"/>
                <a:gd name="T16" fmla="*/ 166 w 195"/>
                <a:gd name="T17" fmla="*/ 28 h 187"/>
                <a:gd name="T18" fmla="*/ 152 w 195"/>
                <a:gd name="T19" fmla="*/ 23 h 187"/>
                <a:gd name="T20" fmla="*/ 153 w 195"/>
                <a:gd name="T21" fmla="*/ 19 h 187"/>
                <a:gd name="T22" fmla="*/ 146 w 195"/>
                <a:gd name="T23" fmla="*/ 14 h 187"/>
                <a:gd name="T24" fmla="*/ 144 w 195"/>
                <a:gd name="T25" fmla="*/ 12 h 187"/>
                <a:gd name="T26" fmla="*/ 141 w 195"/>
                <a:gd name="T27" fmla="*/ 14 h 187"/>
                <a:gd name="T28" fmla="*/ 134 w 195"/>
                <a:gd name="T29" fmla="*/ 10 h 187"/>
                <a:gd name="T30" fmla="*/ 123 w 195"/>
                <a:gd name="T31" fmla="*/ 12 h 187"/>
                <a:gd name="T32" fmla="*/ 114 w 195"/>
                <a:gd name="T33" fmla="*/ 9 h 187"/>
                <a:gd name="T34" fmla="*/ 99 w 195"/>
                <a:gd name="T35" fmla="*/ 9 h 187"/>
                <a:gd name="T36" fmla="*/ 88 w 195"/>
                <a:gd name="T37" fmla="*/ 10 h 187"/>
                <a:gd name="T38" fmla="*/ 85 w 195"/>
                <a:gd name="T39" fmla="*/ 9 h 187"/>
                <a:gd name="T40" fmla="*/ 76 w 195"/>
                <a:gd name="T41" fmla="*/ 9 h 187"/>
                <a:gd name="T42" fmla="*/ 63 w 195"/>
                <a:gd name="T43" fmla="*/ 3 h 187"/>
                <a:gd name="T44" fmla="*/ 61 w 195"/>
                <a:gd name="T45" fmla="*/ 3 h 187"/>
                <a:gd name="T46" fmla="*/ 58 w 195"/>
                <a:gd name="T47" fmla="*/ 1 h 187"/>
                <a:gd name="T48" fmla="*/ 52 w 195"/>
                <a:gd name="T49" fmla="*/ 7 h 187"/>
                <a:gd name="T50" fmla="*/ 32 w 195"/>
                <a:gd name="T51" fmla="*/ 12 h 187"/>
                <a:gd name="T52" fmla="*/ 25 w 195"/>
                <a:gd name="T53" fmla="*/ 18 h 187"/>
                <a:gd name="T54" fmla="*/ 14 w 195"/>
                <a:gd name="T55" fmla="*/ 5 h 187"/>
                <a:gd name="T56" fmla="*/ 2 w 195"/>
                <a:gd name="T57" fmla="*/ 7 h 187"/>
                <a:gd name="T58" fmla="*/ 0 w 195"/>
                <a:gd name="T59" fmla="*/ 25 h 187"/>
                <a:gd name="T60" fmla="*/ 0 w 195"/>
                <a:gd name="T61" fmla="*/ 36 h 187"/>
                <a:gd name="T62" fmla="*/ 5 w 195"/>
                <a:gd name="T63" fmla="*/ 39 h 187"/>
                <a:gd name="T64" fmla="*/ 9 w 195"/>
                <a:gd name="T65" fmla="*/ 41 h 187"/>
                <a:gd name="T66" fmla="*/ 14 w 195"/>
                <a:gd name="T67" fmla="*/ 47 h 187"/>
                <a:gd name="T68" fmla="*/ 18 w 195"/>
                <a:gd name="T69" fmla="*/ 52 h 187"/>
                <a:gd name="T70" fmla="*/ 20 w 195"/>
                <a:gd name="T71" fmla="*/ 63 h 187"/>
                <a:gd name="T72" fmla="*/ 23 w 195"/>
                <a:gd name="T73" fmla="*/ 66 h 187"/>
                <a:gd name="T74" fmla="*/ 29 w 195"/>
                <a:gd name="T75" fmla="*/ 83 h 187"/>
                <a:gd name="T76" fmla="*/ 38 w 195"/>
                <a:gd name="T77" fmla="*/ 90 h 187"/>
                <a:gd name="T78" fmla="*/ 49 w 195"/>
                <a:gd name="T79" fmla="*/ 104 h 187"/>
                <a:gd name="T80" fmla="*/ 78 w 195"/>
                <a:gd name="T81" fmla="*/ 128 h 187"/>
                <a:gd name="T82" fmla="*/ 85 w 195"/>
                <a:gd name="T83" fmla="*/ 148 h 187"/>
                <a:gd name="T84" fmla="*/ 96 w 195"/>
                <a:gd name="T85" fmla="*/ 162 h 187"/>
                <a:gd name="T86" fmla="*/ 97 w 195"/>
                <a:gd name="T87" fmla="*/ 164 h 187"/>
                <a:gd name="T88" fmla="*/ 105 w 195"/>
                <a:gd name="T89" fmla="*/ 166 h 187"/>
                <a:gd name="T90" fmla="*/ 124 w 195"/>
                <a:gd name="T91" fmla="*/ 184 h 187"/>
                <a:gd name="T92" fmla="*/ 135 w 195"/>
                <a:gd name="T93" fmla="*/ 187 h 187"/>
                <a:gd name="T94" fmla="*/ 139 w 195"/>
                <a:gd name="T95" fmla="*/ 186 h 187"/>
                <a:gd name="T96" fmla="*/ 135 w 195"/>
                <a:gd name="T97" fmla="*/ 171 h 187"/>
                <a:gd name="T98" fmla="*/ 137 w 195"/>
                <a:gd name="T99" fmla="*/ 157 h 187"/>
                <a:gd name="T100" fmla="*/ 146 w 195"/>
                <a:gd name="T101" fmla="*/ 142 h 187"/>
                <a:gd name="T102" fmla="*/ 161 w 195"/>
                <a:gd name="T103" fmla="*/ 135 h 187"/>
                <a:gd name="T104" fmla="*/ 164 w 195"/>
                <a:gd name="T105" fmla="*/ 139 h 187"/>
                <a:gd name="T106" fmla="*/ 162 w 195"/>
                <a:gd name="T107" fmla="*/ 128 h 187"/>
                <a:gd name="T108" fmla="*/ 159 w 195"/>
                <a:gd name="T109" fmla="*/ 124 h 187"/>
                <a:gd name="T110" fmla="*/ 168 w 195"/>
                <a:gd name="T111" fmla="*/ 124 h 187"/>
                <a:gd name="T112" fmla="*/ 179 w 195"/>
                <a:gd name="T113" fmla="*/ 117 h 187"/>
                <a:gd name="T114" fmla="*/ 184 w 195"/>
                <a:gd name="T115" fmla="*/ 121 h 187"/>
                <a:gd name="T116" fmla="*/ 188 w 195"/>
                <a:gd name="T117" fmla="*/ 115 h 187"/>
                <a:gd name="T118" fmla="*/ 175 w 195"/>
                <a:gd name="T119" fmla="*/ 92 h 187"/>
                <a:gd name="T120" fmla="*/ 180 w 195"/>
                <a:gd name="T121" fmla="*/ 90 h 187"/>
                <a:gd name="T122" fmla="*/ 193 w 195"/>
                <a:gd name="T123" fmla="*/ 8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87">
                  <a:moveTo>
                    <a:pt x="193" y="86"/>
                  </a:moveTo>
                  <a:lnTo>
                    <a:pt x="193" y="84"/>
                  </a:lnTo>
                  <a:lnTo>
                    <a:pt x="193" y="84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91" y="84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2" y="77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4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9" y="70"/>
                  </a:lnTo>
                  <a:lnTo>
                    <a:pt x="179" y="70"/>
                  </a:lnTo>
                  <a:lnTo>
                    <a:pt x="177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0" y="68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7" y="45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0" y="38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7" y="27"/>
                  </a:lnTo>
                  <a:lnTo>
                    <a:pt x="175" y="25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1" y="25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7"/>
                  </a:lnTo>
                  <a:lnTo>
                    <a:pt x="153" y="25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3" y="14"/>
                  </a:lnTo>
                  <a:lnTo>
                    <a:pt x="101" y="10"/>
                  </a:lnTo>
                  <a:lnTo>
                    <a:pt x="99" y="9"/>
                  </a:lnTo>
                  <a:lnTo>
                    <a:pt x="97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1" y="94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103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4" y="110"/>
                  </a:lnTo>
                  <a:lnTo>
                    <a:pt x="63" y="117"/>
                  </a:lnTo>
                  <a:lnTo>
                    <a:pt x="65" y="121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70" y="124"/>
                  </a:lnTo>
                  <a:lnTo>
                    <a:pt x="76" y="126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9" y="140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5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2" y="162"/>
                  </a:lnTo>
                  <a:lnTo>
                    <a:pt x="94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10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5" y="177"/>
                  </a:lnTo>
                  <a:lnTo>
                    <a:pt x="124" y="184"/>
                  </a:lnTo>
                  <a:lnTo>
                    <a:pt x="126" y="184"/>
                  </a:lnTo>
                  <a:lnTo>
                    <a:pt x="128" y="186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4" y="187"/>
                  </a:lnTo>
                  <a:lnTo>
                    <a:pt x="134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9" y="187"/>
                  </a:lnTo>
                  <a:lnTo>
                    <a:pt x="139" y="187"/>
                  </a:lnTo>
                  <a:lnTo>
                    <a:pt x="137" y="186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2"/>
                  </a:lnTo>
                  <a:lnTo>
                    <a:pt x="141" y="180"/>
                  </a:lnTo>
                  <a:lnTo>
                    <a:pt x="141" y="178"/>
                  </a:lnTo>
                  <a:lnTo>
                    <a:pt x="139" y="178"/>
                  </a:lnTo>
                  <a:lnTo>
                    <a:pt x="139" y="177"/>
                  </a:lnTo>
                  <a:lnTo>
                    <a:pt x="137" y="173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6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9"/>
                  </a:lnTo>
                  <a:lnTo>
                    <a:pt x="137" y="157"/>
                  </a:lnTo>
                  <a:lnTo>
                    <a:pt x="141" y="157"/>
                  </a:lnTo>
                  <a:lnTo>
                    <a:pt x="143" y="157"/>
                  </a:lnTo>
                  <a:lnTo>
                    <a:pt x="146" y="157"/>
                  </a:lnTo>
                  <a:lnTo>
                    <a:pt x="144" y="151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6" y="146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53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9" y="133"/>
                  </a:lnTo>
                  <a:lnTo>
                    <a:pt x="159" y="135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4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3"/>
                  </a:lnTo>
                  <a:lnTo>
                    <a:pt x="164" y="130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2"/>
                  </a:lnTo>
                  <a:lnTo>
                    <a:pt x="161" y="122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4" y="122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68" y="122"/>
                  </a:lnTo>
                  <a:lnTo>
                    <a:pt x="170" y="121"/>
                  </a:lnTo>
                  <a:lnTo>
                    <a:pt x="171" y="121"/>
                  </a:lnTo>
                  <a:lnTo>
                    <a:pt x="173" y="122"/>
                  </a:lnTo>
                  <a:lnTo>
                    <a:pt x="175" y="122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80" y="117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2" y="101"/>
                  </a:lnTo>
                  <a:lnTo>
                    <a:pt x="179" y="95"/>
                  </a:lnTo>
                  <a:lnTo>
                    <a:pt x="177" y="94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1" y="90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5" y="86"/>
                  </a:lnTo>
                  <a:lnTo>
                    <a:pt x="193" y="8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F5BABE38-0F1A-411D-A712-48154F48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3819526"/>
              <a:ext cx="306388" cy="249238"/>
            </a:xfrm>
            <a:custGeom>
              <a:avLst/>
              <a:gdLst>
                <a:gd name="T0" fmla="*/ 190 w 193"/>
                <a:gd name="T1" fmla="*/ 81 h 157"/>
                <a:gd name="T2" fmla="*/ 184 w 193"/>
                <a:gd name="T3" fmla="*/ 79 h 157"/>
                <a:gd name="T4" fmla="*/ 182 w 193"/>
                <a:gd name="T5" fmla="*/ 74 h 157"/>
                <a:gd name="T6" fmla="*/ 179 w 193"/>
                <a:gd name="T7" fmla="*/ 63 h 157"/>
                <a:gd name="T8" fmla="*/ 173 w 193"/>
                <a:gd name="T9" fmla="*/ 59 h 157"/>
                <a:gd name="T10" fmla="*/ 161 w 193"/>
                <a:gd name="T11" fmla="*/ 58 h 157"/>
                <a:gd name="T12" fmla="*/ 155 w 193"/>
                <a:gd name="T13" fmla="*/ 54 h 157"/>
                <a:gd name="T14" fmla="*/ 161 w 193"/>
                <a:gd name="T15" fmla="*/ 41 h 157"/>
                <a:gd name="T16" fmla="*/ 164 w 193"/>
                <a:gd name="T17" fmla="*/ 32 h 157"/>
                <a:gd name="T18" fmla="*/ 166 w 193"/>
                <a:gd name="T19" fmla="*/ 27 h 157"/>
                <a:gd name="T20" fmla="*/ 155 w 193"/>
                <a:gd name="T21" fmla="*/ 23 h 157"/>
                <a:gd name="T22" fmla="*/ 144 w 193"/>
                <a:gd name="T23" fmla="*/ 18 h 157"/>
                <a:gd name="T24" fmla="*/ 130 w 193"/>
                <a:gd name="T25" fmla="*/ 14 h 157"/>
                <a:gd name="T26" fmla="*/ 125 w 193"/>
                <a:gd name="T27" fmla="*/ 2 h 157"/>
                <a:gd name="T28" fmla="*/ 112 w 193"/>
                <a:gd name="T29" fmla="*/ 5 h 157"/>
                <a:gd name="T30" fmla="*/ 112 w 193"/>
                <a:gd name="T31" fmla="*/ 0 h 157"/>
                <a:gd name="T32" fmla="*/ 101 w 193"/>
                <a:gd name="T33" fmla="*/ 3 h 157"/>
                <a:gd name="T34" fmla="*/ 94 w 193"/>
                <a:gd name="T35" fmla="*/ 7 h 157"/>
                <a:gd name="T36" fmla="*/ 87 w 193"/>
                <a:gd name="T37" fmla="*/ 11 h 157"/>
                <a:gd name="T38" fmla="*/ 88 w 193"/>
                <a:gd name="T39" fmla="*/ 18 h 157"/>
                <a:gd name="T40" fmla="*/ 85 w 193"/>
                <a:gd name="T41" fmla="*/ 11 h 157"/>
                <a:gd name="T42" fmla="*/ 63 w 193"/>
                <a:gd name="T43" fmla="*/ 21 h 157"/>
                <a:gd name="T44" fmla="*/ 49 w 193"/>
                <a:gd name="T45" fmla="*/ 18 h 157"/>
                <a:gd name="T46" fmla="*/ 41 w 193"/>
                <a:gd name="T47" fmla="*/ 12 h 157"/>
                <a:gd name="T48" fmla="*/ 0 w 193"/>
                <a:gd name="T49" fmla="*/ 38 h 157"/>
                <a:gd name="T50" fmla="*/ 4 w 193"/>
                <a:gd name="T51" fmla="*/ 52 h 157"/>
                <a:gd name="T52" fmla="*/ 9 w 193"/>
                <a:gd name="T53" fmla="*/ 54 h 157"/>
                <a:gd name="T54" fmla="*/ 18 w 193"/>
                <a:gd name="T55" fmla="*/ 63 h 157"/>
                <a:gd name="T56" fmla="*/ 32 w 193"/>
                <a:gd name="T57" fmla="*/ 59 h 157"/>
                <a:gd name="T58" fmla="*/ 38 w 193"/>
                <a:gd name="T59" fmla="*/ 76 h 157"/>
                <a:gd name="T60" fmla="*/ 49 w 193"/>
                <a:gd name="T61" fmla="*/ 77 h 157"/>
                <a:gd name="T62" fmla="*/ 56 w 193"/>
                <a:gd name="T63" fmla="*/ 90 h 157"/>
                <a:gd name="T64" fmla="*/ 61 w 193"/>
                <a:gd name="T65" fmla="*/ 90 h 157"/>
                <a:gd name="T66" fmla="*/ 78 w 193"/>
                <a:gd name="T67" fmla="*/ 94 h 157"/>
                <a:gd name="T68" fmla="*/ 83 w 193"/>
                <a:gd name="T69" fmla="*/ 97 h 157"/>
                <a:gd name="T70" fmla="*/ 81 w 193"/>
                <a:gd name="T71" fmla="*/ 108 h 157"/>
                <a:gd name="T72" fmla="*/ 79 w 193"/>
                <a:gd name="T73" fmla="*/ 117 h 157"/>
                <a:gd name="T74" fmla="*/ 96 w 193"/>
                <a:gd name="T75" fmla="*/ 123 h 157"/>
                <a:gd name="T76" fmla="*/ 108 w 193"/>
                <a:gd name="T77" fmla="*/ 112 h 157"/>
                <a:gd name="T78" fmla="*/ 116 w 193"/>
                <a:gd name="T79" fmla="*/ 110 h 157"/>
                <a:gd name="T80" fmla="*/ 117 w 193"/>
                <a:gd name="T81" fmla="*/ 124 h 157"/>
                <a:gd name="T82" fmla="*/ 117 w 193"/>
                <a:gd name="T83" fmla="*/ 133 h 157"/>
                <a:gd name="T84" fmla="*/ 130 w 193"/>
                <a:gd name="T85" fmla="*/ 141 h 157"/>
                <a:gd name="T86" fmla="*/ 139 w 193"/>
                <a:gd name="T87" fmla="*/ 146 h 157"/>
                <a:gd name="T88" fmla="*/ 143 w 193"/>
                <a:gd name="T89" fmla="*/ 148 h 157"/>
                <a:gd name="T90" fmla="*/ 152 w 193"/>
                <a:gd name="T91" fmla="*/ 155 h 157"/>
                <a:gd name="T92" fmla="*/ 161 w 193"/>
                <a:gd name="T93" fmla="*/ 153 h 157"/>
                <a:gd name="T94" fmla="*/ 166 w 193"/>
                <a:gd name="T95" fmla="*/ 148 h 157"/>
                <a:gd name="T96" fmla="*/ 166 w 193"/>
                <a:gd name="T97" fmla="*/ 142 h 157"/>
                <a:gd name="T98" fmla="*/ 164 w 193"/>
                <a:gd name="T99" fmla="*/ 139 h 157"/>
                <a:gd name="T100" fmla="*/ 161 w 193"/>
                <a:gd name="T101" fmla="*/ 133 h 157"/>
                <a:gd name="T102" fmla="*/ 161 w 193"/>
                <a:gd name="T103" fmla="*/ 128 h 157"/>
                <a:gd name="T104" fmla="*/ 164 w 193"/>
                <a:gd name="T105" fmla="*/ 121 h 157"/>
                <a:gd name="T106" fmla="*/ 166 w 193"/>
                <a:gd name="T107" fmla="*/ 114 h 157"/>
                <a:gd name="T108" fmla="*/ 171 w 193"/>
                <a:gd name="T109" fmla="*/ 105 h 157"/>
                <a:gd name="T110" fmla="*/ 177 w 193"/>
                <a:gd name="T111" fmla="*/ 105 h 157"/>
                <a:gd name="T112" fmla="*/ 179 w 193"/>
                <a:gd name="T113" fmla="*/ 106 h 157"/>
                <a:gd name="T114" fmla="*/ 182 w 193"/>
                <a:gd name="T115" fmla="*/ 99 h 157"/>
                <a:gd name="T116" fmla="*/ 190 w 193"/>
                <a:gd name="T1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57">
                  <a:moveTo>
                    <a:pt x="193" y="92"/>
                  </a:moveTo>
                  <a:lnTo>
                    <a:pt x="193" y="92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1" y="79"/>
                  </a:lnTo>
                  <a:lnTo>
                    <a:pt x="190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2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2" y="68"/>
                  </a:lnTo>
                  <a:lnTo>
                    <a:pt x="181" y="68"/>
                  </a:lnTo>
                  <a:lnTo>
                    <a:pt x="182" y="67"/>
                  </a:lnTo>
                  <a:lnTo>
                    <a:pt x="179" y="63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2" y="59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9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3"/>
                  </a:lnTo>
                  <a:lnTo>
                    <a:pt x="162" y="39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5" y="25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2" y="23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3"/>
                  </a:lnTo>
                  <a:lnTo>
                    <a:pt x="123" y="5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7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2" y="3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9" y="25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4" y="67"/>
                  </a:lnTo>
                  <a:lnTo>
                    <a:pt x="36" y="68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3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5" y="90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9" y="92"/>
                  </a:lnTo>
                  <a:lnTo>
                    <a:pt x="70" y="92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3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79" y="115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7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105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4" y="106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21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17" y="124"/>
                  </a:lnTo>
                  <a:lnTo>
                    <a:pt x="117" y="124"/>
                  </a:lnTo>
                  <a:lnTo>
                    <a:pt x="117" y="126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5" y="135"/>
                  </a:lnTo>
                  <a:lnTo>
                    <a:pt x="126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0" y="141"/>
                  </a:lnTo>
                  <a:lnTo>
                    <a:pt x="132" y="141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137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41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4" y="148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7"/>
                  </a:lnTo>
                  <a:lnTo>
                    <a:pt x="148" y="157"/>
                  </a:lnTo>
                  <a:lnTo>
                    <a:pt x="148" y="155"/>
                  </a:lnTo>
                  <a:lnTo>
                    <a:pt x="150" y="155"/>
                  </a:lnTo>
                  <a:lnTo>
                    <a:pt x="152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7" y="153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64" y="153"/>
                  </a:lnTo>
                  <a:lnTo>
                    <a:pt x="166" y="151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9" y="132"/>
                  </a:lnTo>
                  <a:lnTo>
                    <a:pt x="159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2" y="123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0" y="108"/>
                  </a:lnTo>
                  <a:lnTo>
                    <a:pt x="171" y="108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2" y="105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1"/>
                  </a:lnTo>
                  <a:lnTo>
                    <a:pt x="181" y="101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3" y="94"/>
                  </a:lnTo>
                  <a:lnTo>
                    <a:pt x="193" y="9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99CE94EF-5B51-4008-B615-8C87E604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3190876"/>
              <a:ext cx="758825" cy="660400"/>
            </a:xfrm>
            <a:custGeom>
              <a:avLst/>
              <a:gdLst>
                <a:gd name="T0" fmla="*/ 466 w 478"/>
                <a:gd name="T1" fmla="*/ 228 h 416"/>
                <a:gd name="T2" fmla="*/ 457 w 478"/>
                <a:gd name="T3" fmla="*/ 210 h 416"/>
                <a:gd name="T4" fmla="*/ 433 w 478"/>
                <a:gd name="T5" fmla="*/ 184 h 416"/>
                <a:gd name="T6" fmla="*/ 406 w 478"/>
                <a:gd name="T7" fmla="*/ 159 h 416"/>
                <a:gd name="T8" fmla="*/ 392 w 478"/>
                <a:gd name="T9" fmla="*/ 128 h 416"/>
                <a:gd name="T10" fmla="*/ 388 w 478"/>
                <a:gd name="T11" fmla="*/ 101 h 416"/>
                <a:gd name="T12" fmla="*/ 390 w 478"/>
                <a:gd name="T13" fmla="*/ 89 h 416"/>
                <a:gd name="T14" fmla="*/ 386 w 478"/>
                <a:gd name="T15" fmla="*/ 62 h 416"/>
                <a:gd name="T16" fmla="*/ 372 w 478"/>
                <a:gd name="T17" fmla="*/ 44 h 416"/>
                <a:gd name="T18" fmla="*/ 348 w 478"/>
                <a:gd name="T19" fmla="*/ 29 h 416"/>
                <a:gd name="T20" fmla="*/ 309 w 478"/>
                <a:gd name="T21" fmla="*/ 33 h 416"/>
                <a:gd name="T22" fmla="*/ 301 w 478"/>
                <a:gd name="T23" fmla="*/ 15 h 416"/>
                <a:gd name="T24" fmla="*/ 274 w 478"/>
                <a:gd name="T25" fmla="*/ 9 h 416"/>
                <a:gd name="T26" fmla="*/ 238 w 478"/>
                <a:gd name="T27" fmla="*/ 4 h 416"/>
                <a:gd name="T28" fmla="*/ 209 w 478"/>
                <a:gd name="T29" fmla="*/ 29 h 416"/>
                <a:gd name="T30" fmla="*/ 171 w 478"/>
                <a:gd name="T31" fmla="*/ 44 h 416"/>
                <a:gd name="T32" fmla="*/ 168 w 478"/>
                <a:gd name="T33" fmla="*/ 76 h 416"/>
                <a:gd name="T34" fmla="*/ 164 w 478"/>
                <a:gd name="T35" fmla="*/ 90 h 416"/>
                <a:gd name="T36" fmla="*/ 141 w 478"/>
                <a:gd name="T37" fmla="*/ 109 h 416"/>
                <a:gd name="T38" fmla="*/ 128 w 478"/>
                <a:gd name="T39" fmla="*/ 121 h 416"/>
                <a:gd name="T40" fmla="*/ 123 w 478"/>
                <a:gd name="T41" fmla="*/ 152 h 416"/>
                <a:gd name="T42" fmla="*/ 130 w 478"/>
                <a:gd name="T43" fmla="*/ 165 h 416"/>
                <a:gd name="T44" fmla="*/ 123 w 478"/>
                <a:gd name="T45" fmla="*/ 177 h 416"/>
                <a:gd name="T46" fmla="*/ 112 w 478"/>
                <a:gd name="T47" fmla="*/ 166 h 416"/>
                <a:gd name="T48" fmla="*/ 83 w 478"/>
                <a:gd name="T49" fmla="*/ 179 h 416"/>
                <a:gd name="T50" fmla="*/ 76 w 478"/>
                <a:gd name="T51" fmla="*/ 190 h 416"/>
                <a:gd name="T52" fmla="*/ 40 w 478"/>
                <a:gd name="T53" fmla="*/ 195 h 416"/>
                <a:gd name="T54" fmla="*/ 18 w 478"/>
                <a:gd name="T55" fmla="*/ 201 h 416"/>
                <a:gd name="T56" fmla="*/ 36 w 478"/>
                <a:gd name="T57" fmla="*/ 258 h 416"/>
                <a:gd name="T58" fmla="*/ 38 w 478"/>
                <a:gd name="T59" fmla="*/ 280 h 416"/>
                <a:gd name="T60" fmla="*/ 2 w 478"/>
                <a:gd name="T61" fmla="*/ 334 h 416"/>
                <a:gd name="T62" fmla="*/ 16 w 478"/>
                <a:gd name="T63" fmla="*/ 340 h 416"/>
                <a:gd name="T64" fmla="*/ 23 w 478"/>
                <a:gd name="T65" fmla="*/ 356 h 416"/>
                <a:gd name="T66" fmla="*/ 20 w 478"/>
                <a:gd name="T67" fmla="*/ 376 h 416"/>
                <a:gd name="T68" fmla="*/ 20 w 478"/>
                <a:gd name="T69" fmla="*/ 390 h 416"/>
                <a:gd name="T70" fmla="*/ 32 w 478"/>
                <a:gd name="T71" fmla="*/ 385 h 416"/>
                <a:gd name="T72" fmla="*/ 99 w 478"/>
                <a:gd name="T73" fmla="*/ 360 h 416"/>
                <a:gd name="T74" fmla="*/ 184 w 478"/>
                <a:gd name="T75" fmla="*/ 376 h 416"/>
                <a:gd name="T76" fmla="*/ 208 w 478"/>
                <a:gd name="T77" fmla="*/ 387 h 416"/>
                <a:gd name="T78" fmla="*/ 229 w 478"/>
                <a:gd name="T79" fmla="*/ 398 h 416"/>
                <a:gd name="T80" fmla="*/ 249 w 478"/>
                <a:gd name="T81" fmla="*/ 387 h 416"/>
                <a:gd name="T82" fmla="*/ 264 w 478"/>
                <a:gd name="T83" fmla="*/ 390 h 416"/>
                <a:gd name="T84" fmla="*/ 280 w 478"/>
                <a:gd name="T85" fmla="*/ 398 h 416"/>
                <a:gd name="T86" fmla="*/ 303 w 478"/>
                <a:gd name="T87" fmla="*/ 394 h 416"/>
                <a:gd name="T88" fmla="*/ 318 w 478"/>
                <a:gd name="T89" fmla="*/ 399 h 416"/>
                <a:gd name="T90" fmla="*/ 338 w 478"/>
                <a:gd name="T91" fmla="*/ 399 h 416"/>
                <a:gd name="T92" fmla="*/ 359 w 478"/>
                <a:gd name="T93" fmla="*/ 410 h 416"/>
                <a:gd name="T94" fmla="*/ 372 w 478"/>
                <a:gd name="T95" fmla="*/ 410 h 416"/>
                <a:gd name="T96" fmla="*/ 372 w 478"/>
                <a:gd name="T97" fmla="*/ 398 h 416"/>
                <a:gd name="T98" fmla="*/ 370 w 478"/>
                <a:gd name="T99" fmla="*/ 389 h 416"/>
                <a:gd name="T100" fmla="*/ 374 w 478"/>
                <a:gd name="T101" fmla="*/ 376 h 416"/>
                <a:gd name="T102" fmla="*/ 379 w 478"/>
                <a:gd name="T103" fmla="*/ 365 h 416"/>
                <a:gd name="T104" fmla="*/ 386 w 478"/>
                <a:gd name="T105" fmla="*/ 356 h 416"/>
                <a:gd name="T106" fmla="*/ 401 w 478"/>
                <a:gd name="T107" fmla="*/ 349 h 416"/>
                <a:gd name="T108" fmla="*/ 426 w 478"/>
                <a:gd name="T109" fmla="*/ 334 h 416"/>
                <a:gd name="T110" fmla="*/ 421 w 478"/>
                <a:gd name="T111" fmla="*/ 314 h 416"/>
                <a:gd name="T112" fmla="*/ 421 w 478"/>
                <a:gd name="T113" fmla="*/ 295 h 416"/>
                <a:gd name="T114" fmla="*/ 408 w 478"/>
                <a:gd name="T115" fmla="*/ 266 h 416"/>
                <a:gd name="T116" fmla="*/ 430 w 478"/>
                <a:gd name="T117" fmla="*/ 257 h 416"/>
                <a:gd name="T118" fmla="*/ 453 w 478"/>
                <a:gd name="T119" fmla="*/ 264 h 416"/>
                <a:gd name="T120" fmla="*/ 464 w 478"/>
                <a:gd name="T121" fmla="*/ 24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416">
                  <a:moveTo>
                    <a:pt x="478" y="237"/>
                  </a:moveTo>
                  <a:lnTo>
                    <a:pt x="477" y="235"/>
                  </a:lnTo>
                  <a:lnTo>
                    <a:pt x="477" y="235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3"/>
                  </a:lnTo>
                  <a:lnTo>
                    <a:pt x="475" y="233"/>
                  </a:lnTo>
                  <a:lnTo>
                    <a:pt x="475" y="231"/>
                  </a:lnTo>
                  <a:lnTo>
                    <a:pt x="475" y="231"/>
                  </a:lnTo>
                  <a:lnTo>
                    <a:pt x="473" y="231"/>
                  </a:lnTo>
                  <a:lnTo>
                    <a:pt x="473" y="231"/>
                  </a:lnTo>
                  <a:lnTo>
                    <a:pt x="471" y="231"/>
                  </a:lnTo>
                  <a:lnTo>
                    <a:pt x="471" y="233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69" y="230"/>
                  </a:lnTo>
                  <a:lnTo>
                    <a:pt x="469" y="230"/>
                  </a:lnTo>
                  <a:lnTo>
                    <a:pt x="466" y="228"/>
                  </a:lnTo>
                  <a:lnTo>
                    <a:pt x="464" y="228"/>
                  </a:lnTo>
                  <a:lnTo>
                    <a:pt x="464" y="226"/>
                  </a:lnTo>
                  <a:lnTo>
                    <a:pt x="462" y="224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19"/>
                  </a:lnTo>
                  <a:lnTo>
                    <a:pt x="462" y="219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59" y="210"/>
                  </a:lnTo>
                  <a:lnTo>
                    <a:pt x="457" y="210"/>
                  </a:lnTo>
                  <a:lnTo>
                    <a:pt x="450" y="208"/>
                  </a:lnTo>
                  <a:lnTo>
                    <a:pt x="448" y="204"/>
                  </a:lnTo>
                  <a:lnTo>
                    <a:pt x="446" y="204"/>
                  </a:lnTo>
                  <a:lnTo>
                    <a:pt x="435" y="208"/>
                  </a:lnTo>
                  <a:lnTo>
                    <a:pt x="431" y="206"/>
                  </a:lnTo>
                  <a:lnTo>
                    <a:pt x="430" y="206"/>
                  </a:lnTo>
                  <a:lnTo>
                    <a:pt x="430" y="204"/>
                  </a:lnTo>
                  <a:lnTo>
                    <a:pt x="431" y="201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2"/>
                  </a:lnTo>
                  <a:lnTo>
                    <a:pt x="433" y="192"/>
                  </a:lnTo>
                  <a:lnTo>
                    <a:pt x="433" y="190"/>
                  </a:lnTo>
                  <a:lnTo>
                    <a:pt x="433" y="190"/>
                  </a:lnTo>
                  <a:lnTo>
                    <a:pt x="435" y="190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1" y="184"/>
                  </a:lnTo>
                  <a:lnTo>
                    <a:pt x="431" y="184"/>
                  </a:lnTo>
                  <a:lnTo>
                    <a:pt x="430" y="184"/>
                  </a:lnTo>
                  <a:lnTo>
                    <a:pt x="430" y="183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28" y="181"/>
                  </a:lnTo>
                  <a:lnTo>
                    <a:pt x="428" y="181"/>
                  </a:lnTo>
                  <a:lnTo>
                    <a:pt x="426" y="181"/>
                  </a:lnTo>
                  <a:lnTo>
                    <a:pt x="421" y="177"/>
                  </a:lnTo>
                  <a:lnTo>
                    <a:pt x="419" y="177"/>
                  </a:lnTo>
                  <a:lnTo>
                    <a:pt x="417" y="177"/>
                  </a:lnTo>
                  <a:lnTo>
                    <a:pt x="415" y="175"/>
                  </a:lnTo>
                  <a:lnTo>
                    <a:pt x="408" y="170"/>
                  </a:lnTo>
                  <a:lnTo>
                    <a:pt x="408" y="168"/>
                  </a:lnTo>
                  <a:lnTo>
                    <a:pt x="406" y="166"/>
                  </a:lnTo>
                  <a:lnTo>
                    <a:pt x="406" y="161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404" y="157"/>
                  </a:lnTo>
                  <a:lnTo>
                    <a:pt x="404" y="157"/>
                  </a:lnTo>
                  <a:lnTo>
                    <a:pt x="403" y="152"/>
                  </a:lnTo>
                  <a:lnTo>
                    <a:pt x="403" y="150"/>
                  </a:lnTo>
                  <a:lnTo>
                    <a:pt x="401" y="150"/>
                  </a:lnTo>
                  <a:lnTo>
                    <a:pt x="401" y="150"/>
                  </a:lnTo>
                  <a:lnTo>
                    <a:pt x="401" y="148"/>
                  </a:lnTo>
                  <a:lnTo>
                    <a:pt x="397" y="148"/>
                  </a:lnTo>
                  <a:lnTo>
                    <a:pt x="395" y="146"/>
                  </a:lnTo>
                  <a:lnTo>
                    <a:pt x="397" y="143"/>
                  </a:lnTo>
                  <a:lnTo>
                    <a:pt x="399" y="139"/>
                  </a:lnTo>
                  <a:lnTo>
                    <a:pt x="401" y="136"/>
                  </a:lnTo>
                  <a:lnTo>
                    <a:pt x="399" y="134"/>
                  </a:lnTo>
                  <a:lnTo>
                    <a:pt x="397" y="132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0"/>
                  </a:lnTo>
                  <a:lnTo>
                    <a:pt x="392" y="128"/>
                  </a:lnTo>
                  <a:lnTo>
                    <a:pt x="383" y="123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19"/>
                  </a:lnTo>
                  <a:lnTo>
                    <a:pt x="381" y="118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83" y="110"/>
                  </a:lnTo>
                  <a:lnTo>
                    <a:pt x="383" y="110"/>
                  </a:lnTo>
                  <a:lnTo>
                    <a:pt x="383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388" y="107"/>
                  </a:lnTo>
                  <a:lnTo>
                    <a:pt x="388" y="105"/>
                  </a:lnTo>
                  <a:lnTo>
                    <a:pt x="388" y="103"/>
                  </a:lnTo>
                  <a:lnTo>
                    <a:pt x="388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92" y="101"/>
                  </a:lnTo>
                  <a:lnTo>
                    <a:pt x="392" y="101"/>
                  </a:lnTo>
                  <a:lnTo>
                    <a:pt x="392" y="100"/>
                  </a:lnTo>
                  <a:lnTo>
                    <a:pt x="392" y="98"/>
                  </a:lnTo>
                  <a:lnTo>
                    <a:pt x="392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89"/>
                  </a:lnTo>
                  <a:lnTo>
                    <a:pt x="390" y="89"/>
                  </a:lnTo>
                  <a:lnTo>
                    <a:pt x="390" y="87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6" y="81"/>
                  </a:lnTo>
                  <a:lnTo>
                    <a:pt x="385" y="81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1" y="78"/>
                  </a:lnTo>
                  <a:lnTo>
                    <a:pt x="383" y="76"/>
                  </a:lnTo>
                  <a:lnTo>
                    <a:pt x="383" y="74"/>
                  </a:lnTo>
                  <a:lnTo>
                    <a:pt x="385" y="72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88" y="65"/>
                  </a:lnTo>
                  <a:lnTo>
                    <a:pt x="386" y="65"/>
                  </a:lnTo>
                  <a:lnTo>
                    <a:pt x="386" y="63"/>
                  </a:lnTo>
                  <a:lnTo>
                    <a:pt x="386" y="62"/>
                  </a:lnTo>
                  <a:lnTo>
                    <a:pt x="388" y="62"/>
                  </a:lnTo>
                  <a:lnTo>
                    <a:pt x="388" y="60"/>
                  </a:lnTo>
                  <a:lnTo>
                    <a:pt x="388" y="60"/>
                  </a:lnTo>
                  <a:lnTo>
                    <a:pt x="386" y="60"/>
                  </a:lnTo>
                  <a:lnTo>
                    <a:pt x="388" y="56"/>
                  </a:lnTo>
                  <a:lnTo>
                    <a:pt x="388" y="53"/>
                  </a:lnTo>
                  <a:lnTo>
                    <a:pt x="388" y="53"/>
                  </a:lnTo>
                  <a:lnTo>
                    <a:pt x="386" y="51"/>
                  </a:lnTo>
                  <a:lnTo>
                    <a:pt x="385" y="49"/>
                  </a:lnTo>
                  <a:lnTo>
                    <a:pt x="383" y="51"/>
                  </a:lnTo>
                  <a:lnTo>
                    <a:pt x="381" y="51"/>
                  </a:lnTo>
                  <a:lnTo>
                    <a:pt x="379" y="51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0" y="38"/>
                  </a:lnTo>
                  <a:lnTo>
                    <a:pt x="366" y="36"/>
                  </a:lnTo>
                  <a:lnTo>
                    <a:pt x="365" y="36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66" y="33"/>
                  </a:lnTo>
                  <a:lnTo>
                    <a:pt x="365" y="33"/>
                  </a:lnTo>
                  <a:lnTo>
                    <a:pt x="356" y="29"/>
                  </a:lnTo>
                  <a:lnTo>
                    <a:pt x="354" y="29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0" y="27"/>
                  </a:lnTo>
                  <a:lnTo>
                    <a:pt x="348" y="29"/>
                  </a:lnTo>
                  <a:lnTo>
                    <a:pt x="347" y="31"/>
                  </a:lnTo>
                  <a:lnTo>
                    <a:pt x="341" y="29"/>
                  </a:lnTo>
                  <a:lnTo>
                    <a:pt x="339" y="27"/>
                  </a:lnTo>
                  <a:lnTo>
                    <a:pt x="338" y="29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4"/>
                  </a:lnTo>
                  <a:lnTo>
                    <a:pt x="330" y="36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1" y="38"/>
                  </a:lnTo>
                  <a:lnTo>
                    <a:pt x="318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2" y="38"/>
                  </a:lnTo>
                  <a:lnTo>
                    <a:pt x="310" y="36"/>
                  </a:lnTo>
                  <a:lnTo>
                    <a:pt x="309" y="34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0" y="18"/>
                  </a:lnTo>
                  <a:lnTo>
                    <a:pt x="303" y="16"/>
                  </a:lnTo>
                  <a:lnTo>
                    <a:pt x="301" y="15"/>
                  </a:lnTo>
                  <a:lnTo>
                    <a:pt x="300" y="13"/>
                  </a:lnTo>
                  <a:lnTo>
                    <a:pt x="296" y="13"/>
                  </a:lnTo>
                  <a:lnTo>
                    <a:pt x="294" y="13"/>
                  </a:lnTo>
                  <a:lnTo>
                    <a:pt x="291" y="13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5" y="16"/>
                  </a:lnTo>
                  <a:lnTo>
                    <a:pt x="283" y="18"/>
                  </a:lnTo>
                  <a:lnTo>
                    <a:pt x="283" y="20"/>
                  </a:lnTo>
                  <a:lnTo>
                    <a:pt x="282" y="20"/>
                  </a:lnTo>
                  <a:lnTo>
                    <a:pt x="278" y="20"/>
                  </a:lnTo>
                  <a:lnTo>
                    <a:pt x="278" y="18"/>
                  </a:lnTo>
                  <a:lnTo>
                    <a:pt x="276" y="16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9"/>
                  </a:lnTo>
                  <a:lnTo>
                    <a:pt x="273" y="7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69" y="6"/>
                  </a:lnTo>
                  <a:lnTo>
                    <a:pt x="262" y="7"/>
                  </a:lnTo>
                  <a:lnTo>
                    <a:pt x="260" y="7"/>
                  </a:lnTo>
                  <a:lnTo>
                    <a:pt x="258" y="9"/>
                  </a:lnTo>
                  <a:lnTo>
                    <a:pt x="258" y="11"/>
                  </a:lnTo>
                  <a:lnTo>
                    <a:pt x="256" y="11"/>
                  </a:lnTo>
                  <a:lnTo>
                    <a:pt x="255" y="9"/>
                  </a:lnTo>
                  <a:lnTo>
                    <a:pt x="255" y="7"/>
                  </a:lnTo>
                  <a:lnTo>
                    <a:pt x="251" y="4"/>
                  </a:lnTo>
                  <a:lnTo>
                    <a:pt x="249" y="2"/>
                  </a:lnTo>
                  <a:lnTo>
                    <a:pt x="247" y="0"/>
                  </a:lnTo>
                  <a:lnTo>
                    <a:pt x="245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8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6" y="9"/>
                  </a:lnTo>
                  <a:lnTo>
                    <a:pt x="233" y="11"/>
                  </a:lnTo>
                  <a:lnTo>
                    <a:pt x="231" y="13"/>
                  </a:lnTo>
                  <a:lnTo>
                    <a:pt x="231" y="15"/>
                  </a:lnTo>
                  <a:lnTo>
                    <a:pt x="229" y="18"/>
                  </a:lnTo>
                  <a:lnTo>
                    <a:pt x="224" y="22"/>
                  </a:lnTo>
                  <a:lnTo>
                    <a:pt x="222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0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29"/>
                  </a:lnTo>
                  <a:lnTo>
                    <a:pt x="208" y="31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4" y="33"/>
                  </a:lnTo>
                  <a:lnTo>
                    <a:pt x="200" y="31"/>
                  </a:lnTo>
                  <a:lnTo>
                    <a:pt x="199" y="29"/>
                  </a:lnTo>
                  <a:lnTo>
                    <a:pt x="197" y="29"/>
                  </a:lnTo>
                  <a:lnTo>
                    <a:pt x="191" y="29"/>
                  </a:lnTo>
                  <a:lnTo>
                    <a:pt x="191" y="31"/>
                  </a:lnTo>
                  <a:lnTo>
                    <a:pt x="190" y="31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82" y="40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1" y="44"/>
                  </a:lnTo>
                  <a:lnTo>
                    <a:pt x="171" y="47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0" y="56"/>
                  </a:lnTo>
                  <a:lnTo>
                    <a:pt x="168" y="58"/>
                  </a:lnTo>
                  <a:lnTo>
                    <a:pt x="168" y="60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68" y="63"/>
                  </a:lnTo>
                  <a:lnTo>
                    <a:pt x="166" y="65"/>
                  </a:lnTo>
                  <a:lnTo>
                    <a:pt x="166" y="69"/>
                  </a:lnTo>
                  <a:lnTo>
                    <a:pt x="166" y="69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1" y="74"/>
                  </a:lnTo>
                  <a:lnTo>
                    <a:pt x="180" y="76"/>
                  </a:lnTo>
                  <a:lnTo>
                    <a:pt x="182" y="78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1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7" y="83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3" y="89"/>
                  </a:lnTo>
                  <a:lnTo>
                    <a:pt x="173" y="90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57" y="90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2" y="101"/>
                  </a:lnTo>
                  <a:lnTo>
                    <a:pt x="150" y="103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10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28" y="137"/>
                  </a:lnTo>
                  <a:lnTo>
                    <a:pt x="130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26" y="143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3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1" y="154"/>
                  </a:lnTo>
                  <a:lnTo>
                    <a:pt x="119" y="157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23" y="163"/>
                  </a:lnTo>
                  <a:lnTo>
                    <a:pt x="124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6" y="163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0" y="174"/>
                  </a:lnTo>
                  <a:lnTo>
                    <a:pt x="130" y="175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6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7" y="175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0" y="168"/>
                  </a:lnTo>
                  <a:lnTo>
                    <a:pt x="106" y="168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1" y="168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7" y="175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81" y="184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0" y="192"/>
                  </a:lnTo>
                  <a:lnTo>
                    <a:pt x="69" y="192"/>
                  </a:lnTo>
                  <a:lnTo>
                    <a:pt x="63" y="197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8" y="197"/>
                  </a:lnTo>
                  <a:lnTo>
                    <a:pt x="56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95"/>
                  </a:lnTo>
                  <a:lnTo>
                    <a:pt x="52" y="193"/>
                  </a:lnTo>
                  <a:lnTo>
                    <a:pt x="50" y="192"/>
                  </a:lnTo>
                  <a:lnTo>
                    <a:pt x="49" y="193"/>
                  </a:lnTo>
                  <a:lnTo>
                    <a:pt x="45" y="193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5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6" y="193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7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18" y="195"/>
                  </a:lnTo>
                  <a:lnTo>
                    <a:pt x="16" y="193"/>
                  </a:lnTo>
                  <a:lnTo>
                    <a:pt x="16" y="197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5"/>
                  </a:lnTo>
                  <a:lnTo>
                    <a:pt x="22" y="222"/>
                  </a:lnTo>
                  <a:lnTo>
                    <a:pt x="25" y="235"/>
                  </a:lnTo>
                  <a:lnTo>
                    <a:pt x="27" y="240"/>
                  </a:lnTo>
                  <a:lnTo>
                    <a:pt x="29" y="242"/>
                  </a:lnTo>
                  <a:lnTo>
                    <a:pt x="31" y="249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34" y="257"/>
                  </a:lnTo>
                  <a:lnTo>
                    <a:pt x="34" y="257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4" y="269"/>
                  </a:lnTo>
                  <a:lnTo>
                    <a:pt x="36" y="271"/>
                  </a:lnTo>
                  <a:lnTo>
                    <a:pt x="38" y="27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5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8" y="298"/>
                  </a:lnTo>
                  <a:lnTo>
                    <a:pt x="36" y="300"/>
                  </a:lnTo>
                  <a:lnTo>
                    <a:pt x="29" y="305"/>
                  </a:lnTo>
                  <a:lnTo>
                    <a:pt x="20" y="307"/>
                  </a:lnTo>
                  <a:lnTo>
                    <a:pt x="16" y="309"/>
                  </a:lnTo>
                  <a:lnTo>
                    <a:pt x="11" y="313"/>
                  </a:lnTo>
                  <a:lnTo>
                    <a:pt x="5" y="322"/>
                  </a:lnTo>
                  <a:lnTo>
                    <a:pt x="3" y="325"/>
                  </a:lnTo>
                  <a:lnTo>
                    <a:pt x="2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5" y="336"/>
                  </a:lnTo>
                  <a:lnTo>
                    <a:pt x="7" y="336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11" y="338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2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20" y="345"/>
                  </a:lnTo>
                  <a:lnTo>
                    <a:pt x="22" y="345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3" y="347"/>
                  </a:lnTo>
                  <a:lnTo>
                    <a:pt x="23" y="349"/>
                  </a:lnTo>
                  <a:lnTo>
                    <a:pt x="23" y="349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5" y="356"/>
                  </a:lnTo>
                  <a:lnTo>
                    <a:pt x="23" y="356"/>
                  </a:lnTo>
                  <a:lnTo>
                    <a:pt x="23" y="360"/>
                  </a:lnTo>
                  <a:lnTo>
                    <a:pt x="23" y="361"/>
                  </a:lnTo>
                  <a:lnTo>
                    <a:pt x="23" y="363"/>
                  </a:lnTo>
                  <a:lnTo>
                    <a:pt x="22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9"/>
                  </a:lnTo>
                  <a:lnTo>
                    <a:pt x="23" y="370"/>
                  </a:lnTo>
                  <a:lnTo>
                    <a:pt x="23" y="372"/>
                  </a:lnTo>
                  <a:lnTo>
                    <a:pt x="22" y="372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20" y="385"/>
                  </a:lnTo>
                  <a:lnTo>
                    <a:pt x="18" y="387"/>
                  </a:lnTo>
                  <a:lnTo>
                    <a:pt x="18" y="389"/>
                  </a:lnTo>
                  <a:lnTo>
                    <a:pt x="20" y="389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3" y="394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3" y="385"/>
                  </a:lnTo>
                  <a:lnTo>
                    <a:pt x="23" y="385"/>
                  </a:lnTo>
                  <a:lnTo>
                    <a:pt x="29" y="383"/>
                  </a:lnTo>
                  <a:lnTo>
                    <a:pt x="29" y="383"/>
                  </a:lnTo>
                  <a:lnTo>
                    <a:pt x="32" y="385"/>
                  </a:lnTo>
                  <a:lnTo>
                    <a:pt x="34" y="385"/>
                  </a:lnTo>
                  <a:lnTo>
                    <a:pt x="36" y="385"/>
                  </a:lnTo>
                  <a:lnTo>
                    <a:pt x="38" y="387"/>
                  </a:lnTo>
                  <a:lnTo>
                    <a:pt x="40" y="389"/>
                  </a:lnTo>
                  <a:lnTo>
                    <a:pt x="41" y="389"/>
                  </a:lnTo>
                  <a:lnTo>
                    <a:pt x="49" y="381"/>
                  </a:lnTo>
                  <a:lnTo>
                    <a:pt x="54" y="378"/>
                  </a:lnTo>
                  <a:lnTo>
                    <a:pt x="56" y="376"/>
                  </a:lnTo>
                  <a:lnTo>
                    <a:pt x="56" y="370"/>
                  </a:lnTo>
                  <a:lnTo>
                    <a:pt x="58" y="369"/>
                  </a:lnTo>
                  <a:lnTo>
                    <a:pt x="59" y="367"/>
                  </a:lnTo>
                  <a:lnTo>
                    <a:pt x="59" y="365"/>
                  </a:lnTo>
                  <a:lnTo>
                    <a:pt x="61" y="365"/>
                  </a:lnTo>
                  <a:lnTo>
                    <a:pt x="74" y="363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92" y="361"/>
                  </a:lnTo>
                  <a:lnTo>
                    <a:pt x="96" y="360"/>
                  </a:lnTo>
                  <a:lnTo>
                    <a:pt x="99" y="360"/>
                  </a:lnTo>
                  <a:lnTo>
                    <a:pt x="101" y="360"/>
                  </a:lnTo>
                  <a:lnTo>
                    <a:pt x="110" y="361"/>
                  </a:lnTo>
                  <a:lnTo>
                    <a:pt x="119" y="361"/>
                  </a:lnTo>
                  <a:lnTo>
                    <a:pt x="126" y="361"/>
                  </a:lnTo>
                  <a:lnTo>
                    <a:pt x="130" y="361"/>
                  </a:lnTo>
                  <a:lnTo>
                    <a:pt x="141" y="363"/>
                  </a:lnTo>
                  <a:lnTo>
                    <a:pt x="144" y="363"/>
                  </a:lnTo>
                  <a:lnTo>
                    <a:pt x="146" y="363"/>
                  </a:lnTo>
                  <a:lnTo>
                    <a:pt x="150" y="365"/>
                  </a:lnTo>
                  <a:lnTo>
                    <a:pt x="150" y="367"/>
                  </a:lnTo>
                  <a:lnTo>
                    <a:pt x="162" y="367"/>
                  </a:lnTo>
                  <a:lnTo>
                    <a:pt x="162" y="367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75" y="370"/>
                  </a:lnTo>
                  <a:lnTo>
                    <a:pt x="184" y="376"/>
                  </a:lnTo>
                  <a:lnTo>
                    <a:pt x="188" y="376"/>
                  </a:lnTo>
                  <a:lnTo>
                    <a:pt x="193" y="374"/>
                  </a:lnTo>
                  <a:lnTo>
                    <a:pt x="197" y="374"/>
                  </a:lnTo>
                  <a:lnTo>
                    <a:pt x="199" y="374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2" y="381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4" y="383"/>
                  </a:lnTo>
                  <a:lnTo>
                    <a:pt x="206" y="383"/>
                  </a:lnTo>
                  <a:lnTo>
                    <a:pt x="206" y="385"/>
                  </a:lnTo>
                  <a:lnTo>
                    <a:pt x="204" y="387"/>
                  </a:lnTo>
                  <a:lnTo>
                    <a:pt x="204" y="387"/>
                  </a:lnTo>
                  <a:lnTo>
                    <a:pt x="206" y="389"/>
                  </a:lnTo>
                  <a:lnTo>
                    <a:pt x="206" y="389"/>
                  </a:lnTo>
                  <a:lnTo>
                    <a:pt x="208" y="387"/>
                  </a:lnTo>
                  <a:lnTo>
                    <a:pt x="211" y="389"/>
                  </a:lnTo>
                  <a:lnTo>
                    <a:pt x="213" y="389"/>
                  </a:lnTo>
                  <a:lnTo>
                    <a:pt x="213" y="387"/>
                  </a:lnTo>
                  <a:lnTo>
                    <a:pt x="215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22" y="387"/>
                  </a:lnTo>
                  <a:lnTo>
                    <a:pt x="226" y="387"/>
                  </a:lnTo>
                  <a:lnTo>
                    <a:pt x="226" y="389"/>
                  </a:lnTo>
                  <a:lnTo>
                    <a:pt x="227" y="390"/>
                  </a:lnTo>
                  <a:lnTo>
                    <a:pt x="227" y="392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8"/>
                  </a:lnTo>
                  <a:lnTo>
                    <a:pt x="227" y="398"/>
                  </a:lnTo>
                  <a:lnTo>
                    <a:pt x="227" y="398"/>
                  </a:lnTo>
                  <a:lnTo>
                    <a:pt x="229" y="398"/>
                  </a:lnTo>
                  <a:lnTo>
                    <a:pt x="229" y="398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2"/>
                  </a:lnTo>
                  <a:lnTo>
                    <a:pt x="231" y="392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89"/>
                  </a:lnTo>
                  <a:lnTo>
                    <a:pt x="233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6" y="387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9" y="387"/>
                  </a:lnTo>
                  <a:lnTo>
                    <a:pt x="251" y="385"/>
                  </a:lnTo>
                  <a:lnTo>
                    <a:pt x="251" y="383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5" y="383"/>
                  </a:lnTo>
                  <a:lnTo>
                    <a:pt x="255" y="385"/>
                  </a:lnTo>
                  <a:lnTo>
                    <a:pt x="255" y="385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6" y="389"/>
                  </a:lnTo>
                  <a:lnTo>
                    <a:pt x="258" y="389"/>
                  </a:lnTo>
                  <a:lnTo>
                    <a:pt x="258" y="390"/>
                  </a:lnTo>
                  <a:lnTo>
                    <a:pt x="258" y="392"/>
                  </a:lnTo>
                  <a:lnTo>
                    <a:pt x="258" y="392"/>
                  </a:lnTo>
                  <a:lnTo>
                    <a:pt x="260" y="394"/>
                  </a:lnTo>
                  <a:lnTo>
                    <a:pt x="260" y="392"/>
                  </a:lnTo>
                  <a:lnTo>
                    <a:pt x="262" y="392"/>
                  </a:lnTo>
                  <a:lnTo>
                    <a:pt x="264" y="390"/>
                  </a:lnTo>
                  <a:lnTo>
                    <a:pt x="265" y="389"/>
                  </a:lnTo>
                  <a:lnTo>
                    <a:pt x="267" y="389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3" y="392"/>
                  </a:lnTo>
                  <a:lnTo>
                    <a:pt x="273" y="394"/>
                  </a:lnTo>
                  <a:lnTo>
                    <a:pt x="273" y="398"/>
                  </a:lnTo>
                  <a:lnTo>
                    <a:pt x="274" y="399"/>
                  </a:lnTo>
                  <a:lnTo>
                    <a:pt x="274" y="399"/>
                  </a:lnTo>
                  <a:lnTo>
                    <a:pt x="274" y="401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78" y="399"/>
                  </a:lnTo>
                  <a:lnTo>
                    <a:pt x="278" y="401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80" y="401"/>
                  </a:lnTo>
                  <a:lnTo>
                    <a:pt x="280" y="401"/>
                  </a:lnTo>
                  <a:lnTo>
                    <a:pt x="280" y="398"/>
                  </a:lnTo>
                  <a:lnTo>
                    <a:pt x="280" y="396"/>
                  </a:lnTo>
                  <a:lnTo>
                    <a:pt x="280" y="394"/>
                  </a:lnTo>
                  <a:lnTo>
                    <a:pt x="282" y="392"/>
                  </a:lnTo>
                  <a:lnTo>
                    <a:pt x="283" y="392"/>
                  </a:lnTo>
                  <a:lnTo>
                    <a:pt x="285" y="390"/>
                  </a:lnTo>
                  <a:lnTo>
                    <a:pt x="287" y="390"/>
                  </a:lnTo>
                  <a:lnTo>
                    <a:pt x="289" y="390"/>
                  </a:lnTo>
                  <a:lnTo>
                    <a:pt x="291" y="390"/>
                  </a:lnTo>
                  <a:lnTo>
                    <a:pt x="292" y="389"/>
                  </a:lnTo>
                  <a:lnTo>
                    <a:pt x="292" y="387"/>
                  </a:lnTo>
                  <a:lnTo>
                    <a:pt x="294" y="385"/>
                  </a:lnTo>
                  <a:lnTo>
                    <a:pt x="294" y="385"/>
                  </a:lnTo>
                  <a:lnTo>
                    <a:pt x="296" y="385"/>
                  </a:lnTo>
                  <a:lnTo>
                    <a:pt x="298" y="385"/>
                  </a:lnTo>
                  <a:lnTo>
                    <a:pt x="300" y="387"/>
                  </a:lnTo>
                  <a:lnTo>
                    <a:pt x="300" y="387"/>
                  </a:lnTo>
                  <a:lnTo>
                    <a:pt x="301" y="390"/>
                  </a:lnTo>
                  <a:lnTo>
                    <a:pt x="303" y="392"/>
                  </a:lnTo>
                  <a:lnTo>
                    <a:pt x="303" y="394"/>
                  </a:lnTo>
                  <a:lnTo>
                    <a:pt x="303" y="396"/>
                  </a:lnTo>
                  <a:lnTo>
                    <a:pt x="303" y="398"/>
                  </a:lnTo>
                  <a:lnTo>
                    <a:pt x="303" y="399"/>
                  </a:lnTo>
                  <a:lnTo>
                    <a:pt x="305" y="399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7" y="403"/>
                  </a:lnTo>
                  <a:lnTo>
                    <a:pt x="307" y="405"/>
                  </a:lnTo>
                  <a:lnTo>
                    <a:pt x="309" y="407"/>
                  </a:lnTo>
                  <a:lnTo>
                    <a:pt x="309" y="405"/>
                  </a:lnTo>
                  <a:lnTo>
                    <a:pt x="310" y="405"/>
                  </a:lnTo>
                  <a:lnTo>
                    <a:pt x="310" y="403"/>
                  </a:lnTo>
                  <a:lnTo>
                    <a:pt x="312" y="403"/>
                  </a:lnTo>
                  <a:lnTo>
                    <a:pt x="314" y="405"/>
                  </a:lnTo>
                  <a:lnTo>
                    <a:pt x="316" y="405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8" y="399"/>
                  </a:lnTo>
                  <a:lnTo>
                    <a:pt x="318" y="399"/>
                  </a:lnTo>
                  <a:lnTo>
                    <a:pt x="320" y="399"/>
                  </a:lnTo>
                  <a:lnTo>
                    <a:pt x="320" y="399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5" y="396"/>
                  </a:lnTo>
                  <a:lnTo>
                    <a:pt x="327" y="396"/>
                  </a:lnTo>
                  <a:lnTo>
                    <a:pt x="327" y="396"/>
                  </a:lnTo>
                  <a:lnTo>
                    <a:pt x="329" y="398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334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36" y="398"/>
                  </a:lnTo>
                  <a:lnTo>
                    <a:pt x="336" y="398"/>
                  </a:lnTo>
                  <a:lnTo>
                    <a:pt x="338" y="398"/>
                  </a:lnTo>
                  <a:lnTo>
                    <a:pt x="338" y="399"/>
                  </a:lnTo>
                  <a:lnTo>
                    <a:pt x="338" y="399"/>
                  </a:lnTo>
                  <a:lnTo>
                    <a:pt x="341" y="398"/>
                  </a:lnTo>
                  <a:lnTo>
                    <a:pt x="343" y="396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398"/>
                  </a:lnTo>
                  <a:lnTo>
                    <a:pt x="354" y="401"/>
                  </a:lnTo>
                  <a:lnTo>
                    <a:pt x="356" y="401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7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9" y="410"/>
                  </a:lnTo>
                  <a:lnTo>
                    <a:pt x="361" y="412"/>
                  </a:lnTo>
                  <a:lnTo>
                    <a:pt x="361" y="412"/>
                  </a:lnTo>
                  <a:lnTo>
                    <a:pt x="363" y="412"/>
                  </a:lnTo>
                  <a:lnTo>
                    <a:pt x="363" y="412"/>
                  </a:lnTo>
                  <a:lnTo>
                    <a:pt x="365" y="412"/>
                  </a:lnTo>
                  <a:lnTo>
                    <a:pt x="365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8" y="414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4"/>
                  </a:lnTo>
                  <a:lnTo>
                    <a:pt x="370" y="414"/>
                  </a:lnTo>
                  <a:lnTo>
                    <a:pt x="370" y="412"/>
                  </a:lnTo>
                  <a:lnTo>
                    <a:pt x="372" y="410"/>
                  </a:lnTo>
                  <a:lnTo>
                    <a:pt x="372" y="410"/>
                  </a:lnTo>
                  <a:lnTo>
                    <a:pt x="374" y="408"/>
                  </a:lnTo>
                  <a:lnTo>
                    <a:pt x="374" y="407"/>
                  </a:lnTo>
                  <a:lnTo>
                    <a:pt x="374" y="407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3"/>
                  </a:lnTo>
                  <a:lnTo>
                    <a:pt x="374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4" y="398"/>
                  </a:lnTo>
                  <a:lnTo>
                    <a:pt x="374" y="398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4"/>
                  </a:lnTo>
                  <a:lnTo>
                    <a:pt x="370" y="394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2"/>
                  </a:lnTo>
                  <a:lnTo>
                    <a:pt x="372" y="392"/>
                  </a:lnTo>
                  <a:lnTo>
                    <a:pt x="370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70" y="389"/>
                  </a:lnTo>
                  <a:lnTo>
                    <a:pt x="370" y="389"/>
                  </a:lnTo>
                  <a:lnTo>
                    <a:pt x="368" y="389"/>
                  </a:lnTo>
                  <a:lnTo>
                    <a:pt x="368" y="387"/>
                  </a:lnTo>
                  <a:lnTo>
                    <a:pt x="368" y="387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1"/>
                  </a:lnTo>
                  <a:lnTo>
                    <a:pt x="370" y="380"/>
                  </a:lnTo>
                  <a:lnTo>
                    <a:pt x="370" y="380"/>
                  </a:lnTo>
                  <a:lnTo>
                    <a:pt x="372" y="380"/>
                  </a:lnTo>
                  <a:lnTo>
                    <a:pt x="372" y="380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6"/>
                  </a:lnTo>
                  <a:lnTo>
                    <a:pt x="374" y="376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6" y="370"/>
                  </a:lnTo>
                  <a:lnTo>
                    <a:pt x="376" y="370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5"/>
                  </a:lnTo>
                  <a:lnTo>
                    <a:pt x="379" y="365"/>
                  </a:lnTo>
                  <a:lnTo>
                    <a:pt x="379" y="365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3" y="361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5" y="360"/>
                  </a:lnTo>
                  <a:lnTo>
                    <a:pt x="385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4"/>
                  </a:lnTo>
                  <a:lnTo>
                    <a:pt x="386" y="354"/>
                  </a:lnTo>
                  <a:lnTo>
                    <a:pt x="388" y="354"/>
                  </a:lnTo>
                  <a:lnTo>
                    <a:pt x="388" y="356"/>
                  </a:lnTo>
                  <a:lnTo>
                    <a:pt x="390" y="356"/>
                  </a:lnTo>
                  <a:lnTo>
                    <a:pt x="390" y="354"/>
                  </a:lnTo>
                  <a:lnTo>
                    <a:pt x="390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1"/>
                  </a:lnTo>
                  <a:lnTo>
                    <a:pt x="388" y="351"/>
                  </a:lnTo>
                  <a:lnTo>
                    <a:pt x="388" y="349"/>
                  </a:lnTo>
                  <a:lnTo>
                    <a:pt x="390" y="349"/>
                  </a:lnTo>
                  <a:lnTo>
                    <a:pt x="397" y="349"/>
                  </a:lnTo>
                  <a:lnTo>
                    <a:pt x="399" y="349"/>
                  </a:lnTo>
                  <a:lnTo>
                    <a:pt x="401" y="349"/>
                  </a:lnTo>
                  <a:lnTo>
                    <a:pt x="403" y="351"/>
                  </a:lnTo>
                  <a:lnTo>
                    <a:pt x="404" y="352"/>
                  </a:lnTo>
                  <a:lnTo>
                    <a:pt x="404" y="351"/>
                  </a:lnTo>
                  <a:lnTo>
                    <a:pt x="406" y="351"/>
                  </a:lnTo>
                  <a:lnTo>
                    <a:pt x="406" y="349"/>
                  </a:lnTo>
                  <a:lnTo>
                    <a:pt x="408" y="347"/>
                  </a:lnTo>
                  <a:lnTo>
                    <a:pt x="412" y="345"/>
                  </a:lnTo>
                  <a:lnTo>
                    <a:pt x="415" y="345"/>
                  </a:lnTo>
                  <a:lnTo>
                    <a:pt x="424" y="347"/>
                  </a:lnTo>
                  <a:lnTo>
                    <a:pt x="430" y="347"/>
                  </a:lnTo>
                  <a:lnTo>
                    <a:pt x="430" y="343"/>
                  </a:lnTo>
                  <a:lnTo>
                    <a:pt x="430" y="343"/>
                  </a:lnTo>
                  <a:lnTo>
                    <a:pt x="430" y="342"/>
                  </a:lnTo>
                  <a:lnTo>
                    <a:pt x="428" y="340"/>
                  </a:lnTo>
                  <a:lnTo>
                    <a:pt x="426" y="340"/>
                  </a:lnTo>
                  <a:lnTo>
                    <a:pt x="426" y="338"/>
                  </a:lnTo>
                  <a:lnTo>
                    <a:pt x="426" y="338"/>
                  </a:lnTo>
                  <a:lnTo>
                    <a:pt x="426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6" y="334"/>
                  </a:lnTo>
                  <a:lnTo>
                    <a:pt x="424" y="334"/>
                  </a:lnTo>
                  <a:lnTo>
                    <a:pt x="424" y="333"/>
                  </a:lnTo>
                  <a:lnTo>
                    <a:pt x="422" y="333"/>
                  </a:lnTo>
                  <a:lnTo>
                    <a:pt x="422" y="333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2" y="329"/>
                  </a:lnTo>
                  <a:lnTo>
                    <a:pt x="422" y="327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21" y="322"/>
                  </a:lnTo>
                  <a:lnTo>
                    <a:pt x="421" y="320"/>
                  </a:lnTo>
                  <a:lnTo>
                    <a:pt x="422" y="318"/>
                  </a:lnTo>
                  <a:lnTo>
                    <a:pt x="421" y="316"/>
                  </a:lnTo>
                  <a:lnTo>
                    <a:pt x="421" y="314"/>
                  </a:lnTo>
                  <a:lnTo>
                    <a:pt x="419" y="314"/>
                  </a:lnTo>
                  <a:lnTo>
                    <a:pt x="419" y="313"/>
                  </a:lnTo>
                  <a:lnTo>
                    <a:pt x="421" y="313"/>
                  </a:lnTo>
                  <a:lnTo>
                    <a:pt x="421" y="313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11"/>
                  </a:lnTo>
                  <a:lnTo>
                    <a:pt x="422" y="309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19" y="304"/>
                  </a:lnTo>
                  <a:lnTo>
                    <a:pt x="417" y="300"/>
                  </a:lnTo>
                  <a:lnTo>
                    <a:pt x="415" y="298"/>
                  </a:lnTo>
                  <a:lnTo>
                    <a:pt x="415" y="298"/>
                  </a:lnTo>
                  <a:lnTo>
                    <a:pt x="419" y="296"/>
                  </a:lnTo>
                  <a:lnTo>
                    <a:pt x="421" y="295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7" y="287"/>
                  </a:lnTo>
                  <a:lnTo>
                    <a:pt x="417" y="286"/>
                  </a:lnTo>
                  <a:lnTo>
                    <a:pt x="417" y="286"/>
                  </a:lnTo>
                  <a:lnTo>
                    <a:pt x="415" y="286"/>
                  </a:lnTo>
                  <a:lnTo>
                    <a:pt x="415" y="284"/>
                  </a:lnTo>
                  <a:lnTo>
                    <a:pt x="413" y="284"/>
                  </a:lnTo>
                  <a:lnTo>
                    <a:pt x="412" y="282"/>
                  </a:lnTo>
                  <a:lnTo>
                    <a:pt x="410" y="280"/>
                  </a:lnTo>
                  <a:lnTo>
                    <a:pt x="410" y="277"/>
                  </a:lnTo>
                  <a:lnTo>
                    <a:pt x="408" y="275"/>
                  </a:lnTo>
                  <a:lnTo>
                    <a:pt x="404" y="271"/>
                  </a:lnTo>
                  <a:lnTo>
                    <a:pt x="406" y="271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10" y="266"/>
                  </a:lnTo>
                  <a:lnTo>
                    <a:pt x="410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2" y="258"/>
                  </a:lnTo>
                  <a:lnTo>
                    <a:pt x="413" y="257"/>
                  </a:lnTo>
                  <a:lnTo>
                    <a:pt x="415" y="257"/>
                  </a:lnTo>
                  <a:lnTo>
                    <a:pt x="417" y="257"/>
                  </a:lnTo>
                  <a:lnTo>
                    <a:pt x="419" y="257"/>
                  </a:lnTo>
                  <a:lnTo>
                    <a:pt x="421" y="255"/>
                  </a:lnTo>
                  <a:lnTo>
                    <a:pt x="422" y="255"/>
                  </a:lnTo>
                  <a:lnTo>
                    <a:pt x="422" y="255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30" y="257"/>
                  </a:lnTo>
                  <a:lnTo>
                    <a:pt x="430" y="257"/>
                  </a:lnTo>
                  <a:lnTo>
                    <a:pt x="431" y="258"/>
                  </a:lnTo>
                  <a:lnTo>
                    <a:pt x="431" y="262"/>
                  </a:lnTo>
                  <a:lnTo>
                    <a:pt x="431" y="264"/>
                  </a:lnTo>
                  <a:lnTo>
                    <a:pt x="433" y="264"/>
                  </a:lnTo>
                  <a:lnTo>
                    <a:pt x="435" y="264"/>
                  </a:lnTo>
                  <a:lnTo>
                    <a:pt x="435" y="264"/>
                  </a:lnTo>
                  <a:lnTo>
                    <a:pt x="437" y="266"/>
                  </a:lnTo>
                  <a:lnTo>
                    <a:pt x="439" y="266"/>
                  </a:lnTo>
                  <a:lnTo>
                    <a:pt x="441" y="266"/>
                  </a:lnTo>
                  <a:lnTo>
                    <a:pt x="441" y="264"/>
                  </a:lnTo>
                  <a:lnTo>
                    <a:pt x="442" y="264"/>
                  </a:lnTo>
                  <a:lnTo>
                    <a:pt x="446" y="266"/>
                  </a:lnTo>
                  <a:lnTo>
                    <a:pt x="448" y="266"/>
                  </a:lnTo>
                  <a:lnTo>
                    <a:pt x="448" y="266"/>
                  </a:lnTo>
                  <a:lnTo>
                    <a:pt x="450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2"/>
                  </a:lnTo>
                  <a:lnTo>
                    <a:pt x="453" y="262"/>
                  </a:lnTo>
                  <a:lnTo>
                    <a:pt x="455" y="262"/>
                  </a:lnTo>
                  <a:lnTo>
                    <a:pt x="457" y="260"/>
                  </a:lnTo>
                  <a:lnTo>
                    <a:pt x="459" y="258"/>
                  </a:lnTo>
                  <a:lnTo>
                    <a:pt x="460" y="258"/>
                  </a:lnTo>
                  <a:lnTo>
                    <a:pt x="462" y="257"/>
                  </a:lnTo>
                  <a:lnTo>
                    <a:pt x="462" y="257"/>
                  </a:lnTo>
                  <a:lnTo>
                    <a:pt x="464" y="255"/>
                  </a:lnTo>
                  <a:lnTo>
                    <a:pt x="466" y="253"/>
                  </a:lnTo>
                  <a:lnTo>
                    <a:pt x="466" y="251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64" y="249"/>
                  </a:lnTo>
                  <a:lnTo>
                    <a:pt x="464" y="248"/>
                  </a:lnTo>
                  <a:lnTo>
                    <a:pt x="466" y="248"/>
                  </a:lnTo>
                  <a:lnTo>
                    <a:pt x="468" y="248"/>
                  </a:lnTo>
                  <a:lnTo>
                    <a:pt x="469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6"/>
                  </a:lnTo>
                  <a:lnTo>
                    <a:pt x="471" y="246"/>
                  </a:lnTo>
                  <a:lnTo>
                    <a:pt x="475" y="246"/>
                  </a:lnTo>
                  <a:lnTo>
                    <a:pt x="475" y="246"/>
                  </a:lnTo>
                  <a:lnTo>
                    <a:pt x="477" y="246"/>
                  </a:lnTo>
                  <a:lnTo>
                    <a:pt x="477" y="246"/>
                  </a:lnTo>
                  <a:lnTo>
                    <a:pt x="478" y="244"/>
                  </a:lnTo>
                  <a:lnTo>
                    <a:pt x="477" y="242"/>
                  </a:lnTo>
                  <a:lnTo>
                    <a:pt x="478" y="237"/>
                  </a:lnTo>
                  <a:lnTo>
                    <a:pt x="478" y="237"/>
                  </a:lnTo>
                  <a:close/>
                </a:path>
              </a:pathLst>
            </a:custGeom>
            <a:solidFill>
              <a:schemeClr val="accent3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2F0A12B-5AA0-4EA8-915C-1A0297B71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8288" y="4932363"/>
              <a:ext cx="463550" cy="363538"/>
            </a:xfrm>
            <a:custGeom>
              <a:avLst/>
              <a:gdLst>
                <a:gd name="T0" fmla="*/ 54 w 292"/>
                <a:gd name="T1" fmla="*/ 169 h 229"/>
                <a:gd name="T2" fmla="*/ 48 w 292"/>
                <a:gd name="T3" fmla="*/ 153 h 229"/>
                <a:gd name="T4" fmla="*/ 27 w 292"/>
                <a:gd name="T5" fmla="*/ 155 h 229"/>
                <a:gd name="T6" fmla="*/ 14 w 292"/>
                <a:gd name="T7" fmla="*/ 140 h 229"/>
                <a:gd name="T8" fmla="*/ 1 w 292"/>
                <a:gd name="T9" fmla="*/ 150 h 229"/>
                <a:gd name="T10" fmla="*/ 10 w 292"/>
                <a:gd name="T11" fmla="*/ 162 h 229"/>
                <a:gd name="T12" fmla="*/ 18 w 292"/>
                <a:gd name="T13" fmla="*/ 175 h 229"/>
                <a:gd name="T14" fmla="*/ 28 w 292"/>
                <a:gd name="T15" fmla="*/ 180 h 229"/>
                <a:gd name="T16" fmla="*/ 32 w 292"/>
                <a:gd name="T17" fmla="*/ 189 h 229"/>
                <a:gd name="T18" fmla="*/ 66 w 292"/>
                <a:gd name="T19" fmla="*/ 198 h 229"/>
                <a:gd name="T20" fmla="*/ 292 w 292"/>
                <a:gd name="T21" fmla="*/ 104 h 229"/>
                <a:gd name="T22" fmla="*/ 281 w 292"/>
                <a:gd name="T23" fmla="*/ 97 h 229"/>
                <a:gd name="T24" fmla="*/ 10 w 292"/>
                <a:gd name="T25" fmla="*/ 54 h 229"/>
                <a:gd name="T26" fmla="*/ 272 w 292"/>
                <a:gd name="T27" fmla="*/ 92 h 229"/>
                <a:gd name="T28" fmla="*/ 251 w 292"/>
                <a:gd name="T29" fmla="*/ 88 h 229"/>
                <a:gd name="T30" fmla="*/ 236 w 292"/>
                <a:gd name="T31" fmla="*/ 79 h 229"/>
                <a:gd name="T32" fmla="*/ 222 w 292"/>
                <a:gd name="T33" fmla="*/ 56 h 229"/>
                <a:gd name="T34" fmla="*/ 211 w 292"/>
                <a:gd name="T35" fmla="*/ 30 h 229"/>
                <a:gd name="T36" fmla="*/ 187 w 292"/>
                <a:gd name="T37" fmla="*/ 7 h 229"/>
                <a:gd name="T38" fmla="*/ 159 w 292"/>
                <a:gd name="T39" fmla="*/ 36 h 229"/>
                <a:gd name="T40" fmla="*/ 146 w 292"/>
                <a:gd name="T41" fmla="*/ 45 h 229"/>
                <a:gd name="T42" fmla="*/ 122 w 292"/>
                <a:gd name="T43" fmla="*/ 34 h 229"/>
                <a:gd name="T44" fmla="*/ 115 w 292"/>
                <a:gd name="T45" fmla="*/ 21 h 229"/>
                <a:gd name="T46" fmla="*/ 103 w 292"/>
                <a:gd name="T47" fmla="*/ 10 h 229"/>
                <a:gd name="T48" fmla="*/ 88 w 292"/>
                <a:gd name="T49" fmla="*/ 7 h 229"/>
                <a:gd name="T50" fmla="*/ 72 w 292"/>
                <a:gd name="T51" fmla="*/ 9 h 229"/>
                <a:gd name="T52" fmla="*/ 77 w 292"/>
                <a:gd name="T53" fmla="*/ 27 h 229"/>
                <a:gd name="T54" fmla="*/ 95 w 292"/>
                <a:gd name="T55" fmla="*/ 41 h 229"/>
                <a:gd name="T56" fmla="*/ 90 w 292"/>
                <a:gd name="T57" fmla="*/ 54 h 229"/>
                <a:gd name="T58" fmla="*/ 72 w 292"/>
                <a:gd name="T59" fmla="*/ 47 h 229"/>
                <a:gd name="T60" fmla="*/ 48 w 292"/>
                <a:gd name="T61" fmla="*/ 38 h 229"/>
                <a:gd name="T62" fmla="*/ 16 w 292"/>
                <a:gd name="T63" fmla="*/ 36 h 229"/>
                <a:gd name="T64" fmla="*/ 16 w 292"/>
                <a:gd name="T65" fmla="*/ 56 h 229"/>
                <a:gd name="T66" fmla="*/ 32 w 292"/>
                <a:gd name="T67" fmla="*/ 59 h 229"/>
                <a:gd name="T68" fmla="*/ 32 w 292"/>
                <a:gd name="T69" fmla="*/ 77 h 229"/>
                <a:gd name="T70" fmla="*/ 38 w 292"/>
                <a:gd name="T71" fmla="*/ 95 h 229"/>
                <a:gd name="T72" fmla="*/ 59 w 292"/>
                <a:gd name="T73" fmla="*/ 115 h 229"/>
                <a:gd name="T74" fmla="*/ 48 w 292"/>
                <a:gd name="T75" fmla="*/ 130 h 229"/>
                <a:gd name="T76" fmla="*/ 70 w 292"/>
                <a:gd name="T77" fmla="*/ 151 h 229"/>
                <a:gd name="T78" fmla="*/ 86 w 292"/>
                <a:gd name="T79" fmla="*/ 157 h 229"/>
                <a:gd name="T80" fmla="*/ 86 w 292"/>
                <a:gd name="T81" fmla="*/ 169 h 229"/>
                <a:gd name="T82" fmla="*/ 81 w 292"/>
                <a:gd name="T83" fmla="*/ 177 h 229"/>
                <a:gd name="T84" fmla="*/ 86 w 292"/>
                <a:gd name="T85" fmla="*/ 196 h 229"/>
                <a:gd name="T86" fmla="*/ 101 w 292"/>
                <a:gd name="T87" fmla="*/ 184 h 229"/>
                <a:gd name="T88" fmla="*/ 113 w 292"/>
                <a:gd name="T89" fmla="*/ 177 h 229"/>
                <a:gd name="T90" fmla="*/ 139 w 292"/>
                <a:gd name="T91" fmla="*/ 157 h 229"/>
                <a:gd name="T92" fmla="*/ 160 w 292"/>
                <a:gd name="T93" fmla="*/ 144 h 229"/>
                <a:gd name="T94" fmla="*/ 168 w 292"/>
                <a:gd name="T95" fmla="*/ 178 h 229"/>
                <a:gd name="T96" fmla="*/ 173 w 292"/>
                <a:gd name="T97" fmla="*/ 191 h 229"/>
                <a:gd name="T98" fmla="*/ 173 w 292"/>
                <a:gd name="T99" fmla="*/ 211 h 229"/>
                <a:gd name="T100" fmla="*/ 189 w 292"/>
                <a:gd name="T101" fmla="*/ 224 h 229"/>
                <a:gd name="T102" fmla="*/ 204 w 292"/>
                <a:gd name="T103" fmla="*/ 202 h 229"/>
                <a:gd name="T104" fmla="*/ 207 w 292"/>
                <a:gd name="T105" fmla="*/ 182 h 229"/>
                <a:gd name="T106" fmla="*/ 216 w 292"/>
                <a:gd name="T107" fmla="*/ 182 h 229"/>
                <a:gd name="T108" fmla="*/ 222 w 292"/>
                <a:gd name="T109" fmla="*/ 187 h 229"/>
                <a:gd name="T110" fmla="*/ 231 w 292"/>
                <a:gd name="T111" fmla="*/ 171 h 229"/>
                <a:gd name="T112" fmla="*/ 231 w 292"/>
                <a:gd name="T113" fmla="*/ 164 h 229"/>
                <a:gd name="T114" fmla="*/ 233 w 292"/>
                <a:gd name="T115" fmla="*/ 144 h 229"/>
                <a:gd name="T116" fmla="*/ 233 w 292"/>
                <a:gd name="T117" fmla="*/ 135 h 229"/>
                <a:gd name="T118" fmla="*/ 234 w 292"/>
                <a:gd name="T119" fmla="*/ 124 h 229"/>
                <a:gd name="T120" fmla="*/ 247 w 292"/>
                <a:gd name="T121" fmla="*/ 108 h 229"/>
                <a:gd name="T122" fmla="*/ 263 w 292"/>
                <a:gd name="T123" fmla="*/ 103 h 229"/>
                <a:gd name="T124" fmla="*/ 281 w 292"/>
                <a:gd name="T125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229">
                  <a:moveTo>
                    <a:pt x="63" y="186"/>
                  </a:moveTo>
                  <a:lnTo>
                    <a:pt x="61" y="184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9" y="173"/>
                  </a:lnTo>
                  <a:lnTo>
                    <a:pt x="59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4" y="169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6" y="15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53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8" y="151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3" y="150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43" y="193"/>
                  </a:lnTo>
                  <a:lnTo>
                    <a:pt x="47" y="193"/>
                  </a:lnTo>
                  <a:lnTo>
                    <a:pt x="50" y="193"/>
                  </a:lnTo>
                  <a:lnTo>
                    <a:pt x="50" y="195"/>
                  </a:lnTo>
                  <a:lnTo>
                    <a:pt x="61" y="196"/>
                  </a:lnTo>
                  <a:lnTo>
                    <a:pt x="65" y="198"/>
                  </a:lnTo>
                  <a:lnTo>
                    <a:pt x="66" y="198"/>
                  </a:lnTo>
                  <a:lnTo>
                    <a:pt x="68" y="198"/>
                  </a:lnTo>
                  <a:lnTo>
                    <a:pt x="65" y="193"/>
                  </a:lnTo>
                  <a:lnTo>
                    <a:pt x="63" y="186"/>
                  </a:lnTo>
                  <a:close/>
                  <a:moveTo>
                    <a:pt x="292" y="104"/>
                  </a:moveTo>
                  <a:lnTo>
                    <a:pt x="292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89" y="103"/>
                  </a:lnTo>
                  <a:lnTo>
                    <a:pt x="289" y="104"/>
                  </a:lnTo>
                  <a:lnTo>
                    <a:pt x="290" y="104"/>
                  </a:lnTo>
                  <a:lnTo>
                    <a:pt x="290" y="106"/>
                  </a:lnTo>
                  <a:lnTo>
                    <a:pt x="290" y="104"/>
                  </a:lnTo>
                  <a:lnTo>
                    <a:pt x="292" y="106"/>
                  </a:lnTo>
                  <a:lnTo>
                    <a:pt x="292" y="104"/>
                  </a:lnTo>
                  <a:lnTo>
                    <a:pt x="292" y="104"/>
                  </a:lnTo>
                  <a:close/>
                  <a:moveTo>
                    <a:pt x="279" y="97"/>
                  </a:moveTo>
                  <a:lnTo>
                    <a:pt x="279" y="95"/>
                  </a:lnTo>
                  <a:lnTo>
                    <a:pt x="279" y="95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5"/>
                  </a:lnTo>
                  <a:lnTo>
                    <a:pt x="279" y="97"/>
                  </a:lnTo>
                  <a:lnTo>
                    <a:pt x="279" y="99"/>
                  </a:lnTo>
                  <a:lnTo>
                    <a:pt x="279" y="99"/>
                  </a:lnTo>
                  <a:lnTo>
                    <a:pt x="281" y="99"/>
                  </a:lnTo>
                  <a:lnTo>
                    <a:pt x="281" y="99"/>
                  </a:lnTo>
                  <a:lnTo>
                    <a:pt x="281" y="97"/>
                  </a:lnTo>
                  <a:lnTo>
                    <a:pt x="279" y="97"/>
                  </a:lnTo>
                  <a:close/>
                  <a:moveTo>
                    <a:pt x="21" y="61"/>
                  </a:move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1"/>
                  </a:lnTo>
                  <a:close/>
                  <a:moveTo>
                    <a:pt x="10" y="57"/>
                  </a:move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0" y="57"/>
                  </a:lnTo>
                  <a:close/>
                  <a:moveTo>
                    <a:pt x="279" y="106"/>
                  </a:moveTo>
                  <a:lnTo>
                    <a:pt x="279" y="106"/>
                  </a:lnTo>
                  <a:lnTo>
                    <a:pt x="279" y="101"/>
                  </a:lnTo>
                  <a:lnTo>
                    <a:pt x="279" y="99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4" y="94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58" y="86"/>
                  </a:lnTo>
                  <a:lnTo>
                    <a:pt x="256" y="86"/>
                  </a:lnTo>
                  <a:lnTo>
                    <a:pt x="254" y="88"/>
                  </a:lnTo>
                  <a:lnTo>
                    <a:pt x="252" y="88"/>
                  </a:lnTo>
                  <a:lnTo>
                    <a:pt x="252" y="88"/>
                  </a:lnTo>
                  <a:lnTo>
                    <a:pt x="251" y="88"/>
                  </a:lnTo>
                  <a:lnTo>
                    <a:pt x="247" y="86"/>
                  </a:lnTo>
                  <a:lnTo>
                    <a:pt x="247" y="86"/>
                  </a:lnTo>
                  <a:lnTo>
                    <a:pt x="245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7"/>
                  </a:lnTo>
                  <a:lnTo>
                    <a:pt x="238" y="75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18" y="48"/>
                  </a:lnTo>
                  <a:lnTo>
                    <a:pt x="218" y="43"/>
                  </a:lnTo>
                  <a:lnTo>
                    <a:pt x="218" y="41"/>
                  </a:lnTo>
                  <a:lnTo>
                    <a:pt x="218" y="39"/>
                  </a:lnTo>
                  <a:lnTo>
                    <a:pt x="216" y="39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29"/>
                  </a:lnTo>
                  <a:lnTo>
                    <a:pt x="209" y="27"/>
                  </a:lnTo>
                  <a:lnTo>
                    <a:pt x="207" y="27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204" y="21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198" y="12"/>
                  </a:lnTo>
                  <a:lnTo>
                    <a:pt x="195" y="7"/>
                  </a:lnTo>
                  <a:lnTo>
                    <a:pt x="193" y="5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7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2" y="18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75" y="23"/>
                  </a:lnTo>
                  <a:lnTo>
                    <a:pt x="173" y="27"/>
                  </a:lnTo>
                  <a:lnTo>
                    <a:pt x="171" y="27"/>
                  </a:lnTo>
                  <a:lnTo>
                    <a:pt x="166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3"/>
                  </a:lnTo>
                  <a:lnTo>
                    <a:pt x="157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3" y="47"/>
                  </a:lnTo>
                  <a:lnTo>
                    <a:pt x="151" y="47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7" y="45"/>
                  </a:lnTo>
                  <a:lnTo>
                    <a:pt x="137" y="43"/>
                  </a:lnTo>
                  <a:lnTo>
                    <a:pt x="135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4" y="39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99" y="9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1" y="3"/>
                  </a:lnTo>
                  <a:lnTo>
                    <a:pt x="79" y="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0" y="16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3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16" y="36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70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39" y="9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9" y="108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57" y="119"/>
                  </a:lnTo>
                  <a:lnTo>
                    <a:pt x="56" y="119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3" y="122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39"/>
                  </a:lnTo>
                  <a:lnTo>
                    <a:pt x="57" y="139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8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2" y="151"/>
                  </a:lnTo>
                  <a:lnTo>
                    <a:pt x="74" y="151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9" y="150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8" y="155"/>
                  </a:lnTo>
                  <a:lnTo>
                    <a:pt x="86" y="155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79" y="164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4" y="168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8" y="173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3" y="180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5" y="189"/>
                  </a:lnTo>
                  <a:lnTo>
                    <a:pt x="97" y="187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3" y="180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7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9" y="168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30" y="160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37" y="157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40" y="153"/>
                  </a:lnTo>
                  <a:lnTo>
                    <a:pt x="142" y="153"/>
                  </a:lnTo>
                  <a:lnTo>
                    <a:pt x="148" y="150"/>
                  </a:lnTo>
                  <a:lnTo>
                    <a:pt x="151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3" y="146"/>
                  </a:lnTo>
                  <a:lnTo>
                    <a:pt x="157" y="146"/>
                  </a:lnTo>
                  <a:lnTo>
                    <a:pt x="159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71" y="159"/>
                  </a:lnTo>
                  <a:lnTo>
                    <a:pt x="175" y="160"/>
                  </a:lnTo>
                  <a:lnTo>
                    <a:pt x="177" y="162"/>
                  </a:lnTo>
                  <a:lnTo>
                    <a:pt x="178" y="166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69" y="169"/>
                  </a:lnTo>
                  <a:lnTo>
                    <a:pt x="168" y="171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71" y="180"/>
                  </a:lnTo>
                  <a:lnTo>
                    <a:pt x="173" y="182"/>
                  </a:lnTo>
                  <a:lnTo>
                    <a:pt x="175" y="182"/>
                  </a:lnTo>
                  <a:lnTo>
                    <a:pt x="177" y="186"/>
                  </a:lnTo>
                  <a:lnTo>
                    <a:pt x="177" y="187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3" y="191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5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8"/>
                  </a:lnTo>
                  <a:lnTo>
                    <a:pt x="162" y="200"/>
                  </a:lnTo>
                  <a:lnTo>
                    <a:pt x="166" y="204"/>
                  </a:lnTo>
                  <a:lnTo>
                    <a:pt x="171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1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7" y="224"/>
                  </a:lnTo>
                  <a:lnTo>
                    <a:pt x="189" y="224"/>
                  </a:lnTo>
                  <a:lnTo>
                    <a:pt x="189" y="227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195" y="229"/>
                  </a:lnTo>
                  <a:lnTo>
                    <a:pt x="195" y="227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5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5" y="225"/>
                  </a:lnTo>
                  <a:lnTo>
                    <a:pt x="205" y="225"/>
                  </a:lnTo>
                  <a:lnTo>
                    <a:pt x="204" y="215"/>
                  </a:lnTo>
                  <a:lnTo>
                    <a:pt x="204" y="206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5" y="196"/>
                  </a:lnTo>
                  <a:lnTo>
                    <a:pt x="205" y="196"/>
                  </a:lnTo>
                  <a:lnTo>
                    <a:pt x="207" y="195"/>
                  </a:lnTo>
                  <a:lnTo>
                    <a:pt x="207" y="193"/>
                  </a:lnTo>
                  <a:lnTo>
                    <a:pt x="209" y="189"/>
                  </a:lnTo>
                  <a:lnTo>
                    <a:pt x="209" y="187"/>
                  </a:lnTo>
                  <a:lnTo>
                    <a:pt x="207" y="186"/>
                  </a:lnTo>
                  <a:lnTo>
                    <a:pt x="207" y="184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9" y="182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8"/>
                  </a:lnTo>
                  <a:lnTo>
                    <a:pt x="213" y="177"/>
                  </a:lnTo>
                  <a:lnTo>
                    <a:pt x="213" y="178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6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6" y="191"/>
                  </a:lnTo>
                  <a:lnTo>
                    <a:pt x="220" y="189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24" y="178"/>
                  </a:lnTo>
                  <a:lnTo>
                    <a:pt x="224" y="171"/>
                  </a:lnTo>
                  <a:lnTo>
                    <a:pt x="224" y="169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9" y="169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69"/>
                  </a:lnTo>
                  <a:lnTo>
                    <a:pt x="231" y="169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9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31" y="166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3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0"/>
                  </a:lnTo>
                  <a:lnTo>
                    <a:pt x="227" y="148"/>
                  </a:lnTo>
                  <a:lnTo>
                    <a:pt x="229" y="146"/>
                  </a:lnTo>
                  <a:lnTo>
                    <a:pt x="231" y="146"/>
                  </a:lnTo>
                  <a:lnTo>
                    <a:pt x="231" y="14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1" y="142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1"/>
                  </a:lnTo>
                  <a:lnTo>
                    <a:pt x="233" y="130"/>
                  </a:lnTo>
                  <a:lnTo>
                    <a:pt x="233" y="130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3" y="122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6" y="115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3" y="110"/>
                  </a:lnTo>
                  <a:lnTo>
                    <a:pt x="247" y="108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4" y="104"/>
                  </a:lnTo>
                  <a:lnTo>
                    <a:pt x="252" y="103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1"/>
                  </a:lnTo>
                  <a:lnTo>
                    <a:pt x="258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267" y="103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4" y="103"/>
                  </a:lnTo>
                  <a:lnTo>
                    <a:pt x="274" y="104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9" y="108"/>
                  </a:lnTo>
                  <a:lnTo>
                    <a:pt x="281" y="110"/>
                  </a:lnTo>
                  <a:lnTo>
                    <a:pt x="281" y="110"/>
                  </a:lnTo>
                  <a:lnTo>
                    <a:pt x="281" y="108"/>
                  </a:lnTo>
                  <a:lnTo>
                    <a:pt x="279" y="106"/>
                  </a:lnTo>
                  <a:close/>
                  <a:moveTo>
                    <a:pt x="38" y="85"/>
                  </a:moveTo>
                  <a:lnTo>
                    <a:pt x="36" y="86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9" y="83"/>
                  </a:lnTo>
                  <a:lnTo>
                    <a:pt x="38" y="8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669256E9-F469-462E-BEAA-E4EEB76F7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4125913"/>
              <a:ext cx="604838" cy="309563"/>
            </a:xfrm>
            <a:custGeom>
              <a:avLst/>
              <a:gdLst>
                <a:gd name="T0" fmla="*/ 372 w 381"/>
                <a:gd name="T1" fmla="*/ 63 h 195"/>
                <a:gd name="T2" fmla="*/ 369 w 381"/>
                <a:gd name="T3" fmla="*/ 52 h 195"/>
                <a:gd name="T4" fmla="*/ 370 w 381"/>
                <a:gd name="T5" fmla="*/ 38 h 195"/>
                <a:gd name="T6" fmla="*/ 358 w 381"/>
                <a:gd name="T7" fmla="*/ 22 h 195"/>
                <a:gd name="T8" fmla="*/ 342 w 381"/>
                <a:gd name="T9" fmla="*/ 22 h 195"/>
                <a:gd name="T10" fmla="*/ 316 w 381"/>
                <a:gd name="T11" fmla="*/ 13 h 195"/>
                <a:gd name="T12" fmla="*/ 293 w 381"/>
                <a:gd name="T13" fmla="*/ 4 h 195"/>
                <a:gd name="T14" fmla="*/ 277 w 381"/>
                <a:gd name="T15" fmla="*/ 2 h 195"/>
                <a:gd name="T16" fmla="*/ 271 w 381"/>
                <a:gd name="T17" fmla="*/ 20 h 195"/>
                <a:gd name="T18" fmla="*/ 257 w 381"/>
                <a:gd name="T19" fmla="*/ 33 h 195"/>
                <a:gd name="T20" fmla="*/ 242 w 381"/>
                <a:gd name="T21" fmla="*/ 34 h 195"/>
                <a:gd name="T22" fmla="*/ 226 w 381"/>
                <a:gd name="T23" fmla="*/ 27 h 195"/>
                <a:gd name="T24" fmla="*/ 215 w 381"/>
                <a:gd name="T25" fmla="*/ 25 h 195"/>
                <a:gd name="T26" fmla="*/ 206 w 381"/>
                <a:gd name="T27" fmla="*/ 34 h 195"/>
                <a:gd name="T28" fmla="*/ 195 w 381"/>
                <a:gd name="T29" fmla="*/ 45 h 195"/>
                <a:gd name="T30" fmla="*/ 163 w 381"/>
                <a:gd name="T31" fmla="*/ 67 h 195"/>
                <a:gd name="T32" fmla="*/ 170 w 381"/>
                <a:gd name="T33" fmla="*/ 81 h 195"/>
                <a:gd name="T34" fmla="*/ 174 w 381"/>
                <a:gd name="T35" fmla="*/ 98 h 195"/>
                <a:gd name="T36" fmla="*/ 175 w 381"/>
                <a:gd name="T37" fmla="*/ 110 h 195"/>
                <a:gd name="T38" fmla="*/ 166 w 381"/>
                <a:gd name="T39" fmla="*/ 112 h 195"/>
                <a:gd name="T40" fmla="*/ 152 w 381"/>
                <a:gd name="T41" fmla="*/ 103 h 195"/>
                <a:gd name="T42" fmla="*/ 136 w 381"/>
                <a:gd name="T43" fmla="*/ 99 h 195"/>
                <a:gd name="T44" fmla="*/ 134 w 381"/>
                <a:gd name="T45" fmla="*/ 103 h 195"/>
                <a:gd name="T46" fmla="*/ 101 w 381"/>
                <a:gd name="T47" fmla="*/ 112 h 195"/>
                <a:gd name="T48" fmla="*/ 85 w 381"/>
                <a:gd name="T49" fmla="*/ 121 h 195"/>
                <a:gd name="T50" fmla="*/ 69 w 381"/>
                <a:gd name="T51" fmla="*/ 112 h 195"/>
                <a:gd name="T52" fmla="*/ 47 w 381"/>
                <a:gd name="T53" fmla="*/ 110 h 195"/>
                <a:gd name="T54" fmla="*/ 45 w 381"/>
                <a:gd name="T55" fmla="*/ 116 h 195"/>
                <a:gd name="T56" fmla="*/ 31 w 381"/>
                <a:gd name="T57" fmla="*/ 130 h 195"/>
                <a:gd name="T58" fmla="*/ 29 w 381"/>
                <a:gd name="T59" fmla="*/ 125 h 195"/>
                <a:gd name="T60" fmla="*/ 24 w 381"/>
                <a:gd name="T61" fmla="*/ 114 h 195"/>
                <a:gd name="T62" fmla="*/ 13 w 381"/>
                <a:gd name="T63" fmla="*/ 107 h 195"/>
                <a:gd name="T64" fmla="*/ 4 w 381"/>
                <a:gd name="T65" fmla="*/ 125 h 195"/>
                <a:gd name="T66" fmla="*/ 2 w 381"/>
                <a:gd name="T67" fmla="*/ 146 h 195"/>
                <a:gd name="T68" fmla="*/ 27 w 381"/>
                <a:gd name="T69" fmla="*/ 161 h 195"/>
                <a:gd name="T70" fmla="*/ 42 w 381"/>
                <a:gd name="T71" fmla="*/ 152 h 195"/>
                <a:gd name="T72" fmla="*/ 62 w 381"/>
                <a:gd name="T73" fmla="*/ 164 h 195"/>
                <a:gd name="T74" fmla="*/ 73 w 381"/>
                <a:gd name="T75" fmla="*/ 168 h 195"/>
                <a:gd name="T76" fmla="*/ 91 w 381"/>
                <a:gd name="T77" fmla="*/ 152 h 195"/>
                <a:gd name="T78" fmla="*/ 101 w 381"/>
                <a:gd name="T79" fmla="*/ 152 h 195"/>
                <a:gd name="T80" fmla="*/ 125 w 381"/>
                <a:gd name="T81" fmla="*/ 148 h 195"/>
                <a:gd name="T82" fmla="*/ 132 w 381"/>
                <a:gd name="T83" fmla="*/ 157 h 195"/>
                <a:gd name="T84" fmla="*/ 141 w 381"/>
                <a:gd name="T85" fmla="*/ 168 h 195"/>
                <a:gd name="T86" fmla="*/ 161 w 381"/>
                <a:gd name="T87" fmla="*/ 177 h 195"/>
                <a:gd name="T88" fmla="*/ 208 w 381"/>
                <a:gd name="T89" fmla="*/ 186 h 195"/>
                <a:gd name="T90" fmla="*/ 242 w 381"/>
                <a:gd name="T91" fmla="*/ 192 h 195"/>
                <a:gd name="T92" fmla="*/ 255 w 381"/>
                <a:gd name="T93" fmla="*/ 192 h 195"/>
                <a:gd name="T94" fmla="*/ 264 w 381"/>
                <a:gd name="T95" fmla="*/ 184 h 195"/>
                <a:gd name="T96" fmla="*/ 284 w 381"/>
                <a:gd name="T97" fmla="*/ 177 h 195"/>
                <a:gd name="T98" fmla="*/ 305 w 381"/>
                <a:gd name="T99" fmla="*/ 173 h 195"/>
                <a:gd name="T100" fmla="*/ 325 w 381"/>
                <a:gd name="T101" fmla="*/ 175 h 195"/>
                <a:gd name="T102" fmla="*/ 329 w 381"/>
                <a:gd name="T103" fmla="*/ 161 h 195"/>
                <a:gd name="T104" fmla="*/ 343 w 381"/>
                <a:gd name="T105" fmla="*/ 150 h 195"/>
                <a:gd name="T106" fmla="*/ 349 w 381"/>
                <a:gd name="T107" fmla="*/ 146 h 195"/>
                <a:gd name="T108" fmla="*/ 345 w 381"/>
                <a:gd name="T109" fmla="*/ 137 h 195"/>
                <a:gd name="T110" fmla="*/ 345 w 381"/>
                <a:gd name="T111" fmla="*/ 125 h 195"/>
                <a:gd name="T112" fmla="*/ 356 w 381"/>
                <a:gd name="T113" fmla="*/ 107 h 195"/>
                <a:gd name="T114" fmla="*/ 351 w 381"/>
                <a:gd name="T115" fmla="*/ 98 h 195"/>
                <a:gd name="T116" fmla="*/ 369 w 381"/>
                <a:gd name="T117" fmla="*/ 101 h 195"/>
                <a:gd name="T118" fmla="*/ 378 w 381"/>
                <a:gd name="T119" fmla="*/ 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195">
                  <a:moveTo>
                    <a:pt x="381" y="76"/>
                  </a:moveTo>
                  <a:lnTo>
                    <a:pt x="381" y="76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0"/>
                  </a:lnTo>
                  <a:lnTo>
                    <a:pt x="378" y="70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372" y="58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69" y="54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70" y="52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7" y="51"/>
                  </a:lnTo>
                  <a:lnTo>
                    <a:pt x="367" y="51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7"/>
                  </a:lnTo>
                  <a:lnTo>
                    <a:pt x="367" y="43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69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4"/>
                  </a:lnTo>
                  <a:lnTo>
                    <a:pt x="372" y="31"/>
                  </a:lnTo>
                  <a:lnTo>
                    <a:pt x="370" y="29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7" y="24"/>
                  </a:lnTo>
                  <a:lnTo>
                    <a:pt x="365" y="24"/>
                  </a:lnTo>
                  <a:lnTo>
                    <a:pt x="365" y="24"/>
                  </a:lnTo>
                  <a:lnTo>
                    <a:pt x="363" y="24"/>
                  </a:lnTo>
                  <a:lnTo>
                    <a:pt x="361" y="22"/>
                  </a:lnTo>
                  <a:lnTo>
                    <a:pt x="361" y="22"/>
                  </a:lnTo>
                  <a:lnTo>
                    <a:pt x="360" y="22"/>
                  </a:lnTo>
                  <a:lnTo>
                    <a:pt x="358" y="22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4" y="18"/>
                  </a:lnTo>
                  <a:lnTo>
                    <a:pt x="352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47" y="16"/>
                  </a:lnTo>
                  <a:lnTo>
                    <a:pt x="345" y="1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3" y="20"/>
                  </a:lnTo>
                  <a:lnTo>
                    <a:pt x="329" y="22"/>
                  </a:lnTo>
                  <a:lnTo>
                    <a:pt x="325" y="20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8" y="14"/>
                  </a:lnTo>
                  <a:lnTo>
                    <a:pt x="318" y="14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1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313" y="11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09" y="13"/>
                  </a:lnTo>
                  <a:lnTo>
                    <a:pt x="309" y="13"/>
                  </a:lnTo>
                  <a:lnTo>
                    <a:pt x="304" y="9"/>
                  </a:lnTo>
                  <a:lnTo>
                    <a:pt x="302" y="9"/>
                  </a:lnTo>
                  <a:lnTo>
                    <a:pt x="300" y="9"/>
                  </a:lnTo>
                  <a:lnTo>
                    <a:pt x="298" y="5"/>
                  </a:lnTo>
                  <a:lnTo>
                    <a:pt x="296" y="5"/>
                  </a:lnTo>
                  <a:lnTo>
                    <a:pt x="295" y="5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4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20"/>
                  </a:lnTo>
                  <a:lnTo>
                    <a:pt x="269" y="20"/>
                  </a:lnTo>
                  <a:lnTo>
                    <a:pt x="268" y="18"/>
                  </a:lnTo>
                  <a:lnTo>
                    <a:pt x="266" y="18"/>
                  </a:lnTo>
                  <a:lnTo>
                    <a:pt x="264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2"/>
                  </a:lnTo>
                  <a:lnTo>
                    <a:pt x="260" y="25"/>
                  </a:lnTo>
                  <a:lnTo>
                    <a:pt x="259" y="25"/>
                  </a:lnTo>
                  <a:lnTo>
                    <a:pt x="259" y="29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4"/>
                  </a:lnTo>
                  <a:lnTo>
                    <a:pt x="257" y="34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1"/>
                  </a:lnTo>
                  <a:lnTo>
                    <a:pt x="255" y="31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49" y="31"/>
                  </a:lnTo>
                  <a:lnTo>
                    <a:pt x="248" y="31"/>
                  </a:lnTo>
                  <a:lnTo>
                    <a:pt x="248" y="29"/>
                  </a:lnTo>
                  <a:lnTo>
                    <a:pt x="246" y="29"/>
                  </a:lnTo>
                  <a:lnTo>
                    <a:pt x="246" y="33"/>
                  </a:lnTo>
                  <a:lnTo>
                    <a:pt x="244" y="33"/>
                  </a:lnTo>
                  <a:lnTo>
                    <a:pt x="242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5" y="33"/>
                  </a:lnTo>
                  <a:lnTo>
                    <a:pt x="228" y="33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4" y="31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7"/>
                  </a:lnTo>
                  <a:lnTo>
                    <a:pt x="224" y="25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2" y="24"/>
                  </a:lnTo>
                  <a:lnTo>
                    <a:pt x="221" y="22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5" y="20"/>
                  </a:lnTo>
                  <a:lnTo>
                    <a:pt x="213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2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3" y="31"/>
                  </a:lnTo>
                  <a:lnTo>
                    <a:pt x="213" y="33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1" y="33"/>
                  </a:lnTo>
                  <a:lnTo>
                    <a:pt x="199" y="33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3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7"/>
                  </a:lnTo>
                  <a:lnTo>
                    <a:pt x="194" y="49"/>
                  </a:lnTo>
                  <a:lnTo>
                    <a:pt x="190" y="52"/>
                  </a:lnTo>
                  <a:lnTo>
                    <a:pt x="188" y="54"/>
                  </a:lnTo>
                  <a:lnTo>
                    <a:pt x="181" y="54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6" y="61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5" y="65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70" y="83"/>
                  </a:lnTo>
                  <a:lnTo>
                    <a:pt x="172" y="87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8"/>
                  </a:lnTo>
                  <a:lnTo>
                    <a:pt x="170" y="98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4" y="98"/>
                  </a:lnTo>
                  <a:lnTo>
                    <a:pt x="175" y="98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6" y="112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1" y="101"/>
                  </a:lnTo>
                  <a:lnTo>
                    <a:pt x="159" y="101"/>
                  </a:lnTo>
                  <a:lnTo>
                    <a:pt x="157" y="101"/>
                  </a:lnTo>
                  <a:lnTo>
                    <a:pt x="156" y="101"/>
                  </a:lnTo>
                  <a:lnTo>
                    <a:pt x="154" y="101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7" y="101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5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1" y="105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9" y="108"/>
                  </a:lnTo>
                  <a:lnTo>
                    <a:pt x="107" y="107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1" y="112"/>
                  </a:lnTo>
                  <a:lnTo>
                    <a:pt x="100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2" y="119"/>
                  </a:lnTo>
                  <a:lnTo>
                    <a:pt x="80" y="121"/>
                  </a:lnTo>
                  <a:lnTo>
                    <a:pt x="78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5" y="125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6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4" y="141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24" y="159"/>
                  </a:lnTo>
                  <a:lnTo>
                    <a:pt x="26" y="161"/>
                  </a:lnTo>
                  <a:lnTo>
                    <a:pt x="27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7"/>
                  </a:lnTo>
                  <a:lnTo>
                    <a:pt x="47" y="159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74" y="166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82" y="154"/>
                  </a:lnTo>
                  <a:lnTo>
                    <a:pt x="83" y="154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1" y="152"/>
                  </a:lnTo>
                  <a:lnTo>
                    <a:pt x="92" y="154"/>
                  </a:lnTo>
                  <a:lnTo>
                    <a:pt x="94" y="154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6" y="152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5" y="148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61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9" y="166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1" y="170"/>
                  </a:lnTo>
                  <a:lnTo>
                    <a:pt x="143" y="172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3" y="177"/>
                  </a:lnTo>
                  <a:lnTo>
                    <a:pt x="166" y="179"/>
                  </a:lnTo>
                  <a:lnTo>
                    <a:pt x="177" y="181"/>
                  </a:lnTo>
                  <a:lnTo>
                    <a:pt x="181" y="181"/>
                  </a:lnTo>
                  <a:lnTo>
                    <a:pt x="184" y="182"/>
                  </a:lnTo>
                  <a:lnTo>
                    <a:pt x="186" y="182"/>
                  </a:lnTo>
                  <a:lnTo>
                    <a:pt x="188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7" y="182"/>
                  </a:lnTo>
                  <a:lnTo>
                    <a:pt x="199" y="182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1" y="184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22" y="188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7" y="192"/>
                  </a:lnTo>
                  <a:lnTo>
                    <a:pt x="242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8" y="19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71" y="179"/>
                  </a:lnTo>
                  <a:lnTo>
                    <a:pt x="271" y="179"/>
                  </a:lnTo>
                  <a:lnTo>
                    <a:pt x="273" y="181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78" y="177"/>
                  </a:lnTo>
                  <a:lnTo>
                    <a:pt x="280" y="177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91" y="177"/>
                  </a:lnTo>
                  <a:lnTo>
                    <a:pt x="293" y="177"/>
                  </a:lnTo>
                  <a:lnTo>
                    <a:pt x="295" y="177"/>
                  </a:lnTo>
                  <a:lnTo>
                    <a:pt x="296" y="177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8" y="179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2" y="173"/>
                  </a:lnTo>
                  <a:lnTo>
                    <a:pt x="304" y="173"/>
                  </a:lnTo>
                  <a:lnTo>
                    <a:pt x="304" y="175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5" y="172"/>
                  </a:lnTo>
                  <a:lnTo>
                    <a:pt x="307" y="172"/>
                  </a:lnTo>
                  <a:lnTo>
                    <a:pt x="311" y="172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18" y="172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3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3"/>
                  </a:lnTo>
                  <a:lnTo>
                    <a:pt x="324" y="163"/>
                  </a:lnTo>
                  <a:lnTo>
                    <a:pt x="325" y="163"/>
                  </a:lnTo>
                  <a:lnTo>
                    <a:pt x="325" y="163"/>
                  </a:lnTo>
                  <a:lnTo>
                    <a:pt x="327" y="163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31" y="159"/>
                  </a:lnTo>
                  <a:lnTo>
                    <a:pt x="333" y="157"/>
                  </a:lnTo>
                  <a:lnTo>
                    <a:pt x="333" y="157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6" y="155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2"/>
                  </a:lnTo>
                  <a:lnTo>
                    <a:pt x="338" y="152"/>
                  </a:lnTo>
                  <a:lnTo>
                    <a:pt x="338" y="152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40" y="150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7" y="152"/>
                  </a:lnTo>
                  <a:lnTo>
                    <a:pt x="347" y="152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47" y="150"/>
                  </a:lnTo>
                  <a:lnTo>
                    <a:pt x="347" y="148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7" y="146"/>
                  </a:lnTo>
                  <a:lnTo>
                    <a:pt x="347" y="145"/>
                  </a:lnTo>
                  <a:lnTo>
                    <a:pt x="347" y="143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51" y="141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7" y="141"/>
                  </a:lnTo>
                  <a:lnTo>
                    <a:pt x="345" y="139"/>
                  </a:lnTo>
                  <a:lnTo>
                    <a:pt x="345" y="139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6"/>
                  </a:lnTo>
                  <a:lnTo>
                    <a:pt x="345" y="134"/>
                  </a:lnTo>
                  <a:lnTo>
                    <a:pt x="345" y="134"/>
                  </a:lnTo>
                  <a:lnTo>
                    <a:pt x="345" y="132"/>
                  </a:lnTo>
                  <a:lnTo>
                    <a:pt x="347" y="132"/>
                  </a:lnTo>
                  <a:lnTo>
                    <a:pt x="347" y="132"/>
                  </a:lnTo>
                  <a:lnTo>
                    <a:pt x="349" y="130"/>
                  </a:lnTo>
                  <a:lnTo>
                    <a:pt x="347" y="128"/>
                  </a:lnTo>
                  <a:lnTo>
                    <a:pt x="347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56" y="117"/>
                  </a:lnTo>
                  <a:lnTo>
                    <a:pt x="356" y="117"/>
                  </a:lnTo>
                  <a:lnTo>
                    <a:pt x="356" y="114"/>
                  </a:lnTo>
                  <a:lnTo>
                    <a:pt x="356" y="114"/>
                  </a:lnTo>
                  <a:lnTo>
                    <a:pt x="358" y="114"/>
                  </a:lnTo>
                  <a:lnTo>
                    <a:pt x="358" y="112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6" y="107"/>
                  </a:lnTo>
                  <a:lnTo>
                    <a:pt x="356" y="105"/>
                  </a:lnTo>
                  <a:lnTo>
                    <a:pt x="354" y="105"/>
                  </a:lnTo>
                  <a:lnTo>
                    <a:pt x="352" y="105"/>
                  </a:lnTo>
                  <a:lnTo>
                    <a:pt x="351" y="103"/>
                  </a:lnTo>
                  <a:lnTo>
                    <a:pt x="349" y="103"/>
                  </a:lnTo>
                  <a:lnTo>
                    <a:pt x="345" y="103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5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1" y="99"/>
                  </a:lnTo>
                  <a:lnTo>
                    <a:pt x="351" y="98"/>
                  </a:lnTo>
                  <a:lnTo>
                    <a:pt x="351" y="98"/>
                  </a:lnTo>
                  <a:lnTo>
                    <a:pt x="351" y="96"/>
                  </a:lnTo>
                  <a:lnTo>
                    <a:pt x="351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0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5" y="101"/>
                  </a:lnTo>
                  <a:lnTo>
                    <a:pt x="365" y="99"/>
                  </a:lnTo>
                  <a:lnTo>
                    <a:pt x="367" y="99"/>
                  </a:lnTo>
                  <a:lnTo>
                    <a:pt x="367" y="98"/>
                  </a:lnTo>
                  <a:lnTo>
                    <a:pt x="367" y="99"/>
                  </a:lnTo>
                  <a:lnTo>
                    <a:pt x="369" y="101"/>
                  </a:lnTo>
                  <a:lnTo>
                    <a:pt x="374" y="99"/>
                  </a:lnTo>
                  <a:lnTo>
                    <a:pt x="378" y="99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6" y="94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89"/>
                  </a:lnTo>
                  <a:lnTo>
                    <a:pt x="376" y="89"/>
                  </a:lnTo>
                  <a:lnTo>
                    <a:pt x="374" y="89"/>
                  </a:lnTo>
                  <a:lnTo>
                    <a:pt x="374" y="89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78" y="80"/>
                  </a:lnTo>
                  <a:lnTo>
                    <a:pt x="381" y="7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B632073D-24BB-42FD-A0F5-B28B6AEBB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1925" y="4994276"/>
              <a:ext cx="252413" cy="252413"/>
            </a:xfrm>
            <a:custGeom>
              <a:avLst/>
              <a:gdLst>
                <a:gd name="T0" fmla="*/ 101 w 159"/>
                <a:gd name="T1" fmla="*/ 46 h 159"/>
                <a:gd name="T2" fmla="*/ 159 w 159"/>
                <a:gd name="T3" fmla="*/ 136 h 159"/>
                <a:gd name="T4" fmla="*/ 153 w 159"/>
                <a:gd name="T5" fmla="*/ 130 h 159"/>
                <a:gd name="T6" fmla="*/ 148 w 159"/>
                <a:gd name="T7" fmla="*/ 121 h 159"/>
                <a:gd name="T8" fmla="*/ 153 w 159"/>
                <a:gd name="T9" fmla="*/ 118 h 159"/>
                <a:gd name="T10" fmla="*/ 151 w 159"/>
                <a:gd name="T11" fmla="*/ 114 h 159"/>
                <a:gd name="T12" fmla="*/ 141 w 159"/>
                <a:gd name="T13" fmla="*/ 112 h 159"/>
                <a:gd name="T14" fmla="*/ 132 w 159"/>
                <a:gd name="T15" fmla="*/ 107 h 159"/>
                <a:gd name="T16" fmla="*/ 119 w 159"/>
                <a:gd name="T17" fmla="*/ 96 h 159"/>
                <a:gd name="T18" fmla="*/ 106 w 159"/>
                <a:gd name="T19" fmla="*/ 87 h 159"/>
                <a:gd name="T20" fmla="*/ 123 w 159"/>
                <a:gd name="T21" fmla="*/ 82 h 159"/>
                <a:gd name="T22" fmla="*/ 126 w 159"/>
                <a:gd name="T23" fmla="*/ 73 h 159"/>
                <a:gd name="T24" fmla="*/ 123 w 159"/>
                <a:gd name="T25" fmla="*/ 69 h 159"/>
                <a:gd name="T26" fmla="*/ 103 w 159"/>
                <a:gd name="T27" fmla="*/ 53 h 159"/>
                <a:gd name="T28" fmla="*/ 99 w 159"/>
                <a:gd name="T29" fmla="*/ 47 h 159"/>
                <a:gd name="T30" fmla="*/ 101 w 159"/>
                <a:gd name="T31" fmla="*/ 36 h 159"/>
                <a:gd name="T32" fmla="*/ 105 w 159"/>
                <a:gd name="T33" fmla="*/ 29 h 159"/>
                <a:gd name="T34" fmla="*/ 99 w 159"/>
                <a:gd name="T35" fmla="*/ 20 h 159"/>
                <a:gd name="T36" fmla="*/ 88 w 159"/>
                <a:gd name="T37" fmla="*/ 20 h 159"/>
                <a:gd name="T38" fmla="*/ 83 w 159"/>
                <a:gd name="T39" fmla="*/ 17 h 159"/>
                <a:gd name="T40" fmla="*/ 88 w 159"/>
                <a:gd name="T41" fmla="*/ 11 h 159"/>
                <a:gd name="T42" fmla="*/ 79 w 159"/>
                <a:gd name="T43" fmla="*/ 6 h 159"/>
                <a:gd name="T44" fmla="*/ 68 w 159"/>
                <a:gd name="T45" fmla="*/ 4 h 159"/>
                <a:gd name="T46" fmla="*/ 61 w 159"/>
                <a:gd name="T47" fmla="*/ 6 h 159"/>
                <a:gd name="T48" fmla="*/ 54 w 159"/>
                <a:gd name="T49" fmla="*/ 8 h 159"/>
                <a:gd name="T50" fmla="*/ 50 w 159"/>
                <a:gd name="T51" fmla="*/ 8 h 159"/>
                <a:gd name="T52" fmla="*/ 43 w 159"/>
                <a:gd name="T53" fmla="*/ 8 h 159"/>
                <a:gd name="T54" fmla="*/ 36 w 159"/>
                <a:gd name="T55" fmla="*/ 6 h 159"/>
                <a:gd name="T56" fmla="*/ 30 w 159"/>
                <a:gd name="T57" fmla="*/ 8 h 159"/>
                <a:gd name="T58" fmla="*/ 20 w 159"/>
                <a:gd name="T59" fmla="*/ 11 h 159"/>
                <a:gd name="T60" fmla="*/ 2 w 159"/>
                <a:gd name="T61" fmla="*/ 13 h 159"/>
                <a:gd name="T62" fmla="*/ 3 w 159"/>
                <a:gd name="T63" fmla="*/ 20 h 159"/>
                <a:gd name="T64" fmla="*/ 11 w 159"/>
                <a:gd name="T65" fmla="*/ 29 h 159"/>
                <a:gd name="T66" fmla="*/ 12 w 159"/>
                <a:gd name="T67" fmla="*/ 44 h 159"/>
                <a:gd name="T68" fmla="*/ 11 w 159"/>
                <a:gd name="T69" fmla="*/ 51 h 159"/>
                <a:gd name="T70" fmla="*/ 7 w 159"/>
                <a:gd name="T71" fmla="*/ 53 h 159"/>
                <a:gd name="T72" fmla="*/ 9 w 159"/>
                <a:gd name="T73" fmla="*/ 62 h 159"/>
                <a:gd name="T74" fmla="*/ 12 w 159"/>
                <a:gd name="T75" fmla="*/ 71 h 159"/>
                <a:gd name="T76" fmla="*/ 11 w 159"/>
                <a:gd name="T77" fmla="*/ 76 h 159"/>
                <a:gd name="T78" fmla="*/ 32 w 159"/>
                <a:gd name="T79" fmla="*/ 83 h 159"/>
                <a:gd name="T80" fmla="*/ 38 w 159"/>
                <a:gd name="T81" fmla="*/ 83 h 159"/>
                <a:gd name="T82" fmla="*/ 56 w 159"/>
                <a:gd name="T83" fmla="*/ 92 h 159"/>
                <a:gd name="T84" fmla="*/ 58 w 159"/>
                <a:gd name="T85" fmla="*/ 96 h 159"/>
                <a:gd name="T86" fmla="*/ 63 w 159"/>
                <a:gd name="T87" fmla="*/ 100 h 159"/>
                <a:gd name="T88" fmla="*/ 72 w 159"/>
                <a:gd name="T89" fmla="*/ 105 h 159"/>
                <a:gd name="T90" fmla="*/ 81 w 159"/>
                <a:gd name="T91" fmla="*/ 101 h 159"/>
                <a:gd name="T92" fmla="*/ 86 w 159"/>
                <a:gd name="T93" fmla="*/ 114 h 159"/>
                <a:gd name="T94" fmla="*/ 94 w 159"/>
                <a:gd name="T95" fmla="*/ 116 h 159"/>
                <a:gd name="T96" fmla="*/ 101 w 159"/>
                <a:gd name="T97" fmla="*/ 120 h 159"/>
                <a:gd name="T98" fmla="*/ 114 w 159"/>
                <a:gd name="T99" fmla="*/ 114 h 159"/>
                <a:gd name="T100" fmla="*/ 117 w 159"/>
                <a:gd name="T101" fmla="*/ 120 h 159"/>
                <a:gd name="T102" fmla="*/ 119 w 159"/>
                <a:gd name="T103" fmla="*/ 129 h 159"/>
                <a:gd name="T104" fmla="*/ 128 w 159"/>
                <a:gd name="T105" fmla="*/ 134 h 159"/>
                <a:gd name="T106" fmla="*/ 126 w 159"/>
                <a:gd name="T107" fmla="*/ 143 h 159"/>
                <a:gd name="T108" fmla="*/ 141 w 159"/>
                <a:gd name="T109" fmla="*/ 156 h 159"/>
                <a:gd name="T110" fmla="*/ 153 w 159"/>
                <a:gd name="T111" fmla="*/ 157 h 159"/>
                <a:gd name="T112" fmla="*/ 151 w 159"/>
                <a:gd name="T113" fmla="*/ 150 h 159"/>
                <a:gd name="T114" fmla="*/ 150 w 159"/>
                <a:gd name="T115" fmla="*/ 141 h 159"/>
                <a:gd name="T116" fmla="*/ 157 w 159"/>
                <a:gd name="T117" fmla="*/ 138 h 159"/>
                <a:gd name="T118" fmla="*/ 76 w 159"/>
                <a:gd name="T119" fmla="*/ 17 h 159"/>
                <a:gd name="T120" fmla="*/ 86 w 159"/>
                <a:gd name="T121" fmla="*/ 22 h 159"/>
                <a:gd name="T122" fmla="*/ 88 w 159"/>
                <a:gd name="T12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9">
                  <a:moveTo>
                    <a:pt x="105" y="42"/>
                  </a:moveTo>
                  <a:lnTo>
                    <a:pt x="103" y="42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105" y="42"/>
                  </a:lnTo>
                  <a:close/>
                  <a:moveTo>
                    <a:pt x="159" y="136"/>
                  </a:moveTo>
                  <a:lnTo>
                    <a:pt x="159" y="136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55" y="13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1" y="129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3"/>
                  </a:lnTo>
                  <a:lnTo>
                    <a:pt x="148" y="12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3" y="121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18"/>
                  </a:lnTo>
                  <a:lnTo>
                    <a:pt x="153" y="118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6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2" y="107"/>
                  </a:lnTo>
                  <a:lnTo>
                    <a:pt x="130" y="107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5" y="91"/>
                  </a:lnTo>
                  <a:lnTo>
                    <a:pt x="115" y="91"/>
                  </a:lnTo>
                  <a:lnTo>
                    <a:pt x="114" y="89"/>
                  </a:lnTo>
                  <a:lnTo>
                    <a:pt x="108" y="89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9" y="85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3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06" y="60"/>
                  </a:lnTo>
                  <a:lnTo>
                    <a:pt x="105" y="56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9" y="38"/>
                  </a:lnTo>
                  <a:lnTo>
                    <a:pt x="101" y="36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3" y="26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99" y="2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8"/>
                  </a:lnTo>
                  <a:lnTo>
                    <a:pt x="14" y="80"/>
                  </a:lnTo>
                  <a:lnTo>
                    <a:pt x="18" y="82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50" y="87"/>
                  </a:lnTo>
                  <a:lnTo>
                    <a:pt x="54" y="91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9" y="98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5"/>
                  </a:lnTo>
                  <a:lnTo>
                    <a:pt x="74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7" y="101"/>
                  </a:lnTo>
                  <a:lnTo>
                    <a:pt x="79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6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3" y="118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9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3" y="130"/>
                  </a:lnTo>
                  <a:lnTo>
                    <a:pt x="123" y="132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26" y="138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6" y="143"/>
                  </a:lnTo>
                  <a:lnTo>
                    <a:pt x="128" y="145"/>
                  </a:lnTo>
                  <a:lnTo>
                    <a:pt x="130" y="147"/>
                  </a:lnTo>
                  <a:lnTo>
                    <a:pt x="132" y="154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1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0" y="141"/>
                  </a:lnTo>
                  <a:lnTo>
                    <a:pt x="148" y="139"/>
                  </a:lnTo>
                  <a:lnTo>
                    <a:pt x="148" y="138"/>
                  </a:lnTo>
                  <a:lnTo>
                    <a:pt x="150" y="138"/>
                  </a:lnTo>
                  <a:lnTo>
                    <a:pt x="151" y="138"/>
                  </a:lnTo>
                  <a:lnTo>
                    <a:pt x="153" y="139"/>
                  </a:lnTo>
                  <a:lnTo>
                    <a:pt x="155" y="139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36"/>
                  </a:lnTo>
                  <a:lnTo>
                    <a:pt x="159" y="136"/>
                  </a:lnTo>
                  <a:close/>
                  <a:moveTo>
                    <a:pt x="79" y="18"/>
                  </a:move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close/>
                  <a:moveTo>
                    <a:pt x="88" y="22"/>
                  </a:moveTo>
                  <a:lnTo>
                    <a:pt x="8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13FB963F-D94E-4CD1-A584-838F6DBB3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4851401"/>
              <a:ext cx="28575" cy="22225"/>
            </a:xfrm>
            <a:custGeom>
              <a:avLst/>
              <a:gdLst>
                <a:gd name="T0" fmla="*/ 18 w 18"/>
                <a:gd name="T1" fmla="*/ 5 h 14"/>
                <a:gd name="T2" fmla="*/ 16 w 18"/>
                <a:gd name="T3" fmla="*/ 5 h 14"/>
                <a:gd name="T4" fmla="*/ 16 w 18"/>
                <a:gd name="T5" fmla="*/ 4 h 14"/>
                <a:gd name="T6" fmla="*/ 14 w 18"/>
                <a:gd name="T7" fmla="*/ 4 h 14"/>
                <a:gd name="T8" fmla="*/ 16 w 18"/>
                <a:gd name="T9" fmla="*/ 2 h 14"/>
                <a:gd name="T10" fmla="*/ 9 w 18"/>
                <a:gd name="T11" fmla="*/ 2 h 14"/>
                <a:gd name="T12" fmla="*/ 9 w 18"/>
                <a:gd name="T13" fmla="*/ 2 h 14"/>
                <a:gd name="T14" fmla="*/ 7 w 18"/>
                <a:gd name="T15" fmla="*/ 0 h 14"/>
                <a:gd name="T16" fmla="*/ 5 w 18"/>
                <a:gd name="T17" fmla="*/ 0 h 14"/>
                <a:gd name="T18" fmla="*/ 4 w 18"/>
                <a:gd name="T19" fmla="*/ 0 h 14"/>
                <a:gd name="T20" fmla="*/ 4 w 18"/>
                <a:gd name="T21" fmla="*/ 0 h 14"/>
                <a:gd name="T22" fmla="*/ 2 w 18"/>
                <a:gd name="T23" fmla="*/ 4 h 14"/>
                <a:gd name="T24" fmla="*/ 2 w 18"/>
                <a:gd name="T25" fmla="*/ 4 h 14"/>
                <a:gd name="T26" fmla="*/ 0 w 18"/>
                <a:gd name="T27" fmla="*/ 4 h 14"/>
                <a:gd name="T28" fmla="*/ 0 w 18"/>
                <a:gd name="T29" fmla="*/ 5 h 14"/>
                <a:gd name="T30" fmla="*/ 0 w 18"/>
                <a:gd name="T31" fmla="*/ 5 h 14"/>
                <a:gd name="T32" fmla="*/ 0 w 18"/>
                <a:gd name="T33" fmla="*/ 5 h 14"/>
                <a:gd name="T34" fmla="*/ 0 w 18"/>
                <a:gd name="T35" fmla="*/ 5 h 14"/>
                <a:gd name="T36" fmla="*/ 0 w 18"/>
                <a:gd name="T37" fmla="*/ 7 h 14"/>
                <a:gd name="T38" fmla="*/ 0 w 18"/>
                <a:gd name="T39" fmla="*/ 7 h 14"/>
                <a:gd name="T40" fmla="*/ 0 w 18"/>
                <a:gd name="T41" fmla="*/ 7 h 14"/>
                <a:gd name="T42" fmla="*/ 2 w 18"/>
                <a:gd name="T43" fmla="*/ 9 h 14"/>
                <a:gd name="T44" fmla="*/ 2 w 18"/>
                <a:gd name="T45" fmla="*/ 9 h 14"/>
                <a:gd name="T46" fmla="*/ 2 w 18"/>
                <a:gd name="T47" fmla="*/ 11 h 14"/>
                <a:gd name="T48" fmla="*/ 0 w 18"/>
                <a:gd name="T49" fmla="*/ 11 h 14"/>
                <a:gd name="T50" fmla="*/ 0 w 18"/>
                <a:gd name="T51" fmla="*/ 11 h 14"/>
                <a:gd name="T52" fmla="*/ 2 w 18"/>
                <a:gd name="T53" fmla="*/ 13 h 14"/>
                <a:gd name="T54" fmla="*/ 2 w 18"/>
                <a:gd name="T55" fmla="*/ 14 h 14"/>
                <a:gd name="T56" fmla="*/ 2 w 18"/>
                <a:gd name="T57" fmla="*/ 14 h 14"/>
                <a:gd name="T58" fmla="*/ 5 w 18"/>
                <a:gd name="T59" fmla="*/ 14 h 14"/>
                <a:gd name="T60" fmla="*/ 5 w 18"/>
                <a:gd name="T61" fmla="*/ 14 h 14"/>
                <a:gd name="T62" fmla="*/ 5 w 18"/>
                <a:gd name="T63" fmla="*/ 14 h 14"/>
                <a:gd name="T64" fmla="*/ 5 w 18"/>
                <a:gd name="T65" fmla="*/ 14 h 14"/>
                <a:gd name="T66" fmla="*/ 7 w 18"/>
                <a:gd name="T67" fmla="*/ 14 h 14"/>
                <a:gd name="T68" fmla="*/ 7 w 18"/>
                <a:gd name="T69" fmla="*/ 13 h 14"/>
                <a:gd name="T70" fmla="*/ 9 w 18"/>
                <a:gd name="T71" fmla="*/ 13 h 14"/>
                <a:gd name="T72" fmla="*/ 11 w 18"/>
                <a:gd name="T73" fmla="*/ 13 h 14"/>
                <a:gd name="T74" fmla="*/ 13 w 18"/>
                <a:gd name="T75" fmla="*/ 11 h 14"/>
                <a:gd name="T76" fmla="*/ 13 w 18"/>
                <a:gd name="T77" fmla="*/ 11 h 14"/>
                <a:gd name="T78" fmla="*/ 13 w 18"/>
                <a:gd name="T79" fmla="*/ 11 h 14"/>
                <a:gd name="T80" fmla="*/ 13 w 18"/>
                <a:gd name="T81" fmla="*/ 11 h 14"/>
                <a:gd name="T82" fmla="*/ 13 w 18"/>
                <a:gd name="T83" fmla="*/ 11 h 14"/>
                <a:gd name="T84" fmla="*/ 13 w 18"/>
                <a:gd name="T85" fmla="*/ 11 h 14"/>
                <a:gd name="T86" fmla="*/ 14 w 18"/>
                <a:gd name="T87" fmla="*/ 11 h 14"/>
                <a:gd name="T88" fmla="*/ 14 w 18"/>
                <a:gd name="T89" fmla="*/ 11 h 14"/>
                <a:gd name="T90" fmla="*/ 14 w 18"/>
                <a:gd name="T91" fmla="*/ 9 h 14"/>
                <a:gd name="T92" fmla="*/ 14 w 18"/>
                <a:gd name="T93" fmla="*/ 9 h 14"/>
                <a:gd name="T94" fmla="*/ 16 w 18"/>
                <a:gd name="T95" fmla="*/ 7 h 14"/>
                <a:gd name="T96" fmla="*/ 16 w 18"/>
                <a:gd name="T97" fmla="*/ 5 h 14"/>
                <a:gd name="T98" fmla="*/ 18 w 18"/>
                <a:gd name="T99" fmla="*/ 5 h 14"/>
                <a:gd name="T100" fmla="*/ 18 w 18"/>
                <a:gd name="T10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14">
                  <a:moveTo>
                    <a:pt x="18" y="5"/>
                  </a:moveTo>
                  <a:lnTo>
                    <a:pt x="16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2462D5AC-BD29-48CE-BA0D-560C38D44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4851401"/>
              <a:ext cx="139700" cy="315913"/>
            </a:xfrm>
            <a:custGeom>
              <a:avLst/>
              <a:gdLst>
                <a:gd name="T0" fmla="*/ 83 w 88"/>
                <a:gd name="T1" fmla="*/ 126 h 199"/>
                <a:gd name="T2" fmla="*/ 78 w 88"/>
                <a:gd name="T3" fmla="*/ 116 h 199"/>
                <a:gd name="T4" fmla="*/ 70 w 88"/>
                <a:gd name="T5" fmla="*/ 107 h 199"/>
                <a:gd name="T6" fmla="*/ 65 w 88"/>
                <a:gd name="T7" fmla="*/ 103 h 199"/>
                <a:gd name="T8" fmla="*/ 61 w 88"/>
                <a:gd name="T9" fmla="*/ 89 h 199"/>
                <a:gd name="T10" fmla="*/ 63 w 88"/>
                <a:gd name="T11" fmla="*/ 81 h 199"/>
                <a:gd name="T12" fmla="*/ 59 w 88"/>
                <a:gd name="T13" fmla="*/ 78 h 199"/>
                <a:gd name="T14" fmla="*/ 63 w 88"/>
                <a:gd name="T15" fmla="*/ 72 h 199"/>
                <a:gd name="T16" fmla="*/ 63 w 88"/>
                <a:gd name="T17" fmla="*/ 58 h 199"/>
                <a:gd name="T18" fmla="*/ 65 w 88"/>
                <a:gd name="T19" fmla="*/ 51 h 199"/>
                <a:gd name="T20" fmla="*/ 67 w 88"/>
                <a:gd name="T21" fmla="*/ 43 h 199"/>
                <a:gd name="T22" fmla="*/ 59 w 88"/>
                <a:gd name="T23" fmla="*/ 27 h 199"/>
                <a:gd name="T24" fmla="*/ 47 w 88"/>
                <a:gd name="T25" fmla="*/ 18 h 199"/>
                <a:gd name="T26" fmla="*/ 45 w 88"/>
                <a:gd name="T27" fmla="*/ 14 h 199"/>
                <a:gd name="T28" fmla="*/ 38 w 88"/>
                <a:gd name="T29" fmla="*/ 5 h 199"/>
                <a:gd name="T30" fmla="*/ 29 w 88"/>
                <a:gd name="T31" fmla="*/ 13 h 199"/>
                <a:gd name="T32" fmla="*/ 23 w 88"/>
                <a:gd name="T33" fmla="*/ 5 h 199"/>
                <a:gd name="T34" fmla="*/ 22 w 88"/>
                <a:gd name="T35" fmla="*/ 0 h 199"/>
                <a:gd name="T36" fmla="*/ 14 w 88"/>
                <a:gd name="T37" fmla="*/ 9 h 199"/>
                <a:gd name="T38" fmla="*/ 11 w 88"/>
                <a:gd name="T39" fmla="*/ 16 h 199"/>
                <a:gd name="T40" fmla="*/ 0 w 88"/>
                <a:gd name="T41" fmla="*/ 31 h 199"/>
                <a:gd name="T42" fmla="*/ 3 w 88"/>
                <a:gd name="T43" fmla="*/ 40 h 199"/>
                <a:gd name="T44" fmla="*/ 3 w 88"/>
                <a:gd name="T45" fmla="*/ 47 h 199"/>
                <a:gd name="T46" fmla="*/ 5 w 88"/>
                <a:gd name="T47" fmla="*/ 51 h 199"/>
                <a:gd name="T48" fmla="*/ 16 w 88"/>
                <a:gd name="T49" fmla="*/ 58 h 199"/>
                <a:gd name="T50" fmla="*/ 16 w 88"/>
                <a:gd name="T51" fmla="*/ 69 h 199"/>
                <a:gd name="T52" fmla="*/ 14 w 88"/>
                <a:gd name="T53" fmla="*/ 72 h 199"/>
                <a:gd name="T54" fmla="*/ 12 w 88"/>
                <a:gd name="T55" fmla="*/ 76 h 199"/>
                <a:gd name="T56" fmla="*/ 7 w 88"/>
                <a:gd name="T57" fmla="*/ 83 h 199"/>
                <a:gd name="T58" fmla="*/ 11 w 88"/>
                <a:gd name="T59" fmla="*/ 90 h 199"/>
                <a:gd name="T60" fmla="*/ 9 w 88"/>
                <a:gd name="T61" fmla="*/ 101 h 199"/>
                <a:gd name="T62" fmla="*/ 11 w 88"/>
                <a:gd name="T63" fmla="*/ 110 h 199"/>
                <a:gd name="T64" fmla="*/ 11 w 88"/>
                <a:gd name="T65" fmla="*/ 112 h 199"/>
                <a:gd name="T66" fmla="*/ 9 w 88"/>
                <a:gd name="T67" fmla="*/ 117 h 199"/>
                <a:gd name="T68" fmla="*/ 7 w 88"/>
                <a:gd name="T69" fmla="*/ 114 h 199"/>
                <a:gd name="T70" fmla="*/ 7 w 88"/>
                <a:gd name="T71" fmla="*/ 119 h 199"/>
                <a:gd name="T72" fmla="*/ 5 w 88"/>
                <a:gd name="T73" fmla="*/ 128 h 199"/>
                <a:gd name="T74" fmla="*/ 5 w 88"/>
                <a:gd name="T75" fmla="*/ 139 h 199"/>
                <a:gd name="T76" fmla="*/ 7 w 88"/>
                <a:gd name="T77" fmla="*/ 141 h 199"/>
                <a:gd name="T78" fmla="*/ 11 w 88"/>
                <a:gd name="T79" fmla="*/ 148 h 199"/>
                <a:gd name="T80" fmla="*/ 5 w 88"/>
                <a:gd name="T81" fmla="*/ 150 h 199"/>
                <a:gd name="T82" fmla="*/ 2 w 88"/>
                <a:gd name="T83" fmla="*/ 150 h 199"/>
                <a:gd name="T84" fmla="*/ 16 w 88"/>
                <a:gd name="T85" fmla="*/ 166 h 199"/>
                <a:gd name="T86" fmla="*/ 25 w 88"/>
                <a:gd name="T87" fmla="*/ 172 h 199"/>
                <a:gd name="T88" fmla="*/ 27 w 88"/>
                <a:gd name="T89" fmla="*/ 173 h 199"/>
                <a:gd name="T90" fmla="*/ 32 w 88"/>
                <a:gd name="T91" fmla="*/ 182 h 199"/>
                <a:gd name="T92" fmla="*/ 34 w 88"/>
                <a:gd name="T93" fmla="*/ 184 h 199"/>
                <a:gd name="T94" fmla="*/ 36 w 88"/>
                <a:gd name="T95" fmla="*/ 191 h 199"/>
                <a:gd name="T96" fmla="*/ 40 w 88"/>
                <a:gd name="T97" fmla="*/ 195 h 199"/>
                <a:gd name="T98" fmla="*/ 47 w 88"/>
                <a:gd name="T99" fmla="*/ 197 h 199"/>
                <a:gd name="T100" fmla="*/ 52 w 88"/>
                <a:gd name="T101" fmla="*/ 193 h 199"/>
                <a:gd name="T102" fmla="*/ 50 w 88"/>
                <a:gd name="T103" fmla="*/ 190 h 199"/>
                <a:gd name="T104" fmla="*/ 54 w 88"/>
                <a:gd name="T105" fmla="*/ 190 h 199"/>
                <a:gd name="T106" fmla="*/ 52 w 88"/>
                <a:gd name="T107" fmla="*/ 177 h 199"/>
                <a:gd name="T108" fmla="*/ 59 w 88"/>
                <a:gd name="T109" fmla="*/ 172 h 199"/>
                <a:gd name="T110" fmla="*/ 70 w 88"/>
                <a:gd name="T111" fmla="*/ 168 h 199"/>
                <a:gd name="T112" fmla="*/ 72 w 88"/>
                <a:gd name="T113" fmla="*/ 163 h 199"/>
                <a:gd name="T114" fmla="*/ 74 w 88"/>
                <a:gd name="T115" fmla="*/ 154 h 199"/>
                <a:gd name="T116" fmla="*/ 78 w 88"/>
                <a:gd name="T117" fmla="*/ 148 h 199"/>
                <a:gd name="T118" fmla="*/ 83 w 88"/>
                <a:gd name="T119" fmla="*/ 145 h 199"/>
                <a:gd name="T120" fmla="*/ 87 w 88"/>
                <a:gd name="T121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199">
                  <a:moveTo>
                    <a:pt x="88" y="134"/>
                  </a:moveTo>
                  <a:lnTo>
                    <a:pt x="88" y="132"/>
                  </a:lnTo>
                  <a:lnTo>
                    <a:pt x="87" y="130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3" y="116"/>
                  </a:lnTo>
                  <a:lnTo>
                    <a:pt x="81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0" y="110"/>
                  </a:lnTo>
                  <a:lnTo>
                    <a:pt x="70" y="107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0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1" y="80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1" y="98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9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7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5" y="130"/>
                  </a:lnTo>
                  <a:lnTo>
                    <a:pt x="3" y="130"/>
                  </a:lnTo>
                  <a:lnTo>
                    <a:pt x="3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3"/>
                  </a:lnTo>
                  <a:lnTo>
                    <a:pt x="7" y="145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11" y="148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7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2" y="179"/>
                  </a:lnTo>
                  <a:lnTo>
                    <a:pt x="34" y="181"/>
                  </a:lnTo>
                  <a:lnTo>
                    <a:pt x="32" y="181"/>
                  </a:lnTo>
                  <a:lnTo>
                    <a:pt x="32" y="181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8" y="195"/>
                  </a:lnTo>
                  <a:lnTo>
                    <a:pt x="40" y="195"/>
                  </a:lnTo>
                  <a:lnTo>
                    <a:pt x="41" y="197"/>
                  </a:lnTo>
                  <a:lnTo>
                    <a:pt x="43" y="19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9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3"/>
                  </a:lnTo>
                  <a:lnTo>
                    <a:pt x="72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88" y="13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768F457-ED98-4F61-968E-90A0559B2578}"/>
              </a:ext>
            </a:extLst>
          </p:cNvPr>
          <p:cNvGrpSpPr/>
          <p:nvPr/>
        </p:nvGrpSpPr>
        <p:grpSpPr>
          <a:xfrm>
            <a:off x="6261626" y="2953104"/>
            <a:ext cx="2100542" cy="1173396"/>
            <a:chOff x="1106942" y="3947746"/>
            <a:chExt cx="3285229" cy="1835179"/>
          </a:xfrm>
        </p:grpSpPr>
        <p:sp>
          <p:nvSpPr>
            <p:cNvPr id="75" name="Speech Bubble: Rectangle 74">
              <a:extLst>
                <a:ext uri="{FF2B5EF4-FFF2-40B4-BE49-F238E27FC236}">
                  <a16:creationId xmlns:a16="http://schemas.microsoft.com/office/drawing/2014/main" id="{03B7C87F-1AFE-4F76-B586-C4F7F674C16F}"/>
                </a:ext>
              </a:extLst>
            </p:cNvPr>
            <p:cNvSpPr/>
            <p:nvPr/>
          </p:nvSpPr>
          <p:spPr>
            <a:xfrm>
              <a:off x="1106942" y="3947746"/>
              <a:ext cx="3285229" cy="1835179"/>
            </a:xfrm>
            <a:prstGeom prst="wedgeRectCallout">
              <a:avLst>
                <a:gd name="adj1" fmla="val 73720"/>
                <a:gd name="adj2" fmla="val 38559"/>
              </a:avLst>
            </a:prstGeom>
            <a:solidFill>
              <a:schemeClr val="accent3"/>
            </a:solidFill>
            <a:ln>
              <a:noFill/>
            </a:ln>
            <a:effectLst>
              <a:outerShdw blurRad="469900" dist="508000" sx="90000" sy="9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Montserrat" panose="00000500000000000000" pitchFamily="2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D5C008F-7812-44AB-926C-D8386D010C70}"/>
                </a:ext>
              </a:extLst>
            </p:cNvPr>
            <p:cNvGrpSpPr/>
            <p:nvPr/>
          </p:nvGrpSpPr>
          <p:grpSpPr>
            <a:xfrm>
              <a:off x="1272837" y="4177971"/>
              <a:ext cx="2833994" cy="1496046"/>
              <a:chOff x="1246968" y="4128884"/>
              <a:chExt cx="2833994" cy="1496046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3956334-FA31-4CFA-AC84-E704B54A9517}"/>
                  </a:ext>
                </a:extLst>
              </p:cNvPr>
              <p:cNvSpPr txBox="1"/>
              <p:nvPr/>
            </p:nvSpPr>
            <p:spPr>
              <a:xfrm>
                <a:off x="1246968" y="4128884"/>
                <a:ext cx="1113646" cy="577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2021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89BFE0C-C854-40E3-B322-68546E0E49F9}"/>
                  </a:ext>
                </a:extLst>
              </p:cNvPr>
              <p:cNvSpPr/>
              <p:nvPr/>
            </p:nvSpPr>
            <p:spPr>
              <a:xfrm>
                <a:off x="1246971" y="4636738"/>
                <a:ext cx="2833991" cy="988192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of my</a:t>
                </a: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57BA60D-5260-4765-9AED-A6EF6CAFAFC5}"/>
              </a:ext>
            </a:extLst>
          </p:cNvPr>
          <p:cNvSpPr txBox="1"/>
          <p:nvPr/>
        </p:nvSpPr>
        <p:spPr>
          <a:xfrm>
            <a:off x="948264" y="2248904"/>
            <a:ext cx="3400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Map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Infographic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39B92204-107E-4D2C-90B5-35E6A8ABB9BB}"/>
              </a:ext>
            </a:extLst>
          </p:cNvPr>
          <p:cNvSpPr txBox="1">
            <a:spLocks/>
          </p:cNvSpPr>
          <p:nvPr/>
        </p:nvSpPr>
        <p:spPr>
          <a:xfrm>
            <a:off x="948264" y="3802561"/>
            <a:ext cx="3961297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minim, quis nostrud exerci tation ullamcorper nibhUt wisi enim ad minim, quis nostrud exerci tation nibh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31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E26128-B0FF-4510-835D-B1FDEB7B07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3B1D4B-BE24-41CB-A8FC-1909F4889B23}"/>
              </a:ext>
            </a:extLst>
          </p:cNvPr>
          <p:cNvSpPr/>
          <p:nvPr/>
        </p:nvSpPr>
        <p:spPr>
          <a:xfrm rot="16200000">
            <a:off x="5759450" y="-3184154"/>
            <a:ext cx="673100" cy="1101725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BDE4A-D3BB-4FDA-B58C-D0A596A8DE98}"/>
              </a:ext>
            </a:extLst>
          </p:cNvPr>
          <p:cNvSpPr/>
          <p:nvPr/>
        </p:nvSpPr>
        <p:spPr>
          <a:xfrm>
            <a:off x="2946400" y="931204"/>
            <a:ext cx="6299200" cy="28520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F8133-0068-448F-969E-7F1CBE3B2DAD}"/>
              </a:ext>
            </a:extLst>
          </p:cNvPr>
          <p:cNvSpPr txBox="1"/>
          <p:nvPr/>
        </p:nvSpPr>
        <p:spPr>
          <a:xfrm>
            <a:off x="2569688" y="1489721"/>
            <a:ext cx="705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635BD-B2B0-4510-9EEE-48DA059BF048}"/>
              </a:ext>
            </a:extLst>
          </p:cNvPr>
          <p:cNvSpPr txBox="1"/>
          <p:nvPr/>
        </p:nvSpPr>
        <p:spPr>
          <a:xfrm>
            <a:off x="2569688" y="2617480"/>
            <a:ext cx="705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For Watching &amp;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1635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6442" y="1546602"/>
            <a:ext cx="10617292" cy="3764796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A8FB6E-5550-41CB-A411-153596D8CA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Rectangle 5"/>
          <p:cNvSpPr/>
          <p:nvPr/>
        </p:nvSpPr>
        <p:spPr>
          <a:xfrm>
            <a:off x="9645445" y="2890307"/>
            <a:ext cx="2546555" cy="110287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3047" y="933538"/>
            <a:ext cx="4780376" cy="5016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29990-96BB-4F2B-A18D-70A501C22F3E}"/>
              </a:ext>
            </a:extLst>
          </p:cNvPr>
          <p:cNvSpPr txBox="1"/>
          <p:nvPr/>
        </p:nvSpPr>
        <p:spPr>
          <a:xfrm>
            <a:off x="1248577" y="2304660"/>
            <a:ext cx="37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 to Our Project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2C7DB1-CD39-488E-8D95-A98F4ACDA3DB}"/>
              </a:ext>
            </a:extLst>
          </p:cNvPr>
          <p:cNvSpPr txBox="1">
            <a:spLocks/>
          </p:cNvSpPr>
          <p:nvPr/>
        </p:nvSpPr>
        <p:spPr>
          <a:xfrm>
            <a:off x="1248577" y="3884107"/>
            <a:ext cx="4005594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>
                <a:solidFill>
                  <a:schemeClr val="bg1"/>
                </a:solidFill>
              </a:rPr>
              <a:t>Ut wisi enim ad minim veniam, quis nostrud exerci tation ullamcorper nibhUt wisi enim ad minim veniam, quis nostrud exerci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6CEDA3-362D-4C7D-8DF4-DD95DCDD39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Rectangle 18"/>
          <p:cNvSpPr/>
          <p:nvPr/>
        </p:nvSpPr>
        <p:spPr>
          <a:xfrm>
            <a:off x="7124007" y="1149567"/>
            <a:ext cx="3067664" cy="2376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13" grpId="0" animBg="1"/>
      <p:bldP spid="15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4339771" y="908050"/>
            <a:ext cx="7852228" cy="5949950"/>
          </a:xfrm>
          <a:custGeom>
            <a:avLst/>
            <a:gdLst>
              <a:gd name="connsiteX0" fmla="*/ 5487811 w 8060090"/>
              <a:gd name="connsiteY0" fmla="*/ 0 h 6167261"/>
              <a:gd name="connsiteX1" fmla="*/ 5592113 w 8060090"/>
              <a:gd name="connsiteY1" fmla="*/ 5379 h 6167261"/>
              <a:gd name="connsiteX2" fmla="*/ 5699433 w 8060090"/>
              <a:gd name="connsiteY2" fmla="*/ 22289 h 6167261"/>
              <a:gd name="connsiteX3" fmla="*/ 5809779 w 8060090"/>
              <a:gd name="connsiteY3" fmla="*/ 49190 h 6167261"/>
              <a:gd name="connsiteX4" fmla="*/ 5923905 w 8060090"/>
              <a:gd name="connsiteY4" fmla="*/ 87621 h 6167261"/>
              <a:gd name="connsiteX5" fmla="*/ 6044830 w 8060090"/>
              <a:gd name="connsiteY5" fmla="*/ 137578 h 6167261"/>
              <a:gd name="connsiteX6" fmla="*/ 6173314 w 8060090"/>
              <a:gd name="connsiteY6" fmla="*/ 197531 h 6167261"/>
              <a:gd name="connsiteX7" fmla="*/ 6310869 w 8060090"/>
              <a:gd name="connsiteY7" fmla="*/ 269009 h 6167261"/>
              <a:gd name="connsiteX8" fmla="*/ 6459003 w 8060090"/>
              <a:gd name="connsiteY8" fmla="*/ 350483 h 6167261"/>
              <a:gd name="connsiteX9" fmla="*/ 6619233 w 8060090"/>
              <a:gd name="connsiteY9" fmla="*/ 444251 h 6167261"/>
              <a:gd name="connsiteX10" fmla="*/ 6793823 w 8060090"/>
              <a:gd name="connsiteY10" fmla="*/ 548014 h 6167261"/>
              <a:gd name="connsiteX11" fmla="*/ 6983524 w 8060090"/>
              <a:gd name="connsiteY11" fmla="*/ 664071 h 6167261"/>
              <a:gd name="connsiteX12" fmla="*/ 7190613 w 8060090"/>
              <a:gd name="connsiteY12" fmla="*/ 789355 h 6167261"/>
              <a:gd name="connsiteX13" fmla="*/ 7415838 w 8060090"/>
              <a:gd name="connsiteY13" fmla="*/ 926934 h 6167261"/>
              <a:gd name="connsiteX14" fmla="*/ 7660714 w 8060090"/>
              <a:gd name="connsiteY14" fmla="*/ 1074507 h 6167261"/>
              <a:gd name="connsiteX15" fmla="*/ 7927511 w 8060090"/>
              <a:gd name="connsiteY15" fmla="*/ 1234374 h 6167261"/>
              <a:gd name="connsiteX16" fmla="*/ 8060090 w 8060090"/>
              <a:gd name="connsiteY16" fmla="*/ 1311620 h 6167261"/>
              <a:gd name="connsiteX17" fmla="*/ 8060090 w 8060090"/>
              <a:gd name="connsiteY17" fmla="*/ 6167261 h 6167261"/>
              <a:gd name="connsiteX18" fmla="*/ 26453 w 8060090"/>
              <a:gd name="connsiteY18" fmla="*/ 6167261 h 6167261"/>
              <a:gd name="connsiteX19" fmla="*/ 24943 w 8060090"/>
              <a:gd name="connsiteY19" fmla="*/ 5829844 h 6167261"/>
              <a:gd name="connsiteX20" fmla="*/ 21164 w 8060090"/>
              <a:gd name="connsiteY20" fmla="*/ 5517024 h 6167261"/>
              <a:gd name="connsiteX21" fmla="*/ 16628 w 8060090"/>
              <a:gd name="connsiteY21" fmla="*/ 5229568 h 6167261"/>
              <a:gd name="connsiteX22" fmla="*/ 11339 w 8060090"/>
              <a:gd name="connsiteY22" fmla="*/ 4964398 h 6167261"/>
              <a:gd name="connsiteX23" fmla="*/ 6802 w 8060090"/>
              <a:gd name="connsiteY23" fmla="*/ 4720753 h 6167261"/>
              <a:gd name="connsiteX24" fmla="*/ 2270 w 8060090"/>
              <a:gd name="connsiteY24" fmla="*/ 4498626 h 6167261"/>
              <a:gd name="connsiteX25" fmla="*/ 0 w 8060090"/>
              <a:gd name="connsiteY25" fmla="*/ 4294180 h 6167261"/>
              <a:gd name="connsiteX26" fmla="*/ 757 w 8060090"/>
              <a:gd name="connsiteY26" fmla="*/ 4106640 h 6167261"/>
              <a:gd name="connsiteX27" fmla="*/ 3780 w 8060090"/>
              <a:gd name="connsiteY27" fmla="*/ 3936010 h 6167261"/>
              <a:gd name="connsiteX28" fmla="*/ 11339 w 8060090"/>
              <a:gd name="connsiteY28" fmla="*/ 3780753 h 6167261"/>
              <a:gd name="connsiteX29" fmla="*/ 23430 w 8060090"/>
              <a:gd name="connsiteY29" fmla="*/ 3638560 h 6167261"/>
              <a:gd name="connsiteX30" fmla="*/ 41571 w 8060090"/>
              <a:gd name="connsiteY30" fmla="*/ 3508668 h 6167261"/>
              <a:gd name="connsiteX31" fmla="*/ 65753 w 8060090"/>
              <a:gd name="connsiteY31" fmla="*/ 3389535 h 6167261"/>
              <a:gd name="connsiteX32" fmla="*/ 97499 w 8060090"/>
              <a:gd name="connsiteY32" fmla="*/ 3279625 h 6167261"/>
              <a:gd name="connsiteX33" fmla="*/ 136800 w 8060090"/>
              <a:gd name="connsiteY33" fmla="*/ 3178170 h 6167261"/>
              <a:gd name="connsiteX34" fmla="*/ 184416 w 8060090"/>
              <a:gd name="connsiteY34" fmla="*/ 3083630 h 6167261"/>
              <a:gd name="connsiteX35" fmla="*/ 241853 w 8060090"/>
              <a:gd name="connsiteY35" fmla="*/ 2994474 h 6167261"/>
              <a:gd name="connsiteX36" fmla="*/ 309877 w 8060090"/>
              <a:gd name="connsiteY36" fmla="*/ 2909157 h 6167261"/>
              <a:gd name="connsiteX37" fmla="*/ 387721 w 8060090"/>
              <a:gd name="connsiteY37" fmla="*/ 2826919 h 6167261"/>
              <a:gd name="connsiteX38" fmla="*/ 478417 w 8060090"/>
              <a:gd name="connsiteY38" fmla="*/ 2746985 h 6167261"/>
              <a:gd name="connsiteX39" fmla="*/ 581205 w 8060090"/>
              <a:gd name="connsiteY39" fmla="*/ 2665512 h 6167261"/>
              <a:gd name="connsiteX40" fmla="*/ 696841 w 8060090"/>
              <a:gd name="connsiteY40" fmla="*/ 2584038 h 6167261"/>
              <a:gd name="connsiteX41" fmla="*/ 827594 w 8060090"/>
              <a:gd name="connsiteY41" fmla="*/ 2499493 h 6167261"/>
              <a:gd name="connsiteX42" fmla="*/ 971949 w 8060090"/>
              <a:gd name="connsiteY42" fmla="*/ 2411104 h 6167261"/>
              <a:gd name="connsiteX43" fmla="*/ 1132935 w 8060090"/>
              <a:gd name="connsiteY43" fmla="*/ 2318104 h 6167261"/>
              <a:gd name="connsiteX44" fmla="*/ 1309791 w 8060090"/>
              <a:gd name="connsiteY44" fmla="*/ 2218185 h 6167261"/>
              <a:gd name="connsiteX45" fmla="*/ 1504028 w 8060090"/>
              <a:gd name="connsiteY45" fmla="*/ 2109811 h 6167261"/>
              <a:gd name="connsiteX46" fmla="*/ 1714896 w 8060090"/>
              <a:gd name="connsiteY46" fmla="*/ 1992217 h 6167261"/>
              <a:gd name="connsiteX47" fmla="*/ 1946167 w 8060090"/>
              <a:gd name="connsiteY47" fmla="*/ 1863858 h 6167261"/>
              <a:gd name="connsiteX48" fmla="*/ 2195580 w 8060090"/>
              <a:gd name="connsiteY48" fmla="*/ 1724744 h 6167261"/>
              <a:gd name="connsiteX49" fmla="*/ 2466151 w 8060090"/>
              <a:gd name="connsiteY49" fmla="*/ 1571791 h 6167261"/>
              <a:gd name="connsiteX50" fmla="*/ 2756377 w 8060090"/>
              <a:gd name="connsiteY50" fmla="*/ 1403469 h 6167261"/>
              <a:gd name="connsiteX51" fmla="*/ 3046600 w 8060090"/>
              <a:gd name="connsiteY51" fmla="*/ 1234374 h 6167261"/>
              <a:gd name="connsiteX52" fmla="*/ 3313396 w 8060090"/>
              <a:gd name="connsiteY52" fmla="*/ 1074507 h 6167261"/>
              <a:gd name="connsiteX53" fmla="*/ 3558272 w 8060090"/>
              <a:gd name="connsiteY53" fmla="*/ 926934 h 6167261"/>
              <a:gd name="connsiteX54" fmla="*/ 3783498 w 8060090"/>
              <a:gd name="connsiteY54" fmla="*/ 789355 h 6167261"/>
              <a:gd name="connsiteX55" fmla="*/ 3990586 w 8060090"/>
              <a:gd name="connsiteY55" fmla="*/ 664071 h 6167261"/>
              <a:gd name="connsiteX56" fmla="*/ 4180291 w 8060090"/>
              <a:gd name="connsiteY56" fmla="*/ 548014 h 6167261"/>
              <a:gd name="connsiteX57" fmla="*/ 4354877 w 8060090"/>
              <a:gd name="connsiteY57" fmla="*/ 444251 h 6167261"/>
              <a:gd name="connsiteX58" fmla="*/ 4515107 w 8060090"/>
              <a:gd name="connsiteY58" fmla="*/ 350483 h 6167261"/>
              <a:gd name="connsiteX59" fmla="*/ 4663241 w 8060090"/>
              <a:gd name="connsiteY59" fmla="*/ 269009 h 6167261"/>
              <a:gd name="connsiteX60" fmla="*/ 4800796 w 8060090"/>
              <a:gd name="connsiteY60" fmla="*/ 197531 h 6167261"/>
              <a:gd name="connsiteX61" fmla="*/ 4929280 w 8060090"/>
              <a:gd name="connsiteY61" fmla="*/ 137578 h 6167261"/>
              <a:gd name="connsiteX62" fmla="*/ 5050209 w 8060090"/>
              <a:gd name="connsiteY62" fmla="*/ 87621 h 6167261"/>
              <a:gd name="connsiteX63" fmla="*/ 5164331 w 8060090"/>
              <a:gd name="connsiteY63" fmla="*/ 49190 h 6167261"/>
              <a:gd name="connsiteX64" fmla="*/ 5274677 w 8060090"/>
              <a:gd name="connsiteY64" fmla="*/ 22289 h 6167261"/>
              <a:gd name="connsiteX65" fmla="*/ 5382001 w 8060090"/>
              <a:gd name="connsiteY65" fmla="*/ 5379 h 6167261"/>
              <a:gd name="connsiteX66" fmla="*/ 5487811 w 8060090"/>
              <a:gd name="connsiteY66" fmla="*/ 0 h 616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060090" h="6167261">
                <a:moveTo>
                  <a:pt x="5487811" y="0"/>
                </a:moveTo>
                <a:lnTo>
                  <a:pt x="5592113" y="5379"/>
                </a:lnTo>
                <a:lnTo>
                  <a:pt x="5699433" y="22289"/>
                </a:lnTo>
                <a:lnTo>
                  <a:pt x="5809779" y="49190"/>
                </a:lnTo>
                <a:lnTo>
                  <a:pt x="5923905" y="87621"/>
                </a:lnTo>
                <a:lnTo>
                  <a:pt x="6044830" y="137578"/>
                </a:lnTo>
                <a:lnTo>
                  <a:pt x="6173314" y="197531"/>
                </a:lnTo>
                <a:lnTo>
                  <a:pt x="6310869" y="269009"/>
                </a:lnTo>
                <a:lnTo>
                  <a:pt x="6459003" y="350483"/>
                </a:lnTo>
                <a:lnTo>
                  <a:pt x="6619233" y="444251"/>
                </a:lnTo>
                <a:lnTo>
                  <a:pt x="6793823" y="548014"/>
                </a:lnTo>
                <a:lnTo>
                  <a:pt x="6983524" y="664071"/>
                </a:lnTo>
                <a:lnTo>
                  <a:pt x="7190613" y="789355"/>
                </a:lnTo>
                <a:lnTo>
                  <a:pt x="7415838" y="926934"/>
                </a:lnTo>
                <a:lnTo>
                  <a:pt x="7660714" y="1074507"/>
                </a:lnTo>
                <a:lnTo>
                  <a:pt x="7927511" y="1234374"/>
                </a:lnTo>
                <a:lnTo>
                  <a:pt x="8060090" y="1311620"/>
                </a:lnTo>
                <a:lnTo>
                  <a:pt x="8060090" y="6167261"/>
                </a:lnTo>
                <a:lnTo>
                  <a:pt x="26453" y="6167261"/>
                </a:lnTo>
                <a:lnTo>
                  <a:pt x="24943" y="5829844"/>
                </a:lnTo>
                <a:lnTo>
                  <a:pt x="21164" y="5517024"/>
                </a:lnTo>
                <a:lnTo>
                  <a:pt x="16628" y="5229568"/>
                </a:lnTo>
                <a:lnTo>
                  <a:pt x="11339" y="4964398"/>
                </a:lnTo>
                <a:lnTo>
                  <a:pt x="6802" y="4720753"/>
                </a:lnTo>
                <a:lnTo>
                  <a:pt x="2270" y="4498626"/>
                </a:lnTo>
                <a:lnTo>
                  <a:pt x="0" y="4294180"/>
                </a:lnTo>
                <a:lnTo>
                  <a:pt x="757" y="4106640"/>
                </a:lnTo>
                <a:lnTo>
                  <a:pt x="3780" y="3936010"/>
                </a:lnTo>
                <a:lnTo>
                  <a:pt x="11339" y="3780753"/>
                </a:lnTo>
                <a:lnTo>
                  <a:pt x="23430" y="3638560"/>
                </a:lnTo>
                <a:lnTo>
                  <a:pt x="41571" y="3508668"/>
                </a:lnTo>
                <a:lnTo>
                  <a:pt x="65753" y="3389535"/>
                </a:lnTo>
                <a:lnTo>
                  <a:pt x="97499" y="3279625"/>
                </a:lnTo>
                <a:lnTo>
                  <a:pt x="136800" y="3178170"/>
                </a:lnTo>
                <a:lnTo>
                  <a:pt x="184416" y="3083630"/>
                </a:lnTo>
                <a:lnTo>
                  <a:pt x="241853" y="2994474"/>
                </a:lnTo>
                <a:lnTo>
                  <a:pt x="309877" y="2909157"/>
                </a:lnTo>
                <a:lnTo>
                  <a:pt x="387721" y="2826919"/>
                </a:lnTo>
                <a:lnTo>
                  <a:pt x="478417" y="2746985"/>
                </a:lnTo>
                <a:lnTo>
                  <a:pt x="581205" y="2665512"/>
                </a:lnTo>
                <a:lnTo>
                  <a:pt x="696841" y="2584038"/>
                </a:lnTo>
                <a:lnTo>
                  <a:pt x="827594" y="2499493"/>
                </a:lnTo>
                <a:lnTo>
                  <a:pt x="971949" y="2411104"/>
                </a:lnTo>
                <a:lnTo>
                  <a:pt x="1132935" y="2318104"/>
                </a:lnTo>
                <a:lnTo>
                  <a:pt x="1309791" y="2218185"/>
                </a:lnTo>
                <a:lnTo>
                  <a:pt x="1504028" y="2109811"/>
                </a:lnTo>
                <a:lnTo>
                  <a:pt x="1714896" y="1992217"/>
                </a:lnTo>
                <a:lnTo>
                  <a:pt x="1946167" y="1863858"/>
                </a:lnTo>
                <a:lnTo>
                  <a:pt x="2195580" y="1724744"/>
                </a:lnTo>
                <a:lnTo>
                  <a:pt x="2466151" y="1571791"/>
                </a:lnTo>
                <a:lnTo>
                  <a:pt x="2756377" y="1403469"/>
                </a:lnTo>
                <a:lnTo>
                  <a:pt x="3046600" y="1234374"/>
                </a:lnTo>
                <a:lnTo>
                  <a:pt x="3313396" y="1074507"/>
                </a:lnTo>
                <a:lnTo>
                  <a:pt x="3558272" y="926934"/>
                </a:lnTo>
                <a:lnTo>
                  <a:pt x="3783498" y="789355"/>
                </a:lnTo>
                <a:lnTo>
                  <a:pt x="3990586" y="664071"/>
                </a:lnTo>
                <a:lnTo>
                  <a:pt x="4180291" y="548014"/>
                </a:lnTo>
                <a:lnTo>
                  <a:pt x="4354877" y="444251"/>
                </a:lnTo>
                <a:lnTo>
                  <a:pt x="4515107" y="350483"/>
                </a:lnTo>
                <a:lnTo>
                  <a:pt x="4663241" y="269009"/>
                </a:lnTo>
                <a:lnTo>
                  <a:pt x="4800796" y="197531"/>
                </a:lnTo>
                <a:lnTo>
                  <a:pt x="4929280" y="137578"/>
                </a:lnTo>
                <a:lnTo>
                  <a:pt x="5050209" y="87621"/>
                </a:lnTo>
                <a:lnTo>
                  <a:pt x="5164331" y="49190"/>
                </a:lnTo>
                <a:lnTo>
                  <a:pt x="5274677" y="22289"/>
                </a:lnTo>
                <a:lnTo>
                  <a:pt x="5382001" y="5379"/>
                </a:lnTo>
                <a:lnTo>
                  <a:pt x="5487811" y="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85000"/>
                  <a:lumOff val="15000"/>
                  <a:alpha val="69000"/>
                </a:schemeClr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23B99E-3288-455C-8014-F8CF0A28AE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0" name="Group 29"/>
          <p:cNvGrpSpPr/>
          <p:nvPr/>
        </p:nvGrpSpPr>
        <p:grpSpPr>
          <a:xfrm>
            <a:off x="5950857" y="2872540"/>
            <a:ext cx="5308407" cy="3319869"/>
            <a:chOff x="6621339" y="3311472"/>
            <a:chExt cx="4933365" cy="3248000"/>
          </a:xfrm>
        </p:grpSpPr>
        <p:sp>
          <p:nvSpPr>
            <p:cNvPr id="31" name="Rectangle: Rounded Corners 23"/>
            <p:cNvSpPr/>
            <p:nvPr/>
          </p:nvSpPr>
          <p:spPr>
            <a:xfrm rot="16200000">
              <a:off x="7477616" y="5105874"/>
              <a:ext cx="1398203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Rectangle: Rounded Corners 24"/>
            <p:cNvSpPr/>
            <p:nvPr/>
          </p:nvSpPr>
          <p:spPr>
            <a:xfrm rot="16200000">
              <a:off x="7970049" y="4993675"/>
              <a:ext cx="1622600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Rectangle: Rounded Corners 25"/>
            <p:cNvSpPr/>
            <p:nvPr/>
          </p:nvSpPr>
          <p:spPr>
            <a:xfrm rot="16200000">
              <a:off x="8174863" y="4593863"/>
              <a:ext cx="2422229" cy="2913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Rectangle: Rounded Corners 26"/>
            <p:cNvSpPr/>
            <p:nvPr/>
          </p:nvSpPr>
          <p:spPr>
            <a:xfrm rot="16200000">
              <a:off x="8671008" y="4485378"/>
              <a:ext cx="2639199" cy="2913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Rectangle: Rounded Corners 27"/>
            <p:cNvSpPr/>
            <p:nvPr/>
          </p:nvSpPr>
          <p:spPr>
            <a:xfrm rot="16200000">
              <a:off x="9537926" y="4747661"/>
              <a:ext cx="2114633" cy="2913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6" name="Rectangle: Rounded Corners 28"/>
            <p:cNvSpPr/>
            <p:nvPr/>
          </p:nvSpPr>
          <p:spPr>
            <a:xfrm rot="16200000">
              <a:off x="10703914" y="5309022"/>
              <a:ext cx="1003128" cy="28016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Rectangle: Rounded Corners 17"/>
            <p:cNvSpPr/>
            <p:nvPr/>
          </p:nvSpPr>
          <p:spPr>
            <a:xfrm rot="16200000">
              <a:off x="7892628" y="5532097"/>
              <a:ext cx="568178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8" name="Rectangle: Rounded Corners 18"/>
            <p:cNvSpPr/>
            <p:nvPr/>
          </p:nvSpPr>
          <p:spPr>
            <a:xfrm rot="16200000">
              <a:off x="8590831" y="5625669"/>
              <a:ext cx="381034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Rectangle: Rounded Corners 19"/>
            <p:cNvSpPr/>
            <p:nvPr/>
          </p:nvSpPr>
          <p:spPr>
            <a:xfrm rot="16200000">
              <a:off x="8828971" y="5259181"/>
              <a:ext cx="1114015" cy="2913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0" name="Rectangle: Rounded Corners 20"/>
            <p:cNvSpPr/>
            <p:nvPr/>
          </p:nvSpPr>
          <p:spPr>
            <a:xfrm rot="16200000">
              <a:off x="9174640" y="5000221"/>
              <a:ext cx="1631940" cy="29138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Rectangle: Rounded Corners 21"/>
            <p:cNvSpPr/>
            <p:nvPr/>
          </p:nvSpPr>
          <p:spPr>
            <a:xfrm rot="16200000">
              <a:off x="10170795" y="5391742"/>
              <a:ext cx="848894" cy="2913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2" name="Rectangle: Rounded Corners 22"/>
            <p:cNvSpPr/>
            <p:nvPr/>
          </p:nvSpPr>
          <p:spPr>
            <a:xfrm rot="16200000">
              <a:off x="10921389" y="5537708"/>
              <a:ext cx="568179" cy="2801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Rectangle: Rounded Corners 4"/>
            <p:cNvSpPr/>
            <p:nvPr/>
          </p:nvSpPr>
          <p:spPr>
            <a:xfrm rot="16200000">
              <a:off x="6590461" y="4834570"/>
              <a:ext cx="1940810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4" name="Rectangle: Rounded Corners 5"/>
            <p:cNvSpPr/>
            <p:nvPr/>
          </p:nvSpPr>
          <p:spPr>
            <a:xfrm rot="16200000">
              <a:off x="7053696" y="5309017"/>
              <a:ext cx="1014341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5" name="Rectangle: Rounded Corners 6"/>
            <p:cNvSpPr/>
            <p:nvPr/>
          </p:nvSpPr>
          <p:spPr>
            <a:xfrm rot="16200000">
              <a:off x="5878059" y="4738020"/>
              <a:ext cx="2133909" cy="29139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  <a:effectLst>
              <a:outerShdw blurRad="254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Rectangle: Rounded Corners 7"/>
            <p:cNvSpPr/>
            <p:nvPr/>
          </p:nvSpPr>
          <p:spPr>
            <a:xfrm rot="16200000">
              <a:off x="6561350" y="5432522"/>
              <a:ext cx="767329" cy="29139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6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21339" y="6088802"/>
              <a:ext cx="647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1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37191" y="6088802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2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53043" y="6094751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3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457673" y="6094751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4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71023" y="6091859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5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86875" y="6091859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6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302727" y="6097807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7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907357" y="6097807"/>
              <a:ext cx="647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Data 8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9DD6557-0255-438C-A46A-15184A78C1DA}"/>
              </a:ext>
            </a:extLst>
          </p:cNvPr>
          <p:cNvGrpSpPr/>
          <p:nvPr/>
        </p:nvGrpSpPr>
        <p:grpSpPr>
          <a:xfrm>
            <a:off x="1044100" y="3219504"/>
            <a:ext cx="2346799" cy="1164191"/>
            <a:chOff x="1044100" y="3999633"/>
            <a:chExt cx="2346799" cy="1164191"/>
          </a:xfrm>
        </p:grpSpPr>
        <p:sp>
          <p:nvSpPr>
            <p:cNvPr id="55" name="TextBox 54"/>
            <p:cNvSpPr txBox="1"/>
            <p:nvPr/>
          </p:nvSpPr>
          <p:spPr>
            <a:xfrm>
              <a:off x="1345840" y="3999633"/>
              <a:ext cx="14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44100" y="4373287"/>
              <a:ext cx="2346799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is simply dummy text of the printing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flipV="1">
              <a:off x="1136783" y="4037667"/>
              <a:ext cx="246950" cy="32688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895B1D4-CF4E-4C28-850B-C22E57F50E8E}"/>
              </a:ext>
            </a:extLst>
          </p:cNvPr>
          <p:cNvSpPr txBox="1"/>
          <p:nvPr/>
        </p:nvSpPr>
        <p:spPr>
          <a:xfrm>
            <a:off x="981445" y="1466775"/>
            <a:ext cx="3971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Our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C5A047-403C-4D6C-A6F5-D8AC0EE36E85}"/>
              </a:ext>
            </a:extLst>
          </p:cNvPr>
          <p:cNvGrpSpPr/>
          <p:nvPr/>
        </p:nvGrpSpPr>
        <p:grpSpPr>
          <a:xfrm>
            <a:off x="1044101" y="4392431"/>
            <a:ext cx="2346798" cy="1164191"/>
            <a:chOff x="1044101" y="3999633"/>
            <a:chExt cx="2346798" cy="116419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C6C6A9-4D7C-490B-9F0D-910060F9A001}"/>
                </a:ext>
              </a:extLst>
            </p:cNvPr>
            <p:cNvSpPr txBox="1"/>
            <p:nvPr/>
          </p:nvSpPr>
          <p:spPr>
            <a:xfrm>
              <a:off x="1345840" y="3999633"/>
              <a:ext cx="14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436850-2441-4FFD-AE15-CD7399CECFE9}"/>
                </a:ext>
              </a:extLst>
            </p:cNvPr>
            <p:cNvSpPr/>
            <p:nvPr/>
          </p:nvSpPr>
          <p:spPr>
            <a:xfrm>
              <a:off x="1044101" y="4373287"/>
              <a:ext cx="234679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Lorem Ipsum is simply dummy text of the printing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rPr>
                <a:t>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BF9B3A28-7CD3-42BC-B843-D6434A0D4B8C}"/>
                </a:ext>
              </a:extLst>
            </p:cNvPr>
            <p:cNvSpPr/>
            <p:nvPr/>
          </p:nvSpPr>
          <p:spPr>
            <a:xfrm flipV="1">
              <a:off x="1136783" y="4037667"/>
              <a:ext cx="246950" cy="3268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>
            <a:spLocks/>
          </p:cNvSpPr>
          <p:nvPr/>
        </p:nvSpPr>
        <p:spPr bwMode="auto">
          <a:xfrm>
            <a:off x="4295774" y="1"/>
            <a:ext cx="7896227" cy="5949949"/>
          </a:xfrm>
          <a:custGeom>
            <a:avLst/>
            <a:gdLst>
              <a:gd name="connsiteX0" fmla="*/ 26453 w 8060091"/>
              <a:gd name="connsiteY0" fmla="*/ 0 h 6167261"/>
              <a:gd name="connsiteX1" fmla="*/ 8060091 w 8060091"/>
              <a:gd name="connsiteY1" fmla="*/ 0 h 6167261"/>
              <a:gd name="connsiteX2" fmla="*/ 8060091 w 8060091"/>
              <a:gd name="connsiteY2" fmla="*/ 4855643 h 6167261"/>
              <a:gd name="connsiteX3" fmla="*/ 7927511 w 8060091"/>
              <a:gd name="connsiteY3" fmla="*/ 4932887 h 6167261"/>
              <a:gd name="connsiteX4" fmla="*/ 7660714 w 8060091"/>
              <a:gd name="connsiteY4" fmla="*/ 5092758 h 6167261"/>
              <a:gd name="connsiteX5" fmla="*/ 7415838 w 8060091"/>
              <a:gd name="connsiteY5" fmla="*/ 5240327 h 6167261"/>
              <a:gd name="connsiteX6" fmla="*/ 7190613 w 8060091"/>
              <a:gd name="connsiteY6" fmla="*/ 5377906 h 6167261"/>
              <a:gd name="connsiteX7" fmla="*/ 6983524 w 8060091"/>
              <a:gd name="connsiteY7" fmla="*/ 5503190 h 6167261"/>
              <a:gd name="connsiteX8" fmla="*/ 6793823 w 8060091"/>
              <a:gd name="connsiteY8" fmla="*/ 5619247 h 6167261"/>
              <a:gd name="connsiteX9" fmla="*/ 6619233 w 8060091"/>
              <a:gd name="connsiteY9" fmla="*/ 5723010 h 6167261"/>
              <a:gd name="connsiteX10" fmla="*/ 6459003 w 8060091"/>
              <a:gd name="connsiteY10" fmla="*/ 5816778 h 6167261"/>
              <a:gd name="connsiteX11" fmla="*/ 6310869 w 8060091"/>
              <a:gd name="connsiteY11" fmla="*/ 5898251 h 6167261"/>
              <a:gd name="connsiteX12" fmla="*/ 6173314 w 8060091"/>
              <a:gd name="connsiteY12" fmla="*/ 5969730 h 6167261"/>
              <a:gd name="connsiteX13" fmla="*/ 6044830 w 8060091"/>
              <a:gd name="connsiteY13" fmla="*/ 6029682 h 6167261"/>
              <a:gd name="connsiteX14" fmla="*/ 5923905 w 8060091"/>
              <a:gd name="connsiteY14" fmla="*/ 6079640 h 6167261"/>
              <a:gd name="connsiteX15" fmla="*/ 5809779 w 8060091"/>
              <a:gd name="connsiteY15" fmla="*/ 6118071 h 6167261"/>
              <a:gd name="connsiteX16" fmla="*/ 5699433 w 8060091"/>
              <a:gd name="connsiteY16" fmla="*/ 6144972 h 6167261"/>
              <a:gd name="connsiteX17" fmla="*/ 5592113 w 8060091"/>
              <a:gd name="connsiteY17" fmla="*/ 6161882 h 6167261"/>
              <a:gd name="connsiteX18" fmla="*/ 5487811 w 8060091"/>
              <a:gd name="connsiteY18" fmla="*/ 6167261 h 6167261"/>
              <a:gd name="connsiteX19" fmla="*/ 5382001 w 8060091"/>
              <a:gd name="connsiteY19" fmla="*/ 6161882 h 6167261"/>
              <a:gd name="connsiteX20" fmla="*/ 5274677 w 8060091"/>
              <a:gd name="connsiteY20" fmla="*/ 6144972 h 6167261"/>
              <a:gd name="connsiteX21" fmla="*/ 5164331 w 8060091"/>
              <a:gd name="connsiteY21" fmla="*/ 6118071 h 6167261"/>
              <a:gd name="connsiteX22" fmla="*/ 5050209 w 8060091"/>
              <a:gd name="connsiteY22" fmla="*/ 6079640 h 6167261"/>
              <a:gd name="connsiteX23" fmla="*/ 4929280 w 8060091"/>
              <a:gd name="connsiteY23" fmla="*/ 6029682 h 6167261"/>
              <a:gd name="connsiteX24" fmla="*/ 4800796 w 8060091"/>
              <a:gd name="connsiteY24" fmla="*/ 5969730 h 6167261"/>
              <a:gd name="connsiteX25" fmla="*/ 4663241 w 8060091"/>
              <a:gd name="connsiteY25" fmla="*/ 5898251 h 6167261"/>
              <a:gd name="connsiteX26" fmla="*/ 4515107 w 8060091"/>
              <a:gd name="connsiteY26" fmla="*/ 5816778 h 6167261"/>
              <a:gd name="connsiteX27" fmla="*/ 4354877 w 8060091"/>
              <a:gd name="connsiteY27" fmla="*/ 5723010 h 6167261"/>
              <a:gd name="connsiteX28" fmla="*/ 4180291 w 8060091"/>
              <a:gd name="connsiteY28" fmla="*/ 5619247 h 6167261"/>
              <a:gd name="connsiteX29" fmla="*/ 3990586 w 8060091"/>
              <a:gd name="connsiteY29" fmla="*/ 5503190 h 6167261"/>
              <a:gd name="connsiteX30" fmla="*/ 3783498 w 8060091"/>
              <a:gd name="connsiteY30" fmla="*/ 5377906 h 6167261"/>
              <a:gd name="connsiteX31" fmla="*/ 3558272 w 8060091"/>
              <a:gd name="connsiteY31" fmla="*/ 5240327 h 6167261"/>
              <a:gd name="connsiteX32" fmla="*/ 3313396 w 8060091"/>
              <a:gd name="connsiteY32" fmla="*/ 5092758 h 6167261"/>
              <a:gd name="connsiteX33" fmla="*/ 3046600 w 8060091"/>
              <a:gd name="connsiteY33" fmla="*/ 4932887 h 6167261"/>
              <a:gd name="connsiteX34" fmla="*/ 2756377 w 8060091"/>
              <a:gd name="connsiteY34" fmla="*/ 4763796 h 6167261"/>
              <a:gd name="connsiteX35" fmla="*/ 2466151 w 8060091"/>
              <a:gd name="connsiteY35" fmla="*/ 4595470 h 6167261"/>
              <a:gd name="connsiteX36" fmla="*/ 2195580 w 8060091"/>
              <a:gd name="connsiteY36" fmla="*/ 4442517 h 6167261"/>
              <a:gd name="connsiteX37" fmla="*/ 1946167 w 8060091"/>
              <a:gd name="connsiteY37" fmla="*/ 4302635 h 6167261"/>
              <a:gd name="connsiteX38" fmla="*/ 1714896 w 8060091"/>
              <a:gd name="connsiteY38" fmla="*/ 4174275 h 6167261"/>
              <a:gd name="connsiteX39" fmla="*/ 1504028 w 8060091"/>
              <a:gd name="connsiteY39" fmla="*/ 4057450 h 6167261"/>
              <a:gd name="connsiteX40" fmla="*/ 1309791 w 8060091"/>
              <a:gd name="connsiteY40" fmla="*/ 3949076 h 6167261"/>
              <a:gd name="connsiteX41" fmla="*/ 1132935 w 8060091"/>
              <a:gd name="connsiteY41" fmla="*/ 3849157 h 6167261"/>
              <a:gd name="connsiteX42" fmla="*/ 972706 w 8060091"/>
              <a:gd name="connsiteY42" fmla="*/ 3756157 h 6167261"/>
              <a:gd name="connsiteX43" fmla="*/ 827594 w 8060091"/>
              <a:gd name="connsiteY43" fmla="*/ 3667000 h 6167261"/>
              <a:gd name="connsiteX44" fmla="*/ 696841 w 8060091"/>
              <a:gd name="connsiteY44" fmla="*/ 3583223 h 6167261"/>
              <a:gd name="connsiteX45" fmla="*/ 581962 w 8060091"/>
              <a:gd name="connsiteY45" fmla="*/ 3501749 h 6167261"/>
              <a:gd name="connsiteX46" fmla="*/ 478417 w 8060091"/>
              <a:gd name="connsiteY46" fmla="*/ 3420279 h 6167261"/>
              <a:gd name="connsiteX47" fmla="*/ 387721 w 8060091"/>
              <a:gd name="connsiteY47" fmla="*/ 3340346 h 6167261"/>
              <a:gd name="connsiteX48" fmla="*/ 309877 w 8060091"/>
              <a:gd name="connsiteY48" fmla="*/ 3258104 h 6167261"/>
              <a:gd name="connsiteX49" fmla="*/ 241853 w 8060091"/>
              <a:gd name="connsiteY49" fmla="*/ 3172787 h 6167261"/>
              <a:gd name="connsiteX50" fmla="*/ 184416 w 8060091"/>
              <a:gd name="connsiteY50" fmla="*/ 3083631 h 6167261"/>
              <a:gd name="connsiteX51" fmla="*/ 136800 w 8060091"/>
              <a:gd name="connsiteY51" fmla="*/ 2989094 h 6167261"/>
              <a:gd name="connsiteX52" fmla="*/ 97499 w 8060091"/>
              <a:gd name="connsiteY52" fmla="*/ 2887639 h 6167261"/>
              <a:gd name="connsiteX53" fmla="*/ 65753 w 8060091"/>
              <a:gd name="connsiteY53" fmla="*/ 2777726 h 6167261"/>
              <a:gd name="connsiteX54" fmla="*/ 42324 w 8060091"/>
              <a:gd name="connsiteY54" fmla="*/ 2658593 h 6167261"/>
              <a:gd name="connsiteX55" fmla="*/ 23430 w 8060091"/>
              <a:gd name="connsiteY55" fmla="*/ 2528701 h 6167261"/>
              <a:gd name="connsiteX56" fmla="*/ 11339 w 8060091"/>
              <a:gd name="connsiteY56" fmla="*/ 2386508 h 6167261"/>
              <a:gd name="connsiteX57" fmla="*/ 3780 w 8060091"/>
              <a:gd name="connsiteY57" fmla="*/ 2231251 h 6167261"/>
              <a:gd name="connsiteX58" fmla="*/ 757 w 8060091"/>
              <a:gd name="connsiteY58" fmla="*/ 2060621 h 6167261"/>
              <a:gd name="connsiteX59" fmla="*/ 0 w 8060091"/>
              <a:gd name="connsiteY59" fmla="*/ 1873085 h 6167261"/>
              <a:gd name="connsiteX60" fmla="*/ 2270 w 8060091"/>
              <a:gd name="connsiteY60" fmla="*/ 1668635 h 6167261"/>
              <a:gd name="connsiteX61" fmla="*/ 6802 w 8060091"/>
              <a:gd name="connsiteY61" fmla="*/ 1446508 h 6167261"/>
              <a:gd name="connsiteX62" fmla="*/ 11339 w 8060091"/>
              <a:gd name="connsiteY62" fmla="*/ 1202863 h 6167261"/>
              <a:gd name="connsiteX63" fmla="*/ 16628 w 8060091"/>
              <a:gd name="connsiteY63" fmla="*/ 937696 h 6167261"/>
              <a:gd name="connsiteX64" fmla="*/ 21164 w 8060091"/>
              <a:gd name="connsiteY64" fmla="*/ 650237 h 6167261"/>
              <a:gd name="connsiteX65" fmla="*/ 24943 w 8060091"/>
              <a:gd name="connsiteY65" fmla="*/ 337417 h 6167261"/>
              <a:gd name="connsiteX66" fmla="*/ 26453 w 8060091"/>
              <a:gd name="connsiteY66" fmla="*/ 0 h 616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060091" h="6167261">
                <a:moveTo>
                  <a:pt x="26453" y="0"/>
                </a:moveTo>
                <a:lnTo>
                  <a:pt x="8060091" y="0"/>
                </a:lnTo>
                <a:lnTo>
                  <a:pt x="8060091" y="4855643"/>
                </a:lnTo>
                <a:lnTo>
                  <a:pt x="7927511" y="4932887"/>
                </a:lnTo>
                <a:lnTo>
                  <a:pt x="7660714" y="5092758"/>
                </a:lnTo>
                <a:lnTo>
                  <a:pt x="7415838" y="5240327"/>
                </a:lnTo>
                <a:lnTo>
                  <a:pt x="7190613" y="5377906"/>
                </a:lnTo>
                <a:lnTo>
                  <a:pt x="6983524" y="5503190"/>
                </a:lnTo>
                <a:lnTo>
                  <a:pt x="6793823" y="5619247"/>
                </a:lnTo>
                <a:lnTo>
                  <a:pt x="6619233" y="5723010"/>
                </a:lnTo>
                <a:lnTo>
                  <a:pt x="6459003" y="5816778"/>
                </a:lnTo>
                <a:lnTo>
                  <a:pt x="6310869" y="5898251"/>
                </a:lnTo>
                <a:lnTo>
                  <a:pt x="6173314" y="5969730"/>
                </a:lnTo>
                <a:lnTo>
                  <a:pt x="6044830" y="6029682"/>
                </a:lnTo>
                <a:lnTo>
                  <a:pt x="5923905" y="6079640"/>
                </a:lnTo>
                <a:lnTo>
                  <a:pt x="5809779" y="6118071"/>
                </a:lnTo>
                <a:lnTo>
                  <a:pt x="5699433" y="6144972"/>
                </a:lnTo>
                <a:lnTo>
                  <a:pt x="5592113" y="6161882"/>
                </a:lnTo>
                <a:lnTo>
                  <a:pt x="5487811" y="6167261"/>
                </a:lnTo>
                <a:lnTo>
                  <a:pt x="5382001" y="6161882"/>
                </a:lnTo>
                <a:lnTo>
                  <a:pt x="5274677" y="6144972"/>
                </a:lnTo>
                <a:lnTo>
                  <a:pt x="5164331" y="6118071"/>
                </a:lnTo>
                <a:lnTo>
                  <a:pt x="5050209" y="6079640"/>
                </a:lnTo>
                <a:lnTo>
                  <a:pt x="4929280" y="6029682"/>
                </a:lnTo>
                <a:lnTo>
                  <a:pt x="4800796" y="5969730"/>
                </a:lnTo>
                <a:lnTo>
                  <a:pt x="4663241" y="5898251"/>
                </a:lnTo>
                <a:lnTo>
                  <a:pt x="4515107" y="5816778"/>
                </a:lnTo>
                <a:lnTo>
                  <a:pt x="4354877" y="5723010"/>
                </a:lnTo>
                <a:lnTo>
                  <a:pt x="4180291" y="5619247"/>
                </a:lnTo>
                <a:lnTo>
                  <a:pt x="3990586" y="5503190"/>
                </a:lnTo>
                <a:lnTo>
                  <a:pt x="3783498" y="5377906"/>
                </a:lnTo>
                <a:lnTo>
                  <a:pt x="3558272" y="5240327"/>
                </a:lnTo>
                <a:lnTo>
                  <a:pt x="3313396" y="5092758"/>
                </a:lnTo>
                <a:lnTo>
                  <a:pt x="3046600" y="4932887"/>
                </a:lnTo>
                <a:lnTo>
                  <a:pt x="2756377" y="4763796"/>
                </a:lnTo>
                <a:lnTo>
                  <a:pt x="2466151" y="4595470"/>
                </a:lnTo>
                <a:lnTo>
                  <a:pt x="2195580" y="4442517"/>
                </a:lnTo>
                <a:lnTo>
                  <a:pt x="1946167" y="4302635"/>
                </a:lnTo>
                <a:lnTo>
                  <a:pt x="1714896" y="4174275"/>
                </a:lnTo>
                <a:lnTo>
                  <a:pt x="1504028" y="4057450"/>
                </a:lnTo>
                <a:lnTo>
                  <a:pt x="1309791" y="3949076"/>
                </a:lnTo>
                <a:lnTo>
                  <a:pt x="1132935" y="3849157"/>
                </a:lnTo>
                <a:lnTo>
                  <a:pt x="972706" y="3756157"/>
                </a:lnTo>
                <a:lnTo>
                  <a:pt x="827594" y="3667000"/>
                </a:lnTo>
                <a:lnTo>
                  <a:pt x="696841" y="3583223"/>
                </a:lnTo>
                <a:lnTo>
                  <a:pt x="581962" y="3501749"/>
                </a:lnTo>
                <a:lnTo>
                  <a:pt x="478417" y="3420279"/>
                </a:lnTo>
                <a:lnTo>
                  <a:pt x="387721" y="3340346"/>
                </a:lnTo>
                <a:lnTo>
                  <a:pt x="309877" y="3258104"/>
                </a:lnTo>
                <a:lnTo>
                  <a:pt x="241853" y="3172787"/>
                </a:lnTo>
                <a:lnTo>
                  <a:pt x="184416" y="3083631"/>
                </a:lnTo>
                <a:lnTo>
                  <a:pt x="136800" y="2989094"/>
                </a:lnTo>
                <a:lnTo>
                  <a:pt x="97499" y="2887639"/>
                </a:lnTo>
                <a:lnTo>
                  <a:pt x="65753" y="2777726"/>
                </a:lnTo>
                <a:lnTo>
                  <a:pt x="42324" y="2658593"/>
                </a:lnTo>
                <a:lnTo>
                  <a:pt x="23430" y="2528701"/>
                </a:lnTo>
                <a:lnTo>
                  <a:pt x="11339" y="2386508"/>
                </a:lnTo>
                <a:lnTo>
                  <a:pt x="3780" y="2231251"/>
                </a:lnTo>
                <a:lnTo>
                  <a:pt x="757" y="2060621"/>
                </a:lnTo>
                <a:lnTo>
                  <a:pt x="0" y="1873085"/>
                </a:lnTo>
                <a:lnTo>
                  <a:pt x="2270" y="1668635"/>
                </a:lnTo>
                <a:lnTo>
                  <a:pt x="6802" y="1446508"/>
                </a:lnTo>
                <a:lnTo>
                  <a:pt x="11339" y="1202863"/>
                </a:lnTo>
                <a:lnTo>
                  <a:pt x="16628" y="937696"/>
                </a:lnTo>
                <a:lnTo>
                  <a:pt x="21164" y="650237"/>
                </a:lnTo>
                <a:lnTo>
                  <a:pt x="24943" y="337417"/>
                </a:lnTo>
                <a:lnTo>
                  <a:pt x="26453" y="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85000"/>
                  <a:lumOff val="15000"/>
                  <a:alpha val="69000"/>
                </a:schemeClr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400744" y="1303832"/>
            <a:ext cx="1726243" cy="3210112"/>
            <a:chOff x="9325077" y="1474970"/>
            <a:chExt cx="1726243" cy="32101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C1BDD7-E1BE-49DB-AA66-ABCC08A8405A}"/>
                </a:ext>
              </a:extLst>
            </p:cNvPr>
            <p:cNvGrpSpPr/>
            <p:nvPr/>
          </p:nvGrpSpPr>
          <p:grpSpPr>
            <a:xfrm>
              <a:off x="9325077" y="1474970"/>
              <a:ext cx="1726243" cy="3210112"/>
              <a:chOff x="15014251" y="2300734"/>
              <a:chExt cx="2854471" cy="5308157"/>
            </a:xfrm>
          </p:grpSpPr>
          <p:sp>
            <p:nvSpPr>
              <p:cNvPr id="17" name="Rectangle: Rounded Corners 17"/>
              <p:cNvSpPr/>
              <p:nvPr/>
            </p:nvSpPr>
            <p:spPr>
              <a:xfrm>
                <a:off x="15014251" y="3503388"/>
                <a:ext cx="2854471" cy="4105503"/>
              </a:xfrm>
              <a:prstGeom prst="roundRect">
                <a:avLst>
                  <a:gd name="adj" fmla="val 3058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977900" dist="381000" dir="54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5500215" y="2300734"/>
                <a:ext cx="1882543" cy="18825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63600" dist="38100" dir="5400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277778" y="4541714"/>
                <a:ext cx="2327417" cy="97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Text Here</a:t>
                </a:r>
              </a:p>
            </p:txBody>
          </p:sp>
          <p:sp>
            <p:nvSpPr>
              <p:cNvPr id="21" name="Freeform 27"/>
              <p:cNvSpPr>
                <a:spLocks noChangeArrowheads="1"/>
              </p:cNvSpPr>
              <p:nvPr/>
            </p:nvSpPr>
            <p:spPr bwMode="auto">
              <a:xfrm>
                <a:off x="16016048" y="2881780"/>
                <a:ext cx="850876" cy="720450"/>
              </a:xfrm>
              <a:custGeom>
                <a:avLst/>
                <a:gdLst>
                  <a:gd name="T0" fmla="*/ 209171 w 602"/>
                  <a:gd name="T1" fmla="*/ 183789 h 510"/>
                  <a:gd name="T2" fmla="*/ 209171 w 602"/>
                  <a:gd name="T3" fmla="*/ 183789 h 510"/>
                  <a:gd name="T4" fmla="*/ 7587 w 602"/>
                  <a:gd name="T5" fmla="*/ 183789 h 510"/>
                  <a:gd name="T6" fmla="*/ 0 w 602"/>
                  <a:gd name="T7" fmla="*/ 176206 h 510"/>
                  <a:gd name="T8" fmla="*/ 0 w 602"/>
                  <a:gd name="T9" fmla="*/ 173679 h 510"/>
                  <a:gd name="T10" fmla="*/ 7587 w 602"/>
                  <a:gd name="T11" fmla="*/ 163207 h 510"/>
                  <a:gd name="T12" fmla="*/ 209171 w 602"/>
                  <a:gd name="T13" fmla="*/ 163207 h 510"/>
                  <a:gd name="T14" fmla="*/ 217119 w 602"/>
                  <a:gd name="T15" fmla="*/ 173679 h 510"/>
                  <a:gd name="T16" fmla="*/ 217119 w 602"/>
                  <a:gd name="T17" fmla="*/ 176206 h 510"/>
                  <a:gd name="T18" fmla="*/ 209171 w 602"/>
                  <a:gd name="T19" fmla="*/ 183789 h 510"/>
                  <a:gd name="T20" fmla="*/ 175935 w 602"/>
                  <a:gd name="T21" fmla="*/ 153097 h 510"/>
                  <a:gd name="T22" fmla="*/ 175935 w 602"/>
                  <a:gd name="T23" fmla="*/ 153097 h 510"/>
                  <a:gd name="T24" fmla="*/ 155704 w 602"/>
                  <a:gd name="T25" fmla="*/ 153097 h 510"/>
                  <a:gd name="T26" fmla="*/ 145589 w 602"/>
                  <a:gd name="T27" fmla="*/ 142987 h 510"/>
                  <a:gd name="T28" fmla="*/ 145589 w 602"/>
                  <a:gd name="T29" fmla="*/ 10110 h 510"/>
                  <a:gd name="T30" fmla="*/ 155704 w 602"/>
                  <a:gd name="T31" fmla="*/ 0 h 510"/>
                  <a:gd name="T32" fmla="*/ 175935 w 602"/>
                  <a:gd name="T33" fmla="*/ 0 h 510"/>
                  <a:gd name="T34" fmla="*/ 186411 w 602"/>
                  <a:gd name="T35" fmla="*/ 10110 h 510"/>
                  <a:gd name="T36" fmla="*/ 186411 w 602"/>
                  <a:gd name="T37" fmla="*/ 142987 h 510"/>
                  <a:gd name="T38" fmla="*/ 175935 w 602"/>
                  <a:gd name="T39" fmla="*/ 153097 h 510"/>
                  <a:gd name="T40" fmla="*/ 119939 w 602"/>
                  <a:gd name="T41" fmla="*/ 153097 h 510"/>
                  <a:gd name="T42" fmla="*/ 119939 w 602"/>
                  <a:gd name="T43" fmla="*/ 153097 h 510"/>
                  <a:gd name="T44" fmla="*/ 99708 w 602"/>
                  <a:gd name="T45" fmla="*/ 153097 h 510"/>
                  <a:gd name="T46" fmla="*/ 89232 w 602"/>
                  <a:gd name="T47" fmla="*/ 142987 h 510"/>
                  <a:gd name="T48" fmla="*/ 89232 w 602"/>
                  <a:gd name="T49" fmla="*/ 58856 h 510"/>
                  <a:gd name="T50" fmla="*/ 99708 w 602"/>
                  <a:gd name="T51" fmla="*/ 48385 h 510"/>
                  <a:gd name="T52" fmla="*/ 119939 w 602"/>
                  <a:gd name="T53" fmla="*/ 48385 h 510"/>
                  <a:gd name="T54" fmla="*/ 130054 w 602"/>
                  <a:gd name="T55" fmla="*/ 58856 h 510"/>
                  <a:gd name="T56" fmla="*/ 130054 w 602"/>
                  <a:gd name="T57" fmla="*/ 142987 h 510"/>
                  <a:gd name="T58" fmla="*/ 119939 w 602"/>
                  <a:gd name="T59" fmla="*/ 153097 h 510"/>
                  <a:gd name="T60" fmla="*/ 61053 w 602"/>
                  <a:gd name="T61" fmla="*/ 153097 h 510"/>
                  <a:gd name="T62" fmla="*/ 61053 w 602"/>
                  <a:gd name="T63" fmla="*/ 153097 h 510"/>
                  <a:gd name="T64" fmla="*/ 40823 w 602"/>
                  <a:gd name="T65" fmla="*/ 153097 h 510"/>
                  <a:gd name="T66" fmla="*/ 30707 w 602"/>
                  <a:gd name="T67" fmla="*/ 142987 h 510"/>
                  <a:gd name="T68" fmla="*/ 30707 w 602"/>
                  <a:gd name="T69" fmla="*/ 107240 h 510"/>
                  <a:gd name="T70" fmla="*/ 40823 w 602"/>
                  <a:gd name="T71" fmla="*/ 97130 h 510"/>
                  <a:gd name="T72" fmla="*/ 61053 w 602"/>
                  <a:gd name="T73" fmla="*/ 97130 h 510"/>
                  <a:gd name="T74" fmla="*/ 71530 w 602"/>
                  <a:gd name="T75" fmla="*/ 107240 h 510"/>
                  <a:gd name="T76" fmla="*/ 71530 w 602"/>
                  <a:gd name="T77" fmla="*/ 142987 h 510"/>
                  <a:gd name="T78" fmla="*/ 61053 w 602"/>
                  <a:gd name="T79" fmla="*/ 153097 h 5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02" h="510">
                    <a:moveTo>
                      <a:pt x="579" y="509"/>
                    </a:moveTo>
                    <a:lnTo>
                      <a:pt x="579" y="509"/>
                    </a:lnTo>
                    <a:cubicBezTo>
                      <a:pt x="21" y="509"/>
                      <a:pt x="21" y="509"/>
                      <a:pt x="21" y="509"/>
                    </a:cubicBezTo>
                    <a:cubicBezTo>
                      <a:pt x="7" y="509"/>
                      <a:pt x="0" y="502"/>
                      <a:pt x="0" y="488"/>
                    </a:cubicBezTo>
                    <a:cubicBezTo>
                      <a:pt x="0" y="481"/>
                      <a:pt x="0" y="481"/>
                      <a:pt x="0" y="481"/>
                    </a:cubicBezTo>
                    <a:cubicBezTo>
                      <a:pt x="0" y="467"/>
                      <a:pt x="7" y="452"/>
                      <a:pt x="21" y="452"/>
                    </a:cubicBezTo>
                    <a:cubicBezTo>
                      <a:pt x="579" y="452"/>
                      <a:pt x="579" y="452"/>
                      <a:pt x="579" y="452"/>
                    </a:cubicBezTo>
                    <a:cubicBezTo>
                      <a:pt x="594" y="452"/>
                      <a:pt x="601" y="467"/>
                      <a:pt x="601" y="481"/>
                    </a:cubicBezTo>
                    <a:cubicBezTo>
                      <a:pt x="601" y="488"/>
                      <a:pt x="601" y="488"/>
                      <a:pt x="601" y="488"/>
                    </a:cubicBezTo>
                    <a:cubicBezTo>
                      <a:pt x="601" y="502"/>
                      <a:pt x="594" y="509"/>
                      <a:pt x="579" y="509"/>
                    </a:cubicBezTo>
                    <a:close/>
                    <a:moveTo>
                      <a:pt x="487" y="424"/>
                    </a:moveTo>
                    <a:lnTo>
                      <a:pt x="487" y="424"/>
                    </a:lnTo>
                    <a:cubicBezTo>
                      <a:pt x="431" y="424"/>
                      <a:pt x="431" y="424"/>
                      <a:pt x="431" y="424"/>
                    </a:cubicBezTo>
                    <a:cubicBezTo>
                      <a:pt x="417" y="424"/>
                      <a:pt x="403" y="417"/>
                      <a:pt x="403" y="396"/>
                    </a:cubicBezTo>
                    <a:cubicBezTo>
                      <a:pt x="403" y="28"/>
                      <a:pt x="403" y="28"/>
                      <a:pt x="403" y="28"/>
                    </a:cubicBezTo>
                    <a:cubicBezTo>
                      <a:pt x="403" y="14"/>
                      <a:pt x="417" y="0"/>
                      <a:pt x="431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509" y="0"/>
                      <a:pt x="516" y="14"/>
                      <a:pt x="516" y="28"/>
                    </a:cubicBezTo>
                    <a:cubicBezTo>
                      <a:pt x="516" y="396"/>
                      <a:pt x="516" y="396"/>
                      <a:pt x="516" y="396"/>
                    </a:cubicBezTo>
                    <a:cubicBezTo>
                      <a:pt x="516" y="417"/>
                      <a:pt x="509" y="424"/>
                      <a:pt x="487" y="424"/>
                    </a:cubicBezTo>
                    <a:close/>
                    <a:moveTo>
                      <a:pt x="332" y="424"/>
                    </a:moveTo>
                    <a:lnTo>
                      <a:pt x="332" y="424"/>
                    </a:lnTo>
                    <a:cubicBezTo>
                      <a:pt x="276" y="424"/>
                      <a:pt x="276" y="424"/>
                      <a:pt x="276" y="424"/>
                    </a:cubicBezTo>
                    <a:cubicBezTo>
                      <a:pt x="254" y="424"/>
                      <a:pt x="247" y="417"/>
                      <a:pt x="247" y="396"/>
                    </a:cubicBezTo>
                    <a:cubicBezTo>
                      <a:pt x="247" y="163"/>
                      <a:pt x="247" y="163"/>
                      <a:pt x="247" y="163"/>
                    </a:cubicBezTo>
                    <a:cubicBezTo>
                      <a:pt x="247" y="149"/>
                      <a:pt x="254" y="134"/>
                      <a:pt x="276" y="134"/>
                    </a:cubicBezTo>
                    <a:cubicBezTo>
                      <a:pt x="332" y="134"/>
                      <a:pt x="332" y="134"/>
                      <a:pt x="332" y="134"/>
                    </a:cubicBezTo>
                    <a:cubicBezTo>
                      <a:pt x="346" y="134"/>
                      <a:pt x="360" y="149"/>
                      <a:pt x="360" y="163"/>
                    </a:cubicBezTo>
                    <a:cubicBezTo>
                      <a:pt x="360" y="396"/>
                      <a:pt x="360" y="396"/>
                      <a:pt x="360" y="396"/>
                    </a:cubicBezTo>
                    <a:cubicBezTo>
                      <a:pt x="360" y="417"/>
                      <a:pt x="346" y="424"/>
                      <a:pt x="332" y="424"/>
                    </a:cubicBezTo>
                    <a:close/>
                    <a:moveTo>
                      <a:pt x="169" y="424"/>
                    </a:moveTo>
                    <a:lnTo>
                      <a:pt x="169" y="424"/>
                    </a:lnTo>
                    <a:cubicBezTo>
                      <a:pt x="113" y="424"/>
                      <a:pt x="113" y="424"/>
                      <a:pt x="113" y="424"/>
                    </a:cubicBezTo>
                    <a:cubicBezTo>
                      <a:pt x="99" y="424"/>
                      <a:pt x="85" y="417"/>
                      <a:pt x="85" y="396"/>
                    </a:cubicBezTo>
                    <a:cubicBezTo>
                      <a:pt x="85" y="297"/>
                      <a:pt x="85" y="297"/>
                      <a:pt x="85" y="297"/>
                    </a:cubicBezTo>
                    <a:cubicBezTo>
                      <a:pt x="85" y="276"/>
                      <a:pt x="99" y="269"/>
                      <a:pt x="113" y="269"/>
                    </a:cubicBezTo>
                    <a:cubicBezTo>
                      <a:pt x="169" y="269"/>
                      <a:pt x="169" y="269"/>
                      <a:pt x="169" y="269"/>
                    </a:cubicBezTo>
                    <a:cubicBezTo>
                      <a:pt x="184" y="269"/>
                      <a:pt x="198" y="276"/>
                      <a:pt x="198" y="297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417"/>
                      <a:pt x="184" y="424"/>
                      <a:pt x="169" y="4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9325077" y="3550542"/>
              <a:ext cx="1703762" cy="103060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The quick, brown fox jumps over a lazy dog. 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94680" y="1832262"/>
            <a:ext cx="1726243" cy="3210112"/>
            <a:chOff x="7367496" y="1474970"/>
            <a:chExt cx="1726243" cy="3210112"/>
          </a:xfrm>
        </p:grpSpPr>
        <p:sp>
          <p:nvSpPr>
            <p:cNvPr id="11" name="Rectangle: Rounded Corners 15"/>
            <p:cNvSpPr/>
            <p:nvPr/>
          </p:nvSpPr>
          <p:spPr>
            <a:xfrm>
              <a:off x="7367496" y="2202276"/>
              <a:ext cx="1726243" cy="2482806"/>
            </a:xfrm>
            <a:prstGeom prst="roundRect">
              <a:avLst>
                <a:gd name="adj" fmla="val 305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977900" dist="381000" dir="54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64622" y="1474970"/>
              <a:ext cx="1138469" cy="1138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636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95739" y="3556596"/>
              <a:ext cx="1676238" cy="103060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The quick, brown fox jumps over a lazy dog. 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30102" y="2830204"/>
              <a:ext cx="1407507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Your Text Here</a:t>
              </a:r>
            </a:p>
          </p:txBody>
        </p:sp>
        <p:sp>
          <p:nvSpPr>
            <p:cNvPr id="15" name="Freeform 120"/>
            <p:cNvSpPr>
              <a:spLocks noChangeArrowheads="1"/>
            </p:cNvSpPr>
            <p:nvPr/>
          </p:nvSpPr>
          <p:spPr bwMode="auto">
            <a:xfrm>
              <a:off x="7976573" y="1839505"/>
              <a:ext cx="514566" cy="409399"/>
            </a:xfrm>
            <a:custGeom>
              <a:avLst/>
              <a:gdLst>
                <a:gd name="T0" fmla="*/ 217118 w 602"/>
                <a:gd name="T1" fmla="*/ 38054 h 482"/>
                <a:gd name="T2" fmla="*/ 217118 w 602"/>
                <a:gd name="T3" fmla="*/ 38054 h 482"/>
                <a:gd name="T4" fmla="*/ 217118 w 602"/>
                <a:gd name="T5" fmla="*/ 38054 h 482"/>
                <a:gd name="T6" fmla="*/ 186411 w 602"/>
                <a:gd name="T7" fmla="*/ 104109 h 482"/>
                <a:gd name="T8" fmla="*/ 186411 w 602"/>
                <a:gd name="T9" fmla="*/ 104109 h 482"/>
                <a:gd name="T10" fmla="*/ 178824 w 602"/>
                <a:gd name="T11" fmla="*/ 111648 h 482"/>
                <a:gd name="T12" fmla="*/ 178824 w 602"/>
                <a:gd name="T13" fmla="*/ 111648 h 482"/>
                <a:gd name="T14" fmla="*/ 89231 w 602"/>
                <a:gd name="T15" fmla="*/ 116674 h 482"/>
                <a:gd name="T16" fmla="*/ 94289 w 602"/>
                <a:gd name="T17" fmla="*/ 132111 h 482"/>
                <a:gd name="T18" fmla="*/ 191468 w 602"/>
                <a:gd name="T19" fmla="*/ 132111 h 482"/>
                <a:gd name="T20" fmla="*/ 212060 w 602"/>
                <a:gd name="T21" fmla="*/ 152215 h 482"/>
                <a:gd name="T22" fmla="*/ 191468 w 602"/>
                <a:gd name="T23" fmla="*/ 172678 h 482"/>
                <a:gd name="T24" fmla="*/ 171238 w 602"/>
                <a:gd name="T25" fmla="*/ 152215 h 482"/>
                <a:gd name="T26" fmla="*/ 74058 w 602"/>
                <a:gd name="T27" fmla="*/ 152215 h 482"/>
                <a:gd name="T28" fmla="*/ 53467 w 602"/>
                <a:gd name="T29" fmla="*/ 172678 h 482"/>
                <a:gd name="T30" fmla="*/ 33236 w 602"/>
                <a:gd name="T31" fmla="*/ 152215 h 482"/>
                <a:gd name="T32" fmla="*/ 53467 w 602"/>
                <a:gd name="T33" fmla="*/ 132111 h 482"/>
                <a:gd name="T34" fmla="*/ 74058 w 602"/>
                <a:gd name="T35" fmla="*/ 132111 h 482"/>
                <a:gd name="T36" fmla="*/ 33236 w 602"/>
                <a:gd name="T37" fmla="*/ 20463 h 482"/>
                <a:gd name="T38" fmla="*/ 10115 w 602"/>
                <a:gd name="T39" fmla="*/ 20463 h 482"/>
                <a:gd name="T40" fmla="*/ 0 w 602"/>
                <a:gd name="T41" fmla="*/ 10052 h 482"/>
                <a:gd name="T42" fmla="*/ 10115 w 602"/>
                <a:gd name="T43" fmla="*/ 0 h 482"/>
                <a:gd name="T44" fmla="*/ 40822 w 602"/>
                <a:gd name="T45" fmla="*/ 0 h 482"/>
                <a:gd name="T46" fmla="*/ 50938 w 602"/>
                <a:gd name="T47" fmla="*/ 5026 h 482"/>
                <a:gd name="T48" fmla="*/ 50938 w 602"/>
                <a:gd name="T49" fmla="*/ 5026 h 482"/>
                <a:gd name="T50" fmla="*/ 56357 w 602"/>
                <a:gd name="T51" fmla="*/ 22976 h 482"/>
                <a:gd name="T52" fmla="*/ 206641 w 602"/>
                <a:gd name="T53" fmla="*/ 22976 h 482"/>
                <a:gd name="T54" fmla="*/ 217118 w 602"/>
                <a:gd name="T55" fmla="*/ 33028 h 482"/>
                <a:gd name="T56" fmla="*/ 217118 w 602"/>
                <a:gd name="T57" fmla="*/ 38054 h 482"/>
                <a:gd name="T58" fmla="*/ 63943 w 602"/>
                <a:gd name="T59" fmla="*/ 43080 h 482"/>
                <a:gd name="T60" fmla="*/ 63943 w 602"/>
                <a:gd name="T61" fmla="*/ 43080 h 482"/>
                <a:gd name="T62" fmla="*/ 81645 w 602"/>
                <a:gd name="T63" fmla="*/ 96570 h 482"/>
                <a:gd name="T64" fmla="*/ 171238 w 602"/>
                <a:gd name="T65" fmla="*/ 91544 h 482"/>
                <a:gd name="T66" fmla="*/ 191468 w 602"/>
                <a:gd name="T67" fmla="*/ 43080 h 482"/>
                <a:gd name="T68" fmla="*/ 63943 w 602"/>
                <a:gd name="T69" fmla="*/ 43080 h 4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2" h="482">
                  <a:moveTo>
                    <a:pt x="601" y="106"/>
                  </a:moveTo>
                  <a:lnTo>
                    <a:pt x="601" y="106"/>
                  </a:lnTo>
                  <a:cubicBezTo>
                    <a:pt x="516" y="290"/>
                    <a:pt x="516" y="290"/>
                    <a:pt x="516" y="290"/>
                  </a:cubicBezTo>
                  <a:cubicBezTo>
                    <a:pt x="509" y="304"/>
                    <a:pt x="502" y="311"/>
                    <a:pt x="495" y="311"/>
                  </a:cubicBezTo>
                  <a:cubicBezTo>
                    <a:pt x="247" y="325"/>
                    <a:pt x="247" y="325"/>
                    <a:pt x="247" y="325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530" y="368"/>
                    <a:pt x="530" y="368"/>
                    <a:pt x="530" y="368"/>
                  </a:cubicBezTo>
                  <a:cubicBezTo>
                    <a:pt x="558" y="368"/>
                    <a:pt x="587" y="389"/>
                    <a:pt x="587" y="424"/>
                  </a:cubicBezTo>
                  <a:cubicBezTo>
                    <a:pt x="587" y="453"/>
                    <a:pt x="558" y="481"/>
                    <a:pt x="530" y="481"/>
                  </a:cubicBezTo>
                  <a:cubicBezTo>
                    <a:pt x="495" y="481"/>
                    <a:pt x="474" y="453"/>
                    <a:pt x="474" y="424"/>
                  </a:cubicBezTo>
                  <a:cubicBezTo>
                    <a:pt x="205" y="424"/>
                    <a:pt x="205" y="424"/>
                    <a:pt x="205" y="424"/>
                  </a:cubicBezTo>
                  <a:cubicBezTo>
                    <a:pt x="205" y="453"/>
                    <a:pt x="184" y="481"/>
                    <a:pt x="148" y="481"/>
                  </a:cubicBezTo>
                  <a:cubicBezTo>
                    <a:pt x="120" y="481"/>
                    <a:pt x="92" y="453"/>
                    <a:pt x="92" y="424"/>
                  </a:cubicBezTo>
                  <a:cubicBezTo>
                    <a:pt x="92" y="389"/>
                    <a:pt x="120" y="368"/>
                    <a:pt x="148" y="368"/>
                  </a:cubicBezTo>
                  <a:cubicBezTo>
                    <a:pt x="205" y="368"/>
                    <a:pt x="205" y="368"/>
                    <a:pt x="205" y="368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4" y="57"/>
                    <a:pt x="0" y="42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7" y="0"/>
                    <a:pt x="134" y="7"/>
                    <a:pt x="141" y="1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94" y="64"/>
                    <a:pt x="601" y="78"/>
                    <a:pt x="601" y="92"/>
                  </a:cubicBezTo>
                  <a:cubicBezTo>
                    <a:pt x="601" y="99"/>
                    <a:pt x="601" y="99"/>
                    <a:pt x="601" y="106"/>
                  </a:cubicBezTo>
                  <a:close/>
                  <a:moveTo>
                    <a:pt x="177" y="120"/>
                  </a:moveTo>
                  <a:lnTo>
                    <a:pt x="177" y="120"/>
                  </a:lnTo>
                  <a:cubicBezTo>
                    <a:pt x="226" y="269"/>
                    <a:pt x="226" y="269"/>
                    <a:pt x="226" y="269"/>
                  </a:cubicBezTo>
                  <a:cubicBezTo>
                    <a:pt x="474" y="255"/>
                    <a:pt x="474" y="255"/>
                    <a:pt x="474" y="255"/>
                  </a:cubicBezTo>
                  <a:cubicBezTo>
                    <a:pt x="530" y="120"/>
                    <a:pt x="530" y="120"/>
                    <a:pt x="530" y="120"/>
                  </a:cubicBezTo>
                  <a:lnTo>
                    <a:pt x="177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ECD84D1-6D8C-4E9B-AF83-6BFA33D1A68E}"/>
              </a:ext>
            </a:extLst>
          </p:cNvPr>
          <p:cNvSpPr txBox="1"/>
          <p:nvPr/>
        </p:nvSpPr>
        <p:spPr>
          <a:xfrm>
            <a:off x="948264" y="2134455"/>
            <a:ext cx="311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Image Slide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92FB93D-FC55-461D-B30E-5C9FDF3B5115}"/>
              </a:ext>
            </a:extLst>
          </p:cNvPr>
          <p:cNvSpPr txBox="1">
            <a:spLocks/>
          </p:cNvSpPr>
          <p:nvPr/>
        </p:nvSpPr>
        <p:spPr>
          <a:xfrm>
            <a:off x="948264" y="4224897"/>
            <a:ext cx="3347509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minim, quis nostrud exerci tation ullamcorper nibh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FF828F4-C5F4-4B65-8C2A-CF6528EC3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8" name="Group 47"/>
          <p:cNvGrpSpPr/>
          <p:nvPr/>
        </p:nvGrpSpPr>
        <p:grpSpPr>
          <a:xfrm>
            <a:off x="5188616" y="2360692"/>
            <a:ext cx="1726243" cy="4306504"/>
            <a:chOff x="5409915" y="1474970"/>
            <a:chExt cx="1726243" cy="43065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08B18C-D026-46A6-BA3E-4AD6AB59B05A}"/>
                </a:ext>
              </a:extLst>
            </p:cNvPr>
            <p:cNvGrpSpPr/>
            <p:nvPr/>
          </p:nvGrpSpPr>
          <p:grpSpPr>
            <a:xfrm>
              <a:off x="5409915" y="1474970"/>
              <a:ext cx="1726243" cy="3210111"/>
              <a:chOff x="8540241" y="2300734"/>
              <a:chExt cx="2854471" cy="5308155"/>
            </a:xfrm>
          </p:grpSpPr>
          <p:sp>
            <p:nvSpPr>
              <p:cNvPr id="4" name="Rectangle: Rounded Corners 1"/>
              <p:cNvSpPr/>
              <p:nvPr/>
            </p:nvSpPr>
            <p:spPr>
              <a:xfrm>
                <a:off x="8540241" y="3503386"/>
                <a:ext cx="2854471" cy="4105503"/>
              </a:xfrm>
              <a:prstGeom prst="roundRect">
                <a:avLst>
                  <a:gd name="adj" fmla="val 3058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977900" dist="381000" dir="5400000" algn="t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347348B-078A-4449-B96A-E239AD8A95FD}"/>
                  </a:ext>
                </a:extLst>
              </p:cNvPr>
              <p:cNvGrpSpPr/>
              <p:nvPr/>
            </p:nvGrpSpPr>
            <p:grpSpPr>
              <a:xfrm>
                <a:off x="9026205" y="2300734"/>
                <a:ext cx="1882543" cy="1882543"/>
                <a:chOff x="9026205" y="2300734"/>
                <a:chExt cx="1882543" cy="1882543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9026205" y="2300734"/>
                  <a:ext cx="1882543" cy="188254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863600" dist="38100" dir="5400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" name="Freeform 34"/>
                <p:cNvSpPr>
                  <a:spLocks noChangeArrowheads="1"/>
                </p:cNvSpPr>
                <p:nvPr/>
              </p:nvSpPr>
              <p:spPr bwMode="auto">
                <a:xfrm>
                  <a:off x="9604254" y="2881434"/>
                  <a:ext cx="726444" cy="721142"/>
                </a:xfrm>
                <a:custGeom>
                  <a:avLst/>
                  <a:gdLst>
                    <a:gd name="T0" fmla="*/ 207002 w 602"/>
                    <a:gd name="T1" fmla="*/ 40594 h 601"/>
                    <a:gd name="T2" fmla="*/ 207002 w 602"/>
                    <a:gd name="T3" fmla="*/ 40594 h 601"/>
                    <a:gd name="T4" fmla="*/ 196526 w 602"/>
                    <a:gd name="T5" fmla="*/ 40594 h 601"/>
                    <a:gd name="T6" fmla="*/ 196526 w 602"/>
                    <a:gd name="T7" fmla="*/ 96275 h 601"/>
                    <a:gd name="T8" fmla="*/ 196526 w 602"/>
                    <a:gd name="T9" fmla="*/ 144412 h 601"/>
                    <a:gd name="T10" fmla="*/ 196526 w 602"/>
                    <a:gd name="T11" fmla="*/ 154830 h 601"/>
                    <a:gd name="T12" fmla="*/ 186411 w 602"/>
                    <a:gd name="T13" fmla="*/ 164889 h 601"/>
                    <a:gd name="T14" fmla="*/ 132944 w 602"/>
                    <a:gd name="T15" fmla="*/ 164889 h 601"/>
                    <a:gd name="T16" fmla="*/ 166180 w 602"/>
                    <a:gd name="T17" fmla="*/ 197938 h 601"/>
                    <a:gd name="T18" fmla="*/ 166180 w 602"/>
                    <a:gd name="T19" fmla="*/ 197938 h 601"/>
                    <a:gd name="T20" fmla="*/ 168709 w 602"/>
                    <a:gd name="T21" fmla="*/ 205482 h 601"/>
                    <a:gd name="T22" fmla="*/ 158232 w 602"/>
                    <a:gd name="T23" fmla="*/ 215541 h 601"/>
                    <a:gd name="T24" fmla="*/ 153175 w 602"/>
                    <a:gd name="T25" fmla="*/ 213026 h 601"/>
                    <a:gd name="T26" fmla="*/ 153175 w 602"/>
                    <a:gd name="T27" fmla="*/ 213026 h 601"/>
                    <a:gd name="T28" fmla="*/ 117410 w 602"/>
                    <a:gd name="T29" fmla="*/ 180336 h 601"/>
                    <a:gd name="T30" fmla="*/ 117410 w 602"/>
                    <a:gd name="T31" fmla="*/ 205482 h 601"/>
                    <a:gd name="T32" fmla="*/ 107294 w 602"/>
                    <a:gd name="T33" fmla="*/ 215541 h 601"/>
                    <a:gd name="T34" fmla="*/ 97179 w 602"/>
                    <a:gd name="T35" fmla="*/ 205482 h 601"/>
                    <a:gd name="T36" fmla="*/ 97179 w 602"/>
                    <a:gd name="T37" fmla="*/ 180336 h 601"/>
                    <a:gd name="T38" fmla="*/ 63943 w 602"/>
                    <a:gd name="T39" fmla="*/ 213026 h 601"/>
                    <a:gd name="T40" fmla="*/ 63943 w 602"/>
                    <a:gd name="T41" fmla="*/ 213026 h 601"/>
                    <a:gd name="T42" fmla="*/ 56357 w 602"/>
                    <a:gd name="T43" fmla="*/ 215541 h 601"/>
                    <a:gd name="T44" fmla="*/ 45880 w 602"/>
                    <a:gd name="T45" fmla="*/ 205482 h 601"/>
                    <a:gd name="T46" fmla="*/ 51299 w 602"/>
                    <a:gd name="T47" fmla="*/ 197938 h 601"/>
                    <a:gd name="T48" fmla="*/ 51299 w 602"/>
                    <a:gd name="T49" fmla="*/ 197938 h 601"/>
                    <a:gd name="T50" fmla="*/ 84174 w 602"/>
                    <a:gd name="T51" fmla="*/ 164889 h 601"/>
                    <a:gd name="T52" fmla="*/ 30707 w 602"/>
                    <a:gd name="T53" fmla="*/ 164889 h 601"/>
                    <a:gd name="T54" fmla="*/ 20592 w 602"/>
                    <a:gd name="T55" fmla="*/ 154830 h 601"/>
                    <a:gd name="T56" fmla="*/ 20592 w 602"/>
                    <a:gd name="T57" fmla="*/ 144412 h 601"/>
                    <a:gd name="T58" fmla="*/ 20592 w 602"/>
                    <a:gd name="T59" fmla="*/ 96275 h 601"/>
                    <a:gd name="T60" fmla="*/ 20592 w 602"/>
                    <a:gd name="T61" fmla="*/ 40594 h 601"/>
                    <a:gd name="T62" fmla="*/ 10477 w 602"/>
                    <a:gd name="T63" fmla="*/ 40594 h 601"/>
                    <a:gd name="T64" fmla="*/ 0 w 602"/>
                    <a:gd name="T65" fmla="*/ 30176 h 601"/>
                    <a:gd name="T66" fmla="*/ 10477 w 602"/>
                    <a:gd name="T67" fmla="*/ 20117 h 601"/>
                    <a:gd name="T68" fmla="*/ 97179 w 602"/>
                    <a:gd name="T69" fmla="*/ 20117 h 601"/>
                    <a:gd name="T70" fmla="*/ 97179 w 602"/>
                    <a:gd name="T71" fmla="*/ 10059 h 601"/>
                    <a:gd name="T72" fmla="*/ 107294 w 602"/>
                    <a:gd name="T73" fmla="*/ 0 h 601"/>
                    <a:gd name="T74" fmla="*/ 117410 w 602"/>
                    <a:gd name="T75" fmla="*/ 10059 h 601"/>
                    <a:gd name="T76" fmla="*/ 117410 w 602"/>
                    <a:gd name="T77" fmla="*/ 20117 h 601"/>
                    <a:gd name="T78" fmla="*/ 207002 w 602"/>
                    <a:gd name="T79" fmla="*/ 20117 h 601"/>
                    <a:gd name="T80" fmla="*/ 217118 w 602"/>
                    <a:gd name="T81" fmla="*/ 30176 h 601"/>
                    <a:gd name="T82" fmla="*/ 207002 w 602"/>
                    <a:gd name="T83" fmla="*/ 40594 h 601"/>
                    <a:gd name="T84" fmla="*/ 176295 w 602"/>
                    <a:gd name="T85" fmla="*/ 86216 h 601"/>
                    <a:gd name="T86" fmla="*/ 176295 w 602"/>
                    <a:gd name="T87" fmla="*/ 86216 h 601"/>
                    <a:gd name="T88" fmla="*/ 176295 w 602"/>
                    <a:gd name="T89" fmla="*/ 76158 h 601"/>
                    <a:gd name="T90" fmla="*/ 176295 w 602"/>
                    <a:gd name="T91" fmla="*/ 40594 h 601"/>
                    <a:gd name="T92" fmla="*/ 40822 w 602"/>
                    <a:gd name="T93" fmla="*/ 40594 h 601"/>
                    <a:gd name="T94" fmla="*/ 40822 w 602"/>
                    <a:gd name="T95" fmla="*/ 76158 h 601"/>
                    <a:gd name="T96" fmla="*/ 40822 w 602"/>
                    <a:gd name="T97" fmla="*/ 86216 h 601"/>
                    <a:gd name="T98" fmla="*/ 40822 w 602"/>
                    <a:gd name="T99" fmla="*/ 144412 h 601"/>
                    <a:gd name="T100" fmla="*/ 176295 w 602"/>
                    <a:gd name="T101" fmla="*/ 144412 h 601"/>
                    <a:gd name="T102" fmla="*/ 176295 w 602"/>
                    <a:gd name="T103" fmla="*/ 86216 h 60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02" h="601">
                      <a:moveTo>
                        <a:pt x="573" y="113"/>
                      </a:moveTo>
                      <a:lnTo>
                        <a:pt x="573" y="113"/>
                      </a:ln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4" y="268"/>
                        <a:pt x="544" y="268"/>
                        <a:pt x="544" y="268"/>
                      </a:cubicBezTo>
                      <a:cubicBezTo>
                        <a:pt x="544" y="402"/>
                        <a:pt x="544" y="402"/>
                        <a:pt x="544" y="402"/>
                      </a:cubicBezTo>
                      <a:cubicBezTo>
                        <a:pt x="544" y="431"/>
                        <a:pt x="544" y="431"/>
                        <a:pt x="544" y="431"/>
                      </a:cubicBezTo>
                      <a:cubicBezTo>
                        <a:pt x="544" y="445"/>
                        <a:pt x="530" y="459"/>
                        <a:pt x="516" y="459"/>
                      </a:cubicBezTo>
                      <a:cubicBezTo>
                        <a:pt x="368" y="459"/>
                        <a:pt x="368" y="459"/>
                        <a:pt x="368" y="459"/>
                      </a:cubicBezTo>
                      <a:cubicBezTo>
                        <a:pt x="460" y="551"/>
                        <a:pt x="460" y="551"/>
                        <a:pt x="460" y="551"/>
                      </a:cubicBezTo>
                      <a:cubicBezTo>
                        <a:pt x="467" y="558"/>
                        <a:pt x="467" y="565"/>
                        <a:pt x="467" y="572"/>
                      </a:cubicBezTo>
                      <a:cubicBezTo>
                        <a:pt x="467" y="586"/>
                        <a:pt x="460" y="600"/>
                        <a:pt x="438" y="600"/>
                      </a:cubicBezTo>
                      <a:cubicBezTo>
                        <a:pt x="431" y="600"/>
                        <a:pt x="424" y="600"/>
                        <a:pt x="424" y="593"/>
                      </a:cubicBezTo>
                      <a:cubicBezTo>
                        <a:pt x="325" y="502"/>
                        <a:pt x="325" y="502"/>
                        <a:pt x="325" y="502"/>
                      </a:cubicBezTo>
                      <a:cubicBezTo>
                        <a:pt x="325" y="572"/>
                        <a:pt x="325" y="572"/>
                        <a:pt x="325" y="572"/>
                      </a:cubicBezTo>
                      <a:cubicBezTo>
                        <a:pt x="325" y="586"/>
                        <a:pt x="318" y="600"/>
                        <a:pt x="297" y="600"/>
                      </a:cubicBezTo>
                      <a:cubicBezTo>
                        <a:pt x="283" y="600"/>
                        <a:pt x="269" y="586"/>
                        <a:pt x="269" y="572"/>
                      </a:cubicBezTo>
                      <a:cubicBezTo>
                        <a:pt x="269" y="502"/>
                        <a:pt x="269" y="502"/>
                        <a:pt x="269" y="502"/>
                      </a:cubicBezTo>
                      <a:cubicBezTo>
                        <a:pt x="177" y="593"/>
                        <a:pt x="177" y="593"/>
                        <a:pt x="177" y="593"/>
                      </a:cubicBezTo>
                      <a:cubicBezTo>
                        <a:pt x="170" y="600"/>
                        <a:pt x="163" y="600"/>
                        <a:pt x="156" y="600"/>
                      </a:cubicBezTo>
                      <a:cubicBezTo>
                        <a:pt x="142" y="600"/>
                        <a:pt x="127" y="586"/>
                        <a:pt x="127" y="572"/>
                      </a:cubicBezTo>
                      <a:cubicBezTo>
                        <a:pt x="127" y="565"/>
                        <a:pt x="135" y="558"/>
                        <a:pt x="142" y="551"/>
                      </a:cubicBezTo>
                      <a:cubicBezTo>
                        <a:pt x="233" y="459"/>
                        <a:pt x="233" y="459"/>
                        <a:pt x="233" y="459"/>
                      </a:cubicBezTo>
                      <a:cubicBezTo>
                        <a:pt x="85" y="459"/>
                        <a:pt x="85" y="459"/>
                        <a:pt x="85" y="459"/>
                      </a:cubicBezTo>
                      <a:cubicBezTo>
                        <a:pt x="64" y="459"/>
                        <a:pt x="57" y="445"/>
                        <a:pt x="57" y="431"/>
                      </a:cubicBezTo>
                      <a:cubicBezTo>
                        <a:pt x="57" y="402"/>
                        <a:pt x="57" y="402"/>
                        <a:pt x="57" y="402"/>
                      </a:cubicBezTo>
                      <a:cubicBezTo>
                        <a:pt x="57" y="268"/>
                        <a:pt x="57" y="268"/>
                        <a:pt x="57" y="268"/>
                      </a:cubicBezTo>
                      <a:cubicBezTo>
                        <a:pt x="57" y="113"/>
                        <a:pt x="57" y="113"/>
                        <a:pt x="57" y="113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7" y="113"/>
                        <a:pt x="0" y="98"/>
                        <a:pt x="0" y="84"/>
                      </a:cubicBezTo>
                      <a:cubicBezTo>
                        <a:pt x="0" y="63"/>
                        <a:pt x="7" y="56"/>
                        <a:pt x="29" y="56"/>
                      </a:cubicBezTo>
                      <a:cubicBezTo>
                        <a:pt x="269" y="56"/>
                        <a:pt x="269" y="56"/>
                        <a:pt x="269" y="56"/>
                      </a:cubicBezTo>
                      <a:cubicBezTo>
                        <a:pt x="269" y="28"/>
                        <a:pt x="269" y="28"/>
                        <a:pt x="269" y="28"/>
                      </a:cubicBezTo>
                      <a:cubicBezTo>
                        <a:pt x="269" y="7"/>
                        <a:pt x="283" y="0"/>
                        <a:pt x="297" y="0"/>
                      </a:cubicBezTo>
                      <a:cubicBezTo>
                        <a:pt x="318" y="0"/>
                        <a:pt x="325" y="7"/>
                        <a:pt x="325" y="28"/>
                      </a:cubicBezTo>
                      <a:cubicBezTo>
                        <a:pt x="325" y="56"/>
                        <a:pt x="325" y="56"/>
                        <a:pt x="325" y="56"/>
                      </a:cubicBezTo>
                      <a:cubicBezTo>
                        <a:pt x="573" y="56"/>
                        <a:pt x="573" y="56"/>
                        <a:pt x="573" y="56"/>
                      </a:cubicBezTo>
                      <a:cubicBezTo>
                        <a:pt x="587" y="56"/>
                        <a:pt x="601" y="63"/>
                        <a:pt x="601" y="84"/>
                      </a:cubicBezTo>
                      <a:cubicBezTo>
                        <a:pt x="601" y="98"/>
                        <a:pt x="587" y="113"/>
                        <a:pt x="573" y="113"/>
                      </a:cubicBezTo>
                      <a:close/>
                      <a:moveTo>
                        <a:pt x="488" y="240"/>
                      </a:moveTo>
                      <a:lnTo>
                        <a:pt x="488" y="240"/>
                      </a:lnTo>
                      <a:cubicBezTo>
                        <a:pt x="488" y="212"/>
                        <a:pt x="488" y="212"/>
                        <a:pt x="488" y="212"/>
                      </a:cubicBezTo>
                      <a:cubicBezTo>
                        <a:pt x="488" y="113"/>
                        <a:pt x="488" y="113"/>
                        <a:pt x="488" y="113"/>
                      </a:cubicBezTo>
                      <a:cubicBezTo>
                        <a:pt x="113" y="113"/>
                        <a:pt x="113" y="113"/>
                        <a:pt x="113" y="113"/>
                      </a:cubicBezTo>
                      <a:cubicBezTo>
                        <a:pt x="113" y="212"/>
                        <a:pt x="113" y="212"/>
                        <a:pt x="113" y="212"/>
                      </a:cubicBezTo>
                      <a:cubicBezTo>
                        <a:pt x="113" y="240"/>
                        <a:pt x="113" y="240"/>
                        <a:pt x="113" y="240"/>
                      </a:cubicBezTo>
                      <a:cubicBezTo>
                        <a:pt x="113" y="402"/>
                        <a:pt x="113" y="402"/>
                        <a:pt x="113" y="402"/>
                      </a:cubicBezTo>
                      <a:cubicBezTo>
                        <a:pt x="488" y="402"/>
                        <a:pt x="488" y="402"/>
                        <a:pt x="488" y="402"/>
                      </a:cubicBezTo>
                      <a:lnTo>
                        <a:pt x="488" y="2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8803768" y="4541717"/>
                <a:ext cx="2327417" cy="97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Text Here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413017" y="3550542"/>
              <a:ext cx="1717380" cy="2230932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The quick, brown fox jumps over a lazy dog. 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0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79486" y="2309458"/>
            <a:ext cx="2224598" cy="2364540"/>
            <a:chOff x="2073564" y="1769807"/>
            <a:chExt cx="2224598" cy="2364540"/>
          </a:xfrm>
        </p:grpSpPr>
        <p:sp>
          <p:nvSpPr>
            <p:cNvPr id="9" name="Freeform 8"/>
            <p:cNvSpPr/>
            <p:nvPr/>
          </p:nvSpPr>
          <p:spPr>
            <a:xfrm rot="2700000">
              <a:off x="2194318" y="1898771"/>
              <a:ext cx="1983090" cy="2224598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089524" y="1769807"/>
              <a:ext cx="2107842" cy="2364540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97510" y="1890944"/>
              <a:ext cx="1891870" cy="2122266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2700000">
            <a:off x="5272162" y="2309459"/>
            <a:ext cx="2224598" cy="2364540"/>
            <a:chOff x="2073564" y="1769807"/>
            <a:chExt cx="2224598" cy="2364540"/>
          </a:xfrm>
        </p:grpSpPr>
        <p:sp>
          <p:nvSpPr>
            <p:cNvPr id="16" name="Freeform 15"/>
            <p:cNvSpPr/>
            <p:nvPr/>
          </p:nvSpPr>
          <p:spPr>
            <a:xfrm rot="2700000">
              <a:off x="2194318" y="1898771"/>
              <a:ext cx="1983090" cy="2224598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89524" y="1769807"/>
              <a:ext cx="2107842" cy="2364540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97510" y="1890944"/>
              <a:ext cx="1891870" cy="2122266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7100000">
            <a:off x="8465364" y="2309458"/>
            <a:ext cx="2224598" cy="2364540"/>
            <a:chOff x="2073564" y="1769807"/>
            <a:chExt cx="2224598" cy="2364540"/>
          </a:xfrm>
        </p:grpSpPr>
        <p:sp>
          <p:nvSpPr>
            <p:cNvPr id="20" name="Freeform 19"/>
            <p:cNvSpPr/>
            <p:nvPr/>
          </p:nvSpPr>
          <p:spPr>
            <a:xfrm rot="2700000">
              <a:off x="2194318" y="1898771"/>
              <a:ext cx="1983090" cy="2224598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89524" y="1769807"/>
              <a:ext cx="2107842" cy="2364540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97510" y="1890944"/>
              <a:ext cx="1891870" cy="2122266"/>
            </a:xfrm>
            <a:custGeom>
              <a:avLst/>
              <a:gdLst>
                <a:gd name="connsiteX0" fmla="*/ 264302 w 1756203"/>
                <a:gd name="connsiteY0" fmla="*/ 362508 h 2058306"/>
                <a:gd name="connsiteX1" fmla="*/ 626252 w 1756203"/>
                <a:gd name="connsiteY1" fmla="*/ 57708 h 2058306"/>
                <a:gd name="connsiteX2" fmla="*/ 1750202 w 1756203"/>
                <a:gd name="connsiteY2" fmla="*/ 1219758 h 2058306"/>
                <a:gd name="connsiteX3" fmla="*/ 1026302 w 1756203"/>
                <a:gd name="connsiteY3" fmla="*/ 1810308 h 2058306"/>
                <a:gd name="connsiteX4" fmla="*/ 35702 w 1756203"/>
                <a:gd name="connsiteY4" fmla="*/ 1962708 h 2058306"/>
                <a:gd name="connsiteX5" fmla="*/ 264302 w 1756203"/>
                <a:gd name="connsiteY5" fmla="*/ 362508 h 2058306"/>
                <a:gd name="connsiteX0" fmla="*/ 139541 w 1793675"/>
                <a:gd name="connsiteY0" fmla="*/ 520647 h 2012115"/>
                <a:gd name="connsiteX1" fmla="*/ 663724 w 1793675"/>
                <a:gd name="connsiteY1" fmla="*/ 24118 h 2012115"/>
                <a:gd name="connsiteX2" fmla="*/ 1787674 w 1793675"/>
                <a:gd name="connsiteY2" fmla="*/ 1186168 h 2012115"/>
                <a:gd name="connsiteX3" fmla="*/ 1063774 w 1793675"/>
                <a:gd name="connsiteY3" fmla="*/ 1776718 h 2012115"/>
                <a:gd name="connsiteX4" fmla="*/ 73174 w 1793675"/>
                <a:gd name="connsiteY4" fmla="*/ 1929118 h 2012115"/>
                <a:gd name="connsiteX5" fmla="*/ 139541 w 1793675"/>
                <a:gd name="connsiteY5" fmla="*/ 520647 h 201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75" h="2012115">
                  <a:moveTo>
                    <a:pt x="139541" y="520647"/>
                  </a:moveTo>
                  <a:cubicBezTo>
                    <a:pt x="237966" y="203147"/>
                    <a:pt x="389035" y="-86802"/>
                    <a:pt x="663724" y="24118"/>
                  </a:cubicBezTo>
                  <a:cubicBezTo>
                    <a:pt x="938413" y="135038"/>
                    <a:pt x="1720999" y="894068"/>
                    <a:pt x="1787674" y="1186168"/>
                  </a:cubicBezTo>
                  <a:cubicBezTo>
                    <a:pt x="1854349" y="1478268"/>
                    <a:pt x="1349524" y="1652893"/>
                    <a:pt x="1063774" y="1776718"/>
                  </a:cubicBezTo>
                  <a:cubicBezTo>
                    <a:pt x="778024" y="1900543"/>
                    <a:pt x="227213" y="2138463"/>
                    <a:pt x="73174" y="1929118"/>
                  </a:cubicBezTo>
                  <a:cubicBezTo>
                    <a:pt x="-80865" y="1719773"/>
                    <a:pt x="41116" y="838147"/>
                    <a:pt x="139541" y="5206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04E4D2-59CE-49E0-BDE9-34F6DFC10872}"/>
              </a:ext>
            </a:extLst>
          </p:cNvPr>
          <p:cNvGrpSpPr/>
          <p:nvPr/>
        </p:nvGrpSpPr>
        <p:grpSpPr>
          <a:xfrm>
            <a:off x="967130" y="4966087"/>
            <a:ext cx="3412298" cy="820980"/>
            <a:chOff x="967130" y="4820947"/>
            <a:chExt cx="3412298" cy="820980"/>
          </a:xfrm>
        </p:grpSpPr>
        <p:grpSp>
          <p:nvGrpSpPr>
            <p:cNvPr id="40" name="Group 39"/>
            <p:cNvGrpSpPr/>
            <p:nvPr/>
          </p:nvGrpSpPr>
          <p:grpSpPr>
            <a:xfrm>
              <a:off x="2049423" y="4820947"/>
              <a:ext cx="1418255" cy="355374"/>
              <a:chOff x="1859126" y="5142963"/>
              <a:chExt cx="1418255" cy="35537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390565" y="5142963"/>
                <a:ext cx="355378" cy="355374"/>
                <a:chOff x="437826" y="3380035"/>
                <a:chExt cx="282575" cy="28257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437826" y="338003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9" name="Freeform 74"/>
                <p:cNvSpPr>
                  <a:spLocks noChangeArrowheads="1"/>
                </p:cNvSpPr>
                <p:nvPr userDrawn="1"/>
              </p:nvSpPr>
              <p:spPr bwMode="auto">
                <a:xfrm>
                  <a:off x="511310" y="3454412"/>
                  <a:ext cx="135607" cy="133821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859126" y="5142963"/>
                <a:ext cx="355378" cy="355374"/>
                <a:chOff x="452993" y="2660650"/>
                <a:chExt cx="282575" cy="282575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452993" y="2660650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7" name="Freeform 75"/>
                <p:cNvSpPr>
                  <a:spLocks noChangeArrowheads="1"/>
                </p:cNvSpPr>
                <p:nvPr userDrawn="1"/>
              </p:nvSpPr>
              <p:spPr bwMode="auto">
                <a:xfrm>
                  <a:off x="556810" y="2732350"/>
                  <a:ext cx="74940" cy="139174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922003" y="5142963"/>
                <a:ext cx="355378" cy="355374"/>
                <a:chOff x="436488" y="3008085"/>
                <a:chExt cx="282575" cy="282575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436488" y="300808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35" name="Freeform 85"/>
                <p:cNvSpPr>
                  <a:spLocks noChangeArrowheads="1"/>
                </p:cNvSpPr>
                <p:nvPr userDrawn="1"/>
              </p:nvSpPr>
              <p:spPr bwMode="auto">
                <a:xfrm>
                  <a:off x="507296" y="3092721"/>
                  <a:ext cx="140959" cy="113302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967130" y="5300295"/>
              <a:ext cx="341229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Maria</a:t>
              </a:r>
              <a:r>
                <a:rPr lang="id-ID" dirty="0">
                  <a:gradFill>
                    <a:gsLst>
                      <a:gs pos="0">
                        <a:schemeClr val="accent5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 </a:t>
              </a:r>
              <a:r>
                <a: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Cristina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FBCF96-5B2B-4D0E-98F7-AC9AECB0FEF7}"/>
              </a:ext>
            </a:extLst>
          </p:cNvPr>
          <p:cNvGrpSpPr/>
          <p:nvPr/>
        </p:nvGrpSpPr>
        <p:grpSpPr>
          <a:xfrm>
            <a:off x="4819761" y="4966087"/>
            <a:ext cx="2417782" cy="827905"/>
            <a:chOff x="4819761" y="4820947"/>
            <a:chExt cx="2417782" cy="827905"/>
          </a:xfrm>
        </p:grpSpPr>
        <p:grpSp>
          <p:nvGrpSpPr>
            <p:cNvPr id="41" name="Group 40"/>
            <p:cNvGrpSpPr/>
            <p:nvPr/>
          </p:nvGrpSpPr>
          <p:grpSpPr>
            <a:xfrm>
              <a:off x="5386872" y="4820947"/>
              <a:ext cx="1418255" cy="355374"/>
              <a:chOff x="1859126" y="5142963"/>
              <a:chExt cx="1418255" cy="35537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390565" y="5142963"/>
                <a:ext cx="355378" cy="355374"/>
                <a:chOff x="437826" y="3380035"/>
                <a:chExt cx="282575" cy="282575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437826" y="338003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0" name="Freeform 74"/>
                <p:cNvSpPr>
                  <a:spLocks noChangeArrowheads="1"/>
                </p:cNvSpPr>
                <p:nvPr userDrawn="1"/>
              </p:nvSpPr>
              <p:spPr bwMode="auto">
                <a:xfrm>
                  <a:off x="511310" y="3454412"/>
                  <a:ext cx="135607" cy="133821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859126" y="5142963"/>
                <a:ext cx="355378" cy="355374"/>
                <a:chOff x="452993" y="2660650"/>
                <a:chExt cx="282575" cy="282575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452993" y="2660650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8" name="Freeform 75"/>
                <p:cNvSpPr>
                  <a:spLocks noChangeArrowheads="1"/>
                </p:cNvSpPr>
                <p:nvPr userDrawn="1"/>
              </p:nvSpPr>
              <p:spPr bwMode="auto">
                <a:xfrm>
                  <a:off x="556810" y="2732350"/>
                  <a:ext cx="74940" cy="139174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922003" y="5142963"/>
                <a:ext cx="355378" cy="355374"/>
                <a:chOff x="436488" y="3008085"/>
                <a:chExt cx="282575" cy="282575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36488" y="300808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6" name="Freeform 85"/>
                <p:cNvSpPr>
                  <a:spLocks noChangeArrowheads="1"/>
                </p:cNvSpPr>
                <p:nvPr userDrawn="1"/>
              </p:nvSpPr>
              <p:spPr bwMode="auto">
                <a:xfrm>
                  <a:off x="507296" y="3092721"/>
                  <a:ext cx="140959" cy="113302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4819761" y="5300295"/>
              <a:ext cx="2417782" cy="34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John</a:t>
              </a:r>
              <a:r>
                <a:rPr lang="id-ID" dirty="0">
                  <a:gradFill>
                    <a:gsLst>
                      <a:gs pos="0">
                        <a:schemeClr val="accent5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 </a:t>
              </a:r>
              <a:r>
                <a: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Doe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57596-8D78-42DA-8A18-DD62964DF22A}"/>
              </a:ext>
            </a:extLst>
          </p:cNvPr>
          <p:cNvGrpSpPr/>
          <p:nvPr/>
        </p:nvGrpSpPr>
        <p:grpSpPr>
          <a:xfrm>
            <a:off x="8237092" y="4966087"/>
            <a:ext cx="2417782" cy="827905"/>
            <a:chOff x="8237092" y="4820947"/>
            <a:chExt cx="2417782" cy="827905"/>
          </a:xfrm>
        </p:grpSpPr>
        <p:grpSp>
          <p:nvGrpSpPr>
            <p:cNvPr id="51" name="Group 50"/>
            <p:cNvGrpSpPr/>
            <p:nvPr/>
          </p:nvGrpSpPr>
          <p:grpSpPr>
            <a:xfrm>
              <a:off x="8724321" y="4820947"/>
              <a:ext cx="1418255" cy="355374"/>
              <a:chOff x="1859126" y="5142963"/>
              <a:chExt cx="1418255" cy="35537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90565" y="5142963"/>
                <a:ext cx="355378" cy="355374"/>
                <a:chOff x="437826" y="3380035"/>
                <a:chExt cx="282575" cy="282575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437826" y="338003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0" name="Freeform 74"/>
                <p:cNvSpPr>
                  <a:spLocks noChangeArrowheads="1"/>
                </p:cNvSpPr>
                <p:nvPr userDrawn="1"/>
              </p:nvSpPr>
              <p:spPr bwMode="auto">
                <a:xfrm>
                  <a:off x="511310" y="3454412"/>
                  <a:ext cx="135607" cy="133821"/>
                </a:xfrm>
                <a:custGeom>
                  <a:avLst/>
                  <a:gdLst>
                    <a:gd name="T0" fmla="*/ 14641 w 445"/>
                    <a:gd name="T1" fmla="*/ 58439 h 436"/>
                    <a:gd name="T2" fmla="*/ 14641 w 445"/>
                    <a:gd name="T3" fmla="*/ 58439 h 436"/>
                    <a:gd name="T4" fmla="*/ 33619 w 445"/>
                    <a:gd name="T5" fmla="*/ 101585 h 436"/>
                    <a:gd name="T6" fmla="*/ 62901 w 445"/>
                    <a:gd name="T7" fmla="*/ 111416 h 436"/>
                    <a:gd name="T8" fmla="*/ 67781 w 445"/>
                    <a:gd name="T9" fmla="*/ 111416 h 436"/>
                    <a:gd name="T10" fmla="*/ 72661 w 445"/>
                    <a:gd name="T11" fmla="*/ 135447 h 436"/>
                    <a:gd name="T12" fmla="*/ 72661 w 445"/>
                    <a:gd name="T13" fmla="*/ 135447 h 436"/>
                    <a:gd name="T14" fmla="*/ 0 w 445"/>
                    <a:gd name="T15" fmla="*/ 188425 h 436"/>
                    <a:gd name="T16" fmla="*/ 62901 w 445"/>
                    <a:gd name="T17" fmla="*/ 237579 h 436"/>
                    <a:gd name="T18" fmla="*/ 62901 w 445"/>
                    <a:gd name="T19" fmla="*/ 237579 h 436"/>
                    <a:gd name="T20" fmla="*/ 67781 w 445"/>
                    <a:gd name="T21" fmla="*/ 237579 h 436"/>
                    <a:gd name="T22" fmla="*/ 106280 w 445"/>
                    <a:gd name="T23" fmla="*/ 227748 h 436"/>
                    <a:gd name="T24" fmla="*/ 135020 w 445"/>
                    <a:gd name="T25" fmla="*/ 174771 h 436"/>
                    <a:gd name="T26" fmla="*/ 111161 w 445"/>
                    <a:gd name="T27" fmla="*/ 125616 h 436"/>
                    <a:gd name="T28" fmla="*/ 96520 w 445"/>
                    <a:gd name="T29" fmla="*/ 111416 h 436"/>
                    <a:gd name="T30" fmla="*/ 106280 w 445"/>
                    <a:gd name="T31" fmla="*/ 96670 h 436"/>
                    <a:gd name="T32" fmla="*/ 125259 w 445"/>
                    <a:gd name="T33" fmla="*/ 53524 h 436"/>
                    <a:gd name="T34" fmla="*/ 106280 w 445"/>
                    <a:gd name="T35" fmla="*/ 9831 h 436"/>
                    <a:gd name="T36" fmla="*/ 115499 w 445"/>
                    <a:gd name="T37" fmla="*/ 9831 h 436"/>
                    <a:gd name="T38" fmla="*/ 135020 w 445"/>
                    <a:gd name="T39" fmla="*/ 0 h 436"/>
                    <a:gd name="T40" fmla="*/ 135020 w 445"/>
                    <a:gd name="T41" fmla="*/ 0 h 436"/>
                    <a:gd name="T42" fmla="*/ 77541 w 445"/>
                    <a:gd name="T43" fmla="*/ 0 h 436"/>
                    <a:gd name="T44" fmla="*/ 14641 w 445"/>
                    <a:gd name="T45" fmla="*/ 58439 h 436"/>
                    <a:gd name="T46" fmla="*/ 111161 w 445"/>
                    <a:gd name="T47" fmla="*/ 179140 h 436"/>
                    <a:gd name="T48" fmla="*/ 111161 w 445"/>
                    <a:gd name="T49" fmla="*/ 179140 h 436"/>
                    <a:gd name="T50" fmla="*/ 72661 w 445"/>
                    <a:gd name="T51" fmla="*/ 213002 h 436"/>
                    <a:gd name="T52" fmla="*/ 29281 w 445"/>
                    <a:gd name="T53" fmla="*/ 188425 h 436"/>
                    <a:gd name="T54" fmla="*/ 38500 w 445"/>
                    <a:gd name="T55" fmla="*/ 159478 h 436"/>
                    <a:gd name="T56" fmla="*/ 67781 w 445"/>
                    <a:gd name="T57" fmla="*/ 150194 h 436"/>
                    <a:gd name="T58" fmla="*/ 72661 w 445"/>
                    <a:gd name="T59" fmla="*/ 150194 h 436"/>
                    <a:gd name="T60" fmla="*/ 111161 w 445"/>
                    <a:gd name="T61" fmla="*/ 179140 h 436"/>
                    <a:gd name="T62" fmla="*/ 96520 w 445"/>
                    <a:gd name="T63" fmla="*/ 43693 h 436"/>
                    <a:gd name="T64" fmla="*/ 96520 w 445"/>
                    <a:gd name="T65" fmla="*/ 43693 h 436"/>
                    <a:gd name="T66" fmla="*/ 77541 w 445"/>
                    <a:gd name="T67" fmla="*/ 92301 h 436"/>
                    <a:gd name="T68" fmla="*/ 72661 w 445"/>
                    <a:gd name="T69" fmla="*/ 92301 h 436"/>
                    <a:gd name="T70" fmla="*/ 43922 w 445"/>
                    <a:gd name="T71" fmla="*/ 63354 h 436"/>
                    <a:gd name="T72" fmla="*/ 43922 w 445"/>
                    <a:gd name="T73" fmla="*/ 33862 h 436"/>
                    <a:gd name="T74" fmla="*/ 58020 w 445"/>
                    <a:gd name="T75" fmla="*/ 14200 h 436"/>
                    <a:gd name="T76" fmla="*/ 62901 w 445"/>
                    <a:gd name="T77" fmla="*/ 14200 h 436"/>
                    <a:gd name="T78" fmla="*/ 96520 w 445"/>
                    <a:gd name="T79" fmla="*/ 43693 h 436"/>
                    <a:gd name="T80" fmla="*/ 202258 w 445"/>
                    <a:gd name="T81" fmla="*/ 92301 h 436"/>
                    <a:gd name="T82" fmla="*/ 202258 w 445"/>
                    <a:gd name="T83" fmla="*/ 92301 h 436"/>
                    <a:gd name="T84" fmla="*/ 202258 w 445"/>
                    <a:gd name="T85" fmla="*/ 53524 h 436"/>
                    <a:gd name="T86" fmla="*/ 172977 w 445"/>
                    <a:gd name="T87" fmla="*/ 53524 h 436"/>
                    <a:gd name="T88" fmla="*/ 172977 w 445"/>
                    <a:gd name="T89" fmla="*/ 92301 h 436"/>
                    <a:gd name="T90" fmla="*/ 135020 w 445"/>
                    <a:gd name="T91" fmla="*/ 92301 h 436"/>
                    <a:gd name="T92" fmla="*/ 135020 w 445"/>
                    <a:gd name="T93" fmla="*/ 116332 h 436"/>
                    <a:gd name="T94" fmla="*/ 172977 w 445"/>
                    <a:gd name="T95" fmla="*/ 116332 h 436"/>
                    <a:gd name="T96" fmla="*/ 172977 w 445"/>
                    <a:gd name="T97" fmla="*/ 159478 h 436"/>
                    <a:gd name="T98" fmla="*/ 202258 w 445"/>
                    <a:gd name="T99" fmla="*/ 159478 h 436"/>
                    <a:gd name="T100" fmla="*/ 202258 w 445"/>
                    <a:gd name="T101" fmla="*/ 116332 h 436"/>
                    <a:gd name="T102" fmla="*/ 240758 w 445"/>
                    <a:gd name="T103" fmla="*/ 116332 h 436"/>
                    <a:gd name="T104" fmla="*/ 240758 w 445"/>
                    <a:gd name="T105" fmla="*/ 92301 h 436"/>
                    <a:gd name="T106" fmla="*/ 202258 w 445"/>
                    <a:gd name="T107" fmla="*/ 92301 h 4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45" h="436">
                      <a:moveTo>
                        <a:pt x="27" y="107"/>
                      </a:moveTo>
                      <a:lnTo>
                        <a:pt x="27" y="107"/>
                      </a:lnTo>
                      <a:cubicBezTo>
                        <a:pt x="27" y="142"/>
                        <a:pt x="36" y="169"/>
                        <a:pt x="62" y="186"/>
                      </a:cubicBezTo>
                      <a:cubicBezTo>
                        <a:pt x="81" y="195"/>
                        <a:pt x="107" y="204"/>
                        <a:pt x="116" y="204"/>
                      </a:cubicBezTo>
                      <a:lnTo>
                        <a:pt x="125" y="204"/>
                      </a:lnTo>
                      <a:cubicBezTo>
                        <a:pt x="125" y="204"/>
                        <a:pt x="116" y="222"/>
                        <a:pt x="134" y="248"/>
                      </a:cubicBezTo>
                      <a:cubicBezTo>
                        <a:pt x="107" y="248"/>
                        <a:pt x="0" y="257"/>
                        <a:pt x="0" y="345"/>
                      </a:cubicBezTo>
                      <a:cubicBezTo>
                        <a:pt x="0" y="435"/>
                        <a:pt x="98" y="435"/>
                        <a:pt x="116" y="435"/>
                      </a:cubicBezTo>
                      <a:cubicBezTo>
                        <a:pt x="116" y="435"/>
                        <a:pt x="116" y="435"/>
                        <a:pt x="125" y="435"/>
                      </a:cubicBezTo>
                      <a:cubicBezTo>
                        <a:pt x="134" y="435"/>
                        <a:pt x="169" y="435"/>
                        <a:pt x="196" y="417"/>
                      </a:cubicBezTo>
                      <a:cubicBezTo>
                        <a:pt x="231" y="399"/>
                        <a:pt x="249" y="364"/>
                        <a:pt x="249" y="320"/>
                      </a:cubicBezTo>
                      <a:cubicBezTo>
                        <a:pt x="249" y="275"/>
                        <a:pt x="222" y="248"/>
                        <a:pt x="205" y="230"/>
                      </a:cubicBezTo>
                      <a:cubicBezTo>
                        <a:pt x="187" y="222"/>
                        <a:pt x="178" y="213"/>
                        <a:pt x="178" y="204"/>
                      </a:cubicBezTo>
                      <a:cubicBezTo>
                        <a:pt x="178" y="195"/>
                        <a:pt x="187" y="186"/>
                        <a:pt x="196" y="177"/>
                      </a:cubicBezTo>
                      <a:cubicBezTo>
                        <a:pt x="213" y="160"/>
                        <a:pt x="231" y="142"/>
                        <a:pt x="231" y="98"/>
                      </a:cubicBezTo>
                      <a:cubicBezTo>
                        <a:pt x="231" y="62"/>
                        <a:pt x="222" y="36"/>
                        <a:pt x="196" y="18"/>
                      </a:cubicBezTo>
                      <a:lnTo>
                        <a:pt x="213" y="18"/>
                      </a:lnTo>
                      <a:cubicBezTo>
                        <a:pt x="231" y="18"/>
                        <a:pt x="249" y="9"/>
                        <a:pt x="249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4" y="0"/>
                        <a:pt x="27" y="0"/>
                        <a:pt x="27" y="107"/>
                      </a:cubicBezTo>
                      <a:close/>
                      <a:moveTo>
                        <a:pt x="205" y="328"/>
                      </a:moveTo>
                      <a:lnTo>
                        <a:pt x="205" y="328"/>
                      </a:lnTo>
                      <a:cubicBezTo>
                        <a:pt x="213" y="364"/>
                        <a:pt x="178" y="390"/>
                        <a:pt x="134" y="390"/>
                      </a:cubicBezTo>
                      <a:cubicBezTo>
                        <a:pt x="90" y="399"/>
                        <a:pt x="54" y="381"/>
                        <a:pt x="54" y="345"/>
                      </a:cubicBezTo>
                      <a:cubicBezTo>
                        <a:pt x="45" y="328"/>
                        <a:pt x="54" y="310"/>
                        <a:pt x="71" y="292"/>
                      </a:cubicBezTo>
                      <a:cubicBezTo>
                        <a:pt x="90" y="283"/>
                        <a:pt x="107" y="275"/>
                        <a:pt x="125" y="275"/>
                      </a:cubicBezTo>
                      <a:cubicBezTo>
                        <a:pt x="134" y="275"/>
                        <a:pt x="134" y="275"/>
                        <a:pt x="134" y="275"/>
                      </a:cubicBezTo>
                      <a:cubicBezTo>
                        <a:pt x="178" y="275"/>
                        <a:pt x="205" y="301"/>
                        <a:pt x="205" y="328"/>
                      </a:cubicBezTo>
                      <a:close/>
                      <a:moveTo>
                        <a:pt x="178" y="80"/>
                      </a:moveTo>
                      <a:lnTo>
                        <a:pt x="178" y="80"/>
                      </a:lnTo>
                      <a:cubicBezTo>
                        <a:pt x="187" y="124"/>
                        <a:pt x="169" y="160"/>
                        <a:pt x="143" y="169"/>
                      </a:cubicBezTo>
                      <a:cubicBezTo>
                        <a:pt x="143" y="169"/>
                        <a:pt x="143" y="169"/>
                        <a:pt x="134" y="169"/>
                      </a:cubicBezTo>
                      <a:cubicBezTo>
                        <a:pt x="107" y="169"/>
                        <a:pt x="90" y="151"/>
                        <a:pt x="81" y="116"/>
                      </a:cubicBezTo>
                      <a:cubicBezTo>
                        <a:pt x="71" y="98"/>
                        <a:pt x="71" y="80"/>
                        <a:pt x="81" y="62"/>
                      </a:cubicBezTo>
                      <a:cubicBezTo>
                        <a:pt x="81" y="45"/>
                        <a:pt x="98" y="36"/>
                        <a:pt x="107" y="26"/>
                      </a:cubicBezTo>
                      <a:lnTo>
                        <a:pt x="116" y="26"/>
                      </a:lnTo>
                      <a:cubicBezTo>
                        <a:pt x="151" y="26"/>
                        <a:pt x="169" y="45"/>
                        <a:pt x="178" y="80"/>
                      </a:cubicBezTo>
                      <a:close/>
                      <a:moveTo>
                        <a:pt x="373" y="169"/>
                      </a:moveTo>
                      <a:lnTo>
                        <a:pt x="373" y="169"/>
                      </a:lnTo>
                      <a:cubicBezTo>
                        <a:pt x="373" y="98"/>
                        <a:pt x="373" y="98"/>
                        <a:pt x="373" y="98"/>
                      </a:cubicBezTo>
                      <a:cubicBezTo>
                        <a:pt x="319" y="98"/>
                        <a:pt x="319" y="98"/>
                        <a:pt x="319" y="98"/>
                      </a:cubicBezTo>
                      <a:cubicBezTo>
                        <a:pt x="319" y="169"/>
                        <a:pt x="319" y="169"/>
                        <a:pt x="319" y="169"/>
                      </a:cubicBezTo>
                      <a:cubicBezTo>
                        <a:pt x="249" y="169"/>
                        <a:pt x="249" y="169"/>
                        <a:pt x="249" y="169"/>
                      </a:cubicBezTo>
                      <a:cubicBezTo>
                        <a:pt x="249" y="213"/>
                        <a:pt x="249" y="213"/>
                        <a:pt x="249" y="213"/>
                      </a:cubicBezTo>
                      <a:cubicBezTo>
                        <a:pt x="319" y="213"/>
                        <a:pt x="319" y="213"/>
                        <a:pt x="319" y="213"/>
                      </a:cubicBezTo>
                      <a:cubicBezTo>
                        <a:pt x="319" y="292"/>
                        <a:pt x="319" y="292"/>
                        <a:pt x="319" y="292"/>
                      </a:cubicBezTo>
                      <a:cubicBezTo>
                        <a:pt x="373" y="292"/>
                        <a:pt x="373" y="292"/>
                        <a:pt x="373" y="292"/>
                      </a:cubicBezTo>
                      <a:cubicBezTo>
                        <a:pt x="373" y="213"/>
                        <a:pt x="373" y="213"/>
                        <a:pt x="373" y="213"/>
                      </a:cubicBezTo>
                      <a:cubicBezTo>
                        <a:pt x="444" y="213"/>
                        <a:pt x="444" y="213"/>
                        <a:pt x="444" y="213"/>
                      </a:cubicBezTo>
                      <a:cubicBezTo>
                        <a:pt x="444" y="169"/>
                        <a:pt x="444" y="169"/>
                        <a:pt x="444" y="169"/>
                      </a:cubicBezTo>
                      <a:lnTo>
                        <a:pt x="373" y="16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859126" y="5142963"/>
                <a:ext cx="355378" cy="355374"/>
                <a:chOff x="452993" y="2660650"/>
                <a:chExt cx="282575" cy="282575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452993" y="2660650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8" name="Freeform 75"/>
                <p:cNvSpPr>
                  <a:spLocks noChangeArrowheads="1"/>
                </p:cNvSpPr>
                <p:nvPr userDrawn="1"/>
              </p:nvSpPr>
              <p:spPr bwMode="auto">
                <a:xfrm>
                  <a:off x="556810" y="2732350"/>
                  <a:ext cx="74940" cy="139174"/>
                </a:xfrm>
                <a:custGeom>
                  <a:avLst/>
                  <a:gdLst>
                    <a:gd name="T0" fmla="*/ 132814 w 249"/>
                    <a:gd name="T1" fmla="*/ 43735 h 453"/>
                    <a:gd name="T2" fmla="*/ 132814 w 249"/>
                    <a:gd name="T3" fmla="*/ 43735 h 453"/>
                    <a:gd name="T4" fmla="*/ 94791 w 249"/>
                    <a:gd name="T5" fmla="*/ 43735 h 453"/>
                    <a:gd name="T6" fmla="*/ 85687 w 249"/>
                    <a:gd name="T7" fmla="*/ 58496 h 453"/>
                    <a:gd name="T8" fmla="*/ 85687 w 249"/>
                    <a:gd name="T9" fmla="*/ 87470 h 453"/>
                    <a:gd name="T10" fmla="*/ 132814 w 249"/>
                    <a:gd name="T11" fmla="*/ 87470 h 453"/>
                    <a:gd name="T12" fmla="*/ 132814 w 249"/>
                    <a:gd name="T13" fmla="*/ 126285 h 453"/>
                    <a:gd name="T14" fmla="*/ 85687 w 249"/>
                    <a:gd name="T15" fmla="*/ 126285 h 453"/>
                    <a:gd name="T16" fmla="*/ 85687 w 249"/>
                    <a:gd name="T17" fmla="*/ 247103 h 453"/>
                    <a:gd name="T18" fmla="*/ 42308 w 249"/>
                    <a:gd name="T19" fmla="*/ 247103 h 453"/>
                    <a:gd name="T20" fmla="*/ 42308 w 249"/>
                    <a:gd name="T21" fmla="*/ 126285 h 453"/>
                    <a:gd name="T22" fmla="*/ 0 w 249"/>
                    <a:gd name="T23" fmla="*/ 126285 h 453"/>
                    <a:gd name="T24" fmla="*/ 0 w 249"/>
                    <a:gd name="T25" fmla="*/ 87470 h 453"/>
                    <a:gd name="T26" fmla="*/ 42308 w 249"/>
                    <a:gd name="T27" fmla="*/ 87470 h 453"/>
                    <a:gd name="T28" fmla="*/ 42308 w 249"/>
                    <a:gd name="T29" fmla="*/ 63416 h 453"/>
                    <a:gd name="T30" fmla="*/ 94791 w 249"/>
                    <a:gd name="T31" fmla="*/ 0 h 453"/>
                    <a:gd name="T32" fmla="*/ 132814 w 249"/>
                    <a:gd name="T33" fmla="*/ 0 h 453"/>
                    <a:gd name="T34" fmla="*/ 132814 w 249"/>
                    <a:gd name="T35" fmla="*/ 43735 h 4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9" h="453">
                      <a:moveTo>
                        <a:pt x="248" y="80"/>
                      </a:moveTo>
                      <a:lnTo>
                        <a:pt x="248" y="80"/>
                      </a:lnTo>
                      <a:cubicBezTo>
                        <a:pt x="177" y="80"/>
                        <a:pt x="177" y="80"/>
                        <a:pt x="177" y="80"/>
                      </a:cubicBezTo>
                      <a:cubicBezTo>
                        <a:pt x="169" y="80"/>
                        <a:pt x="160" y="89"/>
                        <a:pt x="160" y="107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248" y="160"/>
                        <a:pt x="248" y="160"/>
                        <a:pt x="248" y="160"/>
                      </a:cubicBezTo>
                      <a:cubicBezTo>
                        <a:pt x="248" y="231"/>
                        <a:pt x="248" y="231"/>
                        <a:pt x="248" y="231"/>
                      </a:cubicBezTo>
                      <a:cubicBezTo>
                        <a:pt x="160" y="231"/>
                        <a:pt x="160" y="231"/>
                        <a:pt x="160" y="231"/>
                      </a:cubicBezTo>
                      <a:cubicBezTo>
                        <a:pt x="160" y="452"/>
                        <a:pt x="160" y="452"/>
                        <a:pt x="160" y="452"/>
                      </a:cubicBezTo>
                      <a:cubicBezTo>
                        <a:pt x="79" y="452"/>
                        <a:pt x="79" y="452"/>
                        <a:pt x="79" y="452"/>
                      </a:cubicBezTo>
                      <a:cubicBezTo>
                        <a:pt x="79" y="231"/>
                        <a:pt x="79" y="231"/>
                        <a:pt x="79" y="231"/>
                      </a:cubicBezTo>
                      <a:cubicBezTo>
                        <a:pt x="0" y="231"/>
                        <a:pt x="0" y="231"/>
                        <a:pt x="0" y="231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79" y="160"/>
                        <a:pt x="79" y="160"/>
                        <a:pt x="79" y="160"/>
                      </a:cubicBezTo>
                      <a:cubicBezTo>
                        <a:pt x="79" y="116"/>
                        <a:pt x="79" y="116"/>
                        <a:pt x="79" y="116"/>
                      </a:cubicBezTo>
                      <a:cubicBezTo>
                        <a:pt x="79" y="54"/>
                        <a:pt x="115" y="0"/>
                        <a:pt x="177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lnTo>
                        <a:pt x="248" y="80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922003" y="5142963"/>
                <a:ext cx="355378" cy="355374"/>
                <a:chOff x="436488" y="3008085"/>
                <a:chExt cx="282575" cy="282575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436488" y="3008085"/>
                  <a:ext cx="282575" cy="2825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774700" sx="90000" sy="90000" algn="ctr" rotWithShape="0">
                    <a:schemeClr val="bg1">
                      <a:lumMod val="50000"/>
                      <a:alpha val="43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6" name="Freeform 85"/>
                <p:cNvSpPr>
                  <a:spLocks noChangeArrowheads="1"/>
                </p:cNvSpPr>
                <p:nvPr userDrawn="1"/>
              </p:nvSpPr>
              <p:spPr bwMode="auto">
                <a:xfrm>
                  <a:off x="507296" y="3092721"/>
                  <a:ext cx="140959" cy="113302"/>
                </a:xfrm>
                <a:custGeom>
                  <a:avLst/>
                  <a:gdLst>
                    <a:gd name="T0" fmla="*/ 250282 w 462"/>
                    <a:gd name="T1" fmla="*/ 24258 h 374"/>
                    <a:gd name="T2" fmla="*/ 250282 w 462"/>
                    <a:gd name="T3" fmla="*/ 24258 h 374"/>
                    <a:gd name="T4" fmla="*/ 221508 w 462"/>
                    <a:gd name="T5" fmla="*/ 33962 h 374"/>
                    <a:gd name="T6" fmla="*/ 240510 w 462"/>
                    <a:gd name="T7" fmla="*/ 5391 h 374"/>
                    <a:gd name="T8" fmla="*/ 211192 w 462"/>
                    <a:gd name="T9" fmla="*/ 19407 h 374"/>
                    <a:gd name="T10" fmla="*/ 173189 w 462"/>
                    <a:gd name="T11" fmla="*/ 0 h 374"/>
                    <a:gd name="T12" fmla="*/ 119983 w 462"/>
                    <a:gd name="T13" fmla="*/ 52829 h 374"/>
                    <a:gd name="T14" fmla="*/ 124870 w 462"/>
                    <a:gd name="T15" fmla="*/ 62532 h 374"/>
                    <a:gd name="T16" fmla="*/ 19002 w 462"/>
                    <a:gd name="T17" fmla="*/ 10242 h 374"/>
                    <a:gd name="T18" fmla="*/ 9229 w 462"/>
                    <a:gd name="T19" fmla="*/ 38813 h 374"/>
                    <a:gd name="T20" fmla="*/ 33118 w 462"/>
                    <a:gd name="T21" fmla="*/ 81400 h 374"/>
                    <a:gd name="T22" fmla="*/ 9229 w 462"/>
                    <a:gd name="T23" fmla="*/ 72236 h 374"/>
                    <a:gd name="T24" fmla="*/ 9229 w 462"/>
                    <a:gd name="T25" fmla="*/ 72236 h 374"/>
                    <a:gd name="T26" fmla="*/ 53205 w 462"/>
                    <a:gd name="T27" fmla="*/ 124526 h 374"/>
                    <a:gd name="T28" fmla="*/ 38004 w 462"/>
                    <a:gd name="T29" fmla="*/ 124526 h 374"/>
                    <a:gd name="T30" fmla="*/ 28774 w 462"/>
                    <a:gd name="T31" fmla="*/ 124526 h 374"/>
                    <a:gd name="T32" fmla="*/ 77093 w 462"/>
                    <a:gd name="T33" fmla="*/ 158487 h 374"/>
                    <a:gd name="T34" fmla="*/ 14116 w 462"/>
                    <a:gd name="T35" fmla="*/ 182206 h 374"/>
                    <a:gd name="T36" fmla="*/ 0 w 462"/>
                    <a:gd name="T37" fmla="*/ 182206 h 374"/>
                    <a:gd name="T38" fmla="*/ 77093 w 462"/>
                    <a:gd name="T39" fmla="*/ 201074 h 374"/>
                    <a:gd name="T40" fmla="*/ 221508 w 462"/>
                    <a:gd name="T41" fmla="*/ 57681 h 374"/>
                    <a:gd name="T42" fmla="*/ 221508 w 462"/>
                    <a:gd name="T43" fmla="*/ 52829 h 374"/>
                    <a:gd name="T44" fmla="*/ 250282 w 462"/>
                    <a:gd name="T45" fmla="*/ 24258 h 3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62" h="374">
                      <a:moveTo>
                        <a:pt x="461" y="45"/>
                      </a:moveTo>
                      <a:lnTo>
                        <a:pt x="461" y="45"/>
                      </a:lnTo>
                      <a:cubicBezTo>
                        <a:pt x="443" y="54"/>
                        <a:pt x="425" y="63"/>
                        <a:pt x="408" y="63"/>
                      </a:cubicBezTo>
                      <a:cubicBezTo>
                        <a:pt x="425" y="54"/>
                        <a:pt x="443" y="36"/>
                        <a:pt x="443" y="10"/>
                      </a:cubicBezTo>
                      <a:cubicBezTo>
                        <a:pt x="425" y="19"/>
                        <a:pt x="408" y="27"/>
                        <a:pt x="389" y="36"/>
                      </a:cubicBezTo>
                      <a:cubicBezTo>
                        <a:pt x="372" y="19"/>
                        <a:pt x="345" y="0"/>
                        <a:pt x="319" y="0"/>
                      </a:cubicBezTo>
                      <a:cubicBezTo>
                        <a:pt x="265" y="0"/>
                        <a:pt x="221" y="45"/>
                        <a:pt x="221" y="98"/>
                      </a:cubicBezTo>
                      <a:cubicBezTo>
                        <a:pt x="221" y="107"/>
                        <a:pt x="221" y="116"/>
                        <a:pt x="230" y="116"/>
                      </a:cubicBezTo>
                      <a:cubicBezTo>
                        <a:pt x="151" y="116"/>
                        <a:pt x="79" y="81"/>
                        <a:pt x="35" y="19"/>
                      </a:cubicBezTo>
                      <a:cubicBezTo>
                        <a:pt x="26" y="36"/>
                        <a:pt x="17" y="54"/>
                        <a:pt x="17" y="72"/>
                      </a:cubicBezTo>
                      <a:cubicBezTo>
                        <a:pt x="17" y="98"/>
                        <a:pt x="35" y="134"/>
                        <a:pt x="61" y="151"/>
                      </a:cubicBezTo>
                      <a:cubicBezTo>
                        <a:pt x="44" y="143"/>
                        <a:pt x="35" y="143"/>
                        <a:pt x="17" y="134"/>
                      </a:cubicBezTo>
                      <a:cubicBezTo>
                        <a:pt x="17" y="178"/>
                        <a:pt x="53" y="222"/>
                        <a:pt x="98" y="231"/>
                      </a:cubicBezTo>
                      <a:cubicBezTo>
                        <a:pt x="89" y="231"/>
                        <a:pt x="79" y="231"/>
                        <a:pt x="70" y="231"/>
                      </a:cubicBezTo>
                      <a:cubicBezTo>
                        <a:pt x="61" y="231"/>
                        <a:pt x="61" y="231"/>
                        <a:pt x="53" y="231"/>
                      </a:cubicBezTo>
                      <a:cubicBezTo>
                        <a:pt x="61" y="266"/>
                        <a:pt x="98" y="294"/>
                        <a:pt x="142" y="294"/>
                      </a:cubicBezTo>
                      <a:cubicBezTo>
                        <a:pt x="106" y="319"/>
                        <a:pt x="70" y="338"/>
                        <a:pt x="26" y="338"/>
                      </a:cubicBezTo>
                      <a:cubicBezTo>
                        <a:pt x="17" y="338"/>
                        <a:pt x="8" y="338"/>
                        <a:pt x="0" y="338"/>
                      </a:cubicBezTo>
                      <a:cubicBezTo>
                        <a:pt x="44" y="364"/>
                        <a:pt x="89" y="373"/>
                        <a:pt x="142" y="373"/>
                      </a:cubicBezTo>
                      <a:cubicBezTo>
                        <a:pt x="319" y="373"/>
                        <a:pt x="408" y="231"/>
                        <a:pt x="408" y="107"/>
                      </a:cubicBezTo>
                      <a:lnTo>
                        <a:pt x="408" y="98"/>
                      </a:lnTo>
                      <a:cubicBezTo>
                        <a:pt x="434" y="81"/>
                        <a:pt x="443" y="72"/>
                        <a:pt x="461" y="4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8237092" y="5300295"/>
              <a:ext cx="2417782" cy="348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Maria</a:t>
              </a:r>
              <a:r>
                <a:rPr lang="id-ID" dirty="0">
                  <a:gradFill>
                    <a:gsLst>
                      <a:gs pos="0">
                        <a:schemeClr val="accent5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 </a:t>
              </a:r>
              <a:r>
                <a: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Cristina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5890E65-50F1-4399-9CBA-880119AC6129}"/>
              </a:ext>
            </a:extLst>
          </p:cNvPr>
          <p:cNvSpPr txBox="1"/>
          <p:nvPr/>
        </p:nvSpPr>
        <p:spPr>
          <a:xfrm>
            <a:off x="1504950" y="1134597"/>
            <a:ext cx="918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id-ID" sz="4000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Team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A99B7-E754-4711-A27A-FC77194087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7E7322-26C7-443A-B0D8-848B7D47C6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B26816-17C3-4689-9146-7FE6813D18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65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031AD1-34CB-47A3-99C8-D87A82F745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Freeform 7"/>
          <p:cNvSpPr>
            <a:spLocks/>
          </p:cNvSpPr>
          <p:nvPr/>
        </p:nvSpPr>
        <p:spPr bwMode="auto">
          <a:xfrm>
            <a:off x="7323459" y="4225441"/>
            <a:ext cx="3191328" cy="1894286"/>
          </a:xfrm>
          <a:custGeom>
            <a:avLst/>
            <a:gdLst>
              <a:gd name="T0" fmla="*/ 528 w 1236"/>
              <a:gd name="T1" fmla="*/ 500 h 732"/>
              <a:gd name="T2" fmla="*/ 229 w 1236"/>
              <a:gd name="T3" fmla="*/ 448 h 732"/>
              <a:gd name="T4" fmla="*/ 44 w 1236"/>
              <a:gd name="T5" fmla="*/ 439 h 732"/>
              <a:gd name="T6" fmla="*/ 724 w 1236"/>
              <a:gd name="T7" fmla="*/ 184 h 732"/>
              <a:gd name="T8" fmla="*/ 1148 w 1236"/>
              <a:gd name="T9" fmla="*/ 108 h 732"/>
              <a:gd name="T10" fmla="*/ 1020 w 1236"/>
              <a:gd name="T11" fmla="*/ 624 h 732"/>
              <a:gd name="T12" fmla="*/ 528 w 1236"/>
              <a:gd name="T13" fmla="*/ 50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732">
                <a:moveTo>
                  <a:pt x="528" y="500"/>
                </a:moveTo>
                <a:cubicBezTo>
                  <a:pt x="528" y="500"/>
                  <a:pt x="393" y="264"/>
                  <a:pt x="229" y="448"/>
                </a:cubicBezTo>
                <a:cubicBezTo>
                  <a:pt x="184" y="556"/>
                  <a:pt x="88" y="674"/>
                  <a:pt x="44" y="439"/>
                </a:cubicBezTo>
                <a:cubicBezTo>
                  <a:pt x="0" y="204"/>
                  <a:pt x="348" y="108"/>
                  <a:pt x="724" y="184"/>
                </a:cubicBezTo>
                <a:cubicBezTo>
                  <a:pt x="1016" y="204"/>
                  <a:pt x="1088" y="216"/>
                  <a:pt x="1148" y="108"/>
                </a:cubicBezTo>
                <a:cubicBezTo>
                  <a:pt x="1208" y="0"/>
                  <a:pt x="1236" y="604"/>
                  <a:pt x="1020" y="624"/>
                </a:cubicBezTo>
                <a:cubicBezTo>
                  <a:pt x="804" y="644"/>
                  <a:pt x="704" y="732"/>
                  <a:pt x="528" y="50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>
            <a:outerShdw blurRad="698500" dist="355600" dir="45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8919123" y="3361326"/>
            <a:ext cx="2217190" cy="995338"/>
          </a:xfrm>
          <a:custGeom>
            <a:avLst/>
            <a:gdLst>
              <a:gd name="T0" fmla="*/ 356 w 1044"/>
              <a:gd name="T1" fmla="*/ 344 h 368"/>
              <a:gd name="T2" fmla="*/ 356 w 1044"/>
              <a:gd name="T3" fmla="*/ 192 h 368"/>
              <a:gd name="T4" fmla="*/ 40 w 1044"/>
              <a:gd name="T5" fmla="*/ 240 h 368"/>
              <a:gd name="T6" fmla="*/ 560 w 1044"/>
              <a:gd name="T7" fmla="*/ 20 h 368"/>
              <a:gd name="T8" fmla="*/ 992 w 1044"/>
              <a:gd name="T9" fmla="*/ 147 h 368"/>
              <a:gd name="T10" fmla="*/ 680 w 1044"/>
              <a:gd name="T11" fmla="*/ 292 h 368"/>
              <a:gd name="T12" fmla="*/ 356 w 1044"/>
              <a:gd name="T13" fmla="*/ 344 h 368"/>
              <a:gd name="connsiteX0" fmla="*/ 3116 w 9223"/>
              <a:gd name="connsiteY0" fmla="*/ 8832 h 9942"/>
              <a:gd name="connsiteX1" fmla="*/ 3116 w 9223"/>
              <a:gd name="connsiteY1" fmla="*/ 4701 h 9942"/>
              <a:gd name="connsiteX2" fmla="*/ 89 w 9223"/>
              <a:gd name="connsiteY2" fmla="*/ 6006 h 9942"/>
              <a:gd name="connsiteX3" fmla="*/ 5070 w 9223"/>
              <a:gd name="connsiteY3" fmla="*/ 27 h 9942"/>
              <a:gd name="connsiteX4" fmla="*/ 9208 w 9223"/>
              <a:gd name="connsiteY4" fmla="*/ 3479 h 9942"/>
              <a:gd name="connsiteX5" fmla="*/ 5582 w 9223"/>
              <a:gd name="connsiteY5" fmla="*/ 9499 h 9942"/>
              <a:gd name="connsiteX6" fmla="*/ 3116 w 9223"/>
              <a:gd name="connsiteY6" fmla="*/ 8832 h 9942"/>
              <a:gd name="connsiteX0" fmla="*/ 3379 w 10000"/>
              <a:gd name="connsiteY0" fmla="*/ 8884 h 10556"/>
              <a:gd name="connsiteX1" fmla="*/ 3379 w 10000"/>
              <a:gd name="connsiteY1" fmla="*/ 4728 h 10556"/>
              <a:gd name="connsiteX2" fmla="*/ 96 w 10000"/>
              <a:gd name="connsiteY2" fmla="*/ 6041 h 10556"/>
              <a:gd name="connsiteX3" fmla="*/ 5497 w 10000"/>
              <a:gd name="connsiteY3" fmla="*/ 27 h 10556"/>
              <a:gd name="connsiteX4" fmla="*/ 9984 w 10000"/>
              <a:gd name="connsiteY4" fmla="*/ 3499 h 10556"/>
              <a:gd name="connsiteX5" fmla="*/ 6052 w 10000"/>
              <a:gd name="connsiteY5" fmla="*/ 9554 h 10556"/>
              <a:gd name="connsiteX6" fmla="*/ 3379 w 10000"/>
              <a:gd name="connsiteY6" fmla="*/ 8884 h 10556"/>
              <a:gd name="connsiteX0" fmla="*/ 3379 w 10000"/>
              <a:gd name="connsiteY0" fmla="*/ 8884 h 11794"/>
              <a:gd name="connsiteX1" fmla="*/ 3379 w 10000"/>
              <a:gd name="connsiteY1" fmla="*/ 4728 h 11794"/>
              <a:gd name="connsiteX2" fmla="*/ 96 w 10000"/>
              <a:gd name="connsiteY2" fmla="*/ 6041 h 11794"/>
              <a:gd name="connsiteX3" fmla="*/ 5497 w 10000"/>
              <a:gd name="connsiteY3" fmla="*/ 27 h 11794"/>
              <a:gd name="connsiteX4" fmla="*/ 9984 w 10000"/>
              <a:gd name="connsiteY4" fmla="*/ 3499 h 11794"/>
              <a:gd name="connsiteX5" fmla="*/ 6052 w 10000"/>
              <a:gd name="connsiteY5" fmla="*/ 9554 h 11794"/>
              <a:gd name="connsiteX6" fmla="*/ 3379 w 10000"/>
              <a:gd name="connsiteY6" fmla="*/ 8884 h 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1794">
                <a:moveTo>
                  <a:pt x="3379" y="8884"/>
                </a:moveTo>
                <a:cubicBezTo>
                  <a:pt x="3379" y="8884"/>
                  <a:pt x="4293" y="6150"/>
                  <a:pt x="3379" y="4728"/>
                </a:cubicBezTo>
                <a:cubicBezTo>
                  <a:pt x="2464" y="3307"/>
                  <a:pt x="512" y="4401"/>
                  <a:pt x="96" y="6041"/>
                </a:cubicBezTo>
                <a:cubicBezTo>
                  <a:pt x="-319" y="7681"/>
                  <a:pt x="471" y="-519"/>
                  <a:pt x="5497" y="27"/>
                </a:cubicBezTo>
                <a:cubicBezTo>
                  <a:pt x="10524" y="574"/>
                  <a:pt x="9984" y="3499"/>
                  <a:pt x="9984" y="3499"/>
                </a:cubicBezTo>
                <a:lnTo>
                  <a:pt x="6052" y="9554"/>
                </a:lnTo>
                <a:cubicBezTo>
                  <a:pt x="3716" y="13165"/>
                  <a:pt x="2780" y="12020"/>
                  <a:pt x="3379" y="88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98500" dist="355600" dir="45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91254-4901-4B23-94A5-808AD4A266F4}"/>
              </a:ext>
            </a:extLst>
          </p:cNvPr>
          <p:cNvGrpSpPr/>
          <p:nvPr/>
        </p:nvGrpSpPr>
        <p:grpSpPr>
          <a:xfrm>
            <a:off x="4660900" y="4527102"/>
            <a:ext cx="1119028" cy="1257748"/>
            <a:chOff x="4037238" y="3858995"/>
            <a:chExt cx="2217190" cy="249204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37238" y="3858995"/>
              <a:ext cx="2217190" cy="2492044"/>
            </a:xfrm>
            <a:custGeom>
              <a:avLst/>
              <a:gdLst>
                <a:gd name="connsiteX0" fmla="*/ 1457808 w 2915214"/>
                <a:gd name="connsiteY0" fmla="*/ 0 h 3276600"/>
                <a:gd name="connsiteX1" fmla="*/ 1485515 w 2915214"/>
                <a:gd name="connsiteY1" fmla="*/ 1429 h 3276600"/>
                <a:gd name="connsiteX2" fmla="*/ 1514024 w 2915214"/>
                <a:gd name="connsiteY2" fmla="*/ 5921 h 3276600"/>
                <a:gd name="connsiteX3" fmla="*/ 1543337 w 2915214"/>
                <a:gd name="connsiteY3" fmla="*/ 13067 h 3276600"/>
                <a:gd name="connsiteX4" fmla="*/ 1573654 w 2915214"/>
                <a:gd name="connsiteY4" fmla="*/ 23276 h 3276600"/>
                <a:gd name="connsiteX5" fmla="*/ 1605777 w 2915214"/>
                <a:gd name="connsiteY5" fmla="*/ 36547 h 3276600"/>
                <a:gd name="connsiteX6" fmla="*/ 1639908 w 2915214"/>
                <a:gd name="connsiteY6" fmla="*/ 52473 h 3276600"/>
                <a:gd name="connsiteX7" fmla="*/ 1676449 w 2915214"/>
                <a:gd name="connsiteY7" fmla="*/ 71461 h 3276600"/>
                <a:gd name="connsiteX8" fmla="*/ 1715800 w 2915214"/>
                <a:gd name="connsiteY8" fmla="*/ 93104 h 3276600"/>
                <a:gd name="connsiteX9" fmla="*/ 1758364 w 2915214"/>
                <a:gd name="connsiteY9" fmla="*/ 118013 h 3276600"/>
                <a:gd name="connsiteX10" fmla="*/ 1804743 w 2915214"/>
                <a:gd name="connsiteY10" fmla="*/ 145577 h 3276600"/>
                <a:gd name="connsiteX11" fmla="*/ 1855136 w 2915214"/>
                <a:gd name="connsiteY11" fmla="*/ 176407 h 3276600"/>
                <a:gd name="connsiteX12" fmla="*/ 1910148 w 2915214"/>
                <a:gd name="connsiteY12" fmla="*/ 209688 h 3276600"/>
                <a:gd name="connsiteX13" fmla="*/ 1969978 w 2915214"/>
                <a:gd name="connsiteY13" fmla="*/ 246235 h 3276600"/>
                <a:gd name="connsiteX14" fmla="*/ 2035028 w 2915214"/>
                <a:gd name="connsiteY14" fmla="*/ 285437 h 3276600"/>
                <a:gd name="connsiteX15" fmla="*/ 2105901 w 2915214"/>
                <a:gd name="connsiteY15" fmla="*/ 327905 h 3276600"/>
                <a:gd name="connsiteX16" fmla="*/ 2182997 w 2915214"/>
                <a:gd name="connsiteY16" fmla="*/ 372824 h 3276600"/>
                <a:gd name="connsiteX17" fmla="*/ 2260094 w 2915214"/>
                <a:gd name="connsiteY17" fmla="*/ 417538 h 3276600"/>
                <a:gd name="connsiteX18" fmla="*/ 2331971 w 2915214"/>
                <a:gd name="connsiteY18" fmla="*/ 458169 h 3276600"/>
                <a:gd name="connsiteX19" fmla="*/ 2398225 w 2915214"/>
                <a:gd name="connsiteY19" fmla="*/ 495329 h 3276600"/>
                <a:gd name="connsiteX20" fmla="*/ 2459662 w 2915214"/>
                <a:gd name="connsiteY20" fmla="*/ 529426 h 3276600"/>
                <a:gd name="connsiteX21" fmla="*/ 2515677 w 2915214"/>
                <a:gd name="connsiteY21" fmla="*/ 560460 h 3276600"/>
                <a:gd name="connsiteX22" fmla="*/ 2567276 w 2915214"/>
                <a:gd name="connsiteY22" fmla="*/ 589249 h 3276600"/>
                <a:gd name="connsiteX23" fmla="*/ 2614256 w 2915214"/>
                <a:gd name="connsiteY23" fmla="*/ 615792 h 3276600"/>
                <a:gd name="connsiteX24" fmla="*/ 2656820 w 2915214"/>
                <a:gd name="connsiteY24" fmla="*/ 640497 h 3276600"/>
                <a:gd name="connsiteX25" fmla="*/ 2695368 w 2915214"/>
                <a:gd name="connsiteY25" fmla="*/ 664181 h 3276600"/>
                <a:gd name="connsiteX26" fmla="*/ 2730102 w 2915214"/>
                <a:gd name="connsiteY26" fmla="*/ 686436 h 3276600"/>
                <a:gd name="connsiteX27" fmla="*/ 2760619 w 2915214"/>
                <a:gd name="connsiteY27" fmla="*/ 708079 h 3276600"/>
                <a:gd name="connsiteX28" fmla="*/ 2788125 w 2915214"/>
                <a:gd name="connsiteY28" fmla="*/ 729722 h 3276600"/>
                <a:gd name="connsiteX29" fmla="*/ 2812218 w 2915214"/>
                <a:gd name="connsiteY29" fmla="*/ 750956 h 3276600"/>
                <a:gd name="connsiteX30" fmla="*/ 2832897 w 2915214"/>
                <a:gd name="connsiteY30" fmla="*/ 772802 h 3276600"/>
                <a:gd name="connsiteX31" fmla="*/ 2850967 w 2915214"/>
                <a:gd name="connsiteY31" fmla="*/ 795466 h 3276600"/>
                <a:gd name="connsiteX32" fmla="*/ 2866226 w 2915214"/>
                <a:gd name="connsiteY32" fmla="*/ 819150 h 3276600"/>
                <a:gd name="connsiteX33" fmla="*/ 2878874 w 2915214"/>
                <a:gd name="connsiteY33" fmla="*/ 844264 h 3276600"/>
                <a:gd name="connsiteX34" fmla="*/ 2889314 w 2915214"/>
                <a:gd name="connsiteY34" fmla="*/ 871215 h 3276600"/>
                <a:gd name="connsiteX35" fmla="*/ 2897747 w 2915214"/>
                <a:gd name="connsiteY35" fmla="*/ 900412 h 3276600"/>
                <a:gd name="connsiteX36" fmla="*/ 2903971 w 2915214"/>
                <a:gd name="connsiteY36" fmla="*/ 932059 h 3276600"/>
                <a:gd name="connsiteX37" fmla="*/ 2908990 w 2915214"/>
                <a:gd name="connsiteY37" fmla="*/ 966564 h 3276600"/>
                <a:gd name="connsiteX38" fmla="*/ 2912203 w 2915214"/>
                <a:gd name="connsiteY38" fmla="*/ 1004337 h 3276600"/>
                <a:gd name="connsiteX39" fmla="*/ 2914210 w 2915214"/>
                <a:gd name="connsiteY39" fmla="*/ 1045580 h 3276600"/>
                <a:gd name="connsiteX40" fmla="*/ 2915013 w 2915214"/>
                <a:gd name="connsiteY40" fmla="*/ 1090907 h 3276600"/>
                <a:gd name="connsiteX41" fmla="*/ 2915214 w 2915214"/>
                <a:gd name="connsiteY41" fmla="*/ 1140726 h 3276600"/>
                <a:gd name="connsiteX42" fmla="*/ 2914612 w 2915214"/>
                <a:gd name="connsiteY42" fmla="*/ 1195036 h 3276600"/>
                <a:gd name="connsiteX43" fmla="*/ 2913407 w 2915214"/>
                <a:gd name="connsiteY43" fmla="*/ 1254043 h 3276600"/>
                <a:gd name="connsiteX44" fmla="*/ 2912203 w 2915214"/>
                <a:gd name="connsiteY44" fmla="*/ 1318766 h 3276600"/>
                <a:gd name="connsiteX45" fmla="*/ 2910797 w 2915214"/>
                <a:gd name="connsiteY45" fmla="*/ 1389207 h 3276600"/>
                <a:gd name="connsiteX46" fmla="*/ 2909593 w 2915214"/>
                <a:gd name="connsiteY46" fmla="*/ 1465568 h 3276600"/>
                <a:gd name="connsiteX47" fmla="*/ 2908589 w 2915214"/>
                <a:gd name="connsiteY47" fmla="*/ 1548667 h 3276600"/>
                <a:gd name="connsiteX48" fmla="*/ 2908187 w 2915214"/>
                <a:gd name="connsiteY48" fmla="*/ 1638300 h 3276600"/>
                <a:gd name="connsiteX49" fmla="*/ 2908589 w 2915214"/>
                <a:gd name="connsiteY49" fmla="*/ 1727933 h 3276600"/>
                <a:gd name="connsiteX50" fmla="*/ 2909593 w 2915214"/>
                <a:gd name="connsiteY50" fmla="*/ 1811032 h 3276600"/>
                <a:gd name="connsiteX51" fmla="*/ 2910797 w 2915214"/>
                <a:gd name="connsiteY51" fmla="*/ 1887394 h 3276600"/>
                <a:gd name="connsiteX52" fmla="*/ 2912203 w 2915214"/>
                <a:gd name="connsiteY52" fmla="*/ 1957834 h 3276600"/>
                <a:gd name="connsiteX53" fmla="*/ 2913407 w 2915214"/>
                <a:gd name="connsiteY53" fmla="*/ 2022557 h 3276600"/>
                <a:gd name="connsiteX54" fmla="*/ 2914612 w 2915214"/>
                <a:gd name="connsiteY54" fmla="*/ 2081564 h 3276600"/>
                <a:gd name="connsiteX55" fmla="*/ 2915214 w 2915214"/>
                <a:gd name="connsiteY55" fmla="*/ 2135875 h 3276600"/>
                <a:gd name="connsiteX56" fmla="*/ 2915013 w 2915214"/>
                <a:gd name="connsiteY56" fmla="*/ 2185693 h 3276600"/>
                <a:gd name="connsiteX57" fmla="*/ 2914210 w 2915214"/>
                <a:gd name="connsiteY57" fmla="*/ 2231020 h 3276600"/>
                <a:gd name="connsiteX58" fmla="*/ 2912203 w 2915214"/>
                <a:gd name="connsiteY58" fmla="*/ 2272263 h 3276600"/>
                <a:gd name="connsiteX59" fmla="*/ 2908990 w 2915214"/>
                <a:gd name="connsiteY59" fmla="*/ 2310036 h 3276600"/>
                <a:gd name="connsiteX60" fmla="*/ 2904172 w 2915214"/>
                <a:gd name="connsiteY60" fmla="*/ 2344541 h 3276600"/>
                <a:gd name="connsiteX61" fmla="*/ 2897747 w 2915214"/>
                <a:gd name="connsiteY61" fmla="*/ 2376188 h 3276600"/>
                <a:gd name="connsiteX62" fmla="*/ 2889314 w 2915214"/>
                <a:gd name="connsiteY62" fmla="*/ 2405386 h 3276600"/>
                <a:gd name="connsiteX63" fmla="*/ 2878874 w 2915214"/>
                <a:gd name="connsiteY63" fmla="*/ 2432337 h 3276600"/>
                <a:gd name="connsiteX64" fmla="*/ 2866226 w 2915214"/>
                <a:gd name="connsiteY64" fmla="*/ 2457450 h 3276600"/>
                <a:gd name="connsiteX65" fmla="*/ 2850967 w 2915214"/>
                <a:gd name="connsiteY65" fmla="*/ 2481134 h 3276600"/>
                <a:gd name="connsiteX66" fmla="*/ 2832897 w 2915214"/>
                <a:gd name="connsiteY66" fmla="*/ 2503798 h 3276600"/>
                <a:gd name="connsiteX67" fmla="*/ 2812218 w 2915214"/>
                <a:gd name="connsiteY67" fmla="*/ 2525645 h 3276600"/>
                <a:gd name="connsiteX68" fmla="*/ 2788125 w 2915214"/>
                <a:gd name="connsiteY68" fmla="*/ 2546879 h 3276600"/>
                <a:gd name="connsiteX69" fmla="*/ 2760820 w 2915214"/>
                <a:gd name="connsiteY69" fmla="*/ 2568521 h 3276600"/>
                <a:gd name="connsiteX70" fmla="*/ 2730102 w 2915214"/>
                <a:gd name="connsiteY70" fmla="*/ 2590164 h 3276600"/>
                <a:gd name="connsiteX71" fmla="*/ 2695368 w 2915214"/>
                <a:gd name="connsiteY71" fmla="*/ 2612623 h 3276600"/>
                <a:gd name="connsiteX72" fmla="*/ 2657021 w 2915214"/>
                <a:gd name="connsiteY72" fmla="*/ 2636103 h 3276600"/>
                <a:gd name="connsiteX73" fmla="*/ 2614256 w 2915214"/>
                <a:gd name="connsiteY73" fmla="*/ 2660808 h 3276600"/>
                <a:gd name="connsiteX74" fmla="*/ 2567276 w 2915214"/>
                <a:gd name="connsiteY74" fmla="*/ 2687351 h 3276600"/>
                <a:gd name="connsiteX75" fmla="*/ 2515677 w 2915214"/>
                <a:gd name="connsiteY75" fmla="*/ 2716140 h 3276600"/>
                <a:gd name="connsiteX76" fmla="*/ 2459662 w 2915214"/>
                <a:gd name="connsiteY76" fmla="*/ 2747379 h 3276600"/>
                <a:gd name="connsiteX77" fmla="*/ 2398225 w 2915214"/>
                <a:gd name="connsiteY77" fmla="*/ 2781476 h 3276600"/>
                <a:gd name="connsiteX78" fmla="*/ 2331971 w 2915214"/>
                <a:gd name="connsiteY78" fmla="*/ 2818431 h 3276600"/>
                <a:gd name="connsiteX79" fmla="*/ 2260094 w 2915214"/>
                <a:gd name="connsiteY79" fmla="*/ 2859062 h 3276600"/>
                <a:gd name="connsiteX80" fmla="*/ 2182997 w 2915214"/>
                <a:gd name="connsiteY80" fmla="*/ 2903777 h 3276600"/>
                <a:gd name="connsiteX81" fmla="*/ 2105901 w 2915214"/>
                <a:gd name="connsiteY81" fmla="*/ 2948695 h 3276600"/>
                <a:gd name="connsiteX82" fmla="*/ 2035028 w 2915214"/>
                <a:gd name="connsiteY82" fmla="*/ 2991164 h 3276600"/>
                <a:gd name="connsiteX83" fmla="*/ 1969978 w 2915214"/>
                <a:gd name="connsiteY83" fmla="*/ 3030365 h 3276600"/>
                <a:gd name="connsiteX84" fmla="*/ 1910148 w 2915214"/>
                <a:gd name="connsiteY84" fmla="*/ 3066912 h 3276600"/>
                <a:gd name="connsiteX85" fmla="*/ 1855136 w 2915214"/>
                <a:gd name="connsiteY85" fmla="*/ 3100193 h 3276600"/>
                <a:gd name="connsiteX86" fmla="*/ 1804743 w 2915214"/>
                <a:gd name="connsiteY86" fmla="*/ 3131023 h 3276600"/>
                <a:gd name="connsiteX87" fmla="*/ 1758364 w 2915214"/>
                <a:gd name="connsiteY87" fmla="*/ 3158587 h 3276600"/>
                <a:gd name="connsiteX88" fmla="*/ 1715800 w 2915214"/>
                <a:gd name="connsiteY88" fmla="*/ 3183496 h 3276600"/>
                <a:gd name="connsiteX89" fmla="*/ 1676449 w 2915214"/>
                <a:gd name="connsiteY89" fmla="*/ 3205139 h 3276600"/>
                <a:gd name="connsiteX90" fmla="*/ 1639908 w 2915214"/>
                <a:gd name="connsiteY90" fmla="*/ 3224127 h 3276600"/>
                <a:gd name="connsiteX91" fmla="*/ 1605777 w 2915214"/>
                <a:gd name="connsiteY91" fmla="*/ 3240053 h 3276600"/>
                <a:gd name="connsiteX92" fmla="*/ 1573654 w 2915214"/>
                <a:gd name="connsiteY92" fmla="*/ 3253324 h 3276600"/>
                <a:gd name="connsiteX93" fmla="*/ 1543337 w 2915214"/>
                <a:gd name="connsiteY93" fmla="*/ 3263533 h 3276600"/>
                <a:gd name="connsiteX94" fmla="*/ 1514024 w 2915214"/>
                <a:gd name="connsiteY94" fmla="*/ 3270679 h 3276600"/>
                <a:gd name="connsiteX95" fmla="*/ 1485515 w 2915214"/>
                <a:gd name="connsiteY95" fmla="*/ 3275171 h 3276600"/>
                <a:gd name="connsiteX96" fmla="*/ 1457808 w 2915214"/>
                <a:gd name="connsiteY96" fmla="*/ 3276600 h 3276600"/>
                <a:gd name="connsiteX97" fmla="*/ 1429700 w 2915214"/>
                <a:gd name="connsiteY97" fmla="*/ 3275171 h 3276600"/>
                <a:gd name="connsiteX98" fmla="*/ 1401190 w 2915214"/>
                <a:gd name="connsiteY98" fmla="*/ 3270679 h 3276600"/>
                <a:gd name="connsiteX99" fmla="*/ 1371877 w 2915214"/>
                <a:gd name="connsiteY99" fmla="*/ 3263533 h 3276600"/>
                <a:gd name="connsiteX100" fmla="*/ 1341561 w 2915214"/>
                <a:gd name="connsiteY100" fmla="*/ 3253324 h 3276600"/>
                <a:gd name="connsiteX101" fmla="*/ 1309437 w 2915214"/>
                <a:gd name="connsiteY101" fmla="*/ 3240053 h 3276600"/>
                <a:gd name="connsiteX102" fmla="*/ 1275306 w 2915214"/>
                <a:gd name="connsiteY102" fmla="*/ 3224127 h 3276600"/>
                <a:gd name="connsiteX103" fmla="*/ 1238765 w 2915214"/>
                <a:gd name="connsiteY103" fmla="*/ 3205139 h 3276600"/>
                <a:gd name="connsiteX104" fmla="*/ 1199414 w 2915214"/>
                <a:gd name="connsiteY104" fmla="*/ 3183496 h 3276600"/>
                <a:gd name="connsiteX105" fmla="*/ 1156850 w 2915214"/>
                <a:gd name="connsiteY105" fmla="*/ 3158587 h 3276600"/>
                <a:gd name="connsiteX106" fmla="*/ 1110472 w 2915214"/>
                <a:gd name="connsiteY106" fmla="*/ 3131023 h 3276600"/>
                <a:gd name="connsiteX107" fmla="*/ 1060078 w 2915214"/>
                <a:gd name="connsiteY107" fmla="*/ 3100193 h 3276600"/>
                <a:gd name="connsiteX108" fmla="*/ 1005066 w 2915214"/>
                <a:gd name="connsiteY108" fmla="*/ 3066912 h 3276600"/>
                <a:gd name="connsiteX109" fmla="*/ 945236 w 2915214"/>
                <a:gd name="connsiteY109" fmla="*/ 3030365 h 3276600"/>
                <a:gd name="connsiteX110" fmla="*/ 880186 w 2915214"/>
                <a:gd name="connsiteY110" fmla="*/ 2991164 h 3276600"/>
                <a:gd name="connsiteX111" fmla="*/ 809313 w 2915214"/>
                <a:gd name="connsiteY111" fmla="*/ 2948695 h 3276600"/>
                <a:gd name="connsiteX112" fmla="*/ 732217 w 2915214"/>
                <a:gd name="connsiteY112" fmla="*/ 2903777 h 3276600"/>
                <a:gd name="connsiteX113" fmla="*/ 655120 w 2915214"/>
                <a:gd name="connsiteY113" fmla="*/ 2859062 h 3276600"/>
                <a:gd name="connsiteX114" fmla="*/ 583244 w 2915214"/>
                <a:gd name="connsiteY114" fmla="*/ 2818431 h 3276600"/>
                <a:gd name="connsiteX115" fmla="*/ 516989 w 2915214"/>
                <a:gd name="connsiteY115" fmla="*/ 2781272 h 3276600"/>
                <a:gd name="connsiteX116" fmla="*/ 455553 w 2915214"/>
                <a:gd name="connsiteY116" fmla="*/ 2747174 h 3276600"/>
                <a:gd name="connsiteX117" fmla="*/ 399537 w 2915214"/>
                <a:gd name="connsiteY117" fmla="*/ 2716140 h 3276600"/>
                <a:gd name="connsiteX118" fmla="*/ 347939 w 2915214"/>
                <a:gd name="connsiteY118" fmla="*/ 2687351 h 3276600"/>
                <a:gd name="connsiteX119" fmla="*/ 300958 w 2915214"/>
                <a:gd name="connsiteY119" fmla="*/ 2660808 h 3276600"/>
                <a:gd name="connsiteX120" fmla="*/ 258394 w 2915214"/>
                <a:gd name="connsiteY120" fmla="*/ 2636103 h 3276600"/>
                <a:gd name="connsiteX121" fmla="*/ 219846 w 2915214"/>
                <a:gd name="connsiteY121" fmla="*/ 2612419 h 3276600"/>
                <a:gd name="connsiteX122" fmla="*/ 185112 w 2915214"/>
                <a:gd name="connsiteY122" fmla="*/ 2590164 h 3276600"/>
                <a:gd name="connsiteX123" fmla="*/ 154595 w 2915214"/>
                <a:gd name="connsiteY123" fmla="*/ 2568521 h 3276600"/>
                <a:gd name="connsiteX124" fmla="*/ 127089 w 2915214"/>
                <a:gd name="connsiteY124" fmla="*/ 2546879 h 3276600"/>
                <a:gd name="connsiteX125" fmla="*/ 102996 w 2915214"/>
                <a:gd name="connsiteY125" fmla="*/ 2525645 h 3276600"/>
                <a:gd name="connsiteX126" fmla="*/ 82317 w 2915214"/>
                <a:gd name="connsiteY126" fmla="*/ 2503798 h 3276600"/>
                <a:gd name="connsiteX127" fmla="*/ 64247 w 2915214"/>
                <a:gd name="connsiteY127" fmla="*/ 2481134 h 3276600"/>
                <a:gd name="connsiteX128" fmla="*/ 48989 w 2915214"/>
                <a:gd name="connsiteY128" fmla="*/ 2457450 h 3276600"/>
                <a:gd name="connsiteX129" fmla="*/ 36340 w 2915214"/>
                <a:gd name="connsiteY129" fmla="*/ 2432337 h 3276600"/>
                <a:gd name="connsiteX130" fmla="*/ 25900 w 2915214"/>
                <a:gd name="connsiteY130" fmla="*/ 2405386 h 3276600"/>
                <a:gd name="connsiteX131" fmla="*/ 17467 w 2915214"/>
                <a:gd name="connsiteY131" fmla="*/ 2376188 h 3276600"/>
                <a:gd name="connsiteX132" fmla="*/ 11243 w 2915214"/>
                <a:gd name="connsiteY132" fmla="*/ 2344541 h 3276600"/>
                <a:gd name="connsiteX133" fmla="*/ 6224 w 2915214"/>
                <a:gd name="connsiteY133" fmla="*/ 2310036 h 3276600"/>
                <a:gd name="connsiteX134" fmla="*/ 3012 w 2915214"/>
                <a:gd name="connsiteY134" fmla="*/ 2272263 h 3276600"/>
                <a:gd name="connsiteX135" fmla="*/ 1004 w 2915214"/>
                <a:gd name="connsiteY135" fmla="*/ 2231020 h 3276600"/>
                <a:gd name="connsiteX136" fmla="*/ 201 w 2915214"/>
                <a:gd name="connsiteY136" fmla="*/ 2185693 h 3276600"/>
                <a:gd name="connsiteX137" fmla="*/ 0 w 2915214"/>
                <a:gd name="connsiteY137" fmla="*/ 2135875 h 3276600"/>
                <a:gd name="connsiteX138" fmla="*/ 603 w 2915214"/>
                <a:gd name="connsiteY138" fmla="*/ 2081564 h 3276600"/>
                <a:gd name="connsiteX139" fmla="*/ 1807 w 2915214"/>
                <a:gd name="connsiteY139" fmla="*/ 2022557 h 3276600"/>
                <a:gd name="connsiteX140" fmla="*/ 3012 w 2915214"/>
                <a:gd name="connsiteY140" fmla="*/ 1957834 h 3276600"/>
                <a:gd name="connsiteX141" fmla="*/ 4417 w 2915214"/>
                <a:gd name="connsiteY141" fmla="*/ 1887394 h 3276600"/>
                <a:gd name="connsiteX142" fmla="*/ 5622 w 2915214"/>
                <a:gd name="connsiteY142" fmla="*/ 1811032 h 3276600"/>
                <a:gd name="connsiteX143" fmla="*/ 6626 w 2915214"/>
                <a:gd name="connsiteY143" fmla="*/ 1727933 h 3276600"/>
                <a:gd name="connsiteX144" fmla="*/ 7027 w 2915214"/>
                <a:gd name="connsiteY144" fmla="*/ 1638300 h 3276600"/>
                <a:gd name="connsiteX145" fmla="*/ 6626 w 2915214"/>
                <a:gd name="connsiteY145" fmla="*/ 1548667 h 3276600"/>
                <a:gd name="connsiteX146" fmla="*/ 5622 w 2915214"/>
                <a:gd name="connsiteY146" fmla="*/ 1465568 h 3276600"/>
                <a:gd name="connsiteX147" fmla="*/ 4417 w 2915214"/>
                <a:gd name="connsiteY147" fmla="*/ 1389207 h 3276600"/>
                <a:gd name="connsiteX148" fmla="*/ 3012 w 2915214"/>
                <a:gd name="connsiteY148" fmla="*/ 1318766 h 3276600"/>
                <a:gd name="connsiteX149" fmla="*/ 1807 w 2915214"/>
                <a:gd name="connsiteY149" fmla="*/ 1254043 h 3276600"/>
                <a:gd name="connsiteX150" fmla="*/ 603 w 2915214"/>
                <a:gd name="connsiteY150" fmla="*/ 1195036 h 3276600"/>
                <a:gd name="connsiteX151" fmla="*/ 0 w 2915214"/>
                <a:gd name="connsiteY151" fmla="*/ 1140726 h 3276600"/>
                <a:gd name="connsiteX152" fmla="*/ 201 w 2915214"/>
                <a:gd name="connsiteY152" fmla="*/ 1090907 h 3276600"/>
                <a:gd name="connsiteX153" fmla="*/ 1004 w 2915214"/>
                <a:gd name="connsiteY153" fmla="*/ 1045580 h 3276600"/>
                <a:gd name="connsiteX154" fmla="*/ 3012 w 2915214"/>
                <a:gd name="connsiteY154" fmla="*/ 1004337 h 3276600"/>
                <a:gd name="connsiteX155" fmla="*/ 6224 w 2915214"/>
                <a:gd name="connsiteY155" fmla="*/ 966564 h 3276600"/>
                <a:gd name="connsiteX156" fmla="*/ 11043 w 2915214"/>
                <a:gd name="connsiteY156" fmla="*/ 932059 h 3276600"/>
                <a:gd name="connsiteX157" fmla="*/ 17467 w 2915214"/>
                <a:gd name="connsiteY157" fmla="*/ 900412 h 3276600"/>
                <a:gd name="connsiteX158" fmla="*/ 25900 w 2915214"/>
                <a:gd name="connsiteY158" fmla="*/ 871215 h 3276600"/>
                <a:gd name="connsiteX159" fmla="*/ 36340 w 2915214"/>
                <a:gd name="connsiteY159" fmla="*/ 844264 h 3276600"/>
                <a:gd name="connsiteX160" fmla="*/ 48989 w 2915214"/>
                <a:gd name="connsiteY160" fmla="*/ 819150 h 3276600"/>
                <a:gd name="connsiteX161" fmla="*/ 64247 w 2915214"/>
                <a:gd name="connsiteY161" fmla="*/ 795466 h 3276600"/>
                <a:gd name="connsiteX162" fmla="*/ 82317 w 2915214"/>
                <a:gd name="connsiteY162" fmla="*/ 772802 h 3276600"/>
                <a:gd name="connsiteX163" fmla="*/ 102996 w 2915214"/>
                <a:gd name="connsiteY163" fmla="*/ 750956 h 3276600"/>
                <a:gd name="connsiteX164" fmla="*/ 127089 w 2915214"/>
                <a:gd name="connsiteY164" fmla="*/ 729722 h 3276600"/>
                <a:gd name="connsiteX165" fmla="*/ 154394 w 2915214"/>
                <a:gd name="connsiteY165" fmla="*/ 708079 h 3276600"/>
                <a:gd name="connsiteX166" fmla="*/ 185112 w 2915214"/>
                <a:gd name="connsiteY166" fmla="*/ 686436 h 3276600"/>
                <a:gd name="connsiteX167" fmla="*/ 219846 w 2915214"/>
                <a:gd name="connsiteY167" fmla="*/ 663977 h 3276600"/>
                <a:gd name="connsiteX168" fmla="*/ 258193 w 2915214"/>
                <a:gd name="connsiteY168" fmla="*/ 640497 h 3276600"/>
                <a:gd name="connsiteX169" fmla="*/ 300958 w 2915214"/>
                <a:gd name="connsiteY169" fmla="*/ 615792 h 3276600"/>
                <a:gd name="connsiteX170" fmla="*/ 347939 w 2915214"/>
                <a:gd name="connsiteY170" fmla="*/ 589249 h 3276600"/>
                <a:gd name="connsiteX171" fmla="*/ 399537 w 2915214"/>
                <a:gd name="connsiteY171" fmla="*/ 560460 h 3276600"/>
                <a:gd name="connsiteX172" fmla="*/ 455553 w 2915214"/>
                <a:gd name="connsiteY172" fmla="*/ 529222 h 3276600"/>
                <a:gd name="connsiteX173" fmla="*/ 516989 w 2915214"/>
                <a:gd name="connsiteY173" fmla="*/ 495124 h 3276600"/>
                <a:gd name="connsiteX174" fmla="*/ 583244 w 2915214"/>
                <a:gd name="connsiteY174" fmla="*/ 458169 h 3276600"/>
                <a:gd name="connsiteX175" fmla="*/ 655120 w 2915214"/>
                <a:gd name="connsiteY175" fmla="*/ 417538 h 3276600"/>
                <a:gd name="connsiteX176" fmla="*/ 732217 w 2915214"/>
                <a:gd name="connsiteY176" fmla="*/ 372824 h 3276600"/>
                <a:gd name="connsiteX177" fmla="*/ 809313 w 2915214"/>
                <a:gd name="connsiteY177" fmla="*/ 327905 h 3276600"/>
                <a:gd name="connsiteX178" fmla="*/ 880186 w 2915214"/>
                <a:gd name="connsiteY178" fmla="*/ 285437 h 3276600"/>
                <a:gd name="connsiteX179" fmla="*/ 945236 w 2915214"/>
                <a:gd name="connsiteY179" fmla="*/ 246235 h 3276600"/>
                <a:gd name="connsiteX180" fmla="*/ 1005066 w 2915214"/>
                <a:gd name="connsiteY180" fmla="*/ 209688 h 3276600"/>
                <a:gd name="connsiteX181" fmla="*/ 1060078 w 2915214"/>
                <a:gd name="connsiteY181" fmla="*/ 176407 h 3276600"/>
                <a:gd name="connsiteX182" fmla="*/ 1110472 w 2915214"/>
                <a:gd name="connsiteY182" fmla="*/ 145577 h 3276600"/>
                <a:gd name="connsiteX183" fmla="*/ 1156850 w 2915214"/>
                <a:gd name="connsiteY183" fmla="*/ 118013 h 3276600"/>
                <a:gd name="connsiteX184" fmla="*/ 1199414 w 2915214"/>
                <a:gd name="connsiteY184" fmla="*/ 93104 h 3276600"/>
                <a:gd name="connsiteX185" fmla="*/ 1238765 w 2915214"/>
                <a:gd name="connsiteY185" fmla="*/ 71461 h 3276600"/>
                <a:gd name="connsiteX186" fmla="*/ 1275306 w 2915214"/>
                <a:gd name="connsiteY186" fmla="*/ 52473 h 3276600"/>
                <a:gd name="connsiteX187" fmla="*/ 1309437 w 2915214"/>
                <a:gd name="connsiteY187" fmla="*/ 36547 h 3276600"/>
                <a:gd name="connsiteX188" fmla="*/ 1341561 w 2915214"/>
                <a:gd name="connsiteY188" fmla="*/ 23276 h 3276600"/>
                <a:gd name="connsiteX189" fmla="*/ 1371877 w 2915214"/>
                <a:gd name="connsiteY189" fmla="*/ 13067 h 3276600"/>
                <a:gd name="connsiteX190" fmla="*/ 1401190 w 2915214"/>
                <a:gd name="connsiteY190" fmla="*/ 5921 h 3276600"/>
                <a:gd name="connsiteX191" fmla="*/ 1429700 w 2915214"/>
                <a:gd name="connsiteY191" fmla="*/ 1429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2915214" h="3276600">
                  <a:moveTo>
                    <a:pt x="1457808" y="0"/>
                  </a:moveTo>
                  <a:lnTo>
                    <a:pt x="1485515" y="1429"/>
                  </a:lnTo>
                  <a:lnTo>
                    <a:pt x="1514024" y="5921"/>
                  </a:lnTo>
                  <a:lnTo>
                    <a:pt x="1543337" y="13067"/>
                  </a:lnTo>
                  <a:lnTo>
                    <a:pt x="1573654" y="23276"/>
                  </a:lnTo>
                  <a:lnTo>
                    <a:pt x="1605777" y="36547"/>
                  </a:lnTo>
                  <a:lnTo>
                    <a:pt x="1639908" y="52473"/>
                  </a:lnTo>
                  <a:lnTo>
                    <a:pt x="1676449" y="71461"/>
                  </a:lnTo>
                  <a:lnTo>
                    <a:pt x="1715800" y="93104"/>
                  </a:lnTo>
                  <a:lnTo>
                    <a:pt x="1758364" y="118013"/>
                  </a:lnTo>
                  <a:lnTo>
                    <a:pt x="1804743" y="145577"/>
                  </a:lnTo>
                  <a:lnTo>
                    <a:pt x="1855136" y="176407"/>
                  </a:lnTo>
                  <a:lnTo>
                    <a:pt x="1910148" y="209688"/>
                  </a:lnTo>
                  <a:lnTo>
                    <a:pt x="1969978" y="246235"/>
                  </a:lnTo>
                  <a:lnTo>
                    <a:pt x="2035028" y="285437"/>
                  </a:lnTo>
                  <a:lnTo>
                    <a:pt x="2105901" y="327905"/>
                  </a:lnTo>
                  <a:lnTo>
                    <a:pt x="2182997" y="372824"/>
                  </a:lnTo>
                  <a:lnTo>
                    <a:pt x="2260094" y="417538"/>
                  </a:lnTo>
                  <a:lnTo>
                    <a:pt x="2331971" y="458169"/>
                  </a:lnTo>
                  <a:lnTo>
                    <a:pt x="2398225" y="495329"/>
                  </a:lnTo>
                  <a:lnTo>
                    <a:pt x="2459662" y="529426"/>
                  </a:lnTo>
                  <a:lnTo>
                    <a:pt x="2515677" y="560460"/>
                  </a:lnTo>
                  <a:lnTo>
                    <a:pt x="2567276" y="589249"/>
                  </a:lnTo>
                  <a:lnTo>
                    <a:pt x="2614256" y="615792"/>
                  </a:lnTo>
                  <a:lnTo>
                    <a:pt x="2656820" y="640497"/>
                  </a:lnTo>
                  <a:lnTo>
                    <a:pt x="2695368" y="664181"/>
                  </a:lnTo>
                  <a:lnTo>
                    <a:pt x="2730102" y="686436"/>
                  </a:lnTo>
                  <a:lnTo>
                    <a:pt x="2760619" y="708079"/>
                  </a:lnTo>
                  <a:lnTo>
                    <a:pt x="2788125" y="729722"/>
                  </a:lnTo>
                  <a:lnTo>
                    <a:pt x="2812218" y="750956"/>
                  </a:lnTo>
                  <a:lnTo>
                    <a:pt x="2832897" y="772802"/>
                  </a:lnTo>
                  <a:lnTo>
                    <a:pt x="2850967" y="795466"/>
                  </a:lnTo>
                  <a:lnTo>
                    <a:pt x="2866226" y="819150"/>
                  </a:lnTo>
                  <a:lnTo>
                    <a:pt x="2878874" y="844264"/>
                  </a:lnTo>
                  <a:lnTo>
                    <a:pt x="2889314" y="871215"/>
                  </a:lnTo>
                  <a:lnTo>
                    <a:pt x="2897747" y="900412"/>
                  </a:lnTo>
                  <a:lnTo>
                    <a:pt x="2903971" y="932059"/>
                  </a:lnTo>
                  <a:lnTo>
                    <a:pt x="2908990" y="966564"/>
                  </a:lnTo>
                  <a:lnTo>
                    <a:pt x="2912203" y="1004337"/>
                  </a:lnTo>
                  <a:lnTo>
                    <a:pt x="2914210" y="1045580"/>
                  </a:lnTo>
                  <a:lnTo>
                    <a:pt x="2915013" y="1090907"/>
                  </a:lnTo>
                  <a:lnTo>
                    <a:pt x="2915214" y="1140726"/>
                  </a:lnTo>
                  <a:lnTo>
                    <a:pt x="2914612" y="1195036"/>
                  </a:lnTo>
                  <a:lnTo>
                    <a:pt x="2913407" y="1254043"/>
                  </a:lnTo>
                  <a:lnTo>
                    <a:pt x="2912203" y="1318766"/>
                  </a:lnTo>
                  <a:lnTo>
                    <a:pt x="2910797" y="1389207"/>
                  </a:lnTo>
                  <a:lnTo>
                    <a:pt x="2909593" y="1465568"/>
                  </a:lnTo>
                  <a:lnTo>
                    <a:pt x="2908589" y="1548667"/>
                  </a:lnTo>
                  <a:lnTo>
                    <a:pt x="2908187" y="1638300"/>
                  </a:lnTo>
                  <a:lnTo>
                    <a:pt x="2908589" y="1727933"/>
                  </a:lnTo>
                  <a:lnTo>
                    <a:pt x="2909593" y="1811032"/>
                  </a:lnTo>
                  <a:lnTo>
                    <a:pt x="2910797" y="1887394"/>
                  </a:lnTo>
                  <a:lnTo>
                    <a:pt x="2912203" y="1957834"/>
                  </a:lnTo>
                  <a:lnTo>
                    <a:pt x="2913407" y="2022557"/>
                  </a:lnTo>
                  <a:lnTo>
                    <a:pt x="2914612" y="2081564"/>
                  </a:lnTo>
                  <a:lnTo>
                    <a:pt x="2915214" y="2135875"/>
                  </a:lnTo>
                  <a:lnTo>
                    <a:pt x="2915013" y="2185693"/>
                  </a:lnTo>
                  <a:lnTo>
                    <a:pt x="2914210" y="2231020"/>
                  </a:lnTo>
                  <a:lnTo>
                    <a:pt x="2912203" y="2272263"/>
                  </a:lnTo>
                  <a:lnTo>
                    <a:pt x="2908990" y="2310036"/>
                  </a:lnTo>
                  <a:lnTo>
                    <a:pt x="2904172" y="2344541"/>
                  </a:lnTo>
                  <a:lnTo>
                    <a:pt x="2897747" y="2376188"/>
                  </a:lnTo>
                  <a:lnTo>
                    <a:pt x="2889314" y="2405386"/>
                  </a:lnTo>
                  <a:lnTo>
                    <a:pt x="2878874" y="2432337"/>
                  </a:lnTo>
                  <a:lnTo>
                    <a:pt x="2866226" y="2457450"/>
                  </a:lnTo>
                  <a:lnTo>
                    <a:pt x="2850967" y="2481134"/>
                  </a:lnTo>
                  <a:lnTo>
                    <a:pt x="2832897" y="2503798"/>
                  </a:lnTo>
                  <a:lnTo>
                    <a:pt x="2812218" y="2525645"/>
                  </a:lnTo>
                  <a:lnTo>
                    <a:pt x="2788125" y="2546879"/>
                  </a:lnTo>
                  <a:lnTo>
                    <a:pt x="2760820" y="2568521"/>
                  </a:lnTo>
                  <a:lnTo>
                    <a:pt x="2730102" y="2590164"/>
                  </a:lnTo>
                  <a:lnTo>
                    <a:pt x="2695368" y="2612623"/>
                  </a:lnTo>
                  <a:lnTo>
                    <a:pt x="2657021" y="2636103"/>
                  </a:lnTo>
                  <a:lnTo>
                    <a:pt x="2614256" y="2660808"/>
                  </a:lnTo>
                  <a:lnTo>
                    <a:pt x="2567276" y="2687351"/>
                  </a:lnTo>
                  <a:lnTo>
                    <a:pt x="2515677" y="2716140"/>
                  </a:lnTo>
                  <a:lnTo>
                    <a:pt x="2459662" y="2747379"/>
                  </a:lnTo>
                  <a:lnTo>
                    <a:pt x="2398225" y="2781476"/>
                  </a:lnTo>
                  <a:lnTo>
                    <a:pt x="2331971" y="2818431"/>
                  </a:lnTo>
                  <a:lnTo>
                    <a:pt x="2260094" y="2859062"/>
                  </a:lnTo>
                  <a:lnTo>
                    <a:pt x="2182997" y="2903777"/>
                  </a:lnTo>
                  <a:lnTo>
                    <a:pt x="2105901" y="2948695"/>
                  </a:lnTo>
                  <a:lnTo>
                    <a:pt x="2035028" y="2991164"/>
                  </a:lnTo>
                  <a:lnTo>
                    <a:pt x="1969978" y="3030365"/>
                  </a:lnTo>
                  <a:lnTo>
                    <a:pt x="1910148" y="3066912"/>
                  </a:lnTo>
                  <a:lnTo>
                    <a:pt x="1855136" y="3100193"/>
                  </a:lnTo>
                  <a:lnTo>
                    <a:pt x="1804743" y="3131023"/>
                  </a:lnTo>
                  <a:lnTo>
                    <a:pt x="1758364" y="3158587"/>
                  </a:lnTo>
                  <a:lnTo>
                    <a:pt x="1715800" y="3183496"/>
                  </a:lnTo>
                  <a:lnTo>
                    <a:pt x="1676449" y="3205139"/>
                  </a:lnTo>
                  <a:lnTo>
                    <a:pt x="1639908" y="3224127"/>
                  </a:lnTo>
                  <a:lnTo>
                    <a:pt x="1605777" y="3240053"/>
                  </a:lnTo>
                  <a:lnTo>
                    <a:pt x="1573654" y="3253324"/>
                  </a:lnTo>
                  <a:lnTo>
                    <a:pt x="1543337" y="3263533"/>
                  </a:lnTo>
                  <a:lnTo>
                    <a:pt x="1514024" y="3270679"/>
                  </a:lnTo>
                  <a:lnTo>
                    <a:pt x="1485515" y="3275171"/>
                  </a:lnTo>
                  <a:lnTo>
                    <a:pt x="1457808" y="3276600"/>
                  </a:lnTo>
                  <a:lnTo>
                    <a:pt x="1429700" y="3275171"/>
                  </a:lnTo>
                  <a:lnTo>
                    <a:pt x="1401190" y="3270679"/>
                  </a:lnTo>
                  <a:lnTo>
                    <a:pt x="1371877" y="3263533"/>
                  </a:lnTo>
                  <a:lnTo>
                    <a:pt x="1341561" y="3253324"/>
                  </a:lnTo>
                  <a:lnTo>
                    <a:pt x="1309437" y="3240053"/>
                  </a:lnTo>
                  <a:lnTo>
                    <a:pt x="1275306" y="3224127"/>
                  </a:lnTo>
                  <a:lnTo>
                    <a:pt x="1238765" y="3205139"/>
                  </a:lnTo>
                  <a:lnTo>
                    <a:pt x="1199414" y="3183496"/>
                  </a:lnTo>
                  <a:lnTo>
                    <a:pt x="1156850" y="3158587"/>
                  </a:lnTo>
                  <a:lnTo>
                    <a:pt x="1110472" y="3131023"/>
                  </a:lnTo>
                  <a:lnTo>
                    <a:pt x="1060078" y="3100193"/>
                  </a:lnTo>
                  <a:lnTo>
                    <a:pt x="1005066" y="3066912"/>
                  </a:lnTo>
                  <a:lnTo>
                    <a:pt x="945236" y="3030365"/>
                  </a:lnTo>
                  <a:lnTo>
                    <a:pt x="880186" y="2991164"/>
                  </a:lnTo>
                  <a:lnTo>
                    <a:pt x="809313" y="2948695"/>
                  </a:lnTo>
                  <a:lnTo>
                    <a:pt x="732217" y="2903777"/>
                  </a:lnTo>
                  <a:lnTo>
                    <a:pt x="655120" y="2859062"/>
                  </a:lnTo>
                  <a:lnTo>
                    <a:pt x="583244" y="2818431"/>
                  </a:lnTo>
                  <a:lnTo>
                    <a:pt x="516989" y="2781272"/>
                  </a:lnTo>
                  <a:lnTo>
                    <a:pt x="455553" y="2747174"/>
                  </a:lnTo>
                  <a:lnTo>
                    <a:pt x="399537" y="2716140"/>
                  </a:lnTo>
                  <a:lnTo>
                    <a:pt x="347939" y="2687351"/>
                  </a:lnTo>
                  <a:lnTo>
                    <a:pt x="300958" y="2660808"/>
                  </a:lnTo>
                  <a:lnTo>
                    <a:pt x="258394" y="2636103"/>
                  </a:lnTo>
                  <a:lnTo>
                    <a:pt x="219846" y="2612419"/>
                  </a:lnTo>
                  <a:lnTo>
                    <a:pt x="185112" y="2590164"/>
                  </a:lnTo>
                  <a:lnTo>
                    <a:pt x="154595" y="2568521"/>
                  </a:lnTo>
                  <a:lnTo>
                    <a:pt x="127089" y="2546879"/>
                  </a:lnTo>
                  <a:lnTo>
                    <a:pt x="102996" y="2525645"/>
                  </a:lnTo>
                  <a:lnTo>
                    <a:pt x="82317" y="2503798"/>
                  </a:lnTo>
                  <a:lnTo>
                    <a:pt x="64247" y="2481134"/>
                  </a:lnTo>
                  <a:lnTo>
                    <a:pt x="48989" y="2457450"/>
                  </a:lnTo>
                  <a:lnTo>
                    <a:pt x="36340" y="2432337"/>
                  </a:lnTo>
                  <a:lnTo>
                    <a:pt x="25900" y="2405386"/>
                  </a:lnTo>
                  <a:lnTo>
                    <a:pt x="17467" y="2376188"/>
                  </a:lnTo>
                  <a:lnTo>
                    <a:pt x="11243" y="2344541"/>
                  </a:lnTo>
                  <a:lnTo>
                    <a:pt x="6224" y="2310036"/>
                  </a:lnTo>
                  <a:lnTo>
                    <a:pt x="3012" y="2272263"/>
                  </a:lnTo>
                  <a:lnTo>
                    <a:pt x="1004" y="2231020"/>
                  </a:lnTo>
                  <a:lnTo>
                    <a:pt x="201" y="2185693"/>
                  </a:lnTo>
                  <a:lnTo>
                    <a:pt x="0" y="2135875"/>
                  </a:lnTo>
                  <a:lnTo>
                    <a:pt x="603" y="2081564"/>
                  </a:lnTo>
                  <a:lnTo>
                    <a:pt x="1807" y="2022557"/>
                  </a:lnTo>
                  <a:lnTo>
                    <a:pt x="3012" y="1957834"/>
                  </a:lnTo>
                  <a:lnTo>
                    <a:pt x="4417" y="1887394"/>
                  </a:lnTo>
                  <a:lnTo>
                    <a:pt x="5622" y="1811032"/>
                  </a:lnTo>
                  <a:lnTo>
                    <a:pt x="6626" y="1727933"/>
                  </a:lnTo>
                  <a:lnTo>
                    <a:pt x="7027" y="1638300"/>
                  </a:lnTo>
                  <a:lnTo>
                    <a:pt x="6626" y="1548667"/>
                  </a:lnTo>
                  <a:lnTo>
                    <a:pt x="5622" y="1465568"/>
                  </a:lnTo>
                  <a:lnTo>
                    <a:pt x="4417" y="1389207"/>
                  </a:lnTo>
                  <a:lnTo>
                    <a:pt x="3012" y="1318766"/>
                  </a:lnTo>
                  <a:lnTo>
                    <a:pt x="1807" y="1254043"/>
                  </a:lnTo>
                  <a:lnTo>
                    <a:pt x="603" y="1195036"/>
                  </a:lnTo>
                  <a:lnTo>
                    <a:pt x="0" y="1140726"/>
                  </a:lnTo>
                  <a:lnTo>
                    <a:pt x="201" y="1090907"/>
                  </a:lnTo>
                  <a:lnTo>
                    <a:pt x="1004" y="1045580"/>
                  </a:lnTo>
                  <a:lnTo>
                    <a:pt x="3012" y="1004337"/>
                  </a:lnTo>
                  <a:lnTo>
                    <a:pt x="6224" y="966564"/>
                  </a:lnTo>
                  <a:lnTo>
                    <a:pt x="11043" y="932059"/>
                  </a:lnTo>
                  <a:lnTo>
                    <a:pt x="17467" y="900412"/>
                  </a:lnTo>
                  <a:lnTo>
                    <a:pt x="25900" y="871215"/>
                  </a:lnTo>
                  <a:lnTo>
                    <a:pt x="36340" y="844264"/>
                  </a:lnTo>
                  <a:lnTo>
                    <a:pt x="48989" y="819150"/>
                  </a:lnTo>
                  <a:lnTo>
                    <a:pt x="64247" y="795466"/>
                  </a:lnTo>
                  <a:lnTo>
                    <a:pt x="82317" y="772802"/>
                  </a:lnTo>
                  <a:lnTo>
                    <a:pt x="102996" y="750956"/>
                  </a:lnTo>
                  <a:lnTo>
                    <a:pt x="127089" y="729722"/>
                  </a:lnTo>
                  <a:lnTo>
                    <a:pt x="154394" y="708079"/>
                  </a:lnTo>
                  <a:lnTo>
                    <a:pt x="185112" y="686436"/>
                  </a:lnTo>
                  <a:lnTo>
                    <a:pt x="219846" y="663977"/>
                  </a:lnTo>
                  <a:lnTo>
                    <a:pt x="258193" y="640497"/>
                  </a:lnTo>
                  <a:lnTo>
                    <a:pt x="300958" y="615792"/>
                  </a:lnTo>
                  <a:lnTo>
                    <a:pt x="347939" y="589249"/>
                  </a:lnTo>
                  <a:lnTo>
                    <a:pt x="399537" y="560460"/>
                  </a:lnTo>
                  <a:lnTo>
                    <a:pt x="455553" y="529222"/>
                  </a:lnTo>
                  <a:lnTo>
                    <a:pt x="516989" y="495124"/>
                  </a:lnTo>
                  <a:lnTo>
                    <a:pt x="583244" y="458169"/>
                  </a:lnTo>
                  <a:lnTo>
                    <a:pt x="655120" y="417538"/>
                  </a:lnTo>
                  <a:lnTo>
                    <a:pt x="732217" y="372824"/>
                  </a:lnTo>
                  <a:lnTo>
                    <a:pt x="809313" y="327905"/>
                  </a:lnTo>
                  <a:lnTo>
                    <a:pt x="880186" y="285437"/>
                  </a:lnTo>
                  <a:lnTo>
                    <a:pt x="945236" y="246235"/>
                  </a:lnTo>
                  <a:lnTo>
                    <a:pt x="1005066" y="209688"/>
                  </a:lnTo>
                  <a:lnTo>
                    <a:pt x="1060078" y="176407"/>
                  </a:lnTo>
                  <a:lnTo>
                    <a:pt x="1110472" y="145577"/>
                  </a:lnTo>
                  <a:lnTo>
                    <a:pt x="1156850" y="118013"/>
                  </a:lnTo>
                  <a:lnTo>
                    <a:pt x="1199414" y="93104"/>
                  </a:lnTo>
                  <a:lnTo>
                    <a:pt x="1238765" y="71461"/>
                  </a:lnTo>
                  <a:lnTo>
                    <a:pt x="1275306" y="52473"/>
                  </a:lnTo>
                  <a:lnTo>
                    <a:pt x="1309437" y="36547"/>
                  </a:lnTo>
                  <a:lnTo>
                    <a:pt x="1341561" y="23276"/>
                  </a:lnTo>
                  <a:lnTo>
                    <a:pt x="1371877" y="13067"/>
                  </a:lnTo>
                  <a:lnTo>
                    <a:pt x="1401190" y="5921"/>
                  </a:lnTo>
                  <a:lnTo>
                    <a:pt x="1429700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703815" y="4663754"/>
              <a:ext cx="884036" cy="882526"/>
              <a:chOff x="2581275" y="2582069"/>
              <a:chExt cx="465138" cy="464344"/>
            </a:xfr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2700000" scaled="1"/>
            </a:gradFill>
          </p:grpSpPr>
          <p:sp>
            <p:nvSpPr>
              <p:cNvPr id="41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42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600032-4B11-4315-8DB1-3532EF558A59}"/>
              </a:ext>
            </a:extLst>
          </p:cNvPr>
          <p:cNvGrpSpPr/>
          <p:nvPr/>
        </p:nvGrpSpPr>
        <p:grpSpPr>
          <a:xfrm>
            <a:off x="1014533" y="3580881"/>
            <a:ext cx="2645456" cy="833839"/>
            <a:chOff x="6991352" y="3861183"/>
            <a:chExt cx="2645456" cy="833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65A47-FC02-43D8-9A15-964149214F54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3D1ECB-9E27-45AF-A732-8F329EC9C19E}"/>
                </a:ext>
              </a:extLst>
            </p:cNvPr>
            <p:cNvSpPr txBox="1"/>
            <p:nvPr/>
          </p:nvSpPr>
          <p:spPr>
            <a:xfrm>
              <a:off x="6991352" y="4139485"/>
              <a:ext cx="2645456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  <a:p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584A725-8174-4344-898B-09E3FEC17ADB}"/>
              </a:ext>
            </a:extLst>
          </p:cNvPr>
          <p:cNvSpPr txBox="1"/>
          <p:nvPr/>
        </p:nvSpPr>
        <p:spPr>
          <a:xfrm>
            <a:off x="999766" y="1297441"/>
            <a:ext cx="3020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D0A370-60AF-49F1-B7A5-75E1D8F91B24}"/>
              </a:ext>
            </a:extLst>
          </p:cNvPr>
          <p:cNvGrpSpPr/>
          <p:nvPr/>
        </p:nvGrpSpPr>
        <p:grpSpPr>
          <a:xfrm>
            <a:off x="1014533" y="4689242"/>
            <a:ext cx="2645456" cy="833839"/>
            <a:chOff x="6991352" y="3861183"/>
            <a:chExt cx="2645456" cy="8338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6F1867-9E81-4B7B-979A-B2161AF19518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79463B-6BC9-4059-B351-68B947F60888}"/>
                </a:ext>
              </a:extLst>
            </p:cNvPr>
            <p:cNvSpPr txBox="1"/>
            <p:nvPr/>
          </p:nvSpPr>
          <p:spPr>
            <a:xfrm>
              <a:off x="6991352" y="4139485"/>
              <a:ext cx="2645456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 err="1"/>
                <a:t>Nullam</a:t>
              </a:r>
              <a:r>
                <a:rPr lang="en-US" dirty="0"/>
                <a:t> </a:t>
              </a:r>
              <a:r>
                <a:rPr lang="id-ID" dirty="0"/>
                <a:t> </a:t>
              </a:r>
              <a:r>
                <a:rPr lang="en-US" dirty="0" err="1"/>
                <a:t>rutrum</a:t>
              </a:r>
              <a:r>
                <a:rPr lang="en-US" dirty="0"/>
                <a:t>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 </a:t>
              </a:r>
              <a:r>
                <a:rPr lang="en-US" dirty="0" err="1"/>
                <a:t>orci</a:t>
              </a:r>
              <a:r>
                <a:rPr lang="en-US" dirty="0"/>
                <a:t>. </a:t>
              </a:r>
              <a:r>
                <a:rPr lang="en-US" dirty="0" err="1"/>
                <a:t>Phasellus</a:t>
              </a:r>
              <a:r>
                <a:rPr lang="en-US" dirty="0"/>
                <a:t> met.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16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596F39-8DEA-407E-887A-5EDBBB18B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EBD1089-20DD-4D47-A4F4-2BF024A791F9}"/>
              </a:ext>
            </a:extLst>
          </p:cNvPr>
          <p:cNvSpPr>
            <a:spLocks/>
          </p:cNvSpPr>
          <p:nvPr/>
        </p:nvSpPr>
        <p:spPr bwMode="auto">
          <a:xfrm>
            <a:off x="3258378" y="4216836"/>
            <a:ext cx="3207735" cy="1440012"/>
          </a:xfrm>
          <a:custGeom>
            <a:avLst/>
            <a:gdLst>
              <a:gd name="T0" fmla="*/ 356 w 1044"/>
              <a:gd name="T1" fmla="*/ 344 h 368"/>
              <a:gd name="T2" fmla="*/ 356 w 1044"/>
              <a:gd name="T3" fmla="*/ 192 h 368"/>
              <a:gd name="T4" fmla="*/ 40 w 1044"/>
              <a:gd name="T5" fmla="*/ 240 h 368"/>
              <a:gd name="T6" fmla="*/ 560 w 1044"/>
              <a:gd name="T7" fmla="*/ 20 h 368"/>
              <a:gd name="T8" fmla="*/ 992 w 1044"/>
              <a:gd name="T9" fmla="*/ 147 h 368"/>
              <a:gd name="T10" fmla="*/ 680 w 1044"/>
              <a:gd name="T11" fmla="*/ 292 h 368"/>
              <a:gd name="T12" fmla="*/ 356 w 1044"/>
              <a:gd name="T13" fmla="*/ 344 h 368"/>
              <a:gd name="connsiteX0" fmla="*/ 3116 w 9223"/>
              <a:gd name="connsiteY0" fmla="*/ 8832 h 9942"/>
              <a:gd name="connsiteX1" fmla="*/ 3116 w 9223"/>
              <a:gd name="connsiteY1" fmla="*/ 4701 h 9942"/>
              <a:gd name="connsiteX2" fmla="*/ 89 w 9223"/>
              <a:gd name="connsiteY2" fmla="*/ 6006 h 9942"/>
              <a:gd name="connsiteX3" fmla="*/ 5070 w 9223"/>
              <a:gd name="connsiteY3" fmla="*/ 27 h 9942"/>
              <a:gd name="connsiteX4" fmla="*/ 9208 w 9223"/>
              <a:gd name="connsiteY4" fmla="*/ 3479 h 9942"/>
              <a:gd name="connsiteX5" fmla="*/ 5582 w 9223"/>
              <a:gd name="connsiteY5" fmla="*/ 9499 h 9942"/>
              <a:gd name="connsiteX6" fmla="*/ 3116 w 9223"/>
              <a:gd name="connsiteY6" fmla="*/ 8832 h 9942"/>
              <a:gd name="connsiteX0" fmla="*/ 3379 w 10000"/>
              <a:gd name="connsiteY0" fmla="*/ 8884 h 10556"/>
              <a:gd name="connsiteX1" fmla="*/ 3379 w 10000"/>
              <a:gd name="connsiteY1" fmla="*/ 4728 h 10556"/>
              <a:gd name="connsiteX2" fmla="*/ 96 w 10000"/>
              <a:gd name="connsiteY2" fmla="*/ 6041 h 10556"/>
              <a:gd name="connsiteX3" fmla="*/ 5497 w 10000"/>
              <a:gd name="connsiteY3" fmla="*/ 27 h 10556"/>
              <a:gd name="connsiteX4" fmla="*/ 9984 w 10000"/>
              <a:gd name="connsiteY4" fmla="*/ 3499 h 10556"/>
              <a:gd name="connsiteX5" fmla="*/ 6052 w 10000"/>
              <a:gd name="connsiteY5" fmla="*/ 9554 h 10556"/>
              <a:gd name="connsiteX6" fmla="*/ 3379 w 10000"/>
              <a:gd name="connsiteY6" fmla="*/ 8884 h 10556"/>
              <a:gd name="connsiteX0" fmla="*/ 3379 w 10000"/>
              <a:gd name="connsiteY0" fmla="*/ 8884 h 11794"/>
              <a:gd name="connsiteX1" fmla="*/ 3379 w 10000"/>
              <a:gd name="connsiteY1" fmla="*/ 4728 h 11794"/>
              <a:gd name="connsiteX2" fmla="*/ 96 w 10000"/>
              <a:gd name="connsiteY2" fmla="*/ 6041 h 11794"/>
              <a:gd name="connsiteX3" fmla="*/ 5497 w 10000"/>
              <a:gd name="connsiteY3" fmla="*/ 27 h 11794"/>
              <a:gd name="connsiteX4" fmla="*/ 9984 w 10000"/>
              <a:gd name="connsiteY4" fmla="*/ 3499 h 11794"/>
              <a:gd name="connsiteX5" fmla="*/ 6052 w 10000"/>
              <a:gd name="connsiteY5" fmla="*/ 9554 h 11794"/>
              <a:gd name="connsiteX6" fmla="*/ 3379 w 10000"/>
              <a:gd name="connsiteY6" fmla="*/ 8884 h 1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1794">
                <a:moveTo>
                  <a:pt x="3379" y="8884"/>
                </a:moveTo>
                <a:cubicBezTo>
                  <a:pt x="3379" y="8884"/>
                  <a:pt x="4293" y="6150"/>
                  <a:pt x="3379" y="4728"/>
                </a:cubicBezTo>
                <a:cubicBezTo>
                  <a:pt x="2464" y="3307"/>
                  <a:pt x="512" y="4401"/>
                  <a:pt x="96" y="6041"/>
                </a:cubicBezTo>
                <a:cubicBezTo>
                  <a:pt x="-319" y="7681"/>
                  <a:pt x="471" y="-519"/>
                  <a:pt x="5497" y="27"/>
                </a:cubicBezTo>
                <a:cubicBezTo>
                  <a:pt x="10524" y="574"/>
                  <a:pt x="9984" y="3499"/>
                  <a:pt x="9984" y="3499"/>
                </a:cubicBezTo>
                <a:lnTo>
                  <a:pt x="6052" y="9554"/>
                </a:lnTo>
                <a:cubicBezTo>
                  <a:pt x="3716" y="13165"/>
                  <a:pt x="2780" y="12020"/>
                  <a:pt x="3379" y="8884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>
            <a:outerShdw blurRad="698500" dist="355600" dir="45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ABF34C-B4FB-40ED-9263-76CAB79BB0A6}"/>
              </a:ext>
            </a:extLst>
          </p:cNvPr>
          <p:cNvGrpSpPr/>
          <p:nvPr/>
        </p:nvGrpSpPr>
        <p:grpSpPr>
          <a:xfrm>
            <a:off x="1802966" y="3079310"/>
            <a:ext cx="1455412" cy="1635832"/>
            <a:chOff x="1422077" y="3262805"/>
            <a:chExt cx="2217190" cy="2492044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82704533-088B-44F6-9B08-262DE058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077" y="3262805"/>
              <a:ext cx="2217190" cy="2492044"/>
            </a:xfrm>
            <a:custGeom>
              <a:avLst/>
              <a:gdLst>
                <a:gd name="connsiteX0" fmla="*/ 1457808 w 2915214"/>
                <a:gd name="connsiteY0" fmla="*/ 0 h 3276600"/>
                <a:gd name="connsiteX1" fmla="*/ 1485515 w 2915214"/>
                <a:gd name="connsiteY1" fmla="*/ 1429 h 3276600"/>
                <a:gd name="connsiteX2" fmla="*/ 1514024 w 2915214"/>
                <a:gd name="connsiteY2" fmla="*/ 5921 h 3276600"/>
                <a:gd name="connsiteX3" fmla="*/ 1543337 w 2915214"/>
                <a:gd name="connsiteY3" fmla="*/ 13067 h 3276600"/>
                <a:gd name="connsiteX4" fmla="*/ 1573654 w 2915214"/>
                <a:gd name="connsiteY4" fmla="*/ 23276 h 3276600"/>
                <a:gd name="connsiteX5" fmla="*/ 1605777 w 2915214"/>
                <a:gd name="connsiteY5" fmla="*/ 36547 h 3276600"/>
                <a:gd name="connsiteX6" fmla="*/ 1639908 w 2915214"/>
                <a:gd name="connsiteY6" fmla="*/ 52473 h 3276600"/>
                <a:gd name="connsiteX7" fmla="*/ 1676449 w 2915214"/>
                <a:gd name="connsiteY7" fmla="*/ 71461 h 3276600"/>
                <a:gd name="connsiteX8" fmla="*/ 1715800 w 2915214"/>
                <a:gd name="connsiteY8" fmla="*/ 93104 h 3276600"/>
                <a:gd name="connsiteX9" fmla="*/ 1758364 w 2915214"/>
                <a:gd name="connsiteY9" fmla="*/ 118013 h 3276600"/>
                <a:gd name="connsiteX10" fmla="*/ 1804743 w 2915214"/>
                <a:gd name="connsiteY10" fmla="*/ 145577 h 3276600"/>
                <a:gd name="connsiteX11" fmla="*/ 1855136 w 2915214"/>
                <a:gd name="connsiteY11" fmla="*/ 176407 h 3276600"/>
                <a:gd name="connsiteX12" fmla="*/ 1910148 w 2915214"/>
                <a:gd name="connsiteY12" fmla="*/ 209688 h 3276600"/>
                <a:gd name="connsiteX13" fmla="*/ 1969978 w 2915214"/>
                <a:gd name="connsiteY13" fmla="*/ 246235 h 3276600"/>
                <a:gd name="connsiteX14" fmla="*/ 2035028 w 2915214"/>
                <a:gd name="connsiteY14" fmla="*/ 285437 h 3276600"/>
                <a:gd name="connsiteX15" fmla="*/ 2105901 w 2915214"/>
                <a:gd name="connsiteY15" fmla="*/ 327905 h 3276600"/>
                <a:gd name="connsiteX16" fmla="*/ 2182997 w 2915214"/>
                <a:gd name="connsiteY16" fmla="*/ 372824 h 3276600"/>
                <a:gd name="connsiteX17" fmla="*/ 2260094 w 2915214"/>
                <a:gd name="connsiteY17" fmla="*/ 417538 h 3276600"/>
                <a:gd name="connsiteX18" fmla="*/ 2331971 w 2915214"/>
                <a:gd name="connsiteY18" fmla="*/ 458169 h 3276600"/>
                <a:gd name="connsiteX19" fmla="*/ 2398225 w 2915214"/>
                <a:gd name="connsiteY19" fmla="*/ 495329 h 3276600"/>
                <a:gd name="connsiteX20" fmla="*/ 2459662 w 2915214"/>
                <a:gd name="connsiteY20" fmla="*/ 529426 h 3276600"/>
                <a:gd name="connsiteX21" fmla="*/ 2515677 w 2915214"/>
                <a:gd name="connsiteY21" fmla="*/ 560460 h 3276600"/>
                <a:gd name="connsiteX22" fmla="*/ 2567276 w 2915214"/>
                <a:gd name="connsiteY22" fmla="*/ 589249 h 3276600"/>
                <a:gd name="connsiteX23" fmla="*/ 2614256 w 2915214"/>
                <a:gd name="connsiteY23" fmla="*/ 615792 h 3276600"/>
                <a:gd name="connsiteX24" fmla="*/ 2656820 w 2915214"/>
                <a:gd name="connsiteY24" fmla="*/ 640497 h 3276600"/>
                <a:gd name="connsiteX25" fmla="*/ 2695368 w 2915214"/>
                <a:gd name="connsiteY25" fmla="*/ 664181 h 3276600"/>
                <a:gd name="connsiteX26" fmla="*/ 2730102 w 2915214"/>
                <a:gd name="connsiteY26" fmla="*/ 686436 h 3276600"/>
                <a:gd name="connsiteX27" fmla="*/ 2760619 w 2915214"/>
                <a:gd name="connsiteY27" fmla="*/ 708079 h 3276600"/>
                <a:gd name="connsiteX28" fmla="*/ 2788125 w 2915214"/>
                <a:gd name="connsiteY28" fmla="*/ 729722 h 3276600"/>
                <a:gd name="connsiteX29" fmla="*/ 2812218 w 2915214"/>
                <a:gd name="connsiteY29" fmla="*/ 750956 h 3276600"/>
                <a:gd name="connsiteX30" fmla="*/ 2832897 w 2915214"/>
                <a:gd name="connsiteY30" fmla="*/ 772802 h 3276600"/>
                <a:gd name="connsiteX31" fmla="*/ 2850967 w 2915214"/>
                <a:gd name="connsiteY31" fmla="*/ 795466 h 3276600"/>
                <a:gd name="connsiteX32" fmla="*/ 2866226 w 2915214"/>
                <a:gd name="connsiteY32" fmla="*/ 819150 h 3276600"/>
                <a:gd name="connsiteX33" fmla="*/ 2878874 w 2915214"/>
                <a:gd name="connsiteY33" fmla="*/ 844264 h 3276600"/>
                <a:gd name="connsiteX34" fmla="*/ 2889314 w 2915214"/>
                <a:gd name="connsiteY34" fmla="*/ 871215 h 3276600"/>
                <a:gd name="connsiteX35" fmla="*/ 2897747 w 2915214"/>
                <a:gd name="connsiteY35" fmla="*/ 900412 h 3276600"/>
                <a:gd name="connsiteX36" fmla="*/ 2903971 w 2915214"/>
                <a:gd name="connsiteY36" fmla="*/ 932059 h 3276600"/>
                <a:gd name="connsiteX37" fmla="*/ 2908990 w 2915214"/>
                <a:gd name="connsiteY37" fmla="*/ 966564 h 3276600"/>
                <a:gd name="connsiteX38" fmla="*/ 2912203 w 2915214"/>
                <a:gd name="connsiteY38" fmla="*/ 1004337 h 3276600"/>
                <a:gd name="connsiteX39" fmla="*/ 2914210 w 2915214"/>
                <a:gd name="connsiteY39" fmla="*/ 1045580 h 3276600"/>
                <a:gd name="connsiteX40" fmla="*/ 2915013 w 2915214"/>
                <a:gd name="connsiteY40" fmla="*/ 1090907 h 3276600"/>
                <a:gd name="connsiteX41" fmla="*/ 2915214 w 2915214"/>
                <a:gd name="connsiteY41" fmla="*/ 1140726 h 3276600"/>
                <a:gd name="connsiteX42" fmla="*/ 2914612 w 2915214"/>
                <a:gd name="connsiteY42" fmla="*/ 1195036 h 3276600"/>
                <a:gd name="connsiteX43" fmla="*/ 2913407 w 2915214"/>
                <a:gd name="connsiteY43" fmla="*/ 1254043 h 3276600"/>
                <a:gd name="connsiteX44" fmla="*/ 2912203 w 2915214"/>
                <a:gd name="connsiteY44" fmla="*/ 1318766 h 3276600"/>
                <a:gd name="connsiteX45" fmla="*/ 2910797 w 2915214"/>
                <a:gd name="connsiteY45" fmla="*/ 1389207 h 3276600"/>
                <a:gd name="connsiteX46" fmla="*/ 2909593 w 2915214"/>
                <a:gd name="connsiteY46" fmla="*/ 1465568 h 3276600"/>
                <a:gd name="connsiteX47" fmla="*/ 2908589 w 2915214"/>
                <a:gd name="connsiteY47" fmla="*/ 1548667 h 3276600"/>
                <a:gd name="connsiteX48" fmla="*/ 2908187 w 2915214"/>
                <a:gd name="connsiteY48" fmla="*/ 1638300 h 3276600"/>
                <a:gd name="connsiteX49" fmla="*/ 2908589 w 2915214"/>
                <a:gd name="connsiteY49" fmla="*/ 1727933 h 3276600"/>
                <a:gd name="connsiteX50" fmla="*/ 2909593 w 2915214"/>
                <a:gd name="connsiteY50" fmla="*/ 1811032 h 3276600"/>
                <a:gd name="connsiteX51" fmla="*/ 2910797 w 2915214"/>
                <a:gd name="connsiteY51" fmla="*/ 1887394 h 3276600"/>
                <a:gd name="connsiteX52" fmla="*/ 2912203 w 2915214"/>
                <a:gd name="connsiteY52" fmla="*/ 1957834 h 3276600"/>
                <a:gd name="connsiteX53" fmla="*/ 2913407 w 2915214"/>
                <a:gd name="connsiteY53" fmla="*/ 2022557 h 3276600"/>
                <a:gd name="connsiteX54" fmla="*/ 2914612 w 2915214"/>
                <a:gd name="connsiteY54" fmla="*/ 2081564 h 3276600"/>
                <a:gd name="connsiteX55" fmla="*/ 2915214 w 2915214"/>
                <a:gd name="connsiteY55" fmla="*/ 2135875 h 3276600"/>
                <a:gd name="connsiteX56" fmla="*/ 2915013 w 2915214"/>
                <a:gd name="connsiteY56" fmla="*/ 2185693 h 3276600"/>
                <a:gd name="connsiteX57" fmla="*/ 2914210 w 2915214"/>
                <a:gd name="connsiteY57" fmla="*/ 2231020 h 3276600"/>
                <a:gd name="connsiteX58" fmla="*/ 2912203 w 2915214"/>
                <a:gd name="connsiteY58" fmla="*/ 2272263 h 3276600"/>
                <a:gd name="connsiteX59" fmla="*/ 2908990 w 2915214"/>
                <a:gd name="connsiteY59" fmla="*/ 2310036 h 3276600"/>
                <a:gd name="connsiteX60" fmla="*/ 2904172 w 2915214"/>
                <a:gd name="connsiteY60" fmla="*/ 2344541 h 3276600"/>
                <a:gd name="connsiteX61" fmla="*/ 2897747 w 2915214"/>
                <a:gd name="connsiteY61" fmla="*/ 2376188 h 3276600"/>
                <a:gd name="connsiteX62" fmla="*/ 2889314 w 2915214"/>
                <a:gd name="connsiteY62" fmla="*/ 2405386 h 3276600"/>
                <a:gd name="connsiteX63" fmla="*/ 2878874 w 2915214"/>
                <a:gd name="connsiteY63" fmla="*/ 2432337 h 3276600"/>
                <a:gd name="connsiteX64" fmla="*/ 2866226 w 2915214"/>
                <a:gd name="connsiteY64" fmla="*/ 2457450 h 3276600"/>
                <a:gd name="connsiteX65" fmla="*/ 2850967 w 2915214"/>
                <a:gd name="connsiteY65" fmla="*/ 2481134 h 3276600"/>
                <a:gd name="connsiteX66" fmla="*/ 2832897 w 2915214"/>
                <a:gd name="connsiteY66" fmla="*/ 2503798 h 3276600"/>
                <a:gd name="connsiteX67" fmla="*/ 2812218 w 2915214"/>
                <a:gd name="connsiteY67" fmla="*/ 2525645 h 3276600"/>
                <a:gd name="connsiteX68" fmla="*/ 2788125 w 2915214"/>
                <a:gd name="connsiteY68" fmla="*/ 2546879 h 3276600"/>
                <a:gd name="connsiteX69" fmla="*/ 2760820 w 2915214"/>
                <a:gd name="connsiteY69" fmla="*/ 2568521 h 3276600"/>
                <a:gd name="connsiteX70" fmla="*/ 2730102 w 2915214"/>
                <a:gd name="connsiteY70" fmla="*/ 2590164 h 3276600"/>
                <a:gd name="connsiteX71" fmla="*/ 2695368 w 2915214"/>
                <a:gd name="connsiteY71" fmla="*/ 2612623 h 3276600"/>
                <a:gd name="connsiteX72" fmla="*/ 2657021 w 2915214"/>
                <a:gd name="connsiteY72" fmla="*/ 2636103 h 3276600"/>
                <a:gd name="connsiteX73" fmla="*/ 2614256 w 2915214"/>
                <a:gd name="connsiteY73" fmla="*/ 2660808 h 3276600"/>
                <a:gd name="connsiteX74" fmla="*/ 2567276 w 2915214"/>
                <a:gd name="connsiteY74" fmla="*/ 2687351 h 3276600"/>
                <a:gd name="connsiteX75" fmla="*/ 2515677 w 2915214"/>
                <a:gd name="connsiteY75" fmla="*/ 2716140 h 3276600"/>
                <a:gd name="connsiteX76" fmla="*/ 2459662 w 2915214"/>
                <a:gd name="connsiteY76" fmla="*/ 2747379 h 3276600"/>
                <a:gd name="connsiteX77" fmla="*/ 2398225 w 2915214"/>
                <a:gd name="connsiteY77" fmla="*/ 2781476 h 3276600"/>
                <a:gd name="connsiteX78" fmla="*/ 2331971 w 2915214"/>
                <a:gd name="connsiteY78" fmla="*/ 2818431 h 3276600"/>
                <a:gd name="connsiteX79" fmla="*/ 2260094 w 2915214"/>
                <a:gd name="connsiteY79" fmla="*/ 2859062 h 3276600"/>
                <a:gd name="connsiteX80" fmla="*/ 2182997 w 2915214"/>
                <a:gd name="connsiteY80" fmla="*/ 2903777 h 3276600"/>
                <a:gd name="connsiteX81" fmla="*/ 2105901 w 2915214"/>
                <a:gd name="connsiteY81" fmla="*/ 2948695 h 3276600"/>
                <a:gd name="connsiteX82" fmla="*/ 2035028 w 2915214"/>
                <a:gd name="connsiteY82" fmla="*/ 2991164 h 3276600"/>
                <a:gd name="connsiteX83" fmla="*/ 1969978 w 2915214"/>
                <a:gd name="connsiteY83" fmla="*/ 3030365 h 3276600"/>
                <a:gd name="connsiteX84" fmla="*/ 1910148 w 2915214"/>
                <a:gd name="connsiteY84" fmla="*/ 3066912 h 3276600"/>
                <a:gd name="connsiteX85" fmla="*/ 1855136 w 2915214"/>
                <a:gd name="connsiteY85" fmla="*/ 3100193 h 3276600"/>
                <a:gd name="connsiteX86" fmla="*/ 1804743 w 2915214"/>
                <a:gd name="connsiteY86" fmla="*/ 3131023 h 3276600"/>
                <a:gd name="connsiteX87" fmla="*/ 1758364 w 2915214"/>
                <a:gd name="connsiteY87" fmla="*/ 3158587 h 3276600"/>
                <a:gd name="connsiteX88" fmla="*/ 1715800 w 2915214"/>
                <a:gd name="connsiteY88" fmla="*/ 3183496 h 3276600"/>
                <a:gd name="connsiteX89" fmla="*/ 1676449 w 2915214"/>
                <a:gd name="connsiteY89" fmla="*/ 3205139 h 3276600"/>
                <a:gd name="connsiteX90" fmla="*/ 1639908 w 2915214"/>
                <a:gd name="connsiteY90" fmla="*/ 3224127 h 3276600"/>
                <a:gd name="connsiteX91" fmla="*/ 1605777 w 2915214"/>
                <a:gd name="connsiteY91" fmla="*/ 3240053 h 3276600"/>
                <a:gd name="connsiteX92" fmla="*/ 1573654 w 2915214"/>
                <a:gd name="connsiteY92" fmla="*/ 3253324 h 3276600"/>
                <a:gd name="connsiteX93" fmla="*/ 1543337 w 2915214"/>
                <a:gd name="connsiteY93" fmla="*/ 3263533 h 3276600"/>
                <a:gd name="connsiteX94" fmla="*/ 1514024 w 2915214"/>
                <a:gd name="connsiteY94" fmla="*/ 3270679 h 3276600"/>
                <a:gd name="connsiteX95" fmla="*/ 1485515 w 2915214"/>
                <a:gd name="connsiteY95" fmla="*/ 3275171 h 3276600"/>
                <a:gd name="connsiteX96" fmla="*/ 1457808 w 2915214"/>
                <a:gd name="connsiteY96" fmla="*/ 3276600 h 3276600"/>
                <a:gd name="connsiteX97" fmla="*/ 1429700 w 2915214"/>
                <a:gd name="connsiteY97" fmla="*/ 3275171 h 3276600"/>
                <a:gd name="connsiteX98" fmla="*/ 1401190 w 2915214"/>
                <a:gd name="connsiteY98" fmla="*/ 3270679 h 3276600"/>
                <a:gd name="connsiteX99" fmla="*/ 1371877 w 2915214"/>
                <a:gd name="connsiteY99" fmla="*/ 3263533 h 3276600"/>
                <a:gd name="connsiteX100" fmla="*/ 1341561 w 2915214"/>
                <a:gd name="connsiteY100" fmla="*/ 3253324 h 3276600"/>
                <a:gd name="connsiteX101" fmla="*/ 1309437 w 2915214"/>
                <a:gd name="connsiteY101" fmla="*/ 3240053 h 3276600"/>
                <a:gd name="connsiteX102" fmla="*/ 1275306 w 2915214"/>
                <a:gd name="connsiteY102" fmla="*/ 3224127 h 3276600"/>
                <a:gd name="connsiteX103" fmla="*/ 1238765 w 2915214"/>
                <a:gd name="connsiteY103" fmla="*/ 3205139 h 3276600"/>
                <a:gd name="connsiteX104" fmla="*/ 1199414 w 2915214"/>
                <a:gd name="connsiteY104" fmla="*/ 3183496 h 3276600"/>
                <a:gd name="connsiteX105" fmla="*/ 1156850 w 2915214"/>
                <a:gd name="connsiteY105" fmla="*/ 3158587 h 3276600"/>
                <a:gd name="connsiteX106" fmla="*/ 1110472 w 2915214"/>
                <a:gd name="connsiteY106" fmla="*/ 3131023 h 3276600"/>
                <a:gd name="connsiteX107" fmla="*/ 1060078 w 2915214"/>
                <a:gd name="connsiteY107" fmla="*/ 3100193 h 3276600"/>
                <a:gd name="connsiteX108" fmla="*/ 1005066 w 2915214"/>
                <a:gd name="connsiteY108" fmla="*/ 3066912 h 3276600"/>
                <a:gd name="connsiteX109" fmla="*/ 945236 w 2915214"/>
                <a:gd name="connsiteY109" fmla="*/ 3030365 h 3276600"/>
                <a:gd name="connsiteX110" fmla="*/ 880186 w 2915214"/>
                <a:gd name="connsiteY110" fmla="*/ 2991164 h 3276600"/>
                <a:gd name="connsiteX111" fmla="*/ 809313 w 2915214"/>
                <a:gd name="connsiteY111" fmla="*/ 2948695 h 3276600"/>
                <a:gd name="connsiteX112" fmla="*/ 732217 w 2915214"/>
                <a:gd name="connsiteY112" fmla="*/ 2903777 h 3276600"/>
                <a:gd name="connsiteX113" fmla="*/ 655120 w 2915214"/>
                <a:gd name="connsiteY113" fmla="*/ 2859062 h 3276600"/>
                <a:gd name="connsiteX114" fmla="*/ 583244 w 2915214"/>
                <a:gd name="connsiteY114" fmla="*/ 2818431 h 3276600"/>
                <a:gd name="connsiteX115" fmla="*/ 516989 w 2915214"/>
                <a:gd name="connsiteY115" fmla="*/ 2781272 h 3276600"/>
                <a:gd name="connsiteX116" fmla="*/ 455553 w 2915214"/>
                <a:gd name="connsiteY116" fmla="*/ 2747174 h 3276600"/>
                <a:gd name="connsiteX117" fmla="*/ 399537 w 2915214"/>
                <a:gd name="connsiteY117" fmla="*/ 2716140 h 3276600"/>
                <a:gd name="connsiteX118" fmla="*/ 347939 w 2915214"/>
                <a:gd name="connsiteY118" fmla="*/ 2687351 h 3276600"/>
                <a:gd name="connsiteX119" fmla="*/ 300958 w 2915214"/>
                <a:gd name="connsiteY119" fmla="*/ 2660808 h 3276600"/>
                <a:gd name="connsiteX120" fmla="*/ 258394 w 2915214"/>
                <a:gd name="connsiteY120" fmla="*/ 2636103 h 3276600"/>
                <a:gd name="connsiteX121" fmla="*/ 219846 w 2915214"/>
                <a:gd name="connsiteY121" fmla="*/ 2612419 h 3276600"/>
                <a:gd name="connsiteX122" fmla="*/ 185112 w 2915214"/>
                <a:gd name="connsiteY122" fmla="*/ 2590164 h 3276600"/>
                <a:gd name="connsiteX123" fmla="*/ 154595 w 2915214"/>
                <a:gd name="connsiteY123" fmla="*/ 2568521 h 3276600"/>
                <a:gd name="connsiteX124" fmla="*/ 127089 w 2915214"/>
                <a:gd name="connsiteY124" fmla="*/ 2546879 h 3276600"/>
                <a:gd name="connsiteX125" fmla="*/ 102996 w 2915214"/>
                <a:gd name="connsiteY125" fmla="*/ 2525645 h 3276600"/>
                <a:gd name="connsiteX126" fmla="*/ 82317 w 2915214"/>
                <a:gd name="connsiteY126" fmla="*/ 2503798 h 3276600"/>
                <a:gd name="connsiteX127" fmla="*/ 64247 w 2915214"/>
                <a:gd name="connsiteY127" fmla="*/ 2481134 h 3276600"/>
                <a:gd name="connsiteX128" fmla="*/ 48989 w 2915214"/>
                <a:gd name="connsiteY128" fmla="*/ 2457450 h 3276600"/>
                <a:gd name="connsiteX129" fmla="*/ 36340 w 2915214"/>
                <a:gd name="connsiteY129" fmla="*/ 2432337 h 3276600"/>
                <a:gd name="connsiteX130" fmla="*/ 25900 w 2915214"/>
                <a:gd name="connsiteY130" fmla="*/ 2405386 h 3276600"/>
                <a:gd name="connsiteX131" fmla="*/ 17467 w 2915214"/>
                <a:gd name="connsiteY131" fmla="*/ 2376188 h 3276600"/>
                <a:gd name="connsiteX132" fmla="*/ 11243 w 2915214"/>
                <a:gd name="connsiteY132" fmla="*/ 2344541 h 3276600"/>
                <a:gd name="connsiteX133" fmla="*/ 6224 w 2915214"/>
                <a:gd name="connsiteY133" fmla="*/ 2310036 h 3276600"/>
                <a:gd name="connsiteX134" fmla="*/ 3012 w 2915214"/>
                <a:gd name="connsiteY134" fmla="*/ 2272263 h 3276600"/>
                <a:gd name="connsiteX135" fmla="*/ 1004 w 2915214"/>
                <a:gd name="connsiteY135" fmla="*/ 2231020 h 3276600"/>
                <a:gd name="connsiteX136" fmla="*/ 201 w 2915214"/>
                <a:gd name="connsiteY136" fmla="*/ 2185693 h 3276600"/>
                <a:gd name="connsiteX137" fmla="*/ 0 w 2915214"/>
                <a:gd name="connsiteY137" fmla="*/ 2135875 h 3276600"/>
                <a:gd name="connsiteX138" fmla="*/ 603 w 2915214"/>
                <a:gd name="connsiteY138" fmla="*/ 2081564 h 3276600"/>
                <a:gd name="connsiteX139" fmla="*/ 1807 w 2915214"/>
                <a:gd name="connsiteY139" fmla="*/ 2022557 h 3276600"/>
                <a:gd name="connsiteX140" fmla="*/ 3012 w 2915214"/>
                <a:gd name="connsiteY140" fmla="*/ 1957834 h 3276600"/>
                <a:gd name="connsiteX141" fmla="*/ 4417 w 2915214"/>
                <a:gd name="connsiteY141" fmla="*/ 1887394 h 3276600"/>
                <a:gd name="connsiteX142" fmla="*/ 5622 w 2915214"/>
                <a:gd name="connsiteY142" fmla="*/ 1811032 h 3276600"/>
                <a:gd name="connsiteX143" fmla="*/ 6626 w 2915214"/>
                <a:gd name="connsiteY143" fmla="*/ 1727933 h 3276600"/>
                <a:gd name="connsiteX144" fmla="*/ 7027 w 2915214"/>
                <a:gd name="connsiteY144" fmla="*/ 1638300 h 3276600"/>
                <a:gd name="connsiteX145" fmla="*/ 6626 w 2915214"/>
                <a:gd name="connsiteY145" fmla="*/ 1548667 h 3276600"/>
                <a:gd name="connsiteX146" fmla="*/ 5622 w 2915214"/>
                <a:gd name="connsiteY146" fmla="*/ 1465568 h 3276600"/>
                <a:gd name="connsiteX147" fmla="*/ 4417 w 2915214"/>
                <a:gd name="connsiteY147" fmla="*/ 1389207 h 3276600"/>
                <a:gd name="connsiteX148" fmla="*/ 3012 w 2915214"/>
                <a:gd name="connsiteY148" fmla="*/ 1318766 h 3276600"/>
                <a:gd name="connsiteX149" fmla="*/ 1807 w 2915214"/>
                <a:gd name="connsiteY149" fmla="*/ 1254043 h 3276600"/>
                <a:gd name="connsiteX150" fmla="*/ 603 w 2915214"/>
                <a:gd name="connsiteY150" fmla="*/ 1195036 h 3276600"/>
                <a:gd name="connsiteX151" fmla="*/ 0 w 2915214"/>
                <a:gd name="connsiteY151" fmla="*/ 1140726 h 3276600"/>
                <a:gd name="connsiteX152" fmla="*/ 201 w 2915214"/>
                <a:gd name="connsiteY152" fmla="*/ 1090907 h 3276600"/>
                <a:gd name="connsiteX153" fmla="*/ 1004 w 2915214"/>
                <a:gd name="connsiteY153" fmla="*/ 1045580 h 3276600"/>
                <a:gd name="connsiteX154" fmla="*/ 3012 w 2915214"/>
                <a:gd name="connsiteY154" fmla="*/ 1004337 h 3276600"/>
                <a:gd name="connsiteX155" fmla="*/ 6224 w 2915214"/>
                <a:gd name="connsiteY155" fmla="*/ 966564 h 3276600"/>
                <a:gd name="connsiteX156" fmla="*/ 11043 w 2915214"/>
                <a:gd name="connsiteY156" fmla="*/ 932059 h 3276600"/>
                <a:gd name="connsiteX157" fmla="*/ 17467 w 2915214"/>
                <a:gd name="connsiteY157" fmla="*/ 900412 h 3276600"/>
                <a:gd name="connsiteX158" fmla="*/ 25900 w 2915214"/>
                <a:gd name="connsiteY158" fmla="*/ 871215 h 3276600"/>
                <a:gd name="connsiteX159" fmla="*/ 36340 w 2915214"/>
                <a:gd name="connsiteY159" fmla="*/ 844264 h 3276600"/>
                <a:gd name="connsiteX160" fmla="*/ 48989 w 2915214"/>
                <a:gd name="connsiteY160" fmla="*/ 819150 h 3276600"/>
                <a:gd name="connsiteX161" fmla="*/ 64247 w 2915214"/>
                <a:gd name="connsiteY161" fmla="*/ 795466 h 3276600"/>
                <a:gd name="connsiteX162" fmla="*/ 82317 w 2915214"/>
                <a:gd name="connsiteY162" fmla="*/ 772802 h 3276600"/>
                <a:gd name="connsiteX163" fmla="*/ 102996 w 2915214"/>
                <a:gd name="connsiteY163" fmla="*/ 750956 h 3276600"/>
                <a:gd name="connsiteX164" fmla="*/ 127089 w 2915214"/>
                <a:gd name="connsiteY164" fmla="*/ 729722 h 3276600"/>
                <a:gd name="connsiteX165" fmla="*/ 154394 w 2915214"/>
                <a:gd name="connsiteY165" fmla="*/ 708079 h 3276600"/>
                <a:gd name="connsiteX166" fmla="*/ 185112 w 2915214"/>
                <a:gd name="connsiteY166" fmla="*/ 686436 h 3276600"/>
                <a:gd name="connsiteX167" fmla="*/ 219846 w 2915214"/>
                <a:gd name="connsiteY167" fmla="*/ 663977 h 3276600"/>
                <a:gd name="connsiteX168" fmla="*/ 258193 w 2915214"/>
                <a:gd name="connsiteY168" fmla="*/ 640497 h 3276600"/>
                <a:gd name="connsiteX169" fmla="*/ 300958 w 2915214"/>
                <a:gd name="connsiteY169" fmla="*/ 615792 h 3276600"/>
                <a:gd name="connsiteX170" fmla="*/ 347939 w 2915214"/>
                <a:gd name="connsiteY170" fmla="*/ 589249 h 3276600"/>
                <a:gd name="connsiteX171" fmla="*/ 399537 w 2915214"/>
                <a:gd name="connsiteY171" fmla="*/ 560460 h 3276600"/>
                <a:gd name="connsiteX172" fmla="*/ 455553 w 2915214"/>
                <a:gd name="connsiteY172" fmla="*/ 529222 h 3276600"/>
                <a:gd name="connsiteX173" fmla="*/ 516989 w 2915214"/>
                <a:gd name="connsiteY173" fmla="*/ 495124 h 3276600"/>
                <a:gd name="connsiteX174" fmla="*/ 583244 w 2915214"/>
                <a:gd name="connsiteY174" fmla="*/ 458169 h 3276600"/>
                <a:gd name="connsiteX175" fmla="*/ 655120 w 2915214"/>
                <a:gd name="connsiteY175" fmla="*/ 417538 h 3276600"/>
                <a:gd name="connsiteX176" fmla="*/ 732217 w 2915214"/>
                <a:gd name="connsiteY176" fmla="*/ 372824 h 3276600"/>
                <a:gd name="connsiteX177" fmla="*/ 809313 w 2915214"/>
                <a:gd name="connsiteY177" fmla="*/ 327905 h 3276600"/>
                <a:gd name="connsiteX178" fmla="*/ 880186 w 2915214"/>
                <a:gd name="connsiteY178" fmla="*/ 285437 h 3276600"/>
                <a:gd name="connsiteX179" fmla="*/ 945236 w 2915214"/>
                <a:gd name="connsiteY179" fmla="*/ 246235 h 3276600"/>
                <a:gd name="connsiteX180" fmla="*/ 1005066 w 2915214"/>
                <a:gd name="connsiteY180" fmla="*/ 209688 h 3276600"/>
                <a:gd name="connsiteX181" fmla="*/ 1060078 w 2915214"/>
                <a:gd name="connsiteY181" fmla="*/ 176407 h 3276600"/>
                <a:gd name="connsiteX182" fmla="*/ 1110472 w 2915214"/>
                <a:gd name="connsiteY182" fmla="*/ 145577 h 3276600"/>
                <a:gd name="connsiteX183" fmla="*/ 1156850 w 2915214"/>
                <a:gd name="connsiteY183" fmla="*/ 118013 h 3276600"/>
                <a:gd name="connsiteX184" fmla="*/ 1199414 w 2915214"/>
                <a:gd name="connsiteY184" fmla="*/ 93104 h 3276600"/>
                <a:gd name="connsiteX185" fmla="*/ 1238765 w 2915214"/>
                <a:gd name="connsiteY185" fmla="*/ 71461 h 3276600"/>
                <a:gd name="connsiteX186" fmla="*/ 1275306 w 2915214"/>
                <a:gd name="connsiteY186" fmla="*/ 52473 h 3276600"/>
                <a:gd name="connsiteX187" fmla="*/ 1309437 w 2915214"/>
                <a:gd name="connsiteY187" fmla="*/ 36547 h 3276600"/>
                <a:gd name="connsiteX188" fmla="*/ 1341561 w 2915214"/>
                <a:gd name="connsiteY188" fmla="*/ 23276 h 3276600"/>
                <a:gd name="connsiteX189" fmla="*/ 1371877 w 2915214"/>
                <a:gd name="connsiteY189" fmla="*/ 13067 h 3276600"/>
                <a:gd name="connsiteX190" fmla="*/ 1401190 w 2915214"/>
                <a:gd name="connsiteY190" fmla="*/ 5921 h 3276600"/>
                <a:gd name="connsiteX191" fmla="*/ 1429700 w 2915214"/>
                <a:gd name="connsiteY191" fmla="*/ 1429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2915214" h="3276600">
                  <a:moveTo>
                    <a:pt x="1457808" y="0"/>
                  </a:moveTo>
                  <a:lnTo>
                    <a:pt x="1485515" y="1429"/>
                  </a:lnTo>
                  <a:lnTo>
                    <a:pt x="1514024" y="5921"/>
                  </a:lnTo>
                  <a:lnTo>
                    <a:pt x="1543337" y="13067"/>
                  </a:lnTo>
                  <a:lnTo>
                    <a:pt x="1573654" y="23276"/>
                  </a:lnTo>
                  <a:lnTo>
                    <a:pt x="1605777" y="36547"/>
                  </a:lnTo>
                  <a:lnTo>
                    <a:pt x="1639908" y="52473"/>
                  </a:lnTo>
                  <a:lnTo>
                    <a:pt x="1676449" y="71461"/>
                  </a:lnTo>
                  <a:lnTo>
                    <a:pt x="1715800" y="93104"/>
                  </a:lnTo>
                  <a:lnTo>
                    <a:pt x="1758364" y="118013"/>
                  </a:lnTo>
                  <a:lnTo>
                    <a:pt x="1804743" y="145577"/>
                  </a:lnTo>
                  <a:lnTo>
                    <a:pt x="1855136" y="176407"/>
                  </a:lnTo>
                  <a:lnTo>
                    <a:pt x="1910148" y="209688"/>
                  </a:lnTo>
                  <a:lnTo>
                    <a:pt x="1969978" y="246235"/>
                  </a:lnTo>
                  <a:lnTo>
                    <a:pt x="2035028" y="285437"/>
                  </a:lnTo>
                  <a:lnTo>
                    <a:pt x="2105901" y="327905"/>
                  </a:lnTo>
                  <a:lnTo>
                    <a:pt x="2182997" y="372824"/>
                  </a:lnTo>
                  <a:lnTo>
                    <a:pt x="2260094" y="417538"/>
                  </a:lnTo>
                  <a:lnTo>
                    <a:pt x="2331971" y="458169"/>
                  </a:lnTo>
                  <a:lnTo>
                    <a:pt x="2398225" y="495329"/>
                  </a:lnTo>
                  <a:lnTo>
                    <a:pt x="2459662" y="529426"/>
                  </a:lnTo>
                  <a:lnTo>
                    <a:pt x="2515677" y="560460"/>
                  </a:lnTo>
                  <a:lnTo>
                    <a:pt x="2567276" y="589249"/>
                  </a:lnTo>
                  <a:lnTo>
                    <a:pt x="2614256" y="615792"/>
                  </a:lnTo>
                  <a:lnTo>
                    <a:pt x="2656820" y="640497"/>
                  </a:lnTo>
                  <a:lnTo>
                    <a:pt x="2695368" y="664181"/>
                  </a:lnTo>
                  <a:lnTo>
                    <a:pt x="2730102" y="686436"/>
                  </a:lnTo>
                  <a:lnTo>
                    <a:pt x="2760619" y="708079"/>
                  </a:lnTo>
                  <a:lnTo>
                    <a:pt x="2788125" y="729722"/>
                  </a:lnTo>
                  <a:lnTo>
                    <a:pt x="2812218" y="750956"/>
                  </a:lnTo>
                  <a:lnTo>
                    <a:pt x="2832897" y="772802"/>
                  </a:lnTo>
                  <a:lnTo>
                    <a:pt x="2850967" y="795466"/>
                  </a:lnTo>
                  <a:lnTo>
                    <a:pt x="2866226" y="819150"/>
                  </a:lnTo>
                  <a:lnTo>
                    <a:pt x="2878874" y="844264"/>
                  </a:lnTo>
                  <a:lnTo>
                    <a:pt x="2889314" y="871215"/>
                  </a:lnTo>
                  <a:lnTo>
                    <a:pt x="2897747" y="900412"/>
                  </a:lnTo>
                  <a:lnTo>
                    <a:pt x="2903971" y="932059"/>
                  </a:lnTo>
                  <a:lnTo>
                    <a:pt x="2908990" y="966564"/>
                  </a:lnTo>
                  <a:lnTo>
                    <a:pt x="2912203" y="1004337"/>
                  </a:lnTo>
                  <a:lnTo>
                    <a:pt x="2914210" y="1045580"/>
                  </a:lnTo>
                  <a:lnTo>
                    <a:pt x="2915013" y="1090907"/>
                  </a:lnTo>
                  <a:lnTo>
                    <a:pt x="2915214" y="1140726"/>
                  </a:lnTo>
                  <a:lnTo>
                    <a:pt x="2914612" y="1195036"/>
                  </a:lnTo>
                  <a:lnTo>
                    <a:pt x="2913407" y="1254043"/>
                  </a:lnTo>
                  <a:lnTo>
                    <a:pt x="2912203" y="1318766"/>
                  </a:lnTo>
                  <a:lnTo>
                    <a:pt x="2910797" y="1389207"/>
                  </a:lnTo>
                  <a:lnTo>
                    <a:pt x="2909593" y="1465568"/>
                  </a:lnTo>
                  <a:lnTo>
                    <a:pt x="2908589" y="1548667"/>
                  </a:lnTo>
                  <a:lnTo>
                    <a:pt x="2908187" y="1638300"/>
                  </a:lnTo>
                  <a:lnTo>
                    <a:pt x="2908589" y="1727933"/>
                  </a:lnTo>
                  <a:lnTo>
                    <a:pt x="2909593" y="1811032"/>
                  </a:lnTo>
                  <a:lnTo>
                    <a:pt x="2910797" y="1887394"/>
                  </a:lnTo>
                  <a:lnTo>
                    <a:pt x="2912203" y="1957834"/>
                  </a:lnTo>
                  <a:lnTo>
                    <a:pt x="2913407" y="2022557"/>
                  </a:lnTo>
                  <a:lnTo>
                    <a:pt x="2914612" y="2081564"/>
                  </a:lnTo>
                  <a:lnTo>
                    <a:pt x="2915214" y="2135875"/>
                  </a:lnTo>
                  <a:lnTo>
                    <a:pt x="2915013" y="2185693"/>
                  </a:lnTo>
                  <a:lnTo>
                    <a:pt x="2914210" y="2231020"/>
                  </a:lnTo>
                  <a:lnTo>
                    <a:pt x="2912203" y="2272263"/>
                  </a:lnTo>
                  <a:lnTo>
                    <a:pt x="2908990" y="2310036"/>
                  </a:lnTo>
                  <a:lnTo>
                    <a:pt x="2904172" y="2344541"/>
                  </a:lnTo>
                  <a:lnTo>
                    <a:pt x="2897747" y="2376188"/>
                  </a:lnTo>
                  <a:lnTo>
                    <a:pt x="2889314" y="2405386"/>
                  </a:lnTo>
                  <a:lnTo>
                    <a:pt x="2878874" y="2432337"/>
                  </a:lnTo>
                  <a:lnTo>
                    <a:pt x="2866226" y="2457450"/>
                  </a:lnTo>
                  <a:lnTo>
                    <a:pt x="2850967" y="2481134"/>
                  </a:lnTo>
                  <a:lnTo>
                    <a:pt x="2832897" y="2503798"/>
                  </a:lnTo>
                  <a:lnTo>
                    <a:pt x="2812218" y="2525645"/>
                  </a:lnTo>
                  <a:lnTo>
                    <a:pt x="2788125" y="2546879"/>
                  </a:lnTo>
                  <a:lnTo>
                    <a:pt x="2760820" y="2568521"/>
                  </a:lnTo>
                  <a:lnTo>
                    <a:pt x="2730102" y="2590164"/>
                  </a:lnTo>
                  <a:lnTo>
                    <a:pt x="2695368" y="2612623"/>
                  </a:lnTo>
                  <a:lnTo>
                    <a:pt x="2657021" y="2636103"/>
                  </a:lnTo>
                  <a:lnTo>
                    <a:pt x="2614256" y="2660808"/>
                  </a:lnTo>
                  <a:lnTo>
                    <a:pt x="2567276" y="2687351"/>
                  </a:lnTo>
                  <a:lnTo>
                    <a:pt x="2515677" y="2716140"/>
                  </a:lnTo>
                  <a:lnTo>
                    <a:pt x="2459662" y="2747379"/>
                  </a:lnTo>
                  <a:lnTo>
                    <a:pt x="2398225" y="2781476"/>
                  </a:lnTo>
                  <a:lnTo>
                    <a:pt x="2331971" y="2818431"/>
                  </a:lnTo>
                  <a:lnTo>
                    <a:pt x="2260094" y="2859062"/>
                  </a:lnTo>
                  <a:lnTo>
                    <a:pt x="2182997" y="2903777"/>
                  </a:lnTo>
                  <a:lnTo>
                    <a:pt x="2105901" y="2948695"/>
                  </a:lnTo>
                  <a:lnTo>
                    <a:pt x="2035028" y="2991164"/>
                  </a:lnTo>
                  <a:lnTo>
                    <a:pt x="1969978" y="3030365"/>
                  </a:lnTo>
                  <a:lnTo>
                    <a:pt x="1910148" y="3066912"/>
                  </a:lnTo>
                  <a:lnTo>
                    <a:pt x="1855136" y="3100193"/>
                  </a:lnTo>
                  <a:lnTo>
                    <a:pt x="1804743" y="3131023"/>
                  </a:lnTo>
                  <a:lnTo>
                    <a:pt x="1758364" y="3158587"/>
                  </a:lnTo>
                  <a:lnTo>
                    <a:pt x="1715800" y="3183496"/>
                  </a:lnTo>
                  <a:lnTo>
                    <a:pt x="1676449" y="3205139"/>
                  </a:lnTo>
                  <a:lnTo>
                    <a:pt x="1639908" y="3224127"/>
                  </a:lnTo>
                  <a:lnTo>
                    <a:pt x="1605777" y="3240053"/>
                  </a:lnTo>
                  <a:lnTo>
                    <a:pt x="1573654" y="3253324"/>
                  </a:lnTo>
                  <a:lnTo>
                    <a:pt x="1543337" y="3263533"/>
                  </a:lnTo>
                  <a:lnTo>
                    <a:pt x="1514024" y="3270679"/>
                  </a:lnTo>
                  <a:lnTo>
                    <a:pt x="1485515" y="3275171"/>
                  </a:lnTo>
                  <a:lnTo>
                    <a:pt x="1457808" y="3276600"/>
                  </a:lnTo>
                  <a:lnTo>
                    <a:pt x="1429700" y="3275171"/>
                  </a:lnTo>
                  <a:lnTo>
                    <a:pt x="1401190" y="3270679"/>
                  </a:lnTo>
                  <a:lnTo>
                    <a:pt x="1371877" y="3263533"/>
                  </a:lnTo>
                  <a:lnTo>
                    <a:pt x="1341561" y="3253324"/>
                  </a:lnTo>
                  <a:lnTo>
                    <a:pt x="1309437" y="3240053"/>
                  </a:lnTo>
                  <a:lnTo>
                    <a:pt x="1275306" y="3224127"/>
                  </a:lnTo>
                  <a:lnTo>
                    <a:pt x="1238765" y="3205139"/>
                  </a:lnTo>
                  <a:lnTo>
                    <a:pt x="1199414" y="3183496"/>
                  </a:lnTo>
                  <a:lnTo>
                    <a:pt x="1156850" y="3158587"/>
                  </a:lnTo>
                  <a:lnTo>
                    <a:pt x="1110472" y="3131023"/>
                  </a:lnTo>
                  <a:lnTo>
                    <a:pt x="1060078" y="3100193"/>
                  </a:lnTo>
                  <a:lnTo>
                    <a:pt x="1005066" y="3066912"/>
                  </a:lnTo>
                  <a:lnTo>
                    <a:pt x="945236" y="3030365"/>
                  </a:lnTo>
                  <a:lnTo>
                    <a:pt x="880186" y="2991164"/>
                  </a:lnTo>
                  <a:lnTo>
                    <a:pt x="809313" y="2948695"/>
                  </a:lnTo>
                  <a:lnTo>
                    <a:pt x="732217" y="2903777"/>
                  </a:lnTo>
                  <a:lnTo>
                    <a:pt x="655120" y="2859062"/>
                  </a:lnTo>
                  <a:lnTo>
                    <a:pt x="583244" y="2818431"/>
                  </a:lnTo>
                  <a:lnTo>
                    <a:pt x="516989" y="2781272"/>
                  </a:lnTo>
                  <a:lnTo>
                    <a:pt x="455553" y="2747174"/>
                  </a:lnTo>
                  <a:lnTo>
                    <a:pt x="399537" y="2716140"/>
                  </a:lnTo>
                  <a:lnTo>
                    <a:pt x="347939" y="2687351"/>
                  </a:lnTo>
                  <a:lnTo>
                    <a:pt x="300958" y="2660808"/>
                  </a:lnTo>
                  <a:lnTo>
                    <a:pt x="258394" y="2636103"/>
                  </a:lnTo>
                  <a:lnTo>
                    <a:pt x="219846" y="2612419"/>
                  </a:lnTo>
                  <a:lnTo>
                    <a:pt x="185112" y="2590164"/>
                  </a:lnTo>
                  <a:lnTo>
                    <a:pt x="154595" y="2568521"/>
                  </a:lnTo>
                  <a:lnTo>
                    <a:pt x="127089" y="2546879"/>
                  </a:lnTo>
                  <a:lnTo>
                    <a:pt x="102996" y="2525645"/>
                  </a:lnTo>
                  <a:lnTo>
                    <a:pt x="82317" y="2503798"/>
                  </a:lnTo>
                  <a:lnTo>
                    <a:pt x="64247" y="2481134"/>
                  </a:lnTo>
                  <a:lnTo>
                    <a:pt x="48989" y="2457450"/>
                  </a:lnTo>
                  <a:lnTo>
                    <a:pt x="36340" y="2432337"/>
                  </a:lnTo>
                  <a:lnTo>
                    <a:pt x="25900" y="2405386"/>
                  </a:lnTo>
                  <a:lnTo>
                    <a:pt x="17467" y="2376188"/>
                  </a:lnTo>
                  <a:lnTo>
                    <a:pt x="11243" y="2344541"/>
                  </a:lnTo>
                  <a:lnTo>
                    <a:pt x="6224" y="2310036"/>
                  </a:lnTo>
                  <a:lnTo>
                    <a:pt x="3012" y="2272263"/>
                  </a:lnTo>
                  <a:lnTo>
                    <a:pt x="1004" y="2231020"/>
                  </a:lnTo>
                  <a:lnTo>
                    <a:pt x="201" y="2185693"/>
                  </a:lnTo>
                  <a:lnTo>
                    <a:pt x="0" y="2135875"/>
                  </a:lnTo>
                  <a:lnTo>
                    <a:pt x="603" y="2081564"/>
                  </a:lnTo>
                  <a:lnTo>
                    <a:pt x="1807" y="2022557"/>
                  </a:lnTo>
                  <a:lnTo>
                    <a:pt x="3012" y="1957834"/>
                  </a:lnTo>
                  <a:lnTo>
                    <a:pt x="4417" y="1887394"/>
                  </a:lnTo>
                  <a:lnTo>
                    <a:pt x="5622" y="1811032"/>
                  </a:lnTo>
                  <a:lnTo>
                    <a:pt x="6626" y="1727933"/>
                  </a:lnTo>
                  <a:lnTo>
                    <a:pt x="7027" y="1638300"/>
                  </a:lnTo>
                  <a:lnTo>
                    <a:pt x="6626" y="1548667"/>
                  </a:lnTo>
                  <a:lnTo>
                    <a:pt x="5622" y="1465568"/>
                  </a:lnTo>
                  <a:lnTo>
                    <a:pt x="4417" y="1389207"/>
                  </a:lnTo>
                  <a:lnTo>
                    <a:pt x="3012" y="1318766"/>
                  </a:lnTo>
                  <a:lnTo>
                    <a:pt x="1807" y="1254043"/>
                  </a:lnTo>
                  <a:lnTo>
                    <a:pt x="603" y="1195036"/>
                  </a:lnTo>
                  <a:lnTo>
                    <a:pt x="0" y="1140726"/>
                  </a:lnTo>
                  <a:lnTo>
                    <a:pt x="201" y="1090907"/>
                  </a:lnTo>
                  <a:lnTo>
                    <a:pt x="1004" y="1045580"/>
                  </a:lnTo>
                  <a:lnTo>
                    <a:pt x="3012" y="1004337"/>
                  </a:lnTo>
                  <a:lnTo>
                    <a:pt x="6224" y="966564"/>
                  </a:lnTo>
                  <a:lnTo>
                    <a:pt x="11043" y="932059"/>
                  </a:lnTo>
                  <a:lnTo>
                    <a:pt x="17467" y="900412"/>
                  </a:lnTo>
                  <a:lnTo>
                    <a:pt x="25900" y="871215"/>
                  </a:lnTo>
                  <a:lnTo>
                    <a:pt x="36340" y="844264"/>
                  </a:lnTo>
                  <a:lnTo>
                    <a:pt x="48989" y="819150"/>
                  </a:lnTo>
                  <a:lnTo>
                    <a:pt x="64247" y="795466"/>
                  </a:lnTo>
                  <a:lnTo>
                    <a:pt x="82317" y="772802"/>
                  </a:lnTo>
                  <a:lnTo>
                    <a:pt x="102996" y="750956"/>
                  </a:lnTo>
                  <a:lnTo>
                    <a:pt x="127089" y="729722"/>
                  </a:lnTo>
                  <a:lnTo>
                    <a:pt x="154394" y="708079"/>
                  </a:lnTo>
                  <a:lnTo>
                    <a:pt x="185112" y="686436"/>
                  </a:lnTo>
                  <a:lnTo>
                    <a:pt x="219846" y="663977"/>
                  </a:lnTo>
                  <a:lnTo>
                    <a:pt x="258193" y="640497"/>
                  </a:lnTo>
                  <a:lnTo>
                    <a:pt x="300958" y="615792"/>
                  </a:lnTo>
                  <a:lnTo>
                    <a:pt x="347939" y="589249"/>
                  </a:lnTo>
                  <a:lnTo>
                    <a:pt x="399537" y="560460"/>
                  </a:lnTo>
                  <a:lnTo>
                    <a:pt x="455553" y="529222"/>
                  </a:lnTo>
                  <a:lnTo>
                    <a:pt x="516989" y="495124"/>
                  </a:lnTo>
                  <a:lnTo>
                    <a:pt x="583244" y="458169"/>
                  </a:lnTo>
                  <a:lnTo>
                    <a:pt x="655120" y="417538"/>
                  </a:lnTo>
                  <a:lnTo>
                    <a:pt x="732217" y="372824"/>
                  </a:lnTo>
                  <a:lnTo>
                    <a:pt x="809313" y="327905"/>
                  </a:lnTo>
                  <a:lnTo>
                    <a:pt x="880186" y="285437"/>
                  </a:lnTo>
                  <a:lnTo>
                    <a:pt x="945236" y="246235"/>
                  </a:lnTo>
                  <a:lnTo>
                    <a:pt x="1005066" y="209688"/>
                  </a:lnTo>
                  <a:lnTo>
                    <a:pt x="1060078" y="176407"/>
                  </a:lnTo>
                  <a:lnTo>
                    <a:pt x="1110472" y="145577"/>
                  </a:lnTo>
                  <a:lnTo>
                    <a:pt x="1156850" y="118013"/>
                  </a:lnTo>
                  <a:lnTo>
                    <a:pt x="1199414" y="93104"/>
                  </a:lnTo>
                  <a:lnTo>
                    <a:pt x="1238765" y="71461"/>
                  </a:lnTo>
                  <a:lnTo>
                    <a:pt x="1275306" y="52473"/>
                  </a:lnTo>
                  <a:lnTo>
                    <a:pt x="1309437" y="36547"/>
                  </a:lnTo>
                  <a:lnTo>
                    <a:pt x="1341561" y="23276"/>
                  </a:lnTo>
                  <a:lnTo>
                    <a:pt x="1371877" y="13067"/>
                  </a:lnTo>
                  <a:lnTo>
                    <a:pt x="1401190" y="5921"/>
                  </a:lnTo>
                  <a:lnTo>
                    <a:pt x="1429700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96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EE9FA5-384E-42BE-B8B5-64A5B01D9612}"/>
                </a:ext>
              </a:extLst>
            </p:cNvPr>
            <p:cNvGrpSpPr/>
            <p:nvPr/>
          </p:nvGrpSpPr>
          <p:grpSpPr>
            <a:xfrm>
              <a:off x="2003590" y="3961145"/>
              <a:ext cx="1034578" cy="1034578"/>
              <a:chOff x="3498967" y="3049909"/>
              <a:chExt cx="464344" cy="464344"/>
            </a:xfrm>
            <a:solidFill>
              <a:schemeClr val="accent1"/>
            </a:solidFill>
          </p:grpSpPr>
          <p:sp>
            <p:nvSpPr>
              <p:cNvPr id="17" name="AutoShape 126">
                <a:extLst>
                  <a:ext uri="{FF2B5EF4-FFF2-40B4-BE49-F238E27FC236}">
                    <a16:creationId xmlns:a16="http://schemas.microsoft.com/office/drawing/2014/main" id="{416DEF10-DCBD-4F68-80F4-BF3512E41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18" name="AutoShape 127">
                <a:extLst>
                  <a:ext uri="{FF2B5EF4-FFF2-40B4-BE49-F238E27FC236}">
                    <a16:creationId xmlns:a16="http://schemas.microsoft.com/office/drawing/2014/main" id="{D84F8A74-C723-49CA-8F10-BFB014197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F81B33-B040-4370-8057-1065261DA5F1}"/>
              </a:ext>
            </a:extLst>
          </p:cNvPr>
          <p:cNvSpPr txBox="1"/>
          <p:nvPr/>
        </p:nvSpPr>
        <p:spPr>
          <a:xfrm>
            <a:off x="7877403" y="1908110"/>
            <a:ext cx="3400290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id-ID" sz="4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Left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 Picture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C78DBD-AF8D-4CE6-996C-C31F392A1DB1}"/>
              </a:ext>
            </a:extLst>
          </p:cNvPr>
          <p:cNvGrpSpPr/>
          <p:nvPr/>
        </p:nvGrpSpPr>
        <p:grpSpPr>
          <a:xfrm>
            <a:off x="7877403" y="2867634"/>
            <a:ext cx="3400291" cy="549318"/>
            <a:chOff x="6742446" y="3683523"/>
            <a:chExt cx="3400291" cy="5493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D57C4-DFC3-45FF-9055-B04F6CCF3E59}"/>
                </a:ext>
              </a:extLst>
            </p:cNvPr>
            <p:cNvSpPr txBox="1"/>
            <p:nvPr/>
          </p:nvSpPr>
          <p:spPr>
            <a:xfrm>
              <a:off x="7691169" y="3683523"/>
              <a:ext cx="2451568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Nam ligula </a:t>
              </a:r>
              <a:r>
                <a:rPr lang="en-US" dirty="0" err="1"/>
                <a:t>nibh</a:t>
              </a:r>
              <a:r>
                <a:rPr lang="en-US" dirty="0"/>
                <a:t>, </a:t>
              </a:r>
              <a:r>
                <a:rPr lang="en-US" dirty="0" err="1"/>
                <a:t>tincidunt</a:t>
              </a:r>
              <a:r>
                <a:rPr lang="en-US" dirty="0"/>
                <a:t> </a:t>
              </a:r>
              <a:r>
                <a:rPr lang="en-US" dirty="0" err="1"/>
                <a:t>nec</a:t>
              </a:r>
              <a:r>
                <a:rPr lang="en-US" dirty="0"/>
                <a:t> </a:t>
              </a:r>
              <a:r>
                <a:rPr lang="en-US" dirty="0" err="1"/>
                <a:t>est</a:t>
              </a:r>
              <a:r>
                <a:rPr lang="en-US" dirty="0"/>
                <a:t> vel, libero </a:t>
              </a:r>
              <a:r>
                <a:rPr lang="en-US" dirty="0" err="1"/>
                <a:t>ut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C0263B-B934-4F9B-A558-A1CF8042C943}"/>
                </a:ext>
              </a:extLst>
            </p:cNvPr>
            <p:cNvSpPr/>
            <p:nvPr/>
          </p:nvSpPr>
          <p:spPr>
            <a:xfrm>
              <a:off x="6742446" y="3696572"/>
              <a:ext cx="104195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0739BE-3047-4463-84CD-1006EEDAB623}"/>
              </a:ext>
            </a:extLst>
          </p:cNvPr>
          <p:cNvGrpSpPr/>
          <p:nvPr/>
        </p:nvGrpSpPr>
        <p:grpSpPr>
          <a:xfrm>
            <a:off x="7877403" y="3667518"/>
            <a:ext cx="3269569" cy="918778"/>
            <a:chOff x="6742446" y="3683523"/>
            <a:chExt cx="3269569" cy="9187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F04A00-3070-4B37-A3CA-710687E62BDD}"/>
                </a:ext>
              </a:extLst>
            </p:cNvPr>
            <p:cNvSpPr txBox="1"/>
            <p:nvPr/>
          </p:nvSpPr>
          <p:spPr>
            <a:xfrm>
              <a:off x="7691168" y="3683523"/>
              <a:ext cx="2320847" cy="790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Nam ligula </a:t>
              </a:r>
              <a:r>
                <a:rPr lang="en-US" dirty="0" err="1"/>
                <a:t>nibh</a:t>
              </a:r>
              <a:r>
                <a:rPr lang="en-US" dirty="0"/>
                <a:t>, </a:t>
              </a:r>
              <a:r>
                <a:rPr lang="en-US" dirty="0" err="1"/>
                <a:t>tincidunt</a:t>
              </a:r>
              <a:r>
                <a:rPr lang="en-US" dirty="0"/>
                <a:t> </a:t>
              </a:r>
              <a:r>
                <a:rPr lang="en-US" dirty="0" err="1"/>
                <a:t>nec</a:t>
              </a:r>
              <a:r>
                <a:rPr lang="en-US" dirty="0"/>
                <a:t> </a:t>
              </a:r>
              <a:r>
                <a:rPr lang="en-US" dirty="0" err="1"/>
                <a:t>est</a:t>
              </a:r>
              <a:r>
                <a:rPr lang="en-US" dirty="0"/>
                <a:t> vel, libero </a:t>
              </a:r>
              <a:r>
                <a:rPr lang="en-US" dirty="0" err="1"/>
                <a:t>ut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DC92FB-0907-4CD1-ABCD-FD367FC0D0E3}"/>
                </a:ext>
              </a:extLst>
            </p:cNvPr>
            <p:cNvSpPr/>
            <p:nvPr/>
          </p:nvSpPr>
          <p:spPr>
            <a:xfrm>
              <a:off x="6742446" y="3696572"/>
              <a:ext cx="104195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538C97-D620-4EA6-9A6D-030918C8E53A}"/>
              </a:ext>
            </a:extLst>
          </p:cNvPr>
          <p:cNvGrpSpPr/>
          <p:nvPr/>
        </p:nvGrpSpPr>
        <p:grpSpPr>
          <a:xfrm>
            <a:off x="7877403" y="4467403"/>
            <a:ext cx="3157313" cy="678712"/>
            <a:chOff x="6742446" y="3683523"/>
            <a:chExt cx="3157313" cy="6787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C2D7FB-0BC7-471A-B3FD-A37ED952ABDF}"/>
                </a:ext>
              </a:extLst>
            </p:cNvPr>
            <p:cNvSpPr txBox="1"/>
            <p:nvPr/>
          </p:nvSpPr>
          <p:spPr>
            <a:xfrm>
              <a:off x="7691169" y="3683523"/>
              <a:ext cx="2208590" cy="67871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Nam ligula </a:t>
              </a:r>
              <a:r>
                <a:rPr lang="en-US" dirty="0" err="1"/>
                <a:t>nibh</a:t>
              </a:r>
              <a:r>
                <a:rPr lang="en-US" dirty="0"/>
                <a:t>, </a:t>
              </a:r>
              <a:r>
                <a:rPr lang="en-US" dirty="0" err="1"/>
                <a:t>tincidunt</a:t>
              </a:r>
              <a:r>
                <a:rPr lang="en-US" dirty="0"/>
                <a:t> </a:t>
              </a:r>
              <a:r>
                <a:rPr lang="en-US" dirty="0" err="1"/>
                <a:t>nec</a:t>
              </a:r>
              <a:r>
                <a:rPr lang="en-US" dirty="0"/>
                <a:t> </a:t>
              </a:r>
              <a:r>
                <a:rPr lang="en-US" dirty="0" err="1"/>
                <a:t>est</a:t>
              </a:r>
              <a:r>
                <a:rPr lang="en-US" dirty="0"/>
                <a:t> vel, libero </a:t>
              </a:r>
              <a:r>
                <a:rPr lang="en-US" dirty="0" err="1"/>
                <a:t>ut.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CBB74E-EB02-40A0-80C4-1CA1961621A0}"/>
                </a:ext>
              </a:extLst>
            </p:cNvPr>
            <p:cNvSpPr/>
            <p:nvPr/>
          </p:nvSpPr>
          <p:spPr>
            <a:xfrm>
              <a:off x="6742446" y="3696572"/>
              <a:ext cx="104195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0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60D850-49AD-4875-8460-6550E1FF7884}"/>
              </a:ext>
            </a:extLst>
          </p:cNvPr>
          <p:cNvSpPr txBox="1"/>
          <p:nvPr/>
        </p:nvSpPr>
        <p:spPr>
          <a:xfrm>
            <a:off x="966628" y="1911896"/>
            <a:ext cx="3499676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Side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36DED6-E68D-44B2-8C40-DA834AAC1107}"/>
              </a:ext>
            </a:extLst>
          </p:cNvPr>
          <p:cNvGrpSpPr/>
          <p:nvPr/>
        </p:nvGrpSpPr>
        <p:grpSpPr>
          <a:xfrm>
            <a:off x="941212" y="2960724"/>
            <a:ext cx="1945693" cy="967893"/>
            <a:chOff x="843309" y="3288401"/>
            <a:chExt cx="1945693" cy="9678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A26619-7F54-4CFE-9B85-BA956A02542D}"/>
                </a:ext>
              </a:extLst>
            </p:cNvPr>
            <p:cNvSpPr txBox="1"/>
            <p:nvPr/>
          </p:nvSpPr>
          <p:spPr>
            <a:xfrm>
              <a:off x="843309" y="3288401"/>
              <a:ext cx="1945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1577F3-56A2-4E0E-8A5C-C480B36E8D93}"/>
                </a:ext>
              </a:extLst>
            </p:cNvPr>
            <p:cNvSpPr txBox="1"/>
            <p:nvPr/>
          </p:nvSpPr>
          <p:spPr>
            <a:xfrm>
              <a:off x="843310" y="3706976"/>
              <a:ext cx="1945692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Their separate existence is a myth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486CB8-5049-47A1-9697-3CA7CE88076E}"/>
              </a:ext>
            </a:extLst>
          </p:cNvPr>
          <p:cNvGrpSpPr/>
          <p:nvPr/>
        </p:nvGrpSpPr>
        <p:grpSpPr>
          <a:xfrm>
            <a:off x="3011609" y="2960724"/>
            <a:ext cx="1945693" cy="967893"/>
            <a:chOff x="843309" y="3288401"/>
            <a:chExt cx="1945693" cy="9678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D97FA9-39DE-40FB-AE82-5520C08EF080}"/>
                </a:ext>
              </a:extLst>
            </p:cNvPr>
            <p:cNvSpPr txBox="1"/>
            <p:nvPr/>
          </p:nvSpPr>
          <p:spPr>
            <a:xfrm>
              <a:off x="843309" y="3288401"/>
              <a:ext cx="1945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60DBEF-71A3-425D-91CC-D9572B005F2C}"/>
                </a:ext>
              </a:extLst>
            </p:cNvPr>
            <p:cNvSpPr txBox="1"/>
            <p:nvPr/>
          </p:nvSpPr>
          <p:spPr>
            <a:xfrm>
              <a:off x="843310" y="3706976"/>
              <a:ext cx="1945692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Their separate existence is </a:t>
              </a:r>
              <a:r>
                <a:rPr lang="en-US"/>
                <a:t>a myth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4B4362-AE75-4994-B612-1070E21156DA}"/>
              </a:ext>
            </a:extLst>
          </p:cNvPr>
          <p:cNvGrpSpPr/>
          <p:nvPr/>
        </p:nvGrpSpPr>
        <p:grpSpPr>
          <a:xfrm>
            <a:off x="941212" y="4092838"/>
            <a:ext cx="1945693" cy="967893"/>
            <a:chOff x="843309" y="3288401"/>
            <a:chExt cx="1945693" cy="96789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7BF05F-44D3-4062-8B69-5E9B3E91C4CB}"/>
                </a:ext>
              </a:extLst>
            </p:cNvPr>
            <p:cNvSpPr txBox="1"/>
            <p:nvPr/>
          </p:nvSpPr>
          <p:spPr>
            <a:xfrm>
              <a:off x="843309" y="3288401"/>
              <a:ext cx="1945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EF622-23A4-4297-97CA-1E03040A001A}"/>
                </a:ext>
              </a:extLst>
            </p:cNvPr>
            <p:cNvSpPr txBox="1"/>
            <p:nvPr/>
          </p:nvSpPr>
          <p:spPr>
            <a:xfrm>
              <a:off x="843310" y="3706976"/>
              <a:ext cx="1945692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Their separate existence is </a:t>
              </a:r>
              <a:r>
                <a:rPr lang="en-US"/>
                <a:t>a myth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1EB7BC-FD30-4768-906D-96AB7C44BC2F}"/>
              </a:ext>
            </a:extLst>
          </p:cNvPr>
          <p:cNvGrpSpPr/>
          <p:nvPr/>
        </p:nvGrpSpPr>
        <p:grpSpPr>
          <a:xfrm>
            <a:off x="3011609" y="4092838"/>
            <a:ext cx="1945693" cy="967893"/>
            <a:chOff x="843309" y="3288401"/>
            <a:chExt cx="1945693" cy="9678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73D3DB-231A-48F2-BED0-1CAF5BAD2560}"/>
                </a:ext>
              </a:extLst>
            </p:cNvPr>
            <p:cNvSpPr txBox="1"/>
            <p:nvPr/>
          </p:nvSpPr>
          <p:spPr>
            <a:xfrm>
              <a:off x="843309" y="3288401"/>
              <a:ext cx="1945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  <a:cs typeface="Open Sans" panose="020B0606030504020204" pitchFamily="34" charset="0"/>
                </a:rPr>
                <a:t>2020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C4ED93-2335-41EF-8951-35E873D5B68A}"/>
                </a:ext>
              </a:extLst>
            </p:cNvPr>
            <p:cNvSpPr txBox="1"/>
            <p:nvPr/>
          </p:nvSpPr>
          <p:spPr>
            <a:xfrm>
              <a:off x="843310" y="3706976"/>
              <a:ext cx="1945692" cy="54931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Their separate existence is a myth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066FAD-35EE-47CD-A6FD-8D1E7A3DA9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064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mp_Variety -02 Outrageous Red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FC2632"/>
      </a:accent1>
      <a:accent2>
        <a:srgbClr val="FFAF18"/>
      </a:accent2>
      <a:accent3>
        <a:srgbClr val="E29100"/>
      </a:accent3>
      <a:accent4>
        <a:srgbClr val="72A600"/>
      </a:accent4>
      <a:accent5>
        <a:srgbClr val="FF622D"/>
      </a:accent5>
      <a:accent6>
        <a:srgbClr val="FACF3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1014</Words>
  <Application>Microsoft Office PowerPoint</Application>
  <PresentationFormat>Widescreen</PresentationFormat>
  <Paragraphs>200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Montserrat</vt:lpstr>
      <vt:lpstr>Montserrat 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55</cp:revision>
  <dcterms:created xsi:type="dcterms:W3CDTF">2021-02-17T12:08:25Z</dcterms:created>
  <dcterms:modified xsi:type="dcterms:W3CDTF">2021-02-18T09:23:20Z</dcterms:modified>
</cp:coreProperties>
</file>